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PT Sans"/>
      <p:regular r:id="rId25"/>
      <p:bold r:id="rId26"/>
      <p:italic r:id="rId27"/>
      <p:boldItalic r:id="rId28"/>
    </p:embeddedFont>
    <p:embeddedFont>
      <p:font typeface="Ex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TSans-bold.fntdata"/><Relationship Id="rId25" Type="http://schemas.openxmlformats.org/officeDocument/2006/relationships/font" Target="fonts/PTSans-regular.fntdata"/><Relationship Id="rId28" Type="http://schemas.openxmlformats.org/officeDocument/2006/relationships/font" Target="fonts/PTSans-boldItalic.fntdata"/><Relationship Id="rId27" Type="http://schemas.openxmlformats.org/officeDocument/2006/relationships/font" Target="fonts/PTSans-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Ex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Exo-italic.fntdata"/><Relationship Id="rId30" Type="http://schemas.openxmlformats.org/officeDocument/2006/relationships/font" Target="fonts/Exo-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Exo-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9" name="Shape 2649"/>
        <p:cNvGrpSpPr/>
        <p:nvPr/>
      </p:nvGrpSpPr>
      <p:grpSpPr>
        <a:xfrm>
          <a:off x="0" y="0"/>
          <a:ext cx="0" cy="0"/>
          <a:chOff x="0" y="0"/>
          <a:chExt cx="0" cy="0"/>
        </a:xfrm>
      </p:grpSpPr>
      <p:sp>
        <p:nvSpPr>
          <p:cNvPr id="2650" name="Google Shape;265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651" name="Google Shape;265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2" name="Shape 2822"/>
        <p:cNvGrpSpPr/>
        <p:nvPr/>
      </p:nvGrpSpPr>
      <p:grpSpPr>
        <a:xfrm>
          <a:off x="0" y="0"/>
          <a:ext cx="0" cy="0"/>
          <a:chOff x="0" y="0"/>
          <a:chExt cx="0" cy="0"/>
        </a:xfrm>
      </p:grpSpPr>
      <p:sp>
        <p:nvSpPr>
          <p:cNvPr id="2823" name="Google Shape;2823;g31787f9c08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4" name="Google Shape;2824;g31787f9c08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9" name="Shape 2829"/>
        <p:cNvGrpSpPr/>
        <p:nvPr/>
      </p:nvGrpSpPr>
      <p:grpSpPr>
        <a:xfrm>
          <a:off x="0" y="0"/>
          <a:ext cx="0" cy="0"/>
          <a:chOff x="0" y="0"/>
          <a:chExt cx="0" cy="0"/>
        </a:xfrm>
      </p:grpSpPr>
      <p:sp>
        <p:nvSpPr>
          <p:cNvPr id="2830" name="Google Shape;2830;g31787f9c08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1" name="Google Shape;2831;g31787f9c08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9" name="Shape 2879"/>
        <p:cNvGrpSpPr/>
        <p:nvPr/>
      </p:nvGrpSpPr>
      <p:grpSpPr>
        <a:xfrm>
          <a:off x="0" y="0"/>
          <a:ext cx="0" cy="0"/>
          <a:chOff x="0" y="0"/>
          <a:chExt cx="0" cy="0"/>
        </a:xfrm>
      </p:grpSpPr>
      <p:sp>
        <p:nvSpPr>
          <p:cNvPr id="2880" name="Google Shape;2880;g31787f9c086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1" name="Google Shape;2881;g31787f9c08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9" name="Shape 2889"/>
        <p:cNvGrpSpPr/>
        <p:nvPr/>
      </p:nvGrpSpPr>
      <p:grpSpPr>
        <a:xfrm>
          <a:off x="0" y="0"/>
          <a:ext cx="0" cy="0"/>
          <a:chOff x="0" y="0"/>
          <a:chExt cx="0" cy="0"/>
        </a:xfrm>
      </p:grpSpPr>
      <p:sp>
        <p:nvSpPr>
          <p:cNvPr id="2890" name="Google Shape;2890;g314fd1d3e5e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1" name="Google Shape;2891;g314fd1d3e5e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0" name="Shape 2900"/>
        <p:cNvGrpSpPr/>
        <p:nvPr/>
      </p:nvGrpSpPr>
      <p:grpSpPr>
        <a:xfrm>
          <a:off x="0" y="0"/>
          <a:ext cx="0" cy="0"/>
          <a:chOff x="0" y="0"/>
          <a:chExt cx="0" cy="0"/>
        </a:xfrm>
      </p:grpSpPr>
      <p:sp>
        <p:nvSpPr>
          <p:cNvPr id="2901" name="Google Shape;2901;g314fd1d3e5e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2" name="Google Shape;2902;g314fd1d3e5e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0" name="Shape 2910"/>
        <p:cNvGrpSpPr/>
        <p:nvPr/>
      </p:nvGrpSpPr>
      <p:grpSpPr>
        <a:xfrm>
          <a:off x="0" y="0"/>
          <a:ext cx="0" cy="0"/>
          <a:chOff x="0" y="0"/>
          <a:chExt cx="0" cy="0"/>
        </a:xfrm>
      </p:grpSpPr>
      <p:sp>
        <p:nvSpPr>
          <p:cNvPr id="2911" name="Google Shape;2911;g314fd1d3e5e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2" name="Google Shape;2912;g314fd1d3e5e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3" name="Shape 2923"/>
        <p:cNvGrpSpPr/>
        <p:nvPr/>
      </p:nvGrpSpPr>
      <p:grpSpPr>
        <a:xfrm>
          <a:off x="0" y="0"/>
          <a:ext cx="0" cy="0"/>
          <a:chOff x="0" y="0"/>
          <a:chExt cx="0" cy="0"/>
        </a:xfrm>
      </p:grpSpPr>
      <p:sp>
        <p:nvSpPr>
          <p:cNvPr id="2924" name="Google Shape;2924;g314fd1d3e5e_4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5" name="Google Shape;2925;g314fd1d3e5e_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5" name="Shape 2935"/>
        <p:cNvGrpSpPr/>
        <p:nvPr/>
      </p:nvGrpSpPr>
      <p:grpSpPr>
        <a:xfrm>
          <a:off x="0" y="0"/>
          <a:ext cx="0" cy="0"/>
          <a:chOff x="0" y="0"/>
          <a:chExt cx="0" cy="0"/>
        </a:xfrm>
      </p:grpSpPr>
      <p:sp>
        <p:nvSpPr>
          <p:cNvPr id="2936" name="Google Shape;2936;g314fd1d3e5e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7" name="Google Shape;2937;g314fd1d3e5e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2" name="Shape 2942"/>
        <p:cNvGrpSpPr/>
        <p:nvPr/>
      </p:nvGrpSpPr>
      <p:grpSpPr>
        <a:xfrm>
          <a:off x="0" y="0"/>
          <a:ext cx="0" cy="0"/>
          <a:chOff x="0" y="0"/>
          <a:chExt cx="0" cy="0"/>
        </a:xfrm>
      </p:grpSpPr>
      <p:sp>
        <p:nvSpPr>
          <p:cNvPr id="2943" name="Google Shape;2943;g314ebba27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4" name="Google Shape;2944;g314ebba27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2" name="Shape 2992"/>
        <p:cNvGrpSpPr/>
        <p:nvPr/>
      </p:nvGrpSpPr>
      <p:grpSpPr>
        <a:xfrm>
          <a:off x="0" y="0"/>
          <a:ext cx="0" cy="0"/>
          <a:chOff x="0" y="0"/>
          <a:chExt cx="0" cy="0"/>
        </a:xfrm>
      </p:grpSpPr>
      <p:sp>
        <p:nvSpPr>
          <p:cNvPr id="2993" name="Google Shape;2993;g314eeef8ae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4" name="Google Shape;2994;g314eeef8ae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would like to expand the database to include more sports and more athletes to broaden the scope of our project and to allow our database to be used by more people. We would then like to expand the functionality of our database, adding more relevant information like player stats or upcoming rookie athletes to provide a more complete view of the sports we are looking at and to make our database useful in an even greater number of scenarios. This project could also be a springboard into a greater interest in sports as a whole, specifically looking at sports analytics.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8" name="Shape 2718"/>
        <p:cNvGrpSpPr/>
        <p:nvPr/>
      </p:nvGrpSpPr>
      <p:grpSpPr>
        <a:xfrm>
          <a:off x="0" y="0"/>
          <a:ext cx="0" cy="0"/>
          <a:chOff x="0" y="0"/>
          <a:chExt cx="0" cy="0"/>
        </a:xfrm>
      </p:grpSpPr>
      <p:sp>
        <p:nvSpPr>
          <p:cNvPr id="2719" name="Google Shape;2719;g31787f9c08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0" name="Google Shape;2720;g31787f9c08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212121"/>
                </a:solidFill>
              </a:rPr>
              <a:t>In determining our topic for this project, we had two things in mind: something that would be thoroughly enriching while also being simple to implement. We quickly settled on creating a database for the four major sports leagues (NFL, MLB, NBA, NHL), as sports tend to lend themselves very well to a database approach and we felt it would be incredibly useful to be able to view and compare various athletes, teams, and games. We felt that including multiple sports leagues would be useful from a sports analysis or sports media standpoint, as it would give an all inclusive look at American sports and could be expanded to include further leagues than those we considered. If an organization wanted to reduce the scope of the project to a single league, the database could also be used in a sports management environment, where different teams and players could be viewed easily and compared. The all-encompassing scope of this database helps fill a role that we really haven’t seen filled before.</a:t>
            </a:r>
            <a:endParaRPr>
              <a:solidFill>
                <a:srgbClr val="212121"/>
              </a:solidFill>
            </a:endParaRPr>
          </a:p>
          <a:p>
            <a:pPr indent="0" lvl="0" marL="0" rtl="0" algn="l">
              <a:spcBef>
                <a:spcPts val="1200"/>
              </a:spcBef>
              <a:spcAft>
                <a:spcPts val="0"/>
              </a:spcAft>
              <a:buNone/>
            </a:pPr>
            <a:r>
              <a:t/>
            </a:r>
            <a:endParaRPr sz="1200">
              <a:solidFill>
                <a:srgbClr val="21212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8" name="Shape 2998"/>
        <p:cNvGrpSpPr/>
        <p:nvPr/>
      </p:nvGrpSpPr>
      <p:grpSpPr>
        <a:xfrm>
          <a:off x="0" y="0"/>
          <a:ext cx="0" cy="0"/>
          <a:chOff x="0" y="0"/>
          <a:chExt cx="0" cy="0"/>
        </a:xfrm>
      </p:grpSpPr>
      <p:sp>
        <p:nvSpPr>
          <p:cNvPr id="2999" name="Google Shape;2999;g314fd1d3e5e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0" name="Google Shape;3000;g314fd1d3e5e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8" name="Shape 2728"/>
        <p:cNvGrpSpPr/>
        <p:nvPr/>
      </p:nvGrpSpPr>
      <p:grpSpPr>
        <a:xfrm>
          <a:off x="0" y="0"/>
          <a:ext cx="0" cy="0"/>
          <a:chOff x="0" y="0"/>
          <a:chExt cx="0" cy="0"/>
        </a:xfrm>
      </p:grpSpPr>
      <p:sp>
        <p:nvSpPr>
          <p:cNvPr id="2729" name="Google Shape;2729;g315fdf00a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0" name="Google Shape;2730;g315fdf00a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212121"/>
                </a:solidFill>
              </a:rPr>
              <a:t>In determining our topic for this project, we had two things in mind: something that would be thoroughly enriching while also being simple to implement. We quickly settled on creating a database for the four major sports leagues (NFL, MLB, NBA, NHL), as sports tend to lend themselves very well to a database approach and we felt it would be incredibly useful to be able to view and compare various athletes, teams, and games. We felt that including multiple sports leagues would be useful from a sports analysis or sports media standpoint, as it would give an all inclusive look at American sports and could be expanded to include further leagues than those we considered. If an organization wanted to reduce the scope of the project to a single league, the database could also be used in a sports management environment, where different teams and players could be viewed easily and compared. The all-encompassing scope of this database helps fill a role that we really haven’t seen filled before.</a:t>
            </a:r>
            <a:endParaRPr>
              <a:solidFill>
                <a:srgbClr val="212121"/>
              </a:solidFill>
            </a:endParaRPr>
          </a:p>
          <a:p>
            <a:pPr indent="0" lvl="0" marL="0" rtl="0" algn="l">
              <a:spcBef>
                <a:spcPts val="1200"/>
              </a:spcBef>
              <a:spcAft>
                <a:spcPts val="0"/>
              </a:spcAft>
              <a:buNone/>
            </a:pPr>
            <a:r>
              <a:t/>
            </a:r>
            <a:endParaRPr sz="1200">
              <a:solidFill>
                <a:srgbClr val="21212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4" name="Shape 2734"/>
        <p:cNvGrpSpPr/>
        <p:nvPr/>
      </p:nvGrpSpPr>
      <p:grpSpPr>
        <a:xfrm>
          <a:off x="0" y="0"/>
          <a:ext cx="0" cy="0"/>
          <a:chOff x="0" y="0"/>
          <a:chExt cx="0" cy="0"/>
        </a:xfrm>
      </p:grpSpPr>
      <p:sp>
        <p:nvSpPr>
          <p:cNvPr id="2735" name="Google Shape;2735;g31787f9c08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6" name="Google Shape;2736;g31787f9c08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solidFill>
                  <a:srgbClr val="0C0C0C"/>
                </a:solidFill>
              </a:rPr>
              <a:t>Our motivation to create a database on this topic was the community around sports. Not only were the individual members of our team knowledgeable and interested in sports leagues, we cared about the community that surrounded it. The creation of this database would allow more people to be able to keep track of a wide range of sports news. It will encourage people to keep up with the sports teams that they care about and maybe even discover new interests.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0" name="Shape 2740"/>
        <p:cNvGrpSpPr/>
        <p:nvPr/>
      </p:nvGrpSpPr>
      <p:grpSpPr>
        <a:xfrm>
          <a:off x="0" y="0"/>
          <a:ext cx="0" cy="0"/>
          <a:chOff x="0" y="0"/>
          <a:chExt cx="0" cy="0"/>
        </a:xfrm>
      </p:grpSpPr>
      <p:sp>
        <p:nvSpPr>
          <p:cNvPr id="2741" name="Google Shape;2741;g31787f9c08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2" name="Google Shape;2742;g31787f9c08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media stalwarts often present the same information we can </a:t>
            </a:r>
            <a:r>
              <a:rPr lang="en"/>
              <a:t>present</a:t>
            </a:r>
            <a:r>
              <a:rPr lang="en"/>
              <a:t>, especially in the pre-Internet era, but our database is wide-ranging, providing info for any sport in the same place while also being more immediate than a print publication or a scheduled television program.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8" name="Shape 2748"/>
        <p:cNvGrpSpPr/>
        <p:nvPr/>
      </p:nvGrpSpPr>
      <p:grpSpPr>
        <a:xfrm>
          <a:off x="0" y="0"/>
          <a:ext cx="0" cy="0"/>
          <a:chOff x="0" y="0"/>
          <a:chExt cx="0" cy="0"/>
        </a:xfrm>
      </p:grpSpPr>
      <p:sp>
        <p:nvSpPr>
          <p:cNvPr id="2749" name="Google Shape;2749;g31787f9c08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0" name="Google Shape;2750;g31787f9c08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NBA and NFL also have respective apps. Our database can give the same team updates and information, but more straightforward and without as much advertising or </a:t>
            </a:r>
            <a:r>
              <a:rPr lang="en"/>
              <a:t>irrelevant</a:t>
            </a:r>
            <a:r>
              <a:rPr lang="en"/>
              <a:t> info.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8" name="Shape 2758"/>
        <p:cNvGrpSpPr/>
        <p:nvPr/>
      </p:nvGrpSpPr>
      <p:grpSpPr>
        <a:xfrm>
          <a:off x="0" y="0"/>
          <a:ext cx="0" cy="0"/>
          <a:chOff x="0" y="0"/>
          <a:chExt cx="0" cy="0"/>
        </a:xfrm>
      </p:grpSpPr>
      <p:sp>
        <p:nvSpPr>
          <p:cNvPr id="2759" name="Google Shape;2759;gedfa3e31c0_2_19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0" name="Google Shape;2760;gedfa3e31c0_2_19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8" name="Shape 2808"/>
        <p:cNvGrpSpPr/>
        <p:nvPr/>
      </p:nvGrpSpPr>
      <p:grpSpPr>
        <a:xfrm>
          <a:off x="0" y="0"/>
          <a:ext cx="0" cy="0"/>
          <a:chOff x="0" y="0"/>
          <a:chExt cx="0" cy="0"/>
        </a:xfrm>
      </p:grpSpPr>
      <p:sp>
        <p:nvSpPr>
          <p:cNvPr id="2809" name="Google Shape;2809;g31787f9c08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0" name="Google Shape;2810;g31787f9c08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5" name="Shape 2815"/>
        <p:cNvGrpSpPr/>
        <p:nvPr/>
      </p:nvGrpSpPr>
      <p:grpSpPr>
        <a:xfrm>
          <a:off x="0" y="0"/>
          <a:ext cx="0" cy="0"/>
          <a:chOff x="0" y="0"/>
          <a:chExt cx="0" cy="0"/>
        </a:xfrm>
      </p:grpSpPr>
      <p:sp>
        <p:nvSpPr>
          <p:cNvPr id="2816" name="Google Shape;2816;g314fd1d3e5e_4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7" name="Google Shape;2817;g314fd1d3e5e_4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our </a:t>
            </a:r>
            <a:r>
              <a:rPr lang="en"/>
              <a:t>functional</a:t>
            </a:r>
            <a:r>
              <a:rPr lang="en"/>
              <a:t> dependencies. The functional dependency for sport is name is the determinant of description. For team it is ID is determinant on Name, Location, Sport, Wins, Losses. For game, HomeTeam, AwayTeam, Date are determinant of Location and Score. For Employee, ID is the determinant of Fname, Minit, </a:t>
            </a:r>
            <a:r>
              <a:rPr lang="en"/>
              <a:t>Name</a:t>
            </a:r>
            <a:r>
              <a:rPr lang="en"/>
              <a:t>, Salary, Team, Type, TeamNo, Height, Weight, Position, Wins. And then for </a:t>
            </a:r>
            <a:r>
              <a:rPr lang="en"/>
              <a:t>Former Teams</a:t>
            </a:r>
            <a:r>
              <a:rPr lang="en"/>
              <a:t> CoachID is the determinant of Team.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24" y="-27"/>
            <a:ext cx="9143711" cy="5143338"/>
            <a:chOff x="597550" y="708125"/>
            <a:chExt cx="6449225" cy="4193850"/>
          </a:xfrm>
        </p:grpSpPr>
        <p:sp>
          <p:nvSpPr>
            <p:cNvPr id="10" name="Google Shape;10;p2"/>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 name="Google Shape;48;p2"/>
          <p:cNvSpPr txBox="1"/>
          <p:nvPr>
            <p:ph type="ctrTitle"/>
          </p:nvPr>
        </p:nvSpPr>
        <p:spPr>
          <a:xfrm>
            <a:off x="1317600" y="1193625"/>
            <a:ext cx="6508800" cy="1724400"/>
          </a:xfrm>
          <a:prstGeom prst="rect">
            <a:avLst/>
          </a:prstGeom>
          <a:effectLst>
            <a:outerShdw blurRad="142875" rotWithShape="0" algn="bl">
              <a:schemeClr val="accent2">
                <a:alpha val="38000"/>
              </a:schemeClr>
            </a:outerShdw>
          </a:effectLst>
        </p:spPr>
        <p:txBody>
          <a:bodyPr anchorCtr="0" anchor="ctr" bIns="91425" lIns="91425" spcFirstLastPara="1" rIns="91425" wrap="square" tIns="91425">
            <a:noAutofit/>
          </a:bodyPr>
          <a:lstStyle>
            <a:lvl1pPr lvl="0" algn="ctr">
              <a:lnSpc>
                <a:spcPct val="90000"/>
              </a:lnSpc>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49" name="Google Shape;49;p2"/>
          <p:cNvSpPr txBox="1"/>
          <p:nvPr>
            <p:ph idx="1" type="subTitle"/>
          </p:nvPr>
        </p:nvSpPr>
        <p:spPr>
          <a:xfrm>
            <a:off x="2298150" y="3376773"/>
            <a:ext cx="4547700" cy="3063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50" name="Google Shape;50;p2"/>
          <p:cNvGrpSpPr/>
          <p:nvPr/>
        </p:nvGrpSpPr>
        <p:grpSpPr>
          <a:xfrm>
            <a:off x="-11" y="606814"/>
            <a:ext cx="1284435" cy="586800"/>
            <a:chOff x="-11" y="606814"/>
            <a:chExt cx="1284435" cy="586800"/>
          </a:xfrm>
        </p:grpSpPr>
        <p:sp>
          <p:nvSpPr>
            <p:cNvPr id="51" name="Google Shape;51;p2"/>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 name="Google Shape;52;p2"/>
            <p:cNvGrpSpPr/>
            <p:nvPr/>
          </p:nvGrpSpPr>
          <p:grpSpPr>
            <a:xfrm rot="10800000">
              <a:off x="-11" y="779178"/>
              <a:ext cx="883262" cy="242091"/>
              <a:chOff x="2300350" y="2601250"/>
              <a:chExt cx="2275275" cy="623625"/>
            </a:xfrm>
          </p:grpSpPr>
          <p:sp>
            <p:nvSpPr>
              <p:cNvPr id="53" name="Google Shape;53;p2"/>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9" name="Google Shape;59;p2"/>
          <p:cNvGrpSpPr/>
          <p:nvPr/>
        </p:nvGrpSpPr>
        <p:grpSpPr>
          <a:xfrm rot="5400000">
            <a:off x="85100" y="1849625"/>
            <a:ext cx="98902" cy="553090"/>
            <a:chOff x="4898850" y="4820550"/>
            <a:chExt cx="98902" cy="553090"/>
          </a:xfrm>
        </p:grpSpPr>
        <p:sp>
          <p:nvSpPr>
            <p:cNvPr id="60" name="Google Shape;60;p2"/>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 name="Google Shape;65;p2"/>
          <p:cNvGrpSpPr/>
          <p:nvPr/>
        </p:nvGrpSpPr>
        <p:grpSpPr>
          <a:xfrm>
            <a:off x="-1414555" y="3058729"/>
            <a:ext cx="2297800" cy="347400"/>
            <a:chOff x="-1414555" y="3058729"/>
            <a:chExt cx="2297800" cy="347400"/>
          </a:xfrm>
        </p:grpSpPr>
        <p:sp>
          <p:nvSpPr>
            <p:cNvPr id="66" name="Google Shape;66;p2"/>
            <p:cNvSpPr/>
            <p:nvPr/>
          </p:nvSpPr>
          <p:spPr>
            <a:xfrm>
              <a:off x="-1414555" y="3338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1111455" y="3058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 name="Google Shape;68;p2"/>
          <p:cNvGrpSpPr/>
          <p:nvPr/>
        </p:nvGrpSpPr>
        <p:grpSpPr>
          <a:xfrm flipH="1">
            <a:off x="-799254" y="4139005"/>
            <a:ext cx="1823016" cy="196994"/>
            <a:chOff x="7857346" y="4002005"/>
            <a:chExt cx="1823016" cy="196994"/>
          </a:xfrm>
        </p:grpSpPr>
        <p:sp>
          <p:nvSpPr>
            <p:cNvPr id="69" name="Google Shape;69;p2"/>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 name="Google Shape;72;p2"/>
          <p:cNvSpPr/>
          <p:nvPr/>
        </p:nvSpPr>
        <p:spPr>
          <a:xfrm rot="10800000">
            <a:off x="8027645" y="24789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 name="Google Shape;75;p2"/>
          <p:cNvGrpSpPr/>
          <p:nvPr/>
        </p:nvGrpSpPr>
        <p:grpSpPr>
          <a:xfrm>
            <a:off x="7812807" y="997962"/>
            <a:ext cx="1520982" cy="302065"/>
            <a:chOff x="5642557" y="-150670"/>
            <a:chExt cx="1520982" cy="302065"/>
          </a:xfrm>
        </p:grpSpPr>
        <p:sp>
          <p:nvSpPr>
            <p:cNvPr id="76" name="Google Shape;76;p2"/>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 name="Google Shape;81;p2"/>
          <p:cNvGrpSpPr/>
          <p:nvPr/>
        </p:nvGrpSpPr>
        <p:grpSpPr>
          <a:xfrm>
            <a:off x="8495989" y="1713528"/>
            <a:ext cx="883262" cy="242091"/>
            <a:chOff x="2300350" y="2601250"/>
            <a:chExt cx="2275275" cy="623625"/>
          </a:xfrm>
        </p:grpSpPr>
        <p:sp>
          <p:nvSpPr>
            <p:cNvPr id="82" name="Google Shape;82;p2"/>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 name="Google Shape;88;p2"/>
          <p:cNvGrpSpPr/>
          <p:nvPr/>
        </p:nvGrpSpPr>
        <p:grpSpPr>
          <a:xfrm>
            <a:off x="8267392" y="3231066"/>
            <a:ext cx="1105976" cy="133969"/>
            <a:chOff x="8183182" y="663852"/>
            <a:chExt cx="1475028" cy="178673"/>
          </a:xfrm>
        </p:grpSpPr>
        <p:grpSp>
          <p:nvGrpSpPr>
            <p:cNvPr id="89" name="Google Shape;89;p2"/>
            <p:cNvGrpSpPr/>
            <p:nvPr/>
          </p:nvGrpSpPr>
          <p:grpSpPr>
            <a:xfrm>
              <a:off x="8183182" y="774425"/>
              <a:ext cx="1178025" cy="68100"/>
              <a:chOff x="2024450" y="204150"/>
              <a:chExt cx="1178025" cy="68100"/>
            </a:xfrm>
          </p:grpSpPr>
          <p:sp>
            <p:nvSpPr>
              <p:cNvPr id="90" name="Google Shape;90;p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 name="Google Shape;100;p2"/>
            <p:cNvGrpSpPr/>
            <p:nvPr/>
          </p:nvGrpSpPr>
          <p:grpSpPr>
            <a:xfrm>
              <a:off x="8480185" y="663852"/>
              <a:ext cx="1178025" cy="68100"/>
              <a:chOff x="2024450" y="204150"/>
              <a:chExt cx="1178025" cy="68100"/>
            </a:xfrm>
          </p:grpSpPr>
          <p:sp>
            <p:nvSpPr>
              <p:cNvPr id="101" name="Google Shape;101;p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1" name="Google Shape;111;p2"/>
          <p:cNvGrpSpPr/>
          <p:nvPr/>
        </p:nvGrpSpPr>
        <p:grpSpPr>
          <a:xfrm rot="5400000">
            <a:off x="8520259" y="3926674"/>
            <a:ext cx="302065" cy="1520982"/>
            <a:chOff x="-108754" y="2690919"/>
            <a:chExt cx="302065" cy="1520982"/>
          </a:xfrm>
        </p:grpSpPr>
        <p:sp>
          <p:nvSpPr>
            <p:cNvPr id="112" name="Google Shape;112;p2"/>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 name="Google Shape;117;p2"/>
          <p:cNvGrpSpPr/>
          <p:nvPr/>
        </p:nvGrpSpPr>
        <p:grpSpPr>
          <a:xfrm>
            <a:off x="1710357" y="-107958"/>
            <a:ext cx="1520982" cy="302065"/>
            <a:chOff x="5642557" y="-150670"/>
            <a:chExt cx="1520982" cy="302065"/>
          </a:xfrm>
        </p:grpSpPr>
        <p:sp>
          <p:nvSpPr>
            <p:cNvPr id="118" name="Google Shape;118;p2"/>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 name="Google Shape;123;p2"/>
          <p:cNvGrpSpPr/>
          <p:nvPr/>
        </p:nvGrpSpPr>
        <p:grpSpPr>
          <a:xfrm>
            <a:off x="6420895" y="-1455296"/>
            <a:ext cx="347400" cy="2297800"/>
            <a:chOff x="6420895" y="-1455296"/>
            <a:chExt cx="347400" cy="2297800"/>
          </a:xfrm>
        </p:grpSpPr>
        <p:sp>
          <p:nvSpPr>
            <p:cNvPr id="124" name="Google Shape;124;p2"/>
            <p:cNvSpPr/>
            <p:nvPr/>
          </p:nvSpPr>
          <p:spPr>
            <a:xfrm rot="5400000">
              <a:off x="5457595"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rot="5400000">
              <a:off x="5736895"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2"/>
          <p:cNvSpPr/>
          <p:nvPr/>
        </p:nvSpPr>
        <p:spPr>
          <a:xfrm rot="10800000">
            <a:off x="1023762" y="438946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82" name="Shape 782"/>
        <p:cNvGrpSpPr/>
        <p:nvPr/>
      </p:nvGrpSpPr>
      <p:grpSpPr>
        <a:xfrm>
          <a:off x="0" y="0"/>
          <a:ext cx="0" cy="0"/>
          <a:chOff x="0" y="0"/>
          <a:chExt cx="0" cy="0"/>
        </a:xfrm>
      </p:grpSpPr>
      <p:grpSp>
        <p:nvGrpSpPr>
          <p:cNvPr id="783" name="Google Shape;783;p11"/>
          <p:cNvGrpSpPr/>
          <p:nvPr/>
        </p:nvGrpSpPr>
        <p:grpSpPr>
          <a:xfrm>
            <a:off x="-24" y="-27"/>
            <a:ext cx="9143711" cy="5143338"/>
            <a:chOff x="597550" y="708125"/>
            <a:chExt cx="6449225" cy="4193850"/>
          </a:xfrm>
        </p:grpSpPr>
        <p:sp>
          <p:nvSpPr>
            <p:cNvPr id="784" name="Google Shape;784;p11"/>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1"/>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1"/>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1"/>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1"/>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1"/>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1"/>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1"/>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1"/>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1"/>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1"/>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1"/>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1"/>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1"/>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1"/>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1"/>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1"/>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1"/>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1"/>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1"/>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1"/>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1"/>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1"/>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1"/>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1"/>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1"/>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1"/>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1"/>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1"/>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1"/>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1"/>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1"/>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1"/>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1"/>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1"/>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1"/>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1"/>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1"/>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2" name="Google Shape;822;p11"/>
          <p:cNvSpPr txBox="1"/>
          <p:nvPr>
            <p:ph hasCustomPrompt="1" type="title"/>
          </p:nvPr>
        </p:nvSpPr>
        <p:spPr>
          <a:xfrm>
            <a:off x="713100" y="1328587"/>
            <a:ext cx="7717800" cy="16716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spcBef>
                <a:spcPts val="0"/>
              </a:spcBef>
              <a:spcAft>
                <a:spcPts val="0"/>
              </a:spcAft>
              <a:buSzPts val="12000"/>
              <a:buNone/>
              <a:defRPr sz="12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23" name="Google Shape;823;p11"/>
          <p:cNvSpPr txBox="1"/>
          <p:nvPr>
            <p:ph idx="1" type="subTitle"/>
          </p:nvPr>
        </p:nvSpPr>
        <p:spPr>
          <a:xfrm>
            <a:off x="2037000" y="3075825"/>
            <a:ext cx="5070000" cy="336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824" name="Google Shape;824;p11"/>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5" name="Google Shape;825;p11"/>
          <p:cNvGrpSpPr/>
          <p:nvPr/>
        </p:nvGrpSpPr>
        <p:grpSpPr>
          <a:xfrm>
            <a:off x="1710357" y="-107958"/>
            <a:ext cx="1520982" cy="302065"/>
            <a:chOff x="5642557" y="-150670"/>
            <a:chExt cx="1520982" cy="302065"/>
          </a:xfrm>
        </p:grpSpPr>
        <p:sp>
          <p:nvSpPr>
            <p:cNvPr id="826" name="Google Shape;826;p11"/>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1"/>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1"/>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1"/>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1"/>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1" name="Google Shape;831;p11"/>
          <p:cNvGrpSpPr/>
          <p:nvPr/>
        </p:nvGrpSpPr>
        <p:grpSpPr>
          <a:xfrm rot="5400000">
            <a:off x="85100" y="1849625"/>
            <a:ext cx="98902" cy="553090"/>
            <a:chOff x="4898850" y="4820550"/>
            <a:chExt cx="98902" cy="553090"/>
          </a:xfrm>
        </p:grpSpPr>
        <p:sp>
          <p:nvSpPr>
            <p:cNvPr id="832" name="Google Shape;832;p11"/>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1"/>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1"/>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1"/>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1"/>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7" name="Google Shape;837;p11"/>
          <p:cNvSpPr/>
          <p:nvPr/>
        </p:nvSpPr>
        <p:spPr>
          <a:xfrm>
            <a:off x="-1414555" y="3338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1"/>
          <p:cNvSpPr/>
          <p:nvPr/>
        </p:nvSpPr>
        <p:spPr>
          <a:xfrm>
            <a:off x="-1111455" y="3058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9" name="Google Shape;839;p11"/>
          <p:cNvGrpSpPr/>
          <p:nvPr/>
        </p:nvGrpSpPr>
        <p:grpSpPr>
          <a:xfrm flipH="1">
            <a:off x="-799254" y="4139005"/>
            <a:ext cx="1823016" cy="196994"/>
            <a:chOff x="7857346" y="4002005"/>
            <a:chExt cx="1823016" cy="196994"/>
          </a:xfrm>
        </p:grpSpPr>
        <p:sp>
          <p:nvSpPr>
            <p:cNvPr id="840" name="Google Shape;840;p11"/>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1"/>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1"/>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3" name="Google Shape;843;p11"/>
          <p:cNvGrpSpPr/>
          <p:nvPr/>
        </p:nvGrpSpPr>
        <p:grpSpPr>
          <a:xfrm flipH="1" rot="-5400000">
            <a:off x="3660496" y="4881980"/>
            <a:ext cx="1823016" cy="296643"/>
            <a:chOff x="7857346" y="3902355"/>
            <a:chExt cx="1823016" cy="296643"/>
          </a:xfrm>
        </p:grpSpPr>
        <p:sp>
          <p:nvSpPr>
            <p:cNvPr id="844" name="Google Shape;844;p11"/>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1"/>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1"/>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1"/>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1"/>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1"/>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0" name="Google Shape;850;p11"/>
          <p:cNvSpPr/>
          <p:nvPr/>
        </p:nvSpPr>
        <p:spPr>
          <a:xfrm rot="5400000">
            <a:off x="5457595"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1"/>
          <p:cNvSpPr/>
          <p:nvPr/>
        </p:nvSpPr>
        <p:spPr>
          <a:xfrm rot="5400000">
            <a:off x="5736895"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1"/>
          <p:cNvSpPr/>
          <p:nvPr/>
        </p:nvSpPr>
        <p:spPr>
          <a:xfrm rot="10800000">
            <a:off x="8027645" y="24789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1"/>
          <p:cNvSpPr/>
          <p:nvPr/>
        </p:nvSpPr>
        <p:spPr>
          <a:xfrm rot="5400000">
            <a:off x="8208386" y="420378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1"/>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5" name="Google Shape;855;p11"/>
          <p:cNvGrpSpPr/>
          <p:nvPr/>
        </p:nvGrpSpPr>
        <p:grpSpPr>
          <a:xfrm>
            <a:off x="7965207" y="312162"/>
            <a:ext cx="1520982" cy="302065"/>
            <a:chOff x="5642557" y="-150670"/>
            <a:chExt cx="1520982" cy="302065"/>
          </a:xfrm>
        </p:grpSpPr>
        <p:sp>
          <p:nvSpPr>
            <p:cNvPr id="856" name="Google Shape;856;p11"/>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1"/>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1"/>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1"/>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1"/>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1" name="Google Shape;861;p11"/>
          <p:cNvGrpSpPr/>
          <p:nvPr/>
        </p:nvGrpSpPr>
        <p:grpSpPr>
          <a:xfrm>
            <a:off x="8495989" y="3241228"/>
            <a:ext cx="883262" cy="242091"/>
            <a:chOff x="2300350" y="2601250"/>
            <a:chExt cx="2275275" cy="623625"/>
          </a:xfrm>
        </p:grpSpPr>
        <p:sp>
          <p:nvSpPr>
            <p:cNvPr id="862" name="Google Shape;862;p11"/>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1"/>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1"/>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1"/>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1"/>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1"/>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8" name="Google Shape;868;p11"/>
          <p:cNvGrpSpPr/>
          <p:nvPr/>
        </p:nvGrpSpPr>
        <p:grpSpPr>
          <a:xfrm>
            <a:off x="8267392" y="1860741"/>
            <a:ext cx="1105976" cy="133969"/>
            <a:chOff x="8183182" y="663852"/>
            <a:chExt cx="1475028" cy="178673"/>
          </a:xfrm>
        </p:grpSpPr>
        <p:grpSp>
          <p:nvGrpSpPr>
            <p:cNvPr id="869" name="Google Shape;869;p11"/>
            <p:cNvGrpSpPr/>
            <p:nvPr/>
          </p:nvGrpSpPr>
          <p:grpSpPr>
            <a:xfrm>
              <a:off x="8183182" y="774425"/>
              <a:ext cx="1178025" cy="68100"/>
              <a:chOff x="2024450" y="204150"/>
              <a:chExt cx="1178025" cy="68100"/>
            </a:xfrm>
          </p:grpSpPr>
          <p:sp>
            <p:nvSpPr>
              <p:cNvPr id="870" name="Google Shape;870;p11"/>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1"/>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1"/>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1"/>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1"/>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1"/>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1"/>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1"/>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1"/>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1"/>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0" name="Google Shape;880;p11"/>
            <p:cNvGrpSpPr/>
            <p:nvPr/>
          </p:nvGrpSpPr>
          <p:grpSpPr>
            <a:xfrm>
              <a:off x="8480185" y="663852"/>
              <a:ext cx="1178025" cy="68100"/>
              <a:chOff x="2024450" y="204150"/>
              <a:chExt cx="1178025" cy="68100"/>
            </a:xfrm>
          </p:grpSpPr>
          <p:sp>
            <p:nvSpPr>
              <p:cNvPr id="881" name="Google Shape;881;p11"/>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1"/>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1"/>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1"/>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1"/>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1"/>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1"/>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1"/>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1"/>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1"/>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91" name="Google Shape;891;p11"/>
          <p:cNvGrpSpPr/>
          <p:nvPr/>
        </p:nvGrpSpPr>
        <p:grpSpPr>
          <a:xfrm>
            <a:off x="5447301" y="4536119"/>
            <a:ext cx="1252897" cy="51000"/>
            <a:chOff x="2915381" y="4104819"/>
            <a:chExt cx="1252897" cy="51000"/>
          </a:xfrm>
        </p:grpSpPr>
        <p:sp>
          <p:nvSpPr>
            <p:cNvPr id="892" name="Google Shape;892;p11"/>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1"/>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1"/>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1"/>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1"/>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1"/>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1"/>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1"/>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1"/>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1"/>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1"/>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1"/>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1"/>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1"/>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6" name="Google Shape;906;p11"/>
          <p:cNvGrpSpPr/>
          <p:nvPr/>
        </p:nvGrpSpPr>
        <p:grpSpPr>
          <a:xfrm>
            <a:off x="-235013" y="829744"/>
            <a:ext cx="1105976" cy="133969"/>
            <a:chOff x="8183182" y="663852"/>
            <a:chExt cx="1475028" cy="178673"/>
          </a:xfrm>
        </p:grpSpPr>
        <p:grpSp>
          <p:nvGrpSpPr>
            <p:cNvPr id="907" name="Google Shape;907;p11"/>
            <p:cNvGrpSpPr/>
            <p:nvPr/>
          </p:nvGrpSpPr>
          <p:grpSpPr>
            <a:xfrm>
              <a:off x="8183182" y="774425"/>
              <a:ext cx="1178025" cy="68100"/>
              <a:chOff x="2024450" y="204150"/>
              <a:chExt cx="1178025" cy="68100"/>
            </a:xfrm>
          </p:grpSpPr>
          <p:sp>
            <p:nvSpPr>
              <p:cNvPr id="908" name="Google Shape;908;p11"/>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1"/>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1"/>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1"/>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1"/>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1"/>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1"/>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1"/>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1"/>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1"/>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8" name="Google Shape;918;p11"/>
            <p:cNvGrpSpPr/>
            <p:nvPr/>
          </p:nvGrpSpPr>
          <p:grpSpPr>
            <a:xfrm>
              <a:off x="8480185" y="663852"/>
              <a:ext cx="1178025" cy="68100"/>
              <a:chOff x="2024450" y="204150"/>
              <a:chExt cx="1178025" cy="68100"/>
            </a:xfrm>
          </p:grpSpPr>
          <p:sp>
            <p:nvSpPr>
              <p:cNvPr id="919" name="Google Shape;919;p11"/>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1"/>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1"/>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1"/>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1"/>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1"/>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1"/>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1"/>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1"/>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1"/>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929" name="Shape 92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930" name="Shape 930"/>
        <p:cNvGrpSpPr/>
        <p:nvPr/>
      </p:nvGrpSpPr>
      <p:grpSpPr>
        <a:xfrm>
          <a:off x="0" y="0"/>
          <a:ext cx="0" cy="0"/>
          <a:chOff x="0" y="0"/>
          <a:chExt cx="0" cy="0"/>
        </a:xfrm>
      </p:grpSpPr>
      <p:grpSp>
        <p:nvGrpSpPr>
          <p:cNvPr id="931" name="Google Shape;931;p13"/>
          <p:cNvGrpSpPr/>
          <p:nvPr/>
        </p:nvGrpSpPr>
        <p:grpSpPr>
          <a:xfrm>
            <a:off x="-24" y="-27"/>
            <a:ext cx="9143711" cy="5143338"/>
            <a:chOff x="597550" y="708125"/>
            <a:chExt cx="6449225" cy="4193850"/>
          </a:xfrm>
        </p:grpSpPr>
        <p:sp>
          <p:nvSpPr>
            <p:cNvPr id="932" name="Google Shape;932;p13"/>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3"/>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3"/>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3"/>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3"/>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3"/>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3"/>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3"/>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3"/>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3"/>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3"/>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3"/>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3"/>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3"/>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3"/>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3"/>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3"/>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3"/>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3"/>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3"/>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3"/>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3"/>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3"/>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3"/>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3"/>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3"/>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3"/>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3"/>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3"/>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3"/>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3"/>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3"/>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3"/>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3"/>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3"/>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3"/>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3"/>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3"/>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0" name="Google Shape;970;p13"/>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71" name="Google Shape;971;p13"/>
          <p:cNvSpPr txBox="1"/>
          <p:nvPr>
            <p:ph idx="2" type="title"/>
          </p:nvPr>
        </p:nvSpPr>
        <p:spPr>
          <a:xfrm>
            <a:off x="776550" y="1982455"/>
            <a:ext cx="22335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72" name="Google Shape;972;p13"/>
          <p:cNvSpPr txBox="1"/>
          <p:nvPr>
            <p:ph idx="1" type="subTitle"/>
          </p:nvPr>
        </p:nvSpPr>
        <p:spPr>
          <a:xfrm>
            <a:off x="776550" y="2391054"/>
            <a:ext cx="2233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3" name="Google Shape;973;p13"/>
          <p:cNvSpPr txBox="1"/>
          <p:nvPr>
            <p:ph hasCustomPrompt="1" idx="3" type="title"/>
          </p:nvPr>
        </p:nvSpPr>
        <p:spPr>
          <a:xfrm>
            <a:off x="776550" y="1345282"/>
            <a:ext cx="2233500" cy="484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974" name="Google Shape;974;p13"/>
          <p:cNvSpPr txBox="1"/>
          <p:nvPr>
            <p:ph idx="4" type="title"/>
          </p:nvPr>
        </p:nvSpPr>
        <p:spPr>
          <a:xfrm>
            <a:off x="3471150" y="1982455"/>
            <a:ext cx="22017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75" name="Google Shape;975;p13"/>
          <p:cNvSpPr txBox="1"/>
          <p:nvPr>
            <p:ph idx="5" type="subTitle"/>
          </p:nvPr>
        </p:nvSpPr>
        <p:spPr>
          <a:xfrm>
            <a:off x="3471150" y="2391054"/>
            <a:ext cx="2201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6" name="Google Shape;976;p13"/>
          <p:cNvSpPr txBox="1"/>
          <p:nvPr>
            <p:ph hasCustomPrompt="1" idx="6" type="title"/>
          </p:nvPr>
        </p:nvSpPr>
        <p:spPr>
          <a:xfrm>
            <a:off x="3471150" y="1345282"/>
            <a:ext cx="2201700" cy="484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977" name="Google Shape;977;p13"/>
          <p:cNvSpPr txBox="1"/>
          <p:nvPr>
            <p:ph idx="7" type="title"/>
          </p:nvPr>
        </p:nvSpPr>
        <p:spPr>
          <a:xfrm>
            <a:off x="6149850" y="1982455"/>
            <a:ext cx="22017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78" name="Google Shape;978;p13"/>
          <p:cNvSpPr txBox="1"/>
          <p:nvPr>
            <p:ph idx="8" type="subTitle"/>
          </p:nvPr>
        </p:nvSpPr>
        <p:spPr>
          <a:xfrm>
            <a:off x="6149850" y="2391054"/>
            <a:ext cx="2201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9" name="Google Shape;979;p13"/>
          <p:cNvSpPr txBox="1"/>
          <p:nvPr>
            <p:ph hasCustomPrompt="1" idx="9" type="title"/>
          </p:nvPr>
        </p:nvSpPr>
        <p:spPr>
          <a:xfrm>
            <a:off x="6149850" y="1345282"/>
            <a:ext cx="2201700" cy="484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980" name="Google Shape;980;p13"/>
          <p:cNvSpPr txBox="1"/>
          <p:nvPr>
            <p:ph idx="13" type="title"/>
          </p:nvPr>
        </p:nvSpPr>
        <p:spPr>
          <a:xfrm>
            <a:off x="776550" y="3617845"/>
            <a:ext cx="22335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81" name="Google Shape;981;p13"/>
          <p:cNvSpPr txBox="1"/>
          <p:nvPr>
            <p:ph idx="14" type="subTitle"/>
          </p:nvPr>
        </p:nvSpPr>
        <p:spPr>
          <a:xfrm>
            <a:off x="776550" y="4026444"/>
            <a:ext cx="2233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2" name="Google Shape;982;p13"/>
          <p:cNvSpPr txBox="1"/>
          <p:nvPr>
            <p:ph hasCustomPrompt="1" idx="15" type="title"/>
          </p:nvPr>
        </p:nvSpPr>
        <p:spPr>
          <a:xfrm>
            <a:off x="776550" y="2980641"/>
            <a:ext cx="2233500" cy="484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983" name="Google Shape;983;p13"/>
          <p:cNvSpPr txBox="1"/>
          <p:nvPr>
            <p:ph idx="16" type="title"/>
          </p:nvPr>
        </p:nvSpPr>
        <p:spPr>
          <a:xfrm>
            <a:off x="3471150" y="3617845"/>
            <a:ext cx="22017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84" name="Google Shape;984;p13"/>
          <p:cNvSpPr txBox="1"/>
          <p:nvPr>
            <p:ph idx="17" type="subTitle"/>
          </p:nvPr>
        </p:nvSpPr>
        <p:spPr>
          <a:xfrm>
            <a:off x="3471150" y="4026444"/>
            <a:ext cx="2201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5" name="Google Shape;985;p13"/>
          <p:cNvSpPr txBox="1"/>
          <p:nvPr>
            <p:ph hasCustomPrompt="1" idx="18" type="title"/>
          </p:nvPr>
        </p:nvSpPr>
        <p:spPr>
          <a:xfrm>
            <a:off x="3471150" y="2980641"/>
            <a:ext cx="2201700" cy="484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986" name="Google Shape;986;p13"/>
          <p:cNvSpPr txBox="1"/>
          <p:nvPr>
            <p:ph idx="19" type="title"/>
          </p:nvPr>
        </p:nvSpPr>
        <p:spPr>
          <a:xfrm>
            <a:off x="6149850" y="3617845"/>
            <a:ext cx="22017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87" name="Google Shape;987;p13"/>
          <p:cNvSpPr txBox="1"/>
          <p:nvPr>
            <p:ph idx="20" type="subTitle"/>
          </p:nvPr>
        </p:nvSpPr>
        <p:spPr>
          <a:xfrm>
            <a:off x="6149850" y="4026444"/>
            <a:ext cx="2201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8" name="Google Shape;988;p13"/>
          <p:cNvSpPr txBox="1"/>
          <p:nvPr>
            <p:ph hasCustomPrompt="1" idx="21" type="title"/>
          </p:nvPr>
        </p:nvSpPr>
        <p:spPr>
          <a:xfrm>
            <a:off x="6149850" y="2980641"/>
            <a:ext cx="2201700" cy="484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989" name="Google Shape;989;p13"/>
          <p:cNvGrpSpPr/>
          <p:nvPr/>
        </p:nvGrpSpPr>
        <p:grpSpPr>
          <a:xfrm rot="5400000">
            <a:off x="8381450" y="4569182"/>
            <a:ext cx="98902" cy="553090"/>
            <a:chOff x="4898850" y="4820550"/>
            <a:chExt cx="98902" cy="553090"/>
          </a:xfrm>
        </p:grpSpPr>
        <p:sp>
          <p:nvSpPr>
            <p:cNvPr id="990" name="Google Shape;990;p13"/>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3"/>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3"/>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3"/>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3"/>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5" name="Google Shape;995;p13"/>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6" name="Google Shape;996;p13"/>
          <p:cNvGrpSpPr/>
          <p:nvPr/>
        </p:nvGrpSpPr>
        <p:grpSpPr>
          <a:xfrm rot="-5400000">
            <a:off x="-148234" y="322631"/>
            <a:ext cx="883262" cy="242091"/>
            <a:chOff x="2300350" y="2601250"/>
            <a:chExt cx="2275275" cy="623625"/>
          </a:xfrm>
        </p:grpSpPr>
        <p:sp>
          <p:nvSpPr>
            <p:cNvPr id="997" name="Google Shape;997;p1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3" name="Google Shape;1003;p13"/>
          <p:cNvSpPr/>
          <p:nvPr/>
        </p:nvSpPr>
        <p:spPr>
          <a:xfrm flipH="1" rot="5400000">
            <a:off x="8216276" y="-33530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4" name="Google Shape;1004;p13"/>
          <p:cNvGrpSpPr/>
          <p:nvPr/>
        </p:nvGrpSpPr>
        <p:grpSpPr>
          <a:xfrm>
            <a:off x="-256008" y="4796266"/>
            <a:ext cx="1105976" cy="133969"/>
            <a:chOff x="8183182" y="663852"/>
            <a:chExt cx="1475028" cy="178673"/>
          </a:xfrm>
        </p:grpSpPr>
        <p:grpSp>
          <p:nvGrpSpPr>
            <p:cNvPr id="1005" name="Google Shape;1005;p13"/>
            <p:cNvGrpSpPr/>
            <p:nvPr/>
          </p:nvGrpSpPr>
          <p:grpSpPr>
            <a:xfrm>
              <a:off x="8183182" y="774425"/>
              <a:ext cx="1178025" cy="68100"/>
              <a:chOff x="2024450" y="204150"/>
              <a:chExt cx="1178025" cy="68100"/>
            </a:xfrm>
          </p:grpSpPr>
          <p:sp>
            <p:nvSpPr>
              <p:cNvPr id="1006" name="Google Shape;1006;p1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6" name="Google Shape;1016;p13"/>
            <p:cNvGrpSpPr/>
            <p:nvPr/>
          </p:nvGrpSpPr>
          <p:grpSpPr>
            <a:xfrm>
              <a:off x="8480185" y="663852"/>
              <a:ext cx="1178025" cy="68100"/>
              <a:chOff x="2024450" y="204150"/>
              <a:chExt cx="1178025" cy="68100"/>
            </a:xfrm>
          </p:grpSpPr>
          <p:sp>
            <p:nvSpPr>
              <p:cNvPr id="1017" name="Google Shape;1017;p1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27" name="Google Shape;1027;p13"/>
          <p:cNvGrpSpPr/>
          <p:nvPr/>
        </p:nvGrpSpPr>
        <p:grpSpPr>
          <a:xfrm>
            <a:off x="8290084" y="239916"/>
            <a:ext cx="1105976" cy="133969"/>
            <a:chOff x="8183182" y="663852"/>
            <a:chExt cx="1475028" cy="178673"/>
          </a:xfrm>
        </p:grpSpPr>
        <p:grpSp>
          <p:nvGrpSpPr>
            <p:cNvPr id="1028" name="Google Shape;1028;p13"/>
            <p:cNvGrpSpPr/>
            <p:nvPr/>
          </p:nvGrpSpPr>
          <p:grpSpPr>
            <a:xfrm>
              <a:off x="8183182" y="774425"/>
              <a:ext cx="1178025" cy="68100"/>
              <a:chOff x="2024450" y="204150"/>
              <a:chExt cx="1178025" cy="68100"/>
            </a:xfrm>
          </p:grpSpPr>
          <p:sp>
            <p:nvSpPr>
              <p:cNvPr id="1029" name="Google Shape;1029;p1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13"/>
            <p:cNvGrpSpPr/>
            <p:nvPr/>
          </p:nvGrpSpPr>
          <p:grpSpPr>
            <a:xfrm>
              <a:off x="8480185" y="663852"/>
              <a:ext cx="1178025" cy="68100"/>
              <a:chOff x="2024450" y="204150"/>
              <a:chExt cx="1178025" cy="68100"/>
            </a:xfrm>
          </p:grpSpPr>
          <p:sp>
            <p:nvSpPr>
              <p:cNvPr id="1040" name="Google Shape;1040;p1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50" name="Google Shape;1050;p13"/>
          <p:cNvGrpSpPr/>
          <p:nvPr/>
        </p:nvGrpSpPr>
        <p:grpSpPr>
          <a:xfrm rot="5400000">
            <a:off x="8428614" y="2891627"/>
            <a:ext cx="883262" cy="242091"/>
            <a:chOff x="2300350" y="2601250"/>
            <a:chExt cx="2275275" cy="623625"/>
          </a:xfrm>
        </p:grpSpPr>
        <p:sp>
          <p:nvSpPr>
            <p:cNvPr id="1051" name="Google Shape;1051;p1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7" name="Google Shape;1057;p13"/>
          <p:cNvGrpSpPr/>
          <p:nvPr/>
        </p:nvGrpSpPr>
        <p:grpSpPr>
          <a:xfrm>
            <a:off x="1634157" y="-107958"/>
            <a:ext cx="1520982" cy="302065"/>
            <a:chOff x="5642557" y="-150670"/>
            <a:chExt cx="1520982" cy="302065"/>
          </a:xfrm>
        </p:grpSpPr>
        <p:sp>
          <p:nvSpPr>
            <p:cNvPr id="1058" name="Google Shape;1058;p13"/>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3"/>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3"/>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3"/>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3"/>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3">
    <p:spTree>
      <p:nvGrpSpPr>
        <p:cNvPr id="1063" name="Shape 1063"/>
        <p:cNvGrpSpPr/>
        <p:nvPr/>
      </p:nvGrpSpPr>
      <p:grpSpPr>
        <a:xfrm>
          <a:off x="0" y="0"/>
          <a:ext cx="0" cy="0"/>
          <a:chOff x="0" y="0"/>
          <a:chExt cx="0" cy="0"/>
        </a:xfrm>
      </p:grpSpPr>
      <p:grpSp>
        <p:nvGrpSpPr>
          <p:cNvPr id="1064" name="Google Shape;1064;p14"/>
          <p:cNvGrpSpPr/>
          <p:nvPr/>
        </p:nvGrpSpPr>
        <p:grpSpPr>
          <a:xfrm>
            <a:off x="-24" y="-27"/>
            <a:ext cx="9143711" cy="5143338"/>
            <a:chOff x="597550" y="708125"/>
            <a:chExt cx="6449225" cy="4193850"/>
          </a:xfrm>
        </p:grpSpPr>
        <p:sp>
          <p:nvSpPr>
            <p:cNvPr id="1065" name="Google Shape;1065;p14"/>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4"/>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4"/>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4"/>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4"/>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4"/>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4"/>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4"/>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4"/>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4"/>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4"/>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4"/>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4"/>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4"/>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4"/>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4"/>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4"/>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4"/>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4"/>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4"/>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4"/>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4"/>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4"/>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4"/>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4"/>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4"/>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4"/>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4"/>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4"/>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4"/>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4"/>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4"/>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4"/>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4"/>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4"/>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4"/>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4"/>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4"/>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3" name="Google Shape;1103;p14"/>
          <p:cNvSpPr txBox="1"/>
          <p:nvPr>
            <p:ph type="title"/>
          </p:nvPr>
        </p:nvSpPr>
        <p:spPr>
          <a:xfrm>
            <a:off x="1858000" y="3253511"/>
            <a:ext cx="5428800" cy="4344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2000"/>
              <a:buNone/>
              <a:defRPr sz="2000">
                <a:solidFill>
                  <a:schemeClr val="accent2"/>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104" name="Google Shape;1104;p14"/>
          <p:cNvSpPr txBox="1"/>
          <p:nvPr>
            <p:ph idx="1" type="subTitle"/>
          </p:nvPr>
        </p:nvSpPr>
        <p:spPr>
          <a:xfrm>
            <a:off x="2262900" y="1459638"/>
            <a:ext cx="4618200" cy="1677600"/>
          </a:xfrm>
          <a:prstGeom prst="rect">
            <a:avLst/>
          </a:prstGeom>
        </p:spPr>
        <p:txBody>
          <a:bodyPr anchorCtr="0" anchor="ctr" bIns="91425" lIns="91425" spcFirstLastPara="1" rIns="91425" wrap="square" tIns="91425">
            <a:noAutofit/>
          </a:bodyPr>
          <a:lstStyle>
            <a:lvl1pPr lvl="0" rtl="0" algn="ctr">
              <a:lnSpc>
                <a:spcPct val="90000"/>
              </a:lnSpc>
              <a:spcBef>
                <a:spcPts val="0"/>
              </a:spcBef>
              <a:spcAft>
                <a:spcPts val="0"/>
              </a:spcAft>
              <a:buSzPts val="2600"/>
              <a:buNone/>
              <a:defRPr sz="2600"/>
            </a:lvl1pPr>
            <a:lvl2pPr lvl="1" rtl="0" algn="ctr">
              <a:lnSpc>
                <a:spcPct val="100000"/>
              </a:lnSpc>
              <a:spcBef>
                <a:spcPts val="0"/>
              </a:spcBef>
              <a:spcAft>
                <a:spcPts val="0"/>
              </a:spcAft>
              <a:buSzPts val="2600"/>
              <a:buNone/>
              <a:defRPr sz="2600"/>
            </a:lvl2pPr>
            <a:lvl3pPr lvl="2" rtl="0" algn="ctr">
              <a:lnSpc>
                <a:spcPct val="100000"/>
              </a:lnSpc>
              <a:spcBef>
                <a:spcPts val="0"/>
              </a:spcBef>
              <a:spcAft>
                <a:spcPts val="0"/>
              </a:spcAft>
              <a:buSzPts val="2600"/>
              <a:buNone/>
              <a:defRPr sz="2600"/>
            </a:lvl3pPr>
            <a:lvl4pPr lvl="3" rtl="0" algn="ctr">
              <a:lnSpc>
                <a:spcPct val="100000"/>
              </a:lnSpc>
              <a:spcBef>
                <a:spcPts val="0"/>
              </a:spcBef>
              <a:spcAft>
                <a:spcPts val="0"/>
              </a:spcAft>
              <a:buSzPts val="2600"/>
              <a:buNone/>
              <a:defRPr sz="2600"/>
            </a:lvl4pPr>
            <a:lvl5pPr lvl="4" rtl="0" algn="ctr">
              <a:lnSpc>
                <a:spcPct val="100000"/>
              </a:lnSpc>
              <a:spcBef>
                <a:spcPts val="0"/>
              </a:spcBef>
              <a:spcAft>
                <a:spcPts val="0"/>
              </a:spcAft>
              <a:buSzPts val="2600"/>
              <a:buNone/>
              <a:defRPr sz="2600"/>
            </a:lvl5pPr>
            <a:lvl6pPr lvl="5" rtl="0" algn="ctr">
              <a:lnSpc>
                <a:spcPct val="100000"/>
              </a:lnSpc>
              <a:spcBef>
                <a:spcPts val="0"/>
              </a:spcBef>
              <a:spcAft>
                <a:spcPts val="0"/>
              </a:spcAft>
              <a:buSzPts val="2600"/>
              <a:buNone/>
              <a:defRPr sz="2600"/>
            </a:lvl6pPr>
            <a:lvl7pPr lvl="6" rtl="0" algn="ctr">
              <a:lnSpc>
                <a:spcPct val="100000"/>
              </a:lnSpc>
              <a:spcBef>
                <a:spcPts val="0"/>
              </a:spcBef>
              <a:spcAft>
                <a:spcPts val="0"/>
              </a:spcAft>
              <a:buSzPts val="2600"/>
              <a:buNone/>
              <a:defRPr sz="2600"/>
            </a:lvl7pPr>
            <a:lvl8pPr lvl="7" rtl="0" algn="ctr">
              <a:lnSpc>
                <a:spcPct val="100000"/>
              </a:lnSpc>
              <a:spcBef>
                <a:spcPts val="0"/>
              </a:spcBef>
              <a:spcAft>
                <a:spcPts val="0"/>
              </a:spcAft>
              <a:buSzPts val="2600"/>
              <a:buNone/>
              <a:defRPr sz="2600"/>
            </a:lvl8pPr>
            <a:lvl9pPr lvl="8" rtl="0" algn="ctr">
              <a:lnSpc>
                <a:spcPct val="100000"/>
              </a:lnSpc>
              <a:spcBef>
                <a:spcPts val="0"/>
              </a:spcBef>
              <a:spcAft>
                <a:spcPts val="0"/>
              </a:spcAft>
              <a:buSzPts val="2600"/>
              <a:buNone/>
              <a:defRPr sz="2600"/>
            </a:lvl9pPr>
          </a:lstStyle>
          <a:p/>
        </p:txBody>
      </p:sp>
      <p:sp>
        <p:nvSpPr>
          <p:cNvPr id="1105" name="Google Shape;1105;p14"/>
          <p:cNvSpPr/>
          <p:nvPr/>
        </p:nvSpPr>
        <p:spPr>
          <a:xfrm flipH="1" rot="-5400000">
            <a:off x="348818" y="420789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6" name="Google Shape;1106;p14"/>
          <p:cNvGrpSpPr/>
          <p:nvPr/>
        </p:nvGrpSpPr>
        <p:grpSpPr>
          <a:xfrm rot="-5400000">
            <a:off x="6107446" y="30626"/>
            <a:ext cx="1823016" cy="296643"/>
            <a:chOff x="7857346" y="3902355"/>
            <a:chExt cx="1823016" cy="296643"/>
          </a:xfrm>
        </p:grpSpPr>
        <p:sp>
          <p:nvSpPr>
            <p:cNvPr id="1107" name="Google Shape;1107;p14"/>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4"/>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4"/>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4"/>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4"/>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4"/>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3" name="Google Shape;1113;p14"/>
          <p:cNvSpPr/>
          <p:nvPr/>
        </p:nvSpPr>
        <p:spPr>
          <a:xfrm flipH="1">
            <a:off x="8088870" y="21452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4" name="Google Shape;1114;p14"/>
          <p:cNvGrpSpPr/>
          <p:nvPr/>
        </p:nvGrpSpPr>
        <p:grpSpPr>
          <a:xfrm>
            <a:off x="8658746" y="2958680"/>
            <a:ext cx="1823016" cy="196994"/>
            <a:chOff x="7857346" y="4002005"/>
            <a:chExt cx="1823016" cy="196994"/>
          </a:xfrm>
        </p:grpSpPr>
        <p:sp>
          <p:nvSpPr>
            <p:cNvPr id="1115" name="Google Shape;1115;p14"/>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4"/>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4"/>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8" name="Google Shape;1118;p14"/>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4"/>
          <p:cNvSpPr/>
          <p:nvPr/>
        </p:nvSpPr>
        <p:spPr>
          <a:xfrm>
            <a:off x="16995" y="850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0" name="Google Shape;1120;p14"/>
          <p:cNvGrpSpPr/>
          <p:nvPr/>
        </p:nvGrpSpPr>
        <p:grpSpPr>
          <a:xfrm rot="-5400000">
            <a:off x="338683" y="-295650"/>
            <a:ext cx="302065" cy="1520982"/>
            <a:chOff x="-108754" y="2690919"/>
            <a:chExt cx="302065" cy="1520982"/>
          </a:xfrm>
        </p:grpSpPr>
        <p:sp>
          <p:nvSpPr>
            <p:cNvPr id="1121" name="Google Shape;1121;p14"/>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4"/>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4"/>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4"/>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4"/>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6" name="Google Shape;1126;p14"/>
          <p:cNvGrpSpPr/>
          <p:nvPr/>
        </p:nvGrpSpPr>
        <p:grpSpPr>
          <a:xfrm>
            <a:off x="4296532" y="4950349"/>
            <a:ext cx="1520982" cy="302065"/>
            <a:chOff x="5642557" y="-150670"/>
            <a:chExt cx="1520982" cy="302065"/>
          </a:xfrm>
        </p:grpSpPr>
        <p:sp>
          <p:nvSpPr>
            <p:cNvPr id="1127" name="Google Shape;1127;p14"/>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4"/>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4"/>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4"/>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4"/>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2" name="Google Shape;1132;p14"/>
          <p:cNvGrpSpPr/>
          <p:nvPr/>
        </p:nvGrpSpPr>
        <p:grpSpPr>
          <a:xfrm rot="5400000">
            <a:off x="6750925" y="4175162"/>
            <a:ext cx="98902" cy="553090"/>
            <a:chOff x="4898850" y="4820550"/>
            <a:chExt cx="98902" cy="553090"/>
          </a:xfrm>
        </p:grpSpPr>
        <p:sp>
          <p:nvSpPr>
            <p:cNvPr id="1133" name="Google Shape;1133;p14"/>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4"/>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4"/>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4"/>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4"/>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8" name="Google Shape;1138;p14"/>
          <p:cNvGrpSpPr/>
          <p:nvPr/>
        </p:nvGrpSpPr>
        <p:grpSpPr>
          <a:xfrm>
            <a:off x="-1414555" y="3744529"/>
            <a:ext cx="2297800" cy="347400"/>
            <a:chOff x="-1414555" y="3744529"/>
            <a:chExt cx="2297800" cy="347400"/>
          </a:xfrm>
        </p:grpSpPr>
        <p:sp>
          <p:nvSpPr>
            <p:cNvPr id="1139" name="Google Shape;1139;p14"/>
            <p:cNvSpPr/>
            <p:nvPr/>
          </p:nvSpPr>
          <p:spPr>
            <a:xfrm>
              <a:off x="-1414555" y="40238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4"/>
            <p:cNvSpPr/>
            <p:nvPr/>
          </p:nvSpPr>
          <p:spPr>
            <a:xfrm>
              <a:off x="-1111455" y="37445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1" name="Google Shape;1141;p14"/>
          <p:cNvGrpSpPr/>
          <p:nvPr/>
        </p:nvGrpSpPr>
        <p:grpSpPr>
          <a:xfrm rot="10800000">
            <a:off x="-155261" y="2431003"/>
            <a:ext cx="883262" cy="242091"/>
            <a:chOff x="2300350" y="2601250"/>
            <a:chExt cx="2275275" cy="623625"/>
          </a:xfrm>
        </p:grpSpPr>
        <p:sp>
          <p:nvSpPr>
            <p:cNvPr id="1142" name="Google Shape;1142;p14"/>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4"/>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4"/>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4"/>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4"/>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4"/>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BLANK_4">
    <p:spTree>
      <p:nvGrpSpPr>
        <p:cNvPr id="1148" name="Shape 1148"/>
        <p:cNvGrpSpPr/>
        <p:nvPr/>
      </p:nvGrpSpPr>
      <p:grpSpPr>
        <a:xfrm>
          <a:off x="0" y="0"/>
          <a:ext cx="0" cy="0"/>
          <a:chOff x="0" y="0"/>
          <a:chExt cx="0" cy="0"/>
        </a:xfrm>
      </p:grpSpPr>
      <p:grpSp>
        <p:nvGrpSpPr>
          <p:cNvPr id="1149" name="Google Shape;1149;p15"/>
          <p:cNvGrpSpPr/>
          <p:nvPr/>
        </p:nvGrpSpPr>
        <p:grpSpPr>
          <a:xfrm>
            <a:off x="-24" y="-27"/>
            <a:ext cx="9143711" cy="5143338"/>
            <a:chOff x="597550" y="708125"/>
            <a:chExt cx="6449225" cy="4193850"/>
          </a:xfrm>
        </p:grpSpPr>
        <p:sp>
          <p:nvSpPr>
            <p:cNvPr id="1150" name="Google Shape;1150;p15"/>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5"/>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5"/>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5"/>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5"/>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5"/>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5"/>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5"/>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5"/>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5"/>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5"/>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5"/>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5"/>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5"/>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5"/>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5"/>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5"/>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5"/>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5"/>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5"/>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5"/>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5"/>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5"/>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5"/>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5"/>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5"/>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5"/>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5"/>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5"/>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5"/>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5"/>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5"/>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5"/>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5"/>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5"/>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5"/>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5"/>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5"/>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8" name="Google Shape;1188;p15"/>
          <p:cNvSpPr txBox="1"/>
          <p:nvPr>
            <p:ph type="title"/>
          </p:nvPr>
        </p:nvSpPr>
        <p:spPr>
          <a:xfrm>
            <a:off x="864525" y="2405675"/>
            <a:ext cx="7566300" cy="841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89" name="Google Shape;1189;p15"/>
          <p:cNvSpPr txBox="1"/>
          <p:nvPr>
            <p:ph idx="1" type="subTitle"/>
          </p:nvPr>
        </p:nvSpPr>
        <p:spPr>
          <a:xfrm>
            <a:off x="864525" y="3440475"/>
            <a:ext cx="4644000" cy="344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190" name="Google Shape;1190;p15"/>
          <p:cNvSpPr txBox="1"/>
          <p:nvPr>
            <p:ph hasCustomPrompt="1" idx="2" type="title"/>
          </p:nvPr>
        </p:nvSpPr>
        <p:spPr>
          <a:xfrm>
            <a:off x="864525" y="1484975"/>
            <a:ext cx="2130300" cy="920700"/>
          </a:xfrm>
          <a:prstGeom prst="rect">
            <a:avLst/>
          </a:prstGeom>
          <a:effectLst>
            <a:outerShdw blurRad="57150" rotWithShape="0" algn="bl">
              <a:schemeClr val="accent2"/>
            </a:outerShdw>
          </a:effectLst>
        </p:spPr>
        <p:txBody>
          <a:bodyPr anchorCtr="0" anchor="ctr" bIns="91425" lIns="91425" spcFirstLastPara="1" rIns="91425" wrap="square" tIns="91425">
            <a:noAutofit/>
          </a:bodyPr>
          <a:lstStyle>
            <a:lvl1pPr lvl="0" rtl="0">
              <a:spcBef>
                <a:spcPts val="0"/>
              </a:spcBef>
              <a:spcAft>
                <a:spcPts val="0"/>
              </a:spcAft>
              <a:buClr>
                <a:schemeClr val="accent2"/>
              </a:buClr>
              <a:buSzPts val="8000"/>
              <a:buNone/>
              <a:defRPr sz="8000">
                <a:solidFill>
                  <a:schemeClr val="accent2"/>
                </a:solidFill>
              </a:defRPr>
            </a:lvl1pPr>
            <a:lvl2pPr lvl="1" rtl="0" algn="ctr">
              <a:spcBef>
                <a:spcPts val="0"/>
              </a:spcBef>
              <a:spcAft>
                <a:spcPts val="0"/>
              </a:spcAft>
              <a:buClr>
                <a:schemeClr val="accent2"/>
              </a:buClr>
              <a:buSzPts val="8000"/>
              <a:buNone/>
              <a:defRPr sz="8000">
                <a:solidFill>
                  <a:schemeClr val="accent2"/>
                </a:solidFill>
              </a:defRPr>
            </a:lvl2pPr>
            <a:lvl3pPr lvl="2" rtl="0" algn="ctr">
              <a:spcBef>
                <a:spcPts val="0"/>
              </a:spcBef>
              <a:spcAft>
                <a:spcPts val="0"/>
              </a:spcAft>
              <a:buClr>
                <a:schemeClr val="accent2"/>
              </a:buClr>
              <a:buSzPts val="8000"/>
              <a:buNone/>
              <a:defRPr sz="8000">
                <a:solidFill>
                  <a:schemeClr val="accent2"/>
                </a:solidFill>
              </a:defRPr>
            </a:lvl3pPr>
            <a:lvl4pPr lvl="3" rtl="0" algn="ctr">
              <a:spcBef>
                <a:spcPts val="0"/>
              </a:spcBef>
              <a:spcAft>
                <a:spcPts val="0"/>
              </a:spcAft>
              <a:buClr>
                <a:schemeClr val="accent2"/>
              </a:buClr>
              <a:buSzPts val="8000"/>
              <a:buNone/>
              <a:defRPr sz="8000">
                <a:solidFill>
                  <a:schemeClr val="accent2"/>
                </a:solidFill>
              </a:defRPr>
            </a:lvl4pPr>
            <a:lvl5pPr lvl="4" rtl="0" algn="ctr">
              <a:spcBef>
                <a:spcPts val="0"/>
              </a:spcBef>
              <a:spcAft>
                <a:spcPts val="0"/>
              </a:spcAft>
              <a:buClr>
                <a:schemeClr val="accent2"/>
              </a:buClr>
              <a:buSzPts val="8000"/>
              <a:buNone/>
              <a:defRPr sz="8000">
                <a:solidFill>
                  <a:schemeClr val="accent2"/>
                </a:solidFill>
              </a:defRPr>
            </a:lvl5pPr>
            <a:lvl6pPr lvl="5" rtl="0" algn="ctr">
              <a:spcBef>
                <a:spcPts val="0"/>
              </a:spcBef>
              <a:spcAft>
                <a:spcPts val="0"/>
              </a:spcAft>
              <a:buClr>
                <a:schemeClr val="accent2"/>
              </a:buClr>
              <a:buSzPts val="8000"/>
              <a:buNone/>
              <a:defRPr sz="8000">
                <a:solidFill>
                  <a:schemeClr val="accent2"/>
                </a:solidFill>
              </a:defRPr>
            </a:lvl6pPr>
            <a:lvl7pPr lvl="6" rtl="0" algn="ctr">
              <a:spcBef>
                <a:spcPts val="0"/>
              </a:spcBef>
              <a:spcAft>
                <a:spcPts val="0"/>
              </a:spcAft>
              <a:buClr>
                <a:schemeClr val="accent2"/>
              </a:buClr>
              <a:buSzPts val="8000"/>
              <a:buNone/>
              <a:defRPr sz="8000">
                <a:solidFill>
                  <a:schemeClr val="accent2"/>
                </a:solidFill>
              </a:defRPr>
            </a:lvl7pPr>
            <a:lvl8pPr lvl="7" rtl="0" algn="ctr">
              <a:spcBef>
                <a:spcPts val="0"/>
              </a:spcBef>
              <a:spcAft>
                <a:spcPts val="0"/>
              </a:spcAft>
              <a:buClr>
                <a:schemeClr val="accent2"/>
              </a:buClr>
              <a:buSzPts val="8000"/>
              <a:buNone/>
              <a:defRPr sz="8000">
                <a:solidFill>
                  <a:schemeClr val="accent2"/>
                </a:solidFill>
              </a:defRPr>
            </a:lvl8pPr>
            <a:lvl9pPr lvl="8" rtl="0" algn="ctr">
              <a:spcBef>
                <a:spcPts val="0"/>
              </a:spcBef>
              <a:spcAft>
                <a:spcPts val="0"/>
              </a:spcAft>
              <a:buClr>
                <a:schemeClr val="accent2"/>
              </a:buClr>
              <a:buSzPts val="8000"/>
              <a:buNone/>
              <a:defRPr sz="8000">
                <a:solidFill>
                  <a:schemeClr val="accent2"/>
                </a:solidFill>
              </a:defRPr>
            </a:lvl9pPr>
          </a:lstStyle>
          <a:p>
            <a:r>
              <a:t>xx%</a:t>
            </a:r>
          </a:p>
        </p:txBody>
      </p:sp>
      <p:grpSp>
        <p:nvGrpSpPr>
          <p:cNvPr id="1191" name="Google Shape;1191;p15"/>
          <p:cNvGrpSpPr/>
          <p:nvPr/>
        </p:nvGrpSpPr>
        <p:grpSpPr>
          <a:xfrm rot="5400000">
            <a:off x="-32670" y="1621025"/>
            <a:ext cx="98902" cy="553090"/>
            <a:chOff x="4898850" y="4820550"/>
            <a:chExt cx="98902" cy="553090"/>
          </a:xfrm>
        </p:grpSpPr>
        <p:sp>
          <p:nvSpPr>
            <p:cNvPr id="1192" name="Google Shape;1192;p15"/>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5"/>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5"/>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5"/>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5"/>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7" name="Google Shape;1197;p15"/>
          <p:cNvSpPr/>
          <p:nvPr/>
        </p:nvSpPr>
        <p:spPr>
          <a:xfrm rot="-5400000">
            <a:off x="348818" y="3906123"/>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5"/>
          <p:cNvSpPr/>
          <p:nvPr/>
        </p:nvSpPr>
        <p:spPr>
          <a:xfrm rot="5400000">
            <a:off x="-562205" y="-3395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5"/>
          <p:cNvSpPr/>
          <p:nvPr/>
        </p:nvSpPr>
        <p:spPr>
          <a:xfrm rot="5400000">
            <a:off x="-282905" y="-364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5"/>
          <p:cNvSpPr/>
          <p:nvPr/>
        </p:nvSpPr>
        <p:spPr>
          <a:xfrm flipH="1" rot="10800000">
            <a:off x="2891470" y="48422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5"/>
          <p:cNvSpPr/>
          <p:nvPr/>
        </p:nvSpPr>
        <p:spPr>
          <a:xfrm>
            <a:off x="8535575"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2" name="Google Shape;1202;p15"/>
          <p:cNvGrpSpPr/>
          <p:nvPr/>
        </p:nvGrpSpPr>
        <p:grpSpPr>
          <a:xfrm flipH="1">
            <a:off x="7898009" y="350736"/>
            <a:ext cx="1520982" cy="302065"/>
            <a:chOff x="5642557" y="-150670"/>
            <a:chExt cx="1520982" cy="302065"/>
          </a:xfrm>
        </p:grpSpPr>
        <p:sp>
          <p:nvSpPr>
            <p:cNvPr id="1203" name="Google Shape;1203;p15"/>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5"/>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5"/>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5"/>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5"/>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8" name="Google Shape;1208;p15"/>
          <p:cNvGrpSpPr/>
          <p:nvPr/>
        </p:nvGrpSpPr>
        <p:grpSpPr>
          <a:xfrm rot="5400000">
            <a:off x="109552" y="1954025"/>
            <a:ext cx="98902" cy="553090"/>
            <a:chOff x="4898850" y="4820550"/>
            <a:chExt cx="98902" cy="553090"/>
          </a:xfrm>
        </p:grpSpPr>
        <p:sp>
          <p:nvSpPr>
            <p:cNvPr id="1209" name="Google Shape;1209;p15"/>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5"/>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5"/>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5"/>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5"/>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4" name="Google Shape;1214;p15"/>
          <p:cNvGrpSpPr/>
          <p:nvPr/>
        </p:nvGrpSpPr>
        <p:grpSpPr>
          <a:xfrm>
            <a:off x="4682157" y="-107958"/>
            <a:ext cx="1520982" cy="302065"/>
            <a:chOff x="5642557" y="-150670"/>
            <a:chExt cx="1520982" cy="302065"/>
          </a:xfrm>
        </p:grpSpPr>
        <p:sp>
          <p:nvSpPr>
            <p:cNvPr id="1215" name="Google Shape;1215;p15"/>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5"/>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5"/>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5"/>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5"/>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0" name="Google Shape;1220;p15"/>
          <p:cNvGrpSpPr/>
          <p:nvPr/>
        </p:nvGrpSpPr>
        <p:grpSpPr>
          <a:xfrm>
            <a:off x="7881845" y="4336579"/>
            <a:ext cx="2297800" cy="347400"/>
            <a:chOff x="7881845" y="4031779"/>
            <a:chExt cx="2297800" cy="347400"/>
          </a:xfrm>
        </p:grpSpPr>
        <p:sp>
          <p:nvSpPr>
            <p:cNvPr id="1221" name="Google Shape;1221;p15"/>
            <p:cNvSpPr/>
            <p:nvPr/>
          </p:nvSpPr>
          <p:spPr>
            <a:xfrm flipH="1">
              <a:off x="8184945" y="43110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5"/>
            <p:cNvSpPr/>
            <p:nvPr/>
          </p:nvSpPr>
          <p:spPr>
            <a:xfrm flipH="1">
              <a:off x="7881845" y="40317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BLANK_8">
    <p:spTree>
      <p:nvGrpSpPr>
        <p:cNvPr id="1223" name="Shape 1223"/>
        <p:cNvGrpSpPr/>
        <p:nvPr/>
      </p:nvGrpSpPr>
      <p:grpSpPr>
        <a:xfrm>
          <a:off x="0" y="0"/>
          <a:ext cx="0" cy="0"/>
          <a:chOff x="0" y="0"/>
          <a:chExt cx="0" cy="0"/>
        </a:xfrm>
      </p:grpSpPr>
      <p:grpSp>
        <p:nvGrpSpPr>
          <p:cNvPr id="1224" name="Google Shape;1224;p16"/>
          <p:cNvGrpSpPr/>
          <p:nvPr/>
        </p:nvGrpSpPr>
        <p:grpSpPr>
          <a:xfrm>
            <a:off x="-24" y="-27"/>
            <a:ext cx="9143711" cy="5143338"/>
            <a:chOff x="597550" y="708125"/>
            <a:chExt cx="6449225" cy="4193850"/>
          </a:xfrm>
        </p:grpSpPr>
        <p:sp>
          <p:nvSpPr>
            <p:cNvPr id="1225" name="Google Shape;1225;p16"/>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6"/>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6"/>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6"/>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6"/>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6"/>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6"/>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6"/>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6"/>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6"/>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6"/>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6"/>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6"/>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6"/>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6"/>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6"/>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6"/>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6"/>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6"/>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6"/>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6"/>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6"/>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6"/>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6"/>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6"/>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6"/>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6"/>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6"/>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6"/>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6"/>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6"/>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6"/>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6"/>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6"/>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6"/>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6"/>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6"/>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6"/>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3" name="Google Shape;1263;p16"/>
          <p:cNvSpPr txBox="1"/>
          <p:nvPr>
            <p:ph type="title"/>
          </p:nvPr>
        </p:nvSpPr>
        <p:spPr>
          <a:xfrm>
            <a:off x="713100" y="2405675"/>
            <a:ext cx="7583400" cy="841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64" name="Google Shape;1264;p16"/>
          <p:cNvSpPr txBox="1"/>
          <p:nvPr>
            <p:ph idx="1" type="subTitle"/>
          </p:nvPr>
        </p:nvSpPr>
        <p:spPr>
          <a:xfrm>
            <a:off x="3567000" y="3415875"/>
            <a:ext cx="4729500" cy="393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265" name="Google Shape;1265;p16"/>
          <p:cNvSpPr txBox="1"/>
          <p:nvPr>
            <p:ph hasCustomPrompt="1" idx="2" type="title"/>
          </p:nvPr>
        </p:nvSpPr>
        <p:spPr>
          <a:xfrm>
            <a:off x="5961000" y="1484975"/>
            <a:ext cx="2335500" cy="920700"/>
          </a:xfrm>
          <a:prstGeom prst="rect">
            <a:avLst/>
          </a:prstGeom>
          <a:effectLst>
            <a:outerShdw blurRad="57150" rotWithShape="0" algn="bl">
              <a:schemeClr val="accent2"/>
            </a:outerShdw>
          </a:effectLst>
        </p:spPr>
        <p:txBody>
          <a:bodyPr anchorCtr="0" anchor="ctr" bIns="91425" lIns="91425" spcFirstLastPara="1" rIns="91425" wrap="square" tIns="91425">
            <a:noAutofit/>
          </a:bodyPr>
          <a:lstStyle>
            <a:lvl1pPr lvl="0" rtl="0" algn="r">
              <a:spcBef>
                <a:spcPts val="0"/>
              </a:spcBef>
              <a:spcAft>
                <a:spcPts val="0"/>
              </a:spcAft>
              <a:buClr>
                <a:schemeClr val="accent2"/>
              </a:buClr>
              <a:buSzPts val="8000"/>
              <a:buNone/>
              <a:defRPr sz="8000">
                <a:solidFill>
                  <a:schemeClr val="accent2"/>
                </a:solidFill>
              </a:defRPr>
            </a:lvl1pPr>
            <a:lvl2pPr lvl="1" rtl="0" algn="ctr">
              <a:spcBef>
                <a:spcPts val="0"/>
              </a:spcBef>
              <a:spcAft>
                <a:spcPts val="0"/>
              </a:spcAft>
              <a:buClr>
                <a:schemeClr val="accent2"/>
              </a:buClr>
              <a:buSzPts val="8000"/>
              <a:buNone/>
              <a:defRPr sz="8000">
                <a:solidFill>
                  <a:schemeClr val="accent2"/>
                </a:solidFill>
              </a:defRPr>
            </a:lvl2pPr>
            <a:lvl3pPr lvl="2" rtl="0" algn="ctr">
              <a:spcBef>
                <a:spcPts val="0"/>
              </a:spcBef>
              <a:spcAft>
                <a:spcPts val="0"/>
              </a:spcAft>
              <a:buClr>
                <a:schemeClr val="accent2"/>
              </a:buClr>
              <a:buSzPts val="8000"/>
              <a:buNone/>
              <a:defRPr sz="8000">
                <a:solidFill>
                  <a:schemeClr val="accent2"/>
                </a:solidFill>
              </a:defRPr>
            </a:lvl3pPr>
            <a:lvl4pPr lvl="3" rtl="0" algn="ctr">
              <a:spcBef>
                <a:spcPts val="0"/>
              </a:spcBef>
              <a:spcAft>
                <a:spcPts val="0"/>
              </a:spcAft>
              <a:buClr>
                <a:schemeClr val="accent2"/>
              </a:buClr>
              <a:buSzPts val="8000"/>
              <a:buNone/>
              <a:defRPr sz="8000">
                <a:solidFill>
                  <a:schemeClr val="accent2"/>
                </a:solidFill>
              </a:defRPr>
            </a:lvl4pPr>
            <a:lvl5pPr lvl="4" rtl="0" algn="ctr">
              <a:spcBef>
                <a:spcPts val="0"/>
              </a:spcBef>
              <a:spcAft>
                <a:spcPts val="0"/>
              </a:spcAft>
              <a:buClr>
                <a:schemeClr val="accent2"/>
              </a:buClr>
              <a:buSzPts val="8000"/>
              <a:buNone/>
              <a:defRPr sz="8000">
                <a:solidFill>
                  <a:schemeClr val="accent2"/>
                </a:solidFill>
              </a:defRPr>
            </a:lvl5pPr>
            <a:lvl6pPr lvl="5" rtl="0" algn="ctr">
              <a:spcBef>
                <a:spcPts val="0"/>
              </a:spcBef>
              <a:spcAft>
                <a:spcPts val="0"/>
              </a:spcAft>
              <a:buClr>
                <a:schemeClr val="accent2"/>
              </a:buClr>
              <a:buSzPts val="8000"/>
              <a:buNone/>
              <a:defRPr sz="8000">
                <a:solidFill>
                  <a:schemeClr val="accent2"/>
                </a:solidFill>
              </a:defRPr>
            </a:lvl6pPr>
            <a:lvl7pPr lvl="6" rtl="0" algn="ctr">
              <a:spcBef>
                <a:spcPts val="0"/>
              </a:spcBef>
              <a:spcAft>
                <a:spcPts val="0"/>
              </a:spcAft>
              <a:buClr>
                <a:schemeClr val="accent2"/>
              </a:buClr>
              <a:buSzPts val="8000"/>
              <a:buNone/>
              <a:defRPr sz="8000">
                <a:solidFill>
                  <a:schemeClr val="accent2"/>
                </a:solidFill>
              </a:defRPr>
            </a:lvl7pPr>
            <a:lvl8pPr lvl="7" rtl="0" algn="ctr">
              <a:spcBef>
                <a:spcPts val="0"/>
              </a:spcBef>
              <a:spcAft>
                <a:spcPts val="0"/>
              </a:spcAft>
              <a:buClr>
                <a:schemeClr val="accent2"/>
              </a:buClr>
              <a:buSzPts val="8000"/>
              <a:buNone/>
              <a:defRPr sz="8000">
                <a:solidFill>
                  <a:schemeClr val="accent2"/>
                </a:solidFill>
              </a:defRPr>
            </a:lvl8pPr>
            <a:lvl9pPr lvl="8" rtl="0" algn="ctr">
              <a:spcBef>
                <a:spcPts val="0"/>
              </a:spcBef>
              <a:spcAft>
                <a:spcPts val="0"/>
              </a:spcAft>
              <a:buClr>
                <a:schemeClr val="accent2"/>
              </a:buClr>
              <a:buSzPts val="8000"/>
              <a:buNone/>
              <a:defRPr sz="8000">
                <a:solidFill>
                  <a:schemeClr val="accent2"/>
                </a:solidFill>
              </a:defRPr>
            </a:lvl9pPr>
          </a:lstStyle>
          <a:p>
            <a:r>
              <a:t>xx%</a:t>
            </a:r>
          </a:p>
        </p:txBody>
      </p:sp>
      <p:sp>
        <p:nvSpPr>
          <p:cNvPr id="1266" name="Google Shape;1266;p16"/>
          <p:cNvSpPr/>
          <p:nvPr/>
        </p:nvSpPr>
        <p:spPr>
          <a:xfrm rot="5400000">
            <a:off x="8206161" y="4187300"/>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6"/>
          <p:cNvSpPr/>
          <p:nvPr/>
        </p:nvSpPr>
        <p:spPr>
          <a:xfrm rot="-5400000">
            <a:off x="348812" y="4104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8" name="Google Shape;1268;p16"/>
          <p:cNvGrpSpPr/>
          <p:nvPr/>
        </p:nvGrpSpPr>
        <p:grpSpPr>
          <a:xfrm rot="10800000">
            <a:off x="-11" y="931578"/>
            <a:ext cx="883262" cy="242091"/>
            <a:chOff x="2300350" y="2601250"/>
            <a:chExt cx="2275275" cy="623625"/>
          </a:xfrm>
        </p:grpSpPr>
        <p:sp>
          <p:nvSpPr>
            <p:cNvPr id="1269" name="Google Shape;1269;p16"/>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6"/>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6"/>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6"/>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6"/>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6"/>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5" name="Google Shape;1275;p16"/>
          <p:cNvGrpSpPr/>
          <p:nvPr/>
        </p:nvGrpSpPr>
        <p:grpSpPr>
          <a:xfrm rot="5400000">
            <a:off x="85100" y="1849625"/>
            <a:ext cx="98902" cy="553090"/>
            <a:chOff x="4898850" y="4820550"/>
            <a:chExt cx="98902" cy="553090"/>
          </a:xfrm>
        </p:grpSpPr>
        <p:sp>
          <p:nvSpPr>
            <p:cNvPr id="1276" name="Google Shape;1276;p16"/>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16"/>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16"/>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6"/>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6"/>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1" name="Google Shape;1281;p16"/>
          <p:cNvGrpSpPr/>
          <p:nvPr/>
        </p:nvGrpSpPr>
        <p:grpSpPr>
          <a:xfrm>
            <a:off x="-1414555" y="3058729"/>
            <a:ext cx="2297800" cy="347400"/>
            <a:chOff x="-1414555" y="3058729"/>
            <a:chExt cx="2297800" cy="347400"/>
          </a:xfrm>
        </p:grpSpPr>
        <p:sp>
          <p:nvSpPr>
            <p:cNvPr id="1282" name="Google Shape;1282;p16"/>
            <p:cNvSpPr/>
            <p:nvPr/>
          </p:nvSpPr>
          <p:spPr>
            <a:xfrm>
              <a:off x="-1414555" y="3338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6"/>
            <p:cNvSpPr/>
            <p:nvPr/>
          </p:nvSpPr>
          <p:spPr>
            <a:xfrm>
              <a:off x="-1111455" y="3058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4" name="Google Shape;1284;p16"/>
          <p:cNvSpPr/>
          <p:nvPr/>
        </p:nvSpPr>
        <p:spPr>
          <a:xfrm rot="10800000">
            <a:off x="568018" y="385906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5" name="Google Shape;1285;p16"/>
          <p:cNvGrpSpPr/>
          <p:nvPr/>
        </p:nvGrpSpPr>
        <p:grpSpPr>
          <a:xfrm rot="5400000">
            <a:off x="7927205" y="4153629"/>
            <a:ext cx="1823016" cy="296643"/>
            <a:chOff x="7857346" y="3902355"/>
            <a:chExt cx="1823016" cy="296643"/>
          </a:xfrm>
        </p:grpSpPr>
        <p:sp>
          <p:nvSpPr>
            <p:cNvPr id="1286" name="Google Shape;1286;p16"/>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6"/>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6"/>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6"/>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6"/>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6"/>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2" name="Google Shape;1292;p16"/>
          <p:cNvGrpSpPr/>
          <p:nvPr/>
        </p:nvGrpSpPr>
        <p:grpSpPr>
          <a:xfrm>
            <a:off x="2610895" y="-1455296"/>
            <a:ext cx="347400" cy="2297800"/>
            <a:chOff x="2610895" y="-1455296"/>
            <a:chExt cx="347400" cy="2297800"/>
          </a:xfrm>
        </p:grpSpPr>
        <p:sp>
          <p:nvSpPr>
            <p:cNvPr id="1293" name="Google Shape;1293;p16"/>
            <p:cNvSpPr/>
            <p:nvPr/>
          </p:nvSpPr>
          <p:spPr>
            <a:xfrm rot="5400000">
              <a:off x="1647595"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6"/>
            <p:cNvSpPr/>
            <p:nvPr/>
          </p:nvSpPr>
          <p:spPr>
            <a:xfrm rot="5400000">
              <a:off x="1926895"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5" name="Google Shape;1295;p16"/>
          <p:cNvSpPr/>
          <p:nvPr/>
        </p:nvSpPr>
        <p:spPr>
          <a:xfrm flipH="1" rot="10800000">
            <a:off x="2358070" y="4766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7" name="Google Shape;1297;p16"/>
          <p:cNvGrpSpPr/>
          <p:nvPr/>
        </p:nvGrpSpPr>
        <p:grpSpPr>
          <a:xfrm>
            <a:off x="5373295" y="-112914"/>
            <a:ext cx="1520982" cy="302065"/>
            <a:chOff x="5642557" y="-150670"/>
            <a:chExt cx="1520982" cy="302065"/>
          </a:xfrm>
        </p:grpSpPr>
        <p:sp>
          <p:nvSpPr>
            <p:cNvPr id="1298" name="Google Shape;1298;p16"/>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6"/>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6"/>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6"/>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6"/>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9">
    <p:spTree>
      <p:nvGrpSpPr>
        <p:cNvPr id="1303" name="Shape 1303"/>
        <p:cNvGrpSpPr/>
        <p:nvPr/>
      </p:nvGrpSpPr>
      <p:grpSpPr>
        <a:xfrm>
          <a:off x="0" y="0"/>
          <a:ext cx="0" cy="0"/>
          <a:chOff x="0" y="0"/>
          <a:chExt cx="0" cy="0"/>
        </a:xfrm>
      </p:grpSpPr>
      <p:grpSp>
        <p:nvGrpSpPr>
          <p:cNvPr id="1304" name="Google Shape;1304;p17"/>
          <p:cNvGrpSpPr/>
          <p:nvPr/>
        </p:nvGrpSpPr>
        <p:grpSpPr>
          <a:xfrm>
            <a:off x="-24" y="-27"/>
            <a:ext cx="9143711" cy="5143338"/>
            <a:chOff x="597550" y="708125"/>
            <a:chExt cx="6449225" cy="4193850"/>
          </a:xfrm>
        </p:grpSpPr>
        <p:sp>
          <p:nvSpPr>
            <p:cNvPr id="1305" name="Google Shape;1305;p17"/>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7"/>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7"/>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7"/>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7"/>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7"/>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7"/>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7"/>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7"/>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7"/>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7"/>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7"/>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7"/>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7"/>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7"/>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7"/>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7"/>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7"/>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7"/>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7"/>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7"/>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7"/>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7"/>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7"/>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7"/>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7"/>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7"/>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7"/>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7"/>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7"/>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7"/>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7"/>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7"/>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7"/>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7"/>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7"/>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7"/>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7"/>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3" name="Google Shape;1343;p17"/>
          <p:cNvSpPr txBox="1"/>
          <p:nvPr>
            <p:ph type="title"/>
          </p:nvPr>
        </p:nvSpPr>
        <p:spPr>
          <a:xfrm>
            <a:off x="713100" y="1723050"/>
            <a:ext cx="4401600" cy="572700"/>
          </a:xfrm>
          <a:prstGeom prst="rect">
            <a:avLst/>
          </a:prstGeom>
          <a:effectLst>
            <a:outerShdw blurRad="157163" rotWithShape="0" algn="bl">
              <a:schemeClr val="accent2">
                <a:alpha val="40000"/>
              </a:schemeClr>
            </a:outerShdw>
          </a:effectLst>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344" name="Google Shape;1344;p17"/>
          <p:cNvSpPr txBox="1"/>
          <p:nvPr>
            <p:ph idx="1" type="subTitle"/>
          </p:nvPr>
        </p:nvSpPr>
        <p:spPr>
          <a:xfrm>
            <a:off x="713100" y="2366050"/>
            <a:ext cx="4401600" cy="106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345" name="Google Shape;1345;p17"/>
          <p:cNvGrpSpPr/>
          <p:nvPr/>
        </p:nvGrpSpPr>
        <p:grpSpPr>
          <a:xfrm>
            <a:off x="8137507" y="-109362"/>
            <a:ext cx="586800" cy="1284435"/>
            <a:chOff x="8137507" y="-109362"/>
            <a:chExt cx="586800" cy="1284435"/>
          </a:xfrm>
        </p:grpSpPr>
        <p:sp>
          <p:nvSpPr>
            <p:cNvPr id="1346" name="Google Shape;1346;p17"/>
            <p:cNvSpPr/>
            <p:nvPr/>
          </p:nvSpPr>
          <p:spPr>
            <a:xfrm>
              <a:off x="8137507" y="-109352"/>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7" name="Google Shape;1347;p17"/>
            <p:cNvGrpSpPr/>
            <p:nvPr/>
          </p:nvGrpSpPr>
          <p:grpSpPr>
            <a:xfrm rot="-5400000">
              <a:off x="7989266" y="211224"/>
              <a:ext cx="883262" cy="242091"/>
              <a:chOff x="2300350" y="2601250"/>
              <a:chExt cx="2275275" cy="623625"/>
            </a:xfrm>
          </p:grpSpPr>
          <p:sp>
            <p:nvSpPr>
              <p:cNvPr id="1348" name="Google Shape;1348;p17"/>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7"/>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7"/>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7"/>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7"/>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7"/>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54" name="Google Shape;1354;p17"/>
          <p:cNvGrpSpPr/>
          <p:nvPr/>
        </p:nvGrpSpPr>
        <p:grpSpPr>
          <a:xfrm>
            <a:off x="2517607" y="-116370"/>
            <a:ext cx="1520982" cy="302065"/>
            <a:chOff x="5642557" y="-150670"/>
            <a:chExt cx="1520982" cy="302065"/>
          </a:xfrm>
        </p:grpSpPr>
        <p:sp>
          <p:nvSpPr>
            <p:cNvPr id="1355" name="Google Shape;1355;p17"/>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7"/>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7"/>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7"/>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7"/>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0" name="Google Shape;1360;p17"/>
          <p:cNvSpPr/>
          <p:nvPr/>
        </p:nvSpPr>
        <p:spPr>
          <a:xfrm rot="-5400000">
            <a:off x="341629"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1" name="Google Shape;1361;p17"/>
          <p:cNvGrpSpPr/>
          <p:nvPr/>
        </p:nvGrpSpPr>
        <p:grpSpPr>
          <a:xfrm>
            <a:off x="4913901" y="675155"/>
            <a:ext cx="1252897" cy="51000"/>
            <a:chOff x="2915381" y="4104819"/>
            <a:chExt cx="1252897" cy="51000"/>
          </a:xfrm>
        </p:grpSpPr>
        <p:sp>
          <p:nvSpPr>
            <p:cNvPr id="1362" name="Google Shape;1362;p17"/>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7"/>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7"/>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7"/>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7"/>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7"/>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7"/>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7"/>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7"/>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7"/>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7"/>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7"/>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7"/>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7"/>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6" name="Google Shape;1376;p17"/>
          <p:cNvSpPr/>
          <p:nvPr/>
        </p:nvSpPr>
        <p:spPr>
          <a:xfrm rot="5400000">
            <a:off x="8208387" y="420412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7"/>
          <p:cNvSpPr/>
          <p:nvPr/>
        </p:nvSpPr>
        <p:spPr>
          <a:xfrm rot="10800000">
            <a:off x="1362311" y="4240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8" name="Google Shape;1378;p17"/>
          <p:cNvGrpSpPr/>
          <p:nvPr/>
        </p:nvGrpSpPr>
        <p:grpSpPr>
          <a:xfrm>
            <a:off x="5600407" y="4993736"/>
            <a:ext cx="1520982" cy="302065"/>
            <a:chOff x="5642557" y="-150670"/>
            <a:chExt cx="1520982" cy="302065"/>
          </a:xfrm>
        </p:grpSpPr>
        <p:sp>
          <p:nvSpPr>
            <p:cNvPr id="1379" name="Google Shape;1379;p17"/>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7"/>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7"/>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7"/>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17"/>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4" name="Google Shape;1384;p17"/>
          <p:cNvGrpSpPr/>
          <p:nvPr/>
        </p:nvGrpSpPr>
        <p:grpSpPr>
          <a:xfrm rot="5400000">
            <a:off x="8900" y="1773425"/>
            <a:ext cx="98902" cy="553090"/>
            <a:chOff x="4898850" y="4820550"/>
            <a:chExt cx="98902" cy="553090"/>
          </a:xfrm>
        </p:grpSpPr>
        <p:sp>
          <p:nvSpPr>
            <p:cNvPr id="1385" name="Google Shape;1385;p17"/>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7"/>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7"/>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7"/>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7"/>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16">
    <p:spTree>
      <p:nvGrpSpPr>
        <p:cNvPr id="1390" name="Shape 1390"/>
        <p:cNvGrpSpPr/>
        <p:nvPr/>
      </p:nvGrpSpPr>
      <p:grpSpPr>
        <a:xfrm>
          <a:off x="0" y="0"/>
          <a:ext cx="0" cy="0"/>
          <a:chOff x="0" y="0"/>
          <a:chExt cx="0" cy="0"/>
        </a:xfrm>
      </p:grpSpPr>
      <p:grpSp>
        <p:nvGrpSpPr>
          <p:cNvPr id="1391" name="Google Shape;1391;p18"/>
          <p:cNvGrpSpPr/>
          <p:nvPr/>
        </p:nvGrpSpPr>
        <p:grpSpPr>
          <a:xfrm>
            <a:off x="-24" y="-27"/>
            <a:ext cx="9143711" cy="5143338"/>
            <a:chOff x="597550" y="708125"/>
            <a:chExt cx="6449225" cy="4193850"/>
          </a:xfrm>
        </p:grpSpPr>
        <p:sp>
          <p:nvSpPr>
            <p:cNvPr id="1392" name="Google Shape;1392;p18"/>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8"/>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8"/>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8"/>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8"/>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8"/>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8"/>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8"/>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8"/>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18"/>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8"/>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18"/>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18"/>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18"/>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18"/>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18"/>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18"/>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8"/>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8"/>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8"/>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8"/>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8"/>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8"/>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8"/>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8"/>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8"/>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8"/>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8"/>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8"/>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8"/>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18"/>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18"/>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8"/>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8"/>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8"/>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8"/>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8"/>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8"/>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0" name="Google Shape;1430;p18"/>
          <p:cNvSpPr txBox="1"/>
          <p:nvPr>
            <p:ph type="title"/>
          </p:nvPr>
        </p:nvSpPr>
        <p:spPr>
          <a:xfrm>
            <a:off x="865500" y="1323677"/>
            <a:ext cx="4166100" cy="572700"/>
          </a:xfrm>
          <a:prstGeom prst="rect">
            <a:avLst/>
          </a:prstGeom>
          <a:effectLst>
            <a:outerShdw blurRad="85725" rotWithShape="0" algn="bl">
              <a:schemeClr val="accent2">
                <a:alpha val="40000"/>
              </a:schemeClr>
            </a:outerShdw>
          </a:effectLst>
        </p:spPr>
        <p:txBody>
          <a:bodyPr anchorCtr="0" anchor="ctr" bIns="91425" lIns="91425" spcFirstLastPara="1" rIns="91425" wrap="square" tIns="91425">
            <a:noAutofit/>
          </a:bodyPr>
          <a:lstStyle>
            <a:lvl1pPr lvl="0" rtl="0">
              <a:spcBef>
                <a:spcPts val="0"/>
              </a:spcBef>
              <a:spcAft>
                <a:spcPts val="0"/>
              </a:spcAft>
              <a:buSzPts val="3200"/>
              <a:buNone/>
              <a:defRPr>
                <a:solidFill>
                  <a:schemeClr val="accen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431" name="Google Shape;1431;p18"/>
          <p:cNvSpPr txBox="1"/>
          <p:nvPr>
            <p:ph idx="1" type="subTitle"/>
          </p:nvPr>
        </p:nvSpPr>
        <p:spPr>
          <a:xfrm>
            <a:off x="865500" y="1966252"/>
            <a:ext cx="4166100" cy="1913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2"/>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grpSp>
        <p:nvGrpSpPr>
          <p:cNvPr id="1432" name="Google Shape;1432;p18"/>
          <p:cNvGrpSpPr/>
          <p:nvPr/>
        </p:nvGrpSpPr>
        <p:grpSpPr>
          <a:xfrm rot="5400000">
            <a:off x="-74785" y="2017490"/>
            <a:ext cx="883262" cy="242091"/>
            <a:chOff x="2300350" y="2601250"/>
            <a:chExt cx="2275275" cy="623625"/>
          </a:xfrm>
        </p:grpSpPr>
        <p:sp>
          <p:nvSpPr>
            <p:cNvPr id="1433" name="Google Shape;1433;p18"/>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8"/>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8"/>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8"/>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8"/>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8"/>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9" name="Google Shape;1439;p18"/>
          <p:cNvGrpSpPr/>
          <p:nvPr/>
        </p:nvGrpSpPr>
        <p:grpSpPr>
          <a:xfrm>
            <a:off x="2272907" y="-131145"/>
            <a:ext cx="1520982" cy="302065"/>
            <a:chOff x="5642557" y="-150670"/>
            <a:chExt cx="1520982" cy="302065"/>
          </a:xfrm>
        </p:grpSpPr>
        <p:sp>
          <p:nvSpPr>
            <p:cNvPr id="1440" name="Google Shape;1440;p18"/>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8"/>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8"/>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8"/>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18"/>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5" name="Google Shape;1445;p18"/>
          <p:cNvGrpSpPr/>
          <p:nvPr/>
        </p:nvGrpSpPr>
        <p:grpSpPr>
          <a:xfrm rot="5400000">
            <a:off x="85100" y="3794850"/>
            <a:ext cx="98902" cy="553090"/>
            <a:chOff x="4898850" y="4820550"/>
            <a:chExt cx="98902" cy="553090"/>
          </a:xfrm>
        </p:grpSpPr>
        <p:sp>
          <p:nvSpPr>
            <p:cNvPr id="1446" name="Google Shape;1446;p18"/>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8"/>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8"/>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8"/>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8"/>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1" name="Google Shape;1451;p18"/>
          <p:cNvSpPr/>
          <p:nvPr/>
        </p:nvSpPr>
        <p:spPr>
          <a:xfrm>
            <a:off x="538387" y="-26918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8"/>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8"/>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4" name="Google Shape;1454;p18"/>
          <p:cNvGrpSpPr/>
          <p:nvPr/>
        </p:nvGrpSpPr>
        <p:grpSpPr>
          <a:xfrm rot="5400000">
            <a:off x="8083957" y="246162"/>
            <a:ext cx="1520982" cy="302065"/>
            <a:chOff x="5642557" y="-150670"/>
            <a:chExt cx="1520982" cy="302065"/>
          </a:xfrm>
        </p:grpSpPr>
        <p:sp>
          <p:nvSpPr>
            <p:cNvPr id="1455" name="Google Shape;1455;p18"/>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8"/>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8"/>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8"/>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8"/>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0" name="Google Shape;1460;p18"/>
          <p:cNvGrpSpPr/>
          <p:nvPr/>
        </p:nvGrpSpPr>
        <p:grpSpPr>
          <a:xfrm>
            <a:off x="-240856" y="4335989"/>
            <a:ext cx="1525280" cy="586800"/>
            <a:chOff x="-240856" y="4335989"/>
            <a:chExt cx="1525280" cy="586800"/>
          </a:xfrm>
        </p:grpSpPr>
        <p:sp>
          <p:nvSpPr>
            <p:cNvPr id="1461" name="Google Shape;1461;p18"/>
            <p:cNvSpPr/>
            <p:nvPr/>
          </p:nvSpPr>
          <p:spPr>
            <a:xfrm rot="-5400000">
              <a:off x="348812" y="398717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2" name="Google Shape;1462;p18"/>
            <p:cNvGrpSpPr/>
            <p:nvPr/>
          </p:nvGrpSpPr>
          <p:grpSpPr>
            <a:xfrm>
              <a:off x="-240856" y="4562421"/>
              <a:ext cx="1105976" cy="133969"/>
              <a:chOff x="8183182" y="663852"/>
              <a:chExt cx="1475028" cy="178673"/>
            </a:xfrm>
          </p:grpSpPr>
          <p:grpSp>
            <p:nvGrpSpPr>
              <p:cNvPr id="1463" name="Google Shape;1463;p18"/>
              <p:cNvGrpSpPr/>
              <p:nvPr/>
            </p:nvGrpSpPr>
            <p:grpSpPr>
              <a:xfrm>
                <a:off x="8183182" y="774425"/>
                <a:ext cx="1178025" cy="68100"/>
                <a:chOff x="2024450" y="204150"/>
                <a:chExt cx="1178025" cy="68100"/>
              </a:xfrm>
            </p:grpSpPr>
            <p:sp>
              <p:nvSpPr>
                <p:cNvPr id="1464" name="Google Shape;1464;p18"/>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8"/>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8"/>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8"/>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8"/>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8"/>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8"/>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8"/>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8"/>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8"/>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4" name="Google Shape;1474;p18"/>
              <p:cNvGrpSpPr/>
              <p:nvPr/>
            </p:nvGrpSpPr>
            <p:grpSpPr>
              <a:xfrm>
                <a:off x="8480185" y="663852"/>
                <a:ext cx="1178025" cy="68100"/>
                <a:chOff x="2024450" y="204150"/>
                <a:chExt cx="1178025" cy="68100"/>
              </a:xfrm>
            </p:grpSpPr>
            <p:sp>
              <p:nvSpPr>
                <p:cNvPr id="1475" name="Google Shape;1475;p18"/>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8"/>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8"/>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8"/>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8"/>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8"/>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8"/>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8"/>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8"/>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8"/>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485" name="Google Shape;1485;p18"/>
          <p:cNvGrpSpPr/>
          <p:nvPr/>
        </p:nvGrpSpPr>
        <p:grpSpPr>
          <a:xfrm>
            <a:off x="5717407" y="4966605"/>
            <a:ext cx="1520982" cy="302065"/>
            <a:chOff x="5642557" y="-150670"/>
            <a:chExt cx="1520982" cy="302065"/>
          </a:xfrm>
        </p:grpSpPr>
        <p:sp>
          <p:nvSpPr>
            <p:cNvPr id="1486" name="Google Shape;1486;p18"/>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8"/>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8"/>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8"/>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8"/>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BLANK_10">
    <p:spTree>
      <p:nvGrpSpPr>
        <p:cNvPr id="1491" name="Shape 1491"/>
        <p:cNvGrpSpPr/>
        <p:nvPr/>
      </p:nvGrpSpPr>
      <p:grpSpPr>
        <a:xfrm>
          <a:off x="0" y="0"/>
          <a:ext cx="0" cy="0"/>
          <a:chOff x="0" y="0"/>
          <a:chExt cx="0" cy="0"/>
        </a:xfrm>
      </p:grpSpPr>
      <p:grpSp>
        <p:nvGrpSpPr>
          <p:cNvPr id="1492" name="Google Shape;1492;p19"/>
          <p:cNvGrpSpPr/>
          <p:nvPr/>
        </p:nvGrpSpPr>
        <p:grpSpPr>
          <a:xfrm>
            <a:off x="-24" y="-27"/>
            <a:ext cx="9143711" cy="5143338"/>
            <a:chOff x="597550" y="708125"/>
            <a:chExt cx="6449225" cy="4193850"/>
          </a:xfrm>
        </p:grpSpPr>
        <p:sp>
          <p:nvSpPr>
            <p:cNvPr id="1493" name="Google Shape;1493;p19"/>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19"/>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19"/>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19"/>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19"/>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9"/>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9"/>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9"/>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9"/>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9"/>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9"/>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9"/>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9"/>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9"/>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9"/>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9"/>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9"/>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9"/>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9"/>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9"/>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9"/>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9"/>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9"/>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9"/>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9"/>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9"/>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9"/>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9"/>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9"/>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9"/>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9"/>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9"/>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9"/>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19"/>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19"/>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9"/>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9"/>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9"/>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1" name="Google Shape;1531;p19"/>
          <p:cNvSpPr txBox="1"/>
          <p:nvPr>
            <p:ph type="title"/>
          </p:nvPr>
        </p:nvSpPr>
        <p:spPr>
          <a:xfrm>
            <a:off x="1773100" y="2597100"/>
            <a:ext cx="18858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532" name="Google Shape;1532;p19"/>
          <p:cNvSpPr txBox="1"/>
          <p:nvPr>
            <p:ph idx="1" type="subTitle"/>
          </p:nvPr>
        </p:nvSpPr>
        <p:spPr>
          <a:xfrm>
            <a:off x="1173396" y="1500310"/>
            <a:ext cx="3085200" cy="97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33" name="Google Shape;1533;p19"/>
          <p:cNvSpPr txBox="1"/>
          <p:nvPr>
            <p:ph idx="2" type="title"/>
          </p:nvPr>
        </p:nvSpPr>
        <p:spPr>
          <a:xfrm>
            <a:off x="5491225" y="3013625"/>
            <a:ext cx="18858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534" name="Google Shape;1534;p19"/>
          <p:cNvSpPr txBox="1"/>
          <p:nvPr>
            <p:ph idx="3" type="subTitle"/>
          </p:nvPr>
        </p:nvSpPr>
        <p:spPr>
          <a:xfrm>
            <a:off x="4891521" y="3409635"/>
            <a:ext cx="3085200" cy="97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535" name="Google Shape;1535;p19"/>
          <p:cNvGrpSpPr/>
          <p:nvPr/>
        </p:nvGrpSpPr>
        <p:grpSpPr>
          <a:xfrm>
            <a:off x="-11" y="4386462"/>
            <a:ext cx="1284435" cy="586800"/>
            <a:chOff x="-11" y="4386462"/>
            <a:chExt cx="1284435" cy="586800"/>
          </a:xfrm>
        </p:grpSpPr>
        <p:sp>
          <p:nvSpPr>
            <p:cNvPr id="1536" name="Google Shape;1536;p19"/>
            <p:cNvSpPr/>
            <p:nvPr/>
          </p:nvSpPr>
          <p:spPr>
            <a:xfrm rot="-5400000">
              <a:off x="348812" y="403764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7" name="Google Shape;1537;p19"/>
            <p:cNvGrpSpPr/>
            <p:nvPr/>
          </p:nvGrpSpPr>
          <p:grpSpPr>
            <a:xfrm rot="10800000">
              <a:off x="-11" y="4558826"/>
              <a:ext cx="883262" cy="242091"/>
              <a:chOff x="2300350" y="2601250"/>
              <a:chExt cx="2275275" cy="623625"/>
            </a:xfrm>
          </p:grpSpPr>
          <p:sp>
            <p:nvSpPr>
              <p:cNvPr id="1538" name="Google Shape;1538;p19"/>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9"/>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9"/>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9"/>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19"/>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19"/>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44" name="Google Shape;1544;p19"/>
          <p:cNvGrpSpPr/>
          <p:nvPr/>
        </p:nvGrpSpPr>
        <p:grpSpPr>
          <a:xfrm>
            <a:off x="1852307" y="-114308"/>
            <a:ext cx="1520982" cy="302065"/>
            <a:chOff x="5642557" y="-150670"/>
            <a:chExt cx="1520982" cy="302065"/>
          </a:xfrm>
        </p:grpSpPr>
        <p:sp>
          <p:nvSpPr>
            <p:cNvPr id="1545" name="Google Shape;1545;p19"/>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19"/>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9"/>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19"/>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9"/>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0" name="Google Shape;1550;p19"/>
          <p:cNvGrpSpPr/>
          <p:nvPr/>
        </p:nvGrpSpPr>
        <p:grpSpPr>
          <a:xfrm rot="5400000">
            <a:off x="85100" y="1523550"/>
            <a:ext cx="98902" cy="553090"/>
            <a:chOff x="4898850" y="4820550"/>
            <a:chExt cx="98902" cy="553090"/>
          </a:xfrm>
        </p:grpSpPr>
        <p:sp>
          <p:nvSpPr>
            <p:cNvPr id="1551" name="Google Shape;1551;p19"/>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9"/>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9"/>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9"/>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9"/>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6" name="Google Shape;1556;p19"/>
          <p:cNvSpPr/>
          <p:nvPr/>
        </p:nvSpPr>
        <p:spPr>
          <a:xfrm>
            <a:off x="471087"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9"/>
          <p:cNvSpPr/>
          <p:nvPr/>
        </p:nvSpPr>
        <p:spPr>
          <a:xfrm>
            <a:off x="-1281605" y="37909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9"/>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9"/>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0" name="Google Shape;1560;p19"/>
          <p:cNvGrpSpPr/>
          <p:nvPr/>
        </p:nvGrpSpPr>
        <p:grpSpPr>
          <a:xfrm rot="5400000">
            <a:off x="8520259" y="3926674"/>
            <a:ext cx="302065" cy="1520982"/>
            <a:chOff x="-108754" y="2690919"/>
            <a:chExt cx="302065" cy="1520982"/>
          </a:xfrm>
        </p:grpSpPr>
        <p:sp>
          <p:nvSpPr>
            <p:cNvPr id="1561" name="Google Shape;1561;p19"/>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9"/>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9"/>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9"/>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9"/>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6" name="Google Shape;1566;p19"/>
          <p:cNvSpPr txBox="1"/>
          <p:nvPr>
            <p:ph idx="4" type="title"/>
          </p:nvPr>
        </p:nvSpPr>
        <p:spPr>
          <a:xfrm>
            <a:off x="713100" y="539400"/>
            <a:ext cx="7717800" cy="572700"/>
          </a:xfrm>
          <a:prstGeom prst="rect">
            <a:avLst/>
          </a:prstGeom>
          <a:effectLst>
            <a:outerShdw blurRad="142875" rotWithShape="0" algn="bl">
              <a:schemeClr val="accent2">
                <a:alpha val="50000"/>
              </a:schemeClr>
            </a:outerShdw>
          </a:effectLst>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BLANK_17">
    <p:spTree>
      <p:nvGrpSpPr>
        <p:cNvPr id="1567" name="Shape 1567"/>
        <p:cNvGrpSpPr/>
        <p:nvPr/>
      </p:nvGrpSpPr>
      <p:grpSpPr>
        <a:xfrm>
          <a:off x="0" y="0"/>
          <a:ext cx="0" cy="0"/>
          <a:chOff x="0" y="0"/>
          <a:chExt cx="0" cy="0"/>
        </a:xfrm>
      </p:grpSpPr>
      <p:grpSp>
        <p:nvGrpSpPr>
          <p:cNvPr id="1568" name="Google Shape;1568;p20"/>
          <p:cNvGrpSpPr/>
          <p:nvPr/>
        </p:nvGrpSpPr>
        <p:grpSpPr>
          <a:xfrm>
            <a:off x="-24" y="-27"/>
            <a:ext cx="9143711" cy="5143338"/>
            <a:chOff x="597550" y="708125"/>
            <a:chExt cx="6449225" cy="4193850"/>
          </a:xfrm>
        </p:grpSpPr>
        <p:sp>
          <p:nvSpPr>
            <p:cNvPr id="1569" name="Google Shape;1569;p20"/>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20"/>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20"/>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0"/>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0"/>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0"/>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20"/>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20"/>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20"/>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20"/>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20"/>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20"/>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20"/>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20"/>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20"/>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20"/>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0"/>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20"/>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20"/>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20"/>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20"/>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20"/>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20"/>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0"/>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0"/>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0"/>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0"/>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20"/>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20"/>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0"/>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0"/>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20"/>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0"/>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20"/>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20"/>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20"/>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20"/>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20"/>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7" name="Google Shape;1607;p20"/>
          <p:cNvSpPr txBox="1"/>
          <p:nvPr>
            <p:ph idx="1" type="subTitle"/>
          </p:nvPr>
        </p:nvSpPr>
        <p:spPr>
          <a:xfrm>
            <a:off x="713100" y="1461275"/>
            <a:ext cx="3746700" cy="270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608" name="Google Shape;1608;p20"/>
          <p:cNvSpPr txBox="1"/>
          <p:nvPr>
            <p:ph idx="2" type="subTitle"/>
          </p:nvPr>
        </p:nvSpPr>
        <p:spPr>
          <a:xfrm>
            <a:off x="4684200" y="1461275"/>
            <a:ext cx="3746700" cy="170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grpSp>
        <p:nvGrpSpPr>
          <p:cNvPr id="1609" name="Google Shape;1609;p20"/>
          <p:cNvGrpSpPr/>
          <p:nvPr/>
        </p:nvGrpSpPr>
        <p:grpSpPr>
          <a:xfrm>
            <a:off x="1455" y="-88864"/>
            <a:ext cx="586800" cy="1284435"/>
            <a:chOff x="1455" y="-88864"/>
            <a:chExt cx="586800" cy="1284435"/>
          </a:xfrm>
        </p:grpSpPr>
        <p:sp>
          <p:nvSpPr>
            <p:cNvPr id="1610" name="Google Shape;1610;p20"/>
            <p:cNvSpPr/>
            <p:nvPr/>
          </p:nvSpPr>
          <p:spPr>
            <a:xfrm>
              <a:off x="1455" y="-8885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1" name="Google Shape;1611;p20"/>
            <p:cNvGrpSpPr/>
            <p:nvPr/>
          </p:nvGrpSpPr>
          <p:grpSpPr>
            <a:xfrm rot="-5400000">
              <a:off x="-146785" y="231721"/>
              <a:ext cx="883262" cy="242091"/>
              <a:chOff x="2300350" y="2601250"/>
              <a:chExt cx="2275275" cy="623625"/>
            </a:xfrm>
          </p:grpSpPr>
          <p:sp>
            <p:nvSpPr>
              <p:cNvPr id="1612" name="Google Shape;1612;p20"/>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20"/>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20"/>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20"/>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20"/>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20"/>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18" name="Google Shape;1618;p20"/>
          <p:cNvGrpSpPr/>
          <p:nvPr/>
        </p:nvGrpSpPr>
        <p:grpSpPr>
          <a:xfrm rot="5400000">
            <a:off x="6254700" y="-51175"/>
            <a:ext cx="98902" cy="553090"/>
            <a:chOff x="4898850" y="4820550"/>
            <a:chExt cx="98902" cy="553090"/>
          </a:xfrm>
        </p:grpSpPr>
        <p:sp>
          <p:nvSpPr>
            <p:cNvPr id="1619" name="Google Shape;1619;p20"/>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0"/>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0"/>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0"/>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0"/>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4" name="Google Shape;1624;p20"/>
          <p:cNvGrpSpPr/>
          <p:nvPr/>
        </p:nvGrpSpPr>
        <p:grpSpPr>
          <a:xfrm rot="5400000">
            <a:off x="975" y="4180500"/>
            <a:ext cx="98902" cy="553090"/>
            <a:chOff x="4898850" y="4820550"/>
            <a:chExt cx="98902" cy="553090"/>
          </a:xfrm>
        </p:grpSpPr>
        <p:sp>
          <p:nvSpPr>
            <p:cNvPr id="1625" name="Google Shape;1625;p20"/>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0"/>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0"/>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0"/>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0"/>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0" name="Google Shape;1630;p20"/>
          <p:cNvGrpSpPr/>
          <p:nvPr/>
        </p:nvGrpSpPr>
        <p:grpSpPr>
          <a:xfrm flipH="1">
            <a:off x="-799254" y="4748605"/>
            <a:ext cx="1823016" cy="196994"/>
            <a:chOff x="7857346" y="4002005"/>
            <a:chExt cx="1823016" cy="196994"/>
          </a:xfrm>
        </p:grpSpPr>
        <p:sp>
          <p:nvSpPr>
            <p:cNvPr id="1631" name="Google Shape;1631;p20"/>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0"/>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0"/>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4" name="Google Shape;1634;p20"/>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5" name="Google Shape;1635;p20"/>
          <p:cNvGrpSpPr/>
          <p:nvPr/>
        </p:nvGrpSpPr>
        <p:grpSpPr>
          <a:xfrm rot="5400000">
            <a:off x="8520259" y="4079074"/>
            <a:ext cx="302065" cy="1520982"/>
            <a:chOff x="-108754" y="2690919"/>
            <a:chExt cx="302065" cy="1520982"/>
          </a:xfrm>
        </p:grpSpPr>
        <p:sp>
          <p:nvSpPr>
            <p:cNvPr id="1636" name="Google Shape;1636;p20"/>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20"/>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20"/>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20"/>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20"/>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1" name="Google Shape;1641;p20"/>
          <p:cNvGrpSpPr/>
          <p:nvPr/>
        </p:nvGrpSpPr>
        <p:grpSpPr>
          <a:xfrm>
            <a:off x="1434676" y="384506"/>
            <a:ext cx="1252897" cy="51000"/>
            <a:chOff x="2915381" y="4104819"/>
            <a:chExt cx="1252897" cy="51000"/>
          </a:xfrm>
        </p:grpSpPr>
        <p:sp>
          <p:nvSpPr>
            <p:cNvPr id="1642" name="Google Shape;1642;p20"/>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20"/>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20"/>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20"/>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0"/>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0"/>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0"/>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0"/>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0"/>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0"/>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0"/>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0"/>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0"/>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0"/>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6" name="Google Shape;1656;p20"/>
          <p:cNvSpPr txBox="1"/>
          <p:nvPr>
            <p:ph type="title"/>
          </p:nvPr>
        </p:nvSpPr>
        <p:spPr>
          <a:xfrm>
            <a:off x="713100" y="539400"/>
            <a:ext cx="7717800" cy="572700"/>
          </a:xfrm>
          <a:prstGeom prst="rect">
            <a:avLst/>
          </a:prstGeom>
          <a:effectLst>
            <a:outerShdw blurRad="142875" rotWithShape="0" algn="bl">
              <a:schemeClr val="accent2">
                <a:alpha val="50000"/>
              </a:schemeClr>
            </a:outerShdw>
          </a:effectLst>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7" name="Shape 127"/>
        <p:cNvGrpSpPr/>
        <p:nvPr/>
      </p:nvGrpSpPr>
      <p:grpSpPr>
        <a:xfrm>
          <a:off x="0" y="0"/>
          <a:ext cx="0" cy="0"/>
          <a:chOff x="0" y="0"/>
          <a:chExt cx="0" cy="0"/>
        </a:xfrm>
      </p:grpSpPr>
      <p:grpSp>
        <p:nvGrpSpPr>
          <p:cNvPr id="128" name="Google Shape;128;p3"/>
          <p:cNvGrpSpPr/>
          <p:nvPr/>
        </p:nvGrpSpPr>
        <p:grpSpPr>
          <a:xfrm>
            <a:off x="-24" y="-27"/>
            <a:ext cx="9143711" cy="5143338"/>
            <a:chOff x="597550" y="708125"/>
            <a:chExt cx="6449225" cy="4193850"/>
          </a:xfrm>
        </p:grpSpPr>
        <p:sp>
          <p:nvSpPr>
            <p:cNvPr id="129" name="Google Shape;129;p3"/>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3"/>
          <p:cNvSpPr txBox="1"/>
          <p:nvPr>
            <p:ph type="title"/>
          </p:nvPr>
        </p:nvSpPr>
        <p:spPr>
          <a:xfrm>
            <a:off x="713100" y="2405677"/>
            <a:ext cx="7717800" cy="841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8" name="Google Shape;168;p3"/>
          <p:cNvSpPr txBox="1"/>
          <p:nvPr>
            <p:ph idx="1" type="subTitle"/>
          </p:nvPr>
        </p:nvSpPr>
        <p:spPr>
          <a:xfrm>
            <a:off x="1858650" y="3415877"/>
            <a:ext cx="54267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69" name="Google Shape;169;p3"/>
          <p:cNvSpPr txBox="1"/>
          <p:nvPr>
            <p:ph hasCustomPrompt="1" idx="2" type="title"/>
          </p:nvPr>
        </p:nvSpPr>
        <p:spPr>
          <a:xfrm>
            <a:off x="3132448" y="1484973"/>
            <a:ext cx="2879100" cy="920700"/>
          </a:xfrm>
          <a:prstGeom prst="rect">
            <a:avLst/>
          </a:prstGeom>
          <a:effectLst>
            <a:outerShdw blurRad="57150" rotWithShape="0" algn="bl">
              <a:schemeClr val="accent2"/>
            </a:outerShdw>
          </a:effectLst>
        </p:spPr>
        <p:txBody>
          <a:bodyPr anchorCtr="0" anchor="ctr" bIns="91425" lIns="91425" spcFirstLastPara="1" rIns="91425" wrap="square" tIns="91425">
            <a:noAutofit/>
          </a:bodyPr>
          <a:lstStyle>
            <a:lvl1pPr lvl="0" rtl="0" algn="ctr">
              <a:spcBef>
                <a:spcPts val="0"/>
              </a:spcBef>
              <a:spcAft>
                <a:spcPts val="0"/>
              </a:spcAft>
              <a:buSzPts val="6000"/>
              <a:buNone/>
              <a:defRPr sz="8000">
                <a:solidFill>
                  <a:schemeClr val="accen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0" name="Google Shape;170;p3"/>
          <p:cNvSpPr/>
          <p:nvPr/>
        </p:nvSpPr>
        <p:spPr>
          <a:xfrm flipH="1" rot="10800000">
            <a:off x="7847593" y="412557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 name="Google Shape;171;p3"/>
          <p:cNvGrpSpPr/>
          <p:nvPr/>
        </p:nvGrpSpPr>
        <p:grpSpPr>
          <a:xfrm flipH="1" rot="-5400000">
            <a:off x="7699352" y="4771133"/>
            <a:ext cx="883262" cy="242091"/>
            <a:chOff x="2300350" y="2601250"/>
            <a:chExt cx="2275275" cy="623625"/>
          </a:xfrm>
        </p:grpSpPr>
        <p:sp>
          <p:nvSpPr>
            <p:cNvPr id="172" name="Google Shape;172;p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 name="Google Shape;178;p3"/>
          <p:cNvSpPr/>
          <p:nvPr/>
        </p:nvSpPr>
        <p:spPr>
          <a:xfrm flipH="1">
            <a:off x="8088870" y="15356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 name="Google Shape;179;p3"/>
          <p:cNvGrpSpPr/>
          <p:nvPr/>
        </p:nvGrpSpPr>
        <p:grpSpPr>
          <a:xfrm>
            <a:off x="8658746" y="2349080"/>
            <a:ext cx="1823016" cy="196994"/>
            <a:chOff x="7857346" y="4002005"/>
            <a:chExt cx="1823016" cy="196994"/>
          </a:xfrm>
        </p:grpSpPr>
        <p:sp>
          <p:nvSpPr>
            <p:cNvPr id="180" name="Google Shape;180;p3"/>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3"/>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16995" y="850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 name="Google Shape;185;p3"/>
          <p:cNvGrpSpPr/>
          <p:nvPr/>
        </p:nvGrpSpPr>
        <p:grpSpPr>
          <a:xfrm rot="-5400000">
            <a:off x="338683" y="-295650"/>
            <a:ext cx="302065" cy="1520982"/>
            <a:chOff x="-108754" y="2690919"/>
            <a:chExt cx="302065" cy="1520982"/>
          </a:xfrm>
        </p:grpSpPr>
        <p:sp>
          <p:nvSpPr>
            <p:cNvPr id="186" name="Google Shape;186;p3"/>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3"/>
          <p:cNvGrpSpPr/>
          <p:nvPr/>
        </p:nvGrpSpPr>
        <p:grpSpPr>
          <a:xfrm>
            <a:off x="5134732" y="4950349"/>
            <a:ext cx="1520982" cy="302065"/>
            <a:chOff x="5642557" y="-150670"/>
            <a:chExt cx="1520982" cy="302065"/>
          </a:xfrm>
        </p:grpSpPr>
        <p:sp>
          <p:nvSpPr>
            <p:cNvPr id="192" name="Google Shape;192;p3"/>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3"/>
          <p:cNvGrpSpPr/>
          <p:nvPr/>
        </p:nvGrpSpPr>
        <p:grpSpPr>
          <a:xfrm>
            <a:off x="8419792" y="3307266"/>
            <a:ext cx="1105976" cy="133969"/>
            <a:chOff x="8183182" y="663852"/>
            <a:chExt cx="1475028" cy="178673"/>
          </a:xfrm>
        </p:grpSpPr>
        <p:grpSp>
          <p:nvGrpSpPr>
            <p:cNvPr id="198" name="Google Shape;198;p3"/>
            <p:cNvGrpSpPr/>
            <p:nvPr/>
          </p:nvGrpSpPr>
          <p:grpSpPr>
            <a:xfrm>
              <a:off x="8183182" y="774425"/>
              <a:ext cx="1178025" cy="68100"/>
              <a:chOff x="2024450" y="204150"/>
              <a:chExt cx="1178025" cy="68100"/>
            </a:xfrm>
          </p:grpSpPr>
          <p:sp>
            <p:nvSpPr>
              <p:cNvPr id="199" name="Google Shape;199;p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3"/>
            <p:cNvGrpSpPr/>
            <p:nvPr/>
          </p:nvGrpSpPr>
          <p:grpSpPr>
            <a:xfrm>
              <a:off x="8480185" y="663852"/>
              <a:ext cx="1178025" cy="68100"/>
              <a:chOff x="2024450" y="204150"/>
              <a:chExt cx="1178025" cy="68100"/>
            </a:xfrm>
          </p:grpSpPr>
          <p:sp>
            <p:nvSpPr>
              <p:cNvPr id="210" name="Google Shape;210;p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0" name="Google Shape;220;p3"/>
          <p:cNvSpPr/>
          <p:nvPr/>
        </p:nvSpPr>
        <p:spPr>
          <a:xfrm>
            <a:off x="-1414555" y="40238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
          <p:cNvSpPr/>
          <p:nvPr/>
        </p:nvSpPr>
        <p:spPr>
          <a:xfrm>
            <a:off x="-1111455" y="37445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 name="Google Shape;222;p3"/>
          <p:cNvGrpSpPr/>
          <p:nvPr/>
        </p:nvGrpSpPr>
        <p:grpSpPr>
          <a:xfrm rot="10800000">
            <a:off x="-155261" y="2431003"/>
            <a:ext cx="883262" cy="242091"/>
            <a:chOff x="2300350" y="2601250"/>
            <a:chExt cx="2275275" cy="623625"/>
          </a:xfrm>
        </p:grpSpPr>
        <p:sp>
          <p:nvSpPr>
            <p:cNvPr id="223" name="Google Shape;223;p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5">
    <p:spTree>
      <p:nvGrpSpPr>
        <p:cNvPr id="1657" name="Shape 1657"/>
        <p:cNvGrpSpPr/>
        <p:nvPr/>
      </p:nvGrpSpPr>
      <p:grpSpPr>
        <a:xfrm>
          <a:off x="0" y="0"/>
          <a:ext cx="0" cy="0"/>
          <a:chOff x="0" y="0"/>
          <a:chExt cx="0" cy="0"/>
        </a:xfrm>
      </p:grpSpPr>
      <p:grpSp>
        <p:nvGrpSpPr>
          <p:cNvPr id="1658" name="Google Shape;1658;p21"/>
          <p:cNvGrpSpPr/>
          <p:nvPr/>
        </p:nvGrpSpPr>
        <p:grpSpPr>
          <a:xfrm>
            <a:off x="-24" y="-27"/>
            <a:ext cx="9143711" cy="5143338"/>
            <a:chOff x="597550" y="708125"/>
            <a:chExt cx="6449225" cy="4193850"/>
          </a:xfrm>
        </p:grpSpPr>
        <p:sp>
          <p:nvSpPr>
            <p:cNvPr id="1659" name="Google Shape;1659;p21"/>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21"/>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21"/>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21"/>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21"/>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21"/>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21"/>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1"/>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21"/>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21"/>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21"/>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21"/>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21"/>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1"/>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21"/>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21"/>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21"/>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21"/>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21"/>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21"/>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21"/>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21"/>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21"/>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21"/>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1"/>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1"/>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21"/>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1"/>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1"/>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21"/>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1"/>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1"/>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1"/>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1"/>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21"/>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21"/>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21"/>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1"/>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7" name="Google Shape;1697;p21"/>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698" name="Google Shape;1698;p21"/>
          <p:cNvSpPr txBox="1"/>
          <p:nvPr>
            <p:ph idx="2" type="title"/>
          </p:nvPr>
        </p:nvSpPr>
        <p:spPr>
          <a:xfrm>
            <a:off x="755600" y="2900863"/>
            <a:ext cx="22656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699" name="Google Shape;1699;p21"/>
          <p:cNvSpPr txBox="1"/>
          <p:nvPr>
            <p:ph idx="1" type="subTitle"/>
          </p:nvPr>
        </p:nvSpPr>
        <p:spPr>
          <a:xfrm>
            <a:off x="755600" y="3296863"/>
            <a:ext cx="2265600" cy="75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00" name="Google Shape;1700;p21"/>
          <p:cNvSpPr txBox="1"/>
          <p:nvPr>
            <p:ph idx="3" type="title"/>
          </p:nvPr>
        </p:nvSpPr>
        <p:spPr>
          <a:xfrm>
            <a:off x="3443604" y="2900863"/>
            <a:ext cx="22656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701" name="Google Shape;1701;p21"/>
          <p:cNvSpPr txBox="1"/>
          <p:nvPr>
            <p:ph idx="4" type="subTitle"/>
          </p:nvPr>
        </p:nvSpPr>
        <p:spPr>
          <a:xfrm>
            <a:off x="3443604" y="3296863"/>
            <a:ext cx="2265600" cy="75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02" name="Google Shape;1702;p21"/>
          <p:cNvSpPr txBox="1"/>
          <p:nvPr>
            <p:ph idx="5" type="title"/>
          </p:nvPr>
        </p:nvSpPr>
        <p:spPr>
          <a:xfrm>
            <a:off x="6132644" y="2900863"/>
            <a:ext cx="22656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703" name="Google Shape;1703;p21"/>
          <p:cNvSpPr txBox="1"/>
          <p:nvPr>
            <p:ph idx="6" type="subTitle"/>
          </p:nvPr>
        </p:nvSpPr>
        <p:spPr>
          <a:xfrm>
            <a:off x="6132644" y="3296863"/>
            <a:ext cx="2265600" cy="75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704" name="Google Shape;1704;p21"/>
          <p:cNvGrpSpPr/>
          <p:nvPr/>
        </p:nvGrpSpPr>
        <p:grpSpPr>
          <a:xfrm>
            <a:off x="-7" y="-76201"/>
            <a:ext cx="586800" cy="1284425"/>
            <a:chOff x="-7" y="-76201"/>
            <a:chExt cx="586800" cy="1284425"/>
          </a:xfrm>
        </p:grpSpPr>
        <p:sp>
          <p:nvSpPr>
            <p:cNvPr id="1705" name="Google Shape;1705;p21"/>
            <p:cNvSpPr/>
            <p:nvPr/>
          </p:nvSpPr>
          <p:spPr>
            <a:xfrm flipH="1">
              <a:off x="-7" y="-762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6" name="Google Shape;1706;p21"/>
            <p:cNvGrpSpPr/>
            <p:nvPr/>
          </p:nvGrpSpPr>
          <p:grpSpPr>
            <a:xfrm flipH="1" rot="5400000">
              <a:off x="-148228" y="320574"/>
              <a:ext cx="883262" cy="242091"/>
              <a:chOff x="2300350" y="2601250"/>
              <a:chExt cx="2275275" cy="623625"/>
            </a:xfrm>
          </p:grpSpPr>
          <p:sp>
            <p:nvSpPr>
              <p:cNvPr id="1707" name="Google Shape;1707;p21"/>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1"/>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1"/>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1"/>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1"/>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1"/>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13" name="Google Shape;1713;p21"/>
          <p:cNvGrpSpPr/>
          <p:nvPr/>
        </p:nvGrpSpPr>
        <p:grpSpPr>
          <a:xfrm rot="5400000">
            <a:off x="54450" y="1665375"/>
            <a:ext cx="98902" cy="553090"/>
            <a:chOff x="4898850" y="4820550"/>
            <a:chExt cx="98902" cy="553090"/>
          </a:xfrm>
        </p:grpSpPr>
        <p:sp>
          <p:nvSpPr>
            <p:cNvPr id="1714" name="Google Shape;1714;p21"/>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1"/>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1"/>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1"/>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1"/>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9" name="Google Shape;1719;p21"/>
          <p:cNvSpPr/>
          <p:nvPr/>
        </p:nvSpPr>
        <p:spPr>
          <a:xfrm rot="-5400000">
            <a:off x="348814" y="401862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0" name="Google Shape;1720;p21"/>
          <p:cNvGrpSpPr/>
          <p:nvPr/>
        </p:nvGrpSpPr>
        <p:grpSpPr>
          <a:xfrm flipH="1" rot="-5400000">
            <a:off x="7907216" y="4455774"/>
            <a:ext cx="1823016" cy="296643"/>
            <a:chOff x="7857346" y="3902355"/>
            <a:chExt cx="1823016" cy="296643"/>
          </a:xfrm>
        </p:grpSpPr>
        <p:sp>
          <p:nvSpPr>
            <p:cNvPr id="1721" name="Google Shape;1721;p21"/>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1"/>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1"/>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1"/>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1"/>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1"/>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7" name="Google Shape;1727;p21"/>
          <p:cNvGrpSpPr/>
          <p:nvPr/>
        </p:nvGrpSpPr>
        <p:grpSpPr>
          <a:xfrm flipH="1">
            <a:off x="7120557" y="-107958"/>
            <a:ext cx="1520982" cy="302065"/>
            <a:chOff x="5642557" y="-150670"/>
            <a:chExt cx="1520982" cy="302065"/>
          </a:xfrm>
        </p:grpSpPr>
        <p:sp>
          <p:nvSpPr>
            <p:cNvPr id="1728" name="Google Shape;1728;p21"/>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1"/>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1"/>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1"/>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1"/>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3" name="Google Shape;1733;p21"/>
          <p:cNvGrpSpPr/>
          <p:nvPr/>
        </p:nvGrpSpPr>
        <p:grpSpPr>
          <a:xfrm>
            <a:off x="8455187" y="1287478"/>
            <a:ext cx="883262" cy="242091"/>
            <a:chOff x="2300350" y="2601250"/>
            <a:chExt cx="2275275" cy="623625"/>
          </a:xfrm>
        </p:grpSpPr>
        <p:sp>
          <p:nvSpPr>
            <p:cNvPr id="1734" name="Google Shape;1734;p21"/>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1"/>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1"/>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1"/>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1"/>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1"/>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6">
    <p:spTree>
      <p:nvGrpSpPr>
        <p:cNvPr id="1740" name="Shape 1740"/>
        <p:cNvGrpSpPr/>
        <p:nvPr/>
      </p:nvGrpSpPr>
      <p:grpSpPr>
        <a:xfrm>
          <a:off x="0" y="0"/>
          <a:ext cx="0" cy="0"/>
          <a:chOff x="0" y="0"/>
          <a:chExt cx="0" cy="0"/>
        </a:xfrm>
      </p:grpSpPr>
      <p:grpSp>
        <p:nvGrpSpPr>
          <p:cNvPr id="1741" name="Google Shape;1741;p22"/>
          <p:cNvGrpSpPr/>
          <p:nvPr/>
        </p:nvGrpSpPr>
        <p:grpSpPr>
          <a:xfrm>
            <a:off x="-24" y="-27"/>
            <a:ext cx="9143711" cy="5143338"/>
            <a:chOff x="597550" y="708125"/>
            <a:chExt cx="6449225" cy="4193850"/>
          </a:xfrm>
        </p:grpSpPr>
        <p:sp>
          <p:nvSpPr>
            <p:cNvPr id="1742" name="Google Shape;1742;p22"/>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2"/>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2"/>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2"/>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2"/>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2"/>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2"/>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2"/>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2"/>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2"/>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2"/>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2"/>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2"/>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2"/>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2"/>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2"/>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2"/>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2"/>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2"/>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2"/>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2"/>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2"/>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2"/>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2"/>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2"/>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2"/>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2"/>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2"/>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2"/>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2"/>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2"/>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2"/>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2"/>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2"/>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2"/>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2"/>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2"/>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2"/>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0" name="Google Shape;1780;p22"/>
          <p:cNvSpPr txBox="1"/>
          <p:nvPr>
            <p:ph type="title"/>
          </p:nvPr>
        </p:nvSpPr>
        <p:spPr>
          <a:xfrm>
            <a:off x="2246574" y="1636039"/>
            <a:ext cx="20193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781" name="Google Shape;1781;p22"/>
          <p:cNvSpPr txBox="1"/>
          <p:nvPr>
            <p:ph idx="1" type="subTitle"/>
          </p:nvPr>
        </p:nvSpPr>
        <p:spPr>
          <a:xfrm>
            <a:off x="2123424" y="2032039"/>
            <a:ext cx="2265600" cy="53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2" name="Google Shape;1782;p22"/>
          <p:cNvSpPr txBox="1"/>
          <p:nvPr>
            <p:ph idx="2" type="title"/>
          </p:nvPr>
        </p:nvSpPr>
        <p:spPr>
          <a:xfrm>
            <a:off x="6172578" y="1636039"/>
            <a:ext cx="20193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783" name="Google Shape;1783;p22"/>
          <p:cNvSpPr txBox="1"/>
          <p:nvPr>
            <p:ph idx="3" type="subTitle"/>
          </p:nvPr>
        </p:nvSpPr>
        <p:spPr>
          <a:xfrm>
            <a:off x="6049428" y="2032039"/>
            <a:ext cx="2265600" cy="53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4" name="Google Shape;1784;p22"/>
          <p:cNvSpPr txBox="1"/>
          <p:nvPr>
            <p:ph idx="4" type="title"/>
          </p:nvPr>
        </p:nvSpPr>
        <p:spPr>
          <a:xfrm>
            <a:off x="2204274" y="3315400"/>
            <a:ext cx="21039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785" name="Google Shape;1785;p22"/>
          <p:cNvSpPr txBox="1"/>
          <p:nvPr>
            <p:ph idx="5" type="subTitle"/>
          </p:nvPr>
        </p:nvSpPr>
        <p:spPr>
          <a:xfrm>
            <a:off x="2123424" y="3711400"/>
            <a:ext cx="2265600" cy="53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6" name="Google Shape;1786;p22"/>
          <p:cNvSpPr txBox="1"/>
          <p:nvPr>
            <p:ph idx="6" type="title"/>
          </p:nvPr>
        </p:nvSpPr>
        <p:spPr>
          <a:xfrm>
            <a:off x="6172578" y="3315400"/>
            <a:ext cx="20193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787" name="Google Shape;1787;p22"/>
          <p:cNvSpPr txBox="1"/>
          <p:nvPr>
            <p:ph idx="7" type="subTitle"/>
          </p:nvPr>
        </p:nvSpPr>
        <p:spPr>
          <a:xfrm>
            <a:off x="6049428" y="3711400"/>
            <a:ext cx="2265600" cy="53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8" name="Google Shape;1788;p22"/>
          <p:cNvSpPr/>
          <p:nvPr/>
        </p:nvSpPr>
        <p:spPr>
          <a:xfrm>
            <a:off x="7" y="-9920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9" name="Google Shape;1789;p22"/>
          <p:cNvGrpSpPr/>
          <p:nvPr/>
        </p:nvGrpSpPr>
        <p:grpSpPr>
          <a:xfrm>
            <a:off x="-500742" y="161244"/>
            <a:ext cx="1520982" cy="302065"/>
            <a:chOff x="5642557" y="-150670"/>
            <a:chExt cx="1520982" cy="302065"/>
          </a:xfrm>
        </p:grpSpPr>
        <p:sp>
          <p:nvSpPr>
            <p:cNvPr id="1790" name="Google Shape;1790;p22"/>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2"/>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2"/>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2"/>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2"/>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5" name="Google Shape;1795;p22"/>
          <p:cNvGrpSpPr/>
          <p:nvPr/>
        </p:nvGrpSpPr>
        <p:grpSpPr>
          <a:xfrm rot="5400000">
            <a:off x="85100" y="2002025"/>
            <a:ext cx="98902" cy="553090"/>
            <a:chOff x="4898850" y="4820550"/>
            <a:chExt cx="98902" cy="553090"/>
          </a:xfrm>
        </p:grpSpPr>
        <p:sp>
          <p:nvSpPr>
            <p:cNvPr id="1796" name="Google Shape;1796;p22"/>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2"/>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2"/>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2"/>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2"/>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1" name="Google Shape;1801;p22"/>
          <p:cNvGrpSpPr/>
          <p:nvPr/>
        </p:nvGrpSpPr>
        <p:grpSpPr>
          <a:xfrm flipH="1">
            <a:off x="5072421" y="4999731"/>
            <a:ext cx="1823016" cy="196994"/>
            <a:chOff x="7857346" y="4002005"/>
            <a:chExt cx="1823016" cy="196994"/>
          </a:xfrm>
        </p:grpSpPr>
        <p:sp>
          <p:nvSpPr>
            <p:cNvPr id="1802" name="Google Shape;1802;p22"/>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2"/>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2"/>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5" name="Google Shape;1805;p22"/>
          <p:cNvSpPr/>
          <p:nvPr/>
        </p:nvSpPr>
        <p:spPr>
          <a:xfrm rot="-5400000">
            <a:off x="348812" y="419572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6" name="Google Shape;1806;p22"/>
          <p:cNvGrpSpPr/>
          <p:nvPr/>
        </p:nvGrpSpPr>
        <p:grpSpPr>
          <a:xfrm rot="5400000">
            <a:off x="9019112" y="1314150"/>
            <a:ext cx="98902" cy="553090"/>
            <a:chOff x="4898850" y="4820550"/>
            <a:chExt cx="98902" cy="553090"/>
          </a:xfrm>
        </p:grpSpPr>
        <p:sp>
          <p:nvSpPr>
            <p:cNvPr id="1807" name="Google Shape;1807;p22"/>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2"/>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2"/>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2"/>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2"/>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2" name="Google Shape;1812;p2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3" name="Google Shape;1813;p22"/>
          <p:cNvGrpSpPr/>
          <p:nvPr/>
        </p:nvGrpSpPr>
        <p:grpSpPr>
          <a:xfrm>
            <a:off x="5072076" y="284994"/>
            <a:ext cx="1252897" cy="51000"/>
            <a:chOff x="2915381" y="4104819"/>
            <a:chExt cx="1252897" cy="51000"/>
          </a:xfrm>
        </p:grpSpPr>
        <p:sp>
          <p:nvSpPr>
            <p:cNvPr id="1814" name="Google Shape;1814;p22"/>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2"/>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2"/>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2"/>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2"/>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2"/>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2"/>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2"/>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2"/>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2"/>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2"/>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2"/>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2"/>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2"/>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8" name="Google Shape;1828;p22"/>
          <p:cNvGrpSpPr/>
          <p:nvPr/>
        </p:nvGrpSpPr>
        <p:grpSpPr>
          <a:xfrm>
            <a:off x="8557211" y="3859075"/>
            <a:ext cx="586800" cy="1523237"/>
            <a:chOff x="8557211" y="3859075"/>
            <a:chExt cx="586800" cy="1523237"/>
          </a:xfrm>
        </p:grpSpPr>
        <p:sp>
          <p:nvSpPr>
            <p:cNvPr id="1829" name="Google Shape;1829;p2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0" name="Google Shape;1830;p22"/>
            <p:cNvGrpSpPr/>
            <p:nvPr/>
          </p:nvGrpSpPr>
          <p:grpSpPr>
            <a:xfrm rot="5400000">
              <a:off x="8297605" y="4762340"/>
              <a:ext cx="1105976" cy="133969"/>
              <a:chOff x="8183182" y="663852"/>
              <a:chExt cx="1475028" cy="178673"/>
            </a:xfrm>
          </p:grpSpPr>
          <p:grpSp>
            <p:nvGrpSpPr>
              <p:cNvPr id="1831" name="Google Shape;1831;p22"/>
              <p:cNvGrpSpPr/>
              <p:nvPr/>
            </p:nvGrpSpPr>
            <p:grpSpPr>
              <a:xfrm>
                <a:off x="8183182" y="774425"/>
                <a:ext cx="1178025" cy="68100"/>
                <a:chOff x="2024450" y="204150"/>
                <a:chExt cx="1178025" cy="68100"/>
              </a:xfrm>
            </p:grpSpPr>
            <p:sp>
              <p:nvSpPr>
                <p:cNvPr id="1832" name="Google Shape;1832;p2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2" name="Google Shape;1842;p22"/>
              <p:cNvGrpSpPr/>
              <p:nvPr/>
            </p:nvGrpSpPr>
            <p:grpSpPr>
              <a:xfrm>
                <a:off x="8480185" y="663852"/>
                <a:ext cx="1178025" cy="68100"/>
                <a:chOff x="2024450" y="204150"/>
                <a:chExt cx="1178025" cy="68100"/>
              </a:xfrm>
            </p:grpSpPr>
            <p:sp>
              <p:nvSpPr>
                <p:cNvPr id="1843" name="Google Shape;1843;p2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2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2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2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2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2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2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853" name="Google Shape;1853;p22"/>
          <p:cNvSpPr txBox="1"/>
          <p:nvPr>
            <p:ph idx="8" type="title"/>
          </p:nvPr>
        </p:nvSpPr>
        <p:spPr>
          <a:xfrm>
            <a:off x="713100" y="539400"/>
            <a:ext cx="771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7">
    <p:spTree>
      <p:nvGrpSpPr>
        <p:cNvPr id="1854" name="Shape 1854"/>
        <p:cNvGrpSpPr/>
        <p:nvPr/>
      </p:nvGrpSpPr>
      <p:grpSpPr>
        <a:xfrm>
          <a:off x="0" y="0"/>
          <a:ext cx="0" cy="0"/>
          <a:chOff x="0" y="0"/>
          <a:chExt cx="0" cy="0"/>
        </a:xfrm>
      </p:grpSpPr>
      <p:grpSp>
        <p:nvGrpSpPr>
          <p:cNvPr id="1855" name="Google Shape;1855;p23"/>
          <p:cNvGrpSpPr/>
          <p:nvPr/>
        </p:nvGrpSpPr>
        <p:grpSpPr>
          <a:xfrm>
            <a:off x="-24" y="-27"/>
            <a:ext cx="9143711" cy="5143338"/>
            <a:chOff x="597550" y="708125"/>
            <a:chExt cx="6449225" cy="4193850"/>
          </a:xfrm>
        </p:grpSpPr>
        <p:sp>
          <p:nvSpPr>
            <p:cNvPr id="1856" name="Google Shape;1856;p23"/>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3"/>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3"/>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3"/>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3"/>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3"/>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23"/>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23"/>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23"/>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3"/>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3"/>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3"/>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3"/>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3"/>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23"/>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23"/>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23"/>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23"/>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23"/>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23"/>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23"/>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23"/>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23"/>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23"/>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23"/>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23"/>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23"/>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23"/>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23"/>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23"/>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23"/>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23"/>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23"/>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23"/>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23"/>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23"/>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23"/>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23"/>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4" name="Google Shape;1894;p23"/>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895" name="Google Shape;1895;p23"/>
          <p:cNvSpPr txBox="1"/>
          <p:nvPr>
            <p:ph idx="2" type="title"/>
          </p:nvPr>
        </p:nvSpPr>
        <p:spPr>
          <a:xfrm>
            <a:off x="2152068" y="1512817"/>
            <a:ext cx="18279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896" name="Google Shape;1896;p23"/>
          <p:cNvSpPr txBox="1"/>
          <p:nvPr>
            <p:ph idx="1" type="subTitle"/>
          </p:nvPr>
        </p:nvSpPr>
        <p:spPr>
          <a:xfrm>
            <a:off x="1992918" y="1911375"/>
            <a:ext cx="21462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97" name="Google Shape;1897;p23"/>
          <p:cNvSpPr txBox="1"/>
          <p:nvPr>
            <p:ph idx="3" type="title"/>
          </p:nvPr>
        </p:nvSpPr>
        <p:spPr>
          <a:xfrm>
            <a:off x="2152068" y="2624681"/>
            <a:ext cx="18279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898" name="Google Shape;1898;p23"/>
          <p:cNvSpPr txBox="1"/>
          <p:nvPr>
            <p:ph idx="4" type="subTitle"/>
          </p:nvPr>
        </p:nvSpPr>
        <p:spPr>
          <a:xfrm>
            <a:off x="1992918" y="3019025"/>
            <a:ext cx="21462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99" name="Google Shape;1899;p23"/>
          <p:cNvSpPr txBox="1"/>
          <p:nvPr>
            <p:ph idx="5" type="title"/>
          </p:nvPr>
        </p:nvSpPr>
        <p:spPr>
          <a:xfrm>
            <a:off x="6055343" y="2624681"/>
            <a:ext cx="18279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900" name="Google Shape;1900;p23"/>
          <p:cNvSpPr txBox="1"/>
          <p:nvPr>
            <p:ph idx="6" type="subTitle"/>
          </p:nvPr>
        </p:nvSpPr>
        <p:spPr>
          <a:xfrm>
            <a:off x="5896193" y="3019032"/>
            <a:ext cx="21462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01" name="Google Shape;1901;p23"/>
          <p:cNvSpPr txBox="1"/>
          <p:nvPr>
            <p:ph idx="7" type="title"/>
          </p:nvPr>
        </p:nvSpPr>
        <p:spPr>
          <a:xfrm>
            <a:off x="6055343" y="1512817"/>
            <a:ext cx="18279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902" name="Google Shape;1902;p23"/>
          <p:cNvSpPr txBox="1"/>
          <p:nvPr>
            <p:ph idx="8" type="subTitle"/>
          </p:nvPr>
        </p:nvSpPr>
        <p:spPr>
          <a:xfrm>
            <a:off x="5896193" y="1911375"/>
            <a:ext cx="21462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03" name="Google Shape;1903;p23"/>
          <p:cNvSpPr txBox="1"/>
          <p:nvPr>
            <p:ph idx="9" type="title"/>
          </p:nvPr>
        </p:nvSpPr>
        <p:spPr>
          <a:xfrm>
            <a:off x="2152068" y="3733187"/>
            <a:ext cx="18279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904" name="Google Shape;1904;p23"/>
          <p:cNvSpPr txBox="1"/>
          <p:nvPr>
            <p:ph idx="13" type="subTitle"/>
          </p:nvPr>
        </p:nvSpPr>
        <p:spPr>
          <a:xfrm>
            <a:off x="1992918" y="4126675"/>
            <a:ext cx="21462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05" name="Google Shape;1905;p23"/>
          <p:cNvSpPr txBox="1"/>
          <p:nvPr>
            <p:ph idx="14" type="title"/>
          </p:nvPr>
        </p:nvSpPr>
        <p:spPr>
          <a:xfrm>
            <a:off x="6055343" y="3733187"/>
            <a:ext cx="18279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906" name="Google Shape;1906;p23"/>
          <p:cNvSpPr txBox="1"/>
          <p:nvPr>
            <p:ph idx="15" type="subTitle"/>
          </p:nvPr>
        </p:nvSpPr>
        <p:spPr>
          <a:xfrm>
            <a:off x="5896193" y="4126677"/>
            <a:ext cx="21462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07" name="Google Shape;1907;p23"/>
          <p:cNvSpPr/>
          <p:nvPr/>
        </p:nvSpPr>
        <p:spPr>
          <a:xfrm>
            <a:off x="1455" y="-8885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08" name="Google Shape;1908;p23"/>
          <p:cNvGrpSpPr/>
          <p:nvPr/>
        </p:nvGrpSpPr>
        <p:grpSpPr>
          <a:xfrm rot="-5400000">
            <a:off x="-146785" y="231721"/>
            <a:ext cx="883262" cy="242091"/>
            <a:chOff x="2300350" y="2601250"/>
            <a:chExt cx="2275275" cy="623625"/>
          </a:xfrm>
        </p:grpSpPr>
        <p:sp>
          <p:nvSpPr>
            <p:cNvPr id="1909" name="Google Shape;1909;p2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2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2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2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2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2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5" name="Google Shape;1915;p23"/>
          <p:cNvGrpSpPr/>
          <p:nvPr/>
        </p:nvGrpSpPr>
        <p:grpSpPr>
          <a:xfrm>
            <a:off x="1685767" y="463191"/>
            <a:ext cx="1105976" cy="133969"/>
            <a:chOff x="8183182" y="663852"/>
            <a:chExt cx="1475028" cy="178673"/>
          </a:xfrm>
        </p:grpSpPr>
        <p:grpSp>
          <p:nvGrpSpPr>
            <p:cNvPr id="1916" name="Google Shape;1916;p23"/>
            <p:cNvGrpSpPr/>
            <p:nvPr/>
          </p:nvGrpSpPr>
          <p:grpSpPr>
            <a:xfrm>
              <a:off x="8183182" y="774425"/>
              <a:ext cx="1178025" cy="68100"/>
              <a:chOff x="2024450" y="204150"/>
              <a:chExt cx="1178025" cy="68100"/>
            </a:xfrm>
          </p:grpSpPr>
          <p:sp>
            <p:nvSpPr>
              <p:cNvPr id="1917" name="Google Shape;1917;p2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2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2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2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2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2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2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2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2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7" name="Google Shape;1927;p23"/>
            <p:cNvGrpSpPr/>
            <p:nvPr/>
          </p:nvGrpSpPr>
          <p:grpSpPr>
            <a:xfrm>
              <a:off x="8480185" y="663852"/>
              <a:ext cx="1178025" cy="68100"/>
              <a:chOff x="2024450" y="204150"/>
              <a:chExt cx="1178025" cy="68100"/>
            </a:xfrm>
          </p:grpSpPr>
          <p:sp>
            <p:nvSpPr>
              <p:cNvPr id="1928" name="Google Shape;1928;p2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2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2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2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2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2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2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2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2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2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38" name="Google Shape;1938;p23"/>
          <p:cNvSpPr/>
          <p:nvPr/>
        </p:nvSpPr>
        <p:spPr>
          <a:xfrm flipH="1">
            <a:off x="8167370" y="7562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23"/>
          <p:cNvSpPr/>
          <p:nvPr/>
        </p:nvSpPr>
        <p:spPr>
          <a:xfrm flipH="1">
            <a:off x="7864270" y="4769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0" name="Google Shape;1940;p23"/>
          <p:cNvGrpSpPr/>
          <p:nvPr/>
        </p:nvGrpSpPr>
        <p:grpSpPr>
          <a:xfrm rot="5400000">
            <a:off x="6864300" y="-51175"/>
            <a:ext cx="98902" cy="553090"/>
            <a:chOff x="4898850" y="4820550"/>
            <a:chExt cx="98902" cy="553090"/>
          </a:xfrm>
        </p:grpSpPr>
        <p:sp>
          <p:nvSpPr>
            <p:cNvPr id="1941" name="Google Shape;1941;p23"/>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23"/>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23"/>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23"/>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23"/>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6" name="Google Shape;1946;p23"/>
          <p:cNvGrpSpPr/>
          <p:nvPr/>
        </p:nvGrpSpPr>
        <p:grpSpPr>
          <a:xfrm rot="5400000">
            <a:off x="975" y="4180500"/>
            <a:ext cx="98902" cy="553090"/>
            <a:chOff x="4898850" y="4820550"/>
            <a:chExt cx="98902" cy="553090"/>
          </a:xfrm>
        </p:grpSpPr>
        <p:sp>
          <p:nvSpPr>
            <p:cNvPr id="1947" name="Google Shape;1947;p23"/>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23"/>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23"/>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23"/>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23"/>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2" name="Google Shape;1952;p23"/>
          <p:cNvGrpSpPr/>
          <p:nvPr/>
        </p:nvGrpSpPr>
        <p:grpSpPr>
          <a:xfrm flipH="1">
            <a:off x="-799254" y="4748605"/>
            <a:ext cx="1823016" cy="196994"/>
            <a:chOff x="7857346" y="4002005"/>
            <a:chExt cx="1823016" cy="196994"/>
          </a:xfrm>
        </p:grpSpPr>
        <p:sp>
          <p:nvSpPr>
            <p:cNvPr id="1953" name="Google Shape;1953;p23"/>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23"/>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23"/>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6" name="Google Shape;1956;p23"/>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7" name="Google Shape;1957;p23"/>
          <p:cNvGrpSpPr/>
          <p:nvPr/>
        </p:nvGrpSpPr>
        <p:grpSpPr>
          <a:xfrm rot="5400000">
            <a:off x="8520259" y="4079074"/>
            <a:ext cx="302065" cy="1520982"/>
            <a:chOff x="-108754" y="2690919"/>
            <a:chExt cx="302065" cy="1520982"/>
          </a:xfrm>
        </p:grpSpPr>
        <p:sp>
          <p:nvSpPr>
            <p:cNvPr id="1958" name="Google Shape;1958;p23"/>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23"/>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23"/>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23"/>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23"/>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3" name="Google Shape;1963;p23"/>
          <p:cNvGrpSpPr/>
          <p:nvPr/>
        </p:nvGrpSpPr>
        <p:grpSpPr>
          <a:xfrm>
            <a:off x="3945551" y="4775319"/>
            <a:ext cx="1252897" cy="51000"/>
            <a:chOff x="2915381" y="4104819"/>
            <a:chExt cx="1252897" cy="51000"/>
          </a:xfrm>
        </p:grpSpPr>
        <p:sp>
          <p:nvSpPr>
            <p:cNvPr id="1964" name="Google Shape;1964;p23"/>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23"/>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23"/>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23"/>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23"/>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23"/>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23"/>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23"/>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23"/>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23"/>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23"/>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23"/>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23"/>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23"/>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15">
    <p:spTree>
      <p:nvGrpSpPr>
        <p:cNvPr id="1978" name="Shape 1978"/>
        <p:cNvGrpSpPr/>
        <p:nvPr/>
      </p:nvGrpSpPr>
      <p:grpSpPr>
        <a:xfrm>
          <a:off x="0" y="0"/>
          <a:ext cx="0" cy="0"/>
          <a:chOff x="0" y="0"/>
          <a:chExt cx="0" cy="0"/>
        </a:xfrm>
      </p:grpSpPr>
      <p:grpSp>
        <p:nvGrpSpPr>
          <p:cNvPr id="1979" name="Google Shape;1979;p24"/>
          <p:cNvGrpSpPr/>
          <p:nvPr/>
        </p:nvGrpSpPr>
        <p:grpSpPr>
          <a:xfrm>
            <a:off x="-24" y="-27"/>
            <a:ext cx="9143711" cy="5143338"/>
            <a:chOff x="597550" y="708125"/>
            <a:chExt cx="6449225" cy="4193850"/>
          </a:xfrm>
        </p:grpSpPr>
        <p:sp>
          <p:nvSpPr>
            <p:cNvPr id="1980" name="Google Shape;1980;p24"/>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24"/>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24"/>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24"/>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24"/>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24"/>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24"/>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24"/>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24"/>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24"/>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24"/>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24"/>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24"/>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24"/>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24"/>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24"/>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24"/>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24"/>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24"/>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24"/>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24"/>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24"/>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24"/>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24"/>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24"/>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24"/>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24"/>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24"/>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24"/>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24"/>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24"/>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24"/>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24"/>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24"/>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24"/>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24"/>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24"/>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24"/>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8" name="Google Shape;2018;p24"/>
          <p:cNvGrpSpPr/>
          <p:nvPr/>
        </p:nvGrpSpPr>
        <p:grpSpPr>
          <a:xfrm>
            <a:off x="4674957" y="4956042"/>
            <a:ext cx="1520982" cy="302065"/>
            <a:chOff x="5642557" y="-150670"/>
            <a:chExt cx="1520982" cy="302065"/>
          </a:xfrm>
        </p:grpSpPr>
        <p:sp>
          <p:nvSpPr>
            <p:cNvPr id="2019" name="Google Shape;2019;p24"/>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24"/>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24"/>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24"/>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24"/>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4" name="Google Shape;2024;p24"/>
          <p:cNvGrpSpPr/>
          <p:nvPr/>
        </p:nvGrpSpPr>
        <p:grpSpPr>
          <a:xfrm rot="5400000">
            <a:off x="85100" y="2306825"/>
            <a:ext cx="98902" cy="553090"/>
            <a:chOff x="4898850" y="4820550"/>
            <a:chExt cx="98902" cy="553090"/>
          </a:xfrm>
        </p:grpSpPr>
        <p:sp>
          <p:nvSpPr>
            <p:cNvPr id="2025" name="Google Shape;2025;p24"/>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24"/>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24"/>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24"/>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24"/>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0" name="Google Shape;2030;p24"/>
          <p:cNvGrpSpPr/>
          <p:nvPr/>
        </p:nvGrpSpPr>
        <p:grpSpPr>
          <a:xfrm>
            <a:off x="-1744592" y="3592129"/>
            <a:ext cx="2297800" cy="347400"/>
            <a:chOff x="-1439792" y="3592129"/>
            <a:chExt cx="2297800" cy="347400"/>
          </a:xfrm>
        </p:grpSpPr>
        <p:sp>
          <p:nvSpPr>
            <p:cNvPr id="2031" name="Google Shape;2031;p24"/>
            <p:cNvSpPr/>
            <p:nvPr/>
          </p:nvSpPr>
          <p:spPr>
            <a:xfrm>
              <a:off x="-1439792" y="38714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24"/>
            <p:cNvSpPr/>
            <p:nvPr/>
          </p:nvSpPr>
          <p:spPr>
            <a:xfrm>
              <a:off x="-1136692" y="35921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3" name="Google Shape;2033;p24"/>
          <p:cNvSpPr/>
          <p:nvPr/>
        </p:nvSpPr>
        <p:spPr>
          <a:xfrm rot="10800000">
            <a:off x="414162" y="446566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4" name="Google Shape;2034;p24"/>
          <p:cNvGrpSpPr/>
          <p:nvPr/>
        </p:nvGrpSpPr>
        <p:grpSpPr>
          <a:xfrm>
            <a:off x="-222733" y="225814"/>
            <a:ext cx="1507157" cy="586800"/>
            <a:chOff x="-222733" y="225814"/>
            <a:chExt cx="1507157" cy="586800"/>
          </a:xfrm>
        </p:grpSpPr>
        <p:sp>
          <p:nvSpPr>
            <p:cNvPr id="2035" name="Google Shape;2035;p24"/>
            <p:cNvSpPr/>
            <p:nvPr/>
          </p:nvSpPr>
          <p:spPr>
            <a:xfrm rot="-5400000">
              <a:off x="348812" y="-12299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6" name="Google Shape;2036;p24"/>
            <p:cNvGrpSpPr/>
            <p:nvPr/>
          </p:nvGrpSpPr>
          <p:grpSpPr>
            <a:xfrm>
              <a:off x="-222733" y="452241"/>
              <a:ext cx="1105976" cy="133969"/>
              <a:chOff x="8183182" y="663852"/>
              <a:chExt cx="1475028" cy="178673"/>
            </a:xfrm>
          </p:grpSpPr>
          <p:grpSp>
            <p:nvGrpSpPr>
              <p:cNvPr id="2037" name="Google Shape;2037;p24"/>
              <p:cNvGrpSpPr/>
              <p:nvPr/>
            </p:nvGrpSpPr>
            <p:grpSpPr>
              <a:xfrm>
                <a:off x="8183182" y="774425"/>
                <a:ext cx="1178025" cy="68100"/>
                <a:chOff x="2024450" y="204150"/>
                <a:chExt cx="1178025" cy="68100"/>
              </a:xfrm>
            </p:grpSpPr>
            <p:sp>
              <p:nvSpPr>
                <p:cNvPr id="2038" name="Google Shape;2038;p2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2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2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2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2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2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2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2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2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2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8" name="Google Shape;2048;p24"/>
              <p:cNvGrpSpPr/>
              <p:nvPr/>
            </p:nvGrpSpPr>
            <p:grpSpPr>
              <a:xfrm>
                <a:off x="8480185" y="663852"/>
                <a:ext cx="1178025" cy="68100"/>
                <a:chOff x="2024450" y="204150"/>
                <a:chExt cx="1178025" cy="68100"/>
              </a:xfrm>
            </p:grpSpPr>
            <p:sp>
              <p:nvSpPr>
                <p:cNvPr id="2049" name="Google Shape;2049;p2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2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2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2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2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2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2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2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2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2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059" name="Google Shape;2059;p24"/>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0" name="Google Shape;2060;p24"/>
          <p:cNvGrpSpPr/>
          <p:nvPr/>
        </p:nvGrpSpPr>
        <p:grpSpPr>
          <a:xfrm>
            <a:off x="8041407" y="183762"/>
            <a:ext cx="1520982" cy="302065"/>
            <a:chOff x="5642557" y="-150670"/>
            <a:chExt cx="1520982" cy="302065"/>
          </a:xfrm>
        </p:grpSpPr>
        <p:sp>
          <p:nvSpPr>
            <p:cNvPr id="2061" name="Google Shape;2061;p24"/>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24"/>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24"/>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24"/>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24"/>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6" name="Google Shape;2066;p24"/>
          <p:cNvGrpSpPr/>
          <p:nvPr/>
        </p:nvGrpSpPr>
        <p:grpSpPr>
          <a:xfrm rot="5400000">
            <a:off x="8360264" y="2845229"/>
            <a:ext cx="883262" cy="242091"/>
            <a:chOff x="2300350" y="2601250"/>
            <a:chExt cx="2275275" cy="623625"/>
          </a:xfrm>
        </p:grpSpPr>
        <p:sp>
          <p:nvSpPr>
            <p:cNvPr id="2067" name="Google Shape;2067;p24"/>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24"/>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24"/>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24"/>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24"/>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24"/>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3" name="Google Shape;2073;p24"/>
          <p:cNvGrpSpPr/>
          <p:nvPr/>
        </p:nvGrpSpPr>
        <p:grpSpPr>
          <a:xfrm>
            <a:off x="8267392" y="4678866"/>
            <a:ext cx="1105976" cy="133969"/>
            <a:chOff x="8183182" y="663852"/>
            <a:chExt cx="1475028" cy="178673"/>
          </a:xfrm>
        </p:grpSpPr>
        <p:grpSp>
          <p:nvGrpSpPr>
            <p:cNvPr id="2074" name="Google Shape;2074;p24"/>
            <p:cNvGrpSpPr/>
            <p:nvPr/>
          </p:nvGrpSpPr>
          <p:grpSpPr>
            <a:xfrm>
              <a:off x="8183182" y="774425"/>
              <a:ext cx="1178025" cy="68100"/>
              <a:chOff x="2024450" y="204150"/>
              <a:chExt cx="1178025" cy="68100"/>
            </a:xfrm>
          </p:grpSpPr>
          <p:sp>
            <p:nvSpPr>
              <p:cNvPr id="2075" name="Google Shape;2075;p2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2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2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2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2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2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2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2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2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2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5" name="Google Shape;2085;p24"/>
            <p:cNvGrpSpPr/>
            <p:nvPr/>
          </p:nvGrpSpPr>
          <p:grpSpPr>
            <a:xfrm>
              <a:off x="8480185" y="663852"/>
              <a:ext cx="1178025" cy="68100"/>
              <a:chOff x="2024450" y="204150"/>
              <a:chExt cx="1178025" cy="68100"/>
            </a:xfrm>
          </p:grpSpPr>
          <p:sp>
            <p:nvSpPr>
              <p:cNvPr id="2086" name="Google Shape;2086;p2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2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2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2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2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2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2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2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2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2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096" name="Google Shape;2096;p24"/>
          <p:cNvGrpSpPr/>
          <p:nvPr/>
        </p:nvGrpSpPr>
        <p:grpSpPr>
          <a:xfrm>
            <a:off x="5023301" y="238994"/>
            <a:ext cx="1252897" cy="51000"/>
            <a:chOff x="2915381" y="4104819"/>
            <a:chExt cx="1252897" cy="51000"/>
          </a:xfrm>
        </p:grpSpPr>
        <p:sp>
          <p:nvSpPr>
            <p:cNvPr id="2097" name="Google Shape;2097;p24"/>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24"/>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24"/>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24"/>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24"/>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24"/>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24"/>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24"/>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24"/>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24"/>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24"/>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24"/>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24"/>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24"/>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1" name="Google Shape;2111;p24"/>
          <p:cNvSpPr txBox="1"/>
          <p:nvPr>
            <p:ph type="title"/>
          </p:nvPr>
        </p:nvSpPr>
        <p:spPr>
          <a:xfrm>
            <a:off x="713100" y="539400"/>
            <a:ext cx="7717800" cy="572700"/>
          </a:xfrm>
          <a:prstGeom prst="rect">
            <a:avLst/>
          </a:prstGeom>
          <a:effectLst>
            <a:outerShdw blurRad="8572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BLANK_14">
    <p:spTree>
      <p:nvGrpSpPr>
        <p:cNvPr id="2112" name="Shape 2112"/>
        <p:cNvGrpSpPr/>
        <p:nvPr/>
      </p:nvGrpSpPr>
      <p:grpSpPr>
        <a:xfrm>
          <a:off x="0" y="0"/>
          <a:ext cx="0" cy="0"/>
          <a:chOff x="0" y="0"/>
          <a:chExt cx="0" cy="0"/>
        </a:xfrm>
      </p:grpSpPr>
      <p:grpSp>
        <p:nvGrpSpPr>
          <p:cNvPr id="2113" name="Google Shape;2113;p25"/>
          <p:cNvGrpSpPr/>
          <p:nvPr/>
        </p:nvGrpSpPr>
        <p:grpSpPr>
          <a:xfrm>
            <a:off x="-24" y="-27"/>
            <a:ext cx="9143711" cy="5143338"/>
            <a:chOff x="597550" y="708125"/>
            <a:chExt cx="6449225" cy="4193850"/>
          </a:xfrm>
        </p:grpSpPr>
        <p:sp>
          <p:nvSpPr>
            <p:cNvPr id="2114" name="Google Shape;2114;p25"/>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25"/>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25"/>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25"/>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25"/>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25"/>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25"/>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25"/>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25"/>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25"/>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25"/>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25"/>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25"/>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25"/>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25"/>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25"/>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25"/>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25"/>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25"/>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25"/>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25"/>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25"/>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25"/>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25"/>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25"/>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25"/>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25"/>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25"/>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25"/>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25"/>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25"/>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25"/>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25"/>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25"/>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25"/>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25"/>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25"/>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25"/>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2" name="Google Shape;2152;p25"/>
          <p:cNvSpPr/>
          <p:nvPr/>
        </p:nvSpPr>
        <p:spPr>
          <a:xfrm rot="-5400000">
            <a:off x="120212" y="7293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53" name="Google Shape;2153;p25"/>
          <p:cNvGrpSpPr/>
          <p:nvPr/>
        </p:nvGrpSpPr>
        <p:grpSpPr>
          <a:xfrm rot="5400000">
            <a:off x="85100" y="3657925"/>
            <a:ext cx="98902" cy="553090"/>
            <a:chOff x="4898850" y="4820550"/>
            <a:chExt cx="98902" cy="553090"/>
          </a:xfrm>
        </p:grpSpPr>
        <p:sp>
          <p:nvSpPr>
            <p:cNvPr id="2154" name="Google Shape;2154;p25"/>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25"/>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25"/>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25"/>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25"/>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9" name="Google Shape;2159;p25"/>
          <p:cNvGrpSpPr/>
          <p:nvPr/>
        </p:nvGrpSpPr>
        <p:grpSpPr>
          <a:xfrm flipH="1">
            <a:off x="-538592" y="566830"/>
            <a:ext cx="1823016" cy="296643"/>
            <a:chOff x="7857346" y="3902355"/>
            <a:chExt cx="1823016" cy="296643"/>
          </a:xfrm>
        </p:grpSpPr>
        <p:sp>
          <p:nvSpPr>
            <p:cNvPr id="2160" name="Google Shape;2160;p25"/>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25"/>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25"/>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25"/>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25"/>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25"/>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6" name="Google Shape;2166;p25"/>
          <p:cNvGrpSpPr/>
          <p:nvPr/>
        </p:nvGrpSpPr>
        <p:grpSpPr>
          <a:xfrm rot="5400000">
            <a:off x="4799100" y="4593800"/>
            <a:ext cx="98902" cy="553090"/>
            <a:chOff x="4898850" y="4820550"/>
            <a:chExt cx="98902" cy="553090"/>
          </a:xfrm>
        </p:grpSpPr>
        <p:sp>
          <p:nvSpPr>
            <p:cNvPr id="2167" name="Google Shape;2167;p25"/>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25"/>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25"/>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25"/>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25"/>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2" name="Google Shape;2172;p25"/>
          <p:cNvGrpSpPr/>
          <p:nvPr/>
        </p:nvGrpSpPr>
        <p:grpSpPr>
          <a:xfrm>
            <a:off x="432919" y="4756119"/>
            <a:ext cx="1105976" cy="133969"/>
            <a:chOff x="8183182" y="663852"/>
            <a:chExt cx="1475028" cy="178673"/>
          </a:xfrm>
        </p:grpSpPr>
        <p:grpSp>
          <p:nvGrpSpPr>
            <p:cNvPr id="2173" name="Google Shape;2173;p25"/>
            <p:cNvGrpSpPr/>
            <p:nvPr/>
          </p:nvGrpSpPr>
          <p:grpSpPr>
            <a:xfrm>
              <a:off x="8183182" y="774425"/>
              <a:ext cx="1178025" cy="68100"/>
              <a:chOff x="2024450" y="204150"/>
              <a:chExt cx="1178025" cy="68100"/>
            </a:xfrm>
          </p:grpSpPr>
          <p:sp>
            <p:nvSpPr>
              <p:cNvPr id="2174" name="Google Shape;2174;p25"/>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25"/>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25"/>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25"/>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25"/>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25"/>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25"/>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25"/>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25"/>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25"/>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4" name="Google Shape;2184;p25"/>
            <p:cNvGrpSpPr/>
            <p:nvPr/>
          </p:nvGrpSpPr>
          <p:grpSpPr>
            <a:xfrm>
              <a:off x="8480185" y="663852"/>
              <a:ext cx="1178025" cy="68100"/>
              <a:chOff x="2024450" y="204150"/>
              <a:chExt cx="1178025" cy="68100"/>
            </a:xfrm>
          </p:grpSpPr>
          <p:sp>
            <p:nvSpPr>
              <p:cNvPr id="2185" name="Google Shape;2185;p25"/>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25"/>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25"/>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25"/>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25"/>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25"/>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25"/>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25"/>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25"/>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25"/>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95" name="Google Shape;2195;p25"/>
          <p:cNvSpPr/>
          <p:nvPr/>
        </p:nvSpPr>
        <p:spPr>
          <a:xfrm rot="5400000">
            <a:off x="8279899" y="422812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25"/>
          <p:cNvSpPr/>
          <p:nvPr/>
        </p:nvSpPr>
        <p:spPr>
          <a:xfrm>
            <a:off x="8161612" y="-348808"/>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7" name="Google Shape;2197;p25"/>
          <p:cNvGrpSpPr/>
          <p:nvPr/>
        </p:nvGrpSpPr>
        <p:grpSpPr>
          <a:xfrm>
            <a:off x="8395576" y="4749303"/>
            <a:ext cx="883262" cy="242091"/>
            <a:chOff x="2300350" y="2601250"/>
            <a:chExt cx="2275275" cy="623625"/>
          </a:xfrm>
        </p:grpSpPr>
        <p:sp>
          <p:nvSpPr>
            <p:cNvPr id="2198" name="Google Shape;2198;p25"/>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25"/>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25"/>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25"/>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25"/>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25"/>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4" name="Google Shape;2204;p25"/>
          <p:cNvGrpSpPr/>
          <p:nvPr/>
        </p:nvGrpSpPr>
        <p:grpSpPr>
          <a:xfrm>
            <a:off x="5989113" y="235761"/>
            <a:ext cx="1252897" cy="51000"/>
            <a:chOff x="2915381" y="4104819"/>
            <a:chExt cx="1252897" cy="51000"/>
          </a:xfrm>
        </p:grpSpPr>
        <p:sp>
          <p:nvSpPr>
            <p:cNvPr id="2205" name="Google Shape;2205;p25"/>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25"/>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25"/>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25"/>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25"/>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25"/>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25"/>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25"/>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25"/>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25"/>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25"/>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25"/>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25"/>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25"/>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9" name="Google Shape;2219;p25"/>
          <p:cNvSpPr txBox="1"/>
          <p:nvPr>
            <p:ph type="title"/>
          </p:nvPr>
        </p:nvSpPr>
        <p:spPr>
          <a:xfrm>
            <a:off x="713100" y="539400"/>
            <a:ext cx="7717800" cy="572700"/>
          </a:xfrm>
          <a:prstGeom prst="rect">
            <a:avLst/>
          </a:prstGeom>
          <a:effectLst>
            <a:outerShdw blurRad="85725" rotWithShape="0" algn="bl">
              <a:schemeClr val="accent2">
                <a:alpha val="41000"/>
              </a:schemeClr>
            </a:outerShdw>
          </a:effectLst>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1">
    <p:spTree>
      <p:nvGrpSpPr>
        <p:cNvPr id="2220" name="Shape 2220"/>
        <p:cNvGrpSpPr/>
        <p:nvPr/>
      </p:nvGrpSpPr>
      <p:grpSpPr>
        <a:xfrm>
          <a:off x="0" y="0"/>
          <a:ext cx="0" cy="0"/>
          <a:chOff x="0" y="0"/>
          <a:chExt cx="0" cy="0"/>
        </a:xfrm>
      </p:grpSpPr>
      <p:grpSp>
        <p:nvGrpSpPr>
          <p:cNvPr id="2221" name="Google Shape;2221;p26"/>
          <p:cNvGrpSpPr/>
          <p:nvPr/>
        </p:nvGrpSpPr>
        <p:grpSpPr>
          <a:xfrm>
            <a:off x="-24" y="-27"/>
            <a:ext cx="9143711" cy="5143338"/>
            <a:chOff x="597550" y="708125"/>
            <a:chExt cx="6449225" cy="4193850"/>
          </a:xfrm>
        </p:grpSpPr>
        <p:sp>
          <p:nvSpPr>
            <p:cNvPr id="2222" name="Google Shape;2222;p26"/>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26"/>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26"/>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26"/>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26"/>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26"/>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26"/>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26"/>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26"/>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26"/>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26"/>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26"/>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26"/>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26"/>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26"/>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26"/>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26"/>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26"/>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26"/>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26"/>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26"/>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26"/>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26"/>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26"/>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26"/>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26"/>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26"/>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26"/>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26"/>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26"/>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26"/>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26"/>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26"/>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26"/>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26"/>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26"/>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26"/>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26"/>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60" name="Google Shape;2260;p26"/>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61" name="Google Shape;2261;p26"/>
          <p:cNvSpPr txBox="1"/>
          <p:nvPr>
            <p:ph idx="2" type="title"/>
          </p:nvPr>
        </p:nvSpPr>
        <p:spPr>
          <a:xfrm>
            <a:off x="841275" y="2611096"/>
            <a:ext cx="20406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262" name="Google Shape;2262;p26"/>
          <p:cNvSpPr txBox="1"/>
          <p:nvPr>
            <p:ph idx="1" type="subTitle"/>
          </p:nvPr>
        </p:nvSpPr>
        <p:spPr>
          <a:xfrm>
            <a:off x="841275" y="3019695"/>
            <a:ext cx="20406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63" name="Google Shape;2263;p26"/>
          <p:cNvSpPr txBox="1"/>
          <p:nvPr>
            <p:ph hasCustomPrompt="1" idx="3" type="title"/>
          </p:nvPr>
        </p:nvSpPr>
        <p:spPr>
          <a:xfrm>
            <a:off x="744825" y="1668255"/>
            <a:ext cx="2233500" cy="788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5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264" name="Google Shape;2264;p26"/>
          <p:cNvSpPr txBox="1"/>
          <p:nvPr>
            <p:ph idx="4" type="title"/>
          </p:nvPr>
        </p:nvSpPr>
        <p:spPr>
          <a:xfrm>
            <a:off x="3551593" y="2972975"/>
            <a:ext cx="20406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265" name="Google Shape;2265;p26"/>
          <p:cNvSpPr txBox="1"/>
          <p:nvPr>
            <p:ph idx="5" type="subTitle"/>
          </p:nvPr>
        </p:nvSpPr>
        <p:spPr>
          <a:xfrm>
            <a:off x="3551593" y="3381574"/>
            <a:ext cx="20406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66" name="Google Shape;2266;p26"/>
          <p:cNvSpPr txBox="1"/>
          <p:nvPr>
            <p:ph hasCustomPrompt="1" idx="6" type="title"/>
          </p:nvPr>
        </p:nvSpPr>
        <p:spPr>
          <a:xfrm>
            <a:off x="3455143" y="2030134"/>
            <a:ext cx="2233500" cy="788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5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267" name="Google Shape;2267;p26"/>
          <p:cNvSpPr txBox="1"/>
          <p:nvPr>
            <p:ph idx="7" type="title"/>
          </p:nvPr>
        </p:nvSpPr>
        <p:spPr>
          <a:xfrm>
            <a:off x="6261925" y="2611096"/>
            <a:ext cx="20406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268" name="Google Shape;2268;p26"/>
          <p:cNvSpPr txBox="1"/>
          <p:nvPr>
            <p:ph idx="8" type="subTitle"/>
          </p:nvPr>
        </p:nvSpPr>
        <p:spPr>
          <a:xfrm>
            <a:off x="6261925" y="3019695"/>
            <a:ext cx="20406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69" name="Google Shape;2269;p26"/>
          <p:cNvSpPr txBox="1"/>
          <p:nvPr>
            <p:ph hasCustomPrompt="1" idx="9" type="title"/>
          </p:nvPr>
        </p:nvSpPr>
        <p:spPr>
          <a:xfrm>
            <a:off x="6165475" y="1668255"/>
            <a:ext cx="2233500" cy="788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5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2270" name="Google Shape;2270;p26"/>
          <p:cNvGrpSpPr/>
          <p:nvPr/>
        </p:nvGrpSpPr>
        <p:grpSpPr>
          <a:xfrm>
            <a:off x="-11" y="4335989"/>
            <a:ext cx="1284435" cy="586800"/>
            <a:chOff x="-11" y="4335989"/>
            <a:chExt cx="1284435" cy="586800"/>
          </a:xfrm>
        </p:grpSpPr>
        <p:sp>
          <p:nvSpPr>
            <p:cNvPr id="2271" name="Google Shape;2271;p26"/>
            <p:cNvSpPr/>
            <p:nvPr/>
          </p:nvSpPr>
          <p:spPr>
            <a:xfrm rot="-5400000">
              <a:off x="348812" y="398717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72" name="Google Shape;2272;p26"/>
            <p:cNvGrpSpPr/>
            <p:nvPr/>
          </p:nvGrpSpPr>
          <p:grpSpPr>
            <a:xfrm rot="10800000">
              <a:off x="-11" y="4508353"/>
              <a:ext cx="883262" cy="242091"/>
              <a:chOff x="2300350" y="2601250"/>
              <a:chExt cx="2275275" cy="623625"/>
            </a:xfrm>
          </p:grpSpPr>
          <p:sp>
            <p:nvSpPr>
              <p:cNvPr id="2273" name="Google Shape;2273;p26"/>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26"/>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26"/>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26"/>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26"/>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26"/>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79" name="Google Shape;2279;p26"/>
          <p:cNvGrpSpPr/>
          <p:nvPr/>
        </p:nvGrpSpPr>
        <p:grpSpPr>
          <a:xfrm>
            <a:off x="1398057" y="-114308"/>
            <a:ext cx="1520982" cy="302065"/>
            <a:chOff x="5642557" y="-150670"/>
            <a:chExt cx="1520982" cy="302065"/>
          </a:xfrm>
        </p:grpSpPr>
        <p:sp>
          <p:nvSpPr>
            <p:cNvPr id="2280" name="Google Shape;2280;p26"/>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26"/>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26"/>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26"/>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26"/>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5" name="Google Shape;2285;p26"/>
          <p:cNvGrpSpPr/>
          <p:nvPr/>
        </p:nvGrpSpPr>
        <p:grpSpPr>
          <a:xfrm rot="5400000">
            <a:off x="85100" y="1523550"/>
            <a:ext cx="98902" cy="553090"/>
            <a:chOff x="4898850" y="4820550"/>
            <a:chExt cx="98902" cy="553090"/>
          </a:xfrm>
        </p:grpSpPr>
        <p:sp>
          <p:nvSpPr>
            <p:cNvPr id="2286" name="Google Shape;2286;p26"/>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26"/>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26"/>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26"/>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26"/>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1" name="Google Shape;2291;p26"/>
          <p:cNvSpPr/>
          <p:nvPr/>
        </p:nvSpPr>
        <p:spPr>
          <a:xfrm>
            <a:off x="12"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26"/>
          <p:cNvSpPr/>
          <p:nvPr/>
        </p:nvSpPr>
        <p:spPr>
          <a:xfrm>
            <a:off x="-1281605" y="37909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26"/>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2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95" name="Google Shape;2295;p26"/>
          <p:cNvGrpSpPr/>
          <p:nvPr/>
        </p:nvGrpSpPr>
        <p:grpSpPr>
          <a:xfrm>
            <a:off x="7812807" y="883512"/>
            <a:ext cx="1520982" cy="302065"/>
            <a:chOff x="5642557" y="-150670"/>
            <a:chExt cx="1520982" cy="302065"/>
          </a:xfrm>
        </p:grpSpPr>
        <p:sp>
          <p:nvSpPr>
            <p:cNvPr id="2296" name="Google Shape;2296;p26"/>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26"/>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26"/>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26"/>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26"/>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1" name="Google Shape;2301;p26"/>
          <p:cNvGrpSpPr/>
          <p:nvPr/>
        </p:nvGrpSpPr>
        <p:grpSpPr>
          <a:xfrm rot="5400000">
            <a:off x="8520259" y="3926674"/>
            <a:ext cx="302065" cy="1520982"/>
            <a:chOff x="-108754" y="2690919"/>
            <a:chExt cx="302065" cy="1520982"/>
          </a:xfrm>
        </p:grpSpPr>
        <p:sp>
          <p:nvSpPr>
            <p:cNvPr id="2302" name="Google Shape;2302;p26"/>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26"/>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26"/>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26"/>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26"/>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2">
    <p:spTree>
      <p:nvGrpSpPr>
        <p:cNvPr id="2307" name="Shape 2307"/>
        <p:cNvGrpSpPr/>
        <p:nvPr/>
      </p:nvGrpSpPr>
      <p:grpSpPr>
        <a:xfrm>
          <a:off x="0" y="0"/>
          <a:ext cx="0" cy="0"/>
          <a:chOff x="0" y="0"/>
          <a:chExt cx="0" cy="0"/>
        </a:xfrm>
      </p:grpSpPr>
      <p:grpSp>
        <p:nvGrpSpPr>
          <p:cNvPr id="2308" name="Google Shape;2308;p27"/>
          <p:cNvGrpSpPr/>
          <p:nvPr/>
        </p:nvGrpSpPr>
        <p:grpSpPr>
          <a:xfrm>
            <a:off x="-24" y="-27"/>
            <a:ext cx="9143711" cy="5143338"/>
            <a:chOff x="597550" y="708125"/>
            <a:chExt cx="6449225" cy="4193850"/>
          </a:xfrm>
        </p:grpSpPr>
        <p:sp>
          <p:nvSpPr>
            <p:cNvPr id="2309" name="Google Shape;2309;p27"/>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27"/>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27"/>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27"/>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27"/>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27"/>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27"/>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27"/>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27"/>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27"/>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27"/>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27"/>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27"/>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27"/>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27"/>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27"/>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27"/>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27"/>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27"/>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27"/>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27"/>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27"/>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27"/>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27"/>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27"/>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27"/>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27"/>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27"/>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27"/>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27"/>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27"/>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27"/>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27"/>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27"/>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27"/>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27"/>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27"/>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27"/>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7" name="Google Shape;2347;p27"/>
          <p:cNvSpPr txBox="1"/>
          <p:nvPr>
            <p:ph type="title"/>
          </p:nvPr>
        </p:nvSpPr>
        <p:spPr>
          <a:xfrm>
            <a:off x="2335650" y="758125"/>
            <a:ext cx="4472700" cy="9555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200"/>
              <a:buNone/>
              <a:defRPr sz="7000">
                <a:solidFill>
                  <a:schemeClr val="accen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348" name="Google Shape;2348;p27"/>
          <p:cNvSpPr txBox="1"/>
          <p:nvPr>
            <p:ph idx="1" type="subTitle"/>
          </p:nvPr>
        </p:nvSpPr>
        <p:spPr>
          <a:xfrm>
            <a:off x="2335650" y="1775000"/>
            <a:ext cx="4472700" cy="1010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49" name="Google Shape;2349;p27"/>
          <p:cNvSpPr txBox="1"/>
          <p:nvPr/>
        </p:nvSpPr>
        <p:spPr>
          <a:xfrm>
            <a:off x="2532450" y="3327757"/>
            <a:ext cx="4079100" cy="64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latin typeface="PT Sans"/>
                <a:ea typeface="PT Sans"/>
                <a:cs typeface="PT Sans"/>
                <a:sym typeface="PT Sans"/>
              </a:rPr>
              <a:t>Credits:</a:t>
            </a:r>
            <a:r>
              <a:rPr lang="en" sz="1200">
                <a:solidFill>
                  <a:schemeClr val="accent2"/>
                </a:solidFill>
                <a:latin typeface="PT Sans"/>
                <a:ea typeface="PT Sans"/>
                <a:cs typeface="PT Sans"/>
                <a:sym typeface="PT Sans"/>
              </a:rPr>
              <a:t> </a:t>
            </a:r>
            <a:r>
              <a:rPr lang="en" sz="1200">
                <a:solidFill>
                  <a:schemeClr val="lt1"/>
                </a:solidFill>
                <a:latin typeface="PT Sans"/>
                <a:ea typeface="PT Sans"/>
                <a:cs typeface="PT Sans"/>
                <a:sym typeface="PT Sans"/>
              </a:rPr>
              <a:t>This presentation template was created by </a:t>
            </a:r>
            <a:r>
              <a:rPr b="1" lang="en" sz="1200">
                <a:solidFill>
                  <a:schemeClr val="accent2"/>
                </a:solidFill>
                <a:uFill>
                  <a:noFill/>
                </a:uFill>
                <a:latin typeface="PT Sans"/>
                <a:ea typeface="PT Sans"/>
                <a:cs typeface="PT Sans"/>
                <a:sym typeface="PT Sans"/>
                <a:hlinkClick r:id="rId2">
                  <a:extLst>
                    <a:ext uri="{A12FA001-AC4F-418D-AE19-62706E023703}">
                      <ahyp:hlinkClr val="tx"/>
                    </a:ext>
                  </a:extLst>
                </a:hlinkClick>
              </a:rPr>
              <a:t>Slidesgo</a:t>
            </a:r>
            <a:r>
              <a:rPr lang="en" sz="1200">
                <a:solidFill>
                  <a:schemeClr val="lt1"/>
                </a:solidFill>
                <a:latin typeface="PT Sans"/>
                <a:ea typeface="PT Sans"/>
                <a:cs typeface="PT Sans"/>
                <a:sym typeface="PT Sans"/>
              </a:rPr>
              <a:t>, including icons by </a:t>
            </a:r>
            <a:r>
              <a:rPr b="1" lang="en" sz="1200">
                <a:solidFill>
                  <a:schemeClr val="accent2"/>
                </a:solidFill>
                <a:uFill>
                  <a:noFill/>
                </a:uFill>
                <a:latin typeface="PT Sans"/>
                <a:ea typeface="PT Sans"/>
                <a:cs typeface="PT Sans"/>
                <a:sym typeface="PT Sans"/>
                <a:hlinkClick r:id="rId3">
                  <a:extLst>
                    <a:ext uri="{A12FA001-AC4F-418D-AE19-62706E023703}">
                      <ahyp:hlinkClr val="tx"/>
                    </a:ext>
                  </a:extLst>
                </a:hlinkClick>
              </a:rPr>
              <a:t>Flaticon</a:t>
            </a:r>
            <a:r>
              <a:rPr lang="en" sz="1200">
                <a:solidFill>
                  <a:schemeClr val="lt1"/>
                </a:solidFill>
                <a:latin typeface="PT Sans"/>
                <a:ea typeface="PT Sans"/>
                <a:cs typeface="PT Sans"/>
                <a:sym typeface="PT Sans"/>
              </a:rPr>
              <a:t>, infographics &amp; images by </a:t>
            </a:r>
            <a:r>
              <a:rPr b="1" lang="en" sz="1200">
                <a:solidFill>
                  <a:schemeClr val="accent2"/>
                </a:solidFill>
                <a:uFill>
                  <a:noFill/>
                </a:uFill>
                <a:latin typeface="PT Sans"/>
                <a:ea typeface="PT Sans"/>
                <a:cs typeface="PT Sans"/>
                <a:sym typeface="PT Sans"/>
                <a:hlinkClick r:id="rId4">
                  <a:extLst>
                    <a:ext uri="{A12FA001-AC4F-418D-AE19-62706E023703}">
                      <ahyp:hlinkClr val="tx"/>
                    </a:ext>
                  </a:extLst>
                </a:hlinkClick>
              </a:rPr>
              <a:t>Freepik</a:t>
            </a:r>
            <a:endParaRPr sz="1200">
              <a:solidFill>
                <a:schemeClr val="lt1"/>
              </a:solidFill>
              <a:latin typeface="PT Sans"/>
              <a:ea typeface="PT Sans"/>
              <a:cs typeface="PT Sans"/>
              <a:sym typeface="PT Sans"/>
            </a:endParaRPr>
          </a:p>
        </p:txBody>
      </p:sp>
      <p:sp>
        <p:nvSpPr>
          <p:cNvPr id="2350" name="Google Shape;2350;p27"/>
          <p:cNvSpPr/>
          <p:nvPr/>
        </p:nvSpPr>
        <p:spPr>
          <a:xfrm rot="10800000">
            <a:off x="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1" name="Google Shape;2351;p27"/>
          <p:cNvGrpSpPr/>
          <p:nvPr/>
        </p:nvGrpSpPr>
        <p:grpSpPr>
          <a:xfrm>
            <a:off x="-11" y="606814"/>
            <a:ext cx="1284435" cy="586800"/>
            <a:chOff x="-11" y="606814"/>
            <a:chExt cx="1284435" cy="586800"/>
          </a:xfrm>
        </p:grpSpPr>
        <p:sp>
          <p:nvSpPr>
            <p:cNvPr id="2352" name="Google Shape;2352;p27"/>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3" name="Google Shape;2353;p27"/>
            <p:cNvGrpSpPr/>
            <p:nvPr/>
          </p:nvGrpSpPr>
          <p:grpSpPr>
            <a:xfrm rot="10800000">
              <a:off x="-11" y="779178"/>
              <a:ext cx="883262" cy="242091"/>
              <a:chOff x="2300350" y="2601250"/>
              <a:chExt cx="2275275" cy="623625"/>
            </a:xfrm>
          </p:grpSpPr>
          <p:sp>
            <p:nvSpPr>
              <p:cNvPr id="2354" name="Google Shape;2354;p27"/>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27"/>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27"/>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27"/>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27"/>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27"/>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60" name="Google Shape;2360;p27"/>
          <p:cNvGrpSpPr/>
          <p:nvPr/>
        </p:nvGrpSpPr>
        <p:grpSpPr>
          <a:xfrm>
            <a:off x="2618882" y="4981392"/>
            <a:ext cx="1520982" cy="302065"/>
            <a:chOff x="5642557" y="-150670"/>
            <a:chExt cx="1520982" cy="302065"/>
          </a:xfrm>
        </p:grpSpPr>
        <p:sp>
          <p:nvSpPr>
            <p:cNvPr id="2361" name="Google Shape;2361;p27"/>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27"/>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27"/>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27"/>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27"/>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6" name="Google Shape;2366;p27"/>
          <p:cNvGrpSpPr/>
          <p:nvPr/>
        </p:nvGrpSpPr>
        <p:grpSpPr>
          <a:xfrm rot="5400000">
            <a:off x="85100" y="1849625"/>
            <a:ext cx="98902" cy="553090"/>
            <a:chOff x="4898850" y="4820550"/>
            <a:chExt cx="98902" cy="553090"/>
          </a:xfrm>
        </p:grpSpPr>
        <p:sp>
          <p:nvSpPr>
            <p:cNvPr id="2367" name="Google Shape;2367;p27"/>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27"/>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27"/>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27"/>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27"/>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2" name="Google Shape;2372;p27"/>
          <p:cNvGrpSpPr/>
          <p:nvPr/>
        </p:nvGrpSpPr>
        <p:grpSpPr>
          <a:xfrm>
            <a:off x="-1414555" y="2830129"/>
            <a:ext cx="2297800" cy="347400"/>
            <a:chOff x="-1414555" y="2830129"/>
            <a:chExt cx="2297800" cy="347400"/>
          </a:xfrm>
        </p:grpSpPr>
        <p:sp>
          <p:nvSpPr>
            <p:cNvPr id="2373" name="Google Shape;2373;p27"/>
            <p:cNvSpPr/>
            <p:nvPr/>
          </p:nvSpPr>
          <p:spPr>
            <a:xfrm>
              <a:off x="-1414555" y="31094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27"/>
            <p:cNvSpPr/>
            <p:nvPr/>
          </p:nvSpPr>
          <p:spPr>
            <a:xfrm>
              <a:off x="-1111455" y="28301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5" name="Google Shape;2375;p27"/>
          <p:cNvGrpSpPr/>
          <p:nvPr/>
        </p:nvGrpSpPr>
        <p:grpSpPr>
          <a:xfrm flipH="1">
            <a:off x="-529079" y="4313280"/>
            <a:ext cx="1823016" cy="196994"/>
            <a:chOff x="7857346" y="4002005"/>
            <a:chExt cx="1823016" cy="196994"/>
          </a:xfrm>
        </p:grpSpPr>
        <p:sp>
          <p:nvSpPr>
            <p:cNvPr id="2376" name="Google Shape;2376;p27"/>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27"/>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27"/>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9" name="Google Shape;2379;p27"/>
          <p:cNvSpPr/>
          <p:nvPr/>
        </p:nvSpPr>
        <p:spPr>
          <a:xfrm rot="5400000">
            <a:off x="8208384" y="388567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0" name="Google Shape;2380;p27"/>
          <p:cNvGrpSpPr/>
          <p:nvPr/>
        </p:nvGrpSpPr>
        <p:grpSpPr>
          <a:xfrm>
            <a:off x="5202992" y="4687341"/>
            <a:ext cx="1105976" cy="133969"/>
            <a:chOff x="8183182" y="663852"/>
            <a:chExt cx="1475028" cy="178673"/>
          </a:xfrm>
        </p:grpSpPr>
        <p:grpSp>
          <p:nvGrpSpPr>
            <p:cNvPr id="2381" name="Google Shape;2381;p27"/>
            <p:cNvGrpSpPr/>
            <p:nvPr/>
          </p:nvGrpSpPr>
          <p:grpSpPr>
            <a:xfrm>
              <a:off x="8183182" y="774425"/>
              <a:ext cx="1178025" cy="68100"/>
              <a:chOff x="2024450" y="204150"/>
              <a:chExt cx="1178025" cy="68100"/>
            </a:xfrm>
          </p:grpSpPr>
          <p:sp>
            <p:nvSpPr>
              <p:cNvPr id="2382" name="Google Shape;2382;p2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2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2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2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2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2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2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2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2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2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2" name="Google Shape;2392;p27"/>
            <p:cNvGrpSpPr/>
            <p:nvPr/>
          </p:nvGrpSpPr>
          <p:grpSpPr>
            <a:xfrm>
              <a:off x="8480185" y="663852"/>
              <a:ext cx="1178025" cy="68100"/>
              <a:chOff x="2024450" y="204150"/>
              <a:chExt cx="1178025" cy="68100"/>
            </a:xfrm>
          </p:grpSpPr>
          <p:sp>
            <p:nvSpPr>
              <p:cNvPr id="2393" name="Google Shape;2393;p2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2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2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2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2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2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2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2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2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2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403" name="Google Shape;2403;p27"/>
          <p:cNvSpPr/>
          <p:nvPr/>
        </p:nvSpPr>
        <p:spPr>
          <a:xfrm rot="10800000">
            <a:off x="8027645" y="21741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04" name="Google Shape;2404;p27"/>
          <p:cNvGrpSpPr/>
          <p:nvPr/>
        </p:nvGrpSpPr>
        <p:grpSpPr>
          <a:xfrm rot="-5400000">
            <a:off x="7172708" y="384980"/>
            <a:ext cx="1823016" cy="296643"/>
            <a:chOff x="7857346" y="3902355"/>
            <a:chExt cx="1823016" cy="296643"/>
          </a:xfrm>
        </p:grpSpPr>
        <p:sp>
          <p:nvSpPr>
            <p:cNvPr id="2405" name="Google Shape;2405;p27"/>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27"/>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27"/>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27"/>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27"/>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27"/>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1" name="Google Shape;2411;p27"/>
          <p:cNvGrpSpPr/>
          <p:nvPr/>
        </p:nvGrpSpPr>
        <p:grpSpPr>
          <a:xfrm>
            <a:off x="8267392" y="2926266"/>
            <a:ext cx="1105976" cy="133969"/>
            <a:chOff x="8183182" y="663852"/>
            <a:chExt cx="1475028" cy="178673"/>
          </a:xfrm>
        </p:grpSpPr>
        <p:grpSp>
          <p:nvGrpSpPr>
            <p:cNvPr id="2412" name="Google Shape;2412;p27"/>
            <p:cNvGrpSpPr/>
            <p:nvPr/>
          </p:nvGrpSpPr>
          <p:grpSpPr>
            <a:xfrm>
              <a:off x="8183182" y="774425"/>
              <a:ext cx="1178025" cy="68100"/>
              <a:chOff x="2024450" y="204150"/>
              <a:chExt cx="1178025" cy="68100"/>
            </a:xfrm>
          </p:grpSpPr>
          <p:sp>
            <p:nvSpPr>
              <p:cNvPr id="2413" name="Google Shape;2413;p2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2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2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2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2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2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2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2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2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2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23" name="Google Shape;2423;p27"/>
            <p:cNvGrpSpPr/>
            <p:nvPr/>
          </p:nvGrpSpPr>
          <p:grpSpPr>
            <a:xfrm>
              <a:off x="8480185" y="663852"/>
              <a:ext cx="1178025" cy="68100"/>
              <a:chOff x="2024450" y="204150"/>
              <a:chExt cx="1178025" cy="68100"/>
            </a:xfrm>
          </p:grpSpPr>
          <p:sp>
            <p:nvSpPr>
              <p:cNvPr id="2424" name="Google Shape;2424;p2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2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2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2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2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2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2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2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2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2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34" name="Google Shape;2434;p27"/>
          <p:cNvGrpSpPr/>
          <p:nvPr/>
        </p:nvGrpSpPr>
        <p:grpSpPr>
          <a:xfrm>
            <a:off x="2360001" y="376081"/>
            <a:ext cx="1252897" cy="51000"/>
            <a:chOff x="2915381" y="4104819"/>
            <a:chExt cx="1252897" cy="51000"/>
          </a:xfrm>
        </p:grpSpPr>
        <p:sp>
          <p:nvSpPr>
            <p:cNvPr id="2435" name="Google Shape;2435;p27"/>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27"/>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27"/>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27"/>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27"/>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27"/>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27"/>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27"/>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27"/>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27"/>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27"/>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27"/>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27"/>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27"/>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3">
    <p:spTree>
      <p:nvGrpSpPr>
        <p:cNvPr id="2449" name="Shape 2449"/>
        <p:cNvGrpSpPr/>
        <p:nvPr/>
      </p:nvGrpSpPr>
      <p:grpSpPr>
        <a:xfrm>
          <a:off x="0" y="0"/>
          <a:ext cx="0" cy="0"/>
          <a:chOff x="0" y="0"/>
          <a:chExt cx="0" cy="0"/>
        </a:xfrm>
      </p:grpSpPr>
      <p:grpSp>
        <p:nvGrpSpPr>
          <p:cNvPr id="2450" name="Google Shape;2450;p28"/>
          <p:cNvGrpSpPr/>
          <p:nvPr/>
        </p:nvGrpSpPr>
        <p:grpSpPr>
          <a:xfrm>
            <a:off x="-24" y="-27"/>
            <a:ext cx="9143711" cy="5143338"/>
            <a:chOff x="597550" y="708125"/>
            <a:chExt cx="6449225" cy="4193850"/>
          </a:xfrm>
        </p:grpSpPr>
        <p:sp>
          <p:nvSpPr>
            <p:cNvPr id="2451" name="Google Shape;2451;p28"/>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28"/>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28"/>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28"/>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28"/>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28"/>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28"/>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28"/>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28"/>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28"/>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28"/>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28"/>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28"/>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28"/>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28"/>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28"/>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28"/>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28"/>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28"/>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28"/>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28"/>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28"/>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28"/>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28"/>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28"/>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28"/>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28"/>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28"/>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28"/>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28"/>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28"/>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28"/>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28"/>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28"/>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28"/>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28"/>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28"/>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28"/>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9" name="Google Shape;2489;p28"/>
          <p:cNvGrpSpPr/>
          <p:nvPr/>
        </p:nvGrpSpPr>
        <p:grpSpPr>
          <a:xfrm rot="5400000">
            <a:off x="85100" y="1849625"/>
            <a:ext cx="98902" cy="553090"/>
            <a:chOff x="4898850" y="4820550"/>
            <a:chExt cx="98902" cy="553090"/>
          </a:xfrm>
        </p:grpSpPr>
        <p:sp>
          <p:nvSpPr>
            <p:cNvPr id="2490" name="Google Shape;2490;p28"/>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28"/>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28"/>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28"/>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28"/>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5" name="Google Shape;2495;p28"/>
          <p:cNvGrpSpPr/>
          <p:nvPr/>
        </p:nvGrpSpPr>
        <p:grpSpPr>
          <a:xfrm flipH="1">
            <a:off x="-839729" y="2843530"/>
            <a:ext cx="1823016" cy="196994"/>
            <a:chOff x="7857346" y="4002005"/>
            <a:chExt cx="1823016" cy="196994"/>
          </a:xfrm>
        </p:grpSpPr>
        <p:sp>
          <p:nvSpPr>
            <p:cNvPr id="2496" name="Google Shape;2496;p28"/>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28"/>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28"/>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9" name="Google Shape;2499;p28"/>
          <p:cNvSpPr/>
          <p:nvPr/>
        </p:nvSpPr>
        <p:spPr>
          <a:xfrm rot="5400000">
            <a:off x="8206149"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28"/>
          <p:cNvSpPr/>
          <p:nvPr/>
        </p:nvSpPr>
        <p:spPr>
          <a:xfrm>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01" name="Google Shape;2501;p28"/>
          <p:cNvGrpSpPr/>
          <p:nvPr/>
        </p:nvGrpSpPr>
        <p:grpSpPr>
          <a:xfrm>
            <a:off x="8267392" y="3231066"/>
            <a:ext cx="1105976" cy="133969"/>
            <a:chOff x="8183182" y="663852"/>
            <a:chExt cx="1475028" cy="178673"/>
          </a:xfrm>
        </p:grpSpPr>
        <p:grpSp>
          <p:nvGrpSpPr>
            <p:cNvPr id="2502" name="Google Shape;2502;p28"/>
            <p:cNvGrpSpPr/>
            <p:nvPr/>
          </p:nvGrpSpPr>
          <p:grpSpPr>
            <a:xfrm>
              <a:off x="8183182" y="774425"/>
              <a:ext cx="1178025" cy="68100"/>
              <a:chOff x="2024450" y="204150"/>
              <a:chExt cx="1178025" cy="68100"/>
            </a:xfrm>
          </p:grpSpPr>
          <p:sp>
            <p:nvSpPr>
              <p:cNvPr id="2503" name="Google Shape;2503;p28"/>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28"/>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28"/>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28"/>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28"/>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28"/>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28"/>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28"/>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28"/>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28"/>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3" name="Google Shape;2513;p28"/>
            <p:cNvGrpSpPr/>
            <p:nvPr/>
          </p:nvGrpSpPr>
          <p:grpSpPr>
            <a:xfrm>
              <a:off x="8480185" y="663852"/>
              <a:ext cx="1178025" cy="68100"/>
              <a:chOff x="2024450" y="204150"/>
              <a:chExt cx="1178025" cy="68100"/>
            </a:xfrm>
          </p:grpSpPr>
          <p:sp>
            <p:nvSpPr>
              <p:cNvPr id="2514" name="Google Shape;2514;p28"/>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28"/>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28"/>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28"/>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28"/>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28"/>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28"/>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28"/>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28"/>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28"/>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524" name="Google Shape;2524;p28"/>
          <p:cNvGrpSpPr/>
          <p:nvPr/>
        </p:nvGrpSpPr>
        <p:grpSpPr>
          <a:xfrm flipH="1">
            <a:off x="4834557" y="-107958"/>
            <a:ext cx="1520982" cy="302065"/>
            <a:chOff x="5642557" y="-150670"/>
            <a:chExt cx="1520982" cy="302065"/>
          </a:xfrm>
        </p:grpSpPr>
        <p:sp>
          <p:nvSpPr>
            <p:cNvPr id="2525" name="Google Shape;2525;p28"/>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28"/>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28"/>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28"/>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28"/>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0" name="Google Shape;2530;p28"/>
          <p:cNvGrpSpPr/>
          <p:nvPr/>
        </p:nvGrpSpPr>
        <p:grpSpPr>
          <a:xfrm>
            <a:off x="635870" y="-1455296"/>
            <a:ext cx="347400" cy="2297800"/>
            <a:chOff x="6420895" y="-1455296"/>
            <a:chExt cx="347400" cy="2297800"/>
          </a:xfrm>
        </p:grpSpPr>
        <p:sp>
          <p:nvSpPr>
            <p:cNvPr id="2531" name="Google Shape;2531;p28"/>
            <p:cNvSpPr/>
            <p:nvPr/>
          </p:nvSpPr>
          <p:spPr>
            <a:xfrm rot="5400000">
              <a:off x="5457595"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28"/>
            <p:cNvSpPr/>
            <p:nvPr/>
          </p:nvSpPr>
          <p:spPr>
            <a:xfrm rot="5400000">
              <a:off x="5736895"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3" name="Google Shape;2533;p28"/>
          <p:cNvSpPr/>
          <p:nvPr/>
        </p:nvSpPr>
        <p:spPr>
          <a:xfrm rot="-5400000">
            <a:off x="348812" y="420768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4" name="Google Shape;2534;p28"/>
          <p:cNvGrpSpPr/>
          <p:nvPr/>
        </p:nvGrpSpPr>
        <p:grpSpPr>
          <a:xfrm>
            <a:off x="333809" y="4164674"/>
            <a:ext cx="302065" cy="1520982"/>
            <a:chOff x="-108754" y="2690919"/>
            <a:chExt cx="302065" cy="1520982"/>
          </a:xfrm>
        </p:grpSpPr>
        <p:sp>
          <p:nvSpPr>
            <p:cNvPr id="2535" name="Google Shape;2535;p28"/>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28"/>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28"/>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28"/>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28"/>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0" name="Google Shape;2540;p28"/>
          <p:cNvGrpSpPr/>
          <p:nvPr/>
        </p:nvGrpSpPr>
        <p:grpSpPr>
          <a:xfrm>
            <a:off x="8490114" y="2144503"/>
            <a:ext cx="883262" cy="242091"/>
            <a:chOff x="2300350" y="2601250"/>
            <a:chExt cx="2275275" cy="623625"/>
          </a:xfrm>
        </p:grpSpPr>
        <p:sp>
          <p:nvSpPr>
            <p:cNvPr id="2541" name="Google Shape;2541;p28"/>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28"/>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28"/>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28"/>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28"/>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28"/>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2">
    <p:spTree>
      <p:nvGrpSpPr>
        <p:cNvPr id="2547" name="Shape 2547"/>
        <p:cNvGrpSpPr/>
        <p:nvPr/>
      </p:nvGrpSpPr>
      <p:grpSpPr>
        <a:xfrm>
          <a:off x="0" y="0"/>
          <a:ext cx="0" cy="0"/>
          <a:chOff x="0" y="0"/>
          <a:chExt cx="0" cy="0"/>
        </a:xfrm>
      </p:grpSpPr>
      <p:grpSp>
        <p:nvGrpSpPr>
          <p:cNvPr id="2548" name="Google Shape;2548;p29"/>
          <p:cNvGrpSpPr/>
          <p:nvPr/>
        </p:nvGrpSpPr>
        <p:grpSpPr>
          <a:xfrm>
            <a:off x="-24" y="-27"/>
            <a:ext cx="9143711" cy="5143338"/>
            <a:chOff x="597550" y="708125"/>
            <a:chExt cx="6449225" cy="4193850"/>
          </a:xfrm>
        </p:grpSpPr>
        <p:sp>
          <p:nvSpPr>
            <p:cNvPr id="2549" name="Google Shape;2549;p29"/>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29"/>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29"/>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29"/>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29"/>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29"/>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29"/>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29"/>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29"/>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29"/>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29"/>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29"/>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29"/>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29"/>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29"/>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29"/>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29"/>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29"/>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29"/>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29"/>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29"/>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29"/>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29"/>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29"/>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29"/>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29"/>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29"/>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29"/>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29"/>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29"/>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29"/>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29"/>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29"/>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29"/>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29"/>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29"/>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29"/>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29"/>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7" name="Google Shape;2587;p29"/>
          <p:cNvGrpSpPr/>
          <p:nvPr/>
        </p:nvGrpSpPr>
        <p:grpSpPr>
          <a:xfrm rot="5400000">
            <a:off x="85100" y="782825"/>
            <a:ext cx="98902" cy="553090"/>
            <a:chOff x="4898850" y="4820550"/>
            <a:chExt cx="98902" cy="553090"/>
          </a:xfrm>
        </p:grpSpPr>
        <p:sp>
          <p:nvSpPr>
            <p:cNvPr id="2588" name="Google Shape;2588;p29"/>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29"/>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29"/>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29"/>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29"/>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3" name="Google Shape;2593;p29"/>
          <p:cNvGrpSpPr/>
          <p:nvPr/>
        </p:nvGrpSpPr>
        <p:grpSpPr>
          <a:xfrm>
            <a:off x="-1414555" y="1991929"/>
            <a:ext cx="2297800" cy="347400"/>
            <a:chOff x="-1414555" y="3058729"/>
            <a:chExt cx="2297800" cy="347400"/>
          </a:xfrm>
        </p:grpSpPr>
        <p:sp>
          <p:nvSpPr>
            <p:cNvPr id="2594" name="Google Shape;2594;p29"/>
            <p:cNvSpPr/>
            <p:nvPr/>
          </p:nvSpPr>
          <p:spPr>
            <a:xfrm>
              <a:off x="-1414555" y="3338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29"/>
            <p:cNvSpPr/>
            <p:nvPr/>
          </p:nvSpPr>
          <p:spPr>
            <a:xfrm>
              <a:off x="-1111455" y="3058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6" name="Google Shape;2596;p29"/>
          <p:cNvGrpSpPr/>
          <p:nvPr/>
        </p:nvGrpSpPr>
        <p:grpSpPr>
          <a:xfrm flipH="1">
            <a:off x="-799254" y="3300805"/>
            <a:ext cx="1823016" cy="196994"/>
            <a:chOff x="7857346" y="4002005"/>
            <a:chExt cx="1823016" cy="196994"/>
          </a:xfrm>
        </p:grpSpPr>
        <p:sp>
          <p:nvSpPr>
            <p:cNvPr id="2597" name="Google Shape;2597;p29"/>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29"/>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29"/>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00" name="Google Shape;2600;p29"/>
          <p:cNvSpPr/>
          <p:nvPr/>
        </p:nvSpPr>
        <p:spPr>
          <a:xfrm rot="5400000">
            <a:off x="8204801" y="-349430"/>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29"/>
          <p:cNvSpPr/>
          <p:nvPr/>
        </p:nvSpPr>
        <p:spPr>
          <a:xfrm rot="10800000">
            <a:off x="7736612" y="4392838"/>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02" name="Google Shape;2602;p29"/>
          <p:cNvGrpSpPr/>
          <p:nvPr/>
        </p:nvGrpSpPr>
        <p:grpSpPr>
          <a:xfrm rot="5400000">
            <a:off x="8288664" y="2674962"/>
            <a:ext cx="883262" cy="242091"/>
            <a:chOff x="2300350" y="2601250"/>
            <a:chExt cx="2275275" cy="623625"/>
          </a:xfrm>
        </p:grpSpPr>
        <p:sp>
          <p:nvSpPr>
            <p:cNvPr id="2603" name="Google Shape;2603;p29"/>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29"/>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29"/>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29"/>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29"/>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29"/>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9" name="Google Shape;2609;p29"/>
          <p:cNvGrpSpPr/>
          <p:nvPr/>
        </p:nvGrpSpPr>
        <p:grpSpPr>
          <a:xfrm>
            <a:off x="8533046" y="-288388"/>
            <a:ext cx="302065" cy="1520982"/>
            <a:chOff x="-108754" y="2690919"/>
            <a:chExt cx="302065" cy="1520982"/>
          </a:xfrm>
        </p:grpSpPr>
        <p:sp>
          <p:nvSpPr>
            <p:cNvPr id="2610" name="Google Shape;2610;p29"/>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29"/>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29"/>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29"/>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29"/>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5" name="Google Shape;2615;p29"/>
          <p:cNvGrpSpPr/>
          <p:nvPr/>
        </p:nvGrpSpPr>
        <p:grpSpPr>
          <a:xfrm>
            <a:off x="1176957" y="-107958"/>
            <a:ext cx="1520982" cy="302065"/>
            <a:chOff x="5642557" y="-150670"/>
            <a:chExt cx="1520982" cy="302065"/>
          </a:xfrm>
        </p:grpSpPr>
        <p:sp>
          <p:nvSpPr>
            <p:cNvPr id="2616" name="Google Shape;2616;p29"/>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29"/>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29"/>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29"/>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29"/>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1" name="Google Shape;2621;p29"/>
          <p:cNvGrpSpPr/>
          <p:nvPr/>
        </p:nvGrpSpPr>
        <p:grpSpPr>
          <a:xfrm>
            <a:off x="6420895" y="-1455296"/>
            <a:ext cx="347400" cy="2297800"/>
            <a:chOff x="6420895" y="-1455296"/>
            <a:chExt cx="347400" cy="2297800"/>
          </a:xfrm>
        </p:grpSpPr>
        <p:sp>
          <p:nvSpPr>
            <p:cNvPr id="2622" name="Google Shape;2622;p29"/>
            <p:cNvSpPr/>
            <p:nvPr/>
          </p:nvSpPr>
          <p:spPr>
            <a:xfrm rot="5400000">
              <a:off x="5457595"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29"/>
            <p:cNvSpPr/>
            <p:nvPr/>
          </p:nvSpPr>
          <p:spPr>
            <a:xfrm rot="5400000">
              <a:off x="5736895"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4" name="Google Shape;2624;p29"/>
          <p:cNvGrpSpPr/>
          <p:nvPr/>
        </p:nvGrpSpPr>
        <p:grpSpPr>
          <a:xfrm>
            <a:off x="-222733" y="4310689"/>
            <a:ext cx="1507157" cy="586800"/>
            <a:chOff x="-222733" y="4310689"/>
            <a:chExt cx="1507157" cy="586800"/>
          </a:xfrm>
        </p:grpSpPr>
        <p:sp>
          <p:nvSpPr>
            <p:cNvPr id="2625" name="Google Shape;2625;p29"/>
            <p:cNvSpPr/>
            <p:nvPr/>
          </p:nvSpPr>
          <p:spPr>
            <a:xfrm rot="-5400000">
              <a:off x="348812" y="396187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26" name="Google Shape;2626;p29"/>
            <p:cNvGrpSpPr/>
            <p:nvPr/>
          </p:nvGrpSpPr>
          <p:grpSpPr>
            <a:xfrm>
              <a:off x="-222733" y="4537116"/>
              <a:ext cx="1105976" cy="133969"/>
              <a:chOff x="8183182" y="663852"/>
              <a:chExt cx="1475028" cy="178673"/>
            </a:xfrm>
          </p:grpSpPr>
          <p:grpSp>
            <p:nvGrpSpPr>
              <p:cNvPr id="2627" name="Google Shape;2627;p29"/>
              <p:cNvGrpSpPr/>
              <p:nvPr/>
            </p:nvGrpSpPr>
            <p:grpSpPr>
              <a:xfrm>
                <a:off x="8183182" y="774425"/>
                <a:ext cx="1178025" cy="68100"/>
                <a:chOff x="2024450" y="204150"/>
                <a:chExt cx="1178025" cy="68100"/>
              </a:xfrm>
            </p:grpSpPr>
            <p:sp>
              <p:nvSpPr>
                <p:cNvPr id="2628" name="Google Shape;2628;p29"/>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29"/>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29"/>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29"/>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29"/>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29"/>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29"/>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29"/>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29"/>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29"/>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8" name="Google Shape;2638;p29"/>
              <p:cNvGrpSpPr/>
              <p:nvPr/>
            </p:nvGrpSpPr>
            <p:grpSpPr>
              <a:xfrm>
                <a:off x="8480185" y="663852"/>
                <a:ext cx="1178025" cy="68100"/>
                <a:chOff x="2024450" y="204150"/>
                <a:chExt cx="1178025" cy="68100"/>
              </a:xfrm>
            </p:grpSpPr>
            <p:sp>
              <p:nvSpPr>
                <p:cNvPr id="2639" name="Google Shape;2639;p29"/>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29"/>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29"/>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29"/>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29"/>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29"/>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29"/>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29"/>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29"/>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29"/>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9" name="Shape 229"/>
        <p:cNvGrpSpPr/>
        <p:nvPr/>
      </p:nvGrpSpPr>
      <p:grpSpPr>
        <a:xfrm>
          <a:off x="0" y="0"/>
          <a:ext cx="0" cy="0"/>
          <a:chOff x="0" y="0"/>
          <a:chExt cx="0" cy="0"/>
        </a:xfrm>
      </p:grpSpPr>
      <p:grpSp>
        <p:nvGrpSpPr>
          <p:cNvPr id="230" name="Google Shape;230;p4"/>
          <p:cNvGrpSpPr/>
          <p:nvPr/>
        </p:nvGrpSpPr>
        <p:grpSpPr>
          <a:xfrm>
            <a:off x="-24" y="-27"/>
            <a:ext cx="9143711" cy="5143338"/>
            <a:chOff x="597550" y="708125"/>
            <a:chExt cx="6449225" cy="4193850"/>
          </a:xfrm>
        </p:grpSpPr>
        <p:sp>
          <p:nvSpPr>
            <p:cNvPr id="231" name="Google Shape;231;p4"/>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9" name="Google Shape;269;p4"/>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70" name="Google Shape;270;p4"/>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Clr>
                <a:srgbClr val="434343"/>
              </a:buClr>
              <a:buSzPts val="1200"/>
              <a:buAutoNum type="arabicPeriod"/>
              <a:defRPr sz="1200"/>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grpSp>
        <p:nvGrpSpPr>
          <p:cNvPr id="271" name="Google Shape;271;p4"/>
          <p:cNvGrpSpPr/>
          <p:nvPr/>
        </p:nvGrpSpPr>
        <p:grpSpPr>
          <a:xfrm flipH="1" rot="5400000">
            <a:off x="7845446" y="144030"/>
            <a:ext cx="1823016" cy="296643"/>
            <a:chOff x="7857346" y="3902355"/>
            <a:chExt cx="1823016" cy="296643"/>
          </a:xfrm>
        </p:grpSpPr>
        <p:sp>
          <p:nvSpPr>
            <p:cNvPr id="272" name="Google Shape;272;p4"/>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 name="Google Shape;278;p4"/>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 name="Google Shape;279;p4"/>
          <p:cNvGrpSpPr/>
          <p:nvPr/>
        </p:nvGrpSpPr>
        <p:grpSpPr>
          <a:xfrm>
            <a:off x="8085946" y="4723543"/>
            <a:ext cx="1823016" cy="196994"/>
            <a:chOff x="8085946" y="4723543"/>
            <a:chExt cx="1823016" cy="196994"/>
          </a:xfrm>
        </p:grpSpPr>
        <p:sp>
          <p:nvSpPr>
            <p:cNvPr id="280" name="Google Shape;280;p4"/>
            <p:cNvSpPr/>
            <p:nvPr/>
          </p:nvSpPr>
          <p:spPr>
            <a:xfrm flipH="1" rot="10800000">
              <a:off x="8184816" y="4723543"/>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
            <p:cNvSpPr/>
            <p:nvPr/>
          </p:nvSpPr>
          <p:spPr>
            <a:xfrm flipH="1" rot="10800000">
              <a:off x="8085946" y="4828583"/>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
            <p:cNvSpPr/>
            <p:nvPr/>
          </p:nvSpPr>
          <p:spPr>
            <a:xfrm flipH="1" rot="10800000">
              <a:off x="8110687" y="4853293"/>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 name="Google Shape;283;p4"/>
          <p:cNvGrpSpPr/>
          <p:nvPr/>
        </p:nvGrpSpPr>
        <p:grpSpPr>
          <a:xfrm>
            <a:off x="-243064" y="160512"/>
            <a:ext cx="1105976" cy="133969"/>
            <a:chOff x="8183182" y="663852"/>
            <a:chExt cx="1475028" cy="178673"/>
          </a:xfrm>
        </p:grpSpPr>
        <p:grpSp>
          <p:nvGrpSpPr>
            <p:cNvPr id="284" name="Google Shape;284;p4"/>
            <p:cNvGrpSpPr/>
            <p:nvPr/>
          </p:nvGrpSpPr>
          <p:grpSpPr>
            <a:xfrm>
              <a:off x="8183182" y="774425"/>
              <a:ext cx="1178025" cy="68100"/>
              <a:chOff x="2024450" y="204150"/>
              <a:chExt cx="1178025" cy="68100"/>
            </a:xfrm>
          </p:grpSpPr>
          <p:sp>
            <p:nvSpPr>
              <p:cNvPr id="285" name="Google Shape;285;p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 name="Google Shape;295;p4"/>
            <p:cNvGrpSpPr/>
            <p:nvPr/>
          </p:nvGrpSpPr>
          <p:grpSpPr>
            <a:xfrm>
              <a:off x="8480185" y="663852"/>
              <a:ext cx="1178025" cy="68100"/>
              <a:chOff x="2024450" y="204150"/>
              <a:chExt cx="1178025" cy="68100"/>
            </a:xfrm>
          </p:grpSpPr>
          <p:sp>
            <p:nvSpPr>
              <p:cNvPr id="296" name="Google Shape;296;p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06" name="Google Shape;306;p4"/>
          <p:cNvSpPr/>
          <p:nvPr/>
        </p:nvSpPr>
        <p:spPr>
          <a:xfrm>
            <a:off x="-1568655" y="33635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
          <p:cNvSpPr/>
          <p:nvPr/>
        </p:nvSpPr>
        <p:spPr>
          <a:xfrm rot="10800000">
            <a:off x="12" y="385906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8" name="Shape 308"/>
        <p:cNvGrpSpPr/>
        <p:nvPr/>
      </p:nvGrpSpPr>
      <p:grpSpPr>
        <a:xfrm>
          <a:off x="0" y="0"/>
          <a:ext cx="0" cy="0"/>
          <a:chOff x="0" y="0"/>
          <a:chExt cx="0" cy="0"/>
        </a:xfrm>
      </p:grpSpPr>
      <p:grpSp>
        <p:nvGrpSpPr>
          <p:cNvPr id="309" name="Google Shape;309;p5"/>
          <p:cNvGrpSpPr/>
          <p:nvPr/>
        </p:nvGrpSpPr>
        <p:grpSpPr>
          <a:xfrm>
            <a:off x="-24" y="-27"/>
            <a:ext cx="9143711" cy="5143338"/>
            <a:chOff x="597550" y="708125"/>
            <a:chExt cx="6449225" cy="4193850"/>
          </a:xfrm>
        </p:grpSpPr>
        <p:sp>
          <p:nvSpPr>
            <p:cNvPr id="310" name="Google Shape;310;p5"/>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5"/>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5"/>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5"/>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5"/>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5"/>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5"/>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5"/>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5"/>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5"/>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5"/>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5"/>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5"/>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5"/>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8" name="Google Shape;348;p5"/>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49" name="Google Shape;349;p5"/>
          <p:cNvSpPr txBox="1"/>
          <p:nvPr>
            <p:ph idx="2" type="title"/>
          </p:nvPr>
        </p:nvSpPr>
        <p:spPr>
          <a:xfrm>
            <a:off x="1540500" y="2903250"/>
            <a:ext cx="26220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50" name="Google Shape;350;p5"/>
          <p:cNvSpPr txBox="1"/>
          <p:nvPr>
            <p:ph idx="1" type="subTitle"/>
          </p:nvPr>
        </p:nvSpPr>
        <p:spPr>
          <a:xfrm>
            <a:off x="1540500" y="3299259"/>
            <a:ext cx="2622000" cy="96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1" name="Google Shape;351;p5"/>
          <p:cNvSpPr txBox="1"/>
          <p:nvPr>
            <p:ph idx="3" type="title"/>
          </p:nvPr>
        </p:nvSpPr>
        <p:spPr>
          <a:xfrm>
            <a:off x="4987075" y="2903250"/>
            <a:ext cx="26220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52" name="Google Shape;352;p5"/>
          <p:cNvSpPr txBox="1"/>
          <p:nvPr>
            <p:ph idx="4" type="subTitle"/>
          </p:nvPr>
        </p:nvSpPr>
        <p:spPr>
          <a:xfrm>
            <a:off x="4987075" y="3299258"/>
            <a:ext cx="2622000" cy="96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53" name="Google Shape;353;p5"/>
          <p:cNvGrpSpPr/>
          <p:nvPr/>
        </p:nvGrpSpPr>
        <p:grpSpPr>
          <a:xfrm>
            <a:off x="1062892" y="4807516"/>
            <a:ext cx="1548000" cy="68100"/>
            <a:chOff x="3980838" y="4076181"/>
            <a:chExt cx="1548000" cy="68100"/>
          </a:xfrm>
        </p:grpSpPr>
        <p:sp>
          <p:nvSpPr>
            <p:cNvPr id="354" name="Google Shape;354;p5"/>
            <p:cNvSpPr/>
            <p:nvPr/>
          </p:nvSpPr>
          <p:spPr>
            <a:xfrm>
              <a:off x="398083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5"/>
            <p:cNvSpPr/>
            <p:nvPr/>
          </p:nvSpPr>
          <p:spPr>
            <a:xfrm>
              <a:off x="410416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5"/>
            <p:cNvSpPr/>
            <p:nvPr/>
          </p:nvSpPr>
          <p:spPr>
            <a:xfrm>
              <a:off x="422748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5"/>
            <p:cNvSpPr/>
            <p:nvPr/>
          </p:nvSpPr>
          <p:spPr>
            <a:xfrm>
              <a:off x="435081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
            <p:cNvSpPr/>
            <p:nvPr/>
          </p:nvSpPr>
          <p:spPr>
            <a:xfrm>
              <a:off x="447413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5"/>
            <p:cNvSpPr/>
            <p:nvPr/>
          </p:nvSpPr>
          <p:spPr>
            <a:xfrm>
              <a:off x="459746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5"/>
            <p:cNvSpPr/>
            <p:nvPr/>
          </p:nvSpPr>
          <p:spPr>
            <a:xfrm>
              <a:off x="472078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
            <p:cNvSpPr/>
            <p:nvPr/>
          </p:nvSpPr>
          <p:spPr>
            <a:xfrm>
              <a:off x="484411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5"/>
            <p:cNvSpPr/>
            <p:nvPr/>
          </p:nvSpPr>
          <p:spPr>
            <a:xfrm>
              <a:off x="496743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5"/>
            <p:cNvSpPr/>
            <p:nvPr/>
          </p:nvSpPr>
          <p:spPr>
            <a:xfrm>
              <a:off x="509076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
            <p:cNvSpPr/>
            <p:nvPr/>
          </p:nvSpPr>
          <p:spPr>
            <a:xfrm>
              <a:off x="521408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5"/>
            <p:cNvSpPr/>
            <p:nvPr/>
          </p:nvSpPr>
          <p:spPr>
            <a:xfrm>
              <a:off x="533741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
            <p:cNvSpPr/>
            <p:nvPr/>
          </p:nvSpPr>
          <p:spPr>
            <a:xfrm>
              <a:off x="546073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7" name="Google Shape;367;p5"/>
          <p:cNvGrpSpPr/>
          <p:nvPr/>
        </p:nvGrpSpPr>
        <p:grpSpPr>
          <a:xfrm flipH="1" rot="5400000">
            <a:off x="-531622" y="163274"/>
            <a:ext cx="1823016" cy="296643"/>
            <a:chOff x="7857346" y="3902355"/>
            <a:chExt cx="1823016" cy="296643"/>
          </a:xfrm>
        </p:grpSpPr>
        <p:sp>
          <p:nvSpPr>
            <p:cNvPr id="368" name="Google Shape;368;p5"/>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5"/>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5"/>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 name="Google Shape;374;p5"/>
          <p:cNvGrpSpPr/>
          <p:nvPr/>
        </p:nvGrpSpPr>
        <p:grpSpPr>
          <a:xfrm>
            <a:off x="4664363" y="4961113"/>
            <a:ext cx="1520982" cy="302065"/>
            <a:chOff x="5642557" y="-150670"/>
            <a:chExt cx="1520982" cy="302065"/>
          </a:xfrm>
        </p:grpSpPr>
        <p:sp>
          <p:nvSpPr>
            <p:cNvPr id="375" name="Google Shape;375;p5"/>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 name="Google Shape;380;p5"/>
          <p:cNvGrpSpPr/>
          <p:nvPr/>
        </p:nvGrpSpPr>
        <p:grpSpPr>
          <a:xfrm>
            <a:off x="1557957" y="-107958"/>
            <a:ext cx="1520982" cy="302065"/>
            <a:chOff x="5642557" y="-150670"/>
            <a:chExt cx="1520982" cy="302065"/>
          </a:xfrm>
        </p:grpSpPr>
        <p:sp>
          <p:nvSpPr>
            <p:cNvPr id="381" name="Google Shape;381;p5"/>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 name="Google Shape;386;p5"/>
          <p:cNvGrpSpPr/>
          <p:nvPr/>
        </p:nvGrpSpPr>
        <p:grpSpPr>
          <a:xfrm>
            <a:off x="7855739" y="297302"/>
            <a:ext cx="883262" cy="242091"/>
            <a:chOff x="2300350" y="2601250"/>
            <a:chExt cx="2275275" cy="623625"/>
          </a:xfrm>
        </p:grpSpPr>
        <p:sp>
          <p:nvSpPr>
            <p:cNvPr id="387" name="Google Shape;387;p5"/>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5"/>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5"/>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5"/>
          <p:cNvGrpSpPr/>
          <p:nvPr/>
        </p:nvGrpSpPr>
        <p:grpSpPr>
          <a:xfrm rot="10800000">
            <a:off x="-214148" y="2709227"/>
            <a:ext cx="883262" cy="242091"/>
            <a:chOff x="2300350" y="2601250"/>
            <a:chExt cx="2275275" cy="623625"/>
          </a:xfrm>
        </p:grpSpPr>
        <p:sp>
          <p:nvSpPr>
            <p:cNvPr id="394" name="Google Shape;394;p5"/>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5"/>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0" name="Google Shape;400;p5"/>
          <p:cNvSpPr/>
          <p:nvPr/>
        </p:nvSpPr>
        <p:spPr>
          <a:xfrm flipH="1" rot="5400000">
            <a:off x="8198089" y="410275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1" name="Google Shape;401;p5"/>
          <p:cNvGrpSpPr/>
          <p:nvPr/>
        </p:nvGrpSpPr>
        <p:grpSpPr>
          <a:xfrm flipH="1" rot="10800000">
            <a:off x="8250449" y="4623928"/>
            <a:ext cx="883262" cy="242091"/>
            <a:chOff x="2300350" y="2601250"/>
            <a:chExt cx="2275275" cy="623625"/>
          </a:xfrm>
        </p:grpSpPr>
        <p:sp>
          <p:nvSpPr>
            <p:cNvPr id="402" name="Google Shape;402;p5"/>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8" name="Shape 408"/>
        <p:cNvGrpSpPr/>
        <p:nvPr/>
      </p:nvGrpSpPr>
      <p:grpSpPr>
        <a:xfrm>
          <a:off x="0" y="0"/>
          <a:ext cx="0" cy="0"/>
          <a:chOff x="0" y="0"/>
          <a:chExt cx="0" cy="0"/>
        </a:xfrm>
      </p:grpSpPr>
      <p:grpSp>
        <p:nvGrpSpPr>
          <p:cNvPr id="409" name="Google Shape;409;p6"/>
          <p:cNvGrpSpPr/>
          <p:nvPr/>
        </p:nvGrpSpPr>
        <p:grpSpPr>
          <a:xfrm>
            <a:off x="-24" y="-27"/>
            <a:ext cx="9143711" cy="5143338"/>
            <a:chOff x="597550" y="708125"/>
            <a:chExt cx="6449225" cy="4193850"/>
          </a:xfrm>
        </p:grpSpPr>
        <p:sp>
          <p:nvSpPr>
            <p:cNvPr id="410" name="Google Shape;410;p6"/>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6"/>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6"/>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6"/>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6"/>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6"/>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6"/>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6"/>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6"/>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6"/>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6"/>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6"/>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6"/>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6"/>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6"/>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6"/>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6"/>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6"/>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6"/>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6"/>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6"/>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6"/>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6"/>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6"/>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6"/>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6"/>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6"/>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6"/>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6"/>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6"/>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6"/>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6"/>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6"/>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6"/>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6"/>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6"/>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6"/>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6"/>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8" name="Google Shape;448;p6"/>
          <p:cNvSpPr txBox="1"/>
          <p:nvPr>
            <p:ph type="title"/>
          </p:nvPr>
        </p:nvSpPr>
        <p:spPr>
          <a:xfrm>
            <a:off x="713100" y="539400"/>
            <a:ext cx="7717800" cy="572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449" name="Google Shape;449;p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0" name="Google Shape;450;p6"/>
          <p:cNvGrpSpPr/>
          <p:nvPr/>
        </p:nvGrpSpPr>
        <p:grpSpPr>
          <a:xfrm>
            <a:off x="494301" y="4792125"/>
            <a:ext cx="1252897" cy="51000"/>
            <a:chOff x="2915381" y="4104819"/>
            <a:chExt cx="1252897" cy="51000"/>
          </a:xfrm>
        </p:grpSpPr>
        <p:sp>
          <p:nvSpPr>
            <p:cNvPr id="451" name="Google Shape;451;p6"/>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6"/>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6"/>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6"/>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6"/>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6"/>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6"/>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6"/>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6"/>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6"/>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6"/>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6"/>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6"/>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6"/>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5" name="Google Shape;465;p6"/>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6" name="Google Shape;466;p6"/>
          <p:cNvGrpSpPr/>
          <p:nvPr/>
        </p:nvGrpSpPr>
        <p:grpSpPr>
          <a:xfrm rot="5400000">
            <a:off x="8520259" y="4079074"/>
            <a:ext cx="302065" cy="1520982"/>
            <a:chOff x="-108754" y="2690919"/>
            <a:chExt cx="302065" cy="1520982"/>
          </a:xfrm>
        </p:grpSpPr>
        <p:sp>
          <p:nvSpPr>
            <p:cNvPr id="467" name="Google Shape;467;p6"/>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6"/>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6"/>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6"/>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6"/>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2" name="Google Shape;472;p6"/>
          <p:cNvGrpSpPr/>
          <p:nvPr/>
        </p:nvGrpSpPr>
        <p:grpSpPr>
          <a:xfrm rot="5400000">
            <a:off x="85100" y="1849625"/>
            <a:ext cx="98902" cy="553090"/>
            <a:chOff x="4898850" y="4820550"/>
            <a:chExt cx="98902" cy="553090"/>
          </a:xfrm>
        </p:grpSpPr>
        <p:sp>
          <p:nvSpPr>
            <p:cNvPr id="473" name="Google Shape;473;p6"/>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6"/>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6"/>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6"/>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6"/>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8" name="Google Shape;478;p6"/>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9" name="Google Shape;479;p6"/>
          <p:cNvGrpSpPr/>
          <p:nvPr/>
        </p:nvGrpSpPr>
        <p:grpSpPr>
          <a:xfrm rot="-5400000">
            <a:off x="-148234" y="322631"/>
            <a:ext cx="883262" cy="242091"/>
            <a:chOff x="2300350" y="2601250"/>
            <a:chExt cx="2275275" cy="623625"/>
          </a:xfrm>
        </p:grpSpPr>
        <p:sp>
          <p:nvSpPr>
            <p:cNvPr id="480" name="Google Shape;480;p6"/>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6"/>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6"/>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6"/>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6"/>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6"/>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6" name="Google Shape;486;p6"/>
          <p:cNvGrpSpPr/>
          <p:nvPr/>
        </p:nvGrpSpPr>
        <p:grpSpPr>
          <a:xfrm>
            <a:off x="1710357" y="-107958"/>
            <a:ext cx="1520982" cy="302065"/>
            <a:chOff x="5642557" y="-150670"/>
            <a:chExt cx="1520982" cy="302065"/>
          </a:xfrm>
        </p:grpSpPr>
        <p:sp>
          <p:nvSpPr>
            <p:cNvPr id="487" name="Google Shape;487;p6"/>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6"/>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6"/>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6"/>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6"/>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92" name="Shape 492"/>
        <p:cNvGrpSpPr/>
        <p:nvPr/>
      </p:nvGrpSpPr>
      <p:grpSpPr>
        <a:xfrm>
          <a:off x="0" y="0"/>
          <a:ext cx="0" cy="0"/>
          <a:chOff x="0" y="0"/>
          <a:chExt cx="0" cy="0"/>
        </a:xfrm>
      </p:grpSpPr>
      <p:grpSp>
        <p:nvGrpSpPr>
          <p:cNvPr id="493" name="Google Shape;493;p7"/>
          <p:cNvGrpSpPr/>
          <p:nvPr/>
        </p:nvGrpSpPr>
        <p:grpSpPr>
          <a:xfrm>
            <a:off x="-24" y="-27"/>
            <a:ext cx="9143711" cy="5143338"/>
            <a:chOff x="597550" y="708125"/>
            <a:chExt cx="6449225" cy="4193850"/>
          </a:xfrm>
        </p:grpSpPr>
        <p:sp>
          <p:nvSpPr>
            <p:cNvPr id="494" name="Google Shape;494;p7"/>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7"/>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7"/>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7"/>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7"/>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7"/>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7"/>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7"/>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7"/>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7"/>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7"/>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7"/>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7"/>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7"/>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7"/>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7"/>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7"/>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7"/>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7"/>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7"/>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7"/>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7"/>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7"/>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7"/>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7"/>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7"/>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7"/>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7"/>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7"/>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7"/>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7"/>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7"/>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7"/>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7"/>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7"/>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7"/>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7"/>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7"/>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2" name="Google Shape;532;p7"/>
          <p:cNvSpPr txBox="1"/>
          <p:nvPr>
            <p:ph type="title"/>
          </p:nvPr>
        </p:nvSpPr>
        <p:spPr>
          <a:xfrm>
            <a:off x="4433200" y="1945637"/>
            <a:ext cx="3997800" cy="572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33" name="Google Shape;533;p7"/>
          <p:cNvSpPr txBox="1"/>
          <p:nvPr>
            <p:ph idx="1" type="subTitle"/>
          </p:nvPr>
        </p:nvSpPr>
        <p:spPr>
          <a:xfrm>
            <a:off x="4433200" y="2519285"/>
            <a:ext cx="3997800" cy="73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34" name="Google Shape;534;p7"/>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7"/>
          <p:cNvSpPr/>
          <p:nvPr/>
        </p:nvSpPr>
        <p:spPr>
          <a:xfrm rot="-5400000">
            <a:off x="348812" y="-552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6" name="Google Shape;536;p7"/>
          <p:cNvGrpSpPr/>
          <p:nvPr/>
        </p:nvGrpSpPr>
        <p:grpSpPr>
          <a:xfrm rot="10800000">
            <a:off x="-11" y="465966"/>
            <a:ext cx="883262" cy="242091"/>
            <a:chOff x="2300350" y="2601250"/>
            <a:chExt cx="2275275" cy="623625"/>
          </a:xfrm>
        </p:grpSpPr>
        <p:sp>
          <p:nvSpPr>
            <p:cNvPr id="537" name="Google Shape;537;p7"/>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7"/>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7"/>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7"/>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7"/>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7"/>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3" name="Google Shape;543;p7"/>
          <p:cNvGrpSpPr/>
          <p:nvPr/>
        </p:nvGrpSpPr>
        <p:grpSpPr>
          <a:xfrm>
            <a:off x="1710357" y="-107958"/>
            <a:ext cx="1520982" cy="302065"/>
            <a:chOff x="5642557" y="-150670"/>
            <a:chExt cx="1520982" cy="302065"/>
          </a:xfrm>
        </p:grpSpPr>
        <p:sp>
          <p:nvSpPr>
            <p:cNvPr id="544" name="Google Shape;544;p7"/>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7"/>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7"/>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7"/>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7"/>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9" name="Google Shape;549;p7"/>
          <p:cNvSpPr/>
          <p:nvPr/>
        </p:nvSpPr>
        <p:spPr>
          <a:xfrm rot="5400000">
            <a:off x="5514970" y="-390021"/>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7"/>
          <p:cNvSpPr/>
          <p:nvPr/>
        </p:nvSpPr>
        <p:spPr>
          <a:xfrm rot="5400000">
            <a:off x="5794270" y="-86921"/>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1" name="Google Shape;551;p7"/>
          <p:cNvGrpSpPr/>
          <p:nvPr/>
        </p:nvGrpSpPr>
        <p:grpSpPr>
          <a:xfrm>
            <a:off x="3502226" y="841481"/>
            <a:ext cx="1252897" cy="51000"/>
            <a:chOff x="2915381" y="4104819"/>
            <a:chExt cx="1252897" cy="51000"/>
          </a:xfrm>
        </p:grpSpPr>
        <p:sp>
          <p:nvSpPr>
            <p:cNvPr id="552" name="Google Shape;552;p7"/>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7"/>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7"/>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7"/>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7"/>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7"/>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7"/>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7"/>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7"/>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7"/>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7"/>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7"/>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7"/>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7"/>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6" name="Google Shape;566;p7"/>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7" name="Google Shape;567;p7"/>
          <p:cNvGrpSpPr/>
          <p:nvPr/>
        </p:nvGrpSpPr>
        <p:grpSpPr>
          <a:xfrm>
            <a:off x="8085946" y="4723543"/>
            <a:ext cx="1823016" cy="196994"/>
            <a:chOff x="8085946" y="4723543"/>
            <a:chExt cx="1823016" cy="196994"/>
          </a:xfrm>
        </p:grpSpPr>
        <p:sp>
          <p:nvSpPr>
            <p:cNvPr id="568" name="Google Shape;568;p7"/>
            <p:cNvSpPr/>
            <p:nvPr/>
          </p:nvSpPr>
          <p:spPr>
            <a:xfrm flipH="1" rot="10800000">
              <a:off x="8184816" y="4723543"/>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7"/>
            <p:cNvSpPr/>
            <p:nvPr/>
          </p:nvSpPr>
          <p:spPr>
            <a:xfrm flipH="1" rot="10800000">
              <a:off x="8085946" y="4828583"/>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7"/>
            <p:cNvSpPr/>
            <p:nvPr/>
          </p:nvSpPr>
          <p:spPr>
            <a:xfrm flipH="1" rot="10800000">
              <a:off x="8110687" y="4853293"/>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1" name="Google Shape;571;p7"/>
          <p:cNvSpPr/>
          <p:nvPr/>
        </p:nvSpPr>
        <p:spPr>
          <a:xfrm rot="10800000">
            <a:off x="419712" y="406403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2" name="Google Shape;572;p7"/>
          <p:cNvGrpSpPr/>
          <p:nvPr/>
        </p:nvGrpSpPr>
        <p:grpSpPr>
          <a:xfrm rot="5400000">
            <a:off x="29239" y="3087771"/>
            <a:ext cx="98902" cy="553090"/>
            <a:chOff x="4898850" y="4820550"/>
            <a:chExt cx="98902" cy="553090"/>
          </a:xfrm>
        </p:grpSpPr>
        <p:sp>
          <p:nvSpPr>
            <p:cNvPr id="573" name="Google Shape;573;p7"/>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7"/>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7"/>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7"/>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7"/>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8" name="Google Shape;578;p7"/>
          <p:cNvGrpSpPr/>
          <p:nvPr/>
        </p:nvGrpSpPr>
        <p:grpSpPr>
          <a:xfrm>
            <a:off x="4954518" y="4958766"/>
            <a:ext cx="1520982" cy="302065"/>
            <a:chOff x="5642557" y="-150670"/>
            <a:chExt cx="1520982" cy="302065"/>
          </a:xfrm>
        </p:grpSpPr>
        <p:sp>
          <p:nvSpPr>
            <p:cNvPr id="579" name="Google Shape;579;p7"/>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7"/>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7"/>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7"/>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7"/>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84" name="Shape 584"/>
        <p:cNvGrpSpPr/>
        <p:nvPr/>
      </p:nvGrpSpPr>
      <p:grpSpPr>
        <a:xfrm>
          <a:off x="0" y="0"/>
          <a:ext cx="0" cy="0"/>
          <a:chOff x="0" y="0"/>
          <a:chExt cx="0" cy="0"/>
        </a:xfrm>
      </p:grpSpPr>
      <p:grpSp>
        <p:nvGrpSpPr>
          <p:cNvPr id="585" name="Google Shape;585;p8"/>
          <p:cNvGrpSpPr/>
          <p:nvPr/>
        </p:nvGrpSpPr>
        <p:grpSpPr>
          <a:xfrm>
            <a:off x="-24" y="-27"/>
            <a:ext cx="9143711" cy="5143338"/>
            <a:chOff x="597550" y="708125"/>
            <a:chExt cx="6449225" cy="4193850"/>
          </a:xfrm>
        </p:grpSpPr>
        <p:sp>
          <p:nvSpPr>
            <p:cNvPr id="586" name="Google Shape;586;p8"/>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8"/>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8"/>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8"/>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8"/>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8"/>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8"/>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8"/>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8"/>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8"/>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8"/>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8"/>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8"/>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8"/>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8"/>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8"/>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8"/>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8"/>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8"/>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8"/>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8"/>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8"/>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8"/>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8"/>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8"/>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8"/>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8"/>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8"/>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8"/>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8"/>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8"/>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8"/>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8"/>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8"/>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8"/>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8"/>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8"/>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8"/>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4" name="Google Shape;624;p8"/>
          <p:cNvSpPr txBox="1"/>
          <p:nvPr>
            <p:ph type="title"/>
          </p:nvPr>
        </p:nvSpPr>
        <p:spPr>
          <a:xfrm>
            <a:off x="1182000" y="1320700"/>
            <a:ext cx="6780000" cy="25236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90000"/>
              </a:lnSpc>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625" name="Google Shape;625;p8"/>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6" name="Google Shape;626;p8"/>
          <p:cNvGrpSpPr/>
          <p:nvPr/>
        </p:nvGrpSpPr>
        <p:grpSpPr>
          <a:xfrm>
            <a:off x="-1414555" y="2830129"/>
            <a:ext cx="2297800" cy="347400"/>
            <a:chOff x="-1414555" y="2830129"/>
            <a:chExt cx="2297800" cy="347400"/>
          </a:xfrm>
        </p:grpSpPr>
        <p:sp>
          <p:nvSpPr>
            <p:cNvPr id="627" name="Google Shape;627;p8"/>
            <p:cNvSpPr/>
            <p:nvPr/>
          </p:nvSpPr>
          <p:spPr>
            <a:xfrm>
              <a:off x="-1414555" y="31094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8"/>
            <p:cNvSpPr/>
            <p:nvPr/>
          </p:nvSpPr>
          <p:spPr>
            <a:xfrm>
              <a:off x="-1111455" y="28301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9" name="Google Shape;629;p8"/>
          <p:cNvGrpSpPr/>
          <p:nvPr/>
        </p:nvGrpSpPr>
        <p:grpSpPr>
          <a:xfrm>
            <a:off x="8059521" y="3662080"/>
            <a:ext cx="1823016" cy="196994"/>
            <a:chOff x="7857346" y="4002005"/>
            <a:chExt cx="1823016" cy="196994"/>
          </a:xfrm>
        </p:grpSpPr>
        <p:sp>
          <p:nvSpPr>
            <p:cNvPr id="630" name="Google Shape;630;p8"/>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8"/>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8"/>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3" name="Google Shape;633;p8"/>
          <p:cNvSpPr/>
          <p:nvPr/>
        </p:nvSpPr>
        <p:spPr>
          <a:xfrm rot="10800000">
            <a:off x="7375212" y="404493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4" name="Google Shape;634;p8"/>
          <p:cNvGrpSpPr/>
          <p:nvPr/>
        </p:nvGrpSpPr>
        <p:grpSpPr>
          <a:xfrm flipH="1" rot="-5400000">
            <a:off x="3660496" y="4907217"/>
            <a:ext cx="1823016" cy="296643"/>
            <a:chOff x="7857346" y="3902355"/>
            <a:chExt cx="1823016" cy="296643"/>
          </a:xfrm>
        </p:grpSpPr>
        <p:sp>
          <p:nvSpPr>
            <p:cNvPr id="635" name="Google Shape;635;p8"/>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8"/>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8"/>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8"/>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8"/>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8"/>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1" name="Google Shape;641;p8"/>
          <p:cNvSpPr/>
          <p:nvPr/>
        </p:nvSpPr>
        <p:spPr>
          <a:xfrm rot="10800000">
            <a:off x="8027645" y="24789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8"/>
          <p:cNvSpPr/>
          <p:nvPr/>
        </p:nvSpPr>
        <p:spPr>
          <a:xfrm rot="10800000">
            <a:off x="4395"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8"/>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4" name="Google Shape;644;p8"/>
          <p:cNvGrpSpPr/>
          <p:nvPr/>
        </p:nvGrpSpPr>
        <p:grpSpPr>
          <a:xfrm>
            <a:off x="7812807" y="1533337"/>
            <a:ext cx="1520982" cy="302065"/>
            <a:chOff x="5642557" y="-150670"/>
            <a:chExt cx="1520982" cy="302065"/>
          </a:xfrm>
        </p:grpSpPr>
        <p:sp>
          <p:nvSpPr>
            <p:cNvPr id="645" name="Google Shape;645;p8"/>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8"/>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8"/>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8"/>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8"/>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0" name="Google Shape;650;p8"/>
          <p:cNvGrpSpPr/>
          <p:nvPr/>
        </p:nvGrpSpPr>
        <p:grpSpPr>
          <a:xfrm rot="5400000">
            <a:off x="424642" y="3926674"/>
            <a:ext cx="302065" cy="1520982"/>
            <a:chOff x="-108754" y="2690919"/>
            <a:chExt cx="302065" cy="1520982"/>
          </a:xfrm>
        </p:grpSpPr>
        <p:sp>
          <p:nvSpPr>
            <p:cNvPr id="651" name="Google Shape;651;p8"/>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8"/>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8"/>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8"/>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8"/>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6" name="Google Shape;656;p8"/>
          <p:cNvSpPr/>
          <p:nvPr/>
        </p:nvSpPr>
        <p:spPr>
          <a:xfrm flipH="1" rot="-5400000">
            <a:off x="1059557"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7" name="Google Shape;657;p8"/>
          <p:cNvGrpSpPr/>
          <p:nvPr/>
        </p:nvGrpSpPr>
        <p:grpSpPr>
          <a:xfrm>
            <a:off x="8327763" y="172353"/>
            <a:ext cx="883262" cy="242091"/>
            <a:chOff x="2300350" y="2601250"/>
            <a:chExt cx="2275275" cy="623625"/>
          </a:xfrm>
        </p:grpSpPr>
        <p:sp>
          <p:nvSpPr>
            <p:cNvPr id="658" name="Google Shape;658;p8"/>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8"/>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8"/>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8"/>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8"/>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8"/>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4" name="Google Shape;664;p8"/>
          <p:cNvGrpSpPr/>
          <p:nvPr/>
        </p:nvGrpSpPr>
        <p:grpSpPr>
          <a:xfrm flipH="1">
            <a:off x="-248008" y="1713528"/>
            <a:ext cx="883262" cy="242091"/>
            <a:chOff x="2300350" y="2601250"/>
            <a:chExt cx="2275275" cy="623625"/>
          </a:xfrm>
        </p:grpSpPr>
        <p:sp>
          <p:nvSpPr>
            <p:cNvPr id="665" name="Google Shape;665;p8"/>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8"/>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8"/>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8"/>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8"/>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8"/>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1" name="Google Shape;671;p8"/>
          <p:cNvGrpSpPr/>
          <p:nvPr/>
        </p:nvGrpSpPr>
        <p:grpSpPr>
          <a:xfrm rot="-5400000">
            <a:off x="3666586" y="-57798"/>
            <a:ext cx="1823016" cy="296643"/>
            <a:chOff x="7857346" y="3902355"/>
            <a:chExt cx="1823016" cy="296643"/>
          </a:xfrm>
        </p:grpSpPr>
        <p:sp>
          <p:nvSpPr>
            <p:cNvPr id="672" name="Google Shape;672;p8"/>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8"/>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8"/>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8"/>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8"/>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8"/>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78" name="Shape 678"/>
        <p:cNvGrpSpPr/>
        <p:nvPr/>
      </p:nvGrpSpPr>
      <p:grpSpPr>
        <a:xfrm>
          <a:off x="0" y="0"/>
          <a:ext cx="0" cy="0"/>
          <a:chOff x="0" y="0"/>
          <a:chExt cx="0" cy="0"/>
        </a:xfrm>
      </p:grpSpPr>
      <p:grpSp>
        <p:nvGrpSpPr>
          <p:cNvPr id="679" name="Google Shape;679;p9"/>
          <p:cNvGrpSpPr/>
          <p:nvPr/>
        </p:nvGrpSpPr>
        <p:grpSpPr>
          <a:xfrm>
            <a:off x="-24" y="-27"/>
            <a:ext cx="9143711" cy="5143338"/>
            <a:chOff x="597550" y="708125"/>
            <a:chExt cx="6449225" cy="4193850"/>
          </a:xfrm>
        </p:grpSpPr>
        <p:sp>
          <p:nvSpPr>
            <p:cNvPr id="680" name="Google Shape;680;p9"/>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9"/>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9"/>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9"/>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9"/>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9"/>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9"/>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9"/>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9"/>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9"/>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9"/>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9"/>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9"/>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9"/>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9"/>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9"/>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9"/>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9"/>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9"/>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9"/>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9"/>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9"/>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9"/>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9"/>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9"/>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9"/>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9"/>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9"/>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9"/>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9"/>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9"/>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9"/>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9"/>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9"/>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9"/>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9"/>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9"/>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9"/>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8" name="Google Shape;718;p9"/>
          <p:cNvSpPr txBox="1"/>
          <p:nvPr>
            <p:ph idx="1" type="subTitle"/>
          </p:nvPr>
        </p:nvSpPr>
        <p:spPr>
          <a:xfrm>
            <a:off x="2399850" y="2366051"/>
            <a:ext cx="4344300" cy="1066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19" name="Google Shape;719;p9"/>
          <p:cNvSpPr txBox="1"/>
          <p:nvPr>
            <p:ph type="title"/>
          </p:nvPr>
        </p:nvSpPr>
        <p:spPr>
          <a:xfrm>
            <a:off x="2399850" y="1723050"/>
            <a:ext cx="4344300" cy="572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20" name="Google Shape;720;p9"/>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1" name="Google Shape;721;p9"/>
          <p:cNvGrpSpPr/>
          <p:nvPr/>
        </p:nvGrpSpPr>
        <p:grpSpPr>
          <a:xfrm rot="10800000">
            <a:off x="-11" y="779178"/>
            <a:ext cx="883262" cy="242091"/>
            <a:chOff x="2300350" y="2601250"/>
            <a:chExt cx="2275275" cy="623625"/>
          </a:xfrm>
        </p:grpSpPr>
        <p:sp>
          <p:nvSpPr>
            <p:cNvPr id="722" name="Google Shape;722;p9"/>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9"/>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9"/>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9"/>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9"/>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9"/>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8" name="Google Shape;728;p9"/>
          <p:cNvSpPr/>
          <p:nvPr/>
        </p:nvSpPr>
        <p:spPr>
          <a:xfrm rot="5400000">
            <a:off x="1495470"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9"/>
          <p:cNvSpPr/>
          <p:nvPr/>
        </p:nvSpPr>
        <p:spPr>
          <a:xfrm rot="5400000">
            <a:off x="1774770"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9"/>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1" name="Google Shape;731;p9"/>
          <p:cNvGrpSpPr/>
          <p:nvPr/>
        </p:nvGrpSpPr>
        <p:grpSpPr>
          <a:xfrm>
            <a:off x="-1414555" y="3287329"/>
            <a:ext cx="2297800" cy="347400"/>
            <a:chOff x="-1414555" y="3439729"/>
            <a:chExt cx="2297800" cy="347400"/>
          </a:xfrm>
        </p:grpSpPr>
        <p:sp>
          <p:nvSpPr>
            <p:cNvPr id="732" name="Google Shape;732;p9"/>
            <p:cNvSpPr/>
            <p:nvPr/>
          </p:nvSpPr>
          <p:spPr>
            <a:xfrm>
              <a:off x="-1414555" y="3719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9"/>
            <p:cNvSpPr/>
            <p:nvPr/>
          </p:nvSpPr>
          <p:spPr>
            <a:xfrm>
              <a:off x="-1111455" y="3439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4" name="Google Shape;734;p9"/>
          <p:cNvGrpSpPr/>
          <p:nvPr/>
        </p:nvGrpSpPr>
        <p:grpSpPr>
          <a:xfrm>
            <a:off x="5512632" y="-116346"/>
            <a:ext cx="1520982" cy="302065"/>
            <a:chOff x="5642557" y="-150670"/>
            <a:chExt cx="1520982" cy="302065"/>
          </a:xfrm>
        </p:grpSpPr>
        <p:sp>
          <p:nvSpPr>
            <p:cNvPr id="735" name="Google Shape;735;p9"/>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9"/>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9"/>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9"/>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9"/>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0" name="Google Shape;740;p9"/>
          <p:cNvGrpSpPr/>
          <p:nvPr/>
        </p:nvGrpSpPr>
        <p:grpSpPr>
          <a:xfrm flipH="1" rot="10800000">
            <a:off x="7918521" y="1923880"/>
            <a:ext cx="1823016" cy="296643"/>
            <a:chOff x="7857346" y="3902355"/>
            <a:chExt cx="1823016" cy="296643"/>
          </a:xfrm>
        </p:grpSpPr>
        <p:sp>
          <p:nvSpPr>
            <p:cNvPr id="741" name="Google Shape;741;p9"/>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9"/>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9"/>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9"/>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9"/>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9"/>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7" name="Google Shape;747;p9"/>
          <p:cNvGrpSpPr/>
          <p:nvPr/>
        </p:nvGrpSpPr>
        <p:grpSpPr>
          <a:xfrm flipH="1">
            <a:off x="-799254" y="2157805"/>
            <a:ext cx="1823016" cy="196994"/>
            <a:chOff x="7857346" y="4002005"/>
            <a:chExt cx="1823016" cy="196994"/>
          </a:xfrm>
        </p:grpSpPr>
        <p:sp>
          <p:nvSpPr>
            <p:cNvPr id="748" name="Google Shape;748;p9"/>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9"/>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9"/>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1" name="Google Shape;751;p9"/>
          <p:cNvGrpSpPr/>
          <p:nvPr/>
        </p:nvGrpSpPr>
        <p:grpSpPr>
          <a:xfrm>
            <a:off x="8331253" y="3180067"/>
            <a:ext cx="1105976" cy="133969"/>
            <a:chOff x="8183182" y="663852"/>
            <a:chExt cx="1475028" cy="178673"/>
          </a:xfrm>
        </p:grpSpPr>
        <p:grpSp>
          <p:nvGrpSpPr>
            <p:cNvPr id="752" name="Google Shape;752;p9"/>
            <p:cNvGrpSpPr/>
            <p:nvPr/>
          </p:nvGrpSpPr>
          <p:grpSpPr>
            <a:xfrm>
              <a:off x="8183182" y="774425"/>
              <a:ext cx="1178025" cy="68100"/>
              <a:chOff x="2024450" y="204150"/>
              <a:chExt cx="1178025" cy="68100"/>
            </a:xfrm>
          </p:grpSpPr>
          <p:sp>
            <p:nvSpPr>
              <p:cNvPr id="753" name="Google Shape;753;p9"/>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9"/>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9"/>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9"/>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9"/>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9"/>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9"/>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9"/>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9"/>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9"/>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3" name="Google Shape;763;p9"/>
            <p:cNvGrpSpPr/>
            <p:nvPr/>
          </p:nvGrpSpPr>
          <p:grpSpPr>
            <a:xfrm>
              <a:off x="8480185" y="663852"/>
              <a:ext cx="1178025" cy="68100"/>
              <a:chOff x="2024450" y="204150"/>
              <a:chExt cx="1178025" cy="68100"/>
            </a:xfrm>
          </p:grpSpPr>
          <p:sp>
            <p:nvSpPr>
              <p:cNvPr id="764" name="Google Shape;764;p9"/>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9"/>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9"/>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9"/>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9"/>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9"/>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9"/>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9"/>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9"/>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9"/>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74" name="Google Shape;774;p9"/>
          <p:cNvGrpSpPr/>
          <p:nvPr/>
        </p:nvGrpSpPr>
        <p:grpSpPr>
          <a:xfrm rot="5400000">
            <a:off x="85100" y="4288025"/>
            <a:ext cx="98902" cy="553090"/>
            <a:chOff x="4898850" y="4820550"/>
            <a:chExt cx="98902" cy="553090"/>
          </a:xfrm>
        </p:grpSpPr>
        <p:sp>
          <p:nvSpPr>
            <p:cNvPr id="775" name="Google Shape;775;p9"/>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9"/>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9"/>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9"/>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9"/>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80" name="Shape 780"/>
        <p:cNvGrpSpPr/>
        <p:nvPr/>
      </p:nvGrpSpPr>
      <p:grpSpPr>
        <a:xfrm>
          <a:off x="0" y="0"/>
          <a:ext cx="0" cy="0"/>
          <a:chOff x="0" y="0"/>
          <a:chExt cx="0" cy="0"/>
        </a:xfrm>
      </p:grpSpPr>
      <p:sp>
        <p:nvSpPr>
          <p:cNvPr id="781" name="Google Shape;781;p10"/>
          <p:cNvSpPr txBox="1"/>
          <p:nvPr>
            <p:ph idx="1" type="body"/>
          </p:nvPr>
        </p:nvSpPr>
        <p:spPr>
          <a:xfrm>
            <a:off x="1109550" y="4079027"/>
            <a:ext cx="6924900" cy="449700"/>
          </a:xfrm>
          <a:prstGeom prst="rect">
            <a:avLst/>
          </a:prstGeom>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400"/>
              <a:buNone/>
              <a:defRPr b="1" sz="2400">
                <a:latin typeface="Exo"/>
                <a:ea typeface="Exo"/>
                <a:cs typeface="Exo"/>
                <a:sym typeface="Exo"/>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accent4"/>
            </a:gs>
            <a:gs pos="100000">
              <a:schemeClr val="dk1"/>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539400"/>
            <a:ext cx="77178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lt1"/>
              </a:buClr>
              <a:buSzPts val="3200"/>
              <a:buFont typeface="Exo"/>
              <a:buNone/>
              <a:defRPr b="1" sz="3200">
                <a:solidFill>
                  <a:schemeClr val="lt1"/>
                </a:solidFill>
                <a:latin typeface="Exo"/>
                <a:ea typeface="Exo"/>
                <a:cs typeface="Exo"/>
                <a:sym typeface="Exo"/>
              </a:defRPr>
            </a:lvl1pPr>
            <a:lvl2pPr lvl="1">
              <a:spcBef>
                <a:spcPts val="0"/>
              </a:spcBef>
              <a:spcAft>
                <a:spcPts val="0"/>
              </a:spcAft>
              <a:buClr>
                <a:schemeClr val="lt1"/>
              </a:buClr>
              <a:buSzPts val="3200"/>
              <a:buFont typeface="Exo"/>
              <a:buNone/>
              <a:defRPr sz="3200">
                <a:solidFill>
                  <a:schemeClr val="lt1"/>
                </a:solidFill>
                <a:latin typeface="Exo"/>
                <a:ea typeface="Exo"/>
                <a:cs typeface="Exo"/>
                <a:sym typeface="Exo"/>
              </a:defRPr>
            </a:lvl2pPr>
            <a:lvl3pPr lvl="2">
              <a:spcBef>
                <a:spcPts val="0"/>
              </a:spcBef>
              <a:spcAft>
                <a:spcPts val="0"/>
              </a:spcAft>
              <a:buClr>
                <a:schemeClr val="lt1"/>
              </a:buClr>
              <a:buSzPts val="3200"/>
              <a:buFont typeface="Exo"/>
              <a:buNone/>
              <a:defRPr sz="3200">
                <a:solidFill>
                  <a:schemeClr val="lt1"/>
                </a:solidFill>
                <a:latin typeface="Exo"/>
                <a:ea typeface="Exo"/>
                <a:cs typeface="Exo"/>
                <a:sym typeface="Exo"/>
              </a:defRPr>
            </a:lvl3pPr>
            <a:lvl4pPr lvl="3">
              <a:spcBef>
                <a:spcPts val="0"/>
              </a:spcBef>
              <a:spcAft>
                <a:spcPts val="0"/>
              </a:spcAft>
              <a:buClr>
                <a:schemeClr val="lt1"/>
              </a:buClr>
              <a:buSzPts val="3200"/>
              <a:buFont typeface="Exo"/>
              <a:buNone/>
              <a:defRPr sz="3200">
                <a:solidFill>
                  <a:schemeClr val="lt1"/>
                </a:solidFill>
                <a:latin typeface="Exo"/>
                <a:ea typeface="Exo"/>
                <a:cs typeface="Exo"/>
                <a:sym typeface="Exo"/>
              </a:defRPr>
            </a:lvl4pPr>
            <a:lvl5pPr lvl="4">
              <a:spcBef>
                <a:spcPts val="0"/>
              </a:spcBef>
              <a:spcAft>
                <a:spcPts val="0"/>
              </a:spcAft>
              <a:buClr>
                <a:schemeClr val="lt1"/>
              </a:buClr>
              <a:buSzPts val="3200"/>
              <a:buFont typeface="Exo"/>
              <a:buNone/>
              <a:defRPr sz="3200">
                <a:solidFill>
                  <a:schemeClr val="lt1"/>
                </a:solidFill>
                <a:latin typeface="Exo"/>
                <a:ea typeface="Exo"/>
                <a:cs typeface="Exo"/>
                <a:sym typeface="Exo"/>
              </a:defRPr>
            </a:lvl5pPr>
            <a:lvl6pPr lvl="5">
              <a:spcBef>
                <a:spcPts val="0"/>
              </a:spcBef>
              <a:spcAft>
                <a:spcPts val="0"/>
              </a:spcAft>
              <a:buClr>
                <a:schemeClr val="lt1"/>
              </a:buClr>
              <a:buSzPts val="3200"/>
              <a:buFont typeface="Exo"/>
              <a:buNone/>
              <a:defRPr sz="3200">
                <a:solidFill>
                  <a:schemeClr val="lt1"/>
                </a:solidFill>
                <a:latin typeface="Exo"/>
                <a:ea typeface="Exo"/>
                <a:cs typeface="Exo"/>
                <a:sym typeface="Exo"/>
              </a:defRPr>
            </a:lvl6pPr>
            <a:lvl7pPr lvl="6">
              <a:spcBef>
                <a:spcPts val="0"/>
              </a:spcBef>
              <a:spcAft>
                <a:spcPts val="0"/>
              </a:spcAft>
              <a:buClr>
                <a:schemeClr val="lt1"/>
              </a:buClr>
              <a:buSzPts val="3200"/>
              <a:buFont typeface="Exo"/>
              <a:buNone/>
              <a:defRPr sz="3200">
                <a:solidFill>
                  <a:schemeClr val="lt1"/>
                </a:solidFill>
                <a:latin typeface="Exo"/>
                <a:ea typeface="Exo"/>
                <a:cs typeface="Exo"/>
                <a:sym typeface="Exo"/>
              </a:defRPr>
            </a:lvl7pPr>
            <a:lvl8pPr lvl="7">
              <a:spcBef>
                <a:spcPts val="0"/>
              </a:spcBef>
              <a:spcAft>
                <a:spcPts val="0"/>
              </a:spcAft>
              <a:buClr>
                <a:schemeClr val="lt1"/>
              </a:buClr>
              <a:buSzPts val="3200"/>
              <a:buFont typeface="Exo"/>
              <a:buNone/>
              <a:defRPr sz="3200">
                <a:solidFill>
                  <a:schemeClr val="lt1"/>
                </a:solidFill>
                <a:latin typeface="Exo"/>
                <a:ea typeface="Exo"/>
                <a:cs typeface="Exo"/>
                <a:sym typeface="Exo"/>
              </a:defRPr>
            </a:lvl8pPr>
            <a:lvl9pPr lvl="8">
              <a:spcBef>
                <a:spcPts val="0"/>
              </a:spcBef>
              <a:spcAft>
                <a:spcPts val="0"/>
              </a:spcAft>
              <a:buClr>
                <a:schemeClr val="lt1"/>
              </a:buClr>
              <a:buSzPts val="3200"/>
              <a:buFont typeface="Exo"/>
              <a:buNone/>
              <a:defRPr sz="3200">
                <a:solidFill>
                  <a:schemeClr val="lt1"/>
                </a:solidFill>
                <a:latin typeface="Exo"/>
                <a:ea typeface="Exo"/>
                <a:cs typeface="Exo"/>
                <a:sym typeface="Exo"/>
              </a:defRPr>
            </a:lvl9pPr>
          </a:lstStyle>
          <a:p/>
        </p:txBody>
      </p:sp>
      <p:sp>
        <p:nvSpPr>
          <p:cNvPr id="7" name="Google Shape;7;p1"/>
          <p:cNvSpPr txBox="1"/>
          <p:nvPr>
            <p:ph idx="1" type="body"/>
          </p:nvPr>
        </p:nvSpPr>
        <p:spPr>
          <a:xfrm>
            <a:off x="713100" y="1187700"/>
            <a:ext cx="77178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1pPr>
            <a:lvl2pPr indent="-317500" lvl="1" marL="9144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2pPr>
            <a:lvl3pPr indent="-317500" lvl="2" marL="13716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3pPr>
            <a:lvl4pPr indent="-317500" lvl="3" marL="18288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4pPr>
            <a:lvl5pPr indent="-317500" lvl="4" marL="22860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5pPr>
            <a:lvl6pPr indent="-317500" lvl="5" marL="27432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6pPr>
            <a:lvl7pPr indent="-317500" lvl="6" marL="32004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7pPr>
            <a:lvl8pPr indent="-317500" lvl="7" marL="36576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8pPr>
            <a:lvl9pPr indent="-317500" lvl="8" marL="41148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4.png"/><Relationship Id="rId5" Type="http://schemas.openxmlformats.org/officeDocument/2006/relationships/image" Target="../media/image35.png"/><Relationship Id="rId6" Type="http://schemas.openxmlformats.org/officeDocument/2006/relationships/image" Target="../media/image3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23.png"/><Relationship Id="rId5" Type="http://schemas.openxmlformats.org/officeDocument/2006/relationships/image" Target="../media/image25.png"/><Relationship Id="rId6" Type="http://schemas.openxmlformats.org/officeDocument/2006/relationships/image" Target="../media/image18.png"/><Relationship Id="rId7"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7.png"/><Relationship Id="rId4" Type="http://schemas.openxmlformats.org/officeDocument/2006/relationships/image" Target="../media/image29.png"/><Relationship Id="rId5" Type="http://schemas.openxmlformats.org/officeDocument/2006/relationships/image" Target="../media/image16.png"/><Relationship Id="rId6"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30.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33.png"/><Relationship Id="rId5" Type="http://schemas.openxmlformats.org/officeDocument/2006/relationships/image" Target="../media/image36.png"/><Relationship Id="rId6"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2.png"/><Relationship Id="rId4" Type="http://schemas.openxmlformats.org/officeDocument/2006/relationships/image" Target="../media/image20.png"/><Relationship Id="rId5" Type="http://schemas.openxmlformats.org/officeDocument/2006/relationships/image" Target="../media/image7.png"/><Relationship Id="rId6"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2" name="Shape 2652"/>
        <p:cNvGrpSpPr/>
        <p:nvPr/>
      </p:nvGrpSpPr>
      <p:grpSpPr>
        <a:xfrm>
          <a:off x="0" y="0"/>
          <a:ext cx="0" cy="0"/>
          <a:chOff x="0" y="0"/>
          <a:chExt cx="0" cy="0"/>
        </a:xfrm>
      </p:grpSpPr>
      <p:pic>
        <p:nvPicPr>
          <p:cNvPr id="2653" name="Google Shape;2653;p30"/>
          <p:cNvPicPr preferRelativeResize="0"/>
          <p:nvPr/>
        </p:nvPicPr>
        <p:blipFill>
          <a:blip r:embed="rId3">
            <a:alphaModFix amt="77000"/>
          </a:blip>
          <a:stretch>
            <a:fillRect/>
          </a:stretch>
        </p:blipFill>
        <p:spPr>
          <a:xfrm rot="-5250338">
            <a:off x="7315776" y="3088150"/>
            <a:ext cx="643600" cy="643600"/>
          </a:xfrm>
          <a:prstGeom prst="rect">
            <a:avLst/>
          </a:prstGeom>
          <a:noFill/>
          <a:ln>
            <a:noFill/>
          </a:ln>
        </p:spPr>
      </p:pic>
      <p:sp>
        <p:nvSpPr>
          <p:cNvPr id="2654" name="Google Shape;2654;p30"/>
          <p:cNvSpPr/>
          <p:nvPr/>
        </p:nvSpPr>
        <p:spPr>
          <a:xfrm>
            <a:off x="2130750" y="3329973"/>
            <a:ext cx="48825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30"/>
          <p:cNvSpPr txBox="1"/>
          <p:nvPr>
            <p:ph idx="1" type="subTitle"/>
          </p:nvPr>
        </p:nvSpPr>
        <p:spPr>
          <a:xfrm>
            <a:off x="869025" y="3244363"/>
            <a:ext cx="6930300" cy="965400"/>
          </a:xfrm>
          <a:prstGeom prst="rect">
            <a:avLst/>
          </a:prstGeom>
          <a:effectLst>
            <a:outerShdw blurRad="142875" rotWithShape="0" algn="bl" dir="3300000" dist="19050">
              <a:schemeClr val="accent6">
                <a:alpha val="55000"/>
              </a:schemeClr>
            </a:outerShdw>
          </a:effectLst>
        </p:spPr>
        <p:txBody>
          <a:bodyPr anchorCtr="0" anchor="ctr" bIns="91425" lIns="91425" spcFirstLastPara="1" rIns="91425" wrap="square" tIns="91425">
            <a:noAutofit/>
          </a:bodyPr>
          <a:lstStyle/>
          <a:p>
            <a:pPr indent="0" lvl="0" marL="457200" rtl="0" algn="ctr">
              <a:lnSpc>
                <a:spcPct val="200000"/>
              </a:lnSpc>
              <a:spcBef>
                <a:spcPts val="0"/>
              </a:spcBef>
              <a:spcAft>
                <a:spcPts val="0"/>
              </a:spcAft>
              <a:buClr>
                <a:schemeClr val="dk1"/>
              </a:buClr>
              <a:buSzPts val="1100"/>
              <a:buFont typeface="Arial"/>
              <a:buNone/>
            </a:pPr>
            <a:r>
              <a:rPr b="1" lang="en" sz="1200">
                <a:solidFill>
                  <a:schemeClr val="dk1"/>
                </a:solidFill>
                <a:latin typeface="Arial"/>
                <a:ea typeface="Arial"/>
                <a:cs typeface="Arial"/>
                <a:sym typeface="Arial"/>
              </a:rPr>
              <a:t>Zachary, Sofia, Zainab, Carlos, Ranjeevan, Annika</a:t>
            </a:r>
            <a:endParaRPr b="1" sz="1200">
              <a:solidFill>
                <a:schemeClr val="dk1"/>
              </a:solidFill>
              <a:latin typeface="Arial"/>
              <a:ea typeface="Arial"/>
              <a:cs typeface="Arial"/>
              <a:sym typeface="Arial"/>
            </a:endParaRPr>
          </a:p>
          <a:p>
            <a:pPr indent="0" lvl="0" marL="0" rtl="0" algn="ctr">
              <a:spcBef>
                <a:spcPts val="0"/>
              </a:spcBef>
              <a:spcAft>
                <a:spcPts val="0"/>
              </a:spcAft>
              <a:buNone/>
            </a:pPr>
            <a:r>
              <a:t/>
            </a:r>
            <a:endParaRPr/>
          </a:p>
        </p:txBody>
      </p:sp>
      <p:grpSp>
        <p:nvGrpSpPr>
          <p:cNvPr id="2656" name="Google Shape;2656;p30"/>
          <p:cNvGrpSpPr/>
          <p:nvPr/>
        </p:nvGrpSpPr>
        <p:grpSpPr>
          <a:xfrm rot="10800000">
            <a:off x="2130739" y="4336003"/>
            <a:ext cx="883262" cy="242091"/>
            <a:chOff x="2300350" y="2601250"/>
            <a:chExt cx="2275275" cy="623625"/>
          </a:xfrm>
        </p:grpSpPr>
        <p:sp>
          <p:nvSpPr>
            <p:cNvPr id="2657" name="Google Shape;2657;p30"/>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30"/>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30"/>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30"/>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30"/>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30"/>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3" name="Google Shape;2663;p30"/>
          <p:cNvGrpSpPr/>
          <p:nvPr/>
        </p:nvGrpSpPr>
        <p:grpSpPr>
          <a:xfrm flipH="1" rot="-5400000">
            <a:off x="3660496" y="4881980"/>
            <a:ext cx="1823016" cy="296643"/>
            <a:chOff x="7857346" y="3902355"/>
            <a:chExt cx="1823016" cy="296643"/>
          </a:xfrm>
        </p:grpSpPr>
        <p:sp>
          <p:nvSpPr>
            <p:cNvPr id="2664" name="Google Shape;2664;p30"/>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30"/>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30"/>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30"/>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30"/>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30"/>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0" name="Google Shape;2670;p30"/>
          <p:cNvGrpSpPr/>
          <p:nvPr/>
        </p:nvGrpSpPr>
        <p:grpSpPr>
          <a:xfrm rot="5400000">
            <a:off x="2421400" y="552075"/>
            <a:ext cx="98902" cy="553090"/>
            <a:chOff x="4898850" y="4820550"/>
            <a:chExt cx="98902" cy="553090"/>
          </a:xfrm>
        </p:grpSpPr>
        <p:sp>
          <p:nvSpPr>
            <p:cNvPr id="2671" name="Google Shape;2671;p30"/>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30"/>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30"/>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30"/>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30"/>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6" name="Google Shape;2676;p30"/>
          <p:cNvGrpSpPr/>
          <p:nvPr/>
        </p:nvGrpSpPr>
        <p:grpSpPr>
          <a:xfrm>
            <a:off x="4505167" y="564628"/>
            <a:ext cx="1105976" cy="133969"/>
            <a:chOff x="8183182" y="663852"/>
            <a:chExt cx="1475028" cy="178673"/>
          </a:xfrm>
        </p:grpSpPr>
        <p:grpSp>
          <p:nvGrpSpPr>
            <p:cNvPr id="2677" name="Google Shape;2677;p30"/>
            <p:cNvGrpSpPr/>
            <p:nvPr/>
          </p:nvGrpSpPr>
          <p:grpSpPr>
            <a:xfrm>
              <a:off x="8183182" y="774425"/>
              <a:ext cx="1178025" cy="68100"/>
              <a:chOff x="2024450" y="204150"/>
              <a:chExt cx="1178025" cy="68100"/>
            </a:xfrm>
          </p:grpSpPr>
          <p:sp>
            <p:nvSpPr>
              <p:cNvPr id="2678" name="Google Shape;2678;p30"/>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30"/>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30"/>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30"/>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30"/>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30"/>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30"/>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30"/>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30"/>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30"/>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8" name="Google Shape;2688;p30"/>
            <p:cNvGrpSpPr/>
            <p:nvPr/>
          </p:nvGrpSpPr>
          <p:grpSpPr>
            <a:xfrm>
              <a:off x="8480185" y="663852"/>
              <a:ext cx="1178025" cy="68100"/>
              <a:chOff x="2024450" y="204150"/>
              <a:chExt cx="1178025" cy="68100"/>
            </a:xfrm>
          </p:grpSpPr>
          <p:sp>
            <p:nvSpPr>
              <p:cNvPr id="2689" name="Google Shape;2689;p30"/>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30"/>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30"/>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30"/>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30"/>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30"/>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30"/>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30"/>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30"/>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30"/>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699" name="Google Shape;2699;p30"/>
          <p:cNvGrpSpPr/>
          <p:nvPr/>
        </p:nvGrpSpPr>
        <p:grpSpPr>
          <a:xfrm>
            <a:off x="5447301" y="4536119"/>
            <a:ext cx="1252897" cy="51000"/>
            <a:chOff x="2915381" y="4104819"/>
            <a:chExt cx="1252897" cy="51000"/>
          </a:xfrm>
        </p:grpSpPr>
        <p:sp>
          <p:nvSpPr>
            <p:cNvPr id="2700" name="Google Shape;2700;p30"/>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30"/>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30"/>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30"/>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30"/>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30"/>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30"/>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30"/>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30"/>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30"/>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30"/>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30"/>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30"/>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30"/>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4" name="Google Shape;2714;p30"/>
          <p:cNvSpPr txBox="1"/>
          <p:nvPr>
            <p:ph type="ctrTitle"/>
          </p:nvPr>
        </p:nvSpPr>
        <p:spPr>
          <a:xfrm>
            <a:off x="1317600" y="1199025"/>
            <a:ext cx="6508800" cy="172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800">
                <a:solidFill>
                  <a:schemeClr val="accent2"/>
                </a:solidFill>
              </a:rPr>
              <a:t>SPORTS</a:t>
            </a:r>
            <a:r>
              <a:rPr lang="en" sz="5800">
                <a:solidFill>
                  <a:schemeClr val="accent2"/>
                </a:solidFill>
              </a:rPr>
              <a:t> LEAGUE</a:t>
            </a:r>
            <a:r>
              <a:rPr lang="en" sz="7700"/>
              <a:t> </a:t>
            </a:r>
            <a:r>
              <a:rPr lang="en" sz="5000"/>
              <a:t>DATABASE</a:t>
            </a:r>
            <a:endParaRPr sz="5000"/>
          </a:p>
        </p:txBody>
      </p:sp>
      <p:pic>
        <p:nvPicPr>
          <p:cNvPr id="2715" name="Google Shape;2715;p30"/>
          <p:cNvPicPr preferRelativeResize="0"/>
          <p:nvPr/>
        </p:nvPicPr>
        <p:blipFill>
          <a:blip r:embed="rId4">
            <a:alphaModFix amt="81000"/>
          </a:blip>
          <a:stretch>
            <a:fillRect/>
          </a:stretch>
        </p:blipFill>
        <p:spPr>
          <a:xfrm rot="-1168960">
            <a:off x="1328175" y="4296450"/>
            <a:ext cx="628149" cy="628149"/>
          </a:xfrm>
          <a:prstGeom prst="rect">
            <a:avLst/>
          </a:prstGeom>
          <a:noFill/>
          <a:ln>
            <a:noFill/>
          </a:ln>
        </p:spPr>
      </p:pic>
      <p:pic>
        <p:nvPicPr>
          <p:cNvPr id="2716" name="Google Shape;2716;p30"/>
          <p:cNvPicPr preferRelativeResize="0"/>
          <p:nvPr/>
        </p:nvPicPr>
        <p:blipFill>
          <a:blip r:embed="rId5">
            <a:alphaModFix amt="75000"/>
          </a:blip>
          <a:stretch>
            <a:fillRect/>
          </a:stretch>
        </p:blipFill>
        <p:spPr>
          <a:xfrm>
            <a:off x="601450" y="1294700"/>
            <a:ext cx="644451" cy="644451"/>
          </a:xfrm>
          <a:prstGeom prst="rect">
            <a:avLst/>
          </a:prstGeom>
          <a:noFill/>
          <a:ln>
            <a:noFill/>
          </a:ln>
        </p:spPr>
      </p:pic>
      <p:pic>
        <p:nvPicPr>
          <p:cNvPr id="2717" name="Google Shape;2717;p30"/>
          <p:cNvPicPr preferRelativeResize="0"/>
          <p:nvPr/>
        </p:nvPicPr>
        <p:blipFill>
          <a:blip r:embed="rId6">
            <a:alphaModFix amt="78000"/>
          </a:blip>
          <a:stretch>
            <a:fillRect/>
          </a:stretch>
        </p:blipFill>
        <p:spPr>
          <a:xfrm>
            <a:off x="8138500" y="381000"/>
            <a:ext cx="520375" cy="399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5" name="Shape 2825"/>
        <p:cNvGrpSpPr/>
        <p:nvPr/>
      </p:nvGrpSpPr>
      <p:grpSpPr>
        <a:xfrm>
          <a:off x="0" y="0"/>
          <a:ext cx="0" cy="0"/>
          <a:chOff x="0" y="0"/>
          <a:chExt cx="0" cy="0"/>
        </a:xfrm>
      </p:grpSpPr>
      <p:sp>
        <p:nvSpPr>
          <p:cNvPr id="2826" name="Google Shape;2826;p39"/>
          <p:cNvSpPr txBox="1"/>
          <p:nvPr>
            <p:ph type="title"/>
          </p:nvPr>
        </p:nvSpPr>
        <p:spPr>
          <a:xfrm>
            <a:off x="242325" y="173275"/>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EER Conceptual Data Model</a:t>
            </a:r>
            <a:endParaRPr/>
          </a:p>
        </p:txBody>
      </p:sp>
      <p:sp>
        <p:nvSpPr>
          <p:cNvPr id="2827" name="Google Shape;2827;p39"/>
          <p:cNvSpPr/>
          <p:nvPr/>
        </p:nvSpPr>
        <p:spPr>
          <a:xfrm>
            <a:off x="2692500" y="792175"/>
            <a:ext cx="3759000" cy="3906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pic>
        <p:nvPicPr>
          <p:cNvPr id="2828" name="Google Shape;2828;p39"/>
          <p:cNvPicPr preferRelativeResize="0"/>
          <p:nvPr/>
        </p:nvPicPr>
        <p:blipFill rotWithShape="1">
          <a:blip r:embed="rId3">
            <a:alphaModFix/>
          </a:blip>
          <a:srcRect b="0" l="33391" r="0" t="0"/>
          <a:stretch/>
        </p:blipFill>
        <p:spPr>
          <a:xfrm>
            <a:off x="2782088" y="888275"/>
            <a:ext cx="3579825" cy="37143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2" name="Shape 2832"/>
        <p:cNvGrpSpPr/>
        <p:nvPr/>
      </p:nvGrpSpPr>
      <p:grpSpPr>
        <a:xfrm>
          <a:off x="0" y="0"/>
          <a:ext cx="0" cy="0"/>
          <a:chOff x="0" y="0"/>
          <a:chExt cx="0" cy="0"/>
        </a:xfrm>
      </p:grpSpPr>
      <p:sp>
        <p:nvSpPr>
          <p:cNvPr id="2833" name="Google Shape;2833;p40"/>
          <p:cNvSpPr txBox="1"/>
          <p:nvPr>
            <p:ph type="title"/>
          </p:nvPr>
        </p:nvSpPr>
        <p:spPr>
          <a:xfrm>
            <a:off x="1182000" y="1320700"/>
            <a:ext cx="6780000" cy="25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900">
                <a:solidFill>
                  <a:schemeClr val="accent2"/>
                </a:solidFill>
              </a:rPr>
              <a:t>Implementation</a:t>
            </a:r>
            <a:r>
              <a:rPr lang="en" sz="6900">
                <a:solidFill>
                  <a:schemeClr val="accent2"/>
                </a:solidFill>
              </a:rPr>
              <a:t> </a:t>
            </a:r>
            <a:endParaRPr sz="6900"/>
          </a:p>
        </p:txBody>
      </p:sp>
      <p:grpSp>
        <p:nvGrpSpPr>
          <p:cNvPr id="2834" name="Google Shape;2834;p40"/>
          <p:cNvGrpSpPr/>
          <p:nvPr/>
        </p:nvGrpSpPr>
        <p:grpSpPr>
          <a:xfrm rot="10800000">
            <a:off x="2054539" y="4031203"/>
            <a:ext cx="883262" cy="242091"/>
            <a:chOff x="2300350" y="2601250"/>
            <a:chExt cx="2275275" cy="623625"/>
          </a:xfrm>
        </p:grpSpPr>
        <p:sp>
          <p:nvSpPr>
            <p:cNvPr id="2835" name="Google Shape;2835;p40"/>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40"/>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40"/>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40"/>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40"/>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40"/>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1" name="Google Shape;2841;p40"/>
          <p:cNvGrpSpPr/>
          <p:nvPr/>
        </p:nvGrpSpPr>
        <p:grpSpPr>
          <a:xfrm>
            <a:off x="6010292" y="904716"/>
            <a:ext cx="1105976" cy="133969"/>
            <a:chOff x="8183182" y="663852"/>
            <a:chExt cx="1475028" cy="178673"/>
          </a:xfrm>
        </p:grpSpPr>
        <p:grpSp>
          <p:nvGrpSpPr>
            <p:cNvPr id="2842" name="Google Shape;2842;p40"/>
            <p:cNvGrpSpPr/>
            <p:nvPr/>
          </p:nvGrpSpPr>
          <p:grpSpPr>
            <a:xfrm>
              <a:off x="8183182" y="774425"/>
              <a:ext cx="1178025" cy="68100"/>
              <a:chOff x="2024450" y="204150"/>
              <a:chExt cx="1178025" cy="68100"/>
            </a:xfrm>
          </p:grpSpPr>
          <p:sp>
            <p:nvSpPr>
              <p:cNvPr id="2843" name="Google Shape;2843;p40"/>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40"/>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40"/>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40"/>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40"/>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40"/>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40"/>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40"/>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40"/>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40"/>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3" name="Google Shape;2853;p40"/>
            <p:cNvGrpSpPr/>
            <p:nvPr/>
          </p:nvGrpSpPr>
          <p:grpSpPr>
            <a:xfrm>
              <a:off x="8480185" y="663852"/>
              <a:ext cx="1178025" cy="68100"/>
              <a:chOff x="2024450" y="204150"/>
              <a:chExt cx="1178025" cy="68100"/>
            </a:xfrm>
          </p:grpSpPr>
          <p:sp>
            <p:nvSpPr>
              <p:cNvPr id="2854" name="Google Shape;2854;p40"/>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40"/>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40"/>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40"/>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40"/>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40"/>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40"/>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40"/>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40"/>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40"/>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864" name="Google Shape;2864;p40"/>
          <p:cNvGrpSpPr/>
          <p:nvPr/>
        </p:nvGrpSpPr>
        <p:grpSpPr>
          <a:xfrm>
            <a:off x="5447301" y="4459919"/>
            <a:ext cx="1252897" cy="51000"/>
            <a:chOff x="2915381" y="4104819"/>
            <a:chExt cx="1252897" cy="51000"/>
          </a:xfrm>
        </p:grpSpPr>
        <p:sp>
          <p:nvSpPr>
            <p:cNvPr id="2865" name="Google Shape;2865;p40"/>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40"/>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40"/>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40"/>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40"/>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40"/>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40"/>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40"/>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40"/>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40"/>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40"/>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40"/>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40"/>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40"/>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2" name="Shape 2882"/>
        <p:cNvGrpSpPr/>
        <p:nvPr/>
      </p:nvGrpSpPr>
      <p:grpSpPr>
        <a:xfrm>
          <a:off x="0" y="0"/>
          <a:ext cx="0" cy="0"/>
          <a:chOff x="0" y="0"/>
          <a:chExt cx="0" cy="0"/>
        </a:xfrm>
      </p:grpSpPr>
      <p:sp>
        <p:nvSpPr>
          <p:cNvPr id="2883" name="Google Shape;2883;p41"/>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Platforms Used. </a:t>
            </a:r>
            <a:endParaRPr/>
          </a:p>
        </p:txBody>
      </p:sp>
      <p:sp>
        <p:nvSpPr>
          <p:cNvPr id="2884" name="Google Shape;2884;p41"/>
          <p:cNvSpPr txBox="1"/>
          <p:nvPr>
            <p:ph idx="1" type="body"/>
          </p:nvPr>
        </p:nvSpPr>
        <p:spPr>
          <a:xfrm>
            <a:off x="713100" y="11121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For the creation and population of the database:  </a:t>
            </a:r>
            <a:endParaRPr sz="1600"/>
          </a:p>
          <a:p>
            <a:pPr indent="-330200" lvl="1" marL="914400" rtl="0" algn="l">
              <a:lnSpc>
                <a:spcPct val="100000"/>
              </a:lnSpc>
              <a:spcBef>
                <a:spcPts val="1200"/>
              </a:spcBef>
              <a:spcAft>
                <a:spcPts val="0"/>
              </a:spcAft>
              <a:buClr>
                <a:schemeClr val="lt1"/>
              </a:buClr>
              <a:buSzPts val="1600"/>
              <a:buChar char="❏"/>
            </a:pPr>
            <a:r>
              <a:rPr lang="en" sz="1600"/>
              <a:t>MySQL workbench and </a:t>
            </a:r>
            <a:endParaRPr sz="1600"/>
          </a:p>
          <a:p>
            <a:pPr indent="-330200" lvl="1" marL="914400" rtl="0" algn="l">
              <a:lnSpc>
                <a:spcPct val="100000"/>
              </a:lnSpc>
              <a:spcBef>
                <a:spcPts val="0"/>
              </a:spcBef>
              <a:spcAft>
                <a:spcPts val="0"/>
              </a:spcAft>
              <a:buClr>
                <a:schemeClr val="lt1"/>
              </a:buClr>
              <a:buSzPts val="1600"/>
              <a:buChar char="❏"/>
            </a:pPr>
            <a:r>
              <a:rPr lang="en" sz="1600"/>
              <a:t>MySQL command line client</a:t>
            </a:r>
            <a:endParaRPr sz="1600"/>
          </a:p>
          <a:p>
            <a:pPr indent="-330200" lvl="1" marL="914400" rtl="0" algn="l">
              <a:lnSpc>
                <a:spcPct val="100000"/>
              </a:lnSpc>
              <a:spcBef>
                <a:spcPts val="0"/>
              </a:spcBef>
              <a:spcAft>
                <a:spcPts val="0"/>
              </a:spcAft>
              <a:buClr>
                <a:schemeClr val="lt1"/>
              </a:buClr>
              <a:buSzPts val="1600"/>
              <a:buChar char="❏"/>
            </a:pPr>
            <a:r>
              <a:rPr lang="en" sz="1600"/>
              <a:t>Jupyter Notebook</a:t>
            </a:r>
            <a:endParaRPr sz="1600"/>
          </a:p>
          <a:p>
            <a:pPr indent="0" lvl="0" marL="0" rtl="0" algn="l">
              <a:lnSpc>
                <a:spcPct val="100000"/>
              </a:lnSpc>
              <a:spcBef>
                <a:spcPts val="1200"/>
              </a:spcBef>
              <a:spcAft>
                <a:spcPts val="0"/>
              </a:spcAft>
              <a:buNone/>
            </a:pPr>
            <a:r>
              <a:rPr lang="en" sz="1600"/>
              <a:t>For the creation of the front end:</a:t>
            </a:r>
            <a:endParaRPr sz="1600"/>
          </a:p>
          <a:p>
            <a:pPr indent="-330200" lvl="1" marL="914400" rtl="0" algn="l">
              <a:lnSpc>
                <a:spcPct val="100000"/>
              </a:lnSpc>
              <a:spcBef>
                <a:spcPts val="1200"/>
              </a:spcBef>
              <a:spcAft>
                <a:spcPts val="0"/>
              </a:spcAft>
              <a:buClr>
                <a:schemeClr val="lt1"/>
              </a:buClr>
              <a:buSzPts val="1600"/>
              <a:buChar char="❏"/>
            </a:pPr>
            <a:r>
              <a:rPr lang="en" sz="1600"/>
              <a:t>Java</a:t>
            </a:r>
            <a:endParaRPr sz="1600"/>
          </a:p>
          <a:p>
            <a:pPr indent="0" lvl="0" marL="0" rtl="0" algn="l">
              <a:lnSpc>
                <a:spcPct val="100000"/>
              </a:lnSpc>
              <a:spcBef>
                <a:spcPts val="1200"/>
              </a:spcBef>
              <a:spcAft>
                <a:spcPts val="0"/>
              </a:spcAft>
              <a:buNone/>
            </a:pPr>
            <a:r>
              <a:rPr lang="en" sz="1600"/>
              <a:t>For the connection of database to front end:</a:t>
            </a:r>
            <a:endParaRPr sz="1600"/>
          </a:p>
          <a:p>
            <a:pPr indent="-330200" lvl="1" marL="914400" rtl="0" algn="l">
              <a:lnSpc>
                <a:spcPct val="100000"/>
              </a:lnSpc>
              <a:spcBef>
                <a:spcPts val="1200"/>
              </a:spcBef>
              <a:spcAft>
                <a:spcPts val="0"/>
              </a:spcAft>
              <a:buClr>
                <a:schemeClr val="lt1"/>
              </a:buClr>
              <a:buSzPts val="1600"/>
              <a:buChar char="❏"/>
            </a:pPr>
            <a:r>
              <a:rPr lang="en" sz="1600"/>
              <a:t>JDBC (Java Database Connectivity)</a:t>
            </a:r>
            <a:endParaRPr sz="1600"/>
          </a:p>
          <a:p>
            <a:pPr indent="0" lvl="0" marL="0" rtl="0" algn="l">
              <a:lnSpc>
                <a:spcPct val="100000"/>
              </a:lnSpc>
              <a:spcBef>
                <a:spcPts val="1200"/>
              </a:spcBef>
              <a:spcAft>
                <a:spcPts val="0"/>
              </a:spcAft>
              <a:buNone/>
            </a:pPr>
            <a:r>
              <a:rPr lang="en" sz="1600"/>
              <a:t>To store repository:</a:t>
            </a:r>
            <a:endParaRPr sz="1600"/>
          </a:p>
          <a:p>
            <a:pPr indent="-330200" lvl="1" marL="914400" rtl="0" algn="l">
              <a:lnSpc>
                <a:spcPct val="100000"/>
              </a:lnSpc>
              <a:spcBef>
                <a:spcPts val="1200"/>
              </a:spcBef>
              <a:spcAft>
                <a:spcPts val="0"/>
              </a:spcAft>
              <a:buClr>
                <a:schemeClr val="lt1"/>
              </a:buClr>
              <a:buSzPts val="1600"/>
              <a:buChar char="❏"/>
            </a:pPr>
            <a:r>
              <a:rPr lang="en" sz="1600"/>
              <a:t>Github</a:t>
            </a:r>
            <a:endParaRPr sz="1600"/>
          </a:p>
          <a:p>
            <a:pPr indent="0" lvl="0" marL="0" rtl="0" algn="l">
              <a:lnSpc>
                <a:spcPct val="100000"/>
              </a:lnSpc>
              <a:spcBef>
                <a:spcPts val="1200"/>
              </a:spcBef>
              <a:spcAft>
                <a:spcPts val="0"/>
              </a:spcAft>
              <a:buNone/>
            </a:pPr>
            <a:r>
              <a:rPr lang="en" sz="1600"/>
              <a:t> </a:t>
            </a:r>
            <a:endParaRPr sz="1600"/>
          </a:p>
          <a:p>
            <a:pPr indent="0" lvl="0" marL="0" rtl="0" algn="l">
              <a:lnSpc>
                <a:spcPct val="100000"/>
              </a:lnSpc>
              <a:spcBef>
                <a:spcPts val="1200"/>
              </a:spcBef>
              <a:spcAft>
                <a:spcPts val="0"/>
              </a:spcAft>
              <a:buNone/>
            </a:pPr>
            <a:r>
              <a:t/>
            </a:r>
            <a:endParaRPr sz="1600"/>
          </a:p>
          <a:p>
            <a:pPr indent="0" lvl="0" marL="91440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t/>
            </a:r>
            <a:endParaRPr/>
          </a:p>
          <a:p>
            <a:pPr indent="457200" lvl="0" marL="0" rtl="0" algn="l">
              <a:spcBef>
                <a:spcPts val="1200"/>
              </a:spcBef>
              <a:spcAft>
                <a:spcPts val="1200"/>
              </a:spcAft>
              <a:buNone/>
            </a:pPr>
            <a:r>
              <a:t/>
            </a:r>
            <a:endParaRPr/>
          </a:p>
        </p:txBody>
      </p:sp>
      <p:pic>
        <p:nvPicPr>
          <p:cNvPr id="2885" name="Google Shape;2885;p41"/>
          <p:cNvPicPr preferRelativeResize="0"/>
          <p:nvPr/>
        </p:nvPicPr>
        <p:blipFill>
          <a:blip r:embed="rId3">
            <a:alphaModFix/>
          </a:blip>
          <a:stretch>
            <a:fillRect/>
          </a:stretch>
        </p:blipFill>
        <p:spPr>
          <a:xfrm>
            <a:off x="5738250" y="1112100"/>
            <a:ext cx="1026675" cy="1026675"/>
          </a:xfrm>
          <a:prstGeom prst="rect">
            <a:avLst/>
          </a:prstGeom>
          <a:noFill/>
          <a:ln>
            <a:noFill/>
          </a:ln>
        </p:spPr>
      </p:pic>
      <p:pic>
        <p:nvPicPr>
          <p:cNvPr id="2886" name="Google Shape;2886;p41"/>
          <p:cNvPicPr preferRelativeResize="0"/>
          <p:nvPr/>
        </p:nvPicPr>
        <p:blipFill>
          <a:blip r:embed="rId4">
            <a:alphaModFix/>
          </a:blip>
          <a:stretch>
            <a:fillRect/>
          </a:stretch>
        </p:blipFill>
        <p:spPr>
          <a:xfrm>
            <a:off x="5587775" y="3144301"/>
            <a:ext cx="1566624" cy="768775"/>
          </a:xfrm>
          <a:prstGeom prst="rect">
            <a:avLst/>
          </a:prstGeom>
          <a:noFill/>
          <a:ln>
            <a:noFill/>
          </a:ln>
        </p:spPr>
      </p:pic>
      <p:pic>
        <p:nvPicPr>
          <p:cNvPr id="2887" name="Google Shape;2887;p41"/>
          <p:cNvPicPr preferRelativeResize="0"/>
          <p:nvPr/>
        </p:nvPicPr>
        <p:blipFill>
          <a:blip r:embed="rId5">
            <a:alphaModFix/>
          </a:blip>
          <a:stretch>
            <a:fillRect/>
          </a:stretch>
        </p:blipFill>
        <p:spPr>
          <a:xfrm>
            <a:off x="4707774" y="1790050"/>
            <a:ext cx="738500" cy="1354250"/>
          </a:xfrm>
          <a:prstGeom prst="rect">
            <a:avLst/>
          </a:prstGeom>
          <a:noFill/>
          <a:ln>
            <a:noFill/>
          </a:ln>
        </p:spPr>
      </p:pic>
      <p:pic>
        <p:nvPicPr>
          <p:cNvPr id="2888" name="Google Shape;2888;p41"/>
          <p:cNvPicPr preferRelativeResize="0"/>
          <p:nvPr/>
        </p:nvPicPr>
        <p:blipFill>
          <a:blip r:embed="rId6">
            <a:alphaModFix/>
          </a:blip>
          <a:stretch>
            <a:fillRect/>
          </a:stretch>
        </p:blipFill>
        <p:spPr>
          <a:xfrm>
            <a:off x="4446075" y="4154525"/>
            <a:ext cx="768775" cy="768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2" name="Shape 2892"/>
        <p:cNvGrpSpPr/>
        <p:nvPr/>
      </p:nvGrpSpPr>
      <p:grpSpPr>
        <a:xfrm>
          <a:off x="0" y="0"/>
          <a:ext cx="0" cy="0"/>
          <a:chOff x="0" y="0"/>
          <a:chExt cx="0" cy="0"/>
        </a:xfrm>
      </p:grpSpPr>
      <p:sp>
        <p:nvSpPr>
          <p:cNvPr id="2893" name="Google Shape;2893;p42"/>
          <p:cNvSpPr txBox="1"/>
          <p:nvPr>
            <p:ph type="title"/>
          </p:nvPr>
        </p:nvSpPr>
        <p:spPr>
          <a:xfrm>
            <a:off x="713100" y="3108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SQL Insert</a:t>
            </a:r>
            <a:endParaRPr/>
          </a:p>
        </p:txBody>
      </p:sp>
      <p:sp>
        <p:nvSpPr>
          <p:cNvPr id="2894" name="Google Shape;2894;p42"/>
          <p:cNvSpPr txBox="1"/>
          <p:nvPr>
            <p:ph idx="2" type="title"/>
          </p:nvPr>
        </p:nvSpPr>
        <p:spPr>
          <a:xfrm>
            <a:off x="1350000" y="1044825"/>
            <a:ext cx="2622000" cy="2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Front End</a:t>
            </a:r>
            <a:endParaRPr/>
          </a:p>
        </p:txBody>
      </p:sp>
      <p:sp>
        <p:nvSpPr>
          <p:cNvPr id="2895" name="Google Shape;2895;p42"/>
          <p:cNvSpPr txBox="1"/>
          <p:nvPr>
            <p:ph idx="3" type="title"/>
          </p:nvPr>
        </p:nvSpPr>
        <p:spPr>
          <a:xfrm>
            <a:off x="5251650" y="1044825"/>
            <a:ext cx="2622000" cy="2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Back End</a:t>
            </a:r>
            <a:endParaRPr/>
          </a:p>
        </p:txBody>
      </p:sp>
      <p:pic>
        <p:nvPicPr>
          <p:cNvPr id="2896" name="Google Shape;2896;p42"/>
          <p:cNvPicPr preferRelativeResize="0"/>
          <p:nvPr/>
        </p:nvPicPr>
        <p:blipFill>
          <a:blip r:embed="rId3">
            <a:alphaModFix/>
          </a:blip>
          <a:stretch>
            <a:fillRect/>
          </a:stretch>
        </p:blipFill>
        <p:spPr>
          <a:xfrm>
            <a:off x="1735000" y="1480051"/>
            <a:ext cx="1936675" cy="742521"/>
          </a:xfrm>
          <a:prstGeom prst="rect">
            <a:avLst/>
          </a:prstGeom>
          <a:noFill/>
          <a:ln cap="flat" cmpd="sng" w="28575">
            <a:solidFill>
              <a:srgbClr val="FFFFFF"/>
            </a:solidFill>
            <a:prstDash val="solid"/>
            <a:round/>
            <a:headEnd len="sm" w="sm" type="none"/>
            <a:tailEnd len="sm" w="sm" type="none"/>
          </a:ln>
        </p:spPr>
      </p:pic>
      <p:pic>
        <p:nvPicPr>
          <p:cNvPr id="2897" name="Google Shape;2897;p42"/>
          <p:cNvPicPr preferRelativeResize="0"/>
          <p:nvPr/>
        </p:nvPicPr>
        <p:blipFill>
          <a:blip r:embed="rId4">
            <a:alphaModFix/>
          </a:blip>
          <a:stretch>
            <a:fillRect/>
          </a:stretch>
        </p:blipFill>
        <p:spPr>
          <a:xfrm>
            <a:off x="1553453" y="2252752"/>
            <a:ext cx="2215094" cy="1653250"/>
          </a:xfrm>
          <a:prstGeom prst="rect">
            <a:avLst/>
          </a:prstGeom>
          <a:noFill/>
          <a:ln cap="flat" cmpd="sng" w="28575">
            <a:solidFill>
              <a:srgbClr val="FFFFFF"/>
            </a:solidFill>
            <a:prstDash val="solid"/>
            <a:round/>
            <a:headEnd len="sm" w="sm" type="none"/>
            <a:tailEnd len="sm" w="sm" type="none"/>
          </a:ln>
        </p:spPr>
      </p:pic>
      <p:pic>
        <p:nvPicPr>
          <p:cNvPr id="2898" name="Google Shape;2898;p42"/>
          <p:cNvPicPr preferRelativeResize="0"/>
          <p:nvPr/>
        </p:nvPicPr>
        <p:blipFill rotWithShape="1">
          <a:blip r:embed="rId5">
            <a:alphaModFix/>
          </a:blip>
          <a:srcRect b="0" l="0" r="37221" t="73568"/>
          <a:stretch/>
        </p:blipFill>
        <p:spPr>
          <a:xfrm>
            <a:off x="1358926" y="3936200"/>
            <a:ext cx="2688850" cy="484400"/>
          </a:xfrm>
          <a:prstGeom prst="rect">
            <a:avLst/>
          </a:prstGeom>
          <a:noFill/>
          <a:ln cap="flat" cmpd="sng" w="28575">
            <a:solidFill>
              <a:srgbClr val="FFFFFF"/>
            </a:solidFill>
            <a:prstDash val="solid"/>
            <a:round/>
            <a:headEnd len="sm" w="sm" type="none"/>
            <a:tailEnd len="sm" w="sm" type="none"/>
          </a:ln>
        </p:spPr>
      </p:pic>
      <p:pic>
        <p:nvPicPr>
          <p:cNvPr id="2899" name="Google Shape;2899;p42"/>
          <p:cNvPicPr preferRelativeResize="0"/>
          <p:nvPr/>
        </p:nvPicPr>
        <p:blipFill rotWithShape="1">
          <a:blip r:embed="rId6">
            <a:alphaModFix/>
          </a:blip>
          <a:srcRect b="27071" l="0" r="0" t="0"/>
          <a:stretch/>
        </p:blipFill>
        <p:spPr>
          <a:xfrm>
            <a:off x="4500275" y="1480050"/>
            <a:ext cx="4262075" cy="1537975"/>
          </a:xfrm>
          <a:prstGeom prst="rect">
            <a:avLst/>
          </a:prstGeom>
          <a:noFill/>
          <a:ln cap="flat" cmpd="sng" w="28575">
            <a:solidFill>
              <a:schemeClr val="lt1"/>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3" name="Shape 2903"/>
        <p:cNvGrpSpPr/>
        <p:nvPr/>
      </p:nvGrpSpPr>
      <p:grpSpPr>
        <a:xfrm>
          <a:off x="0" y="0"/>
          <a:ext cx="0" cy="0"/>
          <a:chOff x="0" y="0"/>
          <a:chExt cx="0" cy="0"/>
        </a:xfrm>
      </p:grpSpPr>
      <p:sp>
        <p:nvSpPr>
          <p:cNvPr id="2904" name="Google Shape;2904;p43"/>
          <p:cNvSpPr txBox="1"/>
          <p:nvPr>
            <p:ph type="title"/>
          </p:nvPr>
        </p:nvSpPr>
        <p:spPr>
          <a:xfrm>
            <a:off x="713100" y="3108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SQL Delete</a:t>
            </a:r>
            <a:endParaRPr/>
          </a:p>
        </p:txBody>
      </p:sp>
      <p:sp>
        <p:nvSpPr>
          <p:cNvPr id="2905" name="Google Shape;2905;p43"/>
          <p:cNvSpPr txBox="1"/>
          <p:nvPr>
            <p:ph idx="2" type="title"/>
          </p:nvPr>
        </p:nvSpPr>
        <p:spPr>
          <a:xfrm>
            <a:off x="1350000" y="1044825"/>
            <a:ext cx="2622000" cy="2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Front End</a:t>
            </a:r>
            <a:endParaRPr/>
          </a:p>
        </p:txBody>
      </p:sp>
      <p:sp>
        <p:nvSpPr>
          <p:cNvPr id="2906" name="Google Shape;2906;p43"/>
          <p:cNvSpPr txBox="1"/>
          <p:nvPr>
            <p:ph idx="3" type="title"/>
          </p:nvPr>
        </p:nvSpPr>
        <p:spPr>
          <a:xfrm>
            <a:off x="5251650" y="1044825"/>
            <a:ext cx="2622000" cy="2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Back End</a:t>
            </a:r>
            <a:endParaRPr/>
          </a:p>
        </p:txBody>
      </p:sp>
      <p:pic>
        <p:nvPicPr>
          <p:cNvPr id="2907" name="Google Shape;2907;p43"/>
          <p:cNvPicPr preferRelativeResize="0"/>
          <p:nvPr/>
        </p:nvPicPr>
        <p:blipFill rotWithShape="1">
          <a:blip r:embed="rId3">
            <a:alphaModFix/>
          </a:blip>
          <a:srcRect b="0" l="0" r="0" t="30963"/>
          <a:stretch/>
        </p:blipFill>
        <p:spPr>
          <a:xfrm>
            <a:off x="1342675" y="1480050"/>
            <a:ext cx="2636646" cy="2206925"/>
          </a:xfrm>
          <a:prstGeom prst="rect">
            <a:avLst/>
          </a:prstGeom>
          <a:noFill/>
          <a:ln cap="flat" cmpd="sng" w="28575">
            <a:solidFill>
              <a:schemeClr val="lt1"/>
            </a:solidFill>
            <a:prstDash val="solid"/>
            <a:round/>
            <a:headEnd len="sm" w="sm" type="none"/>
            <a:tailEnd len="sm" w="sm" type="none"/>
          </a:ln>
        </p:spPr>
      </p:pic>
      <p:pic>
        <p:nvPicPr>
          <p:cNvPr id="2908" name="Google Shape;2908;p43"/>
          <p:cNvPicPr preferRelativeResize="0"/>
          <p:nvPr/>
        </p:nvPicPr>
        <p:blipFill rotWithShape="1">
          <a:blip r:embed="rId4">
            <a:alphaModFix/>
          </a:blip>
          <a:srcRect b="0" l="0" r="0" t="77275"/>
          <a:stretch/>
        </p:blipFill>
        <p:spPr>
          <a:xfrm>
            <a:off x="1068675" y="3836600"/>
            <a:ext cx="3184650" cy="334000"/>
          </a:xfrm>
          <a:prstGeom prst="rect">
            <a:avLst/>
          </a:prstGeom>
          <a:noFill/>
          <a:ln cap="flat" cmpd="sng" w="28575">
            <a:solidFill>
              <a:schemeClr val="lt1"/>
            </a:solidFill>
            <a:prstDash val="solid"/>
            <a:round/>
            <a:headEnd len="sm" w="sm" type="none"/>
            <a:tailEnd len="sm" w="sm" type="none"/>
          </a:ln>
        </p:spPr>
      </p:pic>
      <p:pic>
        <p:nvPicPr>
          <p:cNvPr id="2909" name="Google Shape;2909;p43"/>
          <p:cNvPicPr preferRelativeResize="0"/>
          <p:nvPr/>
        </p:nvPicPr>
        <p:blipFill>
          <a:blip r:embed="rId5">
            <a:alphaModFix/>
          </a:blip>
          <a:stretch>
            <a:fillRect/>
          </a:stretch>
        </p:blipFill>
        <p:spPr>
          <a:xfrm>
            <a:off x="4737975" y="1599550"/>
            <a:ext cx="3800925" cy="2404825"/>
          </a:xfrm>
          <a:prstGeom prst="rect">
            <a:avLst/>
          </a:prstGeom>
          <a:noFill/>
          <a:ln cap="flat" cmpd="sng" w="38100">
            <a:solidFill>
              <a:schemeClr val="lt1"/>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3" name="Shape 2913"/>
        <p:cNvGrpSpPr/>
        <p:nvPr/>
      </p:nvGrpSpPr>
      <p:grpSpPr>
        <a:xfrm>
          <a:off x="0" y="0"/>
          <a:ext cx="0" cy="0"/>
          <a:chOff x="0" y="0"/>
          <a:chExt cx="0" cy="0"/>
        </a:xfrm>
      </p:grpSpPr>
      <p:sp>
        <p:nvSpPr>
          <p:cNvPr id="2914" name="Google Shape;2914;p44"/>
          <p:cNvSpPr txBox="1"/>
          <p:nvPr>
            <p:ph type="title"/>
          </p:nvPr>
        </p:nvSpPr>
        <p:spPr>
          <a:xfrm>
            <a:off x="713100" y="3108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SQL Update</a:t>
            </a:r>
            <a:endParaRPr/>
          </a:p>
        </p:txBody>
      </p:sp>
      <p:sp>
        <p:nvSpPr>
          <p:cNvPr id="2915" name="Google Shape;2915;p44"/>
          <p:cNvSpPr txBox="1"/>
          <p:nvPr>
            <p:ph idx="2" type="title"/>
          </p:nvPr>
        </p:nvSpPr>
        <p:spPr>
          <a:xfrm>
            <a:off x="1350000" y="1044825"/>
            <a:ext cx="2622000" cy="2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Front End</a:t>
            </a:r>
            <a:endParaRPr/>
          </a:p>
        </p:txBody>
      </p:sp>
      <p:sp>
        <p:nvSpPr>
          <p:cNvPr id="2916" name="Google Shape;2916;p44"/>
          <p:cNvSpPr txBox="1"/>
          <p:nvPr>
            <p:ph idx="3" type="title"/>
          </p:nvPr>
        </p:nvSpPr>
        <p:spPr>
          <a:xfrm>
            <a:off x="5251650" y="1044825"/>
            <a:ext cx="2622000" cy="2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Back End</a:t>
            </a:r>
            <a:endParaRPr/>
          </a:p>
        </p:txBody>
      </p:sp>
      <p:pic>
        <p:nvPicPr>
          <p:cNvPr id="2917" name="Google Shape;2917;p44"/>
          <p:cNvPicPr preferRelativeResize="0"/>
          <p:nvPr/>
        </p:nvPicPr>
        <p:blipFill rotWithShape="1">
          <a:blip r:embed="rId3">
            <a:alphaModFix/>
          </a:blip>
          <a:srcRect b="0" l="0" r="0" t="15404"/>
          <a:stretch/>
        </p:blipFill>
        <p:spPr>
          <a:xfrm>
            <a:off x="1653158" y="1434700"/>
            <a:ext cx="2015684" cy="788075"/>
          </a:xfrm>
          <a:prstGeom prst="rect">
            <a:avLst/>
          </a:prstGeom>
          <a:noFill/>
          <a:ln cap="flat" cmpd="sng" w="28575">
            <a:solidFill>
              <a:schemeClr val="lt1"/>
            </a:solidFill>
            <a:prstDash val="solid"/>
            <a:round/>
            <a:headEnd len="sm" w="sm" type="none"/>
            <a:tailEnd len="sm" w="sm" type="none"/>
          </a:ln>
        </p:spPr>
      </p:pic>
      <p:pic>
        <p:nvPicPr>
          <p:cNvPr id="2918" name="Google Shape;2918;p44"/>
          <p:cNvPicPr preferRelativeResize="0"/>
          <p:nvPr/>
        </p:nvPicPr>
        <p:blipFill>
          <a:blip r:embed="rId4">
            <a:alphaModFix/>
          </a:blip>
          <a:stretch>
            <a:fillRect/>
          </a:stretch>
        </p:blipFill>
        <p:spPr>
          <a:xfrm>
            <a:off x="1090375" y="2222787"/>
            <a:ext cx="3141249" cy="1583525"/>
          </a:xfrm>
          <a:prstGeom prst="rect">
            <a:avLst/>
          </a:prstGeom>
          <a:noFill/>
          <a:ln cap="flat" cmpd="sng" w="28575">
            <a:solidFill>
              <a:schemeClr val="lt1"/>
            </a:solidFill>
            <a:prstDash val="solid"/>
            <a:round/>
            <a:headEnd len="sm" w="sm" type="none"/>
            <a:tailEnd len="sm" w="sm" type="none"/>
          </a:ln>
        </p:spPr>
      </p:pic>
      <p:pic>
        <p:nvPicPr>
          <p:cNvPr id="2919" name="Google Shape;2919;p44"/>
          <p:cNvPicPr preferRelativeResize="0"/>
          <p:nvPr/>
        </p:nvPicPr>
        <p:blipFill rotWithShape="1">
          <a:blip r:embed="rId5">
            <a:alphaModFix/>
          </a:blip>
          <a:srcRect b="0" l="0" r="0" t="69142"/>
          <a:stretch/>
        </p:blipFill>
        <p:spPr>
          <a:xfrm>
            <a:off x="883775" y="4548400"/>
            <a:ext cx="3554451" cy="112500"/>
          </a:xfrm>
          <a:prstGeom prst="rect">
            <a:avLst/>
          </a:prstGeom>
          <a:noFill/>
          <a:ln cap="flat" cmpd="sng" w="28575">
            <a:solidFill>
              <a:schemeClr val="lt1"/>
            </a:solidFill>
            <a:prstDash val="solid"/>
            <a:round/>
            <a:headEnd len="sm" w="sm" type="none"/>
            <a:tailEnd len="sm" w="sm" type="none"/>
          </a:ln>
        </p:spPr>
      </p:pic>
      <p:pic>
        <p:nvPicPr>
          <p:cNvPr id="2920" name="Google Shape;2920;p44"/>
          <p:cNvPicPr preferRelativeResize="0"/>
          <p:nvPr/>
        </p:nvPicPr>
        <p:blipFill rotWithShape="1">
          <a:blip r:embed="rId6">
            <a:alphaModFix/>
          </a:blip>
          <a:srcRect b="0" l="0" r="0" t="76721"/>
          <a:stretch/>
        </p:blipFill>
        <p:spPr>
          <a:xfrm>
            <a:off x="883775" y="3846461"/>
            <a:ext cx="3554451" cy="381889"/>
          </a:xfrm>
          <a:prstGeom prst="rect">
            <a:avLst/>
          </a:prstGeom>
          <a:noFill/>
          <a:ln cap="flat" cmpd="sng" w="28575">
            <a:solidFill>
              <a:schemeClr val="lt1"/>
            </a:solidFill>
            <a:prstDash val="solid"/>
            <a:round/>
            <a:headEnd len="sm" w="sm" type="none"/>
            <a:tailEnd len="sm" w="sm" type="none"/>
          </a:ln>
        </p:spPr>
      </p:pic>
      <p:sp>
        <p:nvSpPr>
          <p:cNvPr id="2921" name="Google Shape;2921;p44"/>
          <p:cNvSpPr txBox="1"/>
          <p:nvPr/>
        </p:nvSpPr>
        <p:spPr>
          <a:xfrm>
            <a:off x="869675" y="4251425"/>
            <a:ext cx="3582600" cy="273900"/>
          </a:xfrm>
          <a:prstGeom prst="rect">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PT Sans"/>
                <a:ea typeface="PT Sans"/>
                <a:cs typeface="PT Sans"/>
                <a:sym typeface="PT Sans"/>
              </a:rPr>
              <a:t>becomes…</a:t>
            </a:r>
            <a:endParaRPr>
              <a:solidFill>
                <a:schemeClr val="dk1"/>
              </a:solidFill>
              <a:latin typeface="PT Sans"/>
              <a:ea typeface="PT Sans"/>
              <a:cs typeface="PT Sans"/>
              <a:sym typeface="PT Sans"/>
            </a:endParaRPr>
          </a:p>
        </p:txBody>
      </p:sp>
      <p:pic>
        <p:nvPicPr>
          <p:cNvPr id="2922" name="Google Shape;2922;p44"/>
          <p:cNvPicPr preferRelativeResize="0"/>
          <p:nvPr/>
        </p:nvPicPr>
        <p:blipFill rotWithShape="1">
          <a:blip r:embed="rId7">
            <a:alphaModFix/>
          </a:blip>
          <a:srcRect b="0" l="0" r="21605" t="67236"/>
          <a:stretch/>
        </p:blipFill>
        <p:spPr>
          <a:xfrm>
            <a:off x="4699550" y="1480050"/>
            <a:ext cx="4156325" cy="1879050"/>
          </a:xfrm>
          <a:prstGeom prst="rect">
            <a:avLst/>
          </a:prstGeom>
          <a:noFill/>
          <a:ln cap="flat" cmpd="sng" w="38100">
            <a:solidFill>
              <a:schemeClr val="lt1"/>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6" name="Shape 2926"/>
        <p:cNvGrpSpPr/>
        <p:nvPr/>
      </p:nvGrpSpPr>
      <p:grpSpPr>
        <a:xfrm>
          <a:off x="0" y="0"/>
          <a:ext cx="0" cy="0"/>
          <a:chOff x="0" y="0"/>
          <a:chExt cx="0" cy="0"/>
        </a:xfrm>
      </p:grpSpPr>
      <p:sp>
        <p:nvSpPr>
          <p:cNvPr id="2927" name="Google Shape;2927;p45"/>
          <p:cNvSpPr txBox="1"/>
          <p:nvPr>
            <p:ph type="title"/>
          </p:nvPr>
        </p:nvSpPr>
        <p:spPr>
          <a:xfrm>
            <a:off x="713100" y="3108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SQL Query</a:t>
            </a:r>
            <a:endParaRPr/>
          </a:p>
        </p:txBody>
      </p:sp>
      <p:sp>
        <p:nvSpPr>
          <p:cNvPr id="2928" name="Google Shape;2928;p45"/>
          <p:cNvSpPr txBox="1"/>
          <p:nvPr>
            <p:ph idx="2" type="title"/>
          </p:nvPr>
        </p:nvSpPr>
        <p:spPr>
          <a:xfrm>
            <a:off x="1350000" y="1044825"/>
            <a:ext cx="2622000" cy="2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Front End</a:t>
            </a:r>
            <a:endParaRPr/>
          </a:p>
        </p:txBody>
      </p:sp>
      <p:sp>
        <p:nvSpPr>
          <p:cNvPr id="2929" name="Google Shape;2929;p45"/>
          <p:cNvSpPr txBox="1"/>
          <p:nvPr>
            <p:ph idx="3" type="title"/>
          </p:nvPr>
        </p:nvSpPr>
        <p:spPr>
          <a:xfrm>
            <a:off x="5251650" y="1044825"/>
            <a:ext cx="2622000" cy="2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Back End</a:t>
            </a:r>
            <a:endParaRPr/>
          </a:p>
        </p:txBody>
      </p:sp>
      <p:pic>
        <p:nvPicPr>
          <p:cNvPr id="2930" name="Google Shape;2930;p45"/>
          <p:cNvPicPr preferRelativeResize="0"/>
          <p:nvPr/>
        </p:nvPicPr>
        <p:blipFill>
          <a:blip r:embed="rId3">
            <a:alphaModFix/>
          </a:blip>
          <a:stretch>
            <a:fillRect/>
          </a:stretch>
        </p:blipFill>
        <p:spPr>
          <a:xfrm>
            <a:off x="1660438" y="1477850"/>
            <a:ext cx="2001125" cy="862925"/>
          </a:xfrm>
          <a:prstGeom prst="rect">
            <a:avLst/>
          </a:prstGeom>
          <a:noFill/>
          <a:ln cap="flat" cmpd="sng" w="28575">
            <a:solidFill>
              <a:schemeClr val="lt1"/>
            </a:solidFill>
            <a:prstDash val="solid"/>
            <a:round/>
            <a:headEnd len="sm" w="sm" type="none"/>
            <a:tailEnd len="sm" w="sm" type="none"/>
          </a:ln>
        </p:spPr>
      </p:pic>
      <p:pic>
        <p:nvPicPr>
          <p:cNvPr id="2931" name="Google Shape;2931;p45"/>
          <p:cNvPicPr preferRelativeResize="0"/>
          <p:nvPr/>
        </p:nvPicPr>
        <p:blipFill>
          <a:blip r:embed="rId4">
            <a:alphaModFix/>
          </a:blip>
          <a:stretch>
            <a:fillRect/>
          </a:stretch>
        </p:blipFill>
        <p:spPr>
          <a:xfrm>
            <a:off x="1489463" y="2499900"/>
            <a:ext cx="2343075" cy="1702025"/>
          </a:xfrm>
          <a:prstGeom prst="rect">
            <a:avLst/>
          </a:prstGeom>
          <a:noFill/>
          <a:ln cap="flat" cmpd="sng" w="28575">
            <a:solidFill>
              <a:schemeClr val="lt1"/>
            </a:solidFill>
            <a:prstDash val="solid"/>
            <a:round/>
            <a:headEnd len="sm" w="sm" type="none"/>
            <a:tailEnd len="sm" w="sm" type="none"/>
          </a:ln>
        </p:spPr>
      </p:pic>
      <p:sp>
        <p:nvSpPr>
          <p:cNvPr id="2932" name="Google Shape;2932;p45"/>
          <p:cNvSpPr txBox="1"/>
          <p:nvPr/>
        </p:nvSpPr>
        <p:spPr>
          <a:xfrm>
            <a:off x="1489463" y="4169100"/>
            <a:ext cx="2343000" cy="34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PT Sans"/>
                <a:ea typeface="PT Sans"/>
                <a:cs typeface="PT Sans"/>
                <a:sym typeface="PT Sans"/>
              </a:rPr>
              <a:t>(the list continues…)</a:t>
            </a:r>
            <a:endParaRPr>
              <a:solidFill>
                <a:schemeClr val="lt1"/>
              </a:solidFill>
              <a:latin typeface="PT Sans"/>
              <a:ea typeface="PT Sans"/>
              <a:cs typeface="PT Sans"/>
              <a:sym typeface="PT Sans"/>
            </a:endParaRPr>
          </a:p>
        </p:txBody>
      </p:sp>
      <p:pic>
        <p:nvPicPr>
          <p:cNvPr id="2933" name="Google Shape;2933;p45"/>
          <p:cNvPicPr preferRelativeResize="0"/>
          <p:nvPr/>
        </p:nvPicPr>
        <p:blipFill>
          <a:blip r:embed="rId5">
            <a:alphaModFix/>
          </a:blip>
          <a:stretch>
            <a:fillRect/>
          </a:stretch>
        </p:blipFill>
        <p:spPr>
          <a:xfrm>
            <a:off x="5029250" y="1375195"/>
            <a:ext cx="2844400" cy="1407400"/>
          </a:xfrm>
          <a:prstGeom prst="rect">
            <a:avLst/>
          </a:prstGeom>
          <a:noFill/>
          <a:ln cap="flat" cmpd="sng" w="38100">
            <a:solidFill>
              <a:schemeClr val="lt1"/>
            </a:solidFill>
            <a:prstDash val="solid"/>
            <a:round/>
            <a:headEnd len="sm" w="sm" type="none"/>
            <a:tailEnd len="sm" w="sm" type="none"/>
          </a:ln>
        </p:spPr>
      </p:pic>
      <p:pic>
        <p:nvPicPr>
          <p:cNvPr id="2934" name="Google Shape;2934;p45"/>
          <p:cNvPicPr preferRelativeResize="0"/>
          <p:nvPr/>
        </p:nvPicPr>
        <p:blipFill rotWithShape="1">
          <a:blip r:embed="rId6">
            <a:alphaModFix/>
          </a:blip>
          <a:srcRect b="0" l="0" r="62316" t="0"/>
          <a:stretch/>
        </p:blipFill>
        <p:spPr>
          <a:xfrm>
            <a:off x="5140450" y="2908000"/>
            <a:ext cx="2733200" cy="1545921"/>
          </a:xfrm>
          <a:prstGeom prst="rect">
            <a:avLst/>
          </a:prstGeom>
          <a:noFill/>
          <a:ln cap="flat" cmpd="sng" w="38100">
            <a:solidFill>
              <a:schemeClr val="lt1"/>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8" name="Shape 2938"/>
        <p:cNvGrpSpPr/>
        <p:nvPr/>
      </p:nvGrpSpPr>
      <p:grpSpPr>
        <a:xfrm>
          <a:off x="0" y="0"/>
          <a:ext cx="0" cy="0"/>
          <a:chOff x="0" y="0"/>
          <a:chExt cx="0" cy="0"/>
        </a:xfrm>
      </p:grpSpPr>
      <p:sp>
        <p:nvSpPr>
          <p:cNvPr id="2939" name="Google Shape;2939;p46"/>
          <p:cNvSpPr txBox="1"/>
          <p:nvPr>
            <p:ph type="title"/>
          </p:nvPr>
        </p:nvSpPr>
        <p:spPr>
          <a:xfrm>
            <a:off x="713100" y="3108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View Creation &amp; Implementation</a:t>
            </a:r>
            <a:endParaRPr/>
          </a:p>
        </p:txBody>
      </p:sp>
      <p:pic>
        <p:nvPicPr>
          <p:cNvPr id="2940" name="Google Shape;2940;p46"/>
          <p:cNvPicPr preferRelativeResize="0"/>
          <p:nvPr/>
        </p:nvPicPr>
        <p:blipFill>
          <a:blip r:embed="rId3">
            <a:alphaModFix/>
          </a:blip>
          <a:stretch>
            <a:fillRect/>
          </a:stretch>
        </p:blipFill>
        <p:spPr>
          <a:xfrm>
            <a:off x="888575" y="1458225"/>
            <a:ext cx="3950774" cy="1789300"/>
          </a:xfrm>
          <a:prstGeom prst="rect">
            <a:avLst/>
          </a:prstGeom>
          <a:noFill/>
          <a:ln cap="flat" cmpd="sng" w="38100">
            <a:solidFill>
              <a:schemeClr val="accent6"/>
            </a:solidFill>
            <a:prstDash val="solid"/>
            <a:round/>
            <a:headEnd len="sm" w="sm" type="none"/>
            <a:tailEnd len="sm" w="sm" type="none"/>
          </a:ln>
        </p:spPr>
      </p:pic>
      <p:pic>
        <p:nvPicPr>
          <p:cNvPr id="2941" name="Google Shape;2941;p46"/>
          <p:cNvPicPr preferRelativeResize="0"/>
          <p:nvPr/>
        </p:nvPicPr>
        <p:blipFill>
          <a:blip r:embed="rId4">
            <a:alphaModFix/>
          </a:blip>
          <a:stretch>
            <a:fillRect/>
          </a:stretch>
        </p:blipFill>
        <p:spPr>
          <a:xfrm>
            <a:off x="5085375" y="924825"/>
            <a:ext cx="3042331" cy="3837675"/>
          </a:xfrm>
          <a:prstGeom prst="rect">
            <a:avLst/>
          </a:prstGeom>
          <a:noFill/>
          <a:ln cap="flat" cmpd="sng" w="38100">
            <a:solidFill>
              <a:schemeClr val="accent6"/>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5" name="Shape 2945"/>
        <p:cNvGrpSpPr/>
        <p:nvPr/>
      </p:nvGrpSpPr>
      <p:grpSpPr>
        <a:xfrm>
          <a:off x="0" y="0"/>
          <a:ext cx="0" cy="0"/>
          <a:chOff x="0" y="0"/>
          <a:chExt cx="0" cy="0"/>
        </a:xfrm>
      </p:grpSpPr>
      <p:sp>
        <p:nvSpPr>
          <p:cNvPr id="2946" name="Google Shape;2946;p47"/>
          <p:cNvSpPr txBox="1"/>
          <p:nvPr>
            <p:ph type="title"/>
          </p:nvPr>
        </p:nvSpPr>
        <p:spPr>
          <a:xfrm>
            <a:off x="1182000" y="1320700"/>
            <a:ext cx="6780000" cy="25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900">
                <a:solidFill>
                  <a:schemeClr val="accent2"/>
                </a:solidFill>
              </a:rPr>
              <a:t>Conclusion</a:t>
            </a:r>
            <a:r>
              <a:rPr lang="en" sz="6900">
                <a:solidFill>
                  <a:schemeClr val="accent2"/>
                </a:solidFill>
              </a:rPr>
              <a:t> </a:t>
            </a:r>
            <a:endParaRPr sz="6900"/>
          </a:p>
        </p:txBody>
      </p:sp>
      <p:grpSp>
        <p:nvGrpSpPr>
          <p:cNvPr id="2947" name="Google Shape;2947;p47"/>
          <p:cNvGrpSpPr/>
          <p:nvPr/>
        </p:nvGrpSpPr>
        <p:grpSpPr>
          <a:xfrm rot="10800000">
            <a:off x="2054539" y="4031203"/>
            <a:ext cx="883262" cy="242091"/>
            <a:chOff x="2300350" y="2601250"/>
            <a:chExt cx="2275275" cy="623625"/>
          </a:xfrm>
        </p:grpSpPr>
        <p:sp>
          <p:nvSpPr>
            <p:cNvPr id="2948" name="Google Shape;2948;p47"/>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47"/>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47"/>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47"/>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47"/>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47"/>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4" name="Google Shape;2954;p47"/>
          <p:cNvGrpSpPr/>
          <p:nvPr/>
        </p:nvGrpSpPr>
        <p:grpSpPr>
          <a:xfrm>
            <a:off x="6010292" y="904716"/>
            <a:ext cx="1105976" cy="133969"/>
            <a:chOff x="8183182" y="663852"/>
            <a:chExt cx="1475028" cy="178673"/>
          </a:xfrm>
        </p:grpSpPr>
        <p:grpSp>
          <p:nvGrpSpPr>
            <p:cNvPr id="2955" name="Google Shape;2955;p47"/>
            <p:cNvGrpSpPr/>
            <p:nvPr/>
          </p:nvGrpSpPr>
          <p:grpSpPr>
            <a:xfrm>
              <a:off x="8183182" y="774425"/>
              <a:ext cx="1178025" cy="68100"/>
              <a:chOff x="2024450" y="204150"/>
              <a:chExt cx="1178025" cy="68100"/>
            </a:xfrm>
          </p:grpSpPr>
          <p:sp>
            <p:nvSpPr>
              <p:cNvPr id="2956" name="Google Shape;2956;p4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4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4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4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4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4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4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4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4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4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6" name="Google Shape;2966;p47"/>
            <p:cNvGrpSpPr/>
            <p:nvPr/>
          </p:nvGrpSpPr>
          <p:grpSpPr>
            <a:xfrm>
              <a:off x="8480185" y="663852"/>
              <a:ext cx="1178025" cy="68100"/>
              <a:chOff x="2024450" y="204150"/>
              <a:chExt cx="1178025" cy="68100"/>
            </a:xfrm>
          </p:grpSpPr>
          <p:sp>
            <p:nvSpPr>
              <p:cNvPr id="2967" name="Google Shape;2967;p4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4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4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4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4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4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4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4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4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4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77" name="Google Shape;2977;p47"/>
          <p:cNvGrpSpPr/>
          <p:nvPr/>
        </p:nvGrpSpPr>
        <p:grpSpPr>
          <a:xfrm>
            <a:off x="5447301" y="4459919"/>
            <a:ext cx="1252897" cy="51000"/>
            <a:chOff x="2915381" y="4104819"/>
            <a:chExt cx="1252897" cy="51000"/>
          </a:xfrm>
        </p:grpSpPr>
        <p:sp>
          <p:nvSpPr>
            <p:cNvPr id="2978" name="Google Shape;2978;p47"/>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47"/>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47"/>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47"/>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47"/>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47"/>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47"/>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47"/>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47"/>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47"/>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47"/>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47"/>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47"/>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47"/>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5" name="Shape 2995"/>
        <p:cNvGrpSpPr/>
        <p:nvPr/>
      </p:nvGrpSpPr>
      <p:grpSpPr>
        <a:xfrm>
          <a:off x="0" y="0"/>
          <a:ext cx="0" cy="0"/>
          <a:chOff x="0" y="0"/>
          <a:chExt cx="0" cy="0"/>
        </a:xfrm>
      </p:grpSpPr>
      <p:sp>
        <p:nvSpPr>
          <p:cNvPr id="2996" name="Google Shape;2996;p48"/>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2997" name="Google Shape;2997;p48"/>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Clr>
                <a:schemeClr val="lt1"/>
              </a:buClr>
              <a:buSzPts val="1600"/>
              <a:buChar char="❏"/>
            </a:pPr>
            <a:r>
              <a:rPr lang="en" sz="1600"/>
              <a:t>Database Expansion</a:t>
            </a:r>
            <a:endParaRPr sz="1600"/>
          </a:p>
          <a:p>
            <a:pPr indent="-330200" lvl="0" marL="457200" rtl="0" algn="l">
              <a:lnSpc>
                <a:spcPct val="200000"/>
              </a:lnSpc>
              <a:spcBef>
                <a:spcPts val="0"/>
              </a:spcBef>
              <a:spcAft>
                <a:spcPts val="0"/>
              </a:spcAft>
              <a:buClr>
                <a:schemeClr val="lt1"/>
              </a:buClr>
              <a:buSzPts val="1600"/>
              <a:buChar char="❏"/>
            </a:pPr>
            <a:r>
              <a:rPr lang="en" sz="1600"/>
              <a:t>Increased Database Functionality</a:t>
            </a:r>
            <a:endParaRPr sz="1600"/>
          </a:p>
          <a:p>
            <a:pPr indent="-330200" lvl="0" marL="457200" rtl="0" algn="l">
              <a:lnSpc>
                <a:spcPct val="200000"/>
              </a:lnSpc>
              <a:spcBef>
                <a:spcPts val="0"/>
              </a:spcBef>
              <a:spcAft>
                <a:spcPts val="0"/>
              </a:spcAft>
              <a:buClr>
                <a:schemeClr val="lt1"/>
              </a:buClr>
              <a:buSzPts val="1600"/>
              <a:buChar char="❏"/>
            </a:pPr>
            <a:r>
              <a:rPr lang="en" sz="1600"/>
              <a:t>Sports Analysis</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1" name="Shape 2721"/>
        <p:cNvGrpSpPr/>
        <p:nvPr/>
      </p:nvGrpSpPr>
      <p:grpSpPr>
        <a:xfrm>
          <a:off x="0" y="0"/>
          <a:ext cx="0" cy="0"/>
          <a:chOff x="0" y="0"/>
          <a:chExt cx="0" cy="0"/>
        </a:xfrm>
      </p:grpSpPr>
      <p:sp>
        <p:nvSpPr>
          <p:cNvPr id="2722" name="Google Shape;2722;p31"/>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723" name="Google Shape;2723;p31"/>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Clr>
                <a:schemeClr val="lt1"/>
              </a:buClr>
              <a:buSzPts val="1600"/>
              <a:buChar char="❏"/>
            </a:pPr>
            <a:r>
              <a:rPr lang="en" sz="1600"/>
              <a:t>Main goal:  Enriching and straightforward to implement. </a:t>
            </a:r>
            <a:endParaRPr sz="1600"/>
          </a:p>
          <a:p>
            <a:pPr indent="-330200" lvl="0" marL="457200" rtl="0" algn="l">
              <a:lnSpc>
                <a:spcPct val="200000"/>
              </a:lnSpc>
              <a:spcBef>
                <a:spcPts val="0"/>
              </a:spcBef>
              <a:spcAft>
                <a:spcPts val="0"/>
              </a:spcAft>
              <a:buClr>
                <a:schemeClr val="lt1"/>
              </a:buClr>
              <a:buSzPts val="1600"/>
              <a:buChar char="❏"/>
            </a:pPr>
            <a:r>
              <a:rPr lang="en" sz="1600"/>
              <a:t>Created a database for 4 major sports leagues (NFL, MLB, NBA, NHL)</a:t>
            </a:r>
            <a:endParaRPr sz="1600"/>
          </a:p>
          <a:p>
            <a:pPr indent="-330200" lvl="0" marL="457200" rtl="0" algn="l">
              <a:lnSpc>
                <a:spcPct val="200000"/>
              </a:lnSpc>
              <a:spcBef>
                <a:spcPts val="0"/>
              </a:spcBef>
              <a:spcAft>
                <a:spcPts val="0"/>
              </a:spcAft>
              <a:buClr>
                <a:schemeClr val="lt1"/>
              </a:buClr>
              <a:buSzPts val="1600"/>
              <a:buChar char="❏"/>
            </a:pPr>
            <a:r>
              <a:rPr lang="en" sz="1600"/>
              <a:t>Sports data suits a database format, enabling easy viewing comparison of: </a:t>
            </a:r>
            <a:endParaRPr sz="1600"/>
          </a:p>
          <a:p>
            <a:pPr indent="-330200" lvl="1" marL="914400" rtl="0" algn="l">
              <a:lnSpc>
                <a:spcPct val="200000"/>
              </a:lnSpc>
              <a:spcBef>
                <a:spcPts val="0"/>
              </a:spcBef>
              <a:spcAft>
                <a:spcPts val="0"/>
              </a:spcAft>
              <a:buClr>
                <a:schemeClr val="lt1"/>
              </a:buClr>
              <a:buSzPts val="1600"/>
              <a:buChar char="❏"/>
            </a:pPr>
            <a:r>
              <a:rPr lang="en" sz="1600"/>
              <a:t>Athletes, teams, and games</a:t>
            </a:r>
            <a:endParaRPr sz="1600"/>
          </a:p>
          <a:p>
            <a:pPr indent="-330200" lvl="0" marL="457200" rtl="0" algn="l">
              <a:lnSpc>
                <a:spcPct val="200000"/>
              </a:lnSpc>
              <a:spcBef>
                <a:spcPts val="0"/>
              </a:spcBef>
              <a:spcAft>
                <a:spcPts val="0"/>
              </a:spcAft>
              <a:buClr>
                <a:schemeClr val="lt1"/>
              </a:buClr>
              <a:buSzPts val="1600"/>
              <a:buChar char="❏"/>
            </a:pPr>
            <a:r>
              <a:rPr lang="en" sz="1600"/>
              <a:t>Broad, inclusive look at American sports with potential for expansion. </a:t>
            </a:r>
            <a:endParaRPr sz="1600"/>
          </a:p>
          <a:p>
            <a:pPr indent="0" lvl="0" marL="0" rtl="0" algn="l">
              <a:spcBef>
                <a:spcPts val="1200"/>
              </a:spcBef>
              <a:spcAft>
                <a:spcPts val="1200"/>
              </a:spcAft>
              <a:buNone/>
            </a:pPr>
            <a:r>
              <a:t/>
            </a:r>
            <a:endParaRPr sz="1600"/>
          </a:p>
        </p:txBody>
      </p:sp>
      <p:pic>
        <p:nvPicPr>
          <p:cNvPr id="2724" name="Google Shape;2724;p31"/>
          <p:cNvPicPr preferRelativeResize="0"/>
          <p:nvPr/>
        </p:nvPicPr>
        <p:blipFill>
          <a:blip r:embed="rId3">
            <a:alphaModFix/>
          </a:blip>
          <a:stretch>
            <a:fillRect/>
          </a:stretch>
        </p:blipFill>
        <p:spPr>
          <a:xfrm>
            <a:off x="1279000" y="3778775"/>
            <a:ext cx="870546" cy="1074750"/>
          </a:xfrm>
          <a:prstGeom prst="rect">
            <a:avLst/>
          </a:prstGeom>
          <a:noFill/>
          <a:ln>
            <a:noFill/>
          </a:ln>
        </p:spPr>
      </p:pic>
      <p:pic>
        <p:nvPicPr>
          <p:cNvPr id="2725" name="Google Shape;2725;p31"/>
          <p:cNvPicPr preferRelativeResize="0"/>
          <p:nvPr/>
        </p:nvPicPr>
        <p:blipFill>
          <a:blip r:embed="rId4">
            <a:alphaModFix/>
          </a:blip>
          <a:stretch>
            <a:fillRect/>
          </a:stretch>
        </p:blipFill>
        <p:spPr>
          <a:xfrm>
            <a:off x="2775998" y="3572798"/>
            <a:ext cx="1418278" cy="1418300"/>
          </a:xfrm>
          <a:prstGeom prst="rect">
            <a:avLst/>
          </a:prstGeom>
          <a:noFill/>
          <a:ln>
            <a:noFill/>
          </a:ln>
        </p:spPr>
      </p:pic>
      <p:pic>
        <p:nvPicPr>
          <p:cNvPr id="2726" name="Google Shape;2726;p31"/>
          <p:cNvPicPr preferRelativeResize="0"/>
          <p:nvPr/>
        </p:nvPicPr>
        <p:blipFill>
          <a:blip r:embed="rId5">
            <a:alphaModFix/>
          </a:blip>
          <a:stretch>
            <a:fillRect/>
          </a:stretch>
        </p:blipFill>
        <p:spPr>
          <a:xfrm>
            <a:off x="4595250" y="3630350"/>
            <a:ext cx="1320275" cy="1320275"/>
          </a:xfrm>
          <a:prstGeom prst="rect">
            <a:avLst/>
          </a:prstGeom>
          <a:noFill/>
          <a:ln>
            <a:noFill/>
          </a:ln>
        </p:spPr>
      </p:pic>
      <p:pic>
        <p:nvPicPr>
          <p:cNvPr id="2727" name="Google Shape;2727;p31"/>
          <p:cNvPicPr preferRelativeResize="0"/>
          <p:nvPr/>
        </p:nvPicPr>
        <p:blipFill>
          <a:blip r:embed="rId6">
            <a:alphaModFix/>
          </a:blip>
          <a:stretch>
            <a:fillRect/>
          </a:stretch>
        </p:blipFill>
        <p:spPr>
          <a:xfrm>
            <a:off x="6240300" y="3702582"/>
            <a:ext cx="1019700" cy="115874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1" name="Shape 3001"/>
        <p:cNvGrpSpPr/>
        <p:nvPr/>
      </p:nvGrpSpPr>
      <p:grpSpPr>
        <a:xfrm>
          <a:off x="0" y="0"/>
          <a:ext cx="0" cy="0"/>
          <a:chOff x="0" y="0"/>
          <a:chExt cx="0" cy="0"/>
        </a:xfrm>
      </p:grpSpPr>
      <p:sp>
        <p:nvSpPr>
          <p:cNvPr id="3002" name="Google Shape;3002;p49"/>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Closing Remarks</a:t>
            </a:r>
            <a:endParaRPr/>
          </a:p>
        </p:txBody>
      </p:sp>
      <p:sp>
        <p:nvSpPr>
          <p:cNvPr id="3003" name="Google Shape;3003;p49"/>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Clr>
                <a:schemeClr val="lt1"/>
              </a:buClr>
              <a:buSzPts val="1600"/>
              <a:buChar char="❏"/>
            </a:pPr>
            <a:r>
              <a:rPr lang="en" sz="1600"/>
              <a:t>Further interest in sports</a:t>
            </a:r>
            <a:endParaRPr sz="1600"/>
          </a:p>
          <a:p>
            <a:pPr indent="-330200" lvl="0" marL="457200" rtl="0" algn="l">
              <a:lnSpc>
                <a:spcPct val="200000"/>
              </a:lnSpc>
              <a:spcBef>
                <a:spcPts val="0"/>
              </a:spcBef>
              <a:spcAft>
                <a:spcPts val="0"/>
              </a:spcAft>
              <a:buClr>
                <a:schemeClr val="lt1"/>
              </a:buClr>
              <a:buSzPts val="1600"/>
              <a:buChar char="❏"/>
            </a:pPr>
            <a:r>
              <a:rPr lang="en" sz="1600"/>
              <a:t>Improved understanding of database creation and management</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1" name="Shape 2731"/>
        <p:cNvGrpSpPr/>
        <p:nvPr/>
      </p:nvGrpSpPr>
      <p:grpSpPr>
        <a:xfrm>
          <a:off x="0" y="0"/>
          <a:ext cx="0" cy="0"/>
          <a:chOff x="0" y="0"/>
          <a:chExt cx="0" cy="0"/>
        </a:xfrm>
      </p:grpSpPr>
      <p:sp>
        <p:nvSpPr>
          <p:cNvPr id="2732" name="Google Shape;2732;p32"/>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Features</a:t>
            </a:r>
            <a:endParaRPr/>
          </a:p>
        </p:txBody>
      </p:sp>
      <p:sp>
        <p:nvSpPr>
          <p:cNvPr id="2733" name="Google Shape;2733;p32"/>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Clr>
                <a:schemeClr val="lt1"/>
              </a:buClr>
              <a:buSzPts val="1600"/>
              <a:buChar char="❏"/>
            </a:pPr>
            <a:r>
              <a:rPr lang="en" sz="1600"/>
              <a:t>Possible adaptation to focus on a single league for sports management. </a:t>
            </a:r>
            <a:endParaRPr sz="1600"/>
          </a:p>
          <a:p>
            <a:pPr indent="-330200" lvl="0" marL="457200" rtl="0" algn="l">
              <a:lnSpc>
                <a:spcPct val="200000"/>
              </a:lnSpc>
              <a:spcBef>
                <a:spcPts val="0"/>
              </a:spcBef>
              <a:spcAft>
                <a:spcPts val="0"/>
              </a:spcAft>
              <a:buClr>
                <a:schemeClr val="lt1"/>
              </a:buClr>
              <a:buSzPts val="1600"/>
              <a:buChar char="❏"/>
            </a:pPr>
            <a:r>
              <a:rPr lang="en" sz="1600"/>
              <a:t>Unique scope fills a unfulfilled need in sports databases. </a:t>
            </a:r>
            <a:endParaRPr sz="1600"/>
          </a:p>
          <a:p>
            <a:pPr indent="-330200" lvl="0" marL="457200" rtl="0" algn="l">
              <a:lnSpc>
                <a:spcPct val="200000"/>
              </a:lnSpc>
              <a:spcBef>
                <a:spcPts val="0"/>
              </a:spcBef>
              <a:spcAft>
                <a:spcPts val="0"/>
              </a:spcAft>
              <a:buClr>
                <a:schemeClr val="lt1"/>
              </a:buClr>
              <a:buSzPts val="1600"/>
              <a:buChar char="❏"/>
            </a:pPr>
            <a:r>
              <a:rPr lang="en" sz="1600"/>
              <a:t>Valuable for sports analysis and media perspectives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7" name="Shape 2737"/>
        <p:cNvGrpSpPr/>
        <p:nvPr/>
      </p:nvGrpSpPr>
      <p:grpSpPr>
        <a:xfrm>
          <a:off x="0" y="0"/>
          <a:ext cx="0" cy="0"/>
          <a:chOff x="0" y="0"/>
          <a:chExt cx="0" cy="0"/>
        </a:xfrm>
      </p:grpSpPr>
      <p:sp>
        <p:nvSpPr>
          <p:cNvPr id="2738" name="Google Shape;2738;p33"/>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2739" name="Google Shape;2739;p33"/>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457200" rtl="0" algn="l">
              <a:lnSpc>
                <a:spcPct val="200000"/>
              </a:lnSpc>
              <a:spcBef>
                <a:spcPts val="0"/>
              </a:spcBef>
              <a:spcAft>
                <a:spcPts val="0"/>
              </a:spcAft>
              <a:buNone/>
            </a:pPr>
            <a:r>
              <a:rPr lang="en" sz="1600"/>
              <a:t>Why create a Sport Database?</a:t>
            </a:r>
            <a:endParaRPr sz="1600"/>
          </a:p>
          <a:p>
            <a:pPr indent="-330200" lvl="1" marL="914400" rtl="0" algn="l">
              <a:lnSpc>
                <a:spcPct val="200000"/>
              </a:lnSpc>
              <a:spcBef>
                <a:spcPts val="1200"/>
              </a:spcBef>
              <a:spcAft>
                <a:spcPts val="0"/>
              </a:spcAft>
              <a:buClr>
                <a:schemeClr val="lt1"/>
              </a:buClr>
              <a:buSzPts val="1600"/>
              <a:buChar char="❏"/>
            </a:pPr>
            <a:r>
              <a:rPr lang="en" sz="1600"/>
              <a:t>Motivation for the sports community and its growth. </a:t>
            </a:r>
            <a:endParaRPr sz="1600"/>
          </a:p>
          <a:p>
            <a:pPr indent="-330200" lvl="1" marL="914400" rtl="0" algn="l">
              <a:lnSpc>
                <a:spcPct val="200000"/>
              </a:lnSpc>
              <a:spcBef>
                <a:spcPts val="0"/>
              </a:spcBef>
              <a:spcAft>
                <a:spcPts val="0"/>
              </a:spcAft>
              <a:buClr>
                <a:schemeClr val="lt1"/>
              </a:buClr>
              <a:buSzPts val="1600"/>
              <a:buChar char="❏"/>
            </a:pPr>
            <a:r>
              <a:rPr lang="en" sz="1600"/>
              <a:t>Team’s knowledge and interest for sports league. </a:t>
            </a:r>
            <a:endParaRPr sz="1600"/>
          </a:p>
          <a:p>
            <a:pPr indent="-330200" lvl="1" marL="914400" rtl="0" algn="l">
              <a:lnSpc>
                <a:spcPct val="200000"/>
              </a:lnSpc>
              <a:spcBef>
                <a:spcPts val="0"/>
              </a:spcBef>
              <a:spcAft>
                <a:spcPts val="0"/>
              </a:spcAft>
              <a:buClr>
                <a:schemeClr val="lt1"/>
              </a:buClr>
              <a:buSzPts val="1600"/>
              <a:buChar char="❏"/>
            </a:pPr>
            <a:r>
              <a:rPr lang="en" sz="1600"/>
              <a:t>Central resource for tracking diverse sports news.</a:t>
            </a:r>
            <a:endParaRPr sz="1600"/>
          </a:p>
          <a:p>
            <a:pPr indent="-330200" lvl="1" marL="914400" rtl="0" algn="l">
              <a:lnSpc>
                <a:spcPct val="200000"/>
              </a:lnSpc>
              <a:spcBef>
                <a:spcPts val="0"/>
              </a:spcBef>
              <a:spcAft>
                <a:spcPts val="0"/>
              </a:spcAft>
              <a:buClr>
                <a:schemeClr val="lt1"/>
              </a:buClr>
              <a:buSzPts val="1600"/>
              <a:buChar char="❏"/>
            </a:pPr>
            <a:r>
              <a:rPr lang="en" sz="1600"/>
              <a:t>Help audience stay updated on their favorite teams.</a:t>
            </a:r>
            <a:endParaRPr sz="1600"/>
          </a:p>
          <a:p>
            <a:pPr indent="-330200" lvl="1" marL="914400" rtl="0" algn="l">
              <a:lnSpc>
                <a:spcPct val="200000"/>
              </a:lnSpc>
              <a:spcBef>
                <a:spcPts val="0"/>
              </a:spcBef>
              <a:spcAft>
                <a:spcPts val="0"/>
              </a:spcAft>
              <a:buClr>
                <a:schemeClr val="lt1"/>
              </a:buClr>
              <a:buSzPts val="1600"/>
              <a:buChar char="❏"/>
            </a:pPr>
            <a:r>
              <a:rPr lang="en" sz="1600"/>
              <a:t>Opportunity to find new sports interest for others.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3" name="Shape 2743"/>
        <p:cNvGrpSpPr/>
        <p:nvPr/>
      </p:nvGrpSpPr>
      <p:grpSpPr>
        <a:xfrm>
          <a:off x="0" y="0"/>
          <a:ext cx="0" cy="0"/>
          <a:chOff x="0" y="0"/>
          <a:chExt cx="0" cy="0"/>
        </a:xfrm>
      </p:grpSpPr>
      <p:sp>
        <p:nvSpPr>
          <p:cNvPr id="2744" name="Google Shape;2744;p34"/>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Related Works: Print and Television</a:t>
            </a:r>
            <a:endParaRPr/>
          </a:p>
        </p:txBody>
      </p:sp>
      <p:sp>
        <p:nvSpPr>
          <p:cNvPr id="2745" name="Google Shape;2745;p34"/>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Clr>
                <a:schemeClr val="lt1"/>
              </a:buClr>
              <a:buSzPts val="1600"/>
              <a:buChar char="❏"/>
            </a:pPr>
            <a:r>
              <a:rPr lang="en" sz="1600"/>
              <a:t>ESPN</a:t>
            </a:r>
            <a:endParaRPr sz="1600"/>
          </a:p>
          <a:p>
            <a:pPr indent="-330200" lvl="0" marL="457200" rtl="0" algn="l">
              <a:lnSpc>
                <a:spcPct val="200000"/>
              </a:lnSpc>
              <a:spcBef>
                <a:spcPts val="0"/>
              </a:spcBef>
              <a:spcAft>
                <a:spcPts val="0"/>
              </a:spcAft>
              <a:buClr>
                <a:schemeClr val="lt1"/>
              </a:buClr>
              <a:buSzPts val="1600"/>
              <a:buChar char="❏"/>
            </a:pPr>
            <a:r>
              <a:rPr lang="en" sz="1600"/>
              <a:t>Local Newspaper</a:t>
            </a:r>
            <a:endParaRPr sz="1600"/>
          </a:p>
          <a:p>
            <a:pPr indent="-330200" lvl="1" marL="1371600" rtl="0" algn="l">
              <a:lnSpc>
                <a:spcPct val="200000"/>
              </a:lnSpc>
              <a:spcBef>
                <a:spcPts val="0"/>
              </a:spcBef>
              <a:spcAft>
                <a:spcPts val="0"/>
              </a:spcAft>
              <a:buClr>
                <a:schemeClr val="lt1"/>
              </a:buClr>
              <a:buSzPts val="1600"/>
              <a:buChar char="❏"/>
            </a:pPr>
            <a:r>
              <a:rPr lang="en" sz="1600"/>
              <a:t>ex. Dallas News</a:t>
            </a:r>
            <a:endParaRPr sz="1600"/>
          </a:p>
          <a:p>
            <a:pPr indent="-330200" lvl="0" marL="457200" rtl="0" algn="l">
              <a:lnSpc>
                <a:spcPct val="200000"/>
              </a:lnSpc>
              <a:spcBef>
                <a:spcPts val="0"/>
              </a:spcBef>
              <a:spcAft>
                <a:spcPts val="0"/>
              </a:spcAft>
              <a:buClr>
                <a:schemeClr val="lt1"/>
              </a:buClr>
              <a:buSzPts val="1600"/>
              <a:buChar char="❏"/>
            </a:pPr>
            <a:r>
              <a:rPr lang="en" sz="1600"/>
              <a:t>SportsCenter</a:t>
            </a:r>
            <a:endParaRPr sz="1600"/>
          </a:p>
        </p:txBody>
      </p:sp>
      <p:pic>
        <p:nvPicPr>
          <p:cNvPr id="2746" name="Google Shape;2746;p34"/>
          <p:cNvPicPr preferRelativeResize="0"/>
          <p:nvPr/>
        </p:nvPicPr>
        <p:blipFill>
          <a:blip r:embed="rId3">
            <a:alphaModFix/>
          </a:blip>
          <a:stretch>
            <a:fillRect/>
          </a:stretch>
        </p:blipFill>
        <p:spPr>
          <a:xfrm>
            <a:off x="4708950" y="1840548"/>
            <a:ext cx="2312515" cy="572700"/>
          </a:xfrm>
          <a:prstGeom prst="rect">
            <a:avLst/>
          </a:prstGeom>
          <a:noFill/>
          <a:ln>
            <a:noFill/>
          </a:ln>
        </p:spPr>
      </p:pic>
      <p:pic>
        <p:nvPicPr>
          <p:cNvPr id="2747" name="Google Shape;2747;p34"/>
          <p:cNvPicPr preferRelativeResize="0"/>
          <p:nvPr/>
        </p:nvPicPr>
        <p:blipFill>
          <a:blip r:embed="rId4">
            <a:alphaModFix/>
          </a:blip>
          <a:stretch>
            <a:fillRect/>
          </a:stretch>
        </p:blipFill>
        <p:spPr>
          <a:xfrm>
            <a:off x="5145213" y="2796475"/>
            <a:ext cx="1440000" cy="960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1" name="Shape 2751"/>
        <p:cNvGrpSpPr/>
        <p:nvPr/>
      </p:nvGrpSpPr>
      <p:grpSpPr>
        <a:xfrm>
          <a:off x="0" y="0"/>
          <a:ext cx="0" cy="0"/>
          <a:chOff x="0" y="0"/>
          <a:chExt cx="0" cy="0"/>
        </a:xfrm>
      </p:grpSpPr>
      <p:sp>
        <p:nvSpPr>
          <p:cNvPr id="2752" name="Google Shape;2752;p35"/>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Related Works: Websites and Apps</a:t>
            </a:r>
            <a:endParaRPr/>
          </a:p>
        </p:txBody>
      </p:sp>
      <p:sp>
        <p:nvSpPr>
          <p:cNvPr id="2753" name="Google Shape;2753;p35"/>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Clr>
                <a:schemeClr val="lt1"/>
              </a:buClr>
              <a:buSzPts val="1600"/>
              <a:buChar char="❏"/>
            </a:pPr>
            <a:r>
              <a:rPr lang="en" sz="1600"/>
              <a:t>NBA.com</a:t>
            </a:r>
            <a:endParaRPr sz="1600"/>
          </a:p>
          <a:p>
            <a:pPr indent="-330200" lvl="0" marL="457200" rtl="0" algn="l">
              <a:lnSpc>
                <a:spcPct val="200000"/>
              </a:lnSpc>
              <a:spcBef>
                <a:spcPts val="0"/>
              </a:spcBef>
              <a:spcAft>
                <a:spcPts val="0"/>
              </a:spcAft>
              <a:buClr>
                <a:schemeClr val="lt1"/>
              </a:buClr>
              <a:buSzPts val="1600"/>
              <a:buChar char="❏"/>
            </a:pPr>
            <a:r>
              <a:rPr lang="en" sz="1600"/>
              <a:t>NFL.com</a:t>
            </a:r>
            <a:endParaRPr sz="1600"/>
          </a:p>
          <a:p>
            <a:pPr indent="-330200" lvl="0" marL="457200" rtl="0" algn="l">
              <a:lnSpc>
                <a:spcPct val="200000"/>
              </a:lnSpc>
              <a:spcBef>
                <a:spcPts val="0"/>
              </a:spcBef>
              <a:spcAft>
                <a:spcPts val="0"/>
              </a:spcAft>
              <a:buClr>
                <a:schemeClr val="lt1"/>
              </a:buClr>
              <a:buSzPts val="1600"/>
              <a:buChar char="❏"/>
            </a:pPr>
            <a:r>
              <a:rPr lang="en" sz="1600"/>
              <a:t>Pro Football Focus</a:t>
            </a:r>
            <a:endParaRPr sz="1600"/>
          </a:p>
          <a:p>
            <a:pPr indent="-330200" lvl="0" marL="457200" rtl="0" algn="l">
              <a:lnSpc>
                <a:spcPct val="200000"/>
              </a:lnSpc>
              <a:spcBef>
                <a:spcPts val="0"/>
              </a:spcBef>
              <a:spcAft>
                <a:spcPts val="0"/>
              </a:spcAft>
              <a:buClr>
                <a:schemeClr val="lt1"/>
              </a:buClr>
              <a:buSzPts val="1600"/>
              <a:buChar char="❏"/>
            </a:pPr>
            <a:r>
              <a:rPr lang="en" sz="1600"/>
              <a:t>Pro Basketball Reference</a:t>
            </a:r>
            <a:endParaRPr sz="1600"/>
          </a:p>
          <a:p>
            <a:pPr indent="-330200" lvl="0" marL="457200" rtl="0" algn="l">
              <a:lnSpc>
                <a:spcPct val="200000"/>
              </a:lnSpc>
              <a:spcBef>
                <a:spcPts val="0"/>
              </a:spcBef>
              <a:spcAft>
                <a:spcPts val="0"/>
              </a:spcAft>
              <a:buClr>
                <a:schemeClr val="lt1"/>
              </a:buClr>
              <a:buSzPts val="1600"/>
              <a:buChar char="❏"/>
            </a:pPr>
            <a:r>
              <a:rPr lang="en" sz="1600"/>
              <a:t>Pro Baseball Reference</a:t>
            </a:r>
            <a:endParaRPr sz="1600"/>
          </a:p>
          <a:p>
            <a:pPr indent="-330200" lvl="0" marL="457200" rtl="0" algn="l">
              <a:lnSpc>
                <a:spcPct val="200000"/>
              </a:lnSpc>
              <a:spcBef>
                <a:spcPts val="0"/>
              </a:spcBef>
              <a:spcAft>
                <a:spcPts val="0"/>
              </a:spcAft>
              <a:buClr>
                <a:schemeClr val="lt1"/>
              </a:buClr>
              <a:buSzPts val="1600"/>
              <a:buChar char="❏"/>
            </a:pPr>
            <a:r>
              <a:rPr lang="en" sz="1600"/>
              <a:t>Pro Hockey Reference</a:t>
            </a:r>
            <a:endParaRPr sz="1600"/>
          </a:p>
        </p:txBody>
      </p:sp>
      <p:pic>
        <p:nvPicPr>
          <p:cNvPr id="2754" name="Google Shape;2754;p35"/>
          <p:cNvPicPr preferRelativeResize="0"/>
          <p:nvPr/>
        </p:nvPicPr>
        <p:blipFill>
          <a:blip r:embed="rId3">
            <a:alphaModFix/>
          </a:blip>
          <a:stretch>
            <a:fillRect/>
          </a:stretch>
        </p:blipFill>
        <p:spPr>
          <a:xfrm>
            <a:off x="5241075" y="2117600"/>
            <a:ext cx="2544098" cy="455900"/>
          </a:xfrm>
          <a:prstGeom prst="rect">
            <a:avLst/>
          </a:prstGeom>
          <a:noFill/>
          <a:ln>
            <a:noFill/>
          </a:ln>
        </p:spPr>
      </p:pic>
      <p:pic>
        <p:nvPicPr>
          <p:cNvPr id="2755" name="Google Shape;2755;p35"/>
          <p:cNvPicPr preferRelativeResize="0"/>
          <p:nvPr/>
        </p:nvPicPr>
        <p:blipFill>
          <a:blip r:embed="rId4">
            <a:alphaModFix/>
          </a:blip>
          <a:stretch>
            <a:fillRect/>
          </a:stretch>
        </p:blipFill>
        <p:spPr>
          <a:xfrm>
            <a:off x="5241075" y="1475451"/>
            <a:ext cx="2997162" cy="455900"/>
          </a:xfrm>
          <a:prstGeom prst="rect">
            <a:avLst/>
          </a:prstGeom>
          <a:noFill/>
          <a:ln>
            <a:noFill/>
          </a:ln>
        </p:spPr>
      </p:pic>
      <p:pic>
        <p:nvPicPr>
          <p:cNvPr id="2756" name="Google Shape;2756;p35"/>
          <p:cNvPicPr preferRelativeResize="0"/>
          <p:nvPr/>
        </p:nvPicPr>
        <p:blipFill rotWithShape="1">
          <a:blip r:embed="rId5">
            <a:alphaModFix/>
          </a:blip>
          <a:srcRect b="29641" l="0" r="0" t="0"/>
          <a:stretch/>
        </p:blipFill>
        <p:spPr>
          <a:xfrm>
            <a:off x="5144738" y="2581500"/>
            <a:ext cx="3189825" cy="628804"/>
          </a:xfrm>
          <a:prstGeom prst="rect">
            <a:avLst/>
          </a:prstGeom>
          <a:noFill/>
          <a:ln>
            <a:noFill/>
          </a:ln>
        </p:spPr>
      </p:pic>
      <p:pic>
        <p:nvPicPr>
          <p:cNvPr id="2757" name="Google Shape;2757;p35"/>
          <p:cNvPicPr preferRelativeResize="0"/>
          <p:nvPr/>
        </p:nvPicPr>
        <p:blipFill>
          <a:blip r:embed="rId6">
            <a:alphaModFix/>
          </a:blip>
          <a:stretch>
            <a:fillRect/>
          </a:stretch>
        </p:blipFill>
        <p:spPr>
          <a:xfrm>
            <a:off x="5241075" y="3362025"/>
            <a:ext cx="2297644" cy="455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1" name="Shape 2761"/>
        <p:cNvGrpSpPr/>
        <p:nvPr/>
      </p:nvGrpSpPr>
      <p:grpSpPr>
        <a:xfrm>
          <a:off x="0" y="0"/>
          <a:ext cx="0" cy="0"/>
          <a:chOff x="0" y="0"/>
          <a:chExt cx="0" cy="0"/>
        </a:xfrm>
      </p:grpSpPr>
      <p:sp>
        <p:nvSpPr>
          <p:cNvPr id="2762" name="Google Shape;2762;p36"/>
          <p:cNvSpPr txBox="1"/>
          <p:nvPr>
            <p:ph type="title"/>
          </p:nvPr>
        </p:nvSpPr>
        <p:spPr>
          <a:xfrm>
            <a:off x="1182000" y="1320700"/>
            <a:ext cx="6780000" cy="25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Design &amp; Models</a:t>
            </a:r>
            <a:r>
              <a:rPr lang="en">
                <a:solidFill>
                  <a:schemeClr val="accent2"/>
                </a:solidFill>
              </a:rPr>
              <a:t> </a:t>
            </a:r>
            <a:endParaRPr/>
          </a:p>
        </p:txBody>
      </p:sp>
      <p:grpSp>
        <p:nvGrpSpPr>
          <p:cNvPr id="2763" name="Google Shape;2763;p36"/>
          <p:cNvGrpSpPr/>
          <p:nvPr/>
        </p:nvGrpSpPr>
        <p:grpSpPr>
          <a:xfrm rot="10800000">
            <a:off x="2054539" y="4031203"/>
            <a:ext cx="883262" cy="242091"/>
            <a:chOff x="2300350" y="2601250"/>
            <a:chExt cx="2275275" cy="623625"/>
          </a:xfrm>
        </p:grpSpPr>
        <p:sp>
          <p:nvSpPr>
            <p:cNvPr id="2764" name="Google Shape;2764;p36"/>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36"/>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36"/>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36"/>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36"/>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36"/>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0" name="Google Shape;2770;p36"/>
          <p:cNvGrpSpPr/>
          <p:nvPr/>
        </p:nvGrpSpPr>
        <p:grpSpPr>
          <a:xfrm>
            <a:off x="6010292" y="904716"/>
            <a:ext cx="1105976" cy="133969"/>
            <a:chOff x="8183182" y="663852"/>
            <a:chExt cx="1475028" cy="178673"/>
          </a:xfrm>
        </p:grpSpPr>
        <p:grpSp>
          <p:nvGrpSpPr>
            <p:cNvPr id="2771" name="Google Shape;2771;p36"/>
            <p:cNvGrpSpPr/>
            <p:nvPr/>
          </p:nvGrpSpPr>
          <p:grpSpPr>
            <a:xfrm>
              <a:off x="8183182" y="774425"/>
              <a:ext cx="1178025" cy="68100"/>
              <a:chOff x="2024450" y="204150"/>
              <a:chExt cx="1178025" cy="68100"/>
            </a:xfrm>
          </p:grpSpPr>
          <p:sp>
            <p:nvSpPr>
              <p:cNvPr id="2772" name="Google Shape;2772;p36"/>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36"/>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36"/>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36"/>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36"/>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36"/>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36"/>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36"/>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36"/>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36"/>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82" name="Google Shape;2782;p36"/>
            <p:cNvGrpSpPr/>
            <p:nvPr/>
          </p:nvGrpSpPr>
          <p:grpSpPr>
            <a:xfrm>
              <a:off x="8480185" y="663852"/>
              <a:ext cx="1178025" cy="68100"/>
              <a:chOff x="2024450" y="204150"/>
              <a:chExt cx="1178025" cy="68100"/>
            </a:xfrm>
          </p:grpSpPr>
          <p:sp>
            <p:nvSpPr>
              <p:cNvPr id="2783" name="Google Shape;2783;p36"/>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36"/>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36"/>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36"/>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36"/>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36"/>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36"/>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36"/>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36"/>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36"/>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793" name="Google Shape;2793;p36"/>
          <p:cNvGrpSpPr/>
          <p:nvPr/>
        </p:nvGrpSpPr>
        <p:grpSpPr>
          <a:xfrm>
            <a:off x="5447301" y="4459919"/>
            <a:ext cx="1252897" cy="51000"/>
            <a:chOff x="2915381" y="4104819"/>
            <a:chExt cx="1252897" cy="51000"/>
          </a:xfrm>
        </p:grpSpPr>
        <p:sp>
          <p:nvSpPr>
            <p:cNvPr id="2794" name="Google Shape;2794;p36"/>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36"/>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36"/>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36"/>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36"/>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36"/>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36"/>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36"/>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36"/>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36"/>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36"/>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36"/>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36"/>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36"/>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1" name="Shape 2811"/>
        <p:cNvGrpSpPr/>
        <p:nvPr/>
      </p:nvGrpSpPr>
      <p:grpSpPr>
        <a:xfrm>
          <a:off x="0" y="0"/>
          <a:ext cx="0" cy="0"/>
          <a:chOff x="0" y="0"/>
          <a:chExt cx="0" cy="0"/>
        </a:xfrm>
      </p:grpSpPr>
      <p:sp>
        <p:nvSpPr>
          <p:cNvPr id="2812" name="Google Shape;2812;p37"/>
          <p:cNvSpPr txBox="1"/>
          <p:nvPr>
            <p:ph type="title"/>
          </p:nvPr>
        </p:nvSpPr>
        <p:spPr>
          <a:xfrm>
            <a:off x="120300" y="138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Relational Data Model</a:t>
            </a:r>
            <a:endParaRPr/>
          </a:p>
        </p:txBody>
      </p:sp>
      <p:sp>
        <p:nvSpPr>
          <p:cNvPr id="2813" name="Google Shape;2813;p37"/>
          <p:cNvSpPr/>
          <p:nvPr/>
        </p:nvSpPr>
        <p:spPr>
          <a:xfrm>
            <a:off x="2010450" y="914849"/>
            <a:ext cx="5123100" cy="3313800"/>
          </a:xfrm>
          <a:prstGeom prst="rect">
            <a:avLst/>
          </a:prstGeom>
          <a:solidFill>
            <a:schemeClr val="lt1"/>
          </a:solidFill>
          <a:ln cap="flat" cmpd="sng" w="9525">
            <a:solidFill>
              <a:schemeClr val="dk2"/>
            </a:solidFill>
            <a:prstDash val="solid"/>
            <a:round/>
            <a:headEnd len="sm" w="sm" type="none"/>
            <a:tailEnd len="sm" w="sm" type="none"/>
          </a:ln>
          <a:effectLst>
            <a:reflection blurRad="0" dir="5400000" dist="38100" endA="0" endPos="30000" fadeDir="5400012" kx="0" rotWithShape="0" algn="bl" stA="0"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pic>
        <p:nvPicPr>
          <p:cNvPr id="2814" name="Google Shape;2814;p37"/>
          <p:cNvPicPr preferRelativeResize="0"/>
          <p:nvPr/>
        </p:nvPicPr>
        <p:blipFill rotWithShape="1">
          <a:blip r:embed="rId3">
            <a:alphaModFix/>
          </a:blip>
          <a:srcRect b="38559" l="39106" r="0" t="0"/>
          <a:stretch/>
        </p:blipFill>
        <p:spPr>
          <a:xfrm>
            <a:off x="2132349" y="989587"/>
            <a:ext cx="4879300" cy="3164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8" name="Shape 2818"/>
        <p:cNvGrpSpPr/>
        <p:nvPr/>
      </p:nvGrpSpPr>
      <p:grpSpPr>
        <a:xfrm>
          <a:off x="0" y="0"/>
          <a:ext cx="0" cy="0"/>
          <a:chOff x="0" y="0"/>
          <a:chExt cx="0" cy="0"/>
        </a:xfrm>
      </p:grpSpPr>
      <p:sp>
        <p:nvSpPr>
          <p:cNvPr id="2819" name="Google Shape;2819;p38"/>
          <p:cNvSpPr txBox="1"/>
          <p:nvPr>
            <p:ph type="title"/>
          </p:nvPr>
        </p:nvSpPr>
        <p:spPr>
          <a:xfrm>
            <a:off x="120300" y="138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Functional Dependencies</a:t>
            </a:r>
            <a:endParaRPr/>
          </a:p>
        </p:txBody>
      </p:sp>
      <p:sp>
        <p:nvSpPr>
          <p:cNvPr id="2820" name="Google Shape;2820;p38"/>
          <p:cNvSpPr/>
          <p:nvPr/>
        </p:nvSpPr>
        <p:spPr>
          <a:xfrm>
            <a:off x="2089488" y="1115550"/>
            <a:ext cx="4965000" cy="2912400"/>
          </a:xfrm>
          <a:prstGeom prst="rect">
            <a:avLst/>
          </a:prstGeom>
          <a:solidFill>
            <a:schemeClr val="lt1"/>
          </a:solidFill>
          <a:ln cap="flat" cmpd="sng" w="9525">
            <a:solidFill>
              <a:schemeClr val="dk2"/>
            </a:solidFill>
            <a:prstDash val="solid"/>
            <a:round/>
            <a:headEnd len="sm" w="sm" type="none"/>
            <a:tailEnd len="sm" w="sm" type="none"/>
          </a:ln>
          <a:effectLst>
            <a:outerShdw blurRad="57150" rotWithShape="0" algn="bl" dir="5400000" dist="219075">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pic>
        <p:nvPicPr>
          <p:cNvPr id="2821" name="Google Shape;2821;p38"/>
          <p:cNvPicPr preferRelativeResize="0"/>
          <p:nvPr/>
        </p:nvPicPr>
        <p:blipFill rotWithShape="1">
          <a:blip r:embed="rId3">
            <a:alphaModFix/>
          </a:blip>
          <a:srcRect b="62152" l="0" r="63495" t="5702"/>
          <a:stretch/>
        </p:blipFill>
        <p:spPr>
          <a:xfrm>
            <a:off x="2246450" y="1255486"/>
            <a:ext cx="4651076" cy="26325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ata Center Business Plan by Slidesgo">
  <a:themeElements>
    <a:clrScheme name="Simple Light">
      <a:dk1>
        <a:srgbClr val="000000"/>
      </a:dk1>
      <a:lt1>
        <a:srgbClr val="FFFFFF"/>
      </a:lt1>
      <a:dk2>
        <a:srgbClr val="606060"/>
      </a:dk2>
      <a:lt2>
        <a:srgbClr val="151B46"/>
      </a:lt2>
      <a:accent1>
        <a:srgbClr val="2C4ED7"/>
      </a:accent1>
      <a:accent2>
        <a:srgbClr val="8FFFFF"/>
      </a:accent2>
      <a:accent3>
        <a:srgbClr val="95FFAE"/>
      </a:accent3>
      <a:accent4>
        <a:srgbClr val="1D2875"/>
      </a:accent4>
      <a:accent5>
        <a:srgbClr val="FFFFFF"/>
      </a:accent5>
      <a:accent6>
        <a:srgbClr val="FFFFFF"/>
      </a:accent6>
      <a:hlink>
        <a:srgbClr val="8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