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38"/>
  </p:notesMasterIdLst>
  <p:sldIdLst>
    <p:sldId id="256" r:id="rId2"/>
    <p:sldId id="257" r:id="rId3"/>
    <p:sldId id="258" r:id="rId4"/>
    <p:sldId id="346" r:id="rId5"/>
    <p:sldId id="347" r:id="rId6"/>
    <p:sldId id="348" r:id="rId7"/>
    <p:sldId id="259" r:id="rId8"/>
    <p:sldId id="260" r:id="rId9"/>
    <p:sldId id="261" r:id="rId10"/>
    <p:sldId id="262" r:id="rId11"/>
    <p:sldId id="263" r:id="rId12"/>
    <p:sldId id="264" r:id="rId13"/>
    <p:sldId id="265" r:id="rId14"/>
    <p:sldId id="266" r:id="rId15"/>
    <p:sldId id="289"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27" r:id="rId32"/>
    <p:sldId id="326" r:id="rId33"/>
    <p:sldId id="328" r:id="rId34"/>
    <p:sldId id="325" r:id="rId35"/>
    <p:sldId id="344" r:id="rId36"/>
    <p:sldId id="345" r:id="rId37"/>
  </p:sldIdLst>
  <p:sldSz cx="9144000" cy="5143500" type="screen16x9"/>
  <p:notesSz cx="6858000" cy="9144000"/>
  <p:embeddedFontLst>
    <p:embeddedFont>
      <p:font typeface="Bangers" panose="02010600030101010101" charset="0"/>
      <p:regular r:id="rId39"/>
    </p:embeddedFont>
    <p:embeddedFont>
      <p:font typeface="Cambria Math" panose="02040503050406030204" pitchFamily="18" charset="0"/>
      <p:regular r:id="rId40"/>
    </p:embeddedFont>
    <p:embeddedFont>
      <p:font typeface="Maitree" panose="02010600030101010101" charset="-34"/>
      <p:regular r:id="rId41"/>
      <p:bold r:id="rId42"/>
    </p:embeddedFont>
    <p:embeddedFont>
      <p:font typeface="Maitree Medium" panose="00000600000000000000" charset="-34"/>
      <p:regular r:id="rId43"/>
      <p:bold r:id="rId44"/>
    </p:embeddedFont>
    <p:embeddedFont>
      <p:font typeface="Roboto" panose="02000000000000000000" pitchFamily="2" charset="0"/>
      <p:regular r:id="rId45"/>
      <p:bold r:id="rId46"/>
      <p:italic r:id="rId47"/>
      <p:boldItalic r:id="rId48"/>
    </p:embeddedFont>
    <p:embeddedFont>
      <p:font typeface="Roboto Condensed Light" panose="02000000000000000000" pitchFamily="2" charset="0"/>
      <p:regular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74" y="-276"/>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30187F-2C25-40DD-AC1B-0E327AACA8CD}" type="doc">
      <dgm:prSet loTypeId="urn:microsoft.com/office/officeart/2005/8/layout/hProcess4" loCatId="process" qsTypeId="urn:microsoft.com/office/officeart/2005/8/quickstyle/simple2" qsCatId="simple" csTypeId="urn:microsoft.com/office/officeart/2005/8/colors/accent1_2" csCatId="accent1" phldr="1"/>
      <dgm:spPr/>
      <dgm:t>
        <a:bodyPr/>
        <a:lstStyle/>
        <a:p>
          <a:endParaRPr lang="en-SG"/>
        </a:p>
      </dgm:t>
    </dgm:pt>
    <dgm:pt modelId="{8F8600F2-DB3D-476B-BEA4-70D58BF31B2A}">
      <dgm:prSet phldrT="[Text]"/>
      <dgm:spPr/>
      <dgm:t>
        <a:bodyPr/>
        <a:lstStyle/>
        <a:p>
          <a:r>
            <a:rPr lang="en-SG" dirty="0"/>
            <a:t>Decision Tree</a:t>
          </a:r>
        </a:p>
      </dgm:t>
    </dgm:pt>
    <dgm:pt modelId="{F4013405-FF0C-4E43-AA8C-8020E761753E}" type="parTrans" cxnId="{27F5F7E2-BAD6-4555-9DC2-925471AFB004}">
      <dgm:prSet/>
      <dgm:spPr/>
      <dgm:t>
        <a:bodyPr/>
        <a:lstStyle/>
        <a:p>
          <a:endParaRPr lang="en-SG"/>
        </a:p>
      </dgm:t>
    </dgm:pt>
    <dgm:pt modelId="{7533F8F1-FAAA-4A0E-AC20-EFB2A3E6AF11}" type="sibTrans" cxnId="{27F5F7E2-BAD6-4555-9DC2-925471AFB004}">
      <dgm:prSet/>
      <dgm:spPr/>
      <dgm:t>
        <a:bodyPr/>
        <a:lstStyle/>
        <a:p>
          <a:endParaRPr lang="en-SG"/>
        </a:p>
      </dgm:t>
    </dgm:pt>
    <dgm:pt modelId="{0E8CC473-29F9-4E7A-97AC-29429E9B7779}">
      <dgm:prSet phldrT="[Text]" custT="1"/>
      <dgm:spPr/>
      <dgm:t>
        <a:bodyPr/>
        <a:lstStyle/>
        <a:p>
          <a:r>
            <a:rPr lang="en-SG" sz="1000" dirty="0">
              <a:solidFill>
                <a:schemeClr val="accent1"/>
              </a:solidFill>
            </a:rPr>
            <a:t>Graphical representation of possible solutions to a decision based on certain condition</a:t>
          </a:r>
        </a:p>
      </dgm:t>
    </dgm:pt>
    <dgm:pt modelId="{116DA23E-F9F4-458C-9872-D4D799A33C51}" type="parTrans" cxnId="{16FCC728-EFC4-4A19-AAB5-B0175399DF18}">
      <dgm:prSet/>
      <dgm:spPr/>
      <dgm:t>
        <a:bodyPr/>
        <a:lstStyle/>
        <a:p>
          <a:endParaRPr lang="en-SG"/>
        </a:p>
      </dgm:t>
    </dgm:pt>
    <dgm:pt modelId="{A33A3074-4878-498B-A9D3-93113441DAB1}" type="sibTrans" cxnId="{16FCC728-EFC4-4A19-AAB5-B0175399DF18}">
      <dgm:prSet/>
      <dgm:spPr/>
      <dgm:t>
        <a:bodyPr/>
        <a:lstStyle/>
        <a:p>
          <a:endParaRPr lang="en-SG"/>
        </a:p>
      </dgm:t>
    </dgm:pt>
    <dgm:pt modelId="{8F7A7F31-1ACB-4D3C-B303-97BEA9FEAE26}">
      <dgm:prSet phldrT="[Text]"/>
      <dgm:spPr/>
      <dgm:t>
        <a:bodyPr/>
        <a:lstStyle/>
        <a:p>
          <a:r>
            <a:rPr lang="en-SG" dirty="0"/>
            <a:t>Bagging</a:t>
          </a:r>
        </a:p>
      </dgm:t>
    </dgm:pt>
    <dgm:pt modelId="{4F78143C-9DBC-4416-B0A5-E61F13C8171F}" type="parTrans" cxnId="{D9AF7396-9408-4CC4-94E1-1870A6643034}">
      <dgm:prSet/>
      <dgm:spPr/>
      <dgm:t>
        <a:bodyPr/>
        <a:lstStyle/>
        <a:p>
          <a:endParaRPr lang="en-SG"/>
        </a:p>
      </dgm:t>
    </dgm:pt>
    <dgm:pt modelId="{B5FAE5E3-7E0C-4238-A101-1BE6790A78D7}" type="sibTrans" cxnId="{D9AF7396-9408-4CC4-94E1-1870A6643034}">
      <dgm:prSet/>
      <dgm:spPr/>
      <dgm:t>
        <a:bodyPr/>
        <a:lstStyle/>
        <a:p>
          <a:endParaRPr lang="en-SG"/>
        </a:p>
      </dgm:t>
    </dgm:pt>
    <dgm:pt modelId="{2788A5D2-33AE-4B6F-8F7D-87402CC404C0}">
      <dgm:prSet phldrT="[Text]" custT="1"/>
      <dgm:spPr/>
      <dgm:t>
        <a:bodyPr/>
        <a:lstStyle/>
        <a:p>
          <a:r>
            <a:rPr lang="en-SG" sz="800" dirty="0">
              <a:solidFill>
                <a:schemeClr val="accent1"/>
              </a:solidFill>
            </a:rPr>
            <a:t>Ensemble meta-algorithm</a:t>
          </a:r>
        </a:p>
      </dgm:t>
    </dgm:pt>
    <dgm:pt modelId="{201EECDB-4C41-428B-9F8B-34073C508102}" type="parTrans" cxnId="{0BF71E43-C12C-4E06-8688-771562219D77}">
      <dgm:prSet/>
      <dgm:spPr/>
      <dgm:t>
        <a:bodyPr/>
        <a:lstStyle/>
        <a:p>
          <a:endParaRPr lang="en-SG"/>
        </a:p>
      </dgm:t>
    </dgm:pt>
    <dgm:pt modelId="{B00ECC3D-4623-4CC5-8C2E-8B1C37400D40}" type="sibTrans" cxnId="{0BF71E43-C12C-4E06-8688-771562219D77}">
      <dgm:prSet/>
      <dgm:spPr/>
      <dgm:t>
        <a:bodyPr/>
        <a:lstStyle/>
        <a:p>
          <a:endParaRPr lang="en-SG"/>
        </a:p>
      </dgm:t>
    </dgm:pt>
    <dgm:pt modelId="{9E43FBA2-B98A-4E2A-BEEB-EBA5E17F2C46}">
      <dgm:prSet phldrT="[Text]"/>
      <dgm:spPr/>
      <dgm:t>
        <a:bodyPr/>
        <a:lstStyle/>
        <a:p>
          <a:r>
            <a:rPr lang="en-SG" dirty="0"/>
            <a:t>Random Forest</a:t>
          </a:r>
        </a:p>
      </dgm:t>
    </dgm:pt>
    <dgm:pt modelId="{0F417763-75D7-4FC7-BD48-1B4F7BE99F1B}" type="parTrans" cxnId="{001795EC-45B0-4490-BEDE-B917FD44E1D4}">
      <dgm:prSet/>
      <dgm:spPr/>
      <dgm:t>
        <a:bodyPr/>
        <a:lstStyle/>
        <a:p>
          <a:endParaRPr lang="en-SG"/>
        </a:p>
      </dgm:t>
    </dgm:pt>
    <dgm:pt modelId="{C1A67BCB-C40B-4E87-98D4-2F33B80A0622}" type="sibTrans" cxnId="{001795EC-45B0-4490-BEDE-B917FD44E1D4}">
      <dgm:prSet/>
      <dgm:spPr/>
      <dgm:t>
        <a:bodyPr/>
        <a:lstStyle/>
        <a:p>
          <a:endParaRPr lang="en-SG"/>
        </a:p>
      </dgm:t>
    </dgm:pt>
    <dgm:pt modelId="{FBEA6691-E9A9-4943-A703-8117294D659E}">
      <dgm:prSet phldrT="[Text]" custT="1"/>
      <dgm:spPr/>
      <dgm:t>
        <a:bodyPr/>
        <a:lstStyle/>
        <a:p>
          <a:r>
            <a:rPr lang="en-SG" sz="900" dirty="0">
              <a:solidFill>
                <a:schemeClr val="accent1"/>
              </a:solidFill>
            </a:rPr>
            <a:t>Bagging-based algorithm</a:t>
          </a:r>
        </a:p>
      </dgm:t>
    </dgm:pt>
    <dgm:pt modelId="{88525592-9E83-477A-A613-4E1AC126E0C3}" type="parTrans" cxnId="{0C2FD16F-C438-457F-963D-A80DCD34D7D2}">
      <dgm:prSet/>
      <dgm:spPr/>
      <dgm:t>
        <a:bodyPr/>
        <a:lstStyle/>
        <a:p>
          <a:endParaRPr lang="en-SG"/>
        </a:p>
      </dgm:t>
    </dgm:pt>
    <dgm:pt modelId="{FBE54DE3-1AB9-4D5F-8046-23C9F2A96CC2}" type="sibTrans" cxnId="{0C2FD16F-C438-457F-963D-A80DCD34D7D2}">
      <dgm:prSet/>
      <dgm:spPr/>
      <dgm:t>
        <a:bodyPr/>
        <a:lstStyle/>
        <a:p>
          <a:endParaRPr lang="en-SG"/>
        </a:p>
      </dgm:t>
    </dgm:pt>
    <dgm:pt modelId="{BDE84257-6F24-46B9-8D43-E56E1200C496}">
      <dgm:prSet phldrT="[Text]" custT="1"/>
      <dgm:spPr/>
      <dgm:t>
        <a:bodyPr/>
        <a:lstStyle/>
        <a:p>
          <a:r>
            <a:rPr lang="en-SG" sz="900" dirty="0">
              <a:solidFill>
                <a:schemeClr val="accent1"/>
              </a:solidFill>
            </a:rPr>
            <a:t>A subset of features selected at random to build a forest </a:t>
          </a:r>
          <a:r>
            <a:rPr lang="en-SG" sz="900" dirty="0">
              <a:solidFill>
                <a:schemeClr val="accent1"/>
              </a:solidFill>
              <a:sym typeface="Wingdings" panose="05000000000000000000" pitchFamily="2" charset="2"/>
            </a:rPr>
            <a:t> collection of decision tree</a:t>
          </a:r>
          <a:endParaRPr lang="en-SG" sz="900" dirty="0">
            <a:solidFill>
              <a:schemeClr val="accent1"/>
            </a:solidFill>
          </a:endParaRPr>
        </a:p>
      </dgm:t>
    </dgm:pt>
    <dgm:pt modelId="{5C7B494C-B23F-4C11-BBD8-4F1EFBD7E17F}" type="parTrans" cxnId="{174824A6-5649-4D14-BD03-C36E5828E198}">
      <dgm:prSet/>
      <dgm:spPr/>
      <dgm:t>
        <a:bodyPr/>
        <a:lstStyle/>
        <a:p>
          <a:endParaRPr lang="en-SG"/>
        </a:p>
      </dgm:t>
    </dgm:pt>
    <dgm:pt modelId="{544D7700-D1DE-4277-A8F4-FEE2BD936CB1}" type="sibTrans" cxnId="{174824A6-5649-4D14-BD03-C36E5828E198}">
      <dgm:prSet/>
      <dgm:spPr/>
      <dgm:t>
        <a:bodyPr/>
        <a:lstStyle/>
        <a:p>
          <a:endParaRPr lang="en-SG"/>
        </a:p>
      </dgm:t>
    </dgm:pt>
    <dgm:pt modelId="{5ED9AEAE-8B63-4154-936E-2EAD04C2D186}">
      <dgm:prSet/>
      <dgm:spPr/>
      <dgm:t>
        <a:bodyPr/>
        <a:lstStyle/>
        <a:p>
          <a:r>
            <a:rPr lang="en-SG" dirty="0"/>
            <a:t>Gradient Boosting</a:t>
          </a:r>
        </a:p>
      </dgm:t>
    </dgm:pt>
    <dgm:pt modelId="{7842C292-A313-4810-A74B-107A955C1A45}" type="parTrans" cxnId="{00E2E18F-E7D2-43D1-80D0-4A7D2B90AA10}">
      <dgm:prSet/>
      <dgm:spPr/>
      <dgm:t>
        <a:bodyPr/>
        <a:lstStyle/>
        <a:p>
          <a:endParaRPr lang="en-SG"/>
        </a:p>
      </dgm:t>
    </dgm:pt>
    <dgm:pt modelId="{BA770829-1414-4B9A-B409-8C1D4FA130E5}" type="sibTrans" cxnId="{00E2E18F-E7D2-43D1-80D0-4A7D2B90AA10}">
      <dgm:prSet/>
      <dgm:spPr/>
      <dgm:t>
        <a:bodyPr/>
        <a:lstStyle/>
        <a:p>
          <a:endParaRPr lang="en-SG"/>
        </a:p>
      </dgm:t>
    </dgm:pt>
    <dgm:pt modelId="{099B9631-965F-4E00-BFF0-B22E214EF106}">
      <dgm:prSet/>
      <dgm:spPr/>
      <dgm:t>
        <a:bodyPr/>
        <a:lstStyle/>
        <a:p>
          <a:r>
            <a:rPr lang="en-SG" dirty="0" err="1"/>
            <a:t>XGBoosting</a:t>
          </a:r>
          <a:endParaRPr lang="en-SG" dirty="0"/>
        </a:p>
      </dgm:t>
    </dgm:pt>
    <dgm:pt modelId="{CDCF52CF-671E-414A-9D1B-02C8DE010838}" type="parTrans" cxnId="{21F15FA7-8A06-4ED9-A8F3-F26D23FE0F5B}">
      <dgm:prSet/>
      <dgm:spPr/>
      <dgm:t>
        <a:bodyPr/>
        <a:lstStyle/>
        <a:p>
          <a:endParaRPr lang="en-SG"/>
        </a:p>
      </dgm:t>
    </dgm:pt>
    <dgm:pt modelId="{4BF7A35F-CB71-44CE-B83F-57375FD60A99}" type="sibTrans" cxnId="{21F15FA7-8A06-4ED9-A8F3-F26D23FE0F5B}">
      <dgm:prSet/>
      <dgm:spPr/>
      <dgm:t>
        <a:bodyPr/>
        <a:lstStyle/>
        <a:p>
          <a:endParaRPr lang="en-SG"/>
        </a:p>
      </dgm:t>
    </dgm:pt>
    <dgm:pt modelId="{DA430F2F-3385-4BEF-BBDD-62237D576501}">
      <dgm:prSet custT="1"/>
      <dgm:spPr/>
      <dgm:t>
        <a:bodyPr/>
        <a:lstStyle/>
        <a:p>
          <a:r>
            <a:rPr lang="en-SG" sz="1000" dirty="0">
              <a:solidFill>
                <a:schemeClr val="accent1"/>
              </a:solidFill>
            </a:rPr>
            <a:t>Employs gradient descent algorithm to minimize errors in sequential models</a:t>
          </a:r>
        </a:p>
      </dgm:t>
    </dgm:pt>
    <dgm:pt modelId="{AE0D13AE-FA1C-460E-8A8B-22BBD5D038A8}" type="parTrans" cxnId="{70555C29-1AA0-42F9-B08A-61A18C290DD0}">
      <dgm:prSet/>
      <dgm:spPr/>
      <dgm:t>
        <a:bodyPr/>
        <a:lstStyle/>
        <a:p>
          <a:endParaRPr lang="en-SG"/>
        </a:p>
      </dgm:t>
    </dgm:pt>
    <dgm:pt modelId="{6D79AF88-5C7F-43E2-B936-13AAF216C0BC}" type="sibTrans" cxnId="{70555C29-1AA0-42F9-B08A-61A18C290DD0}">
      <dgm:prSet/>
      <dgm:spPr/>
      <dgm:t>
        <a:bodyPr/>
        <a:lstStyle/>
        <a:p>
          <a:endParaRPr lang="en-SG"/>
        </a:p>
      </dgm:t>
    </dgm:pt>
    <dgm:pt modelId="{F53687B5-5DF2-4494-8785-618BF7936C6D}">
      <dgm:prSet custT="1"/>
      <dgm:spPr/>
      <dgm:t>
        <a:bodyPr/>
        <a:lstStyle/>
        <a:p>
          <a:r>
            <a:rPr lang="en-SG" sz="1000" dirty="0">
              <a:solidFill>
                <a:schemeClr val="accent1"/>
              </a:solidFill>
            </a:rPr>
            <a:t>Optimized gradient boosting algorithm</a:t>
          </a:r>
        </a:p>
      </dgm:t>
    </dgm:pt>
    <dgm:pt modelId="{0282375D-0019-4679-AAC1-0C00F5056720}" type="parTrans" cxnId="{69D0795F-DB70-4934-9124-BB7ACB59A0EC}">
      <dgm:prSet/>
      <dgm:spPr/>
      <dgm:t>
        <a:bodyPr/>
        <a:lstStyle/>
        <a:p>
          <a:endParaRPr lang="en-SG"/>
        </a:p>
      </dgm:t>
    </dgm:pt>
    <dgm:pt modelId="{BA7E82AC-430C-49DE-BD18-9C783BE5B460}" type="sibTrans" cxnId="{69D0795F-DB70-4934-9124-BB7ACB59A0EC}">
      <dgm:prSet/>
      <dgm:spPr/>
      <dgm:t>
        <a:bodyPr/>
        <a:lstStyle/>
        <a:p>
          <a:endParaRPr lang="en-SG"/>
        </a:p>
      </dgm:t>
    </dgm:pt>
    <dgm:pt modelId="{357A3C94-B4B3-4530-A23E-CBC1FEA422F7}">
      <dgm:prSet phldrT="[Text]" custT="1"/>
      <dgm:spPr/>
      <dgm:t>
        <a:bodyPr/>
        <a:lstStyle/>
        <a:p>
          <a:r>
            <a:rPr lang="en-SG" sz="800" dirty="0">
              <a:solidFill>
                <a:schemeClr val="accent1"/>
              </a:solidFill>
            </a:rPr>
            <a:t>Combining predictions from multiple-decision trees through majority voting mechanism</a:t>
          </a:r>
        </a:p>
      </dgm:t>
    </dgm:pt>
    <dgm:pt modelId="{35BBA58A-434C-48E3-AFFB-11DADC4E119C}" type="parTrans" cxnId="{24D9D359-3A1A-4EDB-AABF-B5AAFFD9EB3C}">
      <dgm:prSet/>
      <dgm:spPr/>
      <dgm:t>
        <a:bodyPr/>
        <a:lstStyle/>
        <a:p>
          <a:endParaRPr lang="en-SG"/>
        </a:p>
      </dgm:t>
    </dgm:pt>
    <dgm:pt modelId="{DA92C1D9-E495-48FC-AF00-75BAED811A53}" type="sibTrans" cxnId="{24D9D359-3A1A-4EDB-AABF-B5AAFFD9EB3C}">
      <dgm:prSet/>
      <dgm:spPr/>
      <dgm:t>
        <a:bodyPr/>
        <a:lstStyle/>
        <a:p>
          <a:endParaRPr lang="en-SG"/>
        </a:p>
      </dgm:t>
    </dgm:pt>
    <dgm:pt modelId="{3E878496-407E-464D-9CFB-F8F19436CE34}" type="pres">
      <dgm:prSet presAssocID="{7230187F-2C25-40DD-AC1B-0E327AACA8CD}" presName="Name0" presStyleCnt="0">
        <dgm:presLayoutVars>
          <dgm:dir/>
          <dgm:animLvl val="lvl"/>
          <dgm:resizeHandles val="exact"/>
        </dgm:presLayoutVars>
      </dgm:prSet>
      <dgm:spPr/>
    </dgm:pt>
    <dgm:pt modelId="{60E98356-ED5A-4150-86EA-219FAB0A4770}" type="pres">
      <dgm:prSet presAssocID="{7230187F-2C25-40DD-AC1B-0E327AACA8CD}" presName="tSp" presStyleCnt="0"/>
      <dgm:spPr/>
    </dgm:pt>
    <dgm:pt modelId="{EE72DF1C-9FF4-413E-B11F-8C58CF145DFE}" type="pres">
      <dgm:prSet presAssocID="{7230187F-2C25-40DD-AC1B-0E327AACA8CD}" presName="bSp" presStyleCnt="0"/>
      <dgm:spPr/>
    </dgm:pt>
    <dgm:pt modelId="{9E2E128C-F178-4A74-A01C-4A3FF2A1D7C9}" type="pres">
      <dgm:prSet presAssocID="{7230187F-2C25-40DD-AC1B-0E327AACA8CD}" presName="process" presStyleCnt="0"/>
      <dgm:spPr/>
    </dgm:pt>
    <dgm:pt modelId="{A9789348-34CD-4281-88D0-116568FC3780}" type="pres">
      <dgm:prSet presAssocID="{8F8600F2-DB3D-476B-BEA4-70D58BF31B2A}" presName="composite1" presStyleCnt="0"/>
      <dgm:spPr/>
    </dgm:pt>
    <dgm:pt modelId="{0CCDA301-2E90-47C5-97B9-82AEB934A27D}" type="pres">
      <dgm:prSet presAssocID="{8F8600F2-DB3D-476B-BEA4-70D58BF31B2A}" presName="dummyNode1" presStyleLbl="node1" presStyleIdx="0" presStyleCnt="5"/>
      <dgm:spPr/>
    </dgm:pt>
    <dgm:pt modelId="{0994456D-E651-4602-B7E5-D2C7643740DF}" type="pres">
      <dgm:prSet presAssocID="{8F8600F2-DB3D-476B-BEA4-70D58BF31B2A}" presName="childNode1" presStyleLbl="bgAcc1" presStyleIdx="0" presStyleCnt="5" custLinFactNeighborX="-120" custLinFactNeighborY="-7045">
        <dgm:presLayoutVars>
          <dgm:bulletEnabled val="1"/>
        </dgm:presLayoutVars>
      </dgm:prSet>
      <dgm:spPr/>
    </dgm:pt>
    <dgm:pt modelId="{EA26EF4D-C388-4503-9EEA-ED7CF1F94902}" type="pres">
      <dgm:prSet presAssocID="{8F8600F2-DB3D-476B-BEA4-70D58BF31B2A}" presName="childNode1tx" presStyleLbl="bgAcc1" presStyleIdx="0" presStyleCnt="5">
        <dgm:presLayoutVars>
          <dgm:bulletEnabled val="1"/>
        </dgm:presLayoutVars>
      </dgm:prSet>
      <dgm:spPr/>
    </dgm:pt>
    <dgm:pt modelId="{5F2760E6-9074-4C2E-96D0-1FF41D6F1579}" type="pres">
      <dgm:prSet presAssocID="{8F8600F2-DB3D-476B-BEA4-70D58BF31B2A}" presName="parentNode1" presStyleLbl="node1" presStyleIdx="0" presStyleCnt="5">
        <dgm:presLayoutVars>
          <dgm:chMax val="1"/>
          <dgm:bulletEnabled val="1"/>
        </dgm:presLayoutVars>
      </dgm:prSet>
      <dgm:spPr/>
    </dgm:pt>
    <dgm:pt modelId="{BE5C91B0-90A9-485E-B8E8-EC463F9C27B9}" type="pres">
      <dgm:prSet presAssocID="{8F8600F2-DB3D-476B-BEA4-70D58BF31B2A}" presName="connSite1" presStyleCnt="0"/>
      <dgm:spPr/>
    </dgm:pt>
    <dgm:pt modelId="{E4A714A6-6145-4718-B973-E3DB950F3C05}" type="pres">
      <dgm:prSet presAssocID="{7533F8F1-FAAA-4A0E-AC20-EFB2A3E6AF11}" presName="Name9" presStyleLbl="sibTrans2D1" presStyleIdx="0" presStyleCnt="4"/>
      <dgm:spPr/>
    </dgm:pt>
    <dgm:pt modelId="{04762907-F5E0-409E-98F7-34B804595F6F}" type="pres">
      <dgm:prSet presAssocID="{8F7A7F31-1ACB-4D3C-B303-97BEA9FEAE26}" presName="composite2" presStyleCnt="0"/>
      <dgm:spPr/>
    </dgm:pt>
    <dgm:pt modelId="{E1EC7828-6A64-4CBA-9C52-845C16E14064}" type="pres">
      <dgm:prSet presAssocID="{8F7A7F31-1ACB-4D3C-B303-97BEA9FEAE26}" presName="dummyNode2" presStyleLbl="node1" presStyleIdx="0" presStyleCnt="5"/>
      <dgm:spPr/>
    </dgm:pt>
    <dgm:pt modelId="{2E9E1EE1-AD8F-4ACC-8A3D-B68624CE7F98}" type="pres">
      <dgm:prSet presAssocID="{8F7A7F31-1ACB-4D3C-B303-97BEA9FEAE26}" presName="childNode2" presStyleLbl="bgAcc1" presStyleIdx="1" presStyleCnt="5">
        <dgm:presLayoutVars>
          <dgm:bulletEnabled val="1"/>
        </dgm:presLayoutVars>
      </dgm:prSet>
      <dgm:spPr/>
    </dgm:pt>
    <dgm:pt modelId="{AE1CD646-A736-4172-B4FC-2B51763F6DA2}" type="pres">
      <dgm:prSet presAssocID="{8F7A7F31-1ACB-4D3C-B303-97BEA9FEAE26}" presName="childNode2tx" presStyleLbl="bgAcc1" presStyleIdx="1" presStyleCnt="5">
        <dgm:presLayoutVars>
          <dgm:bulletEnabled val="1"/>
        </dgm:presLayoutVars>
      </dgm:prSet>
      <dgm:spPr/>
    </dgm:pt>
    <dgm:pt modelId="{BA4C8A31-526E-4AE8-9003-98D9B1BCECC0}" type="pres">
      <dgm:prSet presAssocID="{8F7A7F31-1ACB-4D3C-B303-97BEA9FEAE26}" presName="parentNode2" presStyleLbl="node1" presStyleIdx="1" presStyleCnt="5">
        <dgm:presLayoutVars>
          <dgm:chMax val="0"/>
          <dgm:bulletEnabled val="1"/>
        </dgm:presLayoutVars>
      </dgm:prSet>
      <dgm:spPr/>
    </dgm:pt>
    <dgm:pt modelId="{2F940617-A7DE-4A7C-A988-985FF1F9CC96}" type="pres">
      <dgm:prSet presAssocID="{8F7A7F31-1ACB-4D3C-B303-97BEA9FEAE26}" presName="connSite2" presStyleCnt="0"/>
      <dgm:spPr/>
    </dgm:pt>
    <dgm:pt modelId="{D44263FB-2E17-4DAC-A41E-4CDD7AEB523F}" type="pres">
      <dgm:prSet presAssocID="{B5FAE5E3-7E0C-4238-A101-1BE6790A78D7}" presName="Name18" presStyleLbl="sibTrans2D1" presStyleIdx="1" presStyleCnt="4"/>
      <dgm:spPr/>
    </dgm:pt>
    <dgm:pt modelId="{E57BEF08-487D-4276-A314-CA1EEA2B8E44}" type="pres">
      <dgm:prSet presAssocID="{9E43FBA2-B98A-4E2A-BEEB-EBA5E17F2C46}" presName="composite1" presStyleCnt="0"/>
      <dgm:spPr/>
    </dgm:pt>
    <dgm:pt modelId="{DB10355D-FCF4-4784-A031-7E4E1E19F6CE}" type="pres">
      <dgm:prSet presAssocID="{9E43FBA2-B98A-4E2A-BEEB-EBA5E17F2C46}" presName="dummyNode1" presStyleLbl="node1" presStyleIdx="1" presStyleCnt="5"/>
      <dgm:spPr/>
    </dgm:pt>
    <dgm:pt modelId="{5385CCE0-91D5-4835-BC08-639A91B90036}" type="pres">
      <dgm:prSet presAssocID="{9E43FBA2-B98A-4E2A-BEEB-EBA5E17F2C46}" presName="childNode1" presStyleLbl="bgAcc1" presStyleIdx="2" presStyleCnt="5" custLinFactNeighborX="-277" custLinFactNeighborY="-12079">
        <dgm:presLayoutVars>
          <dgm:bulletEnabled val="1"/>
        </dgm:presLayoutVars>
      </dgm:prSet>
      <dgm:spPr/>
    </dgm:pt>
    <dgm:pt modelId="{D289BDA0-C3BA-4A39-97EB-22327D7D8D45}" type="pres">
      <dgm:prSet presAssocID="{9E43FBA2-B98A-4E2A-BEEB-EBA5E17F2C46}" presName="childNode1tx" presStyleLbl="bgAcc1" presStyleIdx="2" presStyleCnt="5">
        <dgm:presLayoutVars>
          <dgm:bulletEnabled val="1"/>
        </dgm:presLayoutVars>
      </dgm:prSet>
      <dgm:spPr/>
    </dgm:pt>
    <dgm:pt modelId="{EB18CC71-DFE9-4B9F-9874-21995410C17F}" type="pres">
      <dgm:prSet presAssocID="{9E43FBA2-B98A-4E2A-BEEB-EBA5E17F2C46}" presName="parentNode1" presStyleLbl="node1" presStyleIdx="2" presStyleCnt="5" custLinFactNeighborX="1868" custLinFactNeighborY="2349">
        <dgm:presLayoutVars>
          <dgm:chMax val="1"/>
          <dgm:bulletEnabled val="1"/>
        </dgm:presLayoutVars>
      </dgm:prSet>
      <dgm:spPr/>
    </dgm:pt>
    <dgm:pt modelId="{F3A31DF6-9ED6-4C11-B38B-7E5925136B94}" type="pres">
      <dgm:prSet presAssocID="{9E43FBA2-B98A-4E2A-BEEB-EBA5E17F2C46}" presName="connSite1" presStyleCnt="0"/>
      <dgm:spPr/>
    </dgm:pt>
    <dgm:pt modelId="{DD499A2C-735A-45A2-978C-E06B691E7D5A}" type="pres">
      <dgm:prSet presAssocID="{C1A67BCB-C40B-4E87-98D4-2F33B80A0622}" presName="Name9" presStyleLbl="sibTrans2D1" presStyleIdx="2" presStyleCnt="4"/>
      <dgm:spPr/>
    </dgm:pt>
    <dgm:pt modelId="{100239D8-390B-49D3-A360-757BF832292F}" type="pres">
      <dgm:prSet presAssocID="{5ED9AEAE-8B63-4154-936E-2EAD04C2D186}" presName="composite2" presStyleCnt="0"/>
      <dgm:spPr/>
    </dgm:pt>
    <dgm:pt modelId="{014C4CE6-44F0-4572-884A-6D10376BDFD7}" type="pres">
      <dgm:prSet presAssocID="{5ED9AEAE-8B63-4154-936E-2EAD04C2D186}" presName="dummyNode2" presStyleLbl="node1" presStyleIdx="2" presStyleCnt="5"/>
      <dgm:spPr/>
    </dgm:pt>
    <dgm:pt modelId="{106E4D0B-5C62-43B0-9944-79EDA90AE4E6}" type="pres">
      <dgm:prSet presAssocID="{5ED9AEAE-8B63-4154-936E-2EAD04C2D186}" presName="childNode2" presStyleLbl="bgAcc1" presStyleIdx="3" presStyleCnt="5">
        <dgm:presLayoutVars>
          <dgm:bulletEnabled val="1"/>
        </dgm:presLayoutVars>
      </dgm:prSet>
      <dgm:spPr/>
    </dgm:pt>
    <dgm:pt modelId="{DE8DEDC2-2BE7-4E93-96A5-DA0C236F390A}" type="pres">
      <dgm:prSet presAssocID="{5ED9AEAE-8B63-4154-936E-2EAD04C2D186}" presName="childNode2tx" presStyleLbl="bgAcc1" presStyleIdx="3" presStyleCnt="5">
        <dgm:presLayoutVars>
          <dgm:bulletEnabled val="1"/>
        </dgm:presLayoutVars>
      </dgm:prSet>
      <dgm:spPr/>
    </dgm:pt>
    <dgm:pt modelId="{4CA3FE3B-F292-46BA-B876-1215243636F2}" type="pres">
      <dgm:prSet presAssocID="{5ED9AEAE-8B63-4154-936E-2EAD04C2D186}" presName="parentNode2" presStyleLbl="node1" presStyleIdx="3" presStyleCnt="5">
        <dgm:presLayoutVars>
          <dgm:chMax val="0"/>
          <dgm:bulletEnabled val="1"/>
        </dgm:presLayoutVars>
      </dgm:prSet>
      <dgm:spPr/>
    </dgm:pt>
    <dgm:pt modelId="{B884895C-492A-49F4-AB1F-8D928BD8AA32}" type="pres">
      <dgm:prSet presAssocID="{5ED9AEAE-8B63-4154-936E-2EAD04C2D186}" presName="connSite2" presStyleCnt="0"/>
      <dgm:spPr/>
    </dgm:pt>
    <dgm:pt modelId="{6A694B17-D4B6-478A-8B68-C389E917F205}" type="pres">
      <dgm:prSet presAssocID="{BA770829-1414-4B9A-B409-8C1D4FA130E5}" presName="Name18" presStyleLbl="sibTrans2D1" presStyleIdx="3" presStyleCnt="4"/>
      <dgm:spPr/>
    </dgm:pt>
    <dgm:pt modelId="{6887C4B9-0837-42C1-8A12-A67EC13822B4}" type="pres">
      <dgm:prSet presAssocID="{099B9631-965F-4E00-BFF0-B22E214EF106}" presName="composite1" presStyleCnt="0"/>
      <dgm:spPr/>
    </dgm:pt>
    <dgm:pt modelId="{915249CD-AC1E-4AF9-8790-3F0C4535F45E}" type="pres">
      <dgm:prSet presAssocID="{099B9631-965F-4E00-BFF0-B22E214EF106}" presName="dummyNode1" presStyleLbl="node1" presStyleIdx="3" presStyleCnt="5"/>
      <dgm:spPr/>
    </dgm:pt>
    <dgm:pt modelId="{8398854C-FBD8-4D3A-A0E1-2E7DAFAC1BCC}" type="pres">
      <dgm:prSet presAssocID="{099B9631-965F-4E00-BFF0-B22E214EF106}" presName="childNode1" presStyleLbl="bgAcc1" presStyleIdx="4" presStyleCnt="5">
        <dgm:presLayoutVars>
          <dgm:bulletEnabled val="1"/>
        </dgm:presLayoutVars>
      </dgm:prSet>
      <dgm:spPr/>
    </dgm:pt>
    <dgm:pt modelId="{7880E87A-7F87-4A09-83D2-22EFA075F7B8}" type="pres">
      <dgm:prSet presAssocID="{099B9631-965F-4E00-BFF0-B22E214EF106}" presName="childNode1tx" presStyleLbl="bgAcc1" presStyleIdx="4" presStyleCnt="5">
        <dgm:presLayoutVars>
          <dgm:bulletEnabled val="1"/>
        </dgm:presLayoutVars>
      </dgm:prSet>
      <dgm:spPr/>
    </dgm:pt>
    <dgm:pt modelId="{E8FE6621-C054-4BD4-8DDE-8D1174D9BE8A}" type="pres">
      <dgm:prSet presAssocID="{099B9631-965F-4E00-BFF0-B22E214EF106}" presName="parentNode1" presStyleLbl="node1" presStyleIdx="4" presStyleCnt="5">
        <dgm:presLayoutVars>
          <dgm:chMax val="1"/>
          <dgm:bulletEnabled val="1"/>
        </dgm:presLayoutVars>
      </dgm:prSet>
      <dgm:spPr/>
    </dgm:pt>
    <dgm:pt modelId="{4983BC3B-C5D5-4948-AE20-563E9F1211F1}" type="pres">
      <dgm:prSet presAssocID="{099B9631-965F-4E00-BFF0-B22E214EF106}" presName="connSite1" presStyleCnt="0"/>
      <dgm:spPr/>
    </dgm:pt>
  </dgm:ptLst>
  <dgm:cxnLst>
    <dgm:cxn modelId="{16FCC728-EFC4-4A19-AAB5-B0175399DF18}" srcId="{8F8600F2-DB3D-476B-BEA4-70D58BF31B2A}" destId="{0E8CC473-29F9-4E7A-97AC-29429E9B7779}" srcOrd="0" destOrd="0" parTransId="{116DA23E-F9F4-458C-9872-D4D799A33C51}" sibTransId="{A33A3074-4878-498B-A9D3-93113441DAB1}"/>
    <dgm:cxn modelId="{70555C29-1AA0-42F9-B08A-61A18C290DD0}" srcId="{5ED9AEAE-8B63-4154-936E-2EAD04C2D186}" destId="{DA430F2F-3385-4BEF-BBDD-62237D576501}" srcOrd="0" destOrd="0" parTransId="{AE0D13AE-FA1C-460E-8A8B-22BBD5D038A8}" sibTransId="{6D79AF88-5C7F-43E2-B936-13AAF216C0BC}"/>
    <dgm:cxn modelId="{FC3E752A-A882-4231-A060-A7C5F911C24F}" type="presOf" srcId="{DA430F2F-3385-4BEF-BBDD-62237D576501}" destId="{106E4D0B-5C62-43B0-9944-79EDA90AE4E6}" srcOrd="0" destOrd="0" presId="urn:microsoft.com/office/officeart/2005/8/layout/hProcess4"/>
    <dgm:cxn modelId="{58F99A31-4185-478C-B982-AC7A8543ABD9}" type="presOf" srcId="{7533F8F1-FAAA-4A0E-AC20-EFB2A3E6AF11}" destId="{E4A714A6-6145-4718-B973-E3DB950F3C05}" srcOrd="0" destOrd="0" presId="urn:microsoft.com/office/officeart/2005/8/layout/hProcess4"/>
    <dgm:cxn modelId="{D6C4B234-4065-4EFA-9D50-B051DB358F19}" type="presOf" srcId="{9E43FBA2-B98A-4E2A-BEEB-EBA5E17F2C46}" destId="{EB18CC71-DFE9-4B9F-9874-21995410C17F}" srcOrd="0" destOrd="0" presId="urn:microsoft.com/office/officeart/2005/8/layout/hProcess4"/>
    <dgm:cxn modelId="{69D0795F-DB70-4934-9124-BB7ACB59A0EC}" srcId="{099B9631-965F-4E00-BFF0-B22E214EF106}" destId="{F53687B5-5DF2-4494-8785-618BF7936C6D}" srcOrd="0" destOrd="0" parTransId="{0282375D-0019-4679-AAC1-0C00F5056720}" sibTransId="{BA7E82AC-430C-49DE-BD18-9C783BE5B460}"/>
    <dgm:cxn modelId="{0BF71E43-C12C-4E06-8688-771562219D77}" srcId="{8F7A7F31-1ACB-4D3C-B303-97BEA9FEAE26}" destId="{2788A5D2-33AE-4B6F-8F7D-87402CC404C0}" srcOrd="0" destOrd="0" parTransId="{201EECDB-4C41-428B-9F8B-34073C508102}" sibTransId="{B00ECC3D-4623-4CC5-8C2E-8B1C37400D40}"/>
    <dgm:cxn modelId="{8FC2194B-BED1-4C3C-A0DE-98254C0655C6}" type="presOf" srcId="{099B9631-965F-4E00-BFF0-B22E214EF106}" destId="{E8FE6621-C054-4BD4-8DDE-8D1174D9BE8A}" srcOrd="0" destOrd="0" presId="urn:microsoft.com/office/officeart/2005/8/layout/hProcess4"/>
    <dgm:cxn modelId="{0C2FD16F-C438-457F-963D-A80DCD34D7D2}" srcId="{9E43FBA2-B98A-4E2A-BEEB-EBA5E17F2C46}" destId="{FBEA6691-E9A9-4943-A703-8117294D659E}" srcOrd="0" destOrd="0" parTransId="{88525592-9E83-477A-A613-4E1AC126E0C3}" sibTransId="{FBE54DE3-1AB9-4D5F-8046-23C9F2A96CC2}"/>
    <dgm:cxn modelId="{CEAC6B74-56F9-449B-A653-7859138489A8}" type="presOf" srcId="{7230187F-2C25-40DD-AC1B-0E327AACA8CD}" destId="{3E878496-407E-464D-9CFB-F8F19436CE34}" srcOrd="0" destOrd="0" presId="urn:microsoft.com/office/officeart/2005/8/layout/hProcess4"/>
    <dgm:cxn modelId="{9BDFBD75-00B6-4B49-BDC3-F2BEE72BD6CA}" type="presOf" srcId="{F53687B5-5DF2-4494-8785-618BF7936C6D}" destId="{7880E87A-7F87-4A09-83D2-22EFA075F7B8}" srcOrd="1" destOrd="0" presId="urn:microsoft.com/office/officeart/2005/8/layout/hProcess4"/>
    <dgm:cxn modelId="{746BE356-326E-47C5-8740-2CED657BD944}" type="presOf" srcId="{357A3C94-B4B3-4530-A23E-CBC1FEA422F7}" destId="{2E9E1EE1-AD8F-4ACC-8A3D-B68624CE7F98}" srcOrd="0" destOrd="1" presId="urn:microsoft.com/office/officeart/2005/8/layout/hProcess4"/>
    <dgm:cxn modelId="{24D9D359-3A1A-4EDB-AABF-B5AAFFD9EB3C}" srcId="{8F7A7F31-1ACB-4D3C-B303-97BEA9FEAE26}" destId="{357A3C94-B4B3-4530-A23E-CBC1FEA422F7}" srcOrd="1" destOrd="0" parTransId="{35BBA58A-434C-48E3-AFFB-11DADC4E119C}" sibTransId="{DA92C1D9-E495-48FC-AF00-75BAED811A53}"/>
    <dgm:cxn modelId="{B48F6E7F-2A1B-47E9-83D4-3D863EBED093}" type="presOf" srcId="{5ED9AEAE-8B63-4154-936E-2EAD04C2D186}" destId="{4CA3FE3B-F292-46BA-B876-1215243636F2}" srcOrd="0" destOrd="0" presId="urn:microsoft.com/office/officeart/2005/8/layout/hProcess4"/>
    <dgm:cxn modelId="{0025937F-CBC3-4B62-B367-982F49B3F3BB}" type="presOf" srcId="{8F7A7F31-1ACB-4D3C-B303-97BEA9FEAE26}" destId="{BA4C8A31-526E-4AE8-9003-98D9B1BCECC0}" srcOrd="0" destOrd="0" presId="urn:microsoft.com/office/officeart/2005/8/layout/hProcess4"/>
    <dgm:cxn modelId="{54ACBF85-7B83-45B2-A9D1-6BFE3675DFEB}" type="presOf" srcId="{BDE84257-6F24-46B9-8D43-E56E1200C496}" destId="{D289BDA0-C3BA-4A39-97EB-22327D7D8D45}" srcOrd="1" destOrd="1" presId="urn:microsoft.com/office/officeart/2005/8/layout/hProcess4"/>
    <dgm:cxn modelId="{739B3E8D-BBB9-4A02-B973-66937A4392C3}" type="presOf" srcId="{DA430F2F-3385-4BEF-BBDD-62237D576501}" destId="{DE8DEDC2-2BE7-4E93-96A5-DA0C236F390A}" srcOrd="1" destOrd="0" presId="urn:microsoft.com/office/officeart/2005/8/layout/hProcess4"/>
    <dgm:cxn modelId="{5D06088F-14D4-4BE0-8583-C1AB54D0978E}" type="presOf" srcId="{C1A67BCB-C40B-4E87-98D4-2F33B80A0622}" destId="{DD499A2C-735A-45A2-978C-E06B691E7D5A}" srcOrd="0" destOrd="0" presId="urn:microsoft.com/office/officeart/2005/8/layout/hProcess4"/>
    <dgm:cxn modelId="{00E2E18F-E7D2-43D1-80D0-4A7D2B90AA10}" srcId="{7230187F-2C25-40DD-AC1B-0E327AACA8CD}" destId="{5ED9AEAE-8B63-4154-936E-2EAD04C2D186}" srcOrd="3" destOrd="0" parTransId="{7842C292-A313-4810-A74B-107A955C1A45}" sibTransId="{BA770829-1414-4B9A-B409-8C1D4FA130E5}"/>
    <dgm:cxn modelId="{D9AF7396-9408-4CC4-94E1-1870A6643034}" srcId="{7230187F-2C25-40DD-AC1B-0E327AACA8CD}" destId="{8F7A7F31-1ACB-4D3C-B303-97BEA9FEAE26}" srcOrd="1" destOrd="0" parTransId="{4F78143C-9DBC-4416-B0A5-E61F13C8171F}" sibTransId="{B5FAE5E3-7E0C-4238-A101-1BE6790A78D7}"/>
    <dgm:cxn modelId="{00245798-3E7B-4DC3-8AE4-873B92619EA8}" type="presOf" srcId="{0E8CC473-29F9-4E7A-97AC-29429E9B7779}" destId="{EA26EF4D-C388-4503-9EEA-ED7CF1F94902}" srcOrd="1" destOrd="0" presId="urn:microsoft.com/office/officeart/2005/8/layout/hProcess4"/>
    <dgm:cxn modelId="{174824A6-5649-4D14-BD03-C36E5828E198}" srcId="{9E43FBA2-B98A-4E2A-BEEB-EBA5E17F2C46}" destId="{BDE84257-6F24-46B9-8D43-E56E1200C496}" srcOrd="1" destOrd="0" parTransId="{5C7B494C-B23F-4C11-BBD8-4F1EFBD7E17F}" sibTransId="{544D7700-D1DE-4277-A8F4-FEE2BD936CB1}"/>
    <dgm:cxn modelId="{21F15FA7-8A06-4ED9-A8F3-F26D23FE0F5B}" srcId="{7230187F-2C25-40DD-AC1B-0E327AACA8CD}" destId="{099B9631-965F-4E00-BFF0-B22E214EF106}" srcOrd="4" destOrd="0" parTransId="{CDCF52CF-671E-414A-9D1B-02C8DE010838}" sibTransId="{4BF7A35F-CB71-44CE-B83F-57375FD60A99}"/>
    <dgm:cxn modelId="{15F757A8-C7CA-40C4-8299-AD50F7FD3225}" type="presOf" srcId="{357A3C94-B4B3-4530-A23E-CBC1FEA422F7}" destId="{AE1CD646-A736-4172-B4FC-2B51763F6DA2}" srcOrd="1" destOrd="1" presId="urn:microsoft.com/office/officeart/2005/8/layout/hProcess4"/>
    <dgm:cxn modelId="{A9C8F4B7-D3DD-40A4-9DE1-2B6094FDA0D1}" type="presOf" srcId="{0E8CC473-29F9-4E7A-97AC-29429E9B7779}" destId="{0994456D-E651-4602-B7E5-D2C7643740DF}" srcOrd="0" destOrd="0" presId="urn:microsoft.com/office/officeart/2005/8/layout/hProcess4"/>
    <dgm:cxn modelId="{83EFA3C5-2150-4428-8B6A-AB977BB71B8F}" type="presOf" srcId="{8F8600F2-DB3D-476B-BEA4-70D58BF31B2A}" destId="{5F2760E6-9074-4C2E-96D0-1FF41D6F1579}" srcOrd="0" destOrd="0" presId="urn:microsoft.com/office/officeart/2005/8/layout/hProcess4"/>
    <dgm:cxn modelId="{7E481CD3-DDE7-43F5-8954-BF9FE3BA9616}" type="presOf" srcId="{2788A5D2-33AE-4B6F-8F7D-87402CC404C0}" destId="{AE1CD646-A736-4172-B4FC-2B51763F6DA2}" srcOrd="1" destOrd="0" presId="urn:microsoft.com/office/officeart/2005/8/layout/hProcess4"/>
    <dgm:cxn modelId="{B2EC9BDA-2FC0-4BB9-8CC0-1FAC8EC51D44}" type="presOf" srcId="{BDE84257-6F24-46B9-8D43-E56E1200C496}" destId="{5385CCE0-91D5-4835-BC08-639A91B90036}" srcOrd="0" destOrd="1" presId="urn:microsoft.com/office/officeart/2005/8/layout/hProcess4"/>
    <dgm:cxn modelId="{441977E1-92E1-48CB-A4CB-4019D7030EEB}" type="presOf" srcId="{2788A5D2-33AE-4B6F-8F7D-87402CC404C0}" destId="{2E9E1EE1-AD8F-4ACC-8A3D-B68624CE7F98}" srcOrd="0" destOrd="0" presId="urn:microsoft.com/office/officeart/2005/8/layout/hProcess4"/>
    <dgm:cxn modelId="{27F5F7E2-BAD6-4555-9DC2-925471AFB004}" srcId="{7230187F-2C25-40DD-AC1B-0E327AACA8CD}" destId="{8F8600F2-DB3D-476B-BEA4-70D58BF31B2A}" srcOrd="0" destOrd="0" parTransId="{F4013405-FF0C-4E43-AA8C-8020E761753E}" sibTransId="{7533F8F1-FAAA-4A0E-AC20-EFB2A3E6AF11}"/>
    <dgm:cxn modelId="{7242C7E6-96E2-4C13-B9B8-14E2CDCE3EAC}" type="presOf" srcId="{B5FAE5E3-7E0C-4238-A101-1BE6790A78D7}" destId="{D44263FB-2E17-4DAC-A41E-4CDD7AEB523F}" srcOrd="0" destOrd="0" presId="urn:microsoft.com/office/officeart/2005/8/layout/hProcess4"/>
    <dgm:cxn modelId="{FAAA7AE8-BB8D-4DF6-9490-809DFFC60CFC}" type="presOf" srcId="{FBEA6691-E9A9-4943-A703-8117294D659E}" destId="{D289BDA0-C3BA-4A39-97EB-22327D7D8D45}" srcOrd="1" destOrd="0" presId="urn:microsoft.com/office/officeart/2005/8/layout/hProcess4"/>
    <dgm:cxn modelId="{001795EC-45B0-4490-BEDE-B917FD44E1D4}" srcId="{7230187F-2C25-40DD-AC1B-0E327AACA8CD}" destId="{9E43FBA2-B98A-4E2A-BEEB-EBA5E17F2C46}" srcOrd="2" destOrd="0" parTransId="{0F417763-75D7-4FC7-BD48-1B4F7BE99F1B}" sibTransId="{C1A67BCB-C40B-4E87-98D4-2F33B80A0622}"/>
    <dgm:cxn modelId="{34B92BF5-D2E5-4290-A30E-233BD8679D84}" type="presOf" srcId="{BA770829-1414-4B9A-B409-8C1D4FA130E5}" destId="{6A694B17-D4B6-478A-8B68-C389E917F205}" srcOrd="0" destOrd="0" presId="urn:microsoft.com/office/officeart/2005/8/layout/hProcess4"/>
    <dgm:cxn modelId="{F6C6D8F9-1E48-432F-948B-81940A98A844}" type="presOf" srcId="{F53687B5-5DF2-4494-8785-618BF7936C6D}" destId="{8398854C-FBD8-4D3A-A0E1-2E7DAFAC1BCC}" srcOrd="0" destOrd="0" presId="urn:microsoft.com/office/officeart/2005/8/layout/hProcess4"/>
    <dgm:cxn modelId="{14A38BFF-67A8-4068-A88C-20428AE5A558}" type="presOf" srcId="{FBEA6691-E9A9-4943-A703-8117294D659E}" destId="{5385CCE0-91D5-4835-BC08-639A91B90036}" srcOrd="0" destOrd="0" presId="urn:microsoft.com/office/officeart/2005/8/layout/hProcess4"/>
    <dgm:cxn modelId="{F4EF8CF3-7B65-4AC1-BC7A-8B004978FA19}" type="presParOf" srcId="{3E878496-407E-464D-9CFB-F8F19436CE34}" destId="{60E98356-ED5A-4150-86EA-219FAB0A4770}" srcOrd="0" destOrd="0" presId="urn:microsoft.com/office/officeart/2005/8/layout/hProcess4"/>
    <dgm:cxn modelId="{1AF5FA47-2D8C-436B-9A99-ABB00AC82BBB}" type="presParOf" srcId="{3E878496-407E-464D-9CFB-F8F19436CE34}" destId="{EE72DF1C-9FF4-413E-B11F-8C58CF145DFE}" srcOrd="1" destOrd="0" presId="urn:microsoft.com/office/officeart/2005/8/layout/hProcess4"/>
    <dgm:cxn modelId="{7FED94E7-9B8C-4EB3-8B9B-C2D3B7D8E5FF}" type="presParOf" srcId="{3E878496-407E-464D-9CFB-F8F19436CE34}" destId="{9E2E128C-F178-4A74-A01C-4A3FF2A1D7C9}" srcOrd="2" destOrd="0" presId="urn:microsoft.com/office/officeart/2005/8/layout/hProcess4"/>
    <dgm:cxn modelId="{9A4CD196-4703-4EC5-8D61-6D43A08E0CED}" type="presParOf" srcId="{9E2E128C-F178-4A74-A01C-4A3FF2A1D7C9}" destId="{A9789348-34CD-4281-88D0-116568FC3780}" srcOrd="0" destOrd="0" presId="urn:microsoft.com/office/officeart/2005/8/layout/hProcess4"/>
    <dgm:cxn modelId="{36A8E1B0-C561-446A-A43B-5D0F38CE90F8}" type="presParOf" srcId="{A9789348-34CD-4281-88D0-116568FC3780}" destId="{0CCDA301-2E90-47C5-97B9-82AEB934A27D}" srcOrd="0" destOrd="0" presId="urn:microsoft.com/office/officeart/2005/8/layout/hProcess4"/>
    <dgm:cxn modelId="{C5448DA3-FB08-4207-B55E-56C56174605C}" type="presParOf" srcId="{A9789348-34CD-4281-88D0-116568FC3780}" destId="{0994456D-E651-4602-B7E5-D2C7643740DF}" srcOrd="1" destOrd="0" presId="urn:microsoft.com/office/officeart/2005/8/layout/hProcess4"/>
    <dgm:cxn modelId="{0037568B-5A93-4ECE-99E1-F6A9F350E76D}" type="presParOf" srcId="{A9789348-34CD-4281-88D0-116568FC3780}" destId="{EA26EF4D-C388-4503-9EEA-ED7CF1F94902}" srcOrd="2" destOrd="0" presId="urn:microsoft.com/office/officeart/2005/8/layout/hProcess4"/>
    <dgm:cxn modelId="{C3EA436C-0E3F-4F67-AD7F-D38CD975FE28}" type="presParOf" srcId="{A9789348-34CD-4281-88D0-116568FC3780}" destId="{5F2760E6-9074-4C2E-96D0-1FF41D6F1579}" srcOrd="3" destOrd="0" presId="urn:microsoft.com/office/officeart/2005/8/layout/hProcess4"/>
    <dgm:cxn modelId="{5C20EC07-2574-4C8D-A794-C2AE485B26E1}" type="presParOf" srcId="{A9789348-34CD-4281-88D0-116568FC3780}" destId="{BE5C91B0-90A9-485E-B8E8-EC463F9C27B9}" srcOrd="4" destOrd="0" presId="urn:microsoft.com/office/officeart/2005/8/layout/hProcess4"/>
    <dgm:cxn modelId="{098BED12-A014-4142-8259-AEA0E4630B6C}" type="presParOf" srcId="{9E2E128C-F178-4A74-A01C-4A3FF2A1D7C9}" destId="{E4A714A6-6145-4718-B973-E3DB950F3C05}" srcOrd="1" destOrd="0" presId="urn:microsoft.com/office/officeart/2005/8/layout/hProcess4"/>
    <dgm:cxn modelId="{9CBC87AF-3B1D-4DF8-945F-961A08EA8959}" type="presParOf" srcId="{9E2E128C-F178-4A74-A01C-4A3FF2A1D7C9}" destId="{04762907-F5E0-409E-98F7-34B804595F6F}" srcOrd="2" destOrd="0" presId="urn:microsoft.com/office/officeart/2005/8/layout/hProcess4"/>
    <dgm:cxn modelId="{5FE97BD6-5195-4428-A315-4C733D1CD063}" type="presParOf" srcId="{04762907-F5E0-409E-98F7-34B804595F6F}" destId="{E1EC7828-6A64-4CBA-9C52-845C16E14064}" srcOrd="0" destOrd="0" presId="urn:microsoft.com/office/officeart/2005/8/layout/hProcess4"/>
    <dgm:cxn modelId="{6EFB0ECE-4073-4900-8A76-4AF11C0EBBBF}" type="presParOf" srcId="{04762907-F5E0-409E-98F7-34B804595F6F}" destId="{2E9E1EE1-AD8F-4ACC-8A3D-B68624CE7F98}" srcOrd="1" destOrd="0" presId="urn:microsoft.com/office/officeart/2005/8/layout/hProcess4"/>
    <dgm:cxn modelId="{2CD9CE53-97AC-45E8-BC44-43D9828D4322}" type="presParOf" srcId="{04762907-F5E0-409E-98F7-34B804595F6F}" destId="{AE1CD646-A736-4172-B4FC-2B51763F6DA2}" srcOrd="2" destOrd="0" presId="urn:microsoft.com/office/officeart/2005/8/layout/hProcess4"/>
    <dgm:cxn modelId="{A2E459FC-676A-4887-AF8F-3B6DBB5A6A53}" type="presParOf" srcId="{04762907-F5E0-409E-98F7-34B804595F6F}" destId="{BA4C8A31-526E-4AE8-9003-98D9B1BCECC0}" srcOrd="3" destOrd="0" presId="urn:microsoft.com/office/officeart/2005/8/layout/hProcess4"/>
    <dgm:cxn modelId="{CC63667B-1005-4065-A048-98D1D9B4D0D2}" type="presParOf" srcId="{04762907-F5E0-409E-98F7-34B804595F6F}" destId="{2F940617-A7DE-4A7C-A988-985FF1F9CC96}" srcOrd="4" destOrd="0" presId="urn:microsoft.com/office/officeart/2005/8/layout/hProcess4"/>
    <dgm:cxn modelId="{D2B3385C-FDC8-4441-8AA8-6E345176AF9A}" type="presParOf" srcId="{9E2E128C-F178-4A74-A01C-4A3FF2A1D7C9}" destId="{D44263FB-2E17-4DAC-A41E-4CDD7AEB523F}" srcOrd="3" destOrd="0" presId="urn:microsoft.com/office/officeart/2005/8/layout/hProcess4"/>
    <dgm:cxn modelId="{72BBCB2E-6B3F-42F3-901D-D1EDF912CA89}" type="presParOf" srcId="{9E2E128C-F178-4A74-A01C-4A3FF2A1D7C9}" destId="{E57BEF08-487D-4276-A314-CA1EEA2B8E44}" srcOrd="4" destOrd="0" presId="urn:microsoft.com/office/officeart/2005/8/layout/hProcess4"/>
    <dgm:cxn modelId="{91610D5E-531B-4E90-9016-B9271221E2BA}" type="presParOf" srcId="{E57BEF08-487D-4276-A314-CA1EEA2B8E44}" destId="{DB10355D-FCF4-4784-A031-7E4E1E19F6CE}" srcOrd="0" destOrd="0" presId="urn:microsoft.com/office/officeart/2005/8/layout/hProcess4"/>
    <dgm:cxn modelId="{DAE5306D-45C6-4D57-99D6-1C04B5EE208F}" type="presParOf" srcId="{E57BEF08-487D-4276-A314-CA1EEA2B8E44}" destId="{5385CCE0-91D5-4835-BC08-639A91B90036}" srcOrd="1" destOrd="0" presId="urn:microsoft.com/office/officeart/2005/8/layout/hProcess4"/>
    <dgm:cxn modelId="{850EC06C-270C-4631-A8CD-E6D1C19FB779}" type="presParOf" srcId="{E57BEF08-487D-4276-A314-CA1EEA2B8E44}" destId="{D289BDA0-C3BA-4A39-97EB-22327D7D8D45}" srcOrd="2" destOrd="0" presId="urn:microsoft.com/office/officeart/2005/8/layout/hProcess4"/>
    <dgm:cxn modelId="{2F442C26-4E95-4A98-BBC4-BF52A56192A5}" type="presParOf" srcId="{E57BEF08-487D-4276-A314-CA1EEA2B8E44}" destId="{EB18CC71-DFE9-4B9F-9874-21995410C17F}" srcOrd="3" destOrd="0" presId="urn:microsoft.com/office/officeart/2005/8/layout/hProcess4"/>
    <dgm:cxn modelId="{4131C2C2-E181-410B-9759-7F5BCD0B17C5}" type="presParOf" srcId="{E57BEF08-487D-4276-A314-CA1EEA2B8E44}" destId="{F3A31DF6-9ED6-4C11-B38B-7E5925136B94}" srcOrd="4" destOrd="0" presId="urn:microsoft.com/office/officeart/2005/8/layout/hProcess4"/>
    <dgm:cxn modelId="{DF7665E8-1A13-41DF-9806-E1C7D1DA48C1}" type="presParOf" srcId="{9E2E128C-F178-4A74-A01C-4A3FF2A1D7C9}" destId="{DD499A2C-735A-45A2-978C-E06B691E7D5A}" srcOrd="5" destOrd="0" presId="urn:microsoft.com/office/officeart/2005/8/layout/hProcess4"/>
    <dgm:cxn modelId="{9D74F044-F86A-41DA-83CD-76B7DDDFAFDC}" type="presParOf" srcId="{9E2E128C-F178-4A74-A01C-4A3FF2A1D7C9}" destId="{100239D8-390B-49D3-A360-757BF832292F}" srcOrd="6" destOrd="0" presId="urn:microsoft.com/office/officeart/2005/8/layout/hProcess4"/>
    <dgm:cxn modelId="{81FFB6F5-AB2B-4A48-A2A1-104EFF934521}" type="presParOf" srcId="{100239D8-390B-49D3-A360-757BF832292F}" destId="{014C4CE6-44F0-4572-884A-6D10376BDFD7}" srcOrd="0" destOrd="0" presId="urn:microsoft.com/office/officeart/2005/8/layout/hProcess4"/>
    <dgm:cxn modelId="{8F95C7B5-E5C2-4224-9411-39FF4317B10C}" type="presParOf" srcId="{100239D8-390B-49D3-A360-757BF832292F}" destId="{106E4D0B-5C62-43B0-9944-79EDA90AE4E6}" srcOrd="1" destOrd="0" presId="urn:microsoft.com/office/officeart/2005/8/layout/hProcess4"/>
    <dgm:cxn modelId="{BB44EA8D-4004-4627-ACE0-A4C1867A0D2C}" type="presParOf" srcId="{100239D8-390B-49D3-A360-757BF832292F}" destId="{DE8DEDC2-2BE7-4E93-96A5-DA0C236F390A}" srcOrd="2" destOrd="0" presId="urn:microsoft.com/office/officeart/2005/8/layout/hProcess4"/>
    <dgm:cxn modelId="{ADD8DC7E-72A3-41F2-9B54-D7D929397CD5}" type="presParOf" srcId="{100239D8-390B-49D3-A360-757BF832292F}" destId="{4CA3FE3B-F292-46BA-B876-1215243636F2}" srcOrd="3" destOrd="0" presId="urn:microsoft.com/office/officeart/2005/8/layout/hProcess4"/>
    <dgm:cxn modelId="{5B29BC46-A746-4FA1-9698-7F14BA2286C3}" type="presParOf" srcId="{100239D8-390B-49D3-A360-757BF832292F}" destId="{B884895C-492A-49F4-AB1F-8D928BD8AA32}" srcOrd="4" destOrd="0" presId="urn:microsoft.com/office/officeart/2005/8/layout/hProcess4"/>
    <dgm:cxn modelId="{50B00012-FB72-49E1-A46A-6F7BF3D89225}" type="presParOf" srcId="{9E2E128C-F178-4A74-A01C-4A3FF2A1D7C9}" destId="{6A694B17-D4B6-478A-8B68-C389E917F205}" srcOrd="7" destOrd="0" presId="urn:microsoft.com/office/officeart/2005/8/layout/hProcess4"/>
    <dgm:cxn modelId="{22F78978-EA6C-4CD4-BB45-C5708025825A}" type="presParOf" srcId="{9E2E128C-F178-4A74-A01C-4A3FF2A1D7C9}" destId="{6887C4B9-0837-42C1-8A12-A67EC13822B4}" srcOrd="8" destOrd="0" presId="urn:microsoft.com/office/officeart/2005/8/layout/hProcess4"/>
    <dgm:cxn modelId="{DDD9299A-76F1-4AAD-8CAB-6283FDC4BF0E}" type="presParOf" srcId="{6887C4B9-0837-42C1-8A12-A67EC13822B4}" destId="{915249CD-AC1E-4AF9-8790-3F0C4535F45E}" srcOrd="0" destOrd="0" presId="urn:microsoft.com/office/officeart/2005/8/layout/hProcess4"/>
    <dgm:cxn modelId="{7625FD76-6709-4B40-9F5D-5BF837C31EE0}" type="presParOf" srcId="{6887C4B9-0837-42C1-8A12-A67EC13822B4}" destId="{8398854C-FBD8-4D3A-A0E1-2E7DAFAC1BCC}" srcOrd="1" destOrd="0" presId="urn:microsoft.com/office/officeart/2005/8/layout/hProcess4"/>
    <dgm:cxn modelId="{711A32DE-26F2-41A3-8FD4-C8822678D6B8}" type="presParOf" srcId="{6887C4B9-0837-42C1-8A12-A67EC13822B4}" destId="{7880E87A-7F87-4A09-83D2-22EFA075F7B8}" srcOrd="2" destOrd="0" presId="urn:microsoft.com/office/officeart/2005/8/layout/hProcess4"/>
    <dgm:cxn modelId="{0CF5A38B-6E62-49C9-AA36-F7B2C50EC06A}" type="presParOf" srcId="{6887C4B9-0837-42C1-8A12-A67EC13822B4}" destId="{E8FE6621-C054-4BD4-8DDE-8D1174D9BE8A}" srcOrd="3" destOrd="0" presId="urn:microsoft.com/office/officeart/2005/8/layout/hProcess4"/>
    <dgm:cxn modelId="{A66E34A6-6FCB-4B6A-A8A4-7F67DAFCFC8D}" type="presParOf" srcId="{6887C4B9-0837-42C1-8A12-A67EC13822B4}" destId="{4983BC3B-C5D5-4948-AE20-563E9F1211F1}"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4456D-E651-4602-B7E5-D2C7643740DF}">
      <dsp:nvSpPr>
        <dsp:cNvPr id="0" name=""/>
        <dsp:cNvSpPr/>
      </dsp:nvSpPr>
      <dsp:spPr>
        <a:xfrm>
          <a:off x="0" y="1756616"/>
          <a:ext cx="1371103" cy="11308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en-SG" sz="1000" kern="1200" dirty="0">
              <a:solidFill>
                <a:schemeClr val="accent1"/>
              </a:solidFill>
            </a:rPr>
            <a:t>Graphical representation of possible solutions to a decision based on certain condition</a:t>
          </a:r>
        </a:p>
      </dsp:txBody>
      <dsp:txXfrm>
        <a:off x="26025" y="1782641"/>
        <a:ext cx="1319053" cy="836493"/>
      </dsp:txXfrm>
    </dsp:sp>
    <dsp:sp modelId="{E4A714A6-6145-4718-B973-E3DB950F3C05}">
      <dsp:nvSpPr>
        <dsp:cNvPr id="0" name=""/>
        <dsp:cNvSpPr/>
      </dsp:nvSpPr>
      <dsp:spPr>
        <a:xfrm>
          <a:off x="779602" y="2132342"/>
          <a:ext cx="1472603" cy="1472603"/>
        </a:xfrm>
        <a:prstGeom prst="leftCircularArrow">
          <a:avLst>
            <a:gd name="adj1" fmla="val 2888"/>
            <a:gd name="adj2" fmla="val 353214"/>
            <a:gd name="adj3" fmla="val 2128725"/>
            <a:gd name="adj4" fmla="val 9024489"/>
            <a:gd name="adj5" fmla="val 337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5F2760E6-9074-4C2E-96D0-1FF41D6F1579}">
      <dsp:nvSpPr>
        <dsp:cNvPr id="0" name=""/>
        <dsp:cNvSpPr/>
      </dsp:nvSpPr>
      <dsp:spPr>
        <a:xfrm>
          <a:off x="306328" y="2724829"/>
          <a:ext cx="1218758" cy="48466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SG" sz="1500" kern="1200" dirty="0"/>
            <a:t>Decision Tree</a:t>
          </a:r>
        </a:p>
      </dsp:txBody>
      <dsp:txXfrm>
        <a:off x="320523" y="2739024"/>
        <a:ext cx="1190368" cy="456270"/>
      </dsp:txXfrm>
    </dsp:sp>
    <dsp:sp modelId="{2E9E1EE1-AD8F-4ACC-8A3D-B68624CE7F98}">
      <dsp:nvSpPr>
        <dsp:cNvPr id="0" name=""/>
        <dsp:cNvSpPr/>
      </dsp:nvSpPr>
      <dsp:spPr>
        <a:xfrm>
          <a:off x="1727620" y="1836286"/>
          <a:ext cx="1371103" cy="11308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55600">
            <a:lnSpc>
              <a:spcPct val="90000"/>
            </a:lnSpc>
            <a:spcBef>
              <a:spcPct val="0"/>
            </a:spcBef>
            <a:spcAft>
              <a:spcPct val="15000"/>
            </a:spcAft>
            <a:buChar char="•"/>
          </a:pPr>
          <a:r>
            <a:rPr lang="en-SG" sz="800" kern="1200" dirty="0">
              <a:solidFill>
                <a:schemeClr val="accent1"/>
              </a:solidFill>
            </a:rPr>
            <a:t>Ensemble meta-algorithm</a:t>
          </a:r>
        </a:p>
        <a:p>
          <a:pPr marL="57150" lvl="1" indent="-57150" algn="l" defTabSz="355600">
            <a:lnSpc>
              <a:spcPct val="90000"/>
            </a:lnSpc>
            <a:spcBef>
              <a:spcPct val="0"/>
            </a:spcBef>
            <a:spcAft>
              <a:spcPct val="15000"/>
            </a:spcAft>
            <a:buChar char="•"/>
          </a:pPr>
          <a:r>
            <a:rPr lang="en-SG" sz="800" kern="1200" dirty="0">
              <a:solidFill>
                <a:schemeClr val="accent1"/>
              </a:solidFill>
            </a:rPr>
            <a:t>Combining predictions from multiple-decision trees through majority voting mechanism</a:t>
          </a:r>
        </a:p>
      </dsp:txBody>
      <dsp:txXfrm>
        <a:off x="1753645" y="2104641"/>
        <a:ext cx="1319053" cy="836493"/>
      </dsp:txXfrm>
    </dsp:sp>
    <dsp:sp modelId="{D44263FB-2E17-4DAC-A41E-4CDD7AEB523F}">
      <dsp:nvSpPr>
        <dsp:cNvPr id="0" name=""/>
        <dsp:cNvSpPr/>
      </dsp:nvSpPr>
      <dsp:spPr>
        <a:xfrm>
          <a:off x="2529262" y="1082999"/>
          <a:ext cx="1651365" cy="1651365"/>
        </a:xfrm>
        <a:prstGeom prst="circularArrow">
          <a:avLst>
            <a:gd name="adj1" fmla="val 2576"/>
            <a:gd name="adj2" fmla="val 312689"/>
            <a:gd name="adj3" fmla="val 19164865"/>
            <a:gd name="adj4" fmla="val 12228575"/>
            <a:gd name="adj5" fmla="val 3005"/>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BA4C8A31-526E-4AE8-9003-98D9B1BCECC0}">
      <dsp:nvSpPr>
        <dsp:cNvPr id="0" name=""/>
        <dsp:cNvSpPr/>
      </dsp:nvSpPr>
      <dsp:spPr>
        <a:xfrm>
          <a:off x="2032310" y="1593956"/>
          <a:ext cx="1218758" cy="48466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SG" sz="1500" kern="1200" dirty="0"/>
            <a:t>Bagging</a:t>
          </a:r>
        </a:p>
      </dsp:txBody>
      <dsp:txXfrm>
        <a:off x="2046505" y="1608151"/>
        <a:ext cx="1190368" cy="456270"/>
      </dsp:txXfrm>
    </dsp:sp>
    <dsp:sp modelId="{5385CCE0-91D5-4835-BC08-639A91B90036}">
      <dsp:nvSpPr>
        <dsp:cNvPr id="0" name=""/>
        <dsp:cNvSpPr/>
      </dsp:nvSpPr>
      <dsp:spPr>
        <a:xfrm>
          <a:off x="3449804" y="1699687"/>
          <a:ext cx="1371103" cy="11308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en-SG" sz="900" kern="1200" dirty="0">
              <a:solidFill>
                <a:schemeClr val="accent1"/>
              </a:solidFill>
            </a:rPr>
            <a:t>Bagging-based algorithm</a:t>
          </a:r>
        </a:p>
        <a:p>
          <a:pPr marL="57150" lvl="1" indent="-57150" algn="l" defTabSz="400050">
            <a:lnSpc>
              <a:spcPct val="90000"/>
            </a:lnSpc>
            <a:spcBef>
              <a:spcPct val="0"/>
            </a:spcBef>
            <a:spcAft>
              <a:spcPct val="15000"/>
            </a:spcAft>
            <a:buChar char="•"/>
          </a:pPr>
          <a:r>
            <a:rPr lang="en-SG" sz="900" kern="1200" dirty="0">
              <a:solidFill>
                <a:schemeClr val="accent1"/>
              </a:solidFill>
            </a:rPr>
            <a:t>A subset of features selected at random to build a forest </a:t>
          </a:r>
          <a:r>
            <a:rPr lang="en-SG" sz="900" kern="1200" dirty="0">
              <a:solidFill>
                <a:schemeClr val="accent1"/>
              </a:solidFill>
              <a:sym typeface="Wingdings" panose="05000000000000000000" pitchFamily="2" charset="2"/>
            </a:rPr>
            <a:t> collection of decision tree</a:t>
          </a:r>
          <a:endParaRPr lang="en-SG" sz="900" kern="1200" dirty="0">
            <a:solidFill>
              <a:schemeClr val="accent1"/>
            </a:solidFill>
          </a:endParaRPr>
        </a:p>
      </dsp:txBody>
      <dsp:txXfrm>
        <a:off x="3475829" y="1725712"/>
        <a:ext cx="1319053" cy="836493"/>
      </dsp:txXfrm>
    </dsp:sp>
    <dsp:sp modelId="{DD499A2C-735A-45A2-978C-E06B691E7D5A}">
      <dsp:nvSpPr>
        <dsp:cNvPr id="0" name=""/>
        <dsp:cNvSpPr/>
      </dsp:nvSpPr>
      <dsp:spPr>
        <a:xfrm>
          <a:off x="4252775" y="2157558"/>
          <a:ext cx="1446485" cy="1446485"/>
        </a:xfrm>
        <a:prstGeom prst="leftCircularArrow">
          <a:avLst>
            <a:gd name="adj1" fmla="val 2940"/>
            <a:gd name="adj2" fmla="val 360032"/>
            <a:gd name="adj3" fmla="val 2102310"/>
            <a:gd name="adj4" fmla="val 8991256"/>
            <a:gd name="adj5" fmla="val 343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B18CC71-DFE9-4B9F-9874-21995410C17F}">
      <dsp:nvSpPr>
        <dsp:cNvPr id="0" name=""/>
        <dsp:cNvSpPr/>
      </dsp:nvSpPr>
      <dsp:spPr>
        <a:xfrm>
          <a:off x="3781058" y="2736214"/>
          <a:ext cx="1218758" cy="48466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SG" sz="1500" kern="1200" dirty="0"/>
            <a:t>Random Forest</a:t>
          </a:r>
        </a:p>
      </dsp:txBody>
      <dsp:txXfrm>
        <a:off x="3795253" y="2750409"/>
        <a:ext cx="1190368" cy="456270"/>
      </dsp:txXfrm>
    </dsp:sp>
    <dsp:sp modelId="{106E4D0B-5C62-43B0-9944-79EDA90AE4E6}">
      <dsp:nvSpPr>
        <dsp:cNvPr id="0" name=""/>
        <dsp:cNvSpPr/>
      </dsp:nvSpPr>
      <dsp:spPr>
        <a:xfrm>
          <a:off x="5179584" y="1836286"/>
          <a:ext cx="1371103" cy="11308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en-SG" sz="1000" kern="1200" dirty="0">
              <a:solidFill>
                <a:schemeClr val="accent1"/>
              </a:solidFill>
            </a:rPr>
            <a:t>Employs gradient descent algorithm to minimize errors in sequential models</a:t>
          </a:r>
        </a:p>
      </dsp:txBody>
      <dsp:txXfrm>
        <a:off x="5205609" y="2104641"/>
        <a:ext cx="1319053" cy="836493"/>
      </dsp:txXfrm>
    </dsp:sp>
    <dsp:sp modelId="{6A694B17-D4B6-478A-8B68-C389E917F205}">
      <dsp:nvSpPr>
        <dsp:cNvPr id="0" name=""/>
        <dsp:cNvSpPr/>
      </dsp:nvSpPr>
      <dsp:spPr>
        <a:xfrm>
          <a:off x="5946121" y="1154159"/>
          <a:ext cx="1647800" cy="1647800"/>
        </a:xfrm>
        <a:prstGeom prst="circularArrow">
          <a:avLst>
            <a:gd name="adj1" fmla="val 2581"/>
            <a:gd name="adj2" fmla="val 313406"/>
            <a:gd name="adj3" fmla="val 19511083"/>
            <a:gd name="adj4" fmla="val 12575511"/>
            <a:gd name="adj5" fmla="val 3011"/>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CA3FE3B-F292-46BA-B876-1215243636F2}">
      <dsp:nvSpPr>
        <dsp:cNvPr id="0" name=""/>
        <dsp:cNvSpPr/>
      </dsp:nvSpPr>
      <dsp:spPr>
        <a:xfrm>
          <a:off x="5484273" y="1593956"/>
          <a:ext cx="1218758" cy="48466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SG" sz="1500" kern="1200" dirty="0"/>
            <a:t>Gradient Boosting</a:t>
          </a:r>
        </a:p>
      </dsp:txBody>
      <dsp:txXfrm>
        <a:off x="5498468" y="1608151"/>
        <a:ext cx="1190368" cy="456270"/>
      </dsp:txXfrm>
    </dsp:sp>
    <dsp:sp modelId="{8398854C-FBD8-4D3A-A0E1-2E7DAFAC1BCC}">
      <dsp:nvSpPr>
        <dsp:cNvPr id="0" name=""/>
        <dsp:cNvSpPr/>
      </dsp:nvSpPr>
      <dsp:spPr>
        <a:xfrm>
          <a:off x="6905565" y="1836286"/>
          <a:ext cx="1371103" cy="11308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en-SG" sz="1000" kern="1200" dirty="0">
              <a:solidFill>
                <a:schemeClr val="accent1"/>
              </a:solidFill>
            </a:rPr>
            <a:t>Optimized gradient boosting algorithm</a:t>
          </a:r>
        </a:p>
      </dsp:txBody>
      <dsp:txXfrm>
        <a:off x="6931590" y="1862311"/>
        <a:ext cx="1319053" cy="836493"/>
      </dsp:txXfrm>
    </dsp:sp>
    <dsp:sp modelId="{E8FE6621-C054-4BD4-8DDE-8D1174D9BE8A}">
      <dsp:nvSpPr>
        <dsp:cNvPr id="0" name=""/>
        <dsp:cNvSpPr/>
      </dsp:nvSpPr>
      <dsp:spPr>
        <a:xfrm>
          <a:off x="7210255" y="2724829"/>
          <a:ext cx="1218758" cy="48466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SG" sz="1500" kern="1200" dirty="0" err="1"/>
            <a:t>XGBoosting</a:t>
          </a:r>
          <a:endParaRPr lang="en-SG" sz="1500" kern="1200" dirty="0"/>
        </a:p>
      </dsp:txBody>
      <dsp:txXfrm>
        <a:off x="7224450" y="2739024"/>
        <a:ext cx="1190368" cy="45627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63ec31b6eb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63ec31b6e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6b610c76c4_0_19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6b610c76c4_0_1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6b5567d8c1_0_9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6b5567d8c1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76eb565bc9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76eb565bc9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76eb565bc9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76eb565bc9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76eb565bc9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76eb565bc9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76ee8d8b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76ee8d8b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124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76ee8d8b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76ee8d8b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3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76ee8d8b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76ee8d8b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282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76eb565bc9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76eb565bc9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634371bb7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634371bb7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76eb565bc9_2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76eb565bc9_2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76ee8d8b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76ee8d8b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76ee8d8b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76ee8d8b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76ee8d8b3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76ee8d8b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76eb565bc9_2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76eb565bc9_2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76ee8d8b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76ee8d8b3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76ee8d8b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76ee8d8b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6ee8d8b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6ee8d8b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76ee8d8b3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76ee8d8b3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76eb565bc9_1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76eb565bc9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76eb565bc9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76eb565bc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g76ee8d8b32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3" name="Google Shape;1283;g76ee8d8b32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76eb565bc9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76eb565bc9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770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g76ee8d8b3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5" name="Google Shape;1375;g76ee8d8b3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893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76ee8d8b3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76ee8d8b3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758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76ee8d8b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76ee8d8b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8309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76eb565bc9_2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76eb565bc9_2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76eb565bc9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8" name="Google Shape;1518;g76eb565bc9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76ee8d8b32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76ee8d8b3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76ee8d8b32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76ee8d8b32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lt2"/>
              </a:buClr>
              <a:buSzPts val="1100"/>
              <a:buFont typeface="Arial"/>
              <a:buNone/>
            </a:pPr>
            <a:r>
              <a:rPr lang="en"/>
              <a:t>Classification method is usually used to predict categorical labels for example if a bank manager needs to analyse data to find out if based on profile of his customers, if they extend a loan to the customer or not. </a:t>
            </a:r>
            <a:endParaRPr/>
          </a:p>
          <a:p>
            <a:pPr marL="0" lvl="0" indent="0" algn="l" rtl="0">
              <a:lnSpc>
                <a:spcPct val="115000"/>
              </a:lnSpc>
              <a:spcBef>
                <a:spcPts val="0"/>
              </a:spcBef>
              <a:spcAft>
                <a:spcPts val="0"/>
              </a:spcAft>
              <a:buClr>
                <a:schemeClr val="lt2"/>
              </a:buClr>
              <a:buSzPts val="1100"/>
              <a:buFont typeface="Arial"/>
              <a:buNone/>
            </a:pPr>
            <a:r>
              <a:rPr lang="en" sz="1200"/>
              <a:t>The main goal of a classification problem is to identify the category/class to which a new data will fall under.</a:t>
            </a:r>
            <a:endParaRPr sz="1200"/>
          </a:p>
          <a:p>
            <a:pPr marL="0" lvl="0" indent="0" algn="l" rtl="0">
              <a:lnSpc>
                <a:spcPct val="115000"/>
              </a:lnSpc>
              <a:spcBef>
                <a:spcPts val="0"/>
              </a:spcBef>
              <a:spcAft>
                <a:spcPts val="0"/>
              </a:spcAft>
              <a:buNone/>
            </a:pPr>
            <a:r>
              <a:rPr lang="en" sz="1200"/>
              <a:t>The team has decided to use the multi-label classification method for this project as the given data found in the plot description will be used to categorised the genres of the movies.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76ee8d8b32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76ee8d8b32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6b610c76c4_0_1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6b610c76c4_0_1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63ec31b6eb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63ec31b6e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63ec31b6eb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63ec31b6e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68375" y="0"/>
            <a:ext cx="10080746" cy="5143506"/>
            <a:chOff x="-468375" y="0"/>
            <a:chExt cx="10080746" cy="5143506"/>
          </a:xfrm>
        </p:grpSpPr>
        <p:sp>
          <p:nvSpPr>
            <p:cNvPr id="10" name="Google Shape;10;p2"/>
            <p:cNvSpPr/>
            <p:nvPr/>
          </p:nvSpPr>
          <p:spPr>
            <a:xfrm>
              <a:off x="-12775" y="0"/>
              <a:ext cx="9212423" cy="3981228"/>
            </a:xfrm>
            <a:custGeom>
              <a:avLst/>
              <a:gdLst/>
              <a:ahLst/>
              <a:cxnLst/>
              <a:rect l="l" t="t" r="r" b="b"/>
              <a:pathLst>
                <a:path w="258033" h="112655" extrusionOk="0">
                  <a:moveTo>
                    <a:pt x="0" y="0"/>
                  </a:moveTo>
                  <a:lnTo>
                    <a:pt x="0" y="112654"/>
                  </a:lnTo>
                  <a:lnTo>
                    <a:pt x="258032" y="112654"/>
                  </a:lnTo>
                  <a:lnTo>
                    <a:pt x="258032" y="0"/>
                  </a:ln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5811" y="3341522"/>
              <a:ext cx="7992388" cy="373685"/>
            </a:xfrm>
            <a:custGeom>
              <a:avLst/>
              <a:gdLst/>
              <a:ahLst/>
              <a:cxnLst/>
              <a:rect l="l" t="t" r="r" b="b"/>
              <a:pathLst>
                <a:path w="226157" h="10574" extrusionOk="0">
                  <a:moveTo>
                    <a:pt x="0" y="0"/>
                  </a:moveTo>
                  <a:lnTo>
                    <a:pt x="0" y="4280"/>
                  </a:lnTo>
                  <a:cubicBezTo>
                    <a:pt x="0" y="7861"/>
                    <a:pt x="2386" y="10573"/>
                    <a:pt x="5406" y="10573"/>
                  </a:cubicBezTo>
                  <a:cubicBezTo>
                    <a:pt x="5548" y="10573"/>
                    <a:pt x="5692" y="10567"/>
                    <a:pt x="5837" y="10555"/>
                  </a:cubicBezTo>
                  <a:lnTo>
                    <a:pt x="220320" y="10555"/>
                  </a:lnTo>
                  <a:cubicBezTo>
                    <a:pt x="220465" y="10567"/>
                    <a:pt x="220609" y="10573"/>
                    <a:pt x="220751" y="10573"/>
                  </a:cubicBezTo>
                  <a:cubicBezTo>
                    <a:pt x="223771" y="10573"/>
                    <a:pt x="226157" y="7861"/>
                    <a:pt x="226157" y="4280"/>
                  </a:cubicBezTo>
                  <a:lnTo>
                    <a:pt x="226157" y="0"/>
                  </a:lnTo>
                  <a:cubicBezTo>
                    <a:pt x="226157" y="3581"/>
                    <a:pt x="223771" y="6294"/>
                    <a:pt x="220751" y="6294"/>
                  </a:cubicBezTo>
                  <a:cubicBezTo>
                    <a:pt x="220609" y="6294"/>
                    <a:pt x="220465" y="6288"/>
                    <a:pt x="220320" y="6276"/>
                  </a:cubicBezTo>
                  <a:lnTo>
                    <a:pt x="5837" y="6276"/>
                  </a:lnTo>
                  <a:cubicBezTo>
                    <a:pt x="5692" y="6288"/>
                    <a:pt x="5548" y="6294"/>
                    <a:pt x="5406" y="6294"/>
                  </a:cubicBezTo>
                  <a:cubicBezTo>
                    <a:pt x="2386" y="6294"/>
                    <a:pt x="0" y="3581"/>
                    <a:pt x="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5811" y="394357"/>
              <a:ext cx="7992388" cy="3169680"/>
            </a:xfrm>
            <a:custGeom>
              <a:avLst/>
              <a:gdLst/>
              <a:ahLst/>
              <a:cxnLst/>
              <a:rect l="l" t="t" r="r" b="b"/>
              <a:pathLst>
                <a:path w="226157" h="89691" extrusionOk="0">
                  <a:moveTo>
                    <a:pt x="7168" y="1"/>
                  </a:moveTo>
                  <a:cubicBezTo>
                    <a:pt x="3206" y="1"/>
                    <a:pt x="0" y="3206"/>
                    <a:pt x="0" y="7168"/>
                  </a:cubicBezTo>
                  <a:lnTo>
                    <a:pt x="0" y="83078"/>
                  </a:lnTo>
                  <a:cubicBezTo>
                    <a:pt x="0" y="86846"/>
                    <a:pt x="2385" y="89690"/>
                    <a:pt x="5403" y="89690"/>
                  </a:cubicBezTo>
                  <a:cubicBezTo>
                    <a:pt x="5547" y="89690"/>
                    <a:pt x="5691" y="89684"/>
                    <a:pt x="5837" y="89671"/>
                  </a:cubicBezTo>
                  <a:lnTo>
                    <a:pt x="220078" y="89671"/>
                  </a:lnTo>
                  <a:cubicBezTo>
                    <a:pt x="220229" y="89671"/>
                    <a:pt x="220395" y="89671"/>
                    <a:pt x="220562" y="89686"/>
                  </a:cubicBezTo>
                  <a:cubicBezTo>
                    <a:pt x="220632" y="89689"/>
                    <a:pt x="220702" y="89690"/>
                    <a:pt x="220772" y="89690"/>
                  </a:cubicBezTo>
                  <a:cubicBezTo>
                    <a:pt x="223787" y="89690"/>
                    <a:pt x="226157" y="86832"/>
                    <a:pt x="226157" y="83078"/>
                  </a:cubicBezTo>
                  <a:lnTo>
                    <a:pt x="226157" y="7168"/>
                  </a:lnTo>
                  <a:cubicBezTo>
                    <a:pt x="226157" y="3206"/>
                    <a:pt x="222951" y="1"/>
                    <a:pt x="218989" y="1"/>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101336" y="3961948"/>
              <a:ext cx="151255" cy="128284"/>
            </a:xfrm>
            <a:custGeom>
              <a:avLst/>
              <a:gdLst/>
              <a:ahLst/>
              <a:cxnLst/>
              <a:rect l="l" t="t" r="r" b="b"/>
              <a:pathLst>
                <a:path w="4280" h="3630" extrusionOk="0">
                  <a:moveTo>
                    <a:pt x="0" y="0"/>
                  </a:moveTo>
                  <a:cubicBezTo>
                    <a:pt x="1240" y="938"/>
                    <a:pt x="2238" y="2178"/>
                    <a:pt x="2888" y="3599"/>
                  </a:cubicBezTo>
                  <a:cubicBezTo>
                    <a:pt x="2934" y="3599"/>
                    <a:pt x="2994" y="3614"/>
                    <a:pt x="3040" y="3629"/>
                  </a:cubicBezTo>
                  <a:cubicBezTo>
                    <a:pt x="3009" y="2314"/>
                    <a:pt x="3448" y="1028"/>
                    <a:pt x="428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72651" y="3961948"/>
              <a:ext cx="398671" cy="1181558"/>
            </a:xfrm>
            <a:custGeom>
              <a:avLst/>
              <a:gdLst/>
              <a:ahLst/>
              <a:cxnLst/>
              <a:rect l="l" t="t" r="r" b="b"/>
              <a:pathLst>
                <a:path w="11281" h="33434" extrusionOk="0">
                  <a:moveTo>
                    <a:pt x="0" y="0"/>
                  </a:moveTo>
                  <a:cubicBezTo>
                    <a:pt x="1618" y="1270"/>
                    <a:pt x="2843" y="3070"/>
                    <a:pt x="3282" y="5066"/>
                  </a:cubicBezTo>
                  <a:lnTo>
                    <a:pt x="4960" y="12732"/>
                  </a:lnTo>
                  <a:cubicBezTo>
                    <a:pt x="5399" y="14728"/>
                    <a:pt x="4945" y="16528"/>
                    <a:pt x="3886" y="17798"/>
                  </a:cubicBezTo>
                  <a:lnTo>
                    <a:pt x="5187" y="24482"/>
                  </a:lnTo>
                  <a:cubicBezTo>
                    <a:pt x="5761" y="27340"/>
                    <a:pt x="5066" y="29910"/>
                    <a:pt x="3508" y="31740"/>
                  </a:cubicBezTo>
                  <a:lnTo>
                    <a:pt x="3735" y="33434"/>
                  </a:lnTo>
                  <a:lnTo>
                    <a:pt x="7561" y="33434"/>
                  </a:lnTo>
                  <a:lnTo>
                    <a:pt x="7773" y="31740"/>
                  </a:lnTo>
                  <a:cubicBezTo>
                    <a:pt x="6215" y="29910"/>
                    <a:pt x="5535" y="27340"/>
                    <a:pt x="6094" y="24482"/>
                  </a:cubicBezTo>
                  <a:lnTo>
                    <a:pt x="7395" y="17798"/>
                  </a:lnTo>
                  <a:cubicBezTo>
                    <a:pt x="6336" y="16528"/>
                    <a:pt x="5882" y="14728"/>
                    <a:pt x="6321" y="12732"/>
                  </a:cubicBezTo>
                  <a:lnTo>
                    <a:pt x="7999" y="5066"/>
                  </a:lnTo>
                  <a:cubicBezTo>
                    <a:pt x="8438" y="3070"/>
                    <a:pt x="9663" y="1270"/>
                    <a:pt x="1128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38867" y="3961948"/>
              <a:ext cx="147509" cy="122948"/>
            </a:xfrm>
            <a:custGeom>
              <a:avLst/>
              <a:gdLst/>
              <a:ahLst/>
              <a:cxnLst/>
              <a:rect l="l" t="t" r="r" b="b"/>
              <a:pathLst>
                <a:path w="4174" h="3479" extrusionOk="0">
                  <a:moveTo>
                    <a:pt x="0" y="0"/>
                  </a:moveTo>
                  <a:cubicBezTo>
                    <a:pt x="1180" y="923"/>
                    <a:pt x="2132" y="2117"/>
                    <a:pt x="2752" y="3478"/>
                  </a:cubicBezTo>
                  <a:lnTo>
                    <a:pt x="2949" y="3478"/>
                  </a:lnTo>
                  <a:cubicBezTo>
                    <a:pt x="2949" y="2208"/>
                    <a:pt x="3372" y="983"/>
                    <a:pt x="417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67552" y="3961948"/>
              <a:ext cx="155001" cy="145389"/>
            </a:xfrm>
            <a:custGeom>
              <a:avLst/>
              <a:gdLst/>
              <a:ahLst/>
              <a:cxnLst/>
              <a:rect l="l" t="t" r="r" b="b"/>
              <a:pathLst>
                <a:path w="4386" h="4114" extrusionOk="0">
                  <a:moveTo>
                    <a:pt x="0" y="0"/>
                  </a:moveTo>
                  <a:cubicBezTo>
                    <a:pt x="1391" y="1059"/>
                    <a:pt x="2465" y="2480"/>
                    <a:pt x="3085" y="4113"/>
                  </a:cubicBezTo>
                  <a:cubicBezTo>
                    <a:pt x="2949" y="2616"/>
                    <a:pt x="3418" y="1149"/>
                    <a:pt x="4385"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354" y="3961948"/>
              <a:ext cx="160868" cy="177442"/>
            </a:xfrm>
            <a:custGeom>
              <a:avLst/>
              <a:gdLst/>
              <a:ahLst/>
              <a:cxnLst/>
              <a:rect l="l" t="t" r="r" b="b"/>
              <a:pathLst>
                <a:path w="4552" h="5021" extrusionOk="0">
                  <a:moveTo>
                    <a:pt x="0" y="0"/>
                  </a:moveTo>
                  <a:cubicBezTo>
                    <a:pt x="1634" y="1255"/>
                    <a:pt x="2904" y="3024"/>
                    <a:pt x="3372" y="5020"/>
                  </a:cubicBezTo>
                  <a:cubicBezTo>
                    <a:pt x="3327" y="4824"/>
                    <a:pt x="3297" y="4627"/>
                    <a:pt x="3282" y="4446"/>
                  </a:cubicBezTo>
                  <a:cubicBezTo>
                    <a:pt x="3085" y="2692"/>
                    <a:pt x="3569" y="1134"/>
                    <a:pt x="455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34298" y="3961948"/>
              <a:ext cx="154471" cy="140583"/>
            </a:xfrm>
            <a:custGeom>
              <a:avLst/>
              <a:gdLst/>
              <a:ahLst/>
              <a:cxnLst/>
              <a:rect l="l" t="t" r="r" b="b"/>
              <a:pathLst>
                <a:path w="4371" h="3978" extrusionOk="0">
                  <a:moveTo>
                    <a:pt x="0" y="0"/>
                  </a:moveTo>
                  <a:cubicBezTo>
                    <a:pt x="1346" y="1028"/>
                    <a:pt x="2405" y="2404"/>
                    <a:pt x="3040" y="3977"/>
                  </a:cubicBezTo>
                  <a:lnTo>
                    <a:pt x="3070" y="3977"/>
                  </a:lnTo>
                  <a:cubicBezTo>
                    <a:pt x="2964" y="2525"/>
                    <a:pt x="3433" y="1104"/>
                    <a:pt x="437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0297" y="3961948"/>
              <a:ext cx="160903" cy="176912"/>
            </a:xfrm>
            <a:custGeom>
              <a:avLst/>
              <a:gdLst/>
              <a:ahLst/>
              <a:cxnLst/>
              <a:rect l="l" t="t" r="r" b="b"/>
              <a:pathLst>
                <a:path w="4553" h="5006" extrusionOk="0">
                  <a:moveTo>
                    <a:pt x="1" y="0"/>
                  </a:moveTo>
                  <a:cubicBezTo>
                    <a:pt x="1634" y="1255"/>
                    <a:pt x="2904" y="3024"/>
                    <a:pt x="3373" y="5005"/>
                  </a:cubicBezTo>
                  <a:cubicBezTo>
                    <a:pt x="3328" y="4794"/>
                    <a:pt x="3297" y="4582"/>
                    <a:pt x="3282" y="4385"/>
                  </a:cubicBezTo>
                  <a:cubicBezTo>
                    <a:pt x="3101" y="2661"/>
                    <a:pt x="3585" y="1119"/>
                    <a:pt x="455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00513" y="3961948"/>
              <a:ext cx="155001" cy="127754"/>
            </a:xfrm>
            <a:custGeom>
              <a:avLst/>
              <a:gdLst/>
              <a:ahLst/>
              <a:cxnLst/>
              <a:rect l="l" t="t" r="r" b="b"/>
              <a:pathLst>
                <a:path w="4386" h="3615" extrusionOk="0">
                  <a:moveTo>
                    <a:pt x="0" y="0"/>
                  </a:moveTo>
                  <a:cubicBezTo>
                    <a:pt x="1240" y="953"/>
                    <a:pt x="2238" y="2193"/>
                    <a:pt x="2888" y="3614"/>
                  </a:cubicBezTo>
                  <a:lnTo>
                    <a:pt x="3070" y="3614"/>
                  </a:lnTo>
                  <a:cubicBezTo>
                    <a:pt x="3055" y="2299"/>
                    <a:pt x="3524" y="1013"/>
                    <a:pt x="4386"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788458" y="3961948"/>
              <a:ext cx="155001" cy="127754"/>
            </a:xfrm>
            <a:custGeom>
              <a:avLst/>
              <a:gdLst/>
              <a:ahLst/>
              <a:cxnLst/>
              <a:rect l="l" t="t" r="r" b="b"/>
              <a:pathLst>
                <a:path w="4386" h="3615" extrusionOk="0">
                  <a:moveTo>
                    <a:pt x="0" y="0"/>
                  </a:moveTo>
                  <a:cubicBezTo>
                    <a:pt x="862" y="1013"/>
                    <a:pt x="1331" y="2299"/>
                    <a:pt x="1316" y="3614"/>
                  </a:cubicBezTo>
                  <a:lnTo>
                    <a:pt x="1498" y="3614"/>
                  </a:lnTo>
                  <a:cubicBezTo>
                    <a:pt x="2148" y="2193"/>
                    <a:pt x="3146" y="953"/>
                    <a:pt x="4386"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22242" y="3961948"/>
              <a:ext cx="161433" cy="176912"/>
            </a:xfrm>
            <a:custGeom>
              <a:avLst/>
              <a:gdLst/>
              <a:ahLst/>
              <a:cxnLst/>
              <a:rect l="l" t="t" r="r" b="b"/>
              <a:pathLst>
                <a:path w="4568" h="5006" extrusionOk="0">
                  <a:moveTo>
                    <a:pt x="1" y="0"/>
                  </a:moveTo>
                  <a:cubicBezTo>
                    <a:pt x="923" y="1089"/>
                    <a:pt x="1392" y="2480"/>
                    <a:pt x="1316" y="3901"/>
                  </a:cubicBezTo>
                  <a:cubicBezTo>
                    <a:pt x="1301" y="4279"/>
                    <a:pt x="1271" y="4642"/>
                    <a:pt x="1195" y="5005"/>
                  </a:cubicBezTo>
                  <a:cubicBezTo>
                    <a:pt x="1664" y="3024"/>
                    <a:pt x="2934" y="1255"/>
                    <a:pt x="4567"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062459" y="3961948"/>
              <a:ext cx="160868" cy="177442"/>
            </a:xfrm>
            <a:custGeom>
              <a:avLst/>
              <a:gdLst/>
              <a:ahLst/>
              <a:cxnLst/>
              <a:rect l="l" t="t" r="r" b="b"/>
              <a:pathLst>
                <a:path w="4552" h="5021" extrusionOk="0">
                  <a:moveTo>
                    <a:pt x="0" y="0"/>
                  </a:moveTo>
                  <a:cubicBezTo>
                    <a:pt x="983" y="1134"/>
                    <a:pt x="1467" y="2692"/>
                    <a:pt x="1270" y="4446"/>
                  </a:cubicBezTo>
                  <a:cubicBezTo>
                    <a:pt x="1255" y="4627"/>
                    <a:pt x="1210" y="4824"/>
                    <a:pt x="1180" y="5020"/>
                  </a:cubicBezTo>
                  <a:cubicBezTo>
                    <a:pt x="1648" y="3024"/>
                    <a:pt x="2918" y="1255"/>
                    <a:pt x="455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55203" y="3961948"/>
              <a:ext cx="154471" cy="140583"/>
            </a:xfrm>
            <a:custGeom>
              <a:avLst/>
              <a:gdLst/>
              <a:ahLst/>
              <a:cxnLst/>
              <a:rect l="l" t="t" r="r" b="b"/>
              <a:pathLst>
                <a:path w="4371" h="3978" extrusionOk="0">
                  <a:moveTo>
                    <a:pt x="1" y="0"/>
                  </a:moveTo>
                  <a:cubicBezTo>
                    <a:pt x="938" y="1104"/>
                    <a:pt x="1407" y="2525"/>
                    <a:pt x="1301" y="3977"/>
                  </a:cubicBezTo>
                  <a:lnTo>
                    <a:pt x="1331" y="3977"/>
                  </a:lnTo>
                  <a:cubicBezTo>
                    <a:pt x="1966" y="2404"/>
                    <a:pt x="3025" y="1028"/>
                    <a:pt x="437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257596" y="3961948"/>
              <a:ext cx="147509" cy="122948"/>
            </a:xfrm>
            <a:custGeom>
              <a:avLst/>
              <a:gdLst/>
              <a:ahLst/>
              <a:cxnLst/>
              <a:rect l="l" t="t" r="r" b="b"/>
              <a:pathLst>
                <a:path w="4174" h="3479" extrusionOk="0">
                  <a:moveTo>
                    <a:pt x="0" y="0"/>
                  </a:moveTo>
                  <a:cubicBezTo>
                    <a:pt x="802" y="983"/>
                    <a:pt x="1225" y="2208"/>
                    <a:pt x="1225" y="3478"/>
                  </a:cubicBezTo>
                  <a:lnTo>
                    <a:pt x="1422" y="3478"/>
                  </a:lnTo>
                  <a:cubicBezTo>
                    <a:pt x="2042" y="2117"/>
                    <a:pt x="2994" y="923"/>
                    <a:pt x="417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891381" y="3961948"/>
              <a:ext cx="151255" cy="128284"/>
            </a:xfrm>
            <a:custGeom>
              <a:avLst/>
              <a:gdLst/>
              <a:ahLst/>
              <a:cxnLst/>
              <a:rect l="l" t="t" r="r" b="b"/>
              <a:pathLst>
                <a:path w="4280" h="3630" extrusionOk="0">
                  <a:moveTo>
                    <a:pt x="0" y="0"/>
                  </a:moveTo>
                  <a:cubicBezTo>
                    <a:pt x="832" y="1028"/>
                    <a:pt x="1271" y="2314"/>
                    <a:pt x="1240" y="3629"/>
                  </a:cubicBezTo>
                  <a:cubicBezTo>
                    <a:pt x="1286" y="3614"/>
                    <a:pt x="1346" y="3599"/>
                    <a:pt x="1392" y="3599"/>
                  </a:cubicBezTo>
                  <a:cubicBezTo>
                    <a:pt x="2042" y="2178"/>
                    <a:pt x="3040" y="938"/>
                    <a:pt x="428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21419" y="3961948"/>
              <a:ext cx="155001" cy="145389"/>
            </a:xfrm>
            <a:custGeom>
              <a:avLst/>
              <a:gdLst/>
              <a:ahLst/>
              <a:cxnLst/>
              <a:rect l="l" t="t" r="r" b="b"/>
              <a:pathLst>
                <a:path w="4386" h="4114" extrusionOk="0">
                  <a:moveTo>
                    <a:pt x="1" y="0"/>
                  </a:moveTo>
                  <a:cubicBezTo>
                    <a:pt x="923" y="1089"/>
                    <a:pt x="1392" y="2480"/>
                    <a:pt x="1316" y="3901"/>
                  </a:cubicBezTo>
                  <a:cubicBezTo>
                    <a:pt x="1316" y="3977"/>
                    <a:pt x="1301" y="4038"/>
                    <a:pt x="1301" y="4113"/>
                  </a:cubicBezTo>
                  <a:cubicBezTo>
                    <a:pt x="1921" y="2480"/>
                    <a:pt x="2995" y="1059"/>
                    <a:pt x="4386"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09536" y="3924523"/>
              <a:ext cx="583569" cy="463873"/>
            </a:xfrm>
            <a:custGeom>
              <a:avLst/>
              <a:gdLst/>
              <a:ahLst/>
              <a:cxnLst/>
              <a:rect l="l" t="t" r="r" b="b"/>
              <a:pathLst>
                <a:path w="16513" h="13126" extrusionOk="0">
                  <a:moveTo>
                    <a:pt x="5005" y="1"/>
                  </a:moveTo>
                  <a:cubicBezTo>
                    <a:pt x="2102" y="1"/>
                    <a:pt x="106" y="1997"/>
                    <a:pt x="0" y="4673"/>
                  </a:cubicBezTo>
                  <a:lnTo>
                    <a:pt x="681" y="4673"/>
                  </a:lnTo>
                  <a:cubicBezTo>
                    <a:pt x="5686" y="4673"/>
                    <a:pt x="10555" y="8333"/>
                    <a:pt x="12248" y="13126"/>
                  </a:cubicBezTo>
                  <a:cubicBezTo>
                    <a:pt x="12127" y="9769"/>
                    <a:pt x="13776" y="6956"/>
                    <a:pt x="16513" y="5580"/>
                  </a:cubicBezTo>
                  <a:cubicBezTo>
                    <a:pt x="15500" y="2450"/>
                    <a:pt x="12309" y="1"/>
                    <a:pt x="9088"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66104" y="3924523"/>
              <a:ext cx="579859" cy="462283"/>
            </a:xfrm>
            <a:custGeom>
              <a:avLst/>
              <a:gdLst/>
              <a:ahLst/>
              <a:cxnLst/>
              <a:rect l="l" t="t" r="r" b="b"/>
              <a:pathLst>
                <a:path w="16408" h="13081" extrusionOk="0">
                  <a:moveTo>
                    <a:pt x="5278" y="1"/>
                  </a:moveTo>
                  <a:cubicBezTo>
                    <a:pt x="2103" y="1"/>
                    <a:pt x="1" y="2375"/>
                    <a:pt x="288" y="5444"/>
                  </a:cubicBezTo>
                  <a:cubicBezTo>
                    <a:pt x="303" y="5641"/>
                    <a:pt x="334" y="5853"/>
                    <a:pt x="379" y="6064"/>
                  </a:cubicBezTo>
                  <a:cubicBezTo>
                    <a:pt x="394" y="6125"/>
                    <a:pt x="409" y="6170"/>
                    <a:pt x="424" y="6216"/>
                  </a:cubicBezTo>
                  <a:lnTo>
                    <a:pt x="696" y="7455"/>
                  </a:lnTo>
                  <a:cubicBezTo>
                    <a:pt x="2541" y="8922"/>
                    <a:pt x="3948" y="10873"/>
                    <a:pt x="4764" y="13081"/>
                  </a:cubicBezTo>
                  <a:cubicBezTo>
                    <a:pt x="4613" y="8317"/>
                    <a:pt x="8030" y="4673"/>
                    <a:pt x="13020" y="4673"/>
                  </a:cubicBezTo>
                  <a:lnTo>
                    <a:pt x="16408" y="4673"/>
                  </a:lnTo>
                  <a:cubicBezTo>
                    <a:pt x="15137" y="1997"/>
                    <a:pt x="12264" y="1"/>
                    <a:pt x="9361"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393" y="3924523"/>
              <a:ext cx="599614" cy="219673"/>
            </a:xfrm>
            <a:custGeom>
              <a:avLst/>
              <a:gdLst/>
              <a:ahLst/>
              <a:cxnLst/>
              <a:rect l="l" t="t" r="r" b="b"/>
              <a:pathLst>
                <a:path w="16967" h="6216" extrusionOk="0">
                  <a:moveTo>
                    <a:pt x="5293" y="1"/>
                  </a:moveTo>
                  <a:cubicBezTo>
                    <a:pt x="2102" y="1"/>
                    <a:pt x="0" y="2405"/>
                    <a:pt x="318" y="5505"/>
                  </a:cubicBezTo>
                  <a:cubicBezTo>
                    <a:pt x="348" y="5686"/>
                    <a:pt x="378" y="5883"/>
                    <a:pt x="408" y="6079"/>
                  </a:cubicBezTo>
                  <a:cubicBezTo>
                    <a:pt x="424" y="6125"/>
                    <a:pt x="439" y="6170"/>
                    <a:pt x="439" y="6216"/>
                  </a:cubicBezTo>
                  <a:lnTo>
                    <a:pt x="454" y="6216"/>
                  </a:lnTo>
                  <a:cubicBezTo>
                    <a:pt x="1882" y="5214"/>
                    <a:pt x="3597" y="4672"/>
                    <a:pt x="5347" y="4672"/>
                  </a:cubicBezTo>
                  <a:cubicBezTo>
                    <a:pt x="5394" y="4672"/>
                    <a:pt x="5442" y="4672"/>
                    <a:pt x="5489" y="4673"/>
                  </a:cubicBezTo>
                  <a:lnTo>
                    <a:pt x="11356" y="4673"/>
                  </a:lnTo>
                  <a:cubicBezTo>
                    <a:pt x="13322" y="4703"/>
                    <a:pt x="15258" y="5233"/>
                    <a:pt x="16966" y="6200"/>
                  </a:cubicBezTo>
                  <a:cubicBezTo>
                    <a:pt x="16210" y="2783"/>
                    <a:pt x="12823" y="1"/>
                    <a:pt x="9391"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68375" y="3893530"/>
              <a:ext cx="5044679" cy="1249976"/>
            </a:xfrm>
            <a:custGeom>
              <a:avLst/>
              <a:gdLst/>
              <a:ahLst/>
              <a:cxnLst/>
              <a:rect l="l" t="t" r="r" b="b"/>
              <a:pathLst>
                <a:path w="142747" h="35370" extrusionOk="0">
                  <a:moveTo>
                    <a:pt x="77331" y="878"/>
                  </a:moveTo>
                  <a:cubicBezTo>
                    <a:pt x="80764" y="878"/>
                    <a:pt x="84166" y="3660"/>
                    <a:pt x="84907" y="7093"/>
                  </a:cubicBezTo>
                  <a:lnTo>
                    <a:pt x="85436" y="9512"/>
                  </a:lnTo>
                  <a:cubicBezTo>
                    <a:pt x="83138" y="7108"/>
                    <a:pt x="79932" y="5550"/>
                    <a:pt x="76681" y="5550"/>
                  </a:cubicBezTo>
                  <a:lnTo>
                    <a:pt x="70814" y="5550"/>
                  </a:lnTo>
                  <a:cubicBezTo>
                    <a:pt x="69937" y="5550"/>
                    <a:pt x="69060" y="5671"/>
                    <a:pt x="68228" y="5913"/>
                  </a:cubicBezTo>
                  <a:cubicBezTo>
                    <a:pt x="68152" y="3040"/>
                    <a:pt x="70209" y="878"/>
                    <a:pt x="73233" y="878"/>
                  </a:cubicBezTo>
                  <a:close/>
                  <a:moveTo>
                    <a:pt x="113904" y="13692"/>
                  </a:moveTo>
                  <a:lnTo>
                    <a:pt x="113904" y="13692"/>
                  </a:lnTo>
                  <a:cubicBezTo>
                    <a:pt x="113904" y="13746"/>
                    <a:pt x="113905" y="13800"/>
                    <a:pt x="113906" y="13855"/>
                  </a:cubicBezTo>
                  <a:lnTo>
                    <a:pt x="113906" y="13855"/>
                  </a:lnTo>
                  <a:cubicBezTo>
                    <a:pt x="113907" y="13859"/>
                    <a:pt x="113908" y="13863"/>
                    <a:pt x="113910" y="13867"/>
                  </a:cubicBezTo>
                  <a:cubicBezTo>
                    <a:pt x="113908" y="13808"/>
                    <a:pt x="113906" y="13750"/>
                    <a:pt x="113904" y="13692"/>
                  </a:cubicBezTo>
                  <a:close/>
                  <a:moveTo>
                    <a:pt x="11205" y="13992"/>
                  </a:moveTo>
                  <a:cubicBezTo>
                    <a:pt x="11205" y="13996"/>
                    <a:pt x="11205" y="13999"/>
                    <a:pt x="11205" y="14002"/>
                  </a:cubicBezTo>
                  <a:lnTo>
                    <a:pt x="11205" y="14002"/>
                  </a:lnTo>
                  <a:cubicBezTo>
                    <a:pt x="11205" y="14002"/>
                    <a:pt x="11205" y="14003"/>
                    <a:pt x="11205" y="14003"/>
                  </a:cubicBezTo>
                  <a:cubicBezTo>
                    <a:pt x="11205" y="13999"/>
                    <a:pt x="11205" y="13996"/>
                    <a:pt x="11205" y="13992"/>
                  </a:cubicBezTo>
                  <a:close/>
                  <a:moveTo>
                    <a:pt x="59412" y="878"/>
                  </a:moveTo>
                  <a:cubicBezTo>
                    <a:pt x="62618" y="878"/>
                    <a:pt x="65809" y="3327"/>
                    <a:pt x="66822" y="6457"/>
                  </a:cubicBezTo>
                  <a:cubicBezTo>
                    <a:pt x="64085" y="7833"/>
                    <a:pt x="62436" y="10646"/>
                    <a:pt x="62557" y="14003"/>
                  </a:cubicBezTo>
                  <a:cubicBezTo>
                    <a:pt x="60864" y="9210"/>
                    <a:pt x="55995" y="5550"/>
                    <a:pt x="50990" y="5550"/>
                  </a:cubicBezTo>
                  <a:lnTo>
                    <a:pt x="50309" y="5550"/>
                  </a:lnTo>
                  <a:cubicBezTo>
                    <a:pt x="50415" y="2874"/>
                    <a:pt x="52411" y="878"/>
                    <a:pt x="55314" y="878"/>
                  </a:cubicBezTo>
                  <a:close/>
                  <a:moveTo>
                    <a:pt x="131118" y="772"/>
                  </a:moveTo>
                  <a:cubicBezTo>
                    <a:pt x="134536" y="772"/>
                    <a:pt x="137938" y="3569"/>
                    <a:pt x="138694" y="7002"/>
                  </a:cubicBezTo>
                  <a:lnTo>
                    <a:pt x="140372" y="14668"/>
                  </a:lnTo>
                  <a:cubicBezTo>
                    <a:pt x="140554" y="15500"/>
                    <a:pt x="140554" y="16377"/>
                    <a:pt x="140372" y="17224"/>
                  </a:cubicBezTo>
                  <a:lnTo>
                    <a:pt x="140025" y="15440"/>
                  </a:lnTo>
                  <a:cubicBezTo>
                    <a:pt x="138936" y="9905"/>
                    <a:pt x="133553" y="5414"/>
                    <a:pt x="128018" y="5414"/>
                  </a:cubicBezTo>
                  <a:lnTo>
                    <a:pt x="122015" y="5414"/>
                  </a:lnTo>
                  <a:cubicBezTo>
                    <a:pt x="122136" y="2753"/>
                    <a:pt x="124132" y="772"/>
                    <a:pt x="127020" y="772"/>
                  </a:cubicBezTo>
                  <a:close/>
                  <a:moveTo>
                    <a:pt x="50082" y="6669"/>
                  </a:moveTo>
                  <a:cubicBezTo>
                    <a:pt x="54997" y="6669"/>
                    <a:pt x="59775" y="10676"/>
                    <a:pt x="60743" y="15591"/>
                  </a:cubicBezTo>
                  <a:lnTo>
                    <a:pt x="61922" y="21579"/>
                  </a:lnTo>
                  <a:cubicBezTo>
                    <a:pt x="58883" y="18403"/>
                    <a:pt x="54649" y="16392"/>
                    <a:pt x="50203" y="16392"/>
                  </a:cubicBezTo>
                  <a:lnTo>
                    <a:pt x="41781" y="16392"/>
                  </a:lnTo>
                  <a:cubicBezTo>
                    <a:pt x="41738" y="16392"/>
                    <a:pt x="41696" y="16392"/>
                    <a:pt x="41654" y="16392"/>
                  </a:cubicBezTo>
                  <a:cubicBezTo>
                    <a:pt x="40185" y="16392"/>
                    <a:pt x="38732" y="16648"/>
                    <a:pt x="37350" y="17118"/>
                  </a:cubicBezTo>
                  <a:lnTo>
                    <a:pt x="37048" y="15591"/>
                  </a:lnTo>
                  <a:cubicBezTo>
                    <a:pt x="36080" y="10676"/>
                    <a:pt x="39301" y="6669"/>
                    <a:pt x="44215" y="6669"/>
                  </a:cubicBezTo>
                  <a:close/>
                  <a:moveTo>
                    <a:pt x="101420" y="6533"/>
                  </a:moveTo>
                  <a:cubicBezTo>
                    <a:pt x="106334" y="6533"/>
                    <a:pt x="111112" y="10525"/>
                    <a:pt x="112080" y="15440"/>
                  </a:cubicBezTo>
                  <a:lnTo>
                    <a:pt x="112307" y="16559"/>
                  </a:lnTo>
                  <a:cubicBezTo>
                    <a:pt x="106788" y="17859"/>
                    <a:pt x="102977" y="22516"/>
                    <a:pt x="102780" y="28323"/>
                  </a:cubicBezTo>
                  <a:cubicBezTo>
                    <a:pt x="100966" y="21927"/>
                    <a:pt x="95129" y="16937"/>
                    <a:pt x="88551" y="16271"/>
                  </a:cubicBezTo>
                  <a:lnTo>
                    <a:pt x="88385" y="15440"/>
                  </a:lnTo>
                  <a:cubicBezTo>
                    <a:pt x="87432" y="10525"/>
                    <a:pt x="90638" y="6533"/>
                    <a:pt x="95552" y="6533"/>
                  </a:cubicBezTo>
                  <a:close/>
                  <a:moveTo>
                    <a:pt x="75758" y="6669"/>
                  </a:moveTo>
                  <a:cubicBezTo>
                    <a:pt x="80673" y="6669"/>
                    <a:pt x="85466" y="10676"/>
                    <a:pt x="86419" y="15591"/>
                  </a:cubicBezTo>
                  <a:lnTo>
                    <a:pt x="86540" y="16196"/>
                  </a:lnTo>
                  <a:lnTo>
                    <a:pt x="78616" y="16196"/>
                  </a:lnTo>
                  <a:cubicBezTo>
                    <a:pt x="71403" y="16196"/>
                    <a:pt x="66081" y="21503"/>
                    <a:pt x="65914" y="28429"/>
                  </a:cubicBezTo>
                  <a:cubicBezTo>
                    <a:pt x="65688" y="27673"/>
                    <a:pt x="65415" y="26917"/>
                    <a:pt x="65083" y="26206"/>
                  </a:cubicBezTo>
                  <a:lnTo>
                    <a:pt x="62996" y="15591"/>
                  </a:lnTo>
                  <a:cubicBezTo>
                    <a:pt x="62890" y="15062"/>
                    <a:pt x="62739" y="14532"/>
                    <a:pt x="62573" y="14018"/>
                  </a:cubicBezTo>
                  <a:cubicBezTo>
                    <a:pt x="62482" y="9860"/>
                    <a:pt x="65521" y="6669"/>
                    <a:pt x="69891" y="6669"/>
                  </a:cubicBezTo>
                  <a:close/>
                  <a:moveTo>
                    <a:pt x="113169" y="772"/>
                  </a:moveTo>
                  <a:cubicBezTo>
                    <a:pt x="116118" y="772"/>
                    <a:pt x="119051" y="2843"/>
                    <a:pt x="120291" y="5596"/>
                  </a:cubicBezTo>
                  <a:cubicBezTo>
                    <a:pt x="116370" y="6371"/>
                    <a:pt x="113816" y="9601"/>
                    <a:pt x="113904" y="13692"/>
                  </a:cubicBezTo>
                  <a:lnTo>
                    <a:pt x="113904" y="13692"/>
                  </a:lnTo>
                  <a:cubicBezTo>
                    <a:pt x="113917" y="9613"/>
                    <a:pt x="116927" y="6533"/>
                    <a:pt x="121244" y="6533"/>
                  </a:cubicBezTo>
                  <a:lnTo>
                    <a:pt x="127111" y="6533"/>
                  </a:lnTo>
                  <a:cubicBezTo>
                    <a:pt x="132025" y="6533"/>
                    <a:pt x="136804" y="10525"/>
                    <a:pt x="137772" y="15440"/>
                  </a:cubicBezTo>
                  <a:lnTo>
                    <a:pt x="139919" y="26418"/>
                  </a:lnTo>
                  <a:cubicBezTo>
                    <a:pt x="140146" y="27476"/>
                    <a:pt x="140146" y="28565"/>
                    <a:pt x="139949" y="29623"/>
                  </a:cubicBezTo>
                  <a:cubicBezTo>
                    <a:pt x="138512" y="22123"/>
                    <a:pt x="131526" y="16196"/>
                    <a:pt x="123905" y="16196"/>
                  </a:cubicBezTo>
                  <a:lnTo>
                    <a:pt x="115483" y="16196"/>
                  </a:lnTo>
                  <a:cubicBezTo>
                    <a:pt x="115059" y="16196"/>
                    <a:pt x="114636" y="16211"/>
                    <a:pt x="114227" y="16241"/>
                  </a:cubicBezTo>
                  <a:lnTo>
                    <a:pt x="114076" y="15440"/>
                  </a:lnTo>
                  <a:cubicBezTo>
                    <a:pt x="113970" y="14899"/>
                    <a:pt x="113914" y="14369"/>
                    <a:pt x="113906" y="13855"/>
                  </a:cubicBezTo>
                  <a:lnTo>
                    <a:pt x="113906" y="13855"/>
                  </a:lnTo>
                  <a:cubicBezTo>
                    <a:pt x="112390" y="9627"/>
                    <a:pt x="108432" y="6290"/>
                    <a:pt x="104081" y="5565"/>
                  </a:cubicBezTo>
                  <a:cubicBezTo>
                    <a:pt x="104126" y="2828"/>
                    <a:pt x="106137" y="772"/>
                    <a:pt x="109086" y="772"/>
                  </a:cubicBezTo>
                  <a:close/>
                  <a:moveTo>
                    <a:pt x="109706" y="1"/>
                  </a:moveTo>
                  <a:cubicBezTo>
                    <a:pt x="106319" y="1"/>
                    <a:pt x="104036" y="2375"/>
                    <a:pt x="104051" y="5565"/>
                  </a:cubicBezTo>
                  <a:cubicBezTo>
                    <a:pt x="104005" y="5550"/>
                    <a:pt x="103945" y="5535"/>
                    <a:pt x="103899" y="5535"/>
                  </a:cubicBezTo>
                  <a:cubicBezTo>
                    <a:pt x="102508" y="2420"/>
                    <a:pt x="99212" y="91"/>
                    <a:pt x="95885" y="91"/>
                  </a:cubicBezTo>
                  <a:lnTo>
                    <a:pt x="91787" y="91"/>
                  </a:lnTo>
                  <a:cubicBezTo>
                    <a:pt x="88279" y="91"/>
                    <a:pt x="85935" y="2677"/>
                    <a:pt x="86162" y="6049"/>
                  </a:cubicBezTo>
                  <a:cubicBezTo>
                    <a:pt x="86026" y="3116"/>
                    <a:pt x="88098" y="878"/>
                    <a:pt x="91167" y="878"/>
                  </a:cubicBezTo>
                  <a:lnTo>
                    <a:pt x="95265" y="878"/>
                  </a:lnTo>
                  <a:cubicBezTo>
                    <a:pt x="98108" y="878"/>
                    <a:pt x="100936" y="2798"/>
                    <a:pt x="102236" y="5414"/>
                  </a:cubicBezTo>
                  <a:lnTo>
                    <a:pt x="96460" y="5414"/>
                  </a:lnTo>
                  <a:cubicBezTo>
                    <a:pt x="91439" y="5414"/>
                    <a:pt x="87992" y="9119"/>
                    <a:pt x="88219" y="13943"/>
                  </a:cubicBezTo>
                  <a:cubicBezTo>
                    <a:pt x="88067" y="13534"/>
                    <a:pt x="87901" y="13156"/>
                    <a:pt x="87720" y="12763"/>
                  </a:cubicBezTo>
                  <a:lnTo>
                    <a:pt x="86480" y="7093"/>
                  </a:lnTo>
                  <a:cubicBezTo>
                    <a:pt x="86404" y="6745"/>
                    <a:pt x="86298" y="6397"/>
                    <a:pt x="86162" y="6049"/>
                  </a:cubicBezTo>
                  <a:cubicBezTo>
                    <a:pt x="84922" y="2677"/>
                    <a:pt x="81459" y="91"/>
                    <a:pt x="77951" y="91"/>
                  </a:cubicBezTo>
                  <a:lnTo>
                    <a:pt x="73853" y="91"/>
                  </a:lnTo>
                  <a:cubicBezTo>
                    <a:pt x="70390" y="91"/>
                    <a:pt x="68062" y="2601"/>
                    <a:pt x="68228" y="5913"/>
                  </a:cubicBezTo>
                  <a:lnTo>
                    <a:pt x="68198" y="5913"/>
                  </a:lnTo>
                  <a:cubicBezTo>
                    <a:pt x="66912" y="2617"/>
                    <a:pt x="63495" y="91"/>
                    <a:pt x="60017" y="91"/>
                  </a:cubicBezTo>
                  <a:lnTo>
                    <a:pt x="55934" y="91"/>
                  </a:lnTo>
                  <a:cubicBezTo>
                    <a:pt x="52592" y="91"/>
                    <a:pt x="50309" y="2420"/>
                    <a:pt x="50294" y="5550"/>
                  </a:cubicBezTo>
                  <a:lnTo>
                    <a:pt x="50112" y="5550"/>
                  </a:lnTo>
                  <a:cubicBezTo>
                    <a:pt x="48721" y="2420"/>
                    <a:pt x="45425" y="91"/>
                    <a:pt x="42083" y="91"/>
                  </a:cubicBezTo>
                  <a:lnTo>
                    <a:pt x="38000" y="91"/>
                  </a:lnTo>
                  <a:cubicBezTo>
                    <a:pt x="34386" y="91"/>
                    <a:pt x="32012" y="2813"/>
                    <a:pt x="32390" y="6321"/>
                  </a:cubicBezTo>
                  <a:cubicBezTo>
                    <a:pt x="32103" y="3252"/>
                    <a:pt x="34205" y="878"/>
                    <a:pt x="37380" y="878"/>
                  </a:cubicBezTo>
                  <a:lnTo>
                    <a:pt x="41478" y="878"/>
                  </a:lnTo>
                  <a:cubicBezTo>
                    <a:pt x="44366" y="878"/>
                    <a:pt x="47239" y="2874"/>
                    <a:pt x="48510" y="5550"/>
                  </a:cubicBezTo>
                  <a:lnTo>
                    <a:pt x="45122" y="5550"/>
                  </a:lnTo>
                  <a:cubicBezTo>
                    <a:pt x="40132" y="5550"/>
                    <a:pt x="36715" y="9194"/>
                    <a:pt x="36866" y="13958"/>
                  </a:cubicBezTo>
                  <a:cubicBezTo>
                    <a:pt x="36050" y="11750"/>
                    <a:pt x="34643" y="9799"/>
                    <a:pt x="32798" y="8332"/>
                  </a:cubicBezTo>
                  <a:lnTo>
                    <a:pt x="32526" y="7093"/>
                  </a:lnTo>
                  <a:cubicBezTo>
                    <a:pt x="32511" y="7047"/>
                    <a:pt x="32496" y="7002"/>
                    <a:pt x="32481" y="6941"/>
                  </a:cubicBezTo>
                  <a:cubicBezTo>
                    <a:pt x="31574" y="3146"/>
                    <a:pt x="27808" y="91"/>
                    <a:pt x="23983" y="91"/>
                  </a:cubicBezTo>
                  <a:lnTo>
                    <a:pt x="19885" y="91"/>
                  </a:lnTo>
                  <a:cubicBezTo>
                    <a:pt x="16256" y="91"/>
                    <a:pt x="13881" y="2843"/>
                    <a:pt x="14290" y="6382"/>
                  </a:cubicBezTo>
                  <a:cubicBezTo>
                    <a:pt x="13972" y="3282"/>
                    <a:pt x="16074" y="878"/>
                    <a:pt x="19265" y="878"/>
                  </a:cubicBezTo>
                  <a:lnTo>
                    <a:pt x="23363" y="878"/>
                  </a:lnTo>
                  <a:cubicBezTo>
                    <a:pt x="26795" y="878"/>
                    <a:pt x="30182" y="3660"/>
                    <a:pt x="30938" y="7077"/>
                  </a:cubicBezTo>
                  <a:cubicBezTo>
                    <a:pt x="29230" y="6095"/>
                    <a:pt x="27294" y="5580"/>
                    <a:pt x="25328" y="5550"/>
                  </a:cubicBezTo>
                  <a:lnTo>
                    <a:pt x="19461" y="5550"/>
                  </a:lnTo>
                  <a:cubicBezTo>
                    <a:pt x="19414" y="5549"/>
                    <a:pt x="19366" y="5549"/>
                    <a:pt x="19319" y="5549"/>
                  </a:cubicBezTo>
                  <a:cubicBezTo>
                    <a:pt x="17569" y="5549"/>
                    <a:pt x="15854" y="6091"/>
                    <a:pt x="14426" y="7093"/>
                  </a:cubicBezTo>
                  <a:cubicBezTo>
                    <a:pt x="14411" y="7047"/>
                    <a:pt x="14396" y="7002"/>
                    <a:pt x="14380" y="6956"/>
                  </a:cubicBezTo>
                  <a:cubicBezTo>
                    <a:pt x="13473" y="3146"/>
                    <a:pt x="9708" y="91"/>
                    <a:pt x="5882" y="91"/>
                  </a:cubicBezTo>
                  <a:lnTo>
                    <a:pt x="1784" y="91"/>
                  </a:lnTo>
                  <a:cubicBezTo>
                    <a:pt x="1179" y="91"/>
                    <a:pt x="575" y="182"/>
                    <a:pt x="0" y="348"/>
                  </a:cubicBezTo>
                  <a:lnTo>
                    <a:pt x="0" y="999"/>
                  </a:lnTo>
                  <a:cubicBezTo>
                    <a:pt x="378" y="908"/>
                    <a:pt x="771" y="878"/>
                    <a:pt x="1164" y="878"/>
                  </a:cubicBezTo>
                  <a:lnTo>
                    <a:pt x="5262" y="878"/>
                  </a:lnTo>
                  <a:cubicBezTo>
                    <a:pt x="8695" y="878"/>
                    <a:pt x="12097" y="3660"/>
                    <a:pt x="12853" y="7093"/>
                  </a:cubicBezTo>
                  <a:lnTo>
                    <a:pt x="13110" y="8287"/>
                  </a:lnTo>
                  <a:cubicBezTo>
                    <a:pt x="11827" y="9782"/>
                    <a:pt x="11117" y="11759"/>
                    <a:pt x="11205" y="13992"/>
                  </a:cubicBezTo>
                  <a:lnTo>
                    <a:pt x="11205" y="13992"/>
                  </a:lnTo>
                  <a:cubicBezTo>
                    <a:pt x="11142" y="9847"/>
                    <a:pt x="14163" y="6669"/>
                    <a:pt x="18539" y="6669"/>
                  </a:cubicBezTo>
                  <a:lnTo>
                    <a:pt x="24406" y="6669"/>
                  </a:lnTo>
                  <a:cubicBezTo>
                    <a:pt x="29320" y="6669"/>
                    <a:pt x="34114" y="10676"/>
                    <a:pt x="35067" y="15591"/>
                  </a:cubicBezTo>
                  <a:lnTo>
                    <a:pt x="35535" y="17904"/>
                  </a:lnTo>
                  <a:cubicBezTo>
                    <a:pt x="31710" y="19946"/>
                    <a:pt x="29230" y="23862"/>
                    <a:pt x="29079" y="28520"/>
                  </a:cubicBezTo>
                  <a:cubicBezTo>
                    <a:pt x="27128" y="21639"/>
                    <a:pt x="20520" y="16392"/>
                    <a:pt x="13337" y="16392"/>
                  </a:cubicBezTo>
                  <a:lnTo>
                    <a:pt x="11795" y="16392"/>
                  </a:lnTo>
                  <a:lnTo>
                    <a:pt x="11644" y="15591"/>
                  </a:lnTo>
                  <a:cubicBezTo>
                    <a:pt x="11538" y="15062"/>
                    <a:pt x="11386" y="14532"/>
                    <a:pt x="11205" y="14018"/>
                  </a:cubicBezTo>
                  <a:cubicBezTo>
                    <a:pt x="11205" y="14013"/>
                    <a:pt x="11205" y="14008"/>
                    <a:pt x="11205" y="14002"/>
                  </a:cubicBezTo>
                  <a:lnTo>
                    <a:pt x="11205" y="14002"/>
                  </a:lnTo>
                  <a:cubicBezTo>
                    <a:pt x="9541" y="9330"/>
                    <a:pt x="4869" y="5732"/>
                    <a:pt x="0" y="5565"/>
                  </a:cubicBezTo>
                  <a:lnTo>
                    <a:pt x="0" y="6760"/>
                  </a:lnTo>
                  <a:cubicBezTo>
                    <a:pt x="4446" y="7380"/>
                    <a:pt x="8513" y="11100"/>
                    <a:pt x="9390" y="15591"/>
                  </a:cubicBezTo>
                  <a:lnTo>
                    <a:pt x="9542" y="16392"/>
                  </a:lnTo>
                  <a:lnTo>
                    <a:pt x="4914" y="16392"/>
                  </a:lnTo>
                  <a:cubicBezTo>
                    <a:pt x="4876" y="16392"/>
                    <a:pt x="4838" y="16392"/>
                    <a:pt x="4800" y="16392"/>
                  </a:cubicBezTo>
                  <a:cubicBezTo>
                    <a:pt x="3160" y="16392"/>
                    <a:pt x="1537" y="16708"/>
                    <a:pt x="0" y="17284"/>
                  </a:cubicBezTo>
                  <a:lnTo>
                    <a:pt x="0" y="18509"/>
                  </a:lnTo>
                  <a:cubicBezTo>
                    <a:pt x="1134" y="18161"/>
                    <a:pt x="2298" y="17995"/>
                    <a:pt x="3493" y="17995"/>
                  </a:cubicBezTo>
                  <a:lnTo>
                    <a:pt x="11901" y="17995"/>
                  </a:lnTo>
                  <a:cubicBezTo>
                    <a:pt x="18962" y="17995"/>
                    <a:pt x="25419" y="23741"/>
                    <a:pt x="26311" y="30788"/>
                  </a:cubicBezTo>
                  <a:lnTo>
                    <a:pt x="26886" y="35370"/>
                  </a:lnTo>
                  <a:lnTo>
                    <a:pt x="30122" y="35370"/>
                  </a:lnTo>
                  <a:lnTo>
                    <a:pt x="29547" y="30788"/>
                  </a:lnTo>
                  <a:cubicBezTo>
                    <a:pt x="29441" y="30032"/>
                    <a:pt x="29290" y="29291"/>
                    <a:pt x="29079" y="28550"/>
                  </a:cubicBezTo>
                  <a:cubicBezTo>
                    <a:pt x="29396" y="22562"/>
                    <a:pt x="34069" y="17995"/>
                    <a:pt x="40359" y="17995"/>
                  </a:cubicBezTo>
                  <a:lnTo>
                    <a:pt x="48767" y="17995"/>
                  </a:lnTo>
                  <a:cubicBezTo>
                    <a:pt x="55828" y="17995"/>
                    <a:pt x="62285" y="23741"/>
                    <a:pt x="63177" y="30788"/>
                  </a:cubicBezTo>
                  <a:lnTo>
                    <a:pt x="63450" y="33011"/>
                  </a:lnTo>
                  <a:cubicBezTo>
                    <a:pt x="61575" y="32527"/>
                    <a:pt x="59639" y="32285"/>
                    <a:pt x="57703" y="32270"/>
                  </a:cubicBezTo>
                  <a:lnTo>
                    <a:pt x="44699" y="32270"/>
                  </a:lnTo>
                  <a:cubicBezTo>
                    <a:pt x="44646" y="32269"/>
                    <a:pt x="44592" y="32269"/>
                    <a:pt x="44539" y="32269"/>
                  </a:cubicBezTo>
                  <a:cubicBezTo>
                    <a:pt x="40693" y="32269"/>
                    <a:pt x="36927" y="33341"/>
                    <a:pt x="33675" y="35370"/>
                  </a:cubicBezTo>
                  <a:lnTo>
                    <a:pt x="37607" y="35370"/>
                  </a:lnTo>
                  <a:cubicBezTo>
                    <a:pt x="39180" y="34961"/>
                    <a:pt x="40798" y="34765"/>
                    <a:pt x="42416" y="34765"/>
                  </a:cubicBezTo>
                  <a:lnTo>
                    <a:pt x="55435" y="34765"/>
                  </a:lnTo>
                  <a:cubicBezTo>
                    <a:pt x="57083" y="34765"/>
                    <a:pt x="58747" y="34961"/>
                    <a:pt x="60350" y="35370"/>
                  </a:cubicBezTo>
                  <a:lnTo>
                    <a:pt x="69317" y="35370"/>
                  </a:lnTo>
                  <a:cubicBezTo>
                    <a:pt x="68379" y="34840"/>
                    <a:pt x="67427" y="34387"/>
                    <a:pt x="66429" y="33994"/>
                  </a:cubicBezTo>
                  <a:lnTo>
                    <a:pt x="66005" y="30591"/>
                  </a:lnTo>
                  <a:cubicBezTo>
                    <a:pt x="65113" y="23529"/>
                    <a:pt x="70133" y="17798"/>
                    <a:pt x="77195" y="17798"/>
                  </a:cubicBezTo>
                  <a:lnTo>
                    <a:pt x="85618" y="17798"/>
                  </a:lnTo>
                  <a:cubicBezTo>
                    <a:pt x="92664" y="17798"/>
                    <a:pt x="99121" y="23529"/>
                    <a:pt x="100013" y="30591"/>
                  </a:cubicBezTo>
                  <a:lnTo>
                    <a:pt x="100240" y="32406"/>
                  </a:lnTo>
                  <a:cubicBezTo>
                    <a:pt x="97155" y="32708"/>
                    <a:pt x="94192" y="33736"/>
                    <a:pt x="91560" y="35370"/>
                  </a:cubicBezTo>
                  <a:lnTo>
                    <a:pt x="95492" y="35370"/>
                  </a:lnTo>
                  <a:cubicBezTo>
                    <a:pt x="97065" y="34961"/>
                    <a:pt x="98683" y="34765"/>
                    <a:pt x="100301" y="34765"/>
                  </a:cubicBezTo>
                  <a:lnTo>
                    <a:pt x="113320" y="34765"/>
                  </a:lnTo>
                  <a:cubicBezTo>
                    <a:pt x="114968" y="34765"/>
                    <a:pt x="116632" y="34961"/>
                    <a:pt x="118235" y="35370"/>
                  </a:cubicBezTo>
                  <a:lnTo>
                    <a:pt x="127202" y="35370"/>
                  </a:lnTo>
                  <a:cubicBezTo>
                    <a:pt x="123663" y="33358"/>
                    <a:pt x="119656" y="32300"/>
                    <a:pt x="115588" y="32270"/>
                  </a:cubicBezTo>
                  <a:lnTo>
                    <a:pt x="103083" y="32270"/>
                  </a:lnTo>
                  <a:lnTo>
                    <a:pt x="102871" y="30591"/>
                  </a:lnTo>
                  <a:cubicBezTo>
                    <a:pt x="101979" y="23529"/>
                    <a:pt x="106999" y="17798"/>
                    <a:pt x="114061" y="17798"/>
                  </a:cubicBezTo>
                  <a:lnTo>
                    <a:pt x="122484" y="17798"/>
                  </a:lnTo>
                  <a:cubicBezTo>
                    <a:pt x="129530" y="17798"/>
                    <a:pt x="135987" y="23529"/>
                    <a:pt x="136879" y="30591"/>
                  </a:cubicBezTo>
                  <a:lnTo>
                    <a:pt x="137484" y="35370"/>
                  </a:lnTo>
                  <a:lnTo>
                    <a:pt x="140720" y="35370"/>
                  </a:lnTo>
                  <a:lnTo>
                    <a:pt x="140493" y="33676"/>
                  </a:lnTo>
                  <a:cubicBezTo>
                    <a:pt x="142051" y="31846"/>
                    <a:pt x="142746" y="29276"/>
                    <a:pt x="142172" y="26418"/>
                  </a:cubicBezTo>
                  <a:lnTo>
                    <a:pt x="140871" y="19734"/>
                  </a:lnTo>
                  <a:cubicBezTo>
                    <a:pt x="141930" y="18464"/>
                    <a:pt x="142384" y="16664"/>
                    <a:pt x="141945" y="14668"/>
                  </a:cubicBezTo>
                  <a:lnTo>
                    <a:pt x="140267" y="7002"/>
                  </a:lnTo>
                  <a:cubicBezTo>
                    <a:pt x="139420" y="3131"/>
                    <a:pt x="135594" y="1"/>
                    <a:pt x="131738" y="1"/>
                  </a:cubicBezTo>
                  <a:lnTo>
                    <a:pt x="127640" y="1"/>
                  </a:lnTo>
                  <a:cubicBezTo>
                    <a:pt x="124313" y="1"/>
                    <a:pt x="122045" y="2314"/>
                    <a:pt x="122000" y="5414"/>
                  </a:cubicBezTo>
                  <a:lnTo>
                    <a:pt x="121803" y="5414"/>
                  </a:lnTo>
                  <a:cubicBezTo>
                    <a:pt x="120412" y="2314"/>
                    <a:pt x="117116" y="1"/>
                    <a:pt x="113804"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68375" y="3924523"/>
              <a:ext cx="463343" cy="463873"/>
            </a:xfrm>
            <a:custGeom>
              <a:avLst/>
              <a:gdLst/>
              <a:ahLst/>
              <a:cxnLst/>
              <a:rect l="l" t="t" r="r" b="b"/>
              <a:pathLst>
                <a:path w="13111" h="13126" extrusionOk="0">
                  <a:moveTo>
                    <a:pt x="1164" y="1"/>
                  </a:moveTo>
                  <a:cubicBezTo>
                    <a:pt x="771" y="1"/>
                    <a:pt x="378" y="31"/>
                    <a:pt x="0" y="122"/>
                  </a:cubicBezTo>
                  <a:lnTo>
                    <a:pt x="0" y="4688"/>
                  </a:lnTo>
                  <a:cubicBezTo>
                    <a:pt x="4869" y="4855"/>
                    <a:pt x="9542" y="8453"/>
                    <a:pt x="11205" y="13126"/>
                  </a:cubicBezTo>
                  <a:cubicBezTo>
                    <a:pt x="11114" y="10888"/>
                    <a:pt x="11825" y="8907"/>
                    <a:pt x="13110" y="7410"/>
                  </a:cubicBezTo>
                  <a:lnTo>
                    <a:pt x="12853" y="6216"/>
                  </a:lnTo>
                  <a:cubicBezTo>
                    <a:pt x="12097" y="2783"/>
                    <a:pt x="8695" y="1"/>
                    <a:pt x="5262"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71734" y="3924523"/>
              <a:ext cx="572932" cy="461752"/>
            </a:xfrm>
            <a:custGeom>
              <a:avLst/>
              <a:gdLst/>
              <a:ahLst/>
              <a:cxnLst/>
              <a:rect l="l" t="t" r="r" b="b"/>
              <a:pathLst>
                <a:path w="16212" h="13066" extrusionOk="0">
                  <a:moveTo>
                    <a:pt x="5142" y="1"/>
                  </a:moveTo>
                  <a:cubicBezTo>
                    <a:pt x="2073" y="1"/>
                    <a:pt x="1" y="2239"/>
                    <a:pt x="137" y="5172"/>
                  </a:cubicBezTo>
                  <a:cubicBezTo>
                    <a:pt x="273" y="5520"/>
                    <a:pt x="379" y="5868"/>
                    <a:pt x="455" y="6216"/>
                  </a:cubicBezTo>
                  <a:lnTo>
                    <a:pt x="1695" y="11886"/>
                  </a:lnTo>
                  <a:cubicBezTo>
                    <a:pt x="1876" y="12264"/>
                    <a:pt x="2042" y="12657"/>
                    <a:pt x="2194" y="13066"/>
                  </a:cubicBezTo>
                  <a:cubicBezTo>
                    <a:pt x="1967" y="8242"/>
                    <a:pt x="5414" y="4537"/>
                    <a:pt x="10435" y="4537"/>
                  </a:cubicBezTo>
                  <a:lnTo>
                    <a:pt x="16211" y="4537"/>
                  </a:lnTo>
                  <a:cubicBezTo>
                    <a:pt x="14911" y="1921"/>
                    <a:pt x="12083" y="1"/>
                    <a:pt x="924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40105" y="3924523"/>
              <a:ext cx="610852" cy="305161"/>
            </a:xfrm>
            <a:custGeom>
              <a:avLst/>
              <a:gdLst/>
              <a:ahLst/>
              <a:cxnLst/>
              <a:rect l="l" t="t" r="r" b="b"/>
              <a:pathLst>
                <a:path w="17285" h="8635" extrusionOk="0">
                  <a:moveTo>
                    <a:pt x="5081" y="1"/>
                  </a:moveTo>
                  <a:cubicBezTo>
                    <a:pt x="2057" y="1"/>
                    <a:pt x="0" y="2163"/>
                    <a:pt x="76" y="5036"/>
                  </a:cubicBezTo>
                  <a:cubicBezTo>
                    <a:pt x="908" y="4794"/>
                    <a:pt x="1785" y="4673"/>
                    <a:pt x="2662" y="4673"/>
                  </a:cubicBezTo>
                  <a:lnTo>
                    <a:pt x="8529" y="4673"/>
                  </a:lnTo>
                  <a:cubicBezTo>
                    <a:pt x="11780" y="4673"/>
                    <a:pt x="14986" y="6231"/>
                    <a:pt x="17284" y="8635"/>
                  </a:cubicBezTo>
                  <a:lnTo>
                    <a:pt x="16755" y="6216"/>
                  </a:lnTo>
                  <a:cubicBezTo>
                    <a:pt x="16014" y="2783"/>
                    <a:pt x="12612" y="1"/>
                    <a:pt x="9179"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209794" y="3920777"/>
              <a:ext cx="572932" cy="462813"/>
            </a:xfrm>
            <a:custGeom>
              <a:avLst/>
              <a:gdLst/>
              <a:ahLst/>
              <a:cxnLst/>
              <a:rect l="l" t="t" r="r" b="b"/>
              <a:pathLst>
                <a:path w="16212" h="13096" extrusionOk="0">
                  <a:moveTo>
                    <a:pt x="5006" y="1"/>
                  </a:moveTo>
                  <a:cubicBezTo>
                    <a:pt x="2057" y="1"/>
                    <a:pt x="46" y="2057"/>
                    <a:pt x="1" y="4794"/>
                  </a:cubicBezTo>
                  <a:cubicBezTo>
                    <a:pt x="4356" y="5520"/>
                    <a:pt x="8318" y="8862"/>
                    <a:pt x="9815" y="13096"/>
                  </a:cubicBezTo>
                  <a:lnTo>
                    <a:pt x="9830" y="13096"/>
                  </a:lnTo>
                  <a:cubicBezTo>
                    <a:pt x="9664" y="8922"/>
                    <a:pt x="12234" y="5611"/>
                    <a:pt x="16211" y="4825"/>
                  </a:cubicBezTo>
                  <a:cubicBezTo>
                    <a:pt x="14971" y="2072"/>
                    <a:pt x="12038" y="1"/>
                    <a:pt x="9089"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43579" y="3920777"/>
              <a:ext cx="655204" cy="581449"/>
            </a:xfrm>
            <a:custGeom>
              <a:avLst/>
              <a:gdLst/>
              <a:ahLst/>
              <a:cxnLst/>
              <a:rect l="l" t="t" r="r" b="b"/>
              <a:pathLst>
                <a:path w="18540" h="16453" extrusionOk="0">
                  <a:moveTo>
                    <a:pt x="5006" y="1"/>
                  </a:moveTo>
                  <a:cubicBezTo>
                    <a:pt x="2118" y="1"/>
                    <a:pt x="122" y="1982"/>
                    <a:pt x="1" y="4643"/>
                  </a:cubicBezTo>
                  <a:lnTo>
                    <a:pt x="6004" y="4643"/>
                  </a:lnTo>
                  <a:cubicBezTo>
                    <a:pt x="11539" y="4643"/>
                    <a:pt x="16922" y="9134"/>
                    <a:pt x="18011" y="14669"/>
                  </a:cubicBezTo>
                  <a:lnTo>
                    <a:pt x="18358" y="16453"/>
                  </a:lnTo>
                  <a:cubicBezTo>
                    <a:pt x="18540" y="15606"/>
                    <a:pt x="18540" y="14729"/>
                    <a:pt x="18358" y="13897"/>
                  </a:cubicBezTo>
                  <a:lnTo>
                    <a:pt x="16680" y="6231"/>
                  </a:lnTo>
                  <a:cubicBezTo>
                    <a:pt x="15924" y="2798"/>
                    <a:pt x="12537" y="1"/>
                    <a:pt x="910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5078" y="4129212"/>
              <a:ext cx="862013" cy="772214"/>
            </a:xfrm>
            <a:custGeom>
              <a:avLst/>
              <a:gdLst/>
              <a:ahLst/>
              <a:cxnLst/>
              <a:rect l="l" t="t" r="r" b="b"/>
              <a:pathLst>
                <a:path w="24392" h="21851" extrusionOk="0">
                  <a:moveTo>
                    <a:pt x="7410" y="0"/>
                  </a:moveTo>
                  <a:cubicBezTo>
                    <a:pt x="3025" y="0"/>
                    <a:pt x="0" y="3191"/>
                    <a:pt x="91" y="7349"/>
                  </a:cubicBezTo>
                  <a:lnTo>
                    <a:pt x="76" y="7349"/>
                  </a:lnTo>
                  <a:cubicBezTo>
                    <a:pt x="257" y="7863"/>
                    <a:pt x="409" y="8393"/>
                    <a:pt x="515" y="8922"/>
                  </a:cubicBezTo>
                  <a:lnTo>
                    <a:pt x="666" y="9723"/>
                  </a:lnTo>
                  <a:lnTo>
                    <a:pt x="2208" y="9723"/>
                  </a:lnTo>
                  <a:cubicBezTo>
                    <a:pt x="9391" y="9723"/>
                    <a:pt x="15999" y="14985"/>
                    <a:pt x="17950" y="21851"/>
                  </a:cubicBezTo>
                  <a:cubicBezTo>
                    <a:pt x="18101" y="17193"/>
                    <a:pt x="20581" y="13277"/>
                    <a:pt x="24391" y="11235"/>
                  </a:cubicBezTo>
                  <a:lnTo>
                    <a:pt x="23938" y="8922"/>
                  </a:lnTo>
                  <a:cubicBezTo>
                    <a:pt x="22970" y="4007"/>
                    <a:pt x="18191" y="0"/>
                    <a:pt x="13277"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68375" y="4132392"/>
              <a:ext cx="337214" cy="371989"/>
            </a:xfrm>
            <a:custGeom>
              <a:avLst/>
              <a:gdLst/>
              <a:ahLst/>
              <a:cxnLst/>
              <a:rect l="l" t="t" r="r" b="b"/>
              <a:pathLst>
                <a:path w="9542" h="10526" extrusionOk="0">
                  <a:moveTo>
                    <a:pt x="0" y="1"/>
                  </a:moveTo>
                  <a:lnTo>
                    <a:pt x="0" y="10525"/>
                  </a:lnTo>
                  <a:cubicBezTo>
                    <a:pt x="1535" y="9935"/>
                    <a:pt x="3157" y="9633"/>
                    <a:pt x="4795" y="9633"/>
                  </a:cubicBezTo>
                  <a:cubicBezTo>
                    <a:pt x="4835" y="9633"/>
                    <a:pt x="4874" y="9633"/>
                    <a:pt x="4914" y="9633"/>
                  </a:cubicBezTo>
                  <a:lnTo>
                    <a:pt x="9542" y="9633"/>
                  </a:lnTo>
                  <a:lnTo>
                    <a:pt x="9390" y="8832"/>
                  </a:lnTo>
                  <a:cubicBezTo>
                    <a:pt x="8513" y="4341"/>
                    <a:pt x="4446" y="621"/>
                    <a:pt x="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739693" y="4129212"/>
              <a:ext cx="850280" cy="768998"/>
            </a:xfrm>
            <a:custGeom>
              <a:avLst/>
              <a:gdLst/>
              <a:ahLst/>
              <a:cxnLst/>
              <a:rect l="l" t="t" r="r" b="b"/>
              <a:pathLst>
                <a:path w="24060" h="21760" extrusionOk="0">
                  <a:moveTo>
                    <a:pt x="7410" y="0"/>
                  </a:moveTo>
                  <a:cubicBezTo>
                    <a:pt x="3040" y="0"/>
                    <a:pt x="1" y="3191"/>
                    <a:pt x="92" y="7349"/>
                  </a:cubicBezTo>
                  <a:cubicBezTo>
                    <a:pt x="258" y="7863"/>
                    <a:pt x="409" y="8393"/>
                    <a:pt x="515" y="8922"/>
                  </a:cubicBezTo>
                  <a:lnTo>
                    <a:pt x="2602" y="19537"/>
                  </a:lnTo>
                  <a:cubicBezTo>
                    <a:pt x="2934" y="20248"/>
                    <a:pt x="3207" y="21004"/>
                    <a:pt x="3433" y="21760"/>
                  </a:cubicBezTo>
                  <a:cubicBezTo>
                    <a:pt x="3600" y="14834"/>
                    <a:pt x="8922" y="9527"/>
                    <a:pt x="16135" y="9527"/>
                  </a:cubicBezTo>
                  <a:lnTo>
                    <a:pt x="24059" y="9527"/>
                  </a:lnTo>
                  <a:lnTo>
                    <a:pt x="23938" y="8922"/>
                  </a:lnTo>
                  <a:cubicBezTo>
                    <a:pt x="22985" y="4007"/>
                    <a:pt x="18192" y="0"/>
                    <a:pt x="13277"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06651" y="4129212"/>
              <a:ext cx="913327" cy="526919"/>
            </a:xfrm>
            <a:custGeom>
              <a:avLst/>
              <a:gdLst/>
              <a:ahLst/>
              <a:cxnLst/>
              <a:rect l="l" t="t" r="r" b="b"/>
              <a:pathLst>
                <a:path w="25844" h="14910" extrusionOk="0">
                  <a:moveTo>
                    <a:pt x="8136" y="0"/>
                  </a:moveTo>
                  <a:cubicBezTo>
                    <a:pt x="3222" y="0"/>
                    <a:pt x="1" y="4007"/>
                    <a:pt x="969" y="8922"/>
                  </a:cubicBezTo>
                  <a:lnTo>
                    <a:pt x="1271" y="10449"/>
                  </a:lnTo>
                  <a:cubicBezTo>
                    <a:pt x="2653" y="9979"/>
                    <a:pt x="4106" y="9723"/>
                    <a:pt x="5575" y="9723"/>
                  </a:cubicBezTo>
                  <a:cubicBezTo>
                    <a:pt x="5617" y="9723"/>
                    <a:pt x="5659" y="9723"/>
                    <a:pt x="5702" y="9723"/>
                  </a:cubicBezTo>
                  <a:lnTo>
                    <a:pt x="14124" y="9723"/>
                  </a:lnTo>
                  <a:cubicBezTo>
                    <a:pt x="18570" y="9723"/>
                    <a:pt x="22804" y="11734"/>
                    <a:pt x="25843" y="14910"/>
                  </a:cubicBezTo>
                  <a:lnTo>
                    <a:pt x="24664" y="8922"/>
                  </a:lnTo>
                  <a:cubicBezTo>
                    <a:pt x="23696" y="4007"/>
                    <a:pt x="18918" y="0"/>
                    <a:pt x="14003"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21457" y="4124405"/>
              <a:ext cx="879083" cy="770059"/>
            </a:xfrm>
            <a:custGeom>
              <a:avLst/>
              <a:gdLst/>
              <a:ahLst/>
              <a:cxnLst/>
              <a:rect l="l" t="t" r="r" b="b"/>
              <a:pathLst>
                <a:path w="24875" h="21790" extrusionOk="0">
                  <a:moveTo>
                    <a:pt x="8120" y="0"/>
                  </a:moveTo>
                  <a:cubicBezTo>
                    <a:pt x="3206" y="0"/>
                    <a:pt x="0" y="3992"/>
                    <a:pt x="953" y="8907"/>
                  </a:cubicBezTo>
                  <a:lnTo>
                    <a:pt x="1119" y="9738"/>
                  </a:lnTo>
                  <a:cubicBezTo>
                    <a:pt x="7697" y="10404"/>
                    <a:pt x="13534" y="15394"/>
                    <a:pt x="15348" y="21790"/>
                  </a:cubicBezTo>
                  <a:cubicBezTo>
                    <a:pt x="15545" y="15968"/>
                    <a:pt x="19356" y="11326"/>
                    <a:pt x="24875" y="10026"/>
                  </a:cubicBezTo>
                  <a:lnTo>
                    <a:pt x="24648" y="8907"/>
                  </a:lnTo>
                  <a:cubicBezTo>
                    <a:pt x="23680" y="3992"/>
                    <a:pt x="18902" y="0"/>
                    <a:pt x="13988"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28842" y="4124405"/>
              <a:ext cx="955523" cy="816036"/>
            </a:xfrm>
            <a:custGeom>
              <a:avLst/>
              <a:gdLst/>
              <a:ahLst/>
              <a:cxnLst/>
              <a:rect l="l" t="t" r="r" b="b"/>
              <a:pathLst>
                <a:path w="27038" h="23091" extrusionOk="0">
                  <a:moveTo>
                    <a:pt x="8136" y="0"/>
                  </a:moveTo>
                  <a:cubicBezTo>
                    <a:pt x="3221" y="0"/>
                    <a:pt x="0" y="3992"/>
                    <a:pt x="968" y="8907"/>
                  </a:cubicBezTo>
                  <a:lnTo>
                    <a:pt x="1119" y="9708"/>
                  </a:lnTo>
                  <a:cubicBezTo>
                    <a:pt x="1528" y="9678"/>
                    <a:pt x="1951" y="9663"/>
                    <a:pt x="2375" y="9663"/>
                  </a:cubicBezTo>
                  <a:lnTo>
                    <a:pt x="10797" y="9663"/>
                  </a:lnTo>
                  <a:cubicBezTo>
                    <a:pt x="18418" y="9663"/>
                    <a:pt x="25404" y="15590"/>
                    <a:pt x="26841" y="23090"/>
                  </a:cubicBezTo>
                  <a:cubicBezTo>
                    <a:pt x="27038" y="22032"/>
                    <a:pt x="27038" y="20943"/>
                    <a:pt x="26811" y="19885"/>
                  </a:cubicBezTo>
                  <a:lnTo>
                    <a:pt x="24664" y="8907"/>
                  </a:lnTo>
                  <a:cubicBezTo>
                    <a:pt x="23696" y="3992"/>
                    <a:pt x="18917" y="0"/>
                    <a:pt x="14003"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9237" y="4529470"/>
              <a:ext cx="1214706" cy="614032"/>
            </a:xfrm>
            <a:custGeom>
              <a:avLst/>
              <a:gdLst/>
              <a:ahLst/>
              <a:cxnLst/>
              <a:rect l="l" t="t" r="r" b="b"/>
              <a:pathLst>
                <a:path w="34372" h="17375" extrusionOk="0">
                  <a:moveTo>
                    <a:pt x="11281" y="0"/>
                  </a:moveTo>
                  <a:cubicBezTo>
                    <a:pt x="4991" y="0"/>
                    <a:pt x="318" y="4567"/>
                    <a:pt x="1" y="10555"/>
                  </a:cubicBezTo>
                  <a:cubicBezTo>
                    <a:pt x="212" y="11296"/>
                    <a:pt x="363" y="12037"/>
                    <a:pt x="469" y="12793"/>
                  </a:cubicBezTo>
                  <a:lnTo>
                    <a:pt x="1044" y="17375"/>
                  </a:lnTo>
                  <a:lnTo>
                    <a:pt x="4597" y="17375"/>
                  </a:lnTo>
                  <a:cubicBezTo>
                    <a:pt x="7849" y="15346"/>
                    <a:pt x="11615" y="14274"/>
                    <a:pt x="15461" y="14274"/>
                  </a:cubicBezTo>
                  <a:cubicBezTo>
                    <a:pt x="15514" y="14274"/>
                    <a:pt x="15568" y="14274"/>
                    <a:pt x="15621" y="14275"/>
                  </a:cubicBezTo>
                  <a:lnTo>
                    <a:pt x="28625" y="14275"/>
                  </a:lnTo>
                  <a:cubicBezTo>
                    <a:pt x="30561" y="14290"/>
                    <a:pt x="32497" y="14532"/>
                    <a:pt x="34372" y="15016"/>
                  </a:cubicBezTo>
                  <a:lnTo>
                    <a:pt x="34099" y="12793"/>
                  </a:lnTo>
                  <a:cubicBezTo>
                    <a:pt x="33207" y="5746"/>
                    <a:pt x="26750" y="0"/>
                    <a:pt x="19689"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68375" y="4529470"/>
              <a:ext cx="950151" cy="614032"/>
            </a:xfrm>
            <a:custGeom>
              <a:avLst/>
              <a:gdLst/>
              <a:ahLst/>
              <a:cxnLst/>
              <a:rect l="l" t="t" r="r" b="b"/>
              <a:pathLst>
                <a:path w="26886" h="17375" extrusionOk="0">
                  <a:moveTo>
                    <a:pt x="3493" y="0"/>
                  </a:moveTo>
                  <a:cubicBezTo>
                    <a:pt x="2298" y="0"/>
                    <a:pt x="1134" y="166"/>
                    <a:pt x="0" y="514"/>
                  </a:cubicBezTo>
                  <a:lnTo>
                    <a:pt x="0" y="9269"/>
                  </a:lnTo>
                  <a:cubicBezTo>
                    <a:pt x="454" y="11371"/>
                    <a:pt x="1542" y="13292"/>
                    <a:pt x="3145" y="14728"/>
                  </a:cubicBezTo>
                  <a:cubicBezTo>
                    <a:pt x="6124" y="15076"/>
                    <a:pt x="9028" y="15968"/>
                    <a:pt x="11674" y="17375"/>
                  </a:cubicBezTo>
                  <a:lnTo>
                    <a:pt x="26886" y="17375"/>
                  </a:lnTo>
                  <a:lnTo>
                    <a:pt x="26311" y="12793"/>
                  </a:lnTo>
                  <a:cubicBezTo>
                    <a:pt x="25419" y="5746"/>
                    <a:pt x="18962" y="0"/>
                    <a:pt x="11901"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832672" y="4522509"/>
              <a:ext cx="1241459" cy="620994"/>
            </a:xfrm>
            <a:custGeom>
              <a:avLst/>
              <a:gdLst/>
              <a:ahLst/>
              <a:cxnLst/>
              <a:rect l="l" t="t" r="r" b="b"/>
              <a:pathLst>
                <a:path w="35129" h="17572" extrusionOk="0">
                  <a:moveTo>
                    <a:pt x="12083" y="0"/>
                  </a:moveTo>
                  <a:cubicBezTo>
                    <a:pt x="5021" y="0"/>
                    <a:pt x="1" y="5731"/>
                    <a:pt x="893" y="12793"/>
                  </a:cubicBezTo>
                  <a:lnTo>
                    <a:pt x="1317" y="16196"/>
                  </a:lnTo>
                  <a:cubicBezTo>
                    <a:pt x="2315" y="16589"/>
                    <a:pt x="3267" y="17042"/>
                    <a:pt x="4205" y="17572"/>
                  </a:cubicBezTo>
                  <a:lnTo>
                    <a:pt x="26448" y="17572"/>
                  </a:lnTo>
                  <a:cubicBezTo>
                    <a:pt x="29080" y="15938"/>
                    <a:pt x="32043" y="14925"/>
                    <a:pt x="35128" y="14608"/>
                  </a:cubicBezTo>
                  <a:lnTo>
                    <a:pt x="34901" y="12793"/>
                  </a:lnTo>
                  <a:cubicBezTo>
                    <a:pt x="34009" y="5731"/>
                    <a:pt x="27552" y="0"/>
                    <a:pt x="20506"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135545" y="4522509"/>
              <a:ext cx="1254782" cy="620994"/>
            </a:xfrm>
            <a:custGeom>
              <a:avLst/>
              <a:gdLst/>
              <a:ahLst/>
              <a:cxnLst/>
              <a:rect l="l" t="t" r="r" b="b"/>
              <a:pathLst>
                <a:path w="35506" h="17572" extrusionOk="0">
                  <a:moveTo>
                    <a:pt x="12082" y="0"/>
                  </a:moveTo>
                  <a:cubicBezTo>
                    <a:pt x="5020" y="0"/>
                    <a:pt x="0" y="5731"/>
                    <a:pt x="892" y="12793"/>
                  </a:cubicBezTo>
                  <a:lnTo>
                    <a:pt x="1104" y="14472"/>
                  </a:lnTo>
                  <a:lnTo>
                    <a:pt x="13609" y="14472"/>
                  </a:lnTo>
                  <a:cubicBezTo>
                    <a:pt x="17677" y="14502"/>
                    <a:pt x="21684" y="15560"/>
                    <a:pt x="25223" y="17572"/>
                  </a:cubicBezTo>
                  <a:lnTo>
                    <a:pt x="35505" y="17572"/>
                  </a:lnTo>
                  <a:lnTo>
                    <a:pt x="34900" y="12793"/>
                  </a:lnTo>
                  <a:cubicBezTo>
                    <a:pt x="34008" y="5731"/>
                    <a:pt x="27551" y="0"/>
                    <a:pt x="20505"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7231" y="5049955"/>
              <a:ext cx="301415" cy="93545"/>
            </a:xfrm>
            <a:custGeom>
              <a:avLst/>
              <a:gdLst/>
              <a:ahLst/>
              <a:cxnLst/>
              <a:rect l="l" t="t" r="r" b="b"/>
              <a:pathLst>
                <a:path w="8529" h="2647" extrusionOk="0">
                  <a:moveTo>
                    <a:pt x="0" y="0"/>
                  </a:moveTo>
                  <a:lnTo>
                    <a:pt x="0" y="0"/>
                  </a:lnTo>
                  <a:cubicBezTo>
                    <a:pt x="1875" y="1709"/>
                    <a:pt x="4325" y="2647"/>
                    <a:pt x="6865" y="2647"/>
                  </a:cubicBezTo>
                  <a:lnTo>
                    <a:pt x="8529" y="2647"/>
                  </a:lnTo>
                  <a:cubicBezTo>
                    <a:pt x="5883" y="1240"/>
                    <a:pt x="2994" y="348"/>
                    <a:pt x="0" y="0"/>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0650" y="5122084"/>
              <a:ext cx="803738" cy="21416"/>
            </a:xfrm>
            <a:custGeom>
              <a:avLst/>
              <a:gdLst/>
              <a:ahLst/>
              <a:cxnLst/>
              <a:rect l="l" t="t" r="r" b="b"/>
              <a:pathLst>
                <a:path w="22743" h="606" extrusionOk="0">
                  <a:moveTo>
                    <a:pt x="4809" y="1"/>
                  </a:moveTo>
                  <a:cubicBezTo>
                    <a:pt x="3191" y="1"/>
                    <a:pt x="1573" y="197"/>
                    <a:pt x="0" y="606"/>
                  </a:cubicBezTo>
                  <a:lnTo>
                    <a:pt x="22743" y="606"/>
                  </a:lnTo>
                  <a:cubicBezTo>
                    <a:pt x="21140" y="197"/>
                    <a:pt x="19476" y="1"/>
                    <a:pt x="17828"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06261" y="5122084"/>
              <a:ext cx="803773" cy="21416"/>
            </a:xfrm>
            <a:custGeom>
              <a:avLst/>
              <a:gdLst/>
              <a:ahLst/>
              <a:cxnLst/>
              <a:rect l="l" t="t" r="r" b="b"/>
              <a:pathLst>
                <a:path w="22744" h="606" extrusionOk="0">
                  <a:moveTo>
                    <a:pt x="4810" y="1"/>
                  </a:moveTo>
                  <a:cubicBezTo>
                    <a:pt x="3192" y="1"/>
                    <a:pt x="1574" y="197"/>
                    <a:pt x="1" y="606"/>
                  </a:cubicBezTo>
                  <a:lnTo>
                    <a:pt x="22744" y="606"/>
                  </a:lnTo>
                  <a:cubicBezTo>
                    <a:pt x="21141" y="197"/>
                    <a:pt x="19477" y="1"/>
                    <a:pt x="17829"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50868" y="3924523"/>
              <a:ext cx="583569" cy="463873"/>
            </a:xfrm>
            <a:custGeom>
              <a:avLst/>
              <a:gdLst/>
              <a:ahLst/>
              <a:cxnLst/>
              <a:rect l="l" t="t" r="r" b="b"/>
              <a:pathLst>
                <a:path w="16513" h="13126" extrusionOk="0">
                  <a:moveTo>
                    <a:pt x="7425" y="1"/>
                  </a:moveTo>
                  <a:cubicBezTo>
                    <a:pt x="4204" y="1"/>
                    <a:pt x="1013" y="2450"/>
                    <a:pt x="0" y="5580"/>
                  </a:cubicBezTo>
                  <a:cubicBezTo>
                    <a:pt x="2737" y="6956"/>
                    <a:pt x="4386" y="9769"/>
                    <a:pt x="4265" y="13126"/>
                  </a:cubicBezTo>
                  <a:cubicBezTo>
                    <a:pt x="5958" y="8333"/>
                    <a:pt x="10827" y="4673"/>
                    <a:pt x="15832" y="4673"/>
                  </a:cubicBezTo>
                  <a:lnTo>
                    <a:pt x="16513" y="4673"/>
                  </a:lnTo>
                  <a:cubicBezTo>
                    <a:pt x="16407" y="1997"/>
                    <a:pt x="14411" y="1"/>
                    <a:pt x="11508"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898011" y="3924523"/>
              <a:ext cx="571837" cy="462283"/>
            </a:xfrm>
            <a:custGeom>
              <a:avLst/>
              <a:gdLst/>
              <a:ahLst/>
              <a:cxnLst/>
              <a:rect l="l" t="t" r="r" b="b"/>
              <a:pathLst>
                <a:path w="16181" h="13081" extrusionOk="0">
                  <a:moveTo>
                    <a:pt x="7047" y="1"/>
                  </a:moveTo>
                  <a:cubicBezTo>
                    <a:pt x="4144" y="1"/>
                    <a:pt x="1271" y="1997"/>
                    <a:pt x="0" y="4673"/>
                  </a:cubicBezTo>
                  <a:lnTo>
                    <a:pt x="3388" y="4673"/>
                  </a:lnTo>
                  <a:cubicBezTo>
                    <a:pt x="8378" y="4673"/>
                    <a:pt x="11795" y="8317"/>
                    <a:pt x="11644" y="13081"/>
                  </a:cubicBezTo>
                  <a:cubicBezTo>
                    <a:pt x="12460" y="10873"/>
                    <a:pt x="13867" y="8922"/>
                    <a:pt x="15712" y="7455"/>
                  </a:cubicBezTo>
                  <a:lnTo>
                    <a:pt x="15984" y="6216"/>
                  </a:lnTo>
                  <a:cubicBezTo>
                    <a:pt x="15999" y="6170"/>
                    <a:pt x="16014" y="6125"/>
                    <a:pt x="16029" y="6064"/>
                  </a:cubicBezTo>
                  <a:cubicBezTo>
                    <a:pt x="16105" y="5701"/>
                    <a:pt x="16135" y="5338"/>
                    <a:pt x="16150" y="4960"/>
                  </a:cubicBezTo>
                  <a:cubicBezTo>
                    <a:pt x="16180" y="2133"/>
                    <a:pt x="14139" y="1"/>
                    <a:pt x="1113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518967" y="3924523"/>
              <a:ext cx="599614" cy="219673"/>
            </a:xfrm>
            <a:custGeom>
              <a:avLst/>
              <a:gdLst/>
              <a:ahLst/>
              <a:cxnLst/>
              <a:rect l="l" t="t" r="r" b="b"/>
              <a:pathLst>
                <a:path w="16967" h="6216" extrusionOk="0">
                  <a:moveTo>
                    <a:pt x="7576" y="1"/>
                  </a:moveTo>
                  <a:cubicBezTo>
                    <a:pt x="4144" y="1"/>
                    <a:pt x="757" y="2783"/>
                    <a:pt x="1" y="6200"/>
                  </a:cubicBezTo>
                  <a:cubicBezTo>
                    <a:pt x="1709" y="5218"/>
                    <a:pt x="3645" y="4703"/>
                    <a:pt x="5611" y="4673"/>
                  </a:cubicBezTo>
                  <a:lnTo>
                    <a:pt x="11478" y="4673"/>
                  </a:lnTo>
                  <a:cubicBezTo>
                    <a:pt x="11525" y="4672"/>
                    <a:pt x="11573" y="4672"/>
                    <a:pt x="11620" y="4672"/>
                  </a:cubicBezTo>
                  <a:cubicBezTo>
                    <a:pt x="13370" y="4672"/>
                    <a:pt x="15085" y="5214"/>
                    <a:pt x="16513" y="6216"/>
                  </a:cubicBezTo>
                  <a:cubicBezTo>
                    <a:pt x="16528" y="6170"/>
                    <a:pt x="16543" y="6125"/>
                    <a:pt x="16559" y="6064"/>
                  </a:cubicBezTo>
                  <a:cubicBezTo>
                    <a:pt x="16589" y="5883"/>
                    <a:pt x="16619" y="5686"/>
                    <a:pt x="16649" y="5505"/>
                  </a:cubicBezTo>
                  <a:cubicBezTo>
                    <a:pt x="16967" y="2405"/>
                    <a:pt x="14865" y="1"/>
                    <a:pt x="1167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568222" y="3893530"/>
              <a:ext cx="5044149" cy="1249976"/>
            </a:xfrm>
            <a:custGeom>
              <a:avLst/>
              <a:gdLst/>
              <a:ahLst/>
              <a:cxnLst/>
              <a:rect l="l" t="t" r="r" b="b"/>
              <a:pathLst>
                <a:path w="142732" h="35370" extrusionOk="0">
                  <a:moveTo>
                    <a:pt x="69499" y="878"/>
                  </a:moveTo>
                  <a:cubicBezTo>
                    <a:pt x="72523" y="878"/>
                    <a:pt x="74580" y="3040"/>
                    <a:pt x="74504" y="5913"/>
                  </a:cubicBezTo>
                  <a:cubicBezTo>
                    <a:pt x="73672" y="5671"/>
                    <a:pt x="72795" y="5550"/>
                    <a:pt x="71918" y="5550"/>
                  </a:cubicBezTo>
                  <a:lnTo>
                    <a:pt x="66051" y="5550"/>
                  </a:lnTo>
                  <a:cubicBezTo>
                    <a:pt x="62800" y="5550"/>
                    <a:pt x="59594" y="7108"/>
                    <a:pt x="57296" y="9512"/>
                  </a:cubicBezTo>
                  <a:lnTo>
                    <a:pt x="57825" y="7093"/>
                  </a:lnTo>
                  <a:cubicBezTo>
                    <a:pt x="58566" y="3660"/>
                    <a:pt x="61968" y="878"/>
                    <a:pt x="65401" y="878"/>
                  </a:cubicBezTo>
                  <a:close/>
                  <a:moveTo>
                    <a:pt x="28828" y="13692"/>
                  </a:moveTo>
                  <a:lnTo>
                    <a:pt x="28828" y="13692"/>
                  </a:lnTo>
                  <a:cubicBezTo>
                    <a:pt x="28826" y="13750"/>
                    <a:pt x="28824" y="13808"/>
                    <a:pt x="28822" y="13867"/>
                  </a:cubicBezTo>
                  <a:cubicBezTo>
                    <a:pt x="28824" y="13863"/>
                    <a:pt x="28825" y="13859"/>
                    <a:pt x="28826" y="13855"/>
                  </a:cubicBezTo>
                  <a:lnTo>
                    <a:pt x="28826" y="13855"/>
                  </a:lnTo>
                  <a:cubicBezTo>
                    <a:pt x="28827" y="13800"/>
                    <a:pt x="28828" y="13746"/>
                    <a:pt x="28828" y="13692"/>
                  </a:cubicBezTo>
                  <a:close/>
                  <a:moveTo>
                    <a:pt x="80175" y="13990"/>
                  </a:moveTo>
                  <a:cubicBezTo>
                    <a:pt x="80175" y="13994"/>
                    <a:pt x="80175" y="13999"/>
                    <a:pt x="80175" y="14003"/>
                  </a:cubicBezTo>
                  <a:cubicBezTo>
                    <a:pt x="80175" y="14003"/>
                    <a:pt x="80175" y="14002"/>
                    <a:pt x="80175" y="14002"/>
                  </a:cubicBezTo>
                  <a:lnTo>
                    <a:pt x="80175" y="14002"/>
                  </a:lnTo>
                  <a:cubicBezTo>
                    <a:pt x="80175" y="13998"/>
                    <a:pt x="80175" y="13994"/>
                    <a:pt x="80175" y="13990"/>
                  </a:cubicBezTo>
                  <a:close/>
                  <a:moveTo>
                    <a:pt x="15712" y="772"/>
                  </a:moveTo>
                  <a:cubicBezTo>
                    <a:pt x="18600" y="772"/>
                    <a:pt x="20596" y="2753"/>
                    <a:pt x="20717" y="5414"/>
                  </a:cubicBezTo>
                  <a:lnTo>
                    <a:pt x="14714" y="5414"/>
                  </a:lnTo>
                  <a:cubicBezTo>
                    <a:pt x="9179" y="5414"/>
                    <a:pt x="3796" y="9905"/>
                    <a:pt x="2707" y="15440"/>
                  </a:cubicBezTo>
                  <a:lnTo>
                    <a:pt x="2360" y="17224"/>
                  </a:lnTo>
                  <a:cubicBezTo>
                    <a:pt x="2178" y="16377"/>
                    <a:pt x="2178" y="15500"/>
                    <a:pt x="2360" y="14668"/>
                  </a:cubicBezTo>
                  <a:lnTo>
                    <a:pt x="4038" y="7002"/>
                  </a:lnTo>
                  <a:cubicBezTo>
                    <a:pt x="4794" y="3569"/>
                    <a:pt x="8196" y="772"/>
                    <a:pt x="11614" y="772"/>
                  </a:cubicBezTo>
                  <a:close/>
                  <a:moveTo>
                    <a:pt x="98517" y="6669"/>
                  </a:moveTo>
                  <a:cubicBezTo>
                    <a:pt x="103431" y="6669"/>
                    <a:pt x="106652" y="10676"/>
                    <a:pt x="105684" y="15591"/>
                  </a:cubicBezTo>
                  <a:lnTo>
                    <a:pt x="105382" y="17118"/>
                  </a:lnTo>
                  <a:cubicBezTo>
                    <a:pt x="103961" y="16634"/>
                    <a:pt x="102464" y="16392"/>
                    <a:pt x="100951" y="16392"/>
                  </a:cubicBezTo>
                  <a:lnTo>
                    <a:pt x="92544" y="16392"/>
                  </a:lnTo>
                  <a:cubicBezTo>
                    <a:pt x="88083" y="16392"/>
                    <a:pt x="83849" y="18403"/>
                    <a:pt x="80810" y="21579"/>
                  </a:cubicBezTo>
                  <a:lnTo>
                    <a:pt x="81989" y="15591"/>
                  </a:lnTo>
                  <a:cubicBezTo>
                    <a:pt x="82957" y="10676"/>
                    <a:pt x="87735" y="6669"/>
                    <a:pt x="92650" y="6669"/>
                  </a:cubicBezTo>
                  <a:close/>
                  <a:moveTo>
                    <a:pt x="47180" y="6533"/>
                  </a:moveTo>
                  <a:cubicBezTo>
                    <a:pt x="52094" y="6533"/>
                    <a:pt x="55300" y="10525"/>
                    <a:pt x="54347" y="15440"/>
                  </a:cubicBezTo>
                  <a:lnTo>
                    <a:pt x="54181" y="16271"/>
                  </a:lnTo>
                  <a:cubicBezTo>
                    <a:pt x="47603" y="16937"/>
                    <a:pt x="41766" y="21927"/>
                    <a:pt x="39952" y="28323"/>
                  </a:cubicBezTo>
                  <a:cubicBezTo>
                    <a:pt x="39755" y="22516"/>
                    <a:pt x="35944" y="17859"/>
                    <a:pt x="30425" y="16559"/>
                  </a:cubicBezTo>
                  <a:lnTo>
                    <a:pt x="30652" y="15440"/>
                  </a:lnTo>
                  <a:cubicBezTo>
                    <a:pt x="31620" y="10525"/>
                    <a:pt x="36398" y="6533"/>
                    <a:pt x="41312" y="6533"/>
                  </a:cubicBezTo>
                  <a:close/>
                  <a:moveTo>
                    <a:pt x="87418" y="878"/>
                  </a:moveTo>
                  <a:cubicBezTo>
                    <a:pt x="90321" y="878"/>
                    <a:pt x="92317" y="2874"/>
                    <a:pt x="92423" y="5550"/>
                  </a:cubicBezTo>
                  <a:lnTo>
                    <a:pt x="91742" y="5550"/>
                  </a:lnTo>
                  <a:cubicBezTo>
                    <a:pt x="86738" y="5550"/>
                    <a:pt x="81869" y="9209"/>
                    <a:pt x="80175" y="14002"/>
                  </a:cubicBezTo>
                  <a:lnTo>
                    <a:pt x="80175" y="14002"/>
                  </a:lnTo>
                  <a:cubicBezTo>
                    <a:pt x="80175" y="14008"/>
                    <a:pt x="80175" y="14013"/>
                    <a:pt x="80175" y="14018"/>
                  </a:cubicBezTo>
                  <a:cubicBezTo>
                    <a:pt x="79993" y="14532"/>
                    <a:pt x="79842" y="15062"/>
                    <a:pt x="79736" y="15591"/>
                  </a:cubicBezTo>
                  <a:lnTo>
                    <a:pt x="77649" y="26206"/>
                  </a:lnTo>
                  <a:cubicBezTo>
                    <a:pt x="77317" y="26917"/>
                    <a:pt x="77044" y="27658"/>
                    <a:pt x="76818" y="28429"/>
                  </a:cubicBezTo>
                  <a:cubicBezTo>
                    <a:pt x="76651" y="21503"/>
                    <a:pt x="71329" y="16196"/>
                    <a:pt x="64116" y="16196"/>
                  </a:cubicBezTo>
                  <a:lnTo>
                    <a:pt x="56192" y="16196"/>
                  </a:lnTo>
                  <a:lnTo>
                    <a:pt x="56313" y="15591"/>
                  </a:lnTo>
                  <a:cubicBezTo>
                    <a:pt x="57281" y="10676"/>
                    <a:pt x="62059" y="6669"/>
                    <a:pt x="66974" y="6669"/>
                  </a:cubicBezTo>
                  <a:lnTo>
                    <a:pt x="72841" y="6669"/>
                  </a:lnTo>
                  <a:cubicBezTo>
                    <a:pt x="77216" y="6669"/>
                    <a:pt x="80237" y="9830"/>
                    <a:pt x="80175" y="13990"/>
                  </a:cubicBezTo>
                  <a:lnTo>
                    <a:pt x="80175" y="13990"/>
                  </a:lnTo>
                  <a:cubicBezTo>
                    <a:pt x="80291" y="10639"/>
                    <a:pt x="78644" y="7832"/>
                    <a:pt x="75910" y="6457"/>
                  </a:cubicBezTo>
                  <a:cubicBezTo>
                    <a:pt x="76923" y="3327"/>
                    <a:pt x="80114" y="878"/>
                    <a:pt x="83335" y="878"/>
                  </a:cubicBezTo>
                  <a:close/>
                  <a:moveTo>
                    <a:pt x="33646" y="772"/>
                  </a:moveTo>
                  <a:cubicBezTo>
                    <a:pt x="36595" y="772"/>
                    <a:pt x="38606" y="2828"/>
                    <a:pt x="38651" y="5565"/>
                  </a:cubicBezTo>
                  <a:cubicBezTo>
                    <a:pt x="34300" y="6290"/>
                    <a:pt x="30342" y="9627"/>
                    <a:pt x="28826" y="13855"/>
                  </a:cubicBezTo>
                  <a:lnTo>
                    <a:pt x="28826" y="13855"/>
                  </a:lnTo>
                  <a:cubicBezTo>
                    <a:pt x="28818" y="14369"/>
                    <a:pt x="28762" y="14899"/>
                    <a:pt x="28656" y="15440"/>
                  </a:cubicBezTo>
                  <a:lnTo>
                    <a:pt x="28505" y="16241"/>
                  </a:lnTo>
                  <a:cubicBezTo>
                    <a:pt x="28096" y="16211"/>
                    <a:pt x="27673" y="16196"/>
                    <a:pt x="27250" y="16196"/>
                  </a:cubicBezTo>
                  <a:lnTo>
                    <a:pt x="18827" y="16196"/>
                  </a:lnTo>
                  <a:cubicBezTo>
                    <a:pt x="11206" y="16196"/>
                    <a:pt x="4220" y="22123"/>
                    <a:pt x="2783" y="29623"/>
                  </a:cubicBezTo>
                  <a:cubicBezTo>
                    <a:pt x="2586" y="28565"/>
                    <a:pt x="2586" y="27476"/>
                    <a:pt x="2813" y="26418"/>
                  </a:cubicBezTo>
                  <a:lnTo>
                    <a:pt x="4960" y="15440"/>
                  </a:lnTo>
                  <a:cubicBezTo>
                    <a:pt x="5928" y="10525"/>
                    <a:pt x="10707" y="6533"/>
                    <a:pt x="15621" y="6533"/>
                  </a:cubicBezTo>
                  <a:lnTo>
                    <a:pt x="21488" y="6533"/>
                  </a:lnTo>
                  <a:cubicBezTo>
                    <a:pt x="25805" y="6533"/>
                    <a:pt x="28815" y="9613"/>
                    <a:pt x="28828" y="13692"/>
                  </a:cubicBezTo>
                  <a:lnTo>
                    <a:pt x="28828" y="13692"/>
                  </a:lnTo>
                  <a:cubicBezTo>
                    <a:pt x="28916" y="9601"/>
                    <a:pt x="26362" y="6371"/>
                    <a:pt x="22441" y="5596"/>
                  </a:cubicBezTo>
                  <a:cubicBezTo>
                    <a:pt x="23681" y="2843"/>
                    <a:pt x="26614" y="772"/>
                    <a:pt x="29563" y="772"/>
                  </a:cubicBezTo>
                  <a:close/>
                  <a:moveTo>
                    <a:pt x="11009" y="1"/>
                  </a:moveTo>
                  <a:cubicBezTo>
                    <a:pt x="7138" y="1"/>
                    <a:pt x="3312" y="3131"/>
                    <a:pt x="2465" y="7002"/>
                  </a:cubicBezTo>
                  <a:lnTo>
                    <a:pt x="787" y="14668"/>
                  </a:lnTo>
                  <a:cubicBezTo>
                    <a:pt x="348" y="16664"/>
                    <a:pt x="802" y="18464"/>
                    <a:pt x="1861" y="19734"/>
                  </a:cubicBezTo>
                  <a:lnTo>
                    <a:pt x="560" y="26418"/>
                  </a:lnTo>
                  <a:cubicBezTo>
                    <a:pt x="1" y="29276"/>
                    <a:pt x="681" y="31846"/>
                    <a:pt x="2239" y="33676"/>
                  </a:cubicBezTo>
                  <a:lnTo>
                    <a:pt x="2027" y="35370"/>
                  </a:lnTo>
                  <a:lnTo>
                    <a:pt x="5248" y="35370"/>
                  </a:lnTo>
                  <a:lnTo>
                    <a:pt x="5853" y="30591"/>
                  </a:lnTo>
                  <a:cubicBezTo>
                    <a:pt x="6745" y="23529"/>
                    <a:pt x="13202" y="17798"/>
                    <a:pt x="20248" y="17798"/>
                  </a:cubicBezTo>
                  <a:lnTo>
                    <a:pt x="28671" y="17798"/>
                  </a:lnTo>
                  <a:cubicBezTo>
                    <a:pt x="35733" y="17798"/>
                    <a:pt x="40753" y="23529"/>
                    <a:pt x="39861" y="30591"/>
                  </a:cubicBezTo>
                  <a:lnTo>
                    <a:pt x="39649" y="32270"/>
                  </a:lnTo>
                  <a:lnTo>
                    <a:pt x="27144" y="32270"/>
                  </a:lnTo>
                  <a:cubicBezTo>
                    <a:pt x="23076" y="32300"/>
                    <a:pt x="19069" y="33358"/>
                    <a:pt x="15530" y="35370"/>
                  </a:cubicBezTo>
                  <a:lnTo>
                    <a:pt x="24497" y="35370"/>
                  </a:lnTo>
                  <a:cubicBezTo>
                    <a:pt x="26100" y="34961"/>
                    <a:pt x="27764" y="34765"/>
                    <a:pt x="29412" y="34765"/>
                  </a:cubicBezTo>
                  <a:lnTo>
                    <a:pt x="42431" y="34765"/>
                  </a:lnTo>
                  <a:cubicBezTo>
                    <a:pt x="44049" y="34765"/>
                    <a:pt x="45667" y="34961"/>
                    <a:pt x="47240" y="35370"/>
                  </a:cubicBezTo>
                  <a:lnTo>
                    <a:pt x="51172" y="35370"/>
                  </a:lnTo>
                  <a:cubicBezTo>
                    <a:pt x="48541" y="33736"/>
                    <a:pt x="45577" y="32708"/>
                    <a:pt x="42492" y="32406"/>
                  </a:cubicBezTo>
                  <a:lnTo>
                    <a:pt x="42719" y="30591"/>
                  </a:lnTo>
                  <a:cubicBezTo>
                    <a:pt x="43611" y="23545"/>
                    <a:pt x="50068" y="17798"/>
                    <a:pt x="57114" y="17798"/>
                  </a:cubicBezTo>
                  <a:lnTo>
                    <a:pt x="65537" y="17798"/>
                  </a:lnTo>
                  <a:cubicBezTo>
                    <a:pt x="72599" y="17798"/>
                    <a:pt x="77604" y="23545"/>
                    <a:pt x="76727" y="30591"/>
                  </a:cubicBezTo>
                  <a:lnTo>
                    <a:pt x="76303" y="33994"/>
                  </a:lnTo>
                  <a:cubicBezTo>
                    <a:pt x="75305" y="34387"/>
                    <a:pt x="74353" y="34840"/>
                    <a:pt x="73415" y="35370"/>
                  </a:cubicBezTo>
                  <a:lnTo>
                    <a:pt x="82382" y="35370"/>
                  </a:lnTo>
                  <a:cubicBezTo>
                    <a:pt x="83985" y="34961"/>
                    <a:pt x="85649" y="34765"/>
                    <a:pt x="87297" y="34765"/>
                  </a:cubicBezTo>
                  <a:lnTo>
                    <a:pt x="100316" y="34765"/>
                  </a:lnTo>
                  <a:cubicBezTo>
                    <a:pt x="101934" y="34765"/>
                    <a:pt x="103552" y="34961"/>
                    <a:pt x="105125" y="35370"/>
                  </a:cubicBezTo>
                  <a:lnTo>
                    <a:pt x="109057" y="35370"/>
                  </a:lnTo>
                  <a:cubicBezTo>
                    <a:pt x="105805" y="33341"/>
                    <a:pt x="102039" y="32269"/>
                    <a:pt x="98193" y="32269"/>
                  </a:cubicBezTo>
                  <a:cubicBezTo>
                    <a:pt x="98140" y="32269"/>
                    <a:pt x="98086" y="32269"/>
                    <a:pt x="98033" y="32270"/>
                  </a:cubicBezTo>
                  <a:lnTo>
                    <a:pt x="85029" y="32270"/>
                  </a:lnTo>
                  <a:cubicBezTo>
                    <a:pt x="83093" y="32285"/>
                    <a:pt x="81157" y="32527"/>
                    <a:pt x="79282" y="33011"/>
                  </a:cubicBezTo>
                  <a:lnTo>
                    <a:pt x="79555" y="30788"/>
                  </a:lnTo>
                  <a:cubicBezTo>
                    <a:pt x="80447" y="23741"/>
                    <a:pt x="86904" y="17995"/>
                    <a:pt x="93965" y="17995"/>
                  </a:cubicBezTo>
                  <a:lnTo>
                    <a:pt x="102373" y="17995"/>
                  </a:lnTo>
                  <a:cubicBezTo>
                    <a:pt x="108663" y="17995"/>
                    <a:pt x="113336" y="22562"/>
                    <a:pt x="113653" y="28550"/>
                  </a:cubicBezTo>
                  <a:cubicBezTo>
                    <a:pt x="113442" y="29291"/>
                    <a:pt x="113291" y="30032"/>
                    <a:pt x="113185" y="30788"/>
                  </a:cubicBezTo>
                  <a:lnTo>
                    <a:pt x="112610" y="35370"/>
                  </a:lnTo>
                  <a:lnTo>
                    <a:pt x="115846" y="35370"/>
                  </a:lnTo>
                  <a:lnTo>
                    <a:pt x="116421" y="30788"/>
                  </a:lnTo>
                  <a:cubicBezTo>
                    <a:pt x="117313" y="23741"/>
                    <a:pt x="123770" y="17995"/>
                    <a:pt x="130831" y="17995"/>
                  </a:cubicBezTo>
                  <a:lnTo>
                    <a:pt x="139239" y="17995"/>
                  </a:lnTo>
                  <a:cubicBezTo>
                    <a:pt x="140418" y="17995"/>
                    <a:pt x="141598" y="18161"/>
                    <a:pt x="142732" y="18509"/>
                  </a:cubicBezTo>
                  <a:lnTo>
                    <a:pt x="142732" y="17284"/>
                  </a:lnTo>
                  <a:cubicBezTo>
                    <a:pt x="141195" y="16708"/>
                    <a:pt x="139572" y="16392"/>
                    <a:pt x="137932" y="16392"/>
                  </a:cubicBezTo>
                  <a:cubicBezTo>
                    <a:pt x="137894" y="16392"/>
                    <a:pt x="137856" y="16392"/>
                    <a:pt x="137818" y="16392"/>
                  </a:cubicBezTo>
                  <a:lnTo>
                    <a:pt x="133190" y="16392"/>
                  </a:lnTo>
                  <a:lnTo>
                    <a:pt x="133342" y="15591"/>
                  </a:lnTo>
                  <a:cubicBezTo>
                    <a:pt x="134219" y="11100"/>
                    <a:pt x="138286" y="7380"/>
                    <a:pt x="142732" y="6760"/>
                  </a:cubicBezTo>
                  <a:lnTo>
                    <a:pt x="142732" y="5565"/>
                  </a:lnTo>
                  <a:cubicBezTo>
                    <a:pt x="137863" y="5732"/>
                    <a:pt x="133191" y="9330"/>
                    <a:pt x="131527" y="14002"/>
                  </a:cubicBezTo>
                  <a:lnTo>
                    <a:pt x="131527" y="14002"/>
                  </a:lnTo>
                  <a:cubicBezTo>
                    <a:pt x="131527" y="13999"/>
                    <a:pt x="131527" y="13996"/>
                    <a:pt x="131527" y="13992"/>
                  </a:cubicBezTo>
                  <a:lnTo>
                    <a:pt x="131527" y="13992"/>
                  </a:lnTo>
                  <a:cubicBezTo>
                    <a:pt x="131527" y="13996"/>
                    <a:pt x="131527" y="13999"/>
                    <a:pt x="131527" y="14003"/>
                  </a:cubicBezTo>
                  <a:cubicBezTo>
                    <a:pt x="131527" y="14003"/>
                    <a:pt x="131527" y="14002"/>
                    <a:pt x="131527" y="14002"/>
                  </a:cubicBezTo>
                  <a:lnTo>
                    <a:pt x="131527" y="14002"/>
                  </a:lnTo>
                  <a:cubicBezTo>
                    <a:pt x="131527" y="14008"/>
                    <a:pt x="131527" y="14013"/>
                    <a:pt x="131527" y="14018"/>
                  </a:cubicBezTo>
                  <a:cubicBezTo>
                    <a:pt x="131346" y="14532"/>
                    <a:pt x="131194" y="15062"/>
                    <a:pt x="131088" y="15591"/>
                  </a:cubicBezTo>
                  <a:lnTo>
                    <a:pt x="130937" y="16392"/>
                  </a:lnTo>
                  <a:lnTo>
                    <a:pt x="129395" y="16392"/>
                  </a:lnTo>
                  <a:cubicBezTo>
                    <a:pt x="122212" y="16392"/>
                    <a:pt x="115604" y="21654"/>
                    <a:pt x="113653" y="28520"/>
                  </a:cubicBezTo>
                  <a:cubicBezTo>
                    <a:pt x="113502" y="23862"/>
                    <a:pt x="111022" y="19946"/>
                    <a:pt x="107212" y="17904"/>
                  </a:cubicBezTo>
                  <a:lnTo>
                    <a:pt x="107665" y="15591"/>
                  </a:lnTo>
                  <a:cubicBezTo>
                    <a:pt x="108633" y="10676"/>
                    <a:pt x="113412" y="6669"/>
                    <a:pt x="118326" y="6669"/>
                  </a:cubicBezTo>
                  <a:lnTo>
                    <a:pt x="124193" y="6669"/>
                  </a:lnTo>
                  <a:cubicBezTo>
                    <a:pt x="128569" y="6669"/>
                    <a:pt x="131590" y="9832"/>
                    <a:pt x="131527" y="13992"/>
                  </a:cubicBezTo>
                  <a:lnTo>
                    <a:pt x="131527" y="13992"/>
                  </a:lnTo>
                  <a:cubicBezTo>
                    <a:pt x="131615" y="11759"/>
                    <a:pt x="130905" y="9782"/>
                    <a:pt x="129622" y="8287"/>
                  </a:cubicBezTo>
                  <a:lnTo>
                    <a:pt x="129879" y="7093"/>
                  </a:lnTo>
                  <a:cubicBezTo>
                    <a:pt x="130635" y="3660"/>
                    <a:pt x="134037" y="878"/>
                    <a:pt x="137470" y="878"/>
                  </a:cubicBezTo>
                  <a:lnTo>
                    <a:pt x="141568" y="878"/>
                  </a:lnTo>
                  <a:cubicBezTo>
                    <a:pt x="141961" y="878"/>
                    <a:pt x="142354" y="908"/>
                    <a:pt x="142732" y="983"/>
                  </a:cubicBezTo>
                  <a:lnTo>
                    <a:pt x="142732" y="348"/>
                  </a:lnTo>
                  <a:cubicBezTo>
                    <a:pt x="142157" y="182"/>
                    <a:pt x="141553" y="91"/>
                    <a:pt x="140948" y="91"/>
                  </a:cubicBezTo>
                  <a:lnTo>
                    <a:pt x="136850" y="91"/>
                  </a:lnTo>
                  <a:cubicBezTo>
                    <a:pt x="133024" y="91"/>
                    <a:pt x="129259" y="3146"/>
                    <a:pt x="128352" y="6956"/>
                  </a:cubicBezTo>
                  <a:cubicBezTo>
                    <a:pt x="128336" y="7002"/>
                    <a:pt x="128321" y="7047"/>
                    <a:pt x="128321" y="7093"/>
                  </a:cubicBezTo>
                  <a:cubicBezTo>
                    <a:pt x="126878" y="6091"/>
                    <a:pt x="125163" y="5549"/>
                    <a:pt x="123413" y="5549"/>
                  </a:cubicBezTo>
                  <a:cubicBezTo>
                    <a:pt x="123366" y="5549"/>
                    <a:pt x="123318" y="5549"/>
                    <a:pt x="123271" y="5550"/>
                  </a:cubicBezTo>
                  <a:lnTo>
                    <a:pt x="117404" y="5550"/>
                  </a:lnTo>
                  <a:cubicBezTo>
                    <a:pt x="115438" y="5580"/>
                    <a:pt x="113502" y="6095"/>
                    <a:pt x="111794" y="7077"/>
                  </a:cubicBezTo>
                  <a:cubicBezTo>
                    <a:pt x="112550" y="3660"/>
                    <a:pt x="115937" y="878"/>
                    <a:pt x="119369" y="878"/>
                  </a:cubicBezTo>
                  <a:lnTo>
                    <a:pt x="123467" y="878"/>
                  </a:lnTo>
                  <a:cubicBezTo>
                    <a:pt x="126658" y="878"/>
                    <a:pt x="128760" y="3282"/>
                    <a:pt x="128442" y="6382"/>
                  </a:cubicBezTo>
                  <a:cubicBezTo>
                    <a:pt x="128851" y="2843"/>
                    <a:pt x="126476" y="91"/>
                    <a:pt x="122847" y="91"/>
                  </a:cubicBezTo>
                  <a:lnTo>
                    <a:pt x="118749" y="91"/>
                  </a:lnTo>
                  <a:cubicBezTo>
                    <a:pt x="114924" y="91"/>
                    <a:pt x="111158" y="3146"/>
                    <a:pt x="110251" y="6941"/>
                  </a:cubicBezTo>
                  <a:cubicBezTo>
                    <a:pt x="110236" y="7002"/>
                    <a:pt x="110221" y="7047"/>
                    <a:pt x="110206" y="7093"/>
                  </a:cubicBezTo>
                  <a:lnTo>
                    <a:pt x="109934" y="8332"/>
                  </a:lnTo>
                  <a:cubicBezTo>
                    <a:pt x="108089" y="9799"/>
                    <a:pt x="106682" y="11750"/>
                    <a:pt x="105866" y="13958"/>
                  </a:cubicBezTo>
                  <a:cubicBezTo>
                    <a:pt x="106017" y="9194"/>
                    <a:pt x="102600" y="5550"/>
                    <a:pt x="97610" y="5550"/>
                  </a:cubicBezTo>
                  <a:lnTo>
                    <a:pt x="94222" y="5550"/>
                  </a:lnTo>
                  <a:cubicBezTo>
                    <a:pt x="95493" y="2874"/>
                    <a:pt x="98366" y="878"/>
                    <a:pt x="101269" y="878"/>
                  </a:cubicBezTo>
                  <a:lnTo>
                    <a:pt x="105367" y="878"/>
                  </a:lnTo>
                  <a:cubicBezTo>
                    <a:pt x="108361" y="878"/>
                    <a:pt x="110402" y="3010"/>
                    <a:pt x="110372" y="5837"/>
                  </a:cubicBezTo>
                  <a:cubicBezTo>
                    <a:pt x="110493" y="2571"/>
                    <a:pt x="108179" y="91"/>
                    <a:pt x="104732" y="91"/>
                  </a:cubicBezTo>
                  <a:lnTo>
                    <a:pt x="100649" y="91"/>
                  </a:lnTo>
                  <a:cubicBezTo>
                    <a:pt x="97307" y="91"/>
                    <a:pt x="94011" y="2435"/>
                    <a:pt x="92620" y="5550"/>
                  </a:cubicBezTo>
                  <a:lnTo>
                    <a:pt x="92438" y="5550"/>
                  </a:lnTo>
                  <a:cubicBezTo>
                    <a:pt x="92423" y="2435"/>
                    <a:pt x="90140" y="91"/>
                    <a:pt x="86798" y="91"/>
                  </a:cubicBezTo>
                  <a:lnTo>
                    <a:pt x="82715" y="91"/>
                  </a:lnTo>
                  <a:cubicBezTo>
                    <a:pt x="79237" y="91"/>
                    <a:pt x="75820" y="2617"/>
                    <a:pt x="74534" y="5913"/>
                  </a:cubicBezTo>
                  <a:lnTo>
                    <a:pt x="74504" y="5913"/>
                  </a:lnTo>
                  <a:cubicBezTo>
                    <a:pt x="74670" y="2601"/>
                    <a:pt x="72342" y="91"/>
                    <a:pt x="68879" y="91"/>
                  </a:cubicBezTo>
                  <a:lnTo>
                    <a:pt x="64781" y="91"/>
                  </a:lnTo>
                  <a:cubicBezTo>
                    <a:pt x="61273" y="91"/>
                    <a:pt x="57810" y="2677"/>
                    <a:pt x="56570" y="6049"/>
                  </a:cubicBezTo>
                  <a:cubicBezTo>
                    <a:pt x="56434" y="6397"/>
                    <a:pt x="56328" y="6745"/>
                    <a:pt x="56252" y="7093"/>
                  </a:cubicBezTo>
                  <a:lnTo>
                    <a:pt x="55012" y="12763"/>
                  </a:lnTo>
                  <a:cubicBezTo>
                    <a:pt x="54816" y="13156"/>
                    <a:pt x="54665" y="13534"/>
                    <a:pt x="54513" y="13943"/>
                  </a:cubicBezTo>
                  <a:cubicBezTo>
                    <a:pt x="54740" y="9119"/>
                    <a:pt x="51293" y="5414"/>
                    <a:pt x="46272" y="5414"/>
                  </a:cubicBezTo>
                  <a:lnTo>
                    <a:pt x="40496" y="5414"/>
                  </a:lnTo>
                  <a:cubicBezTo>
                    <a:pt x="41796" y="2798"/>
                    <a:pt x="44624" y="878"/>
                    <a:pt x="47467" y="878"/>
                  </a:cubicBezTo>
                  <a:lnTo>
                    <a:pt x="51565" y="878"/>
                  </a:lnTo>
                  <a:cubicBezTo>
                    <a:pt x="54574" y="878"/>
                    <a:pt x="56615" y="3010"/>
                    <a:pt x="56585" y="5837"/>
                  </a:cubicBezTo>
                  <a:cubicBezTo>
                    <a:pt x="56706" y="2571"/>
                    <a:pt x="54393" y="91"/>
                    <a:pt x="50945" y="91"/>
                  </a:cubicBezTo>
                  <a:lnTo>
                    <a:pt x="46847" y="91"/>
                  </a:lnTo>
                  <a:cubicBezTo>
                    <a:pt x="43520" y="91"/>
                    <a:pt x="40224" y="2420"/>
                    <a:pt x="38833" y="5535"/>
                  </a:cubicBezTo>
                  <a:cubicBezTo>
                    <a:pt x="38787" y="5535"/>
                    <a:pt x="38727" y="5550"/>
                    <a:pt x="38666" y="5565"/>
                  </a:cubicBezTo>
                  <a:cubicBezTo>
                    <a:pt x="38696" y="2375"/>
                    <a:pt x="36413" y="1"/>
                    <a:pt x="33026" y="1"/>
                  </a:cubicBezTo>
                  <a:lnTo>
                    <a:pt x="28943" y="1"/>
                  </a:lnTo>
                  <a:cubicBezTo>
                    <a:pt x="25616" y="1"/>
                    <a:pt x="22320" y="2314"/>
                    <a:pt x="20929" y="5429"/>
                  </a:cubicBezTo>
                  <a:cubicBezTo>
                    <a:pt x="20868" y="5414"/>
                    <a:pt x="20793" y="5414"/>
                    <a:pt x="20732" y="5414"/>
                  </a:cubicBezTo>
                  <a:cubicBezTo>
                    <a:pt x="20687" y="2314"/>
                    <a:pt x="18419" y="1"/>
                    <a:pt x="15092"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149006" y="3924523"/>
              <a:ext cx="463343" cy="463873"/>
            </a:xfrm>
            <a:custGeom>
              <a:avLst/>
              <a:gdLst/>
              <a:ahLst/>
              <a:cxnLst/>
              <a:rect l="l" t="t" r="r" b="b"/>
              <a:pathLst>
                <a:path w="13111" h="13126" extrusionOk="0">
                  <a:moveTo>
                    <a:pt x="7849" y="1"/>
                  </a:moveTo>
                  <a:cubicBezTo>
                    <a:pt x="4416" y="1"/>
                    <a:pt x="1014" y="2783"/>
                    <a:pt x="258" y="6216"/>
                  </a:cubicBezTo>
                  <a:lnTo>
                    <a:pt x="1" y="7410"/>
                  </a:lnTo>
                  <a:cubicBezTo>
                    <a:pt x="1286" y="8907"/>
                    <a:pt x="1997" y="10888"/>
                    <a:pt x="1906" y="13126"/>
                  </a:cubicBezTo>
                  <a:cubicBezTo>
                    <a:pt x="3569" y="8453"/>
                    <a:pt x="8242" y="4855"/>
                    <a:pt x="13111" y="4688"/>
                  </a:cubicBezTo>
                  <a:lnTo>
                    <a:pt x="13111" y="122"/>
                  </a:lnTo>
                  <a:cubicBezTo>
                    <a:pt x="12733" y="31"/>
                    <a:pt x="12340" y="1"/>
                    <a:pt x="11947"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999308" y="3924523"/>
              <a:ext cx="569716" cy="461752"/>
            </a:xfrm>
            <a:custGeom>
              <a:avLst/>
              <a:gdLst/>
              <a:ahLst/>
              <a:cxnLst/>
              <a:rect l="l" t="t" r="r" b="b"/>
              <a:pathLst>
                <a:path w="16121" h="13066" extrusionOk="0">
                  <a:moveTo>
                    <a:pt x="6972" y="1"/>
                  </a:moveTo>
                  <a:cubicBezTo>
                    <a:pt x="4129" y="1"/>
                    <a:pt x="1301" y="1921"/>
                    <a:pt x="1" y="4537"/>
                  </a:cubicBezTo>
                  <a:lnTo>
                    <a:pt x="5777" y="4537"/>
                  </a:lnTo>
                  <a:cubicBezTo>
                    <a:pt x="10798" y="4537"/>
                    <a:pt x="14245" y="8242"/>
                    <a:pt x="14018" y="13066"/>
                  </a:cubicBezTo>
                  <a:cubicBezTo>
                    <a:pt x="14170" y="12657"/>
                    <a:pt x="14336" y="12279"/>
                    <a:pt x="14517" y="11886"/>
                  </a:cubicBezTo>
                  <a:lnTo>
                    <a:pt x="15757" y="6216"/>
                  </a:lnTo>
                  <a:cubicBezTo>
                    <a:pt x="15833" y="5868"/>
                    <a:pt x="15939" y="5520"/>
                    <a:pt x="16075" y="5172"/>
                  </a:cubicBezTo>
                  <a:cubicBezTo>
                    <a:pt x="16075" y="5097"/>
                    <a:pt x="16090" y="5036"/>
                    <a:pt x="16090" y="4960"/>
                  </a:cubicBezTo>
                  <a:cubicBezTo>
                    <a:pt x="16120" y="2133"/>
                    <a:pt x="14079" y="1"/>
                    <a:pt x="1107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593017" y="3924523"/>
              <a:ext cx="610852" cy="305161"/>
            </a:xfrm>
            <a:custGeom>
              <a:avLst/>
              <a:gdLst/>
              <a:ahLst/>
              <a:cxnLst/>
              <a:rect l="l" t="t" r="r" b="b"/>
              <a:pathLst>
                <a:path w="17285" h="8635" extrusionOk="0">
                  <a:moveTo>
                    <a:pt x="8106" y="1"/>
                  </a:moveTo>
                  <a:cubicBezTo>
                    <a:pt x="4673" y="1"/>
                    <a:pt x="1271" y="2783"/>
                    <a:pt x="530" y="6216"/>
                  </a:cubicBezTo>
                  <a:lnTo>
                    <a:pt x="1" y="8635"/>
                  </a:lnTo>
                  <a:cubicBezTo>
                    <a:pt x="2299" y="6231"/>
                    <a:pt x="5505" y="4673"/>
                    <a:pt x="8756" y="4673"/>
                  </a:cubicBezTo>
                  <a:lnTo>
                    <a:pt x="14623" y="4673"/>
                  </a:lnTo>
                  <a:cubicBezTo>
                    <a:pt x="15500" y="4673"/>
                    <a:pt x="16377" y="4794"/>
                    <a:pt x="17209" y="5036"/>
                  </a:cubicBezTo>
                  <a:cubicBezTo>
                    <a:pt x="17285" y="2163"/>
                    <a:pt x="15228" y="1"/>
                    <a:pt x="1220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61248" y="3920777"/>
              <a:ext cx="572932" cy="462813"/>
            </a:xfrm>
            <a:custGeom>
              <a:avLst/>
              <a:gdLst/>
              <a:ahLst/>
              <a:cxnLst/>
              <a:rect l="l" t="t" r="r" b="b"/>
              <a:pathLst>
                <a:path w="16212" h="13096" extrusionOk="0">
                  <a:moveTo>
                    <a:pt x="7123" y="1"/>
                  </a:moveTo>
                  <a:cubicBezTo>
                    <a:pt x="4174" y="1"/>
                    <a:pt x="1241" y="2072"/>
                    <a:pt x="1" y="4825"/>
                  </a:cubicBezTo>
                  <a:cubicBezTo>
                    <a:pt x="3978" y="5611"/>
                    <a:pt x="6548" y="8922"/>
                    <a:pt x="6382" y="13096"/>
                  </a:cubicBezTo>
                  <a:lnTo>
                    <a:pt x="6397" y="13096"/>
                  </a:lnTo>
                  <a:cubicBezTo>
                    <a:pt x="7894" y="8862"/>
                    <a:pt x="11856" y="5520"/>
                    <a:pt x="16211" y="4794"/>
                  </a:cubicBezTo>
                  <a:cubicBezTo>
                    <a:pt x="16166" y="2057"/>
                    <a:pt x="14155" y="1"/>
                    <a:pt x="11206"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645192" y="3920777"/>
              <a:ext cx="655204" cy="581449"/>
            </a:xfrm>
            <a:custGeom>
              <a:avLst/>
              <a:gdLst/>
              <a:ahLst/>
              <a:cxnLst/>
              <a:rect l="l" t="t" r="r" b="b"/>
              <a:pathLst>
                <a:path w="18540" h="16453" extrusionOk="0">
                  <a:moveTo>
                    <a:pt x="9436" y="1"/>
                  </a:moveTo>
                  <a:cubicBezTo>
                    <a:pt x="6003" y="1"/>
                    <a:pt x="2616" y="2798"/>
                    <a:pt x="1860" y="6231"/>
                  </a:cubicBezTo>
                  <a:lnTo>
                    <a:pt x="182" y="13897"/>
                  </a:lnTo>
                  <a:cubicBezTo>
                    <a:pt x="0" y="14729"/>
                    <a:pt x="0" y="15606"/>
                    <a:pt x="182" y="16453"/>
                  </a:cubicBezTo>
                  <a:lnTo>
                    <a:pt x="529" y="14669"/>
                  </a:lnTo>
                  <a:cubicBezTo>
                    <a:pt x="1618" y="9134"/>
                    <a:pt x="7001" y="4643"/>
                    <a:pt x="12536" y="4643"/>
                  </a:cubicBezTo>
                  <a:lnTo>
                    <a:pt x="18539" y="4643"/>
                  </a:lnTo>
                  <a:cubicBezTo>
                    <a:pt x="18418" y="1982"/>
                    <a:pt x="16422" y="1"/>
                    <a:pt x="1353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356510" y="4129212"/>
              <a:ext cx="862543" cy="772214"/>
            </a:xfrm>
            <a:custGeom>
              <a:avLst/>
              <a:gdLst/>
              <a:ahLst/>
              <a:cxnLst/>
              <a:rect l="l" t="t" r="r" b="b"/>
              <a:pathLst>
                <a:path w="24407" h="21851" extrusionOk="0">
                  <a:moveTo>
                    <a:pt x="11130" y="0"/>
                  </a:moveTo>
                  <a:cubicBezTo>
                    <a:pt x="6216" y="0"/>
                    <a:pt x="1422" y="4007"/>
                    <a:pt x="469" y="8922"/>
                  </a:cubicBezTo>
                  <a:lnTo>
                    <a:pt x="1" y="11235"/>
                  </a:lnTo>
                  <a:cubicBezTo>
                    <a:pt x="3826" y="13277"/>
                    <a:pt x="6306" y="17193"/>
                    <a:pt x="6457" y="21851"/>
                  </a:cubicBezTo>
                  <a:cubicBezTo>
                    <a:pt x="8408" y="14985"/>
                    <a:pt x="15016" y="9723"/>
                    <a:pt x="22199" y="9723"/>
                  </a:cubicBezTo>
                  <a:lnTo>
                    <a:pt x="23741" y="9723"/>
                  </a:lnTo>
                  <a:lnTo>
                    <a:pt x="23892" y="8922"/>
                  </a:lnTo>
                  <a:cubicBezTo>
                    <a:pt x="23998" y="8393"/>
                    <a:pt x="24150" y="7863"/>
                    <a:pt x="24316" y="7349"/>
                  </a:cubicBezTo>
                  <a:cubicBezTo>
                    <a:pt x="24407" y="3176"/>
                    <a:pt x="21367" y="0"/>
                    <a:pt x="16997"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275134" y="4132392"/>
              <a:ext cx="337214" cy="371989"/>
            </a:xfrm>
            <a:custGeom>
              <a:avLst/>
              <a:gdLst/>
              <a:ahLst/>
              <a:cxnLst/>
              <a:rect l="l" t="t" r="r" b="b"/>
              <a:pathLst>
                <a:path w="9542" h="10526" extrusionOk="0">
                  <a:moveTo>
                    <a:pt x="9542" y="1"/>
                  </a:moveTo>
                  <a:cubicBezTo>
                    <a:pt x="5096" y="621"/>
                    <a:pt x="1044" y="4341"/>
                    <a:pt x="152" y="8832"/>
                  </a:cubicBezTo>
                  <a:lnTo>
                    <a:pt x="0" y="9633"/>
                  </a:lnTo>
                  <a:lnTo>
                    <a:pt x="4628" y="9633"/>
                  </a:lnTo>
                  <a:cubicBezTo>
                    <a:pt x="4666" y="9633"/>
                    <a:pt x="4704" y="9633"/>
                    <a:pt x="4742" y="9633"/>
                  </a:cubicBezTo>
                  <a:cubicBezTo>
                    <a:pt x="6382" y="9633"/>
                    <a:pt x="8005" y="9949"/>
                    <a:pt x="9542" y="10525"/>
                  </a:cubicBezTo>
                  <a:lnTo>
                    <a:pt x="9542" y="1"/>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554002" y="4129212"/>
              <a:ext cx="850280" cy="768998"/>
            </a:xfrm>
            <a:custGeom>
              <a:avLst/>
              <a:gdLst/>
              <a:ahLst/>
              <a:cxnLst/>
              <a:rect l="l" t="t" r="r" b="b"/>
              <a:pathLst>
                <a:path w="24060" h="21760" extrusionOk="0">
                  <a:moveTo>
                    <a:pt x="10783" y="0"/>
                  </a:moveTo>
                  <a:cubicBezTo>
                    <a:pt x="5868" y="0"/>
                    <a:pt x="1075" y="4007"/>
                    <a:pt x="122" y="8922"/>
                  </a:cubicBezTo>
                  <a:lnTo>
                    <a:pt x="1" y="9527"/>
                  </a:lnTo>
                  <a:lnTo>
                    <a:pt x="7925" y="9527"/>
                  </a:lnTo>
                  <a:cubicBezTo>
                    <a:pt x="15138" y="9527"/>
                    <a:pt x="20460" y="14834"/>
                    <a:pt x="20627" y="21760"/>
                  </a:cubicBezTo>
                  <a:cubicBezTo>
                    <a:pt x="20853" y="20989"/>
                    <a:pt x="21126" y="20248"/>
                    <a:pt x="21458" y="19537"/>
                  </a:cubicBezTo>
                  <a:lnTo>
                    <a:pt x="23545" y="8922"/>
                  </a:lnTo>
                  <a:cubicBezTo>
                    <a:pt x="23651" y="8393"/>
                    <a:pt x="23802" y="7863"/>
                    <a:pt x="23968" y="7349"/>
                  </a:cubicBezTo>
                  <a:cubicBezTo>
                    <a:pt x="24059" y="3176"/>
                    <a:pt x="21020" y="0"/>
                    <a:pt x="16650"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423998" y="4129212"/>
              <a:ext cx="913327" cy="526919"/>
            </a:xfrm>
            <a:custGeom>
              <a:avLst/>
              <a:gdLst/>
              <a:ahLst/>
              <a:cxnLst/>
              <a:rect l="l" t="t" r="r" b="b"/>
              <a:pathLst>
                <a:path w="25844" h="14910" extrusionOk="0">
                  <a:moveTo>
                    <a:pt x="11841" y="0"/>
                  </a:moveTo>
                  <a:cubicBezTo>
                    <a:pt x="6926" y="0"/>
                    <a:pt x="2148" y="4007"/>
                    <a:pt x="1180" y="8922"/>
                  </a:cubicBezTo>
                  <a:lnTo>
                    <a:pt x="1" y="14910"/>
                  </a:lnTo>
                  <a:cubicBezTo>
                    <a:pt x="3040" y="11734"/>
                    <a:pt x="7274" y="9723"/>
                    <a:pt x="11720" y="9723"/>
                  </a:cubicBezTo>
                  <a:lnTo>
                    <a:pt x="20142" y="9723"/>
                  </a:lnTo>
                  <a:cubicBezTo>
                    <a:pt x="20185" y="9723"/>
                    <a:pt x="20227" y="9723"/>
                    <a:pt x="20269" y="9723"/>
                  </a:cubicBezTo>
                  <a:cubicBezTo>
                    <a:pt x="21738" y="9723"/>
                    <a:pt x="23191" y="9979"/>
                    <a:pt x="24573" y="10449"/>
                  </a:cubicBezTo>
                  <a:lnTo>
                    <a:pt x="24875" y="8922"/>
                  </a:lnTo>
                  <a:cubicBezTo>
                    <a:pt x="25843" y="4007"/>
                    <a:pt x="22622" y="0"/>
                    <a:pt x="17708"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643436" y="4124405"/>
              <a:ext cx="879082" cy="770059"/>
            </a:xfrm>
            <a:custGeom>
              <a:avLst/>
              <a:gdLst/>
              <a:ahLst/>
              <a:cxnLst/>
              <a:rect l="l" t="t" r="r" b="b"/>
              <a:pathLst>
                <a:path w="24875" h="21790" extrusionOk="0">
                  <a:moveTo>
                    <a:pt x="10887" y="0"/>
                  </a:moveTo>
                  <a:cubicBezTo>
                    <a:pt x="5973" y="0"/>
                    <a:pt x="1195" y="3992"/>
                    <a:pt x="227" y="8907"/>
                  </a:cubicBezTo>
                  <a:lnTo>
                    <a:pt x="0" y="10026"/>
                  </a:lnTo>
                  <a:cubicBezTo>
                    <a:pt x="5519" y="11326"/>
                    <a:pt x="9330" y="15968"/>
                    <a:pt x="9527" y="21790"/>
                  </a:cubicBezTo>
                  <a:cubicBezTo>
                    <a:pt x="11341" y="15394"/>
                    <a:pt x="17178" y="10404"/>
                    <a:pt x="23756" y="9738"/>
                  </a:cubicBezTo>
                  <a:lnTo>
                    <a:pt x="23922" y="8907"/>
                  </a:lnTo>
                  <a:cubicBezTo>
                    <a:pt x="24875" y="3992"/>
                    <a:pt x="21669" y="0"/>
                    <a:pt x="16755"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659611" y="4124405"/>
              <a:ext cx="955523" cy="816036"/>
            </a:xfrm>
            <a:custGeom>
              <a:avLst/>
              <a:gdLst/>
              <a:ahLst/>
              <a:cxnLst/>
              <a:rect l="l" t="t" r="r" b="b"/>
              <a:pathLst>
                <a:path w="27038" h="23091" extrusionOk="0">
                  <a:moveTo>
                    <a:pt x="13035" y="0"/>
                  </a:moveTo>
                  <a:cubicBezTo>
                    <a:pt x="8121" y="0"/>
                    <a:pt x="3342" y="3992"/>
                    <a:pt x="2374" y="8907"/>
                  </a:cubicBezTo>
                  <a:lnTo>
                    <a:pt x="227" y="19885"/>
                  </a:lnTo>
                  <a:cubicBezTo>
                    <a:pt x="0" y="20943"/>
                    <a:pt x="0" y="22032"/>
                    <a:pt x="197" y="23090"/>
                  </a:cubicBezTo>
                  <a:cubicBezTo>
                    <a:pt x="1634" y="15590"/>
                    <a:pt x="8620" y="9663"/>
                    <a:pt x="16241" y="9663"/>
                  </a:cubicBezTo>
                  <a:lnTo>
                    <a:pt x="24664" y="9663"/>
                  </a:lnTo>
                  <a:cubicBezTo>
                    <a:pt x="25087" y="9663"/>
                    <a:pt x="25510" y="9678"/>
                    <a:pt x="25919" y="9708"/>
                  </a:cubicBezTo>
                  <a:lnTo>
                    <a:pt x="26070" y="8907"/>
                  </a:lnTo>
                  <a:cubicBezTo>
                    <a:pt x="27038" y="3992"/>
                    <a:pt x="23817" y="0"/>
                    <a:pt x="18902"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370034" y="4529470"/>
              <a:ext cx="1214706" cy="614032"/>
            </a:xfrm>
            <a:custGeom>
              <a:avLst/>
              <a:gdLst/>
              <a:ahLst/>
              <a:cxnLst/>
              <a:rect l="l" t="t" r="r" b="b"/>
              <a:pathLst>
                <a:path w="34372" h="17375" extrusionOk="0">
                  <a:moveTo>
                    <a:pt x="14683" y="0"/>
                  </a:moveTo>
                  <a:cubicBezTo>
                    <a:pt x="7622" y="0"/>
                    <a:pt x="1165" y="5746"/>
                    <a:pt x="273" y="12793"/>
                  </a:cubicBezTo>
                  <a:lnTo>
                    <a:pt x="0" y="15016"/>
                  </a:lnTo>
                  <a:cubicBezTo>
                    <a:pt x="1875" y="14532"/>
                    <a:pt x="3811" y="14290"/>
                    <a:pt x="5747" y="14275"/>
                  </a:cubicBezTo>
                  <a:lnTo>
                    <a:pt x="18751" y="14275"/>
                  </a:lnTo>
                  <a:cubicBezTo>
                    <a:pt x="18804" y="14274"/>
                    <a:pt x="18858" y="14274"/>
                    <a:pt x="18911" y="14274"/>
                  </a:cubicBezTo>
                  <a:cubicBezTo>
                    <a:pt x="22757" y="14274"/>
                    <a:pt x="26523" y="15346"/>
                    <a:pt x="29775" y="17375"/>
                  </a:cubicBezTo>
                  <a:lnTo>
                    <a:pt x="33328" y="17375"/>
                  </a:lnTo>
                  <a:lnTo>
                    <a:pt x="33903" y="12793"/>
                  </a:lnTo>
                  <a:cubicBezTo>
                    <a:pt x="34009" y="12037"/>
                    <a:pt x="34160" y="11296"/>
                    <a:pt x="34371" y="10555"/>
                  </a:cubicBezTo>
                  <a:cubicBezTo>
                    <a:pt x="34054" y="4567"/>
                    <a:pt x="29381" y="0"/>
                    <a:pt x="23106"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662200" y="4529470"/>
              <a:ext cx="950151" cy="614032"/>
            </a:xfrm>
            <a:custGeom>
              <a:avLst/>
              <a:gdLst/>
              <a:ahLst/>
              <a:cxnLst/>
              <a:rect l="l" t="t" r="r" b="b"/>
              <a:pathLst>
                <a:path w="26886" h="17375" extrusionOk="0">
                  <a:moveTo>
                    <a:pt x="14985" y="0"/>
                  </a:moveTo>
                  <a:cubicBezTo>
                    <a:pt x="7924" y="0"/>
                    <a:pt x="1467" y="5746"/>
                    <a:pt x="575" y="12793"/>
                  </a:cubicBezTo>
                  <a:lnTo>
                    <a:pt x="0" y="17375"/>
                  </a:lnTo>
                  <a:lnTo>
                    <a:pt x="15212" y="17375"/>
                  </a:lnTo>
                  <a:cubicBezTo>
                    <a:pt x="17949" y="15923"/>
                    <a:pt x="20943" y="15016"/>
                    <a:pt x="24028" y="14698"/>
                  </a:cubicBezTo>
                  <a:cubicBezTo>
                    <a:pt x="25359" y="13488"/>
                    <a:pt x="26342" y="11946"/>
                    <a:pt x="26886" y="10222"/>
                  </a:cubicBezTo>
                  <a:lnTo>
                    <a:pt x="26886" y="514"/>
                  </a:lnTo>
                  <a:cubicBezTo>
                    <a:pt x="25752" y="166"/>
                    <a:pt x="24588" y="0"/>
                    <a:pt x="23393"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069847" y="4522509"/>
              <a:ext cx="1241459" cy="620994"/>
            </a:xfrm>
            <a:custGeom>
              <a:avLst/>
              <a:gdLst/>
              <a:ahLst/>
              <a:cxnLst/>
              <a:rect l="l" t="t" r="r" b="b"/>
              <a:pathLst>
                <a:path w="35129" h="17572" extrusionOk="0">
                  <a:moveTo>
                    <a:pt x="14623" y="0"/>
                  </a:moveTo>
                  <a:cubicBezTo>
                    <a:pt x="7577" y="0"/>
                    <a:pt x="1120" y="5731"/>
                    <a:pt x="228" y="12793"/>
                  </a:cubicBezTo>
                  <a:lnTo>
                    <a:pt x="1" y="14608"/>
                  </a:lnTo>
                  <a:cubicBezTo>
                    <a:pt x="3086" y="14910"/>
                    <a:pt x="6050" y="15938"/>
                    <a:pt x="8681" y="17572"/>
                  </a:cubicBezTo>
                  <a:lnTo>
                    <a:pt x="30924" y="17572"/>
                  </a:lnTo>
                  <a:cubicBezTo>
                    <a:pt x="31862" y="17042"/>
                    <a:pt x="32814" y="16589"/>
                    <a:pt x="33812" y="16196"/>
                  </a:cubicBezTo>
                  <a:lnTo>
                    <a:pt x="34236" y="12793"/>
                  </a:lnTo>
                  <a:cubicBezTo>
                    <a:pt x="35128" y="5731"/>
                    <a:pt x="30108" y="0"/>
                    <a:pt x="23046"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753650" y="4522509"/>
              <a:ext cx="1254782" cy="620994"/>
            </a:xfrm>
            <a:custGeom>
              <a:avLst/>
              <a:gdLst/>
              <a:ahLst/>
              <a:cxnLst/>
              <a:rect l="l" t="t" r="r" b="b"/>
              <a:pathLst>
                <a:path w="35506" h="17572" extrusionOk="0">
                  <a:moveTo>
                    <a:pt x="15001" y="0"/>
                  </a:moveTo>
                  <a:cubicBezTo>
                    <a:pt x="7955" y="0"/>
                    <a:pt x="1498" y="5731"/>
                    <a:pt x="606" y="12793"/>
                  </a:cubicBezTo>
                  <a:lnTo>
                    <a:pt x="1" y="17572"/>
                  </a:lnTo>
                  <a:lnTo>
                    <a:pt x="10283" y="17572"/>
                  </a:lnTo>
                  <a:cubicBezTo>
                    <a:pt x="13822" y="15560"/>
                    <a:pt x="17814" y="14502"/>
                    <a:pt x="21897" y="14472"/>
                  </a:cubicBezTo>
                  <a:lnTo>
                    <a:pt x="34402" y="14472"/>
                  </a:lnTo>
                  <a:lnTo>
                    <a:pt x="34614" y="12793"/>
                  </a:lnTo>
                  <a:cubicBezTo>
                    <a:pt x="35506" y="5731"/>
                    <a:pt x="30486" y="0"/>
                    <a:pt x="23424"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199789" y="5048895"/>
              <a:ext cx="311593" cy="94605"/>
            </a:xfrm>
            <a:custGeom>
              <a:avLst/>
              <a:gdLst/>
              <a:ahLst/>
              <a:cxnLst/>
              <a:rect l="l" t="t" r="r" b="b"/>
              <a:pathLst>
                <a:path w="8817" h="2677" extrusionOk="0">
                  <a:moveTo>
                    <a:pt x="8816" y="0"/>
                  </a:moveTo>
                  <a:lnTo>
                    <a:pt x="8816" y="0"/>
                  </a:lnTo>
                  <a:cubicBezTo>
                    <a:pt x="5731" y="318"/>
                    <a:pt x="2737" y="1225"/>
                    <a:pt x="0" y="2677"/>
                  </a:cubicBezTo>
                  <a:lnTo>
                    <a:pt x="1921" y="2677"/>
                  </a:lnTo>
                  <a:cubicBezTo>
                    <a:pt x="4476" y="2677"/>
                    <a:pt x="6926" y="1724"/>
                    <a:pt x="8816" y="0"/>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479588" y="5122084"/>
              <a:ext cx="803738" cy="21416"/>
            </a:xfrm>
            <a:custGeom>
              <a:avLst/>
              <a:gdLst/>
              <a:ahLst/>
              <a:cxnLst/>
              <a:rect l="l" t="t" r="r" b="b"/>
              <a:pathLst>
                <a:path w="22743" h="606" extrusionOk="0">
                  <a:moveTo>
                    <a:pt x="4915" y="1"/>
                  </a:moveTo>
                  <a:cubicBezTo>
                    <a:pt x="3267" y="1"/>
                    <a:pt x="1603" y="197"/>
                    <a:pt x="0" y="606"/>
                  </a:cubicBezTo>
                  <a:lnTo>
                    <a:pt x="22743" y="606"/>
                  </a:lnTo>
                  <a:cubicBezTo>
                    <a:pt x="21170" y="197"/>
                    <a:pt x="19552" y="1"/>
                    <a:pt x="1793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433942" y="5122084"/>
              <a:ext cx="803773" cy="21416"/>
            </a:xfrm>
            <a:custGeom>
              <a:avLst/>
              <a:gdLst/>
              <a:ahLst/>
              <a:cxnLst/>
              <a:rect l="l" t="t" r="r" b="b"/>
              <a:pathLst>
                <a:path w="22744" h="606" extrusionOk="0">
                  <a:moveTo>
                    <a:pt x="4915" y="1"/>
                  </a:moveTo>
                  <a:cubicBezTo>
                    <a:pt x="3267" y="1"/>
                    <a:pt x="1603" y="197"/>
                    <a:pt x="0" y="606"/>
                  </a:cubicBezTo>
                  <a:lnTo>
                    <a:pt x="22743" y="606"/>
                  </a:lnTo>
                  <a:cubicBezTo>
                    <a:pt x="21170" y="197"/>
                    <a:pt x="19552" y="1"/>
                    <a:pt x="1793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txBox="1">
            <a:spLocks noGrp="1"/>
          </p:cNvSpPr>
          <p:nvPr>
            <p:ph type="title"/>
          </p:nvPr>
        </p:nvSpPr>
        <p:spPr>
          <a:xfrm>
            <a:off x="720000" y="860400"/>
            <a:ext cx="7704000" cy="180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3" name="Google Shape;73;p2"/>
          <p:cNvSpPr txBox="1">
            <a:spLocks noGrp="1"/>
          </p:cNvSpPr>
          <p:nvPr>
            <p:ph type="subTitle" idx="1"/>
          </p:nvPr>
        </p:nvSpPr>
        <p:spPr>
          <a:xfrm>
            <a:off x="720000" y="1767600"/>
            <a:ext cx="7704000" cy="11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0" name="Google Shape;110;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CUSTOM_1">
    <p:spTree>
      <p:nvGrpSpPr>
        <p:cNvPr id="1" name="Shape 112"/>
        <p:cNvGrpSpPr/>
        <p:nvPr/>
      </p:nvGrpSpPr>
      <p:grpSpPr>
        <a:xfrm>
          <a:off x="0" y="0"/>
          <a:ext cx="0" cy="0"/>
          <a:chOff x="0" y="0"/>
          <a:chExt cx="0" cy="0"/>
        </a:xfrm>
      </p:grpSpPr>
      <p:grpSp>
        <p:nvGrpSpPr>
          <p:cNvPr id="113" name="Google Shape;113;p13"/>
          <p:cNvGrpSpPr/>
          <p:nvPr/>
        </p:nvGrpSpPr>
        <p:grpSpPr>
          <a:xfrm>
            <a:off x="-21413" y="18"/>
            <a:ext cx="9173773" cy="4187129"/>
            <a:chOff x="-21413" y="18"/>
            <a:chExt cx="9173773" cy="4187129"/>
          </a:xfrm>
        </p:grpSpPr>
        <p:sp>
          <p:nvSpPr>
            <p:cNvPr id="114" name="Google Shape;114;p13"/>
            <p:cNvSpPr/>
            <p:nvPr/>
          </p:nvSpPr>
          <p:spPr>
            <a:xfrm>
              <a:off x="5139922" y="4039259"/>
              <a:ext cx="4012438" cy="147888"/>
            </a:xfrm>
            <a:custGeom>
              <a:avLst/>
              <a:gdLst/>
              <a:ahLst/>
              <a:cxnLst/>
              <a:rect l="l" t="t" r="r" b="b"/>
              <a:pathLst>
                <a:path w="124697" h="4596" extrusionOk="0">
                  <a:moveTo>
                    <a:pt x="0" y="1"/>
                  </a:moveTo>
                  <a:lnTo>
                    <a:pt x="0" y="4596"/>
                  </a:lnTo>
                  <a:lnTo>
                    <a:pt x="124696" y="4596"/>
                  </a:lnTo>
                  <a:lnTo>
                    <a:pt x="124696" y="419"/>
                  </a:lnTo>
                  <a:lnTo>
                    <a:pt x="0" y="1"/>
                  </a:ln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21413" y="18"/>
              <a:ext cx="5161368" cy="4184459"/>
            </a:xfrm>
            <a:custGeom>
              <a:avLst/>
              <a:gdLst/>
              <a:ahLst/>
              <a:cxnLst/>
              <a:rect l="l" t="t" r="r" b="b"/>
              <a:pathLst>
                <a:path w="160403" h="130043" extrusionOk="0">
                  <a:moveTo>
                    <a:pt x="109124" y="0"/>
                  </a:moveTo>
                  <a:cubicBezTo>
                    <a:pt x="70159" y="37176"/>
                    <a:pt x="19900" y="85013"/>
                    <a:pt x="0" y="103960"/>
                  </a:cubicBezTo>
                  <a:lnTo>
                    <a:pt x="0" y="129073"/>
                  </a:lnTo>
                  <a:cubicBezTo>
                    <a:pt x="19866" y="129207"/>
                    <a:pt x="93000" y="129708"/>
                    <a:pt x="160402" y="130042"/>
                  </a:cubicBezTo>
                  <a:lnTo>
                    <a:pt x="160402" y="0"/>
                  </a:ln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21413" y="18"/>
              <a:ext cx="9173773" cy="4145749"/>
            </a:xfrm>
            <a:custGeom>
              <a:avLst/>
              <a:gdLst/>
              <a:ahLst/>
              <a:cxnLst/>
              <a:rect l="l" t="t" r="r" b="b"/>
              <a:pathLst>
                <a:path w="285099" h="128840" extrusionOk="0">
                  <a:moveTo>
                    <a:pt x="128940" y="0"/>
                  </a:moveTo>
                  <a:cubicBezTo>
                    <a:pt x="87152" y="34921"/>
                    <a:pt x="22607" y="88672"/>
                    <a:pt x="0" y="107486"/>
                  </a:cubicBezTo>
                  <a:lnTo>
                    <a:pt x="0" y="128839"/>
                  </a:lnTo>
                  <a:cubicBezTo>
                    <a:pt x="19950" y="128438"/>
                    <a:pt x="93000" y="126934"/>
                    <a:pt x="160402" y="125447"/>
                  </a:cubicBezTo>
                  <a:lnTo>
                    <a:pt x="285015" y="125949"/>
                  </a:lnTo>
                  <a:lnTo>
                    <a:pt x="285098" y="89641"/>
                  </a:lnTo>
                  <a:lnTo>
                    <a:pt x="285098" y="89641"/>
                  </a:lnTo>
                  <a:lnTo>
                    <a:pt x="160402" y="105364"/>
                  </a:lnTo>
                  <a:lnTo>
                    <a:pt x="160402" y="5046"/>
                  </a:lnTo>
                  <a:lnTo>
                    <a:pt x="168974" y="0"/>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21413" y="18"/>
              <a:ext cx="9173773" cy="4088216"/>
            </a:xfrm>
            <a:custGeom>
              <a:avLst/>
              <a:gdLst/>
              <a:ahLst/>
              <a:cxnLst/>
              <a:rect l="l" t="t" r="r" b="b"/>
              <a:pathLst>
                <a:path w="285099" h="127052" extrusionOk="0">
                  <a:moveTo>
                    <a:pt x="168974" y="0"/>
                  </a:moveTo>
                  <a:lnTo>
                    <a:pt x="160402" y="5013"/>
                  </a:lnTo>
                  <a:lnTo>
                    <a:pt x="160402" y="5046"/>
                  </a:lnTo>
                  <a:cubicBezTo>
                    <a:pt x="117127" y="32932"/>
                    <a:pt x="34771" y="85798"/>
                    <a:pt x="0" y="108121"/>
                  </a:cubicBezTo>
                  <a:lnTo>
                    <a:pt x="0" y="127051"/>
                  </a:lnTo>
                  <a:cubicBezTo>
                    <a:pt x="28288" y="123242"/>
                    <a:pt x="95506" y="114169"/>
                    <a:pt x="160402" y="105364"/>
                  </a:cubicBezTo>
                  <a:lnTo>
                    <a:pt x="160402" y="105681"/>
                  </a:lnTo>
                  <a:lnTo>
                    <a:pt x="285098" y="89608"/>
                  </a:lnTo>
                  <a:lnTo>
                    <a:pt x="285098"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txBox="1">
            <a:spLocks noGrp="1"/>
          </p:cNvSpPr>
          <p:nvPr>
            <p:ph type="title"/>
          </p:nvPr>
        </p:nvSpPr>
        <p:spPr>
          <a:xfrm rot="-422648">
            <a:off x="2800332" y="2624654"/>
            <a:ext cx="1634134" cy="1028087"/>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3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19" name="Google Shape;119;p13"/>
          <p:cNvSpPr txBox="1">
            <a:spLocks noGrp="1"/>
          </p:cNvSpPr>
          <p:nvPr>
            <p:ph type="title" idx="2" hasCustomPrompt="1"/>
          </p:nvPr>
        </p:nvSpPr>
        <p:spPr>
          <a:xfrm rot="-425470">
            <a:off x="5695362" y="1137535"/>
            <a:ext cx="755781" cy="729473"/>
          </a:xfrm>
          <a:prstGeom prst="rect">
            <a:avLst/>
          </a:prstGeom>
        </p:spPr>
        <p:txBody>
          <a:bodyPr spcFirstLastPara="1" wrap="square" lIns="91425" tIns="91425" rIns="91425" bIns="91425" anchor="b" anchorCtr="0">
            <a:noAutofit/>
          </a:bodyPr>
          <a:lstStyle>
            <a:lvl1pPr marL="0" marR="0" lvl="0" indent="0" algn="r" rtl="0">
              <a:lnSpc>
                <a:spcPct val="80000"/>
              </a:lnSpc>
              <a:spcBef>
                <a:spcPts val="0"/>
              </a:spcBef>
              <a:spcAft>
                <a:spcPts val="0"/>
              </a:spcAft>
              <a:buSzPts val="3600"/>
              <a:buNone/>
              <a:defRPr sz="3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0" name="Google Shape;120;p13"/>
          <p:cNvSpPr txBox="1">
            <a:spLocks noGrp="1"/>
          </p:cNvSpPr>
          <p:nvPr>
            <p:ph type="title" idx="3"/>
          </p:nvPr>
        </p:nvSpPr>
        <p:spPr>
          <a:xfrm rot="-425195">
            <a:off x="6285001" y="1025091"/>
            <a:ext cx="1164798" cy="707110"/>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SzPts val="165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1" name="Google Shape;121;p13"/>
          <p:cNvSpPr txBox="1">
            <a:spLocks noGrp="1"/>
          </p:cNvSpPr>
          <p:nvPr>
            <p:ph type="subTitle" idx="1"/>
          </p:nvPr>
        </p:nvSpPr>
        <p:spPr>
          <a:xfrm rot="-425640">
            <a:off x="5801612" y="1634425"/>
            <a:ext cx="1649427" cy="556854"/>
          </a:xfrm>
          <a:prstGeom prst="rect">
            <a:avLst/>
          </a:prstGeom>
        </p:spPr>
        <p:txBody>
          <a:bodyPr spcFirstLastPara="1" wrap="square" lIns="91425" tIns="91425" rIns="91425" bIns="91425" anchor="t" anchorCtr="0">
            <a:noAutofit/>
          </a:bodyPr>
          <a:lstStyle>
            <a:lvl1pPr marL="0" marR="0" lvl="0" indent="0" algn="l" rtl="0">
              <a:lnSpc>
                <a:spcPct val="80000"/>
              </a:lnSpc>
              <a:spcBef>
                <a:spcPts val="0"/>
              </a:spcBef>
              <a:spcAft>
                <a:spcPts val="0"/>
              </a:spcAft>
              <a:buSzPts val="900"/>
              <a:buNone/>
              <a:defRPr sz="10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122" name="Google Shape;122;p13"/>
          <p:cNvSpPr txBox="1">
            <a:spLocks noGrp="1"/>
          </p:cNvSpPr>
          <p:nvPr>
            <p:ph type="title" idx="4" hasCustomPrompt="1"/>
          </p:nvPr>
        </p:nvSpPr>
        <p:spPr>
          <a:xfrm rot="-426647">
            <a:off x="3822922" y="1377167"/>
            <a:ext cx="748860" cy="729473"/>
          </a:xfrm>
          <a:prstGeom prst="rect">
            <a:avLst/>
          </a:prstGeom>
        </p:spPr>
        <p:txBody>
          <a:bodyPr spcFirstLastPara="1" wrap="square" lIns="91425" tIns="91425" rIns="91425" bIns="91425" anchor="b" anchorCtr="0">
            <a:noAutofit/>
          </a:bodyPr>
          <a:lstStyle>
            <a:lvl1pPr marL="0" marR="0" lvl="0" indent="0" algn="r" rtl="0">
              <a:lnSpc>
                <a:spcPct val="80000"/>
              </a:lnSpc>
              <a:spcBef>
                <a:spcPts val="0"/>
              </a:spcBef>
              <a:spcAft>
                <a:spcPts val="0"/>
              </a:spcAft>
              <a:buSzPts val="3600"/>
              <a:buNone/>
              <a:defRPr sz="3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3" name="Google Shape;123;p13"/>
          <p:cNvSpPr txBox="1">
            <a:spLocks noGrp="1"/>
          </p:cNvSpPr>
          <p:nvPr>
            <p:ph type="title" idx="5"/>
          </p:nvPr>
        </p:nvSpPr>
        <p:spPr>
          <a:xfrm rot="-425752">
            <a:off x="4406643" y="1282013"/>
            <a:ext cx="1170566" cy="689881"/>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SzPts val="165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4" name="Google Shape;124;p13"/>
          <p:cNvSpPr txBox="1">
            <a:spLocks noGrp="1"/>
          </p:cNvSpPr>
          <p:nvPr>
            <p:ph type="subTitle" idx="6"/>
          </p:nvPr>
        </p:nvSpPr>
        <p:spPr>
          <a:xfrm rot="-425717">
            <a:off x="3922236" y="1874628"/>
            <a:ext cx="1649129" cy="556854"/>
          </a:xfrm>
          <a:prstGeom prst="rect">
            <a:avLst/>
          </a:prstGeom>
        </p:spPr>
        <p:txBody>
          <a:bodyPr spcFirstLastPara="1" wrap="square" lIns="91425" tIns="91425" rIns="91425" bIns="91425" anchor="t" anchorCtr="0">
            <a:noAutofit/>
          </a:bodyPr>
          <a:lstStyle>
            <a:lvl1pPr marL="0" marR="0" lvl="0" indent="0" algn="l" rtl="0">
              <a:lnSpc>
                <a:spcPct val="80000"/>
              </a:lnSpc>
              <a:spcBef>
                <a:spcPts val="0"/>
              </a:spcBef>
              <a:spcAft>
                <a:spcPts val="0"/>
              </a:spcAft>
              <a:buSzPts val="900"/>
              <a:buNone/>
              <a:defRPr sz="10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125" name="Google Shape;125;p13"/>
          <p:cNvSpPr txBox="1">
            <a:spLocks noGrp="1"/>
          </p:cNvSpPr>
          <p:nvPr>
            <p:ph type="title" idx="7" hasCustomPrompt="1"/>
          </p:nvPr>
        </p:nvSpPr>
        <p:spPr>
          <a:xfrm rot="-425444">
            <a:off x="6431197" y="2046527"/>
            <a:ext cx="746106" cy="729473"/>
          </a:xfrm>
          <a:prstGeom prst="rect">
            <a:avLst/>
          </a:prstGeom>
        </p:spPr>
        <p:txBody>
          <a:bodyPr spcFirstLastPara="1" wrap="square" lIns="91425" tIns="91425" rIns="91425" bIns="91425" anchor="b" anchorCtr="0">
            <a:noAutofit/>
          </a:bodyPr>
          <a:lstStyle>
            <a:lvl1pPr marL="0" marR="0" lvl="0" indent="0" algn="r" rtl="0">
              <a:lnSpc>
                <a:spcPct val="80000"/>
              </a:lnSpc>
              <a:spcBef>
                <a:spcPts val="0"/>
              </a:spcBef>
              <a:spcAft>
                <a:spcPts val="0"/>
              </a:spcAft>
              <a:buSzPts val="3600"/>
              <a:buNone/>
              <a:defRPr sz="3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6" name="Google Shape;126;p13"/>
          <p:cNvSpPr txBox="1">
            <a:spLocks noGrp="1"/>
          </p:cNvSpPr>
          <p:nvPr>
            <p:ph type="title" idx="8"/>
          </p:nvPr>
        </p:nvSpPr>
        <p:spPr>
          <a:xfrm rot="-425413">
            <a:off x="7011224" y="1936619"/>
            <a:ext cx="1164203" cy="705286"/>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SzPts val="165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7" name="Google Shape;127;p13"/>
          <p:cNvSpPr txBox="1">
            <a:spLocks noGrp="1"/>
          </p:cNvSpPr>
          <p:nvPr>
            <p:ph type="subTitle" idx="9"/>
          </p:nvPr>
        </p:nvSpPr>
        <p:spPr>
          <a:xfrm rot="-425953">
            <a:off x="6527739" y="2543720"/>
            <a:ext cx="1653073" cy="556854"/>
          </a:xfrm>
          <a:prstGeom prst="rect">
            <a:avLst/>
          </a:prstGeom>
        </p:spPr>
        <p:txBody>
          <a:bodyPr spcFirstLastPara="1" wrap="square" lIns="91425" tIns="91425" rIns="91425" bIns="91425" anchor="t" anchorCtr="0">
            <a:noAutofit/>
          </a:bodyPr>
          <a:lstStyle>
            <a:lvl1pPr marL="0" marR="0" lvl="0" indent="0" algn="l" rtl="0">
              <a:lnSpc>
                <a:spcPct val="80000"/>
              </a:lnSpc>
              <a:spcBef>
                <a:spcPts val="0"/>
              </a:spcBef>
              <a:spcAft>
                <a:spcPts val="0"/>
              </a:spcAft>
              <a:buSzPts val="900"/>
              <a:buNone/>
              <a:defRPr sz="10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128" name="Google Shape;128;p13"/>
          <p:cNvSpPr txBox="1">
            <a:spLocks noGrp="1"/>
          </p:cNvSpPr>
          <p:nvPr>
            <p:ph type="title" idx="13" hasCustomPrompt="1"/>
          </p:nvPr>
        </p:nvSpPr>
        <p:spPr>
          <a:xfrm rot="-425437">
            <a:off x="4554257" y="2286551"/>
            <a:ext cx="743688" cy="729473"/>
          </a:xfrm>
          <a:prstGeom prst="rect">
            <a:avLst/>
          </a:prstGeom>
        </p:spPr>
        <p:txBody>
          <a:bodyPr spcFirstLastPara="1" wrap="square" lIns="91425" tIns="91425" rIns="91425" bIns="91425" anchor="b" anchorCtr="0">
            <a:noAutofit/>
          </a:bodyPr>
          <a:lstStyle>
            <a:lvl1pPr marL="0" marR="0" lvl="0" indent="0" algn="r" rtl="0">
              <a:lnSpc>
                <a:spcPct val="80000"/>
              </a:lnSpc>
              <a:spcBef>
                <a:spcPts val="0"/>
              </a:spcBef>
              <a:spcAft>
                <a:spcPts val="0"/>
              </a:spcAft>
              <a:buSzPts val="3600"/>
              <a:buNone/>
              <a:defRPr sz="3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9" name="Google Shape;129;p13"/>
          <p:cNvSpPr txBox="1">
            <a:spLocks noGrp="1"/>
          </p:cNvSpPr>
          <p:nvPr>
            <p:ph type="title" idx="14"/>
          </p:nvPr>
        </p:nvSpPr>
        <p:spPr>
          <a:xfrm rot="-425184">
            <a:off x="5132758" y="2192056"/>
            <a:ext cx="1104033" cy="693491"/>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SzPts val="165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0" name="Google Shape;130;p13"/>
          <p:cNvSpPr txBox="1">
            <a:spLocks noGrp="1"/>
          </p:cNvSpPr>
          <p:nvPr>
            <p:ph type="subTitle" idx="15"/>
          </p:nvPr>
        </p:nvSpPr>
        <p:spPr>
          <a:xfrm rot="-425717">
            <a:off x="4648386" y="2784194"/>
            <a:ext cx="1649129" cy="556854"/>
          </a:xfrm>
          <a:prstGeom prst="rect">
            <a:avLst/>
          </a:prstGeom>
        </p:spPr>
        <p:txBody>
          <a:bodyPr spcFirstLastPara="1" wrap="square" lIns="91425" tIns="91425" rIns="91425" bIns="91425" anchor="t" anchorCtr="0">
            <a:noAutofit/>
          </a:bodyPr>
          <a:lstStyle>
            <a:lvl1pPr marL="0" marR="0" lvl="0" indent="0" algn="l" rtl="0">
              <a:lnSpc>
                <a:spcPct val="80000"/>
              </a:lnSpc>
              <a:spcBef>
                <a:spcPts val="0"/>
              </a:spcBef>
              <a:spcAft>
                <a:spcPts val="0"/>
              </a:spcAft>
              <a:buSzPts val="900"/>
              <a:buNone/>
              <a:defRPr sz="10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p:cSld name="CUSTOM_10">
    <p:spTree>
      <p:nvGrpSpPr>
        <p:cNvPr id="1" name="Shape 131"/>
        <p:cNvGrpSpPr/>
        <p:nvPr/>
      </p:nvGrpSpPr>
      <p:grpSpPr>
        <a:xfrm>
          <a:off x="0" y="0"/>
          <a:ext cx="0" cy="0"/>
          <a:chOff x="0" y="0"/>
          <a:chExt cx="0" cy="0"/>
        </a:xfrm>
      </p:grpSpPr>
      <p:sp>
        <p:nvSpPr>
          <p:cNvPr id="132" name="Google Shape;132;p1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133" name="Google Shape;133;p14"/>
          <p:cNvSpPr txBox="1">
            <a:spLocks noGrp="1"/>
          </p:cNvSpPr>
          <p:nvPr>
            <p:ph type="subTitle" idx="1"/>
          </p:nvPr>
        </p:nvSpPr>
        <p:spPr>
          <a:xfrm>
            <a:off x="807250" y="1805063"/>
            <a:ext cx="1775400" cy="62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50"/>
              <a:buNone/>
              <a:defRPr sz="1100"/>
            </a:lvl1pPr>
            <a:lvl2pPr lvl="1" algn="r" rtl="0">
              <a:lnSpc>
                <a:spcPct val="100000"/>
              </a:lnSpc>
              <a:spcBef>
                <a:spcPts val="0"/>
              </a:spcBef>
              <a:spcAft>
                <a:spcPts val="0"/>
              </a:spcAft>
              <a:buSzPts val="950"/>
              <a:buNone/>
              <a:defRPr sz="950"/>
            </a:lvl2pPr>
            <a:lvl3pPr lvl="2" algn="r" rtl="0">
              <a:lnSpc>
                <a:spcPct val="100000"/>
              </a:lnSpc>
              <a:spcBef>
                <a:spcPts val="0"/>
              </a:spcBef>
              <a:spcAft>
                <a:spcPts val="0"/>
              </a:spcAft>
              <a:buSzPts val="950"/>
              <a:buNone/>
              <a:defRPr sz="950"/>
            </a:lvl3pPr>
            <a:lvl4pPr lvl="3" algn="r" rtl="0">
              <a:lnSpc>
                <a:spcPct val="100000"/>
              </a:lnSpc>
              <a:spcBef>
                <a:spcPts val="0"/>
              </a:spcBef>
              <a:spcAft>
                <a:spcPts val="0"/>
              </a:spcAft>
              <a:buSzPts val="950"/>
              <a:buNone/>
              <a:defRPr sz="950"/>
            </a:lvl4pPr>
            <a:lvl5pPr lvl="4" algn="r" rtl="0">
              <a:lnSpc>
                <a:spcPct val="100000"/>
              </a:lnSpc>
              <a:spcBef>
                <a:spcPts val="0"/>
              </a:spcBef>
              <a:spcAft>
                <a:spcPts val="0"/>
              </a:spcAft>
              <a:buSzPts val="950"/>
              <a:buNone/>
              <a:defRPr sz="950"/>
            </a:lvl5pPr>
            <a:lvl6pPr lvl="5" algn="r" rtl="0">
              <a:lnSpc>
                <a:spcPct val="100000"/>
              </a:lnSpc>
              <a:spcBef>
                <a:spcPts val="0"/>
              </a:spcBef>
              <a:spcAft>
                <a:spcPts val="0"/>
              </a:spcAft>
              <a:buSzPts val="950"/>
              <a:buNone/>
              <a:defRPr sz="950"/>
            </a:lvl6pPr>
            <a:lvl7pPr lvl="6" algn="r" rtl="0">
              <a:lnSpc>
                <a:spcPct val="100000"/>
              </a:lnSpc>
              <a:spcBef>
                <a:spcPts val="0"/>
              </a:spcBef>
              <a:spcAft>
                <a:spcPts val="0"/>
              </a:spcAft>
              <a:buSzPts val="950"/>
              <a:buNone/>
              <a:defRPr sz="950"/>
            </a:lvl7pPr>
            <a:lvl8pPr lvl="7" algn="r" rtl="0">
              <a:lnSpc>
                <a:spcPct val="100000"/>
              </a:lnSpc>
              <a:spcBef>
                <a:spcPts val="0"/>
              </a:spcBef>
              <a:spcAft>
                <a:spcPts val="0"/>
              </a:spcAft>
              <a:buSzPts val="950"/>
              <a:buNone/>
              <a:defRPr sz="950"/>
            </a:lvl8pPr>
            <a:lvl9pPr lvl="8" algn="r" rtl="0">
              <a:lnSpc>
                <a:spcPct val="100000"/>
              </a:lnSpc>
              <a:spcBef>
                <a:spcPts val="0"/>
              </a:spcBef>
              <a:spcAft>
                <a:spcPts val="0"/>
              </a:spcAft>
              <a:buSzPts val="950"/>
              <a:buNone/>
              <a:defRPr sz="950"/>
            </a:lvl9pPr>
          </a:lstStyle>
          <a:p>
            <a:endParaRPr/>
          </a:p>
        </p:txBody>
      </p:sp>
      <p:sp>
        <p:nvSpPr>
          <p:cNvPr id="134" name="Google Shape;134;p14"/>
          <p:cNvSpPr txBox="1">
            <a:spLocks noGrp="1"/>
          </p:cNvSpPr>
          <p:nvPr>
            <p:ph type="subTitle" idx="2"/>
          </p:nvPr>
        </p:nvSpPr>
        <p:spPr>
          <a:xfrm>
            <a:off x="807250" y="1500638"/>
            <a:ext cx="1775400" cy="427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600"/>
              <a:buNone/>
              <a:defRPr sz="1600" b="1"/>
            </a:lvl1pPr>
            <a:lvl2pPr lvl="1" algn="r" rtl="0">
              <a:lnSpc>
                <a:spcPct val="100000"/>
              </a:lnSpc>
              <a:spcBef>
                <a:spcPts val="0"/>
              </a:spcBef>
              <a:spcAft>
                <a:spcPts val="0"/>
              </a:spcAft>
              <a:buSzPts val="1600"/>
              <a:buNone/>
              <a:defRPr sz="1600" b="1"/>
            </a:lvl2pPr>
            <a:lvl3pPr lvl="2" algn="r" rtl="0">
              <a:lnSpc>
                <a:spcPct val="100000"/>
              </a:lnSpc>
              <a:spcBef>
                <a:spcPts val="0"/>
              </a:spcBef>
              <a:spcAft>
                <a:spcPts val="0"/>
              </a:spcAft>
              <a:buSzPts val="1600"/>
              <a:buNone/>
              <a:defRPr sz="1600" b="1"/>
            </a:lvl3pPr>
            <a:lvl4pPr lvl="3" algn="r" rtl="0">
              <a:lnSpc>
                <a:spcPct val="100000"/>
              </a:lnSpc>
              <a:spcBef>
                <a:spcPts val="0"/>
              </a:spcBef>
              <a:spcAft>
                <a:spcPts val="0"/>
              </a:spcAft>
              <a:buSzPts val="1600"/>
              <a:buNone/>
              <a:defRPr sz="1600" b="1"/>
            </a:lvl4pPr>
            <a:lvl5pPr lvl="4" algn="r" rtl="0">
              <a:lnSpc>
                <a:spcPct val="100000"/>
              </a:lnSpc>
              <a:spcBef>
                <a:spcPts val="0"/>
              </a:spcBef>
              <a:spcAft>
                <a:spcPts val="0"/>
              </a:spcAft>
              <a:buSzPts val="1600"/>
              <a:buNone/>
              <a:defRPr sz="1600" b="1"/>
            </a:lvl5pPr>
            <a:lvl6pPr lvl="5" algn="r" rtl="0">
              <a:lnSpc>
                <a:spcPct val="100000"/>
              </a:lnSpc>
              <a:spcBef>
                <a:spcPts val="0"/>
              </a:spcBef>
              <a:spcAft>
                <a:spcPts val="0"/>
              </a:spcAft>
              <a:buSzPts val="1600"/>
              <a:buNone/>
              <a:defRPr sz="1600" b="1"/>
            </a:lvl6pPr>
            <a:lvl7pPr lvl="6" algn="r" rtl="0">
              <a:lnSpc>
                <a:spcPct val="100000"/>
              </a:lnSpc>
              <a:spcBef>
                <a:spcPts val="0"/>
              </a:spcBef>
              <a:spcAft>
                <a:spcPts val="0"/>
              </a:spcAft>
              <a:buSzPts val="1600"/>
              <a:buNone/>
              <a:defRPr sz="1600" b="1"/>
            </a:lvl7pPr>
            <a:lvl8pPr lvl="7" algn="r" rtl="0">
              <a:lnSpc>
                <a:spcPct val="100000"/>
              </a:lnSpc>
              <a:spcBef>
                <a:spcPts val="0"/>
              </a:spcBef>
              <a:spcAft>
                <a:spcPts val="0"/>
              </a:spcAft>
              <a:buSzPts val="1600"/>
              <a:buNone/>
              <a:defRPr sz="1600" b="1"/>
            </a:lvl8pPr>
            <a:lvl9pPr lvl="8" algn="r" rtl="0">
              <a:lnSpc>
                <a:spcPct val="100000"/>
              </a:lnSpc>
              <a:spcBef>
                <a:spcPts val="0"/>
              </a:spcBef>
              <a:spcAft>
                <a:spcPts val="0"/>
              </a:spcAft>
              <a:buSzPts val="1600"/>
              <a:buNone/>
              <a:defRPr sz="1600" b="1"/>
            </a:lvl9pPr>
          </a:lstStyle>
          <a:p>
            <a:endParaRPr/>
          </a:p>
        </p:txBody>
      </p:sp>
      <p:sp>
        <p:nvSpPr>
          <p:cNvPr id="135" name="Google Shape;135;p14"/>
          <p:cNvSpPr txBox="1">
            <a:spLocks noGrp="1"/>
          </p:cNvSpPr>
          <p:nvPr>
            <p:ph type="subTitle" idx="3"/>
          </p:nvPr>
        </p:nvSpPr>
        <p:spPr>
          <a:xfrm>
            <a:off x="807250" y="2828100"/>
            <a:ext cx="1775400" cy="62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50"/>
              <a:buNone/>
              <a:defRPr sz="1100">
                <a:solidFill>
                  <a:schemeClr val="dk2"/>
                </a:solidFill>
              </a:defRPr>
            </a:lvl1pPr>
            <a:lvl2pPr lvl="1" algn="r" rtl="0">
              <a:lnSpc>
                <a:spcPct val="100000"/>
              </a:lnSpc>
              <a:spcBef>
                <a:spcPts val="0"/>
              </a:spcBef>
              <a:spcAft>
                <a:spcPts val="0"/>
              </a:spcAft>
              <a:buSzPts val="950"/>
              <a:buNone/>
              <a:defRPr sz="950"/>
            </a:lvl2pPr>
            <a:lvl3pPr lvl="2" algn="r" rtl="0">
              <a:lnSpc>
                <a:spcPct val="100000"/>
              </a:lnSpc>
              <a:spcBef>
                <a:spcPts val="0"/>
              </a:spcBef>
              <a:spcAft>
                <a:spcPts val="0"/>
              </a:spcAft>
              <a:buSzPts val="950"/>
              <a:buNone/>
              <a:defRPr sz="950"/>
            </a:lvl3pPr>
            <a:lvl4pPr lvl="3" algn="r" rtl="0">
              <a:lnSpc>
                <a:spcPct val="100000"/>
              </a:lnSpc>
              <a:spcBef>
                <a:spcPts val="0"/>
              </a:spcBef>
              <a:spcAft>
                <a:spcPts val="0"/>
              </a:spcAft>
              <a:buSzPts val="950"/>
              <a:buNone/>
              <a:defRPr sz="950"/>
            </a:lvl4pPr>
            <a:lvl5pPr lvl="4" algn="r" rtl="0">
              <a:lnSpc>
                <a:spcPct val="100000"/>
              </a:lnSpc>
              <a:spcBef>
                <a:spcPts val="0"/>
              </a:spcBef>
              <a:spcAft>
                <a:spcPts val="0"/>
              </a:spcAft>
              <a:buSzPts val="950"/>
              <a:buNone/>
              <a:defRPr sz="950"/>
            </a:lvl5pPr>
            <a:lvl6pPr lvl="5" algn="r" rtl="0">
              <a:lnSpc>
                <a:spcPct val="100000"/>
              </a:lnSpc>
              <a:spcBef>
                <a:spcPts val="0"/>
              </a:spcBef>
              <a:spcAft>
                <a:spcPts val="0"/>
              </a:spcAft>
              <a:buSzPts val="950"/>
              <a:buNone/>
              <a:defRPr sz="950"/>
            </a:lvl6pPr>
            <a:lvl7pPr lvl="6" algn="r" rtl="0">
              <a:lnSpc>
                <a:spcPct val="100000"/>
              </a:lnSpc>
              <a:spcBef>
                <a:spcPts val="0"/>
              </a:spcBef>
              <a:spcAft>
                <a:spcPts val="0"/>
              </a:spcAft>
              <a:buSzPts val="950"/>
              <a:buNone/>
              <a:defRPr sz="950"/>
            </a:lvl7pPr>
            <a:lvl8pPr lvl="7" algn="r" rtl="0">
              <a:lnSpc>
                <a:spcPct val="100000"/>
              </a:lnSpc>
              <a:spcBef>
                <a:spcPts val="0"/>
              </a:spcBef>
              <a:spcAft>
                <a:spcPts val="0"/>
              </a:spcAft>
              <a:buSzPts val="950"/>
              <a:buNone/>
              <a:defRPr sz="950"/>
            </a:lvl8pPr>
            <a:lvl9pPr lvl="8" algn="r" rtl="0">
              <a:lnSpc>
                <a:spcPct val="100000"/>
              </a:lnSpc>
              <a:spcBef>
                <a:spcPts val="0"/>
              </a:spcBef>
              <a:spcAft>
                <a:spcPts val="0"/>
              </a:spcAft>
              <a:buSzPts val="950"/>
              <a:buNone/>
              <a:defRPr sz="950"/>
            </a:lvl9pPr>
          </a:lstStyle>
          <a:p>
            <a:endParaRPr/>
          </a:p>
        </p:txBody>
      </p:sp>
      <p:sp>
        <p:nvSpPr>
          <p:cNvPr id="136" name="Google Shape;136;p14"/>
          <p:cNvSpPr txBox="1">
            <a:spLocks noGrp="1"/>
          </p:cNvSpPr>
          <p:nvPr>
            <p:ph type="subTitle" idx="4"/>
          </p:nvPr>
        </p:nvSpPr>
        <p:spPr>
          <a:xfrm>
            <a:off x="807250" y="2523675"/>
            <a:ext cx="1775400" cy="427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600"/>
              <a:buNone/>
              <a:defRPr sz="1600" b="1"/>
            </a:lvl1pPr>
            <a:lvl2pPr lvl="1" algn="r" rtl="0">
              <a:lnSpc>
                <a:spcPct val="100000"/>
              </a:lnSpc>
              <a:spcBef>
                <a:spcPts val="0"/>
              </a:spcBef>
              <a:spcAft>
                <a:spcPts val="0"/>
              </a:spcAft>
              <a:buSzPts val="1600"/>
              <a:buNone/>
              <a:defRPr sz="1600" b="1"/>
            </a:lvl2pPr>
            <a:lvl3pPr lvl="2" algn="r" rtl="0">
              <a:lnSpc>
                <a:spcPct val="100000"/>
              </a:lnSpc>
              <a:spcBef>
                <a:spcPts val="0"/>
              </a:spcBef>
              <a:spcAft>
                <a:spcPts val="0"/>
              </a:spcAft>
              <a:buSzPts val="1600"/>
              <a:buNone/>
              <a:defRPr sz="1600" b="1"/>
            </a:lvl3pPr>
            <a:lvl4pPr lvl="3" algn="r" rtl="0">
              <a:lnSpc>
                <a:spcPct val="100000"/>
              </a:lnSpc>
              <a:spcBef>
                <a:spcPts val="0"/>
              </a:spcBef>
              <a:spcAft>
                <a:spcPts val="0"/>
              </a:spcAft>
              <a:buSzPts val="1600"/>
              <a:buNone/>
              <a:defRPr sz="1600" b="1"/>
            </a:lvl4pPr>
            <a:lvl5pPr lvl="4" algn="r" rtl="0">
              <a:lnSpc>
                <a:spcPct val="100000"/>
              </a:lnSpc>
              <a:spcBef>
                <a:spcPts val="0"/>
              </a:spcBef>
              <a:spcAft>
                <a:spcPts val="0"/>
              </a:spcAft>
              <a:buSzPts val="1600"/>
              <a:buNone/>
              <a:defRPr sz="1600" b="1"/>
            </a:lvl5pPr>
            <a:lvl6pPr lvl="5" algn="r" rtl="0">
              <a:lnSpc>
                <a:spcPct val="100000"/>
              </a:lnSpc>
              <a:spcBef>
                <a:spcPts val="0"/>
              </a:spcBef>
              <a:spcAft>
                <a:spcPts val="0"/>
              </a:spcAft>
              <a:buSzPts val="1600"/>
              <a:buNone/>
              <a:defRPr sz="1600" b="1"/>
            </a:lvl6pPr>
            <a:lvl7pPr lvl="6" algn="r" rtl="0">
              <a:lnSpc>
                <a:spcPct val="100000"/>
              </a:lnSpc>
              <a:spcBef>
                <a:spcPts val="0"/>
              </a:spcBef>
              <a:spcAft>
                <a:spcPts val="0"/>
              </a:spcAft>
              <a:buSzPts val="1600"/>
              <a:buNone/>
              <a:defRPr sz="1600" b="1"/>
            </a:lvl7pPr>
            <a:lvl8pPr lvl="7" algn="r" rtl="0">
              <a:lnSpc>
                <a:spcPct val="100000"/>
              </a:lnSpc>
              <a:spcBef>
                <a:spcPts val="0"/>
              </a:spcBef>
              <a:spcAft>
                <a:spcPts val="0"/>
              </a:spcAft>
              <a:buSzPts val="1600"/>
              <a:buNone/>
              <a:defRPr sz="1600" b="1"/>
            </a:lvl8pPr>
            <a:lvl9pPr lvl="8" algn="r" rtl="0">
              <a:lnSpc>
                <a:spcPct val="100000"/>
              </a:lnSpc>
              <a:spcBef>
                <a:spcPts val="0"/>
              </a:spcBef>
              <a:spcAft>
                <a:spcPts val="0"/>
              </a:spcAft>
              <a:buSzPts val="1600"/>
              <a:buNone/>
              <a:defRPr sz="1600" b="1"/>
            </a:lvl9pPr>
          </a:lstStyle>
          <a:p>
            <a:endParaRPr/>
          </a:p>
        </p:txBody>
      </p:sp>
      <p:sp>
        <p:nvSpPr>
          <p:cNvPr id="137" name="Google Shape;137;p14"/>
          <p:cNvSpPr txBox="1">
            <a:spLocks noGrp="1"/>
          </p:cNvSpPr>
          <p:nvPr>
            <p:ph type="subTitle" idx="5"/>
          </p:nvPr>
        </p:nvSpPr>
        <p:spPr>
          <a:xfrm>
            <a:off x="807250" y="3851138"/>
            <a:ext cx="1775400" cy="62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50"/>
              <a:buNone/>
              <a:defRPr sz="1100">
                <a:solidFill>
                  <a:schemeClr val="dk2"/>
                </a:solidFill>
              </a:defRPr>
            </a:lvl1pPr>
            <a:lvl2pPr lvl="1" algn="r" rtl="0">
              <a:lnSpc>
                <a:spcPct val="100000"/>
              </a:lnSpc>
              <a:spcBef>
                <a:spcPts val="0"/>
              </a:spcBef>
              <a:spcAft>
                <a:spcPts val="0"/>
              </a:spcAft>
              <a:buSzPts val="950"/>
              <a:buNone/>
              <a:defRPr sz="950"/>
            </a:lvl2pPr>
            <a:lvl3pPr lvl="2" algn="r" rtl="0">
              <a:lnSpc>
                <a:spcPct val="100000"/>
              </a:lnSpc>
              <a:spcBef>
                <a:spcPts val="0"/>
              </a:spcBef>
              <a:spcAft>
                <a:spcPts val="0"/>
              </a:spcAft>
              <a:buSzPts val="950"/>
              <a:buNone/>
              <a:defRPr sz="950"/>
            </a:lvl3pPr>
            <a:lvl4pPr lvl="3" algn="r" rtl="0">
              <a:lnSpc>
                <a:spcPct val="100000"/>
              </a:lnSpc>
              <a:spcBef>
                <a:spcPts val="0"/>
              </a:spcBef>
              <a:spcAft>
                <a:spcPts val="0"/>
              </a:spcAft>
              <a:buSzPts val="950"/>
              <a:buNone/>
              <a:defRPr sz="950"/>
            </a:lvl4pPr>
            <a:lvl5pPr lvl="4" algn="r" rtl="0">
              <a:lnSpc>
                <a:spcPct val="100000"/>
              </a:lnSpc>
              <a:spcBef>
                <a:spcPts val="0"/>
              </a:spcBef>
              <a:spcAft>
                <a:spcPts val="0"/>
              </a:spcAft>
              <a:buSzPts val="950"/>
              <a:buNone/>
              <a:defRPr sz="950"/>
            </a:lvl5pPr>
            <a:lvl6pPr lvl="5" algn="r" rtl="0">
              <a:lnSpc>
                <a:spcPct val="100000"/>
              </a:lnSpc>
              <a:spcBef>
                <a:spcPts val="0"/>
              </a:spcBef>
              <a:spcAft>
                <a:spcPts val="0"/>
              </a:spcAft>
              <a:buSzPts val="950"/>
              <a:buNone/>
              <a:defRPr sz="950"/>
            </a:lvl6pPr>
            <a:lvl7pPr lvl="6" algn="r" rtl="0">
              <a:lnSpc>
                <a:spcPct val="100000"/>
              </a:lnSpc>
              <a:spcBef>
                <a:spcPts val="0"/>
              </a:spcBef>
              <a:spcAft>
                <a:spcPts val="0"/>
              </a:spcAft>
              <a:buSzPts val="950"/>
              <a:buNone/>
              <a:defRPr sz="950"/>
            </a:lvl7pPr>
            <a:lvl8pPr lvl="7" algn="r" rtl="0">
              <a:lnSpc>
                <a:spcPct val="100000"/>
              </a:lnSpc>
              <a:spcBef>
                <a:spcPts val="0"/>
              </a:spcBef>
              <a:spcAft>
                <a:spcPts val="0"/>
              </a:spcAft>
              <a:buSzPts val="950"/>
              <a:buNone/>
              <a:defRPr sz="950"/>
            </a:lvl8pPr>
            <a:lvl9pPr lvl="8" algn="r" rtl="0">
              <a:lnSpc>
                <a:spcPct val="100000"/>
              </a:lnSpc>
              <a:spcBef>
                <a:spcPts val="0"/>
              </a:spcBef>
              <a:spcAft>
                <a:spcPts val="0"/>
              </a:spcAft>
              <a:buSzPts val="950"/>
              <a:buNone/>
              <a:defRPr sz="950"/>
            </a:lvl9pPr>
          </a:lstStyle>
          <a:p>
            <a:endParaRPr/>
          </a:p>
        </p:txBody>
      </p:sp>
      <p:sp>
        <p:nvSpPr>
          <p:cNvPr id="138" name="Google Shape;138;p14"/>
          <p:cNvSpPr txBox="1">
            <a:spLocks noGrp="1"/>
          </p:cNvSpPr>
          <p:nvPr>
            <p:ph type="subTitle" idx="6"/>
          </p:nvPr>
        </p:nvSpPr>
        <p:spPr>
          <a:xfrm>
            <a:off x="807250" y="3546713"/>
            <a:ext cx="1775400" cy="427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600"/>
              <a:buNone/>
              <a:defRPr sz="1600" b="1"/>
            </a:lvl1pPr>
            <a:lvl2pPr lvl="1" algn="r" rtl="0">
              <a:lnSpc>
                <a:spcPct val="100000"/>
              </a:lnSpc>
              <a:spcBef>
                <a:spcPts val="0"/>
              </a:spcBef>
              <a:spcAft>
                <a:spcPts val="0"/>
              </a:spcAft>
              <a:buSzPts val="1600"/>
              <a:buNone/>
              <a:defRPr sz="1600" b="1"/>
            </a:lvl2pPr>
            <a:lvl3pPr lvl="2" algn="r" rtl="0">
              <a:lnSpc>
                <a:spcPct val="100000"/>
              </a:lnSpc>
              <a:spcBef>
                <a:spcPts val="0"/>
              </a:spcBef>
              <a:spcAft>
                <a:spcPts val="0"/>
              </a:spcAft>
              <a:buSzPts val="1600"/>
              <a:buNone/>
              <a:defRPr sz="1600" b="1"/>
            </a:lvl3pPr>
            <a:lvl4pPr lvl="3" algn="r" rtl="0">
              <a:lnSpc>
                <a:spcPct val="100000"/>
              </a:lnSpc>
              <a:spcBef>
                <a:spcPts val="0"/>
              </a:spcBef>
              <a:spcAft>
                <a:spcPts val="0"/>
              </a:spcAft>
              <a:buSzPts val="1600"/>
              <a:buNone/>
              <a:defRPr sz="1600" b="1"/>
            </a:lvl4pPr>
            <a:lvl5pPr lvl="4" algn="r" rtl="0">
              <a:lnSpc>
                <a:spcPct val="100000"/>
              </a:lnSpc>
              <a:spcBef>
                <a:spcPts val="0"/>
              </a:spcBef>
              <a:spcAft>
                <a:spcPts val="0"/>
              </a:spcAft>
              <a:buSzPts val="1600"/>
              <a:buNone/>
              <a:defRPr sz="1600" b="1"/>
            </a:lvl5pPr>
            <a:lvl6pPr lvl="5" algn="r" rtl="0">
              <a:lnSpc>
                <a:spcPct val="100000"/>
              </a:lnSpc>
              <a:spcBef>
                <a:spcPts val="0"/>
              </a:spcBef>
              <a:spcAft>
                <a:spcPts val="0"/>
              </a:spcAft>
              <a:buSzPts val="1600"/>
              <a:buNone/>
              <a:defRPr sz="1600" b="1"/>
            </a:lvl6pPr>
            <a:lvl7pPr lvl="6" algn="r" rtl="0">
              <a:lnSpc>
                <a:spcPct val="100000"/>
              </a:lnSpc>
              <a:spcBef>
                <a:spcPts val="0"/>
              </a:spcBef>
              <a:spcAft>
                <a:spcPts val="0"/>
              </a:spcAft>
              <a:buSzPts val="1600"/>
              <a:buNone/>
              <a:defRPr sz="1600" b="1"/>
            </a:lvl7pPr>
            <a:lvl8pPr lvl="7" algn="r" rtl="0">
              <a:lnSpc>
                <a:spcPct val="100000"/>
              </a:lnSpc>
              <a:spcBef>
                <a:spcPts val="0"/>
              </a:spcBef>
              <a:spcAft>
                <a:spcPts val="0"/>
              </a:spcAft>
              <a:buSzPts val="1600"/>
              <a:buNone/>
              <a:defRPr sz="1600" b="1"/>
            </a:lvl8pPr>
            <a:lvl9pPr lvl="8" algn="r" rtl="0">
              <a:lnSpc>
                <a:spcPct val="100000"/>
              </a:lnSpc>
              <a:spcBef>
                <a:spcPts val="0"/>
              </a:spcBef>
              <a:spcAft>
                <a:spcPts val="0"/>
              </a:spcAft>
              <a:buSzPts val="1600"/>
              <a:buNone/>
              <a:defRPr sz="1600" b="1"/>
            </a:lvl9pPr>
          </a:lstStyle>
          <a:p>
            <a:endParaRPr/>
          </a:p>
        </p:txBody>
      </p:sp>
      <p:sp>
        <p:nvSpPr>
          <p:cNvPr id="139" name="Google Shape;139;p14"/>
          <p:cNvSpPr txBox="1">
            <a:spLocks noGrp="1"/>
          </p:cNvSpPr>
          <p:nvPr>
            <p:ph type="subTitle" idx="7"/>
          </p:nvPr>
        </p:nvSpPr>
        <p:spPr>
          <a:xfrm>
            <a:off x="6547925" y="1805063"/>
            <a:ext cx="1775400" cy="62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50"/>
              <a:buNone/>
              <a:defRPr sz="1100"/>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a:endParaRPr/>
          </a:p>
        </p:txBody>
      </p:sp>
      <p:sp>
        <p:nvSpPr>
          <p:cNvPr id="140" name="Google Shape;140;p14"/>
          <p:cNvSpPr txBox="1">
            <a:spLocks noGrp="1"/>
          </p:cNvSpPr>
          <p:nvPr>
            <p:ph type="subTitle" idx="8"/>
          </p:nvPr>
        </p:nvSpPr>
        <p:spPr>
          <a:xfrm>
            <a:off x="6547925" y="1500638"/>
            <a:ext cx="1775400" cy="42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SzPts val="1600"/>
              <a:buNone/>
              <a:defRPr sz="1600" b="1"/>
            </a:lvl2pPr>
            <a:lvl3pPr lvl="2" rtl="0">
              <a:lnSpc>
                <a:spcPct val="100000"/>
              </a:lnSpc>
              <a:spcBef>
                <a:spcPts val="0"/>
              </a:spcBef>
              <a:spcAft>
                <a:spcPts val="0"/>
              </a:spcAft>
              <a:buSzPts val="1600"/>
              <a:buNone/>
              <a:defRPr sz="1600" b="1"/>
            </a:lvl3pPr>
            <a:lvl4pPr lvl="3" rtl="0">
              <a:lnSpc>
                <a:spcPct val="100000"/>
              </a:lnSpc>
              <a:spcBef>
                <a:spcPts val="0"/>
              </a:spcBef>
              <a:spcAft>
                <a:spcPts val="0"/>
              </a:spcAft>
              <a:buSzPts val="1600"/>
              <a:buNone/>
              <a:defRPr sz="1600" b="1"/>
            </a:lvl4pPr>
            <a:lvl5pPr lvl="4" rtl="0">
              <a:lnSpc>
                <a:spcPct val="100000"/>
              </a:lnSpc>
              <a:spcBef>
                <a:spcPts val="0"/>
              </a:spcBef>
              <a:spcAft>
                <a:spcPts val="0"/>
              </a:spcAft>
              <a:buSzPts val="1600"/>
              <a:buNone/>
              <a:defRPr sz="1600" b="1"/>
            </a:lvl5pPr>
            <a:lvl6pPr lvl="5" rtl="0">
              <a:lnSpc>
                <a:spcPct val="100000"/>
              </a:lnSpc>
              <a:spcBef>
                <a:spcPts val="0"/>
              </a:spcBef>
              <a:spcAft>
                <a:spcPts val="0"/>
              </a:spcAft>
              <a:buSzPts val="1600"/>
              <a:buNone/>
              <a:defRPr sz="1600" b="1"/>
            </a:lvl6pPr>
            <a:lvl7pPr lvl="6" rtl="0">
              <a:lnSpc>
                <a:spcPct val="100000"/>
              </a:lnSpc>
              <a:spcBef>
                <a:spcPts val="0"/>
              </a:spcBef>
              <a:spcAft>
                <a:spcPts val="0"/>
              </a:spcAft>
              <a:buSzPts val="1600"/>
              <a:buNone/>
              <a:defRPr sz="1600" b="1"/>
            </a:lvl7pPr>
            <a:lvl8pPr lvl="7" rtl="0">
              <a:lnSpc>
                <a:spcPct val="100000"/>
              </a:lnSpc>
              <a:spcBef>
                <a:spcPts val="0"/>
              </a:spcBef>
              <a:spcAft>
                <a:spcPts val="0"/>
              </a:spcAft>
              <a:buSzPts val="1600"/>
              <a:buNone/>
              <a:defRPr sz="1600" b="1"/>
            </a:lvl8pPr>
            <a:lvl9pPr lvl="8" rtl="0">
              <a:lnSpc>
                <a:spcPct val="100000"/>
              </a:lnSpc>
              <a:spcBef>
                <a:spcPts val="0"/>
              </a:spcBef>
              <a:spcAft>
                <a:spcPts val="0"/>
              </a:spcAft>
              <a:buSzPts val="1600"/>
              <a:buNone/>
              <a:defRPr sz="1600" b="1"/>
            </a:lvl9pPr>
          </a:lstStyle>
          <a:p>
            <a:endParaRPr/>
          </a:p>
        </p:txBody>
      </p:sp>
      <p:sp>
        <p:nvSpPr>
          <p:cNvPr id="141" name="Google Shape;141;p14"/>
          <p:cNvSpPr txBox="1">
            <a:spLocks noGrp="1"/>
          </p:cNvSpPr>
          <p:nvPr>
            <p:ph type="subTitle" idx="9"/>
          </p:nvPr>
        </p:nvSpPr>
        <p:spPr>
          <a:xfrm>
            <a:off x="6547925" y="2828100"/>
            <a:ext cx="1775400" cy="62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50"/>
              <a:buNone/>
              <a:defRPr sz="1100">
                <a:solidFill>
                  <a:schemeClr val="dk2"/>
                </a:solidFill>
              </a:defRPr>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a:endParaRPr/>
          </a:p>
        </p:txBody>
      </p:sp>
      <p:sp>
        <p:nvSpPr>
          <p:cNvPr id="142" name="Google Shape;142;p14"/>
          <p:cNvSpPr txBox="1">
            <a:spLocks noGrp="1"/>
          </p:cNvSpPr>
          <p:nvPr>
            <p:ph type="subTitle" idx="13"/>
          </p:nvPr>
        </p:nvSpPr>
        <p:spPr>
          <a:xfrm>
            <a:off x="6547925" y="2523675"/>
            <a:ext cx="1775400" cy="42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SzPts val="1600"/>
              <a:buNone/>
              <a:defRPr sz="1600" b="1"/>
            </a:lvl2pPr>
            <a:lvl3pPr lvl="2" rtl="0">
              <a:lnSpc>
                <a:spcPct val="100000"/>
              </a:lnSpc>
              <a:spcBef>
                <a:spcPts val="0"/>
              </a:spcBef>
              <a:spcAft>
                <a:spcPts val="0"/>
              </a:spcAft>
              <a:buSzPts val="1600"/>
              <a:buNone/>
              <a:defRPr sz="1600" b="1"/>
            </a:lvl3pPr>
            <a:lvl4pPr lvl="3" rtl="0">
              <a:lnSpc>
                <a:spcPct val="100000"/>
              </a:lnSpc>
              <a:spcBef>
                <a:spcPts val="0"/>
              </a:spcBef>
              <a:spcAft>
                <a:spcPts val="0"/>
              </a:spcAft>
              <a:buSzPts val="1600"/>
              <a:buNone/>
              <a:defRPr sz="1600" b="1"/>
            </a:lvl4pPr>
            <a:lvl5pPr lvl="4" rtl="0">
              <a:lnSpc>
                <a:spcPct val="100000"/>
              </a:lnSpc>
              <a:spcBef>
                <a:spcPts val="0"/>
              </a:spcBef>
              <a:spcAft>
                <a:spcPts val="0"/>
              </a:spcAft>
              <a:buSzPts val="1600"/>
              <a:buNone/>
              <a:defRPr sz="1600" b="1"/>
            </a:lvl5pPr>
            <a:lvl6pPr lvl="5" rtl="0">
              <a:lnSpc>
                <a:spcPct val="100000"/>
              </a:lnSpc>
              <a:spcBef>
                <a:spcPts val="0"/>
              </a:spcBef>
              <a:spcAft>
                <a:spcPts val="0"/>
              </a:spcAft>
              <a:buSzPts val="1600"/>
              <a:buNone/>
              <a:defRPr sz="1600" b="1"/>
            </a:lvl6pPr>
            <a:lvl7pPr lvl="6" rtl="0">
              <a:lnSpc>
                <a:spcPct val="100000"/>
              </a:lnSpc>
              <a:spcBef>
                <a:spcPts val="0"/>
              </a:spcBef>
              <a:spcAft>
                <a:spcPts val="0"/>
              </a:spcAft>
              <a:buSzPts val="1600"/>
              <a:buNone/>
              <a:defRPr sz="1600" b="1"/>
            </a:lvl7pPr>
            <a:lvl8pPr lvl="7" rtl="0">
              <a:lnSpc>
                <a:spcPct val="100000"/>
              </a:lnSpc>
              <a:spcBef>
                <a:spcPts val="0"/>
              </a:spcBef>
              <a:spcAft>
                <a:spcPts val="0"/>
              </a:spcAft>
              <a:buSzPts val="1600"/>
              <a:buNone/>
              <a:defRPr sz="1600" b="1"/>
            </a:lvl8pPr>
            <a:lvl9pPr lvl="8" rtl="0">
              <a:lnSpc>
                <a:spcPct val="100000"/>
              </a:lnSpc>
              <a:spcBef>
                <a:spcPts val="0"/>
              </a:spcBef>
              <a:spcAft>
                <a:spcPts val="0"/>
              </a:spcAft>
              <a:buSzPts val="1600"/>
              <a:buNone/>
              <a:defRPr sz="1600" b="1"/>
            </a:lvl9pPr>
          </a:lstStyle>
          <a:p>
            <a:endParaRPr/>
          </a:p>
        </p:txBody>
      </p:sp>
      <p:sp>
        <p:nvSpPr>
          <p:cNvPr id="143" name="Google Shape;143;p14"/>
          <p:cNvSpPr txBox="1">
            <a:spLocks noGrp="1"/>
          </p:cNvSpPr>
          <p:nvPr>
            <p:ph type="subTitle" idx="14"/>
          </p:nvPr>
        </p:nvSpPr>
        <p:spPr>
          <a:xfrm>
            <a:off x="6547925" y="3851138"/>
            <a:ext cx="1775400" cy="62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50"/>
              <a:buNone/>
              <a:defRPr sz="1100">
                <a:solidFill>
                  <a:schemeClr val="dk2"/>
                </a:solidFill>
              </a:defRPr>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a:endParaRPr/>
          </a:p>
        </p:txBody>
      </p:sp>
      <p:sp>
        <p:nvSpPr>
          <p:cNvPr id="144" name="Google Shape;144;p14"/>
          <p:cNvSpPr txBox="1">
            <a:spLocks noGrp="1"/>
          </p:cNvSpPr>
          <p:nvPr>
            <p:ph type="subTitle" idx="15"/>
          </p:nvPr>
        </p:nvSpPr>
        <p:spPr>
          <a:xfrm>
            <a:off x="6547925" y="3546713"/>
            <a:ext cx="1775400" cy="42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SzPts val="1600"/>
              <a:buNone/>
              <a:defRPr sz="1600" b="1"/>
            </a:lvl2pPr>
            <a:lvl3pPr lvl="2" rtl="0">
              <a:lnSpc>
                <a:spcPct val="100000"/>
              </a:lnSpc>
              <a:spcBef>
                <a:spcPts val="0"/>
              </a:spcBef>
              <a:spcAft>
                <a:spcPts val="0"/>
              </a:spcAft>
              <a:buSzPts val="1600"/>
              <a:buNone/>
              <a:defRPr sz="1600" b="1"/>
            </a:lvl3pPr>
            <a:lvl4pPr lvl="3" rtl="0">
              <a:lnSpc>
                <a:spcPct val="100000"/>
              </a:lnSpc>
              <a:spcBef>
                <a:spcPts val="0"/>
              </a:spcBef>
              <a:spcAft>
                <a:spcPts val="0"/>
              </a:spcAft>
              <a:buSzPts val="1600"/>
              <a:buNone/>
              <a:defRPr sz="1600" b="1"/>
            </a:lvl4pPr>
            <a:lvl5pPr lvl="4" rtl="0">
              <a:lnSpc>
                <a:spcPct val="100000"/>
              </a:lnSpc>
              <a:spcBef>
                <a:spcPts val="0"/>
              </a:spcBef>
              <a:spcAft>
                <a:spcPts val="0"/>
              </a:spcAft>
              <a:buSzPts val="1600"/>
              <a:buNone/>
              <a:defRPr sz="1600" b="1"/>
            </a:lvl5pPr>
            <a:lvl6pPr lvl="5" rtl="0">
              <a:lnSpc>
                <a:spcPct val="100000"/>
              </a:lnSpc>
              <a:spcBef>
                <a:spcPts val="0"/>
              </a:spcBef>
              <a:spcAft>
                <a:spcPts val="0"/>
              </a:spcAft>
              <a:buSzPts val="1600"/>
              <a:buNone/>
              <a:defRPr sz="1600" b="1"/>
            </a:lvl6pPr>
            <a:lvl7pPr lvl="6" rtl="0">
              <a:lnSpc>
                <a:spcPct val="100000"/>
              </a:lnSpc>
              <a:spcBef>
                <a:spcPts val="0"/>
              </a:spcBef>
              <a:spcAft>
                <a:spcPts val="0"/>
              </a:spcAft>
              <a:buSzPts val="1600"/>
              <a:buNone/>
              <a:defRPr sz="1600" b="1"/>
            </a:lvl7pPr>
            <a:lvl8pPr lvl="7" rtl="0">
              <a:lnSpc>
                <a:spcPct val="100000"/>
              </a:lnSpc>
              <a:spcBef>
                <a:spcPts val="0"/>
              </a:spcBef>
              <a:spcAft>
                <a:spcPts val="0"/>
              </a:spcAft>
              <a:buSzPts val="1600"/>
              <a:buNone/>
              <a:defRPr sz="1600" b="1"/>
            </a:lvl8pPr>
            <a:lvl9pPr lvl="8" rtl="0">
              <a:lnSpc>
                <a:spcPct val="100000"/>
              </a:lnSpc>
              <a:spcBef>
                <a:spcPts val="0"/>
              </a:spcBef>
              <a:spcAft>
                <a:spcPts val="0"/>
              </a:spcAft>
              <a:buSzPts val="1600"/>
              <a:buNone/>
              <a:defRPr sz="1600" b="1"/>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720000" y="1855575"/>
            <a:ext cx="5283300" cy="900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47" name="Google Shape;147;p15"/>
          <p:cNvSpPr txBox="1">
            <a:spLocks noGrp="1"/>
          </p:cNvSpPr>
          <p:nvPr>
            <p:ph type="subTitle" idx="1"/>
          </p:nvPr>
        </p:nvSpPr>
        <p:spPr>
          <a:xfrm>
            <a:off x="720000" y="733375"/>
            <a:ext cx="5283300" cy="112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2">
  <p:cSld name="CUSTOM_11">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flipH="1">
            <a:off x="719988" y="1868525"/>
            <a:ext cx="3289500" cy="1877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 name="Google Shape;150;p16"/>
          <p:cNvSpPr txBox="1">
            <a:spLocks noGrp="1"/>
          </p:cNvSpPr>
          <p:nvPr>
            <p:ph type="subTitle" idx="1"/>
          </p:nvPr>
        </p:nvSpPr>
        <p:spPr>
          <a:xfrm flipH="1">
            <a:off x="719988" y="3804925"/>
            <a:ext cx="3289500" cy="61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1" name="Google Shape;151;p16"/>
          <p:cNvSpPr txBox="1">
            <a:spLocks noGrp="1"/>
          </p:cNvSpPr>
          <p:nvPr>
            <p:ph type="title" idx="2" hasCustomPrompt="1"/>
          </p:nvPr>
        </p:nvSpPr>
        <p:spPr>
          <a:xfrm flipH="1">
            <a:off x="6504700" y="2594425"/>
            <a:ext cx="1620300" cy="144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ive columns">
  <p:cSld name="CUSTOM_3_1">
    <p:spTree>
      <p:nvGrpSpPr>
        <p:cNvPr id="1" name="Shape 152"/>
        <p:cNvGrpSpPr/>
        <p:nvPr/>
      </p:nvGrpSpPr>
      <p:grpSpPr>
        <a:xfrm>
          <a:off x="0" y="0"/>
          <a:ext cx="0" cy="0"/>
          <a:chOff x="0" y="0"/>
          <a:chExt cx="0" cy="0"/>
        </a:xfrm>
      </p:grpSpPr>
      <p:grpSp>
        <p:nvGrpSpPr>
          <p:cNvPr id="153" name="Google Shape;153;p17"/>
          <p:cNvGrpSpPr/>
          <p:nvPr/>
        </p:nvGrpSpPr>
        <p:grpSpPr>
          <a:xfrm>
            <a:off x="3651296" y="1407206"/>
            <a:ext cx="6188028" cy="2689581"/>
            <a:chOff x="3651296" y="1407206"/>
            <a:chExt cx="6188028" cy="2689581"/>
          </a:xfrm>
        </p:grpSpPr>
        <p:sp>
          <p:nvSpPr>
            <p:cNvPr id="154" name="Google Shape;154;p17"/>
            <p:cNvSpPr/>
            <p:nvPr/>
          </p:nvSpPr>
          <p:spPr>
            <a:xfrm>
              <a:off x="8960600" y="2448983"/>
              <a:ext cx="163660" cy="681833"/>
            </a:xfrm>
            <a:custGeom>
              <a:avLst/>
              <a:gdLst/>
              <a:ahLst/>
              <a:cxnLst/>
              <a:rect l="l" t="t" r="r" b="b"/>
              <a:pathLst>
                <a:path w="4526" h="18856" extrusionOk="0">
                  <a:moveTo>
                    <a:pt x="2423" y="1"/>
                  </a:moveTo>
                  <a:cubicBezTo>
                    <a:pt x="1234" y="1"/>
                    <a:pt x="182" y="4189"/>
                    <a:pt x="91" y="9398"/>
                  </a:cubicBezTo>
                  <a:cubicBezTo>
                    <a:pt x="1" y="14602"/>
                    <a:pt x="891" y="18841"/>
                    <a:pt x="2097" y="18856"/>
                  </a:cubicBezTo>
                  <a:cubicBezTo>
                    <a:pt x="2102" y="18856"/>
                    <a:pt x="2106" y="18856"/>
                    <a:pt x="2110" y="18856"/>
                  </a:cubicBezTo>
                  <a:cubicBezTo>
                    <a:pt x="3296" y="18856"/>
                    <a:pt x="4345" y="14659"/>
                    <a:pt x="4435" y="9474"/>
                  </a:cubicBezTo>
                  <a:cubicBezTo>
                    <a:pt x="4526" y="4270"/>
                    <a:pt x="3621" y="31"/>
                    <a:pt x="2429" y="1"/>
                  </a:cubicBezTo>
                  <a:cubicBezTo>
                    <a:pt x="2427" y="1"/>
                    <a:pt x="2425" y="1"/>
                    <a:pt x="2423"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9033137" y="2448983"/>
              <a:ext cx="806187" cy="692753"/>
            </a:xfrm>
            <a:custGeom>
              <a:avLst/>
              <a:gdLst/>
              <a:ahLst/>
              <a:cxnLst/>
              <a:rect l="l" t="t" r="r" b="b"/>
              <a:pathLst>
                <a:path w="22295" h="19158" extrusionOk="0">
                  <a:moveTo>
                    <a:pt x="333" y="1"/>
                  </a:moveTo>
                  <a:cubicBezTo>
                    <a:pt x="333" y="1"/>
                    <a:pt x="4586" y="9790"/>
                    <a:pt x="1" y="18856"/>
                  </a:cubicBezTo>
                  <a:lnTo>
                    <a:pt x="16865" y="19157"/>
                  </a:lnTo>
                  <a:cubicBezTo>
                    <a:pt x="16865" y="19157"/>
                    <a:pt x="22295" y="10575"/>
                    <a:pt x="17197" y="303"/>
                  </a:cubicBezTo>
                  <a:lnTo>
                    <a:pt x="333"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8783342" y="2553739"/>
              <a:ext cx="106383" cy="464728"/>
            </a:xfrm>
            <a:custGeom>
              <a:avLst/>
              <a:gdLst/>
              <a:ahLst/>
              <a:cxnLst/>
              <a:rect l="l" t="t" r="r" b="b"/>
              <a:pathLst>
                <a:path w="2942" h="12852" extrusionOk="0">
                  <a:moveTo>
                    <a:pt x="1509" y="0"/>
                  </a:moveTo>
                  <a:cubicBezTo>
                    <a:pt x="1102" y="0"/>
                    <a:pt x="181" y="1508"/>
                    <a:pt x="91" y="6411"/>
                  </a:cubicBezTo>
                  <a:cubicBezTo>
                    <a:pt x="0" y="11690"/>
                    <a:pt x="875" y="12852"/>
                    <a:pt x="1283" y="12852"/>
                  </a:cubicBezTo>
                  <a:cubicBezTo>
                    <a:pt x="1284" y="12852"/>
                    <a:pt x="1285" y="12852"/>
                    <a:pt x="1286" y="12852"/>
                  </a:cubicBezTo>
                  <a:cubicBezTo>
                    <a:pt x="1681" y="12852"/>
                    <a:pt x="2806" y="9991"/>
                    <a:pt x="2866" y="6456"/>
                  </a:cubicBezTo>
                  <a:cubicBezTo>
                    <a:pt x="2942" y="2911"/>
                    <a:pt x="1901" y="15"/>
                    <a:pt x="1509"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8828072" y="2553739"/>
              <a:ext cx="273297" cy="468561"/>
            </a:xfrm>
            <a:custGeom>
              <a:avLst/>
              <a:gdLst/>
              <a:ahLst/>
              <a:cxnLst/>
              <a:rect l="l" t="t" r="r" b="b"/>
              <a:pathLst>
                <a:path w="7558" h="12958" extrusionOk="0">
                  <a:moveTo>
                    <a:pt x="242" y="0"/>
                  </a:moveTo>
                  <a:cubicBezTo>
                    <a:pt x="242" y="0"/>
                    <a:pt x="2746" y="5536"/>
                    <a:pt x="0" y="12852"/>
                  </a:cubicBezTo>
                  <a:lnTo>
                    <a:pt x="5672" y="12957"/>
                  </a:lnTo>
                  <a:cubicBezTo>
                    <a:pt x="5672" y="12957"/>
                    <a:pt x="7557" y="7074"/>
                    <a:pt x="5898" y="106"/>
                  </a:cubicBezTo>
                  <a:lnTo>
                    <a:pt x="242"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8620802" y="2477369"/>
              <a:ext cx="356755" cy="79118"/>
            </a:xfrm>
            <a:custGeom>
              <a:avLst/>
              <a:gdLst/>
              <a:ahLst/>
              <a:cxnLst/>
              <a:rect l="l" t="t" r="r" b="b"/>
              <a:pathLst>
                <a:path w="9866" h="2188" extrusionOk="0">
                  <a:moveTo>
                    <a:pt x="0" y="0"/>
                  </a:moveTo>
                  <a:lnTo>
                    <a:pt x="3952" y="2082"/>
                  </a:lnTo>
                  <a:lnTo>
                    <a:pt x="9865" y="2187"/>
                  </a:lnTo>
                  <a:lnTo>
                    <a:pt x="6864" y="121"/>
                  </a:lnTo>
                  <a:lnTo>
                    <a:pt x="0"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8609881" y="3017349"/>
              <a:ext cx="358924" cy="74200"/>
            </a:xfrm>
            <a:custGeom>
              <a:avLst/>
              <a:gdLst/>
              <a:ahLst/>
              <a:cxnLst/>
              <a:rect l="l" t="t" r="r" b="b"/>
              <a:pathLst>
                <a:path w="9926" h="2052" extrusionOk="0">
                  <a:moveTo>
                    <a:pt x="4028" y="0"/>
                  </a:moveTo>
                  <a:lnTo>
                    <a:pt x="1" y="1931"/>
                  </a:lnTo>
                  <a:lnTo>
                    <a:pt x="6864" y="2052"/>
                  </a:lnTo>
                  <a:lnTo>
                    <a:pt x="9926" y="106"/>
                  </a:lnTo>
                  <a:lnTo>
                    <a:pt x="4028"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8868969" y="2490459"/>
              <a:ext cx="120015" cy="592916"/>
            </a:xfrm>
            <a:custGeom>
              <a:avLst/>
              <a:gdLst/>
              <a:ahLst/>
              <a:cxnLst/>
              <a:rect l="l" t="t" r="r" b="b"/>
              <a:pathLst>
                <a:path w="3319" h="16397" extrusionOk="0">
                  <a:moveTo>
                    <a:pt x="287" y="0"/>
                  </a:moveTo>
                  <a:lnTo>
                    <a:pt x="151" y="8206"/>
                  </a:lnTo>
                  <a:lnTo>
                    <a:pt x="1" y="16397"/>
                  </a:lnTo>
                  <a:lnTo>
                    <a:pt x="3093" y="14677"/>
                  </a:lnTo>
                  <a:lnTo>
                    <a:pt x="3213" y="8251"/>
                  </a:lnTo>
                  <a:lnTo>
                    <a:pt x="3319" y="1825"/>
                  </a:lnTo>
                  <a:lnTo>
                    <a:pt x="287"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8573359" y="2549364"/>
              <a:ext cx="213272" cy="468019"/>
            </a:xfrm>
            <a:custGeom>
              <a:avLst/>
              <a:gdLst/>
              <a:ahLst/>
              <a:cxnLst/>
              <a:rect l="l" t="t" r="r" b="b"/>
              <a:pathLst>
                <a:path w="5898" h="12943" extrusionOk="0">
                  <a:moveTo>
                    <a:pt x="241" y="0"/>
                  </a:moveTo>
                  <a:lnTo>
                    <a:pt x="121" y="6426"/>
                  </a:lnTo>
                  <a:lnTo>
                    <a:pt x="0" y="12852"/>
                  </a:lnTo>
                  <a:lnTo>
                    <a:pt x="5038" y="12942"/>
                  </a:lnTo>
                  <a:lnTo>
                    <a:pt x="5898" y="6532"/>
                  </a:lnTo>
                  <a:lnTo>
                    <a:pt x="5264" y="91"/>
                  </a:lnTo>
                  <a:lnTo>
                    <a:pt x="241"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3651296" y="1407206"/>
              <a:ext cx="5186573" cy="2689581"/>
            </a:xfrm>
            <a:custGeom>
              <a:avLst/>
              <a:gdLst/>
              <a:ahLst/>
              <a:cxnLst/>
              <a:rect l="l" t="t" r="r" b="b"/>
              <a:pathLst>
                <a:path w="143434" h="74380" extrusionOk="0">
                  <a:moveTo>
                    <a:pt x="33125" y="1"/>
                  </a:moveTo>
                  <a:cubicBezTo>
                    <a:pt x="33125" y="1"/>
                    <a:pt x="1" y="33246"/>
                    <a:pt x="32688" y="74379"/>
                  </a:cubicBezTo>
                  <a:lnTo>
                    <a:pt x="143208" y="44559"/>
                  </a:lnTo>
                  <a:lnTo>
                    <a:pt x="143434" y="31707"/>
                  </a:lnTo>
                  <a:lnTo>
                    <a:pt x="33125" y="1"/>
                  </a:ln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7"/>
          <p:cNvGrpSpPr/>
          <p:nvPr/>
        </p:nvGrpSpPr>
        <p:grpSpPr>
          <a:xfrm>
            <a:off x="-695312" y="1407206"/>
            <a:ext cx="6187996" cy="2689581"/>
            <a:chOff x="-695312" y="1407206"/>
            <a:chExt cx="6187996" cy="2689581"/>
          </a:xfrm>
        </p:grpSpPr>
        <p:sp>
          <p:nvSpPr>
            <p:cNvPr id="164" name="Google Shape;164;p17"/>
            <p:cNvSpPr/>
            <p:nvPr/>
          </p:nvSpPr>
          <p:spPr>
            <a:xfrm>
              <a:off x="19757" y="2448983"/>
              <a:ext cx="163696" cy="681833"/>
            </a:xfrm>
            <a:custGeom>
              <a:avLst/>
              <a:gdLst/>
              <a:ahLst/>
              <a:cxnLst/>
              <a:rect l="l" t="t" r="r" b="b"/>
              <a:pathLst>
                <a:path w="4527" h="18856" extrusionOk="0">
                  <a:moveTo>
                    <a:pt x="2104" y="1"/>
                  </a:moveTo>
                  <a:cubicBezTo>
                    <a:pt x="2102" y="1"/>
                    <a:pt x="2100" y="1"/>
                    <a:pt x="2098" y="1"/>
                  </a:cubicBezTo>
                  <a:cubicBezTo>
                    <a:pt x="906" y="31"/>
                    <a:pt x="1" y="4270"/>
                    <a:pt x="91" y="9474"/>
                  </a:cubicBezTo>
                  <a:cubicBezTo>
                    <a:pt x="182" y="14659"/>
                    <a:pt x="1230" y="18856"/>
                    <a:pt x="2417" y="18856"/>
                  </a:cubicBezTo>
                  <a:cubicBezTo>
                    <a:pt x="2421" y="18856"/>
                    <a:pt x="2425" y="18856"/>
                    <a:pt x="2429" y="18856"/>
                  </a:cubicBezTo>
                  <a:cubicBezTo>
                    <a:pt x="3636" y="18841"/>
                    <a:pt x="4526" y="14602"/>
                    <a:pt x="4436" y="9398"/>
                  </a:cubicBezTo>
                  <a:cubicBezTo>
                    <a:pt x="4345" y="4189"/>
                    <a:pt x="3293" y="1"/>
                    <a:pt x="2104"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695312" y="2448983"/>
              <a:ext cx="806187" cy="692753"/>
            </a:xfrm>
            <a:custGeom>
              <a:avLst/>
              <a:gdLst/>
              <a:ahLst/>
              <a:cxnLst/>
              <a:rect l="l" t="t" r="r" b="b"/>
              <a:pathLst>
                <a:path w="22295" h="19158" extrusionOk="0">
                  <a:moveTo>
                    <a:pt x="21963" y="1"/>
                  </a:moveTo>
                  <a:lnTo>
                    <a:pt x="5099" y="303"/>
                  </a:lnTo>
                  <a:cubicBezTo>
                    <a:pt x="1" y="10575"/>
                    <a:pt x="5431" y="19157"/>
                    <a:pt x="5431" y="19157"/>
                  </a:cubicBezTo>
                  <a:lnTo>
                    <a:pt x="22295" y="18856"/>
                  </a:lnTo>
                  <a:cubicBezTo>
                    <a:pt x="17709" y="9790"/>
                    <a:pt x="21963" y="1"/>
                    <a:pt x="21963"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254292" y="2553739"/>
              <a:ext cx="106419" cy="464728"/>
            </a:xfrm>
            <a:custGeom>
              <a:avLst/>
              <a:gdLst/>
              <a:ahLst/>
              <a:cxnLst/>
              <a:rect l="l" t="t" r="r" b="b"/>
              <a:pathLst>
                <a:path w="2943" h="12852" extrusionOk="0">
                  <a:moveTo>
                    <a:pt x="1434" y="0"/>
                  </a:moveTo>
                  <a:cubicBezTo>
                    <a:pt x="1042" y="15"/>
                    <a:pt x="1" y="2911"/>
                    <a:pt x="76" y="6456"/>
                  </a:cubicBezTo>
                  <a:cubicBezTo>
                    <a:pt x="137" y="9991"/>
                    <a:pt x="1262" y="12852"/>
                    <a:pt x="1672" y="12852"/>
                  </a:cubicBezTo>
                  <a:cubicBezTo>
                    <a:pt x="1673" y="12852"/>
                    <a:pt x="1674" y="12852"/>
                    <a:pt x="1675" y="12852"/>
                  </a:cubicBezTo>
                  <a:cubicBezTo>
                    <a:pt x="2067" y="12852"/>
                    <a:pt x="2942" y="11690"/>
                    <a:pt x="2852" y="6411"/>
                  </a:cubicBezTo>
                  <a:cubicBezTo>
                    <a:pt x="2761" y="1508"/>
                    <a:pt x="1841" y="0"/>
                    <a:pt x="1434"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42682" y="2553739"/>
              <a:ext cx="273297" cy="468561"/>
            </a:xfrm>
            <a:custGeom>
              <a:avLst/>
              <a:gdLst/>
              <a:ahLst/>
              <a:cxnLst/>
              <a:rect l="l" t="t" r="r" b="b"/>
              <a:pathLst>
                <a:path w="7558" h="12958" extrusionOk="0">
                  <a:moveTo>
                    <a:pt x="7331" y="0"/>
                  </a:moveTo>
                  <a:lnTo>
                    <a:pt x="1660" y="106"/>
                  </a:lnTo>
                  <a:cubicBezTo>
                    <a:pt x="0" y="7074"/>
                    <a:pt x="1886" y="12957"/>
                    <a:pt x="1886" y="12957"/>
                  </a:cubicBezTo>
                  <a:lnTo>
                    <a:pt x="7557" y="12852"/>
                  </a:lnTo>
                  <a:cubicBezTo>
                    <a:pt x="4812" y="5536"/>
                    <a:pt x="7331" y="0"/>
                    <a:pt x="733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167038" y="2477369"/>
              <a:ext cx="356212" cy="79118"/>
            </a:xfrm>
            <a:custGeom>
              <a:avLst/>
              <a:gdLst/>
              <a:ahLst/>
              <a:cxnLst/>
              <a:rect l="l" t="t" r="r" b="b"/>
              <a:pathLst>
                <a:path w="9851" h="2188" extrusionOk="0">
                  <a:moveTo>
                    <a:pt x="9850" y="0"/>
                  </a:moveTo>
                  <a:lnTo>
                    <a:pt x="2987" y="121"/>
                  </a:lnTo>
                  <a:lnTo>
                    <a:pt x="0" y="2187"/>
                  </a:lnTo>
                  <a:lnTo>
                    <a:pt x="0" y="2187"/>
                  </a:lnTo>
                  <a:lnTo>
                    <a:pt x="5898" y="2082"/>
                  </a:lnTo>
                  <a:lnTo>
                    <a:pt x="9850"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175210" y="3017349"/>
              <a:ext cx="358924" cy="74200"/>
            </a:xfrm>
            <a:custGeom>
              <a:avLst/>
              <a:gdLst/>
              <a:ahLst/>
              <a:cxnLst/>
              <a:rect l="l" t="t" r="r" b="b"/>
              <a:pathLst>
                <a:path w="9926" h="2052" extrusionOk="0">
                  <a:moveTo>
                    <a:pt x="5899" y="0"/>
                  </a:moveTo>
                  <a:lnTo>
                    <a:pt x="1" y="106"/>
                  </a:lnTo>
                  <a:lnTo>
                    <a:pt x="3063" y="2052"/>
                  </a:lnTo>
                  <a:lnTo>
                    <a:pt x="9926" y="1931"/>
                  </a:lnTo>
                  <a:lnTo>
                    <a:pt x="5899"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155032" y="2490459"/>
              <a:ext cx="120051" cy="592916"/>
            </a:xfrm>
            <a:custGeom>
              <a:avLst/>
              <a:gdLst/>
              <a:ahLst/>
              <a:cxnLst/>
              <a:rect l="l" t="t" r="r" b="b"/>
              <a:pathLst>
                <a:path w="3320" h="16397" extrusionOk="0">
                  <a:moveTo>
                    <a:pt x="3033" y="0"/>
                  </a:moveTo>
                  <a:lnTo>
                    <a:pt x="1" y="1825"/>
                  </a:lnTo>
                  <a:lnTo>
                    <a:pt x="106" y="8251"/>
                  </a:lnTo>
                  <a:lnTo>
                    <a:pt x="227" y="14677"/>
                  </a:lnTo>
                  <a:lnTo>
                    <a:pt x="3319" y="16397"/>
                  </a:lnTo>
                  <a:lnTo>
                    <a:pt x="3168" y="8206"/>
                  </a:lnTo>
                  <a:lnTo>
                    <a:pt x="3033"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357385" y="2549364"/>
              <a:ext cx="213308" cy="468019"/>
            </a:xfrm>
            <a:custGeom>
              <a:avLst/>
              <a:gdLst/>
              <a:ahLst/>
              <a:cxnLst/>
              <a:rect l="l" t="t" r="r" b="b"/>
              <a:pathLst>
                <a:path w="5899" h="12943" extrusionOk="0">
                  <a:moveTo>
                    <a:pt x="5657" y="0"/>
                  </a:moveTo>
                  <a:lnTo>
                    <a:pt x="634" y="91"/>
                  </a:lnTo>
                  <a:lnTo>
                    <a:pt x="1" y="6532"/>
                  </a:lnTo>
                  <a:lnTo>
                    <a:pt x="861" y="12942"/>
                  </a:lnTo>
                  <a:lnTo>
                    <a:pt x="5899" y="12852"/>
                  </a:lnTo>
                  <a:lnTo>
                    <a:pt x="5778" y="6426"/>
                  </a:lnTo>
                  <a:lnTo>
                    <a:pt x="5657"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306110" y="1407206"/>
              <a:ext cx="5186573" cy="2689581"/>
            </a:xfrm>
            <a:custGeom>
              <a:avLst/>
              <a:gdLst/>
              <a:ahLst/>
              <a:cxnLst/>
              <a:rect l="l" t="t" r="r" b="b"/>
              <a:pathLst>
                <a:path w="143434" h="74380" extrusionOk="0">
                  <a:moveTo>
                    <a:pt x="110310" y="1"/>
                  </a:moveTo>
                  <a:lnTo>
                    <a:pt x="1" y="31707"/>
                  </a:lnTo>
                  <a:lnTo>
                    <a:pt x="242" y="44559"/>
                  </a:lnTo>
                  <a:lnTo>
                    <a:pt x="110747" y="74379"/>
                  </a:lnTo>
                  <a:cubicBezTo>
                    <a:pt x="143434" y="33246"/>
                    <a:pt x="110310" y="1"/>
                    <a:pt x="110310" y="1"/>
                  </a:cubicBez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17"/>
          <p:cNvGrpSpPr/>
          <p:nvPr/>
        </p:nvGrpSpPr>
        <p:grpSpPr>
          <a:xfrm>
            <a:off x="-346221" y="1937930"/>
            <a:ext cx="5645848" cy="3415545"/>
            <a:chOff x="-346221" y="1937930"/>
            <a:chExt cx="5645848" cy="3415545"/>
          </a:xfrm>
        </p:grpSpPr>
        <p:sp>
          <p:nvSpPr>
            <p:cNvPr id="174" name="Google Shape;174;p17"/>
            <p:cNvSpPr/>
            <p:nvPr/>
          </p:nvSpPr>
          <p:spPr>
            <a:xfrm>
              <a:off x="201932" y="4486323"/>
              <a:ext cx="348582" cy="629763"/>
            </a:xfrm>
            <a:custGeom>
              <a:avLst/>
              <a:gdLst/>
              <a:ahLst/>
              <a:cxnLst/>
              <a:rect l="l" t="t" r="r" b="b"/>
              <a:pathLst>
                <a:path w="9640" h="17416" extrusionOk="0">
                  <a:moveTo>
                    <a:pt x="1316" y="1"/>
                  </a:moveTo>
                  <a:cubicBezTo>
                    <a:pt x="1240" y="1"/>
                    <a:pt x="1168" y="14"/>
                    <a:pt x="1102" y="43"/>
                  </a:cubicBezTo>
                  <a:cubicBezTo>
                    <a:pt x="1" y="525"/>
                    <a:pt x="770" y="4779"/>
                    <a:pt x="2822" y="9560"/>
                  </a:cubicBezTo>
                  <a:cubicBezTo>
                    <a:pt x="4749" y="14068"/>
                    <a:pt x="7129" y="17416"/>
                    <a:pt x="8323" y="17416"/>
                  </a:cubicBezTo>
                  <a:cubicBezTo>
                    <a:pt x="8400" y="17416"/>
                    <a:pt x="8472" y="17402"/>
                    <a:pt x="8538" y="17374"/>
                  </a:cubicBezTo>
                  <a:cubicBezTo>
                    <a:pt x="9640" y="16906"/>
                    <a:pt x="8855" y="12638"/>
                    <a:pt x="6804" y="7856"/>
                  </a:cubicBezTo>
                  <a:cubicBezTo>
                    <a:pt x="4876" y="3362"/>
                    <a:pt x="2508" y="1"/>
                    <a:pt x="1316"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346221" y="4486757"/>
              <a:ext cx="859632" cy="866719"/>
            </a:xfrm>
            <a:custGeom>
              <a:avLst/>
              <a:gdLst/>
              <a:ahLst/>
              <a:cxnLst/>
              <a:rect l="l" t="t" r="r" b="b"/>
              <a:pathLst>
                <a:path w="23773" h="23969" extrusionOk="0">
                  <a:moveTo>
                    <a:pt x="16352" y="0"/>
                  </a:moveTo>
                  <a:lnTo>
                    <a:pt x="845" y="6652"/>
                  </a:lnTo>
                  <a:cubicBezTo>
                    <a:pt x="1" y="18086"/>
                    <a:pt x="8267" y="23969"/>
                    <a:pt x="8267" y="23969"/>
                  </a:cubicBezTo>
                  <a:lnTo>
                    <a:pt x="23773" y="17332"/>
                  </a:lnTo>
                  <a:cubicBezTo>
                    <a:pt x="16095" y="10665"/>
                    <a:pt x="16351" y="1"/>
                    <a:pt x="1635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463226" y="4504801"/>
              <a:ext cx="223107" cy="427917"/>
            </a:xfrm>
            <a:custGeom>
              <a:avLst/>
              <a:gdLst/>
              <a:ahLst/>
              <a:cxnLst/>
              <a:rect l="l" t="t" r="r" b="b"/>
              <a:pathLst>
                <a:path w="6170" h="11834" extrusionOk="0">
                  <a:moveTo>
                    <a:pt x="441" y="0"/>
                  </a:moveTo>
                  <a:cubicBezTo>
                    <a:pt x="411" y="0"/>
                    <a:pt x="385" y="5"/>
                    <a:pt x="362" y="14"/>
                  </a:cubicBezTo>
                  <a:cubicBezTo>
                    <a:pt x="0" y="180"/>
                    <a:pt x="136" y="3242"/>
                    <a:pt x="1539" y="6500"/>
                  </a:cubicBezTo>
                  <a:cubicBezTo>
                    <a:pt x="2892" y="9658"/>
                    <a:pt x="4920" y="11834"/>
                    <a:pt x="5386" y="11834"/>
                  </a:cubicBezTo>
                  <a:cubicBezTo>
                    <a:pt x="5403" y="11834"/>
                    <a:pt x="5418" y="11831"/>
                    <a:pt x="5430" y="11825"/>
                  </a:cubicBezTo>
                  <a:cubicBezTo>
                    <a:pt x="5807" y="11674"/>
                    <a:pt x="6169" y="10271"/>
                    <a:pt x="4088" y="5414"/>
                  </a:cubicBezTo>
                  <a:cubicBezTo>
                    <a:pt x="2273" y="1174"/>
                    <a:pt x="911" y="0"/>
                    <a:pt x="441"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289223" y="4504764"/>
              <a:ext cx="371472" cy="508373"/>
            </a:xfrm>
            <a:custGeom>
              <a:avLst/>
              <a:gdLst/>
              <a:ahLst/>
              <a:cxnLst/>
              <a:rect l="l" t="t" r="r" b="b"/>
              <a:pathLst>
                <a:path w="10273" h="14059" extrusionOk="0">
                  <a:moveTo>
                    <a:pt x="5204" y="0"/>
                  </a:moveTo>
                  <a:lnTo>
                    <a:pt x="0" y="2248"/>
                  </a:lnTo>
                  <a:cubicBezTo>
                    <a:pt x="1101" y="9322"/>
                    <a:pt x="5069" y="14058"/>
                    <a:pt x="5069" y="14058"/>
                  </a:cubicBezTo>
                  <a:lnTo>
                    <a:pt x="10272" y="11811"/>
                  </a:lnTo>
                  <a:cubicBezTo>
                    <a:pt x="4978" y="6064"/>
                    <a:pt x="5204" y="0"/>
                    <a:pt x="520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348128" y="4352566"/>
              <a:ext cx="300562" cy="207848"/>
            </a:xfrm>
            <a:custGeom>
              <a:avLst/>
              <a:gdLst/>
              <a:ahLst/>
              <a:cxnLst/>
              <a:rect l="l" t="t" r="r" b="b"/>
              <a:pathLst>
                <a:path w="8312" h="5748" extrusionOk="0">
                  <a:moveTo>
                    <a:pt x="8312" y="1"/>
                  </a:moveTo>
                  <a:lnTo>
                    <a:pt x="1991" y="2701"/>
                  </a:lnTo>
                  <a:lnTo>
                    <a:pt x="0" y="5748"/>
                  </a:lnTo>
                  <a:lnTo>
                    <a:pt x="5431" y="3425"/>
                  </a:lnTo>
                  <a:lnTo>
                    <a:pt x="8312"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531388" y="4903467"/>
              <a:ext cx="357839" cy="107468"/>
            </a:xfrm>
            <a:custGeom>
              <a:avLst/>
              <a:gdLst/>
              <a:ahLst/>
              <a:cxnLst/>
              <a:rect l="l" t="t" r="r" b="b"/>
              <a:pathLst>
                <a:path w="9896" h="2972" extrusionOk="0">
                  <a:moveTo>
                    <a:pt x="5431" y="0"/>
                  </a:moveTo>
                  <a:lnTo>
                    <a:pt x="1" y="2323"/>
                  </a:lnTo>
                  <a:lnTo>
                    <a:pt x="3575" y="2972"/>
                  </a:lnTo>
                  <a:lnTo>
                    <a:pt x="9896" y="272"/>
                  </a:lnTo>
                  <a:lnTo>
                    <a:pt x="5431"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337208" y="4462204"/>
              <a:ext cx="310397" cy="545474"/>
            </a:xfrm>
            <a:custGeom>
              <a:avLst/>
              <a:gdLst/>
              <a:ahLst/>
              <a:cxnLst/>
              <a:rect l="l" t="t" r="r" b="b"/>
              <a:pathLst>
                <a:path w="8584" h="15085" extrusionOk="0">
                  <a:moveTo>
                    <a:pt x="2128" y="1"/>
                  </a:moveTo>
                  <a:lnTo>
                    <a:pt x="1" y="2851"/>
                  </a:lnTo>
                  <a:lnTo>
                    <a:pt x="2535" y="8749"/>
                  </a:lnTo>
                  <a:lnTo>
                    <a:pt x="5069" y="14662"/>
                  </a:lnTo>
                  <a:lnTo>
                    <a:pt x="8583" y="15084"/>
                  </a:lnTo>
                  <a:lnTo>
                    <a:pt x="5355" y="7543"/>
                  </a:lnTo>
                  <a:lnTo>
                    <a:pt x="2128"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544478" y="4404384"/>
              <a:ext cx="350210" cy="499116"/>
            </a:xfrm>
            <a:custGeom>
              <a:avLst/>
              <a:gdLst/>
              <a:ahLst/>
              <a:cxnLst/>
              <a:rect l="l" t="t" r="r" b="b"/>
              <a:pathLst>
                <a:path w="9685" h="13803" extrusionOk="0">
                  <a:moveTo>
                    <a:pt x="4631" y="1"/>
                  </a:moveTo>
                  <a:lnTo>
                    <a:pt x="1" y="1992"/>
                  </a:lnTo>
                  <a:lnTo>
                    <a:pt x="1841" y="8191"/>
                  </a:lnTo>
                  <a:lnTo>
                    <a:pt x="5069" y="13802"/>
                  </a:lnTo>
                  <a:lnTo>
                    <a:pt x="9684" y="11811"/>
                  </a:lnTo>
                  <a:lnTo>
                    <a:pt x="7150" y="5914"/>
                  </a:lnTo>
                  <a:lnTo>
                    <a:pt x="4631"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476316" y="1937930"/>
              <a:ext cx="4823310" cy="2994446"/>
            </a:xfrm>
            <a:custGeom>
              <a:avLst/>
              <a:gdLst/>
              <a:ahLst/>
              <a:cxnLst/>
              <a:rect l="l" t="t" r="r" b="b"/>
              <a:pathLst>
                <a:path w="133388" h="82811" extrusionOk="0">
                  <a:moveTo>
                    <a:pt x="90157" y="0"/>
                  </a:moveTo>
                  <a:lnTo>
                    <a:pt x="0" y="71000"/>
                  </a:lnTo>
                  <a:lnTo>
                    <a:pt x="5068" y="82811"/>
                  </a:lnTo>
                  <a:lnTo>
                    <a:pt x="118665" y="68692"/>
                  </a:lnTo>
                  <a:cubicBezTo>
                    <a:pt x="133387" y="18252"/>
                    <a:pt x="90157" y="0"/>
                    <a:pt x="90157" y="0"/>
                  </a:cubicBez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7"/>
          <p:cNvGrpSpPr/>
          <p:nvPr/>
        </p:nvGrpSpPr>
        <p:grpSpPr>
          <a:xfrm>
            <a:off x="3794202" y="-209988"/>
            <a:ext cx="5645877" cy="3416074"/>
            <a:chOff x="3794202" y="-209988"/>
            <a:chExt cx="5645877" cy="3416074"/>
          </a:xfrm>
        </p:grpSpPr>
        <p:sp>
          <p:nvSpPr>
            <p:cNvPr id="184" name="Google Shape;184;p17"/>
            <p:cNvSpPr/>
            <p:nvPr/>
          </p:nvSpPr>
          <p:spPr>
            <a:xfrm>
              <a:off x="8543346" y="27368"/>
              <a:ext cx="348582" cy="629871"/>
            </a:xfrm>
            <a:custGeom>
              <a:avLst/>
              <a:gdLst/>
              <a:ahLst/>
              <a:cxnLst/>
              <a:rect l="l" t="t" r="r" b="b"/>
              <a:pathLst>
                <a:path w="9640" h="17419" extrusionOk="0">
                  <a:moveTo>
                    <a:pt x="1316" y="1"/>
                  </a:moveTo>
                  <a:cubicBezTo>
                    <a:pt x="1239" y="1"/>
                    <a:pt x="1168" y="15"/>
                    <a:pt x="1102" y="43"/>
                  </a:cubicBezTo>
                  <a:cubicBezTo>
                    <a:pt x="0" y="525"/>
                    <a:pt x="770" y="4779"/>
                    <a:pt x="2821" y="9561"/>
                  </a:cubicBezTo>
                  <a:cubicBezTo>
                    <a:pt x="4746" y="14060"/>
                    <a:pt x="7121" y="17419"/>
                    <a:pt x="8317" y="17419"/>
                  </a:cubicBezTo>
                  <a:cubicBezTo>
                    <a:pt x="8396" y="17419"/>
                    <a:pt x="8470" y="17404"/>
                    <a:pt x="8538" y="17374"/>
                  </a:cubicBezTo>
                  <a:cubicBezTo>
                    <a:pt x="9639" y="16907"/>
                    <a:pt x="8855" y="12638"/>
                    <a:pt x="6803" y="7856"/>
                  </a:cubicBezTo>
                  <a:cubicBezTo>
                    <a:pt x="4875" y="3362"/>
                    <a:pt x="2508" y="1"/>
                    <a:pt x="1316"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8579904" y="-209988"/>
              <a:ext cx="860174" cy="867261"/>
            </a:xfrm>
            <a:custGeom>
              <a:avLst/>
              <a:gdLst/>
              <a:ahLst/>
              <a:cxnLst/>
              <a:rect l="l" t="t" r="r" b="b"/>
              <a:pathLst>
                <a:path w="23788" h="23984" extrusionOk="0">
                  <a:moveTo>
                    <a:pt x="15521" y="0"/>
                  </a:moveTo>
                  <a:lnTo>
                    <a:pt x="0" y="6652"/>
                  </a:lnTo>
                  <a:cubicBezTo>
                    <a:pt x="7678" y="13304"/>
                    <a:pt x="7436" y="23983"/>
                    <a:pt x="7436" y="23983"/>
                  </a:cubicBezTo>
                  <a:lnTo>
                    <a:pt x="22943" y="17331"/>
                  </a:lnTo>
                  <a:cubicBezTo>
                    <a:pt x="23787" y="5898"/>
                    <a:pt x="15521" y="0"/>
                    <a:pt x="1552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8407528" y="210809"/>
              <a:ext cx="223107" cy="427954"/>
            </a:xfrm>
            <a:custGeom>
              <a:avLst/>
              <a:gdLst/>
              <a:ahLst/>
              <a:cxnLst/>
              <a:rect l="l" t="t" r="r" b="b"/>
              <a:pathLst>
                <a:path w="6170" h="11835" extrusionOk="0">
                  <a:moveTo>
                    <a:pt x="780" y="1"/>
                  </a:moveTo>
                  <a:cubicBezTo>
                    <a:pt x="765" y="1"/>
                    <a:pt x="751" y="3"/>
                    <a:pt x="740" y="8"/>
                  </a:cubicBezTo>
                  <a:cubicBezTo>
                    <a:pt x="363" y="174"/>
                    <a:pt x="1" y="1576"/>
                    <a:pt x="2082" y="6434"/>
                  </a:cubicBezTo>
                  <a:cubicBezTo>
                    <a:pt x="3889" y="10640"/>
                    <a:pt x="5247" y="11835"/>
                    <a:pt x="5710" y="11835"/>
                  </a:cubicBezTo>
                  <a:cubicBezTo>
                    <a:pt x="5742" y="11835"/>
                    <a:pt x="5770" y="11829"/>
                    <a:pt x="5793" y="11818"/>
                  </a:cubicBezTo>
                  <a:cubicBezTo>
                    <a:pt x="6170" y="11668"/>
                    <a:pt x="6019" y="8590"/>
                    <a:pt x="4631" y="5332"/>
                  </a:cubicBezTo>
                  <a:cubicBezTo>
                    <a:pt x="3274" y="2179"/>
                    <a:pt x="1238" y="1"/>
                    <a:pt x="780"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8433166" y="130895"/>
              <a:ext cx="371472" cy="507831"/>
            </a:xfrm>
            <a:custGeom>
              <a:avLst/>
              <a:gdLst/>
              <a:ahLst/>
              <a:cxnLst/>
              <a:rect l="l" t="t" r="r" b="b"/>
              <a:pathLst>
                <a:path w="10273" h="14044" extrusionOk="0">
                  <a:moveTo>
                    <a:pt x="5204" y="0"/>
                  </a:moveTo>
                  <a:lnTo>
                    <a:pt x="0" y="2233"/>
                  </a:lnTo>
                  <a:cubicBezTo>
                    <a:pt x="5295" y="7980"/>
                    <a:pt x="5054" y="14044"/>
                    <a:pt x="5054" y="14044"/>
                  </a:cubicBezTo>
                  <a:lnTo>
                    <a:pt x="10273" y="11811"/>
                  </a:lnTo>
                  <a:cubicBezTo>
                    <a:pt x="9172" y="4737"/>
                    <a:pt x="5204" y="0"/>
                    <a:pt x="520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8445171" y="583042"/>
              <a:ext cx="300020" cy="208426"/>
            </a:xfrm>
            <a:custGeom>
              <a:avLst/>
              <a:gdLst/>
              <a:ahLst/>
              <a:cxnLst/>
              <a:rect l="l" t="t" r="r" b="b"/>
              <a:pathLst>
                <a:path w="8297" h="5764" extrusionOk="0">
                  <a:moveTo>
                    <a:pt x="8297" y="1"/>
                  </a:moveTo>
                  <a:lnTo>
                    <a:pt x="2881" y="2339"/>
                  </a:lnTo>
                  <a:lnTo>
                    <a:pt x="0" y="5763"/>
                  </a:lnTo>
                  <a:lnTo>
                    <a:pt x="6305" y="3048"/>
                  </a:lnTo>
                  <a:lnTo>
                    <a:pt x="8297"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8204633" y="132522"/>
              <a:ext cx="357839" cy="108046"/>
            </a:xfrm>
            <a:custGeom>
              <a:avLst/>
              <a:gdLst/>
              <a:ahLst/>
              <a:cxnLst/>
              <a:rect l="l" t="t" r="r" b="b"/>
              <a:pathLst>
                <a:path w="9896" h="2988" extrusionOk="0">
                  <a:moveTo>
                    <a:pt x="6305" y="1"/>
                  </a:moveTo>
                  <a:lnTo>
                    <a:pt x="0" y="2701"/>
                  </a:lnTo>
                  <a:lnTo>
                    <a:pt x="4465" y="2987"/>
                  </a:lnTo>
                  <a:lnTo>
                    <a:pt x="9895" y="649"/>
                  </a:lnTo>
                  <a:lnTo>
                    <a:pt x="6305"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8446256" y="136355"/>
              <a:ext cx="310397" cy="544931"/>
            </a:xfrm>
            <a:custGeom>
              <a:avLst/>
              <a:gdLst/>
              <a:ahLst/>
              <a:cxnLst/>
              <a:rect l="l" t="t" r="r" b="b"/>
              <a:pathLst>
                <a:path w="8584" h="15070" extrusionOk="0">
                  <a:moveTo>
                    <a:pt x="1" y="0"/>
                  </a:moveTo>
                  <a:lnTo>
                    <a:pt x="3228" y="7527"/>
                  </a:lnTo>
                  <a:lnTo>
                    <a:pt x="6456" y="15069"/>
                  </a:lnTo>
                  <a:lnTo>
                    <a:pt x="8583" y="12233"/>
                  </a:lnTo>
                  <a:lnTo>
                    <a:pt x="6049" y="6320"/>
                  </a:lnTo>
                  <a:lnTo>
                    <a:pt x="3515" y="423"/>
                  </a:lnTo>
                  <a:lnTo>
                    <a:pt x="1"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8198630" y="240533"/>
              <a:ext cx="350210" cy="498538"/>
            </a:xfrm>
            <a:custGeom>
              <a:avLst/>
              <a:gdLst/>
              <a:ahLst/>
              <a:cxnLst/>
              <a:rect l="l" t="t" r="r" b="b"/>
              <a:pathLst>
                <a:path w="9685" h="13787" extrusionOk="0">
                  <a:moveTo>
                    <a:pt x="4631" y="0"/>
                  </a:moveTo>
                  <a:lnTo>
                    <a:pt x="0" y="1976"/>
                  </a:lnTo>
                  <a:lnTo>
                    <a:pt x="2534" y="7889"/>
                  </a:lnTo>
                  <a:lnTo>
                    <a:pt x="5069" y="13787"/>
                  </a:lnTo>
                  <a:lnTo>
                    <a:pt x="9684" y="11811"/>
                  </a:lnTo>
                  <a:lnTo>
                    <a:pt x="7859" y="5612"/>
                  </a:lnTo>
                  <a:lnTo>
                    <a:pt x="4631"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94202" y="211062"/>
              <a:ext cx="4822768" cy="2995024"/>
            </a:xfrm>
            <a:custGeom>
              <a:avLst/>
              <a:gdLst/>
              <a:ahLst/>
              <a:cxnLst/>
              <a:rect l="l" t="t" r="r" b="b"/>
              <a:pathLst>
                <a:path w="133373" h="82827" extrusionOk="0">
                  <a:moveTo>
                    <a:pt x="128320" y="1"/>
                  </a:moveTo>
                  <a:lnTo>
                    <a:pt x="14723" y="14134"/>
                  </a:lnTo>
                  <a:cubicBezTo>
                    <a:pt x="1" y="64560"/>
                    <a:pt x="43216" y="82826"/>
                    <a:pt x="43216" y="82826"/>
                  </a:cubicBezTo>
                  <a:lnTo>
                    <a:pt x="133373" y="11811"/>
                  </a:lnTo>
                  <a:lnTo>
                    <a:pt x="128320" y="1"/>
                  </a:ln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17"/>
          <p:cNvGrpSpPr/>
          <p:nvPr/>
        </p:nvGrpSpPr>
        <p:grpSpPr>
          <a:xfrm>
            <a:off x="-346221" y="-209988"/>
            <a:ext cx="5645848" cy="3416074"/>
            <a:chOff x="-346221" y="-209988"/>
            <a:chExt cx="5645848" cy="3416074"/>
          </a:xfrm>
        </p:grpSpPr>
        <p:sp>
          <p:nvSpPr>
            <p:cNvPr id="194" name="Google Shape;194;p17"/>
            <p:cNvSpPr/>
            <p:nvPr/>
          </p:nvSpPr>
          <p:spPr>
            <a:xfrm>
              <a:off x="201932" y="27368"/>
              <a:ext cx="348582" cy="629871"/>
            </a:xfrm>
            <a:custGeom>
              <a:avLst/>
              <a:gdLst/>
              <a:ahLst/>
              <a:cxnLst/>
              <a:rect l="l" t="t" r="r" b="b"/>
              <a:pathLst>
                <a:path w="9640" h="17419" extrusionOk="0">
                  <a:moveTo>
                    <a:pt x="8324" y="1"/>
                  </a:moveTo>
                  <a:cubicBezTo>
                    <a:pt x="7131" y="1"/>
                    <a:pt x="4750" y="3362"/>
                    <a:pt x="2822" y="7856"/>
                  </a:cubicBezTo>
                  <a:cubicBezTo>
                    <a:pt x="770" y="12638"/>
                    <a:pt x="1" y="16907"/>
                    <a:pt x="1102" y="17374"/>
                  </a:cubicBezTo>
                  <a:cubicBezTo>
                    <a:pt x="1170" y="17404"/>
                    <a:pt x="1244" y="17419"/>
                    <a:pt x="1323" y="17419"/>
                  </a:cubicBezTo>
                  <a:cubicBezTo>
                    <a:pt x="2517" y="17419"/>
                    <a:pt x="4879" y="14060"/>
                    <a:pt x="6804" y="9561"/>
                  </a:cubicBezTo>
                  <a:cubicBezTo>
                    <a:pt x="8855" y="4779"/>
                    <a:pt x="9640" y="525"/>
                    <a:pt x="8538" y="43"/>
                  </a:cubicBezTo>
                  <a:cubicBezTo>
                    <a:pt x="8472" y="15"/>
                    <a:pt x="8401" y="1"/>
                    <a:pt x="8324"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46221" y="-209988"/>
              <a:ext cx="859632" cy="867261"/>
            </a:xfrm>
            <a:custGeom>
              <a:avLst/>
              <a:gdLst/>
              <a:ahLst/>
              <a:cxnLst/>
              <a:rect l="l" t="t" r="r" b="b"/>
              <a:pathLst>
                <a:path w="23773" h="23984" extrusionOk="0">
                  <a:moveTo>
                    <a:pt x="8267" y="0"/>
                  </a:moveTo>
                  <a:cubicBezTo>
                    <a:pt x="8267" y="0"/>
                    <a:pt x="1" y="5898"/>
                    <a:pt x="845" y="17331"/>
                  </a:cubicBezTo>
                  <a:lnTo>
                    <a:pt x="16352" y="23983"/>
                  </a:lnTo>
                  <a:cubicBezTo>
                    <a:pt x="16352" y="23983"/>
                    <a:pt x="16095" y="13304"/>
                    <a:pt x="23773" y="6652"/>
                  </a:cubicBezTo>
                  <a:lnTo>
                    <a:pt x="8267"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463226" y="210809"/>
              <a:ext cx="223107" cy="427954"/>
            </a:xfrm>
            <a:custGeom>
              <a:avLst/>
              <a:gdLst/>
              <a:ahLst/>
              <a:cxnLst/>
              <a:rect l="l" t="t" r="r" b="b"/>
              <a:pathLst>
                <a:path w="6170" h="11835" extrusionOk="0">
                  <a:moveTo>
                    <a:pt x="5390" y="1"/>
                  </a:moveTo>
                  <a:cubicBezTo>
                    <a:pt x="4932" y="1"/>
                    <a:pt x="2896" y="2179"/>
                    <a:pt x="1539" y="5332"/>
                  </a:cubicBezTo>
                  <a:cubicBezTo>
                    <a:pt x="136" y="8590"/>
                    <a:pt x="0" y="11668"/>
                    <a:pt x="362" y="11818"/>
                  </a:cubicBezTo>
                  <a:cubicBezTo>
                    <a:pt x="386" y="11829"/>
                    <a:pt x="415" y="11835"/>
                    <a:pt x="447" y="11835"/>
                  </a:cubicBezTo>
                  <a:cubicBezTo>
                    <a:pt x="923" y="11835"/>
                    <a:pt x="2281" y="10640"/>
                    <a:pt x="4088" y="6434"/>
                  </a:cubicBezTo>
                  <a:cubicBezTo>
                    <a:pt x="6169" y="1576"/>
                    <a:pt x="5807" y="174"/>
                    <a:pt x="5430" y="8"/>
                  </a:cubicBezTo>
                  <a:cubicBezTo>
                    <a:pt x="5419" y="3"/>
                    <a:pt x="5405" y="1"/>
                    <a:pt x="5390"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289223" y="130895"/>
              <a:ext cx="371472" cy="507831"/>
            </a:xfrm>
            <a:custGeom>
              <a:avLst/>
              <a:gdLst/>
              <a:ahLst/>
              <a:cxnLst/>
              <a:rect l="l" t="t" r="r" b="b"/>
              <a:pathLst>
                <a:path w="10273" h="14044" extrusionOk="0">
                  <a:moveTo>
                    <a:pt x="5069" y="0"/>
                  </a:moveTo>
                  <a:cubicBezTo>
                    <a:pt x="5069" y="0"/>
                    <a:pt x="1101" y="4737"/>
                    <a:pt x="0" y="11811"/>
                  </a:cubicBezTo>
                  <a:lnTo>
                    <a:pt x="5204" y="14044"/>
                  </a:lnTo>
                  <a:cubicBezTo>
                    <a:pt x="5204" y="14044"/>
                    <a:pt x="4978" y="7980"/>
                    <a:pt x="10272" y="2233"/>
                  </a:cubicBezTo>
                  <a:lnTo>
                    <a:pt x="5069"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348128" y="583042"/>
              <a:ext cx="300562" cy="208426"/>
            </a:xfrm>
            <a:custGeom>
              <a:avLst/>
              <a:gdLst/>
              <a:ahLst/>
              <a:cxnLst/>
              <a:rect l="l" t="t" r="r" b="b"/>
              <a:pathLst>
                <a:path w="8312" h="5764" extrusionOk="0">
                  <a:moveTo>
                    <a:pt x="0" y="1"/>
                  </a:moveTo>
                  <a:lnTo>
                    <a:pt x="1991" y="3048"/>
                  </a:lnTo>
                  <a:lnTo>
                    <a:pt x="8312" y="5763"/>
                  </a:lnTo>
                  <a:lnTo>
                    <a:pt x="5431" y="2339"/>
                  </a:lnTo>
                  <a:lnTo>
                    <a:pt x="0"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531388" y="132522"/>
              <a:ext cx="357839" cy="108046"/>
            </a:xfrm>
            <a:custGeom>
              <a:avLst/>
              <a:gdLst/>
              <a:ahLst/>
              <a:cxnLst/>
              <a:rect l="l" t="t" r="r" b="b"/>
              <a:pathLst>
                <a:path w="9896" h="2988" extrusionOk="0">
                  <a:moveTo>
                    <a:pt x="3575" y="1"/>
                  </a:moveTo>
                  <a:lnTo>
                    <a:pt x="1" y="649"/>
                  </a:lnTo>
                  <a:lnTo>
                    <a:pt x="5431" y="2987"/>
                  </a:lnTo>
                  <a:lnTo>
                    <a:pt x="9896" y="2701"/>
                  </a:lnTo>
                  <a:lnTo>
                    <a:pt x="3575"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337208" y="136355"/>
              <a:ext cx="310397" cy="544931"/>
            </a:xfrm>
            <a:custGeom>
              <a:avLst/>
              <a:gdLst/>
              <a:ahLst/>
              <a:cxnLst/>
              <a:rect l="l" t="t" r="r" b="b"/>
              <a:pathLst>
                <a:path w="8584" h="15070" extrusionOk="0">
                  <a:moveTo>
                    <a:pt x="8583" y="0"/>
                  </a:moveTo>
                  <a:lnTo>
                    <a:pt x="5069" y="423"/>
                  </a:lnTo>
                  <a:lnTo>
                    <a:pt x="2535" y="6320"/>
                  </a:lnTo>
                  <a:lnTo>
                    <a:pt x="1" y="12233"/>
                  </a:lnTo>
                  <a:lnTo>
                    <a:pt x="2128" y="15069"/>
                  </a:lnTo>
                  <a:lnTo>
                    <a:pt x="5355" y="7527"/>
                  </a:lnTo>
                  <a:lnTo>
                    <a:pt x="8583"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544478" y="240533"/>
              <a:ext cx="350210" cy="498538"/>
            </a:xfrm>
            <a:custGeom>
              <a:avLst/>
              <a:gdLst/>
              <a:ahLst/>
              <a:cxnLst/>
              <a:rect l="l" t="t" r="r" b="b"/>
              <a:pathLst>
                <a:path w="9685" h="13787" extrusionOk="0">
                  <a:moveTo>
                    <a:pt x="5069" y="0"/>
                  </a:moveTo>
                  <a:lnTo>
                    <a:pt x="1841" y="5612"/>
                  </a:lnTo>
                  <a:lnTo>
                    <a:pt x="1" y="11811"/>
                  </a:lnTo>
                  <a:lnTo>
                    <a:pt x="4631" y="13787"/>
                  </a:lnTo>
                  <a:lnTo>
                    <a:pt x="7150" y="7889"/>
                  </a:lnTo>
                  <a:lnTo>
                    <a:pt x="9684" y="1976"/>
                  </a:lnTo>
                  <a:lnTo>
                    <a:pt x="5069"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476316" y="211062"/>
              <a:ext cx="4823310" cy="2995024"/>
            </a:xfrm>
            <a:custGeom>
              <a:avLst/>
              <a:gdLst/>
              <a:ahLst/>
              <a:cxnLst/>
              <a:rect l="l" t="t" r="r" b="b"/>
              <a:pathLst>
                <a:path w="133388" h="82827" extrusionOk="0">
                  <a:moveTo>
                    <a:pt x="5068" y="1"/>
                  </a:moveTo>
                  <a:lnTo>
                    <a:pt x="0" y="11811"/>
                  </a:lnTo>
                  <a:lnTo>
                    <a:pt x="90157" y="82826"/>
                  </a:lnTo>
                  <a:cubicBezTo>
                    <a:pt x="90157" y="82826"/>
                    <a:pt x="133387" y="64560"/>
                    <a:pt x="118665" y="14134"/>
                  </a:cubicBezTo>
                  <a:lnTo>
                    <a:pt x="5068" y="1"/>
                  </a:ln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7"/>
          <p:cNvGrpSpPr/>
          <p:nvPr/>
        </p:nvGrpSpPr>
        <p:grpSpPr>
          <a:xfrm>
            <a:off x="3794202" y="1937930"/>
            <a:ext cx="5645877" cy="3415545"/>
            <a:chOff x="3794202" y="1937930"/>
            <a:chExt cx="5645877" cy="3415545"/>
          </a:xfrm>
        </p:grpSpPr>
        <p:sp>
          <p:nvSpPr>
            <p:cNvPr id="204" name="Google Shape;204;p17"/>
            <p:cNvSpPr/>
            <p:nvPr/>
          </p:nvSpPr>
          <p:spPr>
            <a:xfrm>
              <a:off x="8543346" y="4486323"/>
              <a:ext cx="348582" cy="629763"/>
            </a:xfrm>
            <a:custGeom>
              <a:avLst/>
              <a:gdLst/>
              <a:ahLst/>
              <a:cxnLst/>
              <a:rect l="l" t="t" r="r" b="b"/>
              <a:pathLst>
                <a:path w="9640" h="17416" extrusionOk="0">
                  <a:moveTo>
                    <a:pt x="8324" y="1"/>
                  </a:moveTo>
                  <a:cubicBezTo>
                    <a:pt x="7130" y="1"/>
                    <a:pt x="4749" y="3362"/>
                    <a:pt x="2821" y="7856"/>
                  </a:cubicBezTo>
                  <a:cubicBezTo>
                    <a:pt x="770" y="12638"/>
                    <a:pt x="0" y="16906"/>
                    <a:pt x="1102" y="17374"/>
                  </a:cubicBezTo>
                  <a:cubicBezTo>
                    <a:pt x="1168" y="17402"/>
                    <a:pt x="1240" y="17416"/>
                    <a:pt x="1316" y="17416"/>
                  </a:cubicBezTo>
                  <a:cubicBezTo>
                    <a:pt x="2509" y="17416"/>
                    <a:pt x="4876" y="14068"/>
                    <a:pt x="6803" y="9560"/>
                  </a:cubicBezTo>
                  <a:cubicBezTo>
                    <a:pt x="8855" y="4779"/>
                    <a:pt x="9639" y="525"/>
                    <a:pt x="8538" y="43"/>
                  </a:cubicBezTo>
                  <a:cubicBezTo>
                    <a:pt x="8472" y="14"/>
                    <a:pt x="8400" y="1"/>
                    <a:pt x="8324"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8579904" y="4486757"/>
              <a:ext cx="860174" cy="866719"/>
            </a:xfrm>
            <a:custGeom>
              <a:avLst/>
              <a:gdLst/>
              <a:ahLst/>
              <a:cxnLst/>
              <a:rect l="l" t="t" r="r" b="b"/>
              <a:pathLst>
                <a:path w="23788" h="23969" extrusionOk="0">
                  <a:moveTo>
                    <a:pt x="7436" y="0"/>
                  </a:moveTo>
                  <a:cubicBezTo>
                    <a:pt x="7436" y="1"/>
                    <a:pt x="7678" y="10665"/>
                    <a:pt x="0" y="17332"/>
                  </a:cubicBezTo>
                  <a:lnTo>
                    <a:pt x="15521" y="23969"/>
                  </a:lnTo>
                  <a:cubicBezTo>
                    <a:pt x="15521" y="23969"/>
                    <a:pt x="23787" y="18086"/>
                    <a:pt x="22943" y="6652"/>
                  </a:cubicBezTo>
                  <a:lnTo>
                    <a:pt x="7436"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8407528" y="4504801"/>
              <a:ext cx="223107" cy="427917"/>
            </a:xfrm>
            <a:custGeom>
              <a:avLst/>
              <a:gdLst/>
              <a:ahLst/>
              <a:cxnLst/>
              <a:rect l="l" t="t" r="r" b="b"/>
              <a:pathLst>
                <a:path w="6170" h="11834" extrusionOk="0">
                  <a:moveTo>
                    <a:pt x="5717" y="0"/>
                  </a:moveTo>
                  <a:cubicBezTo>
                    <a:pt x="5259" y="0"/>
                    <a:pt x="3897" y="1174"/>
                    <a:pt x="2082" y="5414"/>
                  </a:cubicBezTo>
                  <a:cubicBezTo>
                    <a:pt x="1" y="10271"/>
                    <a:pt x="363" y="11674"/>
                    <a:pt x="740" y="11825"/>
                  </a:cubicBezTo>
                  <a:cubicBezTo>
                    <a:pt x="752" y="11831"/>
                    <a:pt x="767" y="11834"/>
                    <a:pt x="784" y="11834"/>
                  </a:cubicBezTo>
                  <a:cubicBezTo>
                    <a:pt x="1250" y="11834"/>
                    <a:pt x="3278" y="9658"/>
                    <a:pt x="4631" y="6500"/>
                  </a:cubicBezTo>
                  <a:cubicBezTo>
                    <a:pt x="6019" y="3242"/>
                    <a:pt x="6170" y="180"/>
                    <a:pt x="5793" y="14"/>
                  </a:cubicBezTo>
                  <a:cubicBezTo>
                    <a:pt x="5771" y="5"/>
                    <a:pt x="5746" y="0"/>
                    <a:pt x="5717"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8433166" y="4504764"/>
              <a:ext cx="371472" cy="508373"/>
            </a:xfrm>
            <a:custGeom>
              <a:avLst/>
              <a:gdLst/>
              <a:ahLst/>
              <a:cxnLst/>
              <a:rect l="l" t="t" r="r" b="b"/>
              <a:pathLst>
                <a:path w="10273" h="14059" extrusionOk="0">
                  <a:moveTo>
                    <a:pt x="5054" y="0"/>
                  </a:moveTo>
                  <a:lnTo>
                    <a:pt x="5054" y="0"/>
                  </a:lnTo>
                  <a:cubicBezTo>
                    <a:pt x="5054" y="0"/>
                    <a:pt x="5295" y="6064"/>
                    <a:pt x="0" y="11811"/>
                  </a:cubicBezTo>
                  <a:lnTo>
                    <a:pt x="5204" y="14058"/>
                  </a:lnTo>
                  <a:cubicBezTo>
                    <a:pt x="5204" y="14058"/>
                    <a:pt x="9172" y="9322"/>
                    <a:pt x="10273" y="2248"/>
                  </a:cubicBezTo>
                  <a:lnTo>
                    <a:pt x="5054"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8445171" y="4352566"/>
              <a:ext cx="300020" cy="207848"/>
            </a:xfrm>
            <a:custGeom>
              <a:avLst/>
              <a:gdLst/>
              <a:ahLst/>
              <a:cxnLst/>
              <a:rect l="l" t="t" r="r" b="b"/>
              <a:pathLst>
                <a:path w="8297" h="5748" extrusionOk="0">
                  <a:moveTo>
                    <a:pt x="0" y="1"/>
                  </a:moveTo>
                  <a:lnTo>
                    <a:pt x="2881" y="3425"/>
                  </a:lnTo>
                  <a:lnTo>
                    <a:pt x="8297" y="5748"/>
                  </a:lnTo>
                  <a:lnTo>
                    <a:pt x="6305" y="2701"/>
                  </a:lnTo>
                  <a:lnTo>
                    <a:pt x="0"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8204633" y="4903467"/>
              <a:ext cx="357839" cy="107468"/>
            </a:xfrm>
            <a:custGeom>
              <a:avLst/>
              <a:gdLst/>
              <a:ahLst/>
              <a:cxnLst/>
              <a:rect l="l" t="t" r="r" b="b"/>
              <a:pathLst>
                <a:path w="9896" h="2972" extrusionOk="0">
                  <a:moveTo>
                    <a:pt x="4465" y="0"/>
                  </a:moveTo>
                  <a:lnTo>
                    <a:pt x="0" y="272"/>
                  </a:lnTo>
                  <a:lnTo>
                    <a:pt x="6305" y="2972"/>
                  </a:lnTo>
                  <a:lnTo>
                    <a:pt x="9895" y="2323"/>
                  </a:lnTo>
                  <a:lnTo>
                    <a:pt x="44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8446256" y="4462204"/>
              <a:ext cx="310397" cy="545474"/>
            </a:xfrm>
            <a:custGeom>
              <a:avLst/>
              <a:gdLst/>
              <a:ahLst/>
              <a:cxnLst/>
              <a:rect l="l" t="t" r="r" b="b"/>
              <a:pathLst>
                <a:path w="8584" h="15085" extrusionOk="0">
                  <a:moveTo>
                    <a:pt x="6456" y="1"/>
                  </a:moveTo>
                  <a:lnTo>
                    <a:pt x="3228" y="7543"/>
                  </a:lnTo>
                  <a:lnTo>
                    <a:pt x="1" y="15084"/>
                  </a:lnTo>
                  <a:lnTo>
                    <a:pt x="3515" y="14662"/>
                  </a:lnTo>
                  <a:lnTo>
                    <a:pt x="6049" y="8749"/>
                  </a:lnTo>
                  <a:lnTo>
                    <a:pt x="8583" y="2851"/>
                  </a:lnTo>
                  <a:lnTo>
                    <a:pt x="6456"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8198630" y="4404384"/>
              <a:ext cx="350210" cy="499116"/>
            </a:xfrm>
            <a:custGeom>
              <a:avLst/>
              <a:gdLst/>
              <a:ahLst/>
              <a:cxnLst/>
              <a:rect l="l" t="t" r="r" b="b"/>
              <a:pathLst>
                <a:path w="9685" h="13803" extrusionOk="0">
                  <a:moveTo>
                    <a:pt x="5069" y="1"/>
                  </a:moveTo>
                  <a:lnTo>
                    <a:pt x="2534" y="5914"/>
                  </a:lnTo>
                  <a:lnTo>
                    <a:pt x="0" y="11811"/>
                  </a:lnTo>
                  <a:lnTo>
                    <a:pt x="4631" y="13802"/>
                  </a:lnTo>
                  <a:lnTo>
                    <a:pt x="7859" y="8191"/>
                  </a:lnTo>
                  <a:lnTo>
                    <a:pt x="9684" y="1992"/>
                  </a:lnTo>
                  <a:lnTo>
                    <a:pt x="5069"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3794202" y="1937930"/>
              <a:ext cx="4822768" cy="2994446"/>
            </a:xfrm>
            <a:custGeom>
              <a:avLst/>
              <a:gdLst/>
              <a:ahLst/>
              <a:cxnLst/>
              <a:rect l="l" t="t" r="r" b="b"/>
              <a:pathLst>
                <a:path w="133373" h="82811" extrusionOk="0">
                  <a:moveTo>
                    <a:pt x="43216" y="0"/>
                  </a:moveTo>
                  <a:cubicBezTo>
                    <a:pt x="43216" y="0"/>
                    <a:pt x="1" y="18252"/>
                    <a:pt x="14723" y="68692"/>
                  </a:cubicBezTo>
                  <a:lnTo>
                    <a:pt x="128320" y="82811"/>
                  </a:lnTo>
                  <a:lnTo>
                    <a:pt x="133373" y="71000"/>
                  </a:lnTo>
                  <a:lnTo>
                    <a:pt x="43216" y="0"/>
                  </a:ln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1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214" name="Google Shape;214;p17"/>
          <p:cNvSpPr txBox="1">
            <a:spLocks noGrp="1"/>
          </p:cNvSpPr>
          <p:nvPr>
            <p:ph type="subTitle" idx="1"/>
          </p:nvPr>
        </p:nvSpPr>
        <p:spPr>
          <a:xfrm>
            <a:off x="1952030" y="217630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15" name="Google Shape;215;p17"/>
          <p:cNvSpPr txBox="1">
            <a:spLocks noGrp="1"/>
          </p:cNvSpPr>
          <p:nvPr>
            <p:ph type="subTitle" idx="2"/>
          </p:nvPr>
        </p:nvSpPr>
        <p:spPr>
          <a:xfrm>
            <a:off x="1952030" y="1871875"/>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16" name="Google Shape;216;p17"/>
          <p:cNvSpPr txBox="1">
            <a:spLocks noGrp="1"/>
          </p:cNvSpPr>
          <p:nvPr>
            <p:ph type="subTitle" idx="3"/>
          </p:nvPr>
        </p:nvSpPr>
        <p:spPr>
          <a:xfrm>
            <a:off x="3815250" y="217585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17" name="Google Shape;217;p17"/>
          <p:cNvSpPr txBox="1">
            <a:spLocks noGrp="1"/>
          </p:cNvSpPr>
          <p:nvPr>
            <p:ph type="subTitle" idx="4"/>
          </p:nvPr>
        </p:nvSpPr>
        <p:spPr>
          <a:xfrm>
            <a:off x="3815250" y="1872000"/>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18" name="Google Shape;218;p17"/>
          <p:cNvSpPr txBox="1">
            <a:spLocks noGrp="1"/>
          </p:cNvSpPr>
          <p:nvPr>
            <p:ph type="subTitle" idx="5"/>
          </p:nvPr>
        </p:nvSpPr>
        <p:spPr>
          <a:xfrm>
            <a:off x="5678470" y="217585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19" name="Google Shape;219;p17"/>
          <p:cNvSpPr txBox="1">
            <a:spLocks noGrp="1"/>
          </p:cNvSpPr>
          <p:nvPr>
            <p:ph type="subTitle" idx="6"/>
          </p:nvPr>
        </p:nvSpPr>
        <p:spPr>
          <a:xfrm>
            <a:off x="5678470" y="1872000"/>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20" name="Google Shape;220;p17"/>
          <p:cNvSpPr txBox="1">
            <a:spLocks noGrp="1"/>
          </p:cNvSpPr>
          <p:nvPr>
            <p:ph type="subTitle" idx="7"/>
          </p:nvPr>
        </p:nvSpPr>
        <p:spPr>
          <a:xfrm>
            <a:off x="2883640" y="387923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21" name="Google Shape;221;p17"/>
          <p:cNvSpPr txBox="1">
            <a:spLocks noGrp="1"/>
          </p:cNvSpPr>
          <p:nvPr>
            <p:ph type="subTitle" idx="8"/>
          </p:nvPr>
        </p:nvSpPr>
        <p:spPr>
          <a:xfrm>
            <a:off x="2883640" y="3575380"/>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22" name="Google Shape;222;p17"/>
          <p:cNvSpPr txBox="1">
            <a:spLocks noGrp="1"/>
          </p:cNvSpPr>
          <p:nvPr>
            <p:ph type="subTitle" idx="9"/>
          </p:nvPr>
        </p:nvSpPr>
        <p:spPr>
          <a:xfrm>
            <a:off x="4746847" y="387923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23" name="Google Shape;223;p17"/>
          <p:cNvSpPr txBox="1">
            <a:spLocks noGrp="1"/>
          </p:cNvSpPr>
          <p:nvPr>
            <p:ph type="subTitle" idx="13"/>
          </p:nvPr>
        </p:nvSpPr>
        <p:spPr>
          <a:xfrm>
            <a:off x="4746847" y="3575380"/>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p:cSld name="CUSTOM_3_1_1">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226" name="Google Shape;226;p18"/>
          <p:cNvSpPr txBox="1">
            <a:spLocks noGrp="1"/>
          </p:cNvSpPr>
          <p:nvPr>
            <p:ph type="subTitle" idx="1"/>
          </p:nvPr>
        </p:nvSpPr>
        <p:spPr>
          <a:xfrm>
            <a:off x="3637275" y="1803329"/>
            <a:ext cx="18696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27" name="Google Shape;227;p18"/>
          <p:cNvSpPr txBox="1">
            <a:spLocks noGrp="1"/>
          </p:cNvSpPr>
          <p:nvPr>
            <p:ph type="subTitle" idx="2"/>
          </p:nvPr>
        </p:nvSpPr>
        <p:spPr>
          <a:xfrm>
            <a:off x="3637200" y="1582150"/>
            <a:ext cx="1869600" cy="25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28" name="Google Shape;228;p18"/>
          <p:cNvSpPr txBox="1">
            <a:spLocks noGrp="1"/>
          </p:cNvSpPr>
          <p:nvPr>
            <p:ph type="subTitle" idx="3"/>
          </p:nvPr>
        </p:nvSpPr>
        <p:spPr>
          <a:xfrm>
            <a:off x="6172200" y="1803250"/>
            <a:ext cx="18696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29" name="Google Shape;229;p18"/>
          <p:cNvSpPr txBox="1">
            <a:spLocks noGrp="1"/>
          </p:cNvSpPr>
          <p:nvPr>
            <p:ph type="subTitle" idx="4"/>
          </p:nvPr>
        </p:nvSpPr>
        <p:spPr>
          <a:xfrm>
            <a:off x="6172200" y="1582150"/>
            <a:ext cx="1869600" cy="25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30" name="Google Shape;230;p18"/>
          <p:cNvSpPr txBox="1">
            <a:spLocks noGrp="1"/>
          </p:cNvSpPr>
          <p:nvPr>
            <p:ph type="subTitle" idx="5"/>
          </p:nvPr>
        </p:nvSpPr>
        <p:spPr>
          <a:xfrm>
            <a:off x="1102275" y="1803375"/>
            <a:ext cx="18696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31" name="Google Shape;231;p18"/>
          <p:cNvSpPr txBox="1">
            <a:spLocks noGrp="1"/>
          </p:cNvSpPr>
          <p:nvPr>
            <p:ph type="subTitle" idx="6"/>
          </p:nvPr>
        </p:nvSpPr>
        <p:spPr>
          <a:xfrm>
            <a:off x="1102275" y="1582075"/>
            <a:ext cx="1869600" cy="25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title">
  <p:cSld name="CUSTOM_9">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xfrm>
            <a:off x="3324775" y="957875"/>
            <a:ext cx="4840500" cy="16143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our columns">
  <p:cSld name="CUSTOM_3_1_1_1">
    <p:spTree>
      <p:nvGrpSpPr>
        <p:cNvPr id="1" name="Shape 234"/>
        <p:cNvGrpSpPr/>
        <p:nvPr/>
      </p:nvGrpSpPr>
      <p:grpSpPr>
        <a:xfrm>
          <a:off x="0" y="0"/>
          <a:ext cx="0" cy="0"/>
          <a:chOff x="0" y="0"/>
          <a:chExt cx="0" cy="0"/>
        </a:xfrm>
      </p:grpSpPr>
      <p:sp>
        <p:nvSpPr>
          <p:cNvPr id="235" name="Google Shape;235;p2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236" name="Google Shape;236;p20"/>
          <p:cNvSpPr txBox="1">
            <a:spLocks noGrp="1"/>
          </p:cNvSpPr>
          <p:nvPr>
            <p:ph type="subTitle" idx="1"/>
          </p:nvPr>
        </p:nvSpPr>
        <p:spPr>
          <a:xfrm>
            <a:off x="1996563" y="1920775"/>
            <a:ext cx="1633200" cy="48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50"/>
              <a:buNone/>
              <a:defRPr sz="1000"/>
            </a:lvl1pPr>
            <a:lvl2pPr lvl="1" algn="r" rtl="0">
              <a:lnSpc>
                <a:spcPct val="100000"/>
              </a:lnSpc>
              <a:spcBef>
                <a:spcPts val="0"/>
              </a:spcBef>
              <a:spcAft>
                <a:spcPts val="0"/>
              </a:spcAft>
              <a:buSzPts val="950"/>
              <a:buNone/>
              <a:defRPr sz="950"/>
            </a:lvl2pPr>
            <a:lvl3pPr lvl="2" algn="r" rtl="0">
              <a:lnSpc>
                <a:spcPct val="100000"/>
              </a:lnSpc>
              <a:spcBef>
                <a:spcPts val="0"/>
              </a:spcBef>
              <a:spcAft>
                <a:spcPts val="0"/>
              </a:spcAft>
              <a:buSzPts val="950"/>
              <a:buNone/>
              <a:defRPr sz="950"/>
            </a:lvl3pPr>
            <a:lvl4pPr lvl="3" algn="r" rtl="0">
              <a:lnSpc>
                <a:spcPct val="100000"/>
              </a:lnSpc>
              <a:spcBef>
                <a:spcPts val="0"/>
              </a:spcBef>
              <a:spcAft>
                <a:spcPts val="0"/>
              </a:spcAft>
              <a:buSzPts val="950"/>
              <a:buNone/>
              <a:defRPr sz="950"/>
            </a:lvl4pPr>
            <a:lvl5pPr lvl="4" algn="r" rtl="0">
              <a:lnSpc>
                <a:spcPct val="100000"/>
              </a:lnSpc>
              <a:spcBef>
                <a:spcPts val="0"/>
              </a:spcBef>
              <a:spcAft>
                <a:spcPts val="0"/>
              </a:spcAft>
              <a:buSzPts val="950"/>
              <a:buNone/>
              <a:defRPr sz="950"/>
            </a:lvl5pPr>
            <a:lvl6pPr lvl="5" algn="r" rtl="0">
              <a:lnSpc>
                <a:spcPct val="100000"/>
              </a:lnSpc>
              <a:spcBef>
                <a:spcPts val="0"/>
              </a:spcBef>
              <a:spcAft>
                <a:spcPts val="0"/>
              </a:spcAft>
              <a:buSzPts val="950"/>
              <a:buNone/>
              <a:defRPr sz="950"/>
            </a:lvl6pPr>
            <a:lvl7pPr lvl="6" algn="r" rtl="0">
              <a:lnSpc>
                <a:spcPct val="100000"/>
              </a:lnSpc>
              <a:spcBef>
                <a:spcPts val="0"/>
              </a:spcBef>
              <a:spcAft>
                <a:spcPts val="0"/>
              </a:spcAft>
              <a:buSzPts val="950"/>
              <a:buNone/>
              <a:defRPr sz="950"/>
            </a:lvl7pPr>
            <a:lvl8pPr lvl="7" algn="r" rtl="0">
              <a:lnSpc>
                <a:spcPct val="100000"/>
              </a:lnSpc>
              <a:spcBef>
                <a:spcPts val="0"/>
              </a:spcBef>
              <a:spcAft>
                <a:spcPts val="0"/>
              </a:spcAft>
              <a:buSzPts val="950"/>
              <a:buNone/>
              <a:defRPr sz="950"/>
            </a:lvl8pPr>
            <a:lvl9pPr lvl="8" algn="r" rtl="0">
              <a:lnSpc>
                <a:spcPct val="100000"/>
              </a:lnSpc>
              <a:spcBef>
                <a:spcPts val="0"/>
              </a:spcBef>
              <a:spcAft>
                <a:spcPts val="0"/>
              </a:spcAft>
              <a:buSzPts val="950"/>
              <a:buNone/>
              <a:defRPr sz="950"/>
            </a:lvl9pPr>
          </a:lstStyle>
          <a:p>
            <a:endParaRPr/>
          </a:p>
        </p:txBody>
      </p:sp>
      <p:sp>
        <p:nvSpPr>
          <p:cNvPr id="237" name="Google Shape;237;p20"/>
          <p:cNvSpPr txBox="1">
            <a:spLocks noGrp="1"/>
          </p:cNvSpPr>
          <p:nvPr>
            <p:ph type="subTitle" idx="2"/>
          </p:nvPr>
        </p:nvSpPr>
        <p:spPr>
          <a:xfrm>
            <a:off x="1996563" y="1599575"/>
            <a:ext cx="1633200" cy="438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600"/>
              <a:buNone/>
              <a:defRPr sz="1600" b="1"/>
            </a:lvl1pPr>
            <a:lvl2pPr lvl="1" algn="r" rtl="0">
              <a:lnSpc>
                <a:spcPct val="100000"/>
              </a:lnSpc>
              <a:spcBef>
                <a:spcPts val="0"/>
              </a:spcBef>
              <a:spcAft>
                <a:spcPts val="0"/>
              </a:spcAft>
              <a:buSzPts val="1600"/>
              <a:buNone/>
              <a:defRPr sz="1600" b="1"/>
            </a:lvl2pPr>
            <a:lvl3pPr lvl="2" algn="r" rtl="0">
              <a:lnSpc>
                <a:spcPct val="100000"/>
              </a:lnSpc>
              <a:spcBef>
                <a:spcPts val="0"/>
              </a:spcBef>
              <a:spcAft>
                <a:spcPts val="0"/>
              </a:spcAft>
              <a:buSzPts val="1600"/>
              <a:buNone/>
              <a:defRPr sz="1600" b="1"/>
            </a:lvl3pPr>
            <a:lvl4pPr lvl="3" algn="r" rtl="0">
              <a:lnSpc>
                <a:spcPct val="100000"/>
              </a:lnSpc>
              <a:spcBef>
                <a:spcPts val="0"/>
              </a:spcBef>
              <a:spcAft>
                <a:spcPts val="0"/>
              </a:spcAft>
              <a:buSzPts val="1600"/>
              <a:buNone/>
              <a:defRPr sz="1600" b="1"/>
            </a:lvl4pPr>
            <a:lvl5pPr lvl="4" algn="r" rtl="0">
              <a:lnSpc>
                <a:spcPct val="100000"/>
              </a:lnSpc>
              <a:spcBef>
                <a:spcPts val="0"/>
              </a:spcBef>
              <a:spcAft>
                <a:spcPts val="0"/>
              </a:spcAft>
              <a:buSzPts val="1600"/>
              <a:buNone/>
              <a:defRPr sz="1600" b="1"/>
            </a:lvl5pPr>
            <a:lvl6pPr lvl="5" algn="r" rtl="0">
              <a:lnSpc>
                <a:spcPct val="100000"/>
              </a:lnSpc>
              <a:spcBef>
                <a:spcPts val="0"/>
              </a:spcBef>
              <a:spcAft>
                <a:spcPts val="0"/>
              </a:spcAft>
              <a:buSzPts val="1600"/>
              <a:buNone/>
              <a:defRPr sz="1600" b="1"/>
            </a:lvl6pPr>
            <a:lvl7pPr lvl="6" algn="r" rtl="0">
              <a:lnSpc>
                <a:spcPct val="100000"/>
              </a:lnSpc>
              <a:spcBef>
                <a:spcPts val="0"/>
              </a:spcBef>
              <a:spcAft>
                <a:spcPts val="0"/>
              </a:spcAft>
              <a:buSzPts val="1600"/>
              <a:buNone/>
              <a:defRPr sz="1600" b="1"/>
            </a:lvl7pPr>
            <a:lvl8pPr lvl="7" algn="r" rtl="0">
              <a:lnSpc>
                <a:spcPct val="100000"/>
              </a:lnSpc>
              <a:spcBef>
                <a:spcPts val="0"/>
              </a:spcBef>
              <a:spcAft>
                <a:spcPts val="0"/>
              </a:spcAft>
              <a:buSzPts val="1600"/>
              <a:buNone/>
              <a:defRPr sz="1600" b="1"/>
            </a:lvl8pPr>
            <a:lvl9pPr lvl="8" algn="r" rtl="0">
              <a:lnSpc>
                <a:spcPct val="100000"/>
              </a:lnSpc>
              <a:spcBef>
                <a:spcPts val="0"/>
              </a:spcBef>
              <a:spcAft>
                <a:spcPts val="0"/>
              </a:spcAft>
              <a:buSzPts val="1600"/>
              <a:buNone/>
              <a:defRPr sz="1600" b="1"/>
            </a:lvl9pPr>
          </a:lstStyle>
          <a:p>
            <a:endParaRPr/>
          </a:p>
        </p:txBody>
      </p:sp>
      <p:sp>
        <p:nvSpPr>
          <p:cNvPr id="238" name="Google Shape;238;p20"/>
          <p:cNvSpPr txBox="1">
            <a:spLocks noGrp="1"/>
          </p:cNvSpPr>
          <p:nvPr>
            <p:ph type="subTitle" idx="3"/>
          </p:nvPr>
        </p:nvSpPr>
        <p:spPr>
          <a:xfrm>
            <a:off x="1014038" y="2992525"/>
            <a:ext cx="1633200" cy="48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50"/>
              <a:buNone/>
              <a:defRPr sz="1000"/>
            </a:lvl1pPr>
            <a:lvl2pPr lvl="1" algn="r" rtl="0">
              <a:lnSpc>
                <a:spcPct val="100000"/>
              </a:lnSpc>
              <a:spcBef>
                <a:spcPts val="0"/>
              </a:spcBef>
              <a:spcAft>
                <a:spcPts val="0"/>
              </a:spcAft>
              <a:buSzPts val="950"/>
              <a:buNone/>
              <a:defRPr sz="950"/>
            </a:lvl2pPr>
            <a:lvl3pPr lvl="2" algn="r" rtl="0">
              <a:lnSpc>
                <a:spcPct val="100000"/>
              </a:lnSpc>
              <a:spcBef>
                <a:spcPts val="0"/>
              </a:spcBef>
              <a:spcAft>
                <a:spcPts val="0"/>
              </a:spcAft>
              <a:buSzPts val="950"/>
              <a:buNone/>
              <a:defRPr sz="950"/>
            </a:lvl3pPr>
            <a:lvl4pPr lvl="3" algn="r" rtl="0">
              <a:lnSpc>
                <a:spcPct val="100000"/>
              </a:lnSpc>
              <a:spcBef>
                <a:spcPts val="0"/>
              </a:spcBef>
              <a:spcAft>
                <a:spcPts val="0"/>
              </a:spcAft>
              <a:buSzPts val="950"/>
              <a:buNone/>
              <a:defRPr sz="950"/>
            </a:lvl4pPr>
            <a:lvl5pPr lvl="4" algn="r" rtl="0">
              <a:lnSpc>
                <a:spcPct val="100000"/>
              </a:lnSpc>
              <a:spcBef>
                <a:spcPts val="0"/>
              </a:spcBef>
              <a:spcAft>
                <a:spcPts val="0"/>
              </a:spcAft>
              <a:buSzPts val="950"/>
              <a:buNone/>
              <a:defRPr sz="950"/>
            </a:lvl5pPr>
            <a:lvl6pPr lvl="5" algn="r" rtl="0">
              <a:lnSpc>
                <a:spcPct val="100000"/>
              </a:lnSpc>
              <a:spcBef>
                <a:spcPts val="0"/>
              </a:spcBef>
              <a:spcAft>
                <a:spcPts val="0"/>
              </a:spcAft>
              <a:buSzPts val="950"/>
              <a:buNone/>
              <a:defRPr sz="950"/>
            </a:lvl6pPr>
            <a:lvl7pPr lvl="6" algn="r" rtl="0">
              <a:lnSpc>
                <a:spcPct val="100000"/>
              </a:lnSpc>
              <a:spcBef>
                <a:spcPts val="0"/>
              </a:spcBef>
              <a:spcAft>
                <a:spcPts val="0"/>
              </a:spcAft>
              <a:buSzPts val="950"/>
              <a:buNone/>
              <a:defRPr sz="950"/>
            </a:lvl7pPr>
            <a:lvl8pPr lvl="7" algn="r" rtl="0">
              <a:lnSpc>
                <a:spcPct val="100000"/>
              </a:lnSpc>
              <a:spcBef>
                <a:spcPts val="0"/>
              </a:spcBef>
              <a:spcAft>
                <a:spcPts val="0"/>
              </a:spcAft>
              <a:buSzPts val="950"/>
              <a:buNone/>
              <a:defRPr sz="950"/>
            </a:lvl8pPr>
            <a:lvl9pPr lvl="8" algn="r" rtl="0">
              <a:lnSpc>
                <a:spcPct val="100000"/>
              </a:lnSpc>
              <a:spcBef>
                <a:spcPts val="0"/>
              </a:spcBef>
              <a:spcAft>
                <a:spcPts val="0"/>
              </a:spcAft>
              <a:buSzPts val="950"/>
              <a:buNone/>
              <a:defRPr sz="950"/>
            </a:lvl9pPr>
          </a:lstStyle>
          <a:p>
            <a:endParaRPr/>
          </a:p>
        </p:txBody>
      </p:sp>
      <p:sp>
        <p:nvSpPr>
          <p:cNvPr id="239" name="Google Shape;239;p20"/>
          <p:cNvSpPr txBox="1">
            <a:spLocks noGrp="1"/>
          </p:cNvSpPr>
          <p:nvPr>
            <p:ph type="subTitle" idx="4"/>
          </p:nvPr>
        </p:nvSpPr>
        <p:spPr>
          <a:xfrm>
            <a:off x="1014038" y="2671274"/>
            <a:ext cx="1633200" cy="438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600"/>
              <a:buNone/>
              <a:defRPr sz="1600" b="1"/>
            </a:lvl1pPr>
            <a:lvl2pPr lvl="1" algn="r" rtl="0">
              <a:lnSpc>
                <a:spcPct val="100000"/>
              </a:lnSpc>
              <a:spcBef>
                <a:spcPts val="0"/>
              </a:spcBef>
              <a:spcAft>
                <a:spcPts val="0"/>
              </a:spcAft>
              <a:buSzPts val="1600"/>
              <a:buNone/>
              <a:defRPr sz="1600" b="1"/>
            </a:lvl2pPr>
            <a:lvl3pPr lvl="2" algn="r" rtl="0">
              <a:lnSpc>
                <a:spcPct val="100000"/>
              </a:lnSpc>
              <a:spcBef>
                <a:spcPts val="0"/>
              </a:spcBef>
              <a:spcAft>
                <a:spcPts val="0"/>
              </a:spcAft>
              <a:buSzPts val="1600"/>
              <a:buNone/>
              <a:defRPr sz="1600" b="1"/>
            </a:lvl3pPr>
            <a:lvl4pPr lvl="3" algn="r" rtl="0">
              <a:lnSpc>
                <a:spcPct val="100000"/>
              </a:lnSpc>
              <a:spcBef>
                <a:spcPts val="0"/>
              </a:spcBef>
              <a:spcAft>
                <a:spcPts val="0"/>
              </a:spcAft>
              <a:buSzPts val="1600"/>
              <a:buNone/>
              <a:defRPr sz="1600" b="1"/>
            </a:lvl4pPr>
            <a:lvl5pPr lvl="4" algn="r" rtl="0">
              <a:lnSpc>
                <a:spcPct val="100000"/>
              </a:lnSpc>
              <a:spcBef>
                <a:spcPts val="0"/>
              </a:spcBef>
              <a:spcAft>
                <a:spcPts val="0"/>
              </a:spcAft>
              <a:buSzPts val="1600"/>
              <a:buNone/>
              <a:defRPr sz="1600" b="1"/>
            </a:lvl5pPr>
            <a:lvl6pPr lvl="5" algn="r" rtl="0">
              <a:lnSpc>
                <a:spcPct val="100000"/>
              </a:lnSpc>
              <a:spcBef>
                <a:spcPts val="0"/>
              </a:spcBef>
              <a:spcAft>
                <a:spcPts val="0"/>
              </a:spcAft>
              <a:buSzPts val="1600"/>
              <a:buNone/>
              <a:defRPr sz="1600" b="1"/>
            </a:lvl6pPr>
            <a:lvl7pPr lvl="6" algn="r" rtl="0">
              <a:lnSpc>
                <a:spcPct val="100000"/>
              </a:lnSpc>
              <a:spcBef>
                <a:spcPts val="0"/>
              </a:spcBef>
              <a:spcAft>
                <a:spcPts val="0"/>
              </a:spcAft>
              <a:buSzPts val="1600"/>
              <a:buNone/>
              <a:defRPr sz="1600" b="1"/>
            </a:lvl7pPr>
            <a:lvl8pPr lvl="7" algn="r" rtl="0">
              <a:lnSpc>
                <a:spcPct val="100000"/>
              </a:lnSpc>
              <a:spcBef>
                <a:spcPts val="0"/>
              </a:spcBef>
              <a:spcAft>
                <a:spcPts val="0"/>
              </a:spcAft>
              <a:buSzPts val="1600"/>
              <a:buNone/>
              <a:defRPr sz="1600" b="1"/>
            </a:lvl8pPr>
            <a:lvl9pPr lvl="8" algn="r" rtl="0">
              <a:lnSpc>
                <a:spcPct val="100000"/>
              </a:lnSpc>
              <a:spcBef>
                <a:spcPts val="0"/>
              </a:spcBef>
              <a:spcAft>
                <a:spcPts val="0"/>
              </a:spcAft>
              <a:buSzPts val="1600"/>
              <a:buNone/>
              <a:defRPr sz="1600" b="1"/>
            </a:lvl9pPr>
          </a:lstStyle>
          <a:p>
            <a:endParaRPr/>
          </a:p>
        </p:txBody>
      </p:sp>
      <p:sp>
        <p:nvSpPr>
          <p:cNvPr id="240" name="Google Shape;240;p20"/>
          <p:cNvSpPr txBox="1">
            <a:spLocks noGrp="1"/>
          </p:cNvSpPr>
          <p:nvPr>
            <p:ph type="subTitle" idx="5"/>
          </p:nvPr>
        </p:nvSpPr>
        <p:spPr>
          <a:xfrm flipH="1">
            <a:off x="5514238" y="1920775"/>
            <a:ext cx="1633200" cy="4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50"/>
              <a:buNone/>
              <a:defRPr sz="1000"/>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a:endParaRPr/>
          </a:p>
        </p:txBody>
      </p:sp>
      <p:sp>
        <p:nvSpPr>
          <p:cNvPr id="241" name="Google Shape;241;p20"/>
          <p:cNvSpPr txBox="1">
            <a:spLocks noGrp="1"/>
          </p:cNvSpPr>
          <p:nvPr>
            <p:ph type="subTitle" idx="6"/>
          </p:nvPr>
        </p:nvSpPr>
        <p:spPr>
          <a:xfrm flipH="1">
            <a:off x="5514238" y="1599525"/>
            <a:ext cx="1633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SzPts val="1600"/>
              <a:buNone/>
              <a:defRPr sz="1600" b="1"/>
            </a:lvl2pPr>
            <a:lvl3pPr lvl="2" rtl="0">
              <a:lnSpc>
                <a:spcPct val="100000"/>
              </a:lnSpc>
              <a:spcBef>
                <a:spcPts val="0"/>
              </a:spcBef>
              <a:spcAft>
                <a:spcPts val="0"/>
              </a:spcAft>
              <a:buSzPts val="1600"/>
              <a:buNone/>
              <a:defRPr sz="1600" b="1"/>
            </a:lvl3pPr>
            <a:lvl4pPr lvl="3" rtl="0">
              <a:lnSpc>
                <a:spcPct val="100000"/>
              </a:lnSpc>
              <a:spcBef>
                <a:spcPts val="0"/>
              </a:spcBef>
              <a:spcAft>
                <a:spcPts val="0"/>
              </a:spcAft>
              <a:buSzPts val="1600"/>
              <a:buNone/>
              <a:defRPr sz="1600" b="1"/>
            </a:lvl4pPr>
            <a:lvl5pPr lvl="4" rtl="0">
              <a:lnSpc>
                <a:spcPct val="100000"/>
              </a:lnSpc>
              <a:spcBef>
                <a:spcPts val="0"/>
              </a:spcBef>
              <a:spcAft>
                <a:spcPts val="0"/>
              </a:spcAft>
              <a:buSzPts val="1600"/>
              <a:buNone/>
              <a:defRPr sz="1600" b="1"/>
            </a:lvl5pPr>
            <a:lvl6pPr lvl="5" rtl="0">
              <a:lnSpc>
                <a:spcPct val="100000"/>
              </a:lnSpc>
              <a:spcBef>
                <a:spcPts val="0"/>
              </a:spcBef>
              <a:spcAft>
                <a:spcPts val="0"/>
              </a:spcAft>
              <a:buSzPts val="1600"/>
              <a:buNone/>
              <a:defRPr sz="1600" b="1"/>
            </a:lvl6pPr>
            <a:lvl7pPr lvl="6" rtl="0">
              <a:lnSpc>
                <a:spcPct val="100000"/>
              </a:lnSpc>
              <a:spcBef>
                <a:spcPts val="0"/>
              </a:spcBef>
              <a:spcAft>
                <a:spcPts val="0"/>
              </a:spcAft>
              <a:buSzPts val="1600"/>
              <a:buNone/>
              <a:defRPr sz="1600" b="1"/>
            </a:lvl7pPr>
            <a:lvl8pPr lvl="7" rtl="0">
              <a:lnSpc>
                <a:spcPct val="100000"/>
              </a:lnSpc>
              <a:spcBef>
                <a:spcPts val="0"/>
              </a:spcBef>
              <a:spcAft>
                <a:spcPts val="0"/>
              </a:spcAft>
              <a:buSzPts val="1600"/>
              <a:buNone/>
              <a:defRPr sz="1600" b="1"/>
            </a:lvl8pPr>
            <a:lvl9pPr lvl="8" rtl="0">
              <a:lnSpc>
                <a:spcPct val="100000"/>
              </a:lnSpc>
              <a:spcBef>
                <a:spcPts val="0"/>
              </a:spcBef>
              <a:spcAft>
                <a:spcPts val="0"/>
              </a:spcAft>
              <a:buSzPts val="1600"/>
              <a:buNone/>
              <a:defRPr sz="1600" b="1"/>
            </a:lvl9pPr>
          </a:lstStyle>
          <a:p>
            <a:endParaRPr/>
          </a:p>
        </p:txBody>
      </p:sp>
      <p:sp>
        <p:nvSpPr>
          <p:cNvPr id="242" name="Google Shape;242;p20"/>
          <p:cNvSpPr txBox="1">
            <a:spLocks noGrp="1"/>
          </p:cNvSpPr>
          <p:nvPr>
            <p:ph type="subTitle" idx="7"/>
          </p:nvPr>
        </p:nvSpPr>
        <p:spPr>
          <a:xfrm flipH="1">
            <a:off x="6496763" y="2992525"/>
            <a:ext cx="1633200" cy="4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50"/>
              <a:buNone/>
              <a:defRPr sz="1000"/>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a:endParaRPr/>
          </a:p>
        </p:txBody>
      </p:sp>
      <p:sp>
        <p:nvSpPr>
          <p:cNvPr id="243" name="Google Shape;243;p20"/>
          <p:cNvSpPr txBox="1">
            <a:spLocks noGrp="1"/>
          </p:cNvSpPr>
          <p:nvPr>
            <p:ph type="subTitle" idx="8"/>
          </p:nvPr>
        </p:nvSpPr>
        <p:spPr>
          <a:xfrm flipH="1">
            <a:off x="6496763" y="2671274"/>
            <a:ext cx="1633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SzPts val="1600"/>
              <a:buNone/>
              <a:defRPr sz="1600" b="1"/>
            </a:lvl2pPr>
            <a:lvl3pPr lvl="2" rtl="0">
              <a:lnSpc>
                <a:spcPct val="100000"/>
              </a:lnSpc>
              <a:spcBef>
                <a:spcPts val="0"/>
              </a:spcBef>
              <a:spcAft>
                <a:spcPts val="0"/>
              </a:spcAft>
              <a:buSzPts val="1600"/>
              <a:buNone/>
              <a:defRPr sz="1600" b="1"/>
            </a:lvl3pPr>
            <a:lvl4pPr lvl="3" rtl="0">
              <a:lnSpc>
                <a:spcPct val="100000"/>
              </a:lnSpc>
              <a:spcBef>
                <a:spcPts val="0"/>
              </a:spcBef>
              <a:spcAft>
                <a:spcPts val="0"/>
              </a:spcAft>
              <a:buSzPts val="1600"/>
              <a:buNone/>
              <a:defRPr sz="1600" b="1"/>
            </a:lvl4pPr>
            <a:lvl5pPr lvl="4" rtl="0">
              <a:lnSpc>
                <a:spcPct val="100000"/>
              </a:lnSpc>
              <a:spcBef>
                <a:spcPts val="0"/>
              </a:spcBef>
              <a:spcAft>
                <a:spcPts val="0"/>
              </a:spcAft>
              <a:buSzPts val="1600"/>
              <a:buNone/>
              <a:defRPr sz="1600" b="1"/>
            </a:lvl5pPr>
            <a:lvl6pPr lvl="5" rtl="0">
              <a:lnSpc>
                <a:spcPct val="100000"/>
              </a:lnSpc>
              <a:spcBef>
                <a:spcPts val="0"/>
              </a:spcBef>
              <a:spcAft>
                <a:spcPts val="0"/>
              </a:spcAft>
              <a:buSzPts val="1600"/>
              <a:buNone/>
              <a:defRPr sz="1600" b="1"/>
            </a:lvl6pPr>
            <a:lvl7pPr lvl="6" rtl="0">
              <a:lnSpc>
                <a:spcPct val="100000"/>
              </a:lnSpc>
              <a:spcBef>
                <a:spcPts val="0"/>
              </a:spcBef>
              <a:spcAft>
                <a:spcPts val="0"/>
              </a:spcAft>
              <a:buSzPts val="1600"/>
              <a:buNone/>
              <a:defRPr sz="1600" b="1"/>
            </a:lvl7pPr>
            <a:lvl8pPr lvl="7" rtl="0">
              <a:lnSpc>
                <a:spcPct val="100000"/>
              </a:lnSpc>
              <a:spcBef>
                <a:spcPts val="0"/>
              </a:spcBef>
              <a:spcAft>
                <a:spcPts val="0"/>
              </a:spcAft>
              <a:buSzPts val="1600"/>
              <a:buNone/>
              <a:defRPr sz="1600" b="1"/>
            </a:lvl8pPr>
            <a:lvl9pPr lvl="8" rtl="0">
              <a:lnSpc>
                <a:spcPct val="100000"/>
              </a:lnSpc>
              <a:spcBef>
                <a:spcPts val="0"/>
              </a:spcBef>
              <a:spcAft>
                <a:spcPts val="0"/>
              </a:spcAft>
              <a:buSzPts val="1600"/>
              <a:buNone/>
              <a:defRPr sz="1600" b="1"/>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4716100" y="1868525"/>
            <a:ext cx="3289500" cy="1877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6" name="Google Shape;76;p3"/>
          <p:cNvSpPr txBox="1">
            <a:spLocks noGrp="1"/>
          </p:cNvSpPr>
          <p:nvPr>
            <p:ph type="subTitle" idx="1"/>
          </p:nvPr>
        </p:nvSpPr>
        <p:spPr>
          <a:xfrm>
            <a:off x="4716100" y="3804925"/>
            <a:ext cx="3289500" cy="6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7" name="Google Shape;77;p3"/>
          <p:cNvSpPr txBox="1">
            <a:spLocks noGrp="1"/>
          </p:cNvSpPr>
          <p:nvPr>
            <p:ph type="title" idx="2" hasCustomPrompt="1"/>
          </p:nvPr>
        </p:nvSpPr>
        <p:spPr>
          <a:xfrm>
            <a:off x="720002" y="2594425"/>
            <a:ext cx="1620300" cy="144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2">
  <p:cSld name="CUSTOM_7">
    <p:spTree>
      <p:nvGrpSpPr>
        <p:cNvPr id="1" name="Shape 244"/>
        <p:cNvGrpSpPr/>
        <p:nvPr/>
      </p:nvGrpSpPr>
      <p:grpSpPr>
        <a:xfrm>
          <a:off x="0" y="0"/>
          <a:ext cx="0" cy="0"/>
          <a:chOff x="0" y="0"/>
          <a:chExt cx="0" cy="0"/>
        </a:xfrm>
      </p:grpSpPr>
      <p:sp>
        <p:nvSpPr>
          <p:cNvPr id="245" name="Google Shape;245;p21"/>
          <p:cNvSpPr/>
          <p:nvPr/>
        </p:nvSpPr>
        <p:spPr>
          <a:xfrm>
            <a:off x="0" y="1457419"/>
            <a:ext cx="9143833" cy="3333521"/>
          </a:xfrm>
          <a:custGeom>
            <a:avLst/>
            <a:gdLst/>
            <a:ahLst/>
            <a:cxnLst/>
            <a:rect l="l" t="t" r="r" b="b"/>
            <a:pathLst>
              <a:path w="285299" h="104010" extrusionOk="0">
                <a:moveTo>
                  <a:pt x="12314" y="4311"/>
                </a:moveTo>
                <a:cubicBezTo>
                  <a:pt x="13016" y="4311"/>
                  <a:pt x="13584" y="4712"/>
                  <a:pt x="13584" y="5196"/>
                </a:cubicBezTo>
                <a:lnTo>
                  <a:pt x="13584" y="12231"/>
                </a:lnTo>
                <a:cubicBezTo>
                  <a:pt x="13584" y="12715"/>
                  <a:pt x="13016" y="13116"/>
                  <a:pt x="12314" y="13116"/>
                </a:cubicBezTo>
                <a:lnTo>
                  <a:pt x="4311" y="13116"/>
                </a:lnTo>
                <a:cubicBezTo>
                  <a:pt x="3592" y="13116"/>
                  <a:pt x="3024" y="12715"/>
                  <a:pt x="3024" y="12231"/>
                </a:cubicBezTo>
                <a:lnTo>
                  <a:pt x="3024" y="5196"/>
                </a:lnTo>
                <a:cubicBezTo>
                  <a:pt x="3024" y="4712"/>
                  <a:pt x="3609" y="4311"/>
                  <a:pt x="4311" y="4311"/>
                </a:cubicBezTo>
                <a:close/>
                <a:moveTo>
                  <a:pt x="31562" y="4311"/>
                </a:moveTo>
                <a:cubicBezTo>
                  <a:pt x="32264" y="4311"/>
                  <a:pt x="32832" y="4712"/>
                  <a:pt x="32832" y="5196"/>
                </a:cubicBezTo>
                <a:lnTo>
                  <a:pt x="32832" y="12231"/>
                </a:lnTo>
                <a:cubicBezTo>
                  <a:pt x="32832" y="12715"/>
                  <a:pt x="32264" y="13116"/>
                  <a:pt x="31562" y="13116"/>
                </a:cubicBezTo>
                <a:lnTo>
                  <a:pt x="23559" y="13116"/>
                </a:lnTo>
                <a:cubicBezTo>
                  <a:pt x="22857" y="13116"/>
                  <a:pt x="22273" y="12715"/>
                  <a:pt x="22273" y="12231"/>
                </a:cubicBezTo>
                <a:lnTo>
                  <a:pt x="22273" y="5196"/>
                </a:lnTo>
                <a:cubicBezTo>
                  <a:pt x="22273" y="4712"/>
                  <a:pt x="22857" y="4311"/>
                  <a:pt x="23559" y="4311"/>
                </a:cubicBezTo>
                <a:close/>
                <a:moveTo>
                  <a:pt x="50811" y="4311"/>
                </a:moveTo>
                <a:cubicBezTo>
                  <a:pt x="51513" y="4311"/>
                  <a:pt x="52097" y="4712"/>
                  <a:pt x="52097" y="5196"/>
                </a:cubicBezTo>
                <a:lnTo>
                  <a:pt x="52097" y="12231"/>
                </a:lnTo>
                <a:cubicBezTo>
                  <a:pt x="52097" y="12715"/>
                  <a:pt x="51513" y="13116"/>
                  <a:pt x="50811" y="13116"/>
                </a:cubicBezTo>
                <a:lnTo>
                  <a:pt x="42807" y="13116"/>
                </a:lnTo>
                <a:cubicBezTo>
                  <a:pt x="42106" y="13116"/>
                  <a:pt x="41521" y="12715"/>
                  <a:pt x="41521" y="12231"/>
                </a:cubicBezTo>
                <a:lnTo>
                  <a:pt x="41521" y="5196"/>
                </a:lnTo>
                <a:cubicBezTo>
                  <a:pt x="41521" y="4712"/>
                  <a:pt x="42106" y="4311"/>
                  <a:pt x="42807" y="4311"/>
                </a:cubicBezTo>
                <a:close/>
                <a:moveTo>
                  <a:pt x="70059" y="4311"/>
                </a:moveTo>
                <a:cubicBezTo>
                  <a:pt x="70761" y="4311"/>
                  <a:pt x="71346" y="4712"/>
                  <a:pt x="71346" y="5196"/>
                </a:cubicBezTo>
                <a:lnTo>
                  <a:pt x="71346" y="12231"/>
                </a:lnTo>
                <a:cubicBezTo>
                  <a:pt x="71346" y="12715"/>
                  <a:pt x="70761" y="13116"/>
                  <a:pt x="70059" y="13116"/>
                </a:cubicBezTo>
                <a:lnTo>
                  <a:pt x="62056" y="13116"/>
                </a:lnTo>
                <a:cubicBezTo>
                  <a:pt x="61354" y="13116"/>
                  <a:pt x="60769" y="12715"/>
                  <a:pt x="60769" y="12231"/>
                </a:cubicBezTo>
                <a:lnTo>
                  <a:pt x="60769" y="5196"/>
                </a:lnTo>
                <a:cubicBezTo>
                  <a:pt x="60769" y="4712"/>
                  <a:pt x="61354" y="4311"/>
                  <a:pt x="62056" y="4311"/>
                </a:cubicBezTo>
                <a:close/>
                <a:moveTo>
                  <a:pt x="89307" y="4311"/>
                </a:moveTo>
                <a:cubicBezTo>
                  <a:pt x="90009" y="4311"/>
                  <a:pt x="90594" y="4712"/>
                  <a:pt x="90594" y="5196"/>
                </a:cubicBezTo>
                <a:lnTo>
                  <a:pt x="90594" y="12231"/>
                </a:lnTo>
                <a:cubicBezTo>
                  <a:pt x="90594" y="12715"/>
                  <a:pt x="90009" y="13116"/>
                  <a:pt x="89307" y="13116"/>
                </a:cubicBezTo>
                <a:lnTo>
                  <a:pt x="81304" y="13116"/>
                </a:lnTo>
                <a:cubicBezTo>
                  <a:pt x="80602" y="13116"/>
                  <a:pt x="80017" y="12715"/>
                  <a:pt x="80017" y="12231"/>
                </a:cubicBezTo>
                <a:lnTo>
                  <a:pt x="80017" y="5196"/>
                </a:lnTo>
                <a:cubicBezTo>
                  <a:pt x="80017" y="4712"/>
                  <a:pt x="80602" y="4311"/>
                  <a:pt x="81304" y="4311"/>
                </a:cubicBezTo>
                <a:close/>
                <a:moveTo>
                  <a:pt x="108556" y="4311"/>
                </a:moveTo>
                <a:cubicBezTo>
                  <a:pt x="109257" y="4311"/>
                  <a:pt x="109842" y="4712"/>
                  <a:pt x="109842" y="5196"/>
                </a:cubicBezTo>
                <a:lnTo>
                  <a:pt x="109842" y="12231"/>
                </a:lnTo>
                <a:cubicBezTo>
                  <a:pt x="109842" y="12715"/>
                  <a:pt x="109257" y="13116"/>
                  <a:pt x="108556" y="13116"/>
                </a:cubicBezTo>
                <a:lnTo>
                  <a:pt x="100552" y="13116"/>
                </a:lnTo>
                <a:cubicBezTo>
                  <a:pt x="99850" y="13116"/>
                  <a:pt x="99266" y="12715"/>
                  <a:pt x="99266" y="12231"/>
                </a:cubicBezTo>
                <a:lnTo>
                  <a:pt x="99266" y="5196"/>
                </a:lnTo>
                <a:cubicBezTo>
                  <a:pt x="99266" y="4712"/>
                  <a:pt x="99850" y="4311"/>
                  <a:pt x="100552" y="4311"/>
                </a:cubicBezTo>
                <a:close/>
                <a:moveTo>
                  <a:pt x="127804" y="4311"/>
                </a:moveTo>
                <a:cubicBezTo>
                  <a:pt x="128506" y="4311"/>
                  <a:pt x="129090" y="4712"/>
                  <a:pt x="129090" y="5196"/>
                </a:cubicBezTo>
                <a:lnTo>
                  <a:pt x="129090" y="12231"/>
                </a:lnTo>
                <a:cubicBezTo>
                  <a:pt x="129090" y="12715"/>
                  <a:pt x="128506" y="13116"/>
                  <a:pt x="127804" y="13116"/>
                </a:cubicBezTo>
                <a:lnTo>
                  <a:pt x="119800" y="13116"/>
                </a:lnTo>
                <a:cubicBezTo>
                  <a:pt x="119099" y="13116"/>
                  <a:pt x="118531" y="12715"/>
                  <a:pt x="118531" y="12231"/>
                </a:cubicBezTo>
                <a:lnTo>
                  <a:pt x="118531" y="5196"/>
                </a:lnTo>
                <a:cubicBezTo>
                  <a:pt x="118531" y="4712"/>
                  <a:pt x="119099" y="4311"/>
                  <a:pt x="119800" y="4311"/>
                </a:cubicBezTo>
                <a:close/>
                <a:moveTo>
                  <a:pt x="147052" y="4311"/>
                </a:moveTo>
                <a:cubicBezTo>
                  <a:pt x="147771" y="4311"/>
                  <a:pt x="148339" y="4712"/>
                  <a:pt x="148339" y="5196"/>
                </a:cubicBezTo>
                <a:lnTo>
                  <a:pt x="148339" y="12231"/>
                </a:lnTo>
                <a:cubicBezTo>
                  <a:pt x="148339" y="12715"/>
                  <a:pt x="147771" y="13116"/>
                  <a:pt x="147052" y="13116"/>
                </a:cubicBezTo>
                <a:lnTo>
                  <a:pt x="139049" y="13116"/>
                </a:lnTo>
                <a:cubicBezTo>
                  <a:pt x="138347" y="13116"/>
                  <a:pt x="137779" y="12715"/>
                  <a:pt x="137779" y="12231"/>
                </a:cubicBezTo>
                <a:lnTo>
                  <a:pt x="137779" y="5196"/>
                </a:lnTo>
                <a:cubicBezTo>
                  <a:pt x="137779" y="4712"/>
                  <a:pt x="138347" y="4311"/>
                  <a:pt x="139049" y="4311"/>
                </a:cubicBezTo>
                <a:close/>
                <a:moveTo>
                  <a:pt x="166317" y="4311"/>
                </a:moveTo>
                <a:cubicBezTo>
                  <a:pt x="167019" y="4311"/>
                  <a:pt x="167587" y="4712"/>
                  <a:pt x="167587" y="5196"/>
                </a:cubicBezTo>
                <a:lnTo>
                  <a:pt x="167587" y="12231"/>
                </a:lnTo>
                <a:cubicBezTo>
                  <a:pt x="167587" y="12715"/>
                  <a:pt x="167019" y="13116"/>
                  <a:pt x="166317" y="13116"/>
                </a:cubicBezTo>
                <a:lnTo>
                  <a:pt x="158314" y="13116"/>
                </a:lnTo>
                <a:cubicBezTo>
                  <a:pt x="157595" y="13116"/>
                  <a:pt x="157027" y="12715"/>
                  <a:pt x="157027" y="12231"/>
                </a:cubicBezTo>
                <a:lnTo>
                  <a:pt x="157027" y="5196"/>
                </a:lnTo>
                <a:cubicBezTo>
                  <a:pt x="157027" y="4712"/>
                  <a:pt x="157595" y="4311"/>
                  <a:pt x="158314" y="4311"/>
                </a:cubicBezTo>
                <a:close/>
                <a:moveTo>
                  <a:pt x="185565" y="4311"/>
                </a:moveTo>
                <a:cubicBezTo>
                  <a:pt x="186267" y="4311"/>
                  <a:pt x="186835" y="4712"/>
                  <a:pt x="186835" y="5196"/>
                </a:cubicBezTo>
                <a:lnTo>
                  <a:pt x="186835" y="12231"/>
                </a:lnTo>
                <a:cubicBezTo>
                  <a:pt x="186835" y="12715"/>
                  <a:pt x="186267" y="13116"/>
                  <a:pt x="185565" y="13116"/>
                </a:cubicBezTo>
                <a:lnTo>
                  <a:pt x="177562" y="13116"/>
                </a:lnTo>
                <a:cubicBezTo>
                  <a:pt x="176844" y="13116"/>
                  <a:pt x="176275" y="12715"/>
                  <a:pt x="176275" y="12231"/>
                </a:cubicBezTo>
                <a:lnTo>
                  <a:pt x="176275" y="5196"/>
                </a:lnTo>
                <a:cubicBezTo>
                  <a:pt x="176275" y="4712"/>
                  <a:pt x="176844" y="4311"/>
                  <a:pt x="177562" y="4311"/>
                </a:cubicBezTo>
                <a:close/>
                <a:moveTo>
                  <a:pt x="204814" y="4311"/>
                </a:moveTo>
                <a:cubicBezTo>
                  <a:pt x="205515" y="4311"/>
                  <a:pt x="206084" y="4712"/>
                  <a:pt x="206084" y="5196"/>
                </a:cubicBezTo>
                <a:lnTo>
                  <a:pt x="206084" y="12231"/>
                </a:lnTo>
                <a:cubicBezTo>
                  <a:pt x="206084" y="12715"/>
                  <a:pt x="205515" y="13116"/>
                  <a:pt x="204814" y="13116"/>
                </a:cubicBezTo>
                <a:lnTo>
                  <a:pt x="196810" y="13116"/>
                </a:lnTo>
                <a:cubicBezTo>
                  <a:pt x="196109" y="13116"/>
                  <a:pt x="195524" y="12715"/>
                  <a:pt x="195524" y="12231"/>
                </a:cubicBezTo>
                <a:lnTo>
                  <a:pt x="195524" y="5196"/>
                </a:lnTo>
                <a:cubicBezTo>
                  <a:pt x="195524" y="4712"/>
                  <a:pt x="196109" y="4311"/>
                  <a:pt x="196810" y="4311"/>
                </a:cubicBezTo>
                <a:close/>
                <a:moveTo>
                  <a:pt x="224062" y="4311"/>
                </a:moveTo>
                <a:cubicBezTo>
                  <a:pt x="224764" y="4311"/>
                  <a:pt x="225332" y="4712"/>
                  <a:pt x="225332" y="5196"/>
                </a:cubicBezTo>
                <a:lnTo>
                  <a:pt x="225332" y="12231"/>
                </a:lnTo>
                <a:cubicBezTo>
                  <a:pt x="225332" y="12715"/>
                  <a:pt x="224764" y="13116"/>
                  <a:pt x="224062" y="13116"/>
                </a:cubicBezTo>
                <a:lnTo>
                  <a:pt x="216059" y="13116"/>
                </a:lnTo>
                <a:cubicBezTo>
                  <a:pt x="215357" y="13116"/>
                  <a:pt x="214772" y="12715"/>
                  <a:pt x="214772" y="12231"/>
                </a:cubicBezTo>
                <a:lnTo>
                  <a:pt x="214772" y="5196"/>
                </a:lnTo>
                <a:cubicBezTo>
                  <a:pt x="214772" y="4712"/>
                  <a:pt x="215357" y="4311"/>
                  <a:pt x="216059" y="4311"/>
                </a:cubicBezTo>
                <a:close/>
                <a:moveTo>
                  <a:pt x="243310" y="4311"/>
                </a:moveTo>
                <a:cubicBezTo>
                  <a:pt x="244012" y="4311"/>
                  <a:pt x="244597" y="4712"/>
                  <a:pt x="244597" y="5196"/>
                </a:cubicBezTo>
                <a:lnTo>
                  <a:pt x="244597" y="12231"/>
                </a:lnTo>
                <a:cubicBezTo>
                  <a:pt x="244597" y="12715"/>
                  <a:pt x="244012" y="13116"/>
                  <a:pt x="243310" y="13116"/>
                </a:cubicBezTo>
                <a:lnTo>
                  <a:pt x="235307" y="13116"/>
                </a:lnTo>
                <a:cubicBezTo>
                  <a:pt x="234605" y="13116"/>
                  <a:pt x="234020" y="12715"/>
                  <a:pt x="234020" y="12231"/>
                </a:cubicBezTo>
                <a:lnTo>
                  <a:pt x="234020" y="5196"/>
                </a:lnTo>
                <a:cubicBezTo>
                  <a:pt x="234020" y="4712"/>
                  <a:pt x="234605" y="4311"/>
                  <a:pt x="235307" y="4311"/>
                </a:cubicBezTo>
                <a:close/>
                <a:moveTo>
                  <a:pt x="262559" y="4311"/>
                </a:moveTo>
                <a:cubicBezTo>
                  <a:pt x="263260" y="4311"/>
                  <a:pt x="263845" y="4712"/>
                  <a:pt x="263845" y="5196"/>
                </a:cubicBezTo>
                <a:lnTo>
                  <a:pt x="263845" y="12231"/>
                </a:lnTo>
                <a:cubicBezTo>
                  <a:pt x="263845" y="12715"/>
                  <a:pt x="263260" y="13116"/>
                  <a:pt x="262559" y="13116"/>
                </a:cubicBezTo>
                <a:lnTo>
                  <a:pt x="254555" y="13116"/>
                </a:lnTo>
                <a:cubicBezTo>
                  <a:pt x="253853" y="13116"/>
                  <a:pt x="253269" y="12715"/>
                  <a:pt x="253269" y="12231"/>
                </a:cubicBezTo>
                <a:lnTo>
                  <a:pt x="253269" y="5196"/>
                </a:lnTo>
                <a:cubicBezTo>
                  <a:pt x="253269" y="4712"/>
                  <a:pt x="253853" y="4311"/>
                  <a:pt x="254555" y="4311"/>
                </a:cubicBezTo>
                <a:close/>
                <a:moveTo>
                  <a:pt x="281807" y="4311"/>
                </a:moveTo>
                <a:cubicBezTo>
                  <a:pt x="282509" y="4311"/>
                  <a:pt x="283093" y="4712"/>
                  <a:pt x="283093" y="5196"/>
                </a:cubicBezTo>
                <a:lnTo>
                  <a:pt x="283093" y="12231"/>
                </a:lnTo>
                <a:cubicBezTo>
                  <a:pt x="283093" y="12715"/>
                  <a:pt x="282509" y="13116"/>
                  <a:pt x="281807" y="13116"/>
                </a:cubicBezTo>
                <a:lnTo>
                  <a:pt x="273803" y="13116"/>
                </a:lnTo>
                <a:cubicBezTo>
                  <a:pt x="273102" y="13116"/>
                  <a:pt x="272517" y="12715"/>
                  <a:pt x="272517" y="12231"/>
                </a:cubicBezTo>
                <a:lnTo>
                  <a:pt x="272517" y="5196"/>
                </a:lnTo>
                <a:cubicBezTo>
                  <a:pt x="272517" y="4712"/>
                  <a:pt x="273102" y="4311"/>
                  <a:pt x="273803" y="4311"/>
                </a:cubicBezTo>
                <a:close/>
                <a:moveTo>
                  <a:pt x="12314" y="88421"/>
                </a:moveTo>
                <a:cubicBezTo>
                  <a:pt x="13016" y="88421"/>
                  <a:pt x="13584" y="88805"/>
                  <a:pt x="13584" y="89290"/>
                </a:cubicBezTo>
                <a:lnTo>
                  <a:pt x="13584" y="96324"/>
                </a:lnTo>
                <a:cubicBezTo>
                  <a:pt x="13584" y="96809"/>
                  <a:pt x="13016" y="97210"/>
                  <a:pt x="12314" y="97210"/>
                </a:cubicBezTo>
                <a:lnTo>
                  <a:pt x="4311" y="97210"/>
                </a:lnTo>
                <a:cubicBezTo>
                  <a:pt x="3592" y="97210"/>
                  <a:pt x="3024" y="96809"/>
                  <a:pt x="3024" y="96324"/>
                </a:cubicBezTo>
                <a:lnTo>
                  <a:pt x="3024" y="89290"/>
                </a:lnTo>
                <a:cubicBezTo>
                  <a:pt x="3024" y="88805"/>
                  <a:pt x="3609" y="88421"/>
                  <a:pt x="4311" y="88421"/>
                </a:cubicBezTo>
                <a:close/>
                <a:moveTo>
                  <a:pt x="31562" y="88421"/>
                </a:moveTo>
                <a:cubicBezTo>
                  <a:pt x="32264" y="88421"/>
                  <a:pt x="32832" y="88805"/>
                  <a:pt x="32832" y="89290"/>
                </a:cubicBezTo>
                <a:lnTo>
                  <a:pt x="32832" y="96324"/>
                </a:lnTo>
                <a:cubicBezTo>
                  <a:pt x="32832" y="96809"/>
                  <a:pt x="32264" y="97210"/>
                  <a:pt x="31562" y="97210"/>
                </a:cubicBezTo>
                <a:lnTo>
                  <a:pt x="23559" y="97210"/>
                </a:lnTo>
                <a:cubicBezTo>
                  <a:pt x="22857" y="97210"/>
                  <a:pt x="22273" y="96809"/>
                  <a:pt x="22273" y="96324"/>
                </a:cubicBezTo>
                <a:lnTo>
                  <a:pt x="22273" y="89290"/>
                </a:lnTo>
                <a:cubicBezTo>
                  <a:pt x="22273" y="88805"/>
                  <a:pt x="22857" y="88421"/>
                  <a:pt x="23559" y="88421"/>
                </a:cubicBezTo>
                <a:close/>
                <a:moveTo>
                  <a:pt x="50811" y="88421"/>
                </a:moveTo>
                <a:cubicBezTo>
                  <a:pt x="51513" y="88421"/>
                  <a:pt x="52097" y="88805"/>
                  <a:pt x="52097" y="89290"/>
                </a:cubicBezTo>
                <a:lnTo>
                  <a:pt x="52097" y="96324"/>
                </a:lnTo>
                <a:cubicBezTo>
                  <a:pt x="52097" y="96809"/>
                  <a:pt x="51513" y="97210"/>
                  <a:pt x="50811" y="97210"/>
                </a:cubicBezTo>
                <a:lnTo>
                  <a:pt x="42807" y="97210"/>
                </a:lnTo>
                <a:cubicBezTo>
                  <a:pt x="42106" y="97210"/>
                  <a:pt x="41521" y="96809"/>
                  <a:pt x="41521" y="96324"/>
                </a:cubicBezTo>
                <a:lnTo>
                  <a:pt x="41521" y="89290"/>
                </a:lnTo>
                <a:cubicBezTo>
                  <a:pt x="41521" y="88805"/>
                  <a:pt x="42106" y="88421"/>
                  <a:pt x="42807" y="88421"/>
                </a:cubicBezTo>
                <a:close/>
                <a:moveTo>
                  <a:pt x="70059" y="88421"/>
                </a:moveTo>
                <a:cubicBezTo>
                  <a:pt x="70761" y="88421"/>
                  <a:pt x="71346" y="88805"/>
                  <a:pt x="71346" y="89290"/>
                </a:cubicBezTo>
                <a:lnTo>
                  <a:pt x="71346" y="96324"/>
                </a:lnTo>
                <a:cubicBezTo>
                  <a:pt x="71346" y="96809"/>
                  <a:pt x="70761" y="97210"/>
                  <a:pt x="70059" y="97210"/>
                </a:cubicBezTo>
                <a:lnTo>
                  <a:pt x="62056" y="97210"/>
                </a:lnTo>
                <a:cubicBezTo>
                  <a:pt x="61354" y="97210"/>
                  <a:pt x="60769" y="96809"/>
                  <a:pt x="60769" y="96324"/>
                </a:cubicBezTo>
                <a:lnTo>
                  <a:pt x="60769" y="89290"/>
                </a:lnTo>
                <a:cubicBezTo>
                  <a:pt x="60769" y="88805"/>
                  <a:pt x="61354" y="88421"/>
                  <a:pt x="62056" y="88421"/>
                </a:cubicBezTo>
                <a:close/>
                <a:moveTo>
                  <a:pt x="89307" y="88421"/>
                </a:moveTo>
                <a:cubicBezTo>
                  <a:pt x="90009" y="88421"/>
                  <a:pt x="90594" y="88805"/>
                  <a:pt x="90594" y="89290"/>
                </a:cubicBezTo>
                <a:lnTo>
                  <a:pt x="90594" y="96324"/>
                </a:lnTo>
                <a:cubicBezTo>
                  <a:pt x="90594" y="96809"/>
                  <a:pt x="90009" y="97210"/>
                  <a:pt x="89307" y="97210"/>
                </a:cubicBezTo>
                <a:lnTo>
                  <a:pt x="81304" y="97210"/>
                </a:lnTo>
                <a:cubicBezTo>
                  <a:pt x="80602" y="97210"/>
                  <a:pt x="80017" y="96809"/>
                  <a:pt x="80017" y="96324"/>
                </a:cubicBezTo>
                <a:lnTo>
                  <a:pt x="80017" y="89290"/>
                </a:lnTo>
                <a:cubicBezTo>
                  <a:pt x="80017" y="88805"/>
                  <a:pt x="80602" y="88421"/>
                  <a:pt x="81304" y="88421"/>
                </a:cubicBezTo>
                <a:close/>
                <a:moveTo>
                  <a:pt x="108556" y="88421"/>
                </a:moveTo>
                <a:cubicBezTo>
                  <a:pt x="109257" y="88421"/>
                  <a:pt x="109842" y="88805"/>
                  <a:pt x="109842" y="89290"/>
                </a:cubicBezTo>
                <a:lnTo>
                  <a:pt x="109842" y="96324"/>
                </a:lnTo>
                <a:cubicBezTo>
                  <a:pt x="109842" y="96809"/>
                  <a:pt x="109257" y="97210"/>
                  <a:pt x="108556" y="97210"/>
                </a:cubicBezTo>
                <a:lnTo>
                  <a:pt x="100552" y="97210"/>
                </a:lnTo>
                <a:cubicBezTo>
                  <a:pt x="99850" y="97210"/>
                  <a:pt x="99266" y="96809"/>
                  <a:pt x="99266" y="96324"/>
                </a:cubicBezTo>
                <a:lnTo>
                  <a:pt x="99266" y="89290"/>
                </a:lnTo>
                <a:cubicBezTo>
                  <a:pt x="99266" y="88805"/>
                  <a:pt x="99850" y="88421"/>
                  <a:pt x="100552" y="88421"/>
                </a:cubicBezTo>
                <a:close/>
                <a:moveTo>
                  <a:pt x="127804" y="88421"/>
                </a:moveTo>
                <a:cubicBezTo>
                  <a:pt x="128506" y="88421"/>
                  <a:pt x="129090" y="88805"/>
                  <a:pt x="129090" y="89290"/>
                </a:cubicBezTo>
                <a:lnTo>
                  <a:pt x="129090" y="96324"/>
                </a:lnTo>
                <a:cubicBezTo>
                  <a:pt x="129090" y="96809"/>
                  <a:pt x="128506" y="97210"/>
                  <a:pt x="127804" y="97210"/>
                </a:cubicBezTo>
                <a:lnTo>
                  <a:pt x="119800" y="97210"/>
                </a:lnTo>
                <a:cubicBezTo>
                  <a:pt x="119099" y="97210"/>
                  <a:pt x="118531" y="96809"/>
                  <a:pt x="118531" y="96324"/>
                </a:cubicBezTo>
                <a:lnTo>
                  <a:pt x="118531" y="89290"/>
                </a:lnTo>
                <a:cubicBezTo>
                  <a:pt x="118531" y="88805"/>
                  <a:pt x="119099" y="88421"/>
                  <a:pt x="119800" y="88421"/>
                </a:cubicBezTo>
                <a:close/>
                <a:moveTo>
                  <a:pt x="147052" y="88421"/>
                </a:moveTo>
                <a:cubicBezTo>
                  <a:pt x="147771" y="88421"/>
                  <a:pt x="148339" y="88805"/>
                  <a:pt x="148339" y="89290"/>
                </a:cubicBezTo>
                <a:lnTo>
                  <a:pt x="148339" y="96324"/>
                </a:lnTo>
                <a:cubicBezTo>
                  <a:pt x="148339" y="96809"/>
                  <a:pt x="147771" y="97210"/>
                  <a:pt x="147052" y="97210"/>
                </a:cubicBezTo>
                <a:lnTo>
                  <a:pt x="139049" y="97210"/>
                </a:lnTo>
                <a:cubicBezTo>
                  <a:pt x="138347" y="97210"/>
                  <a:pt x="137779" y="96809"/>
                  <a:pt x="137779" y="96324"/>
                </a:cubicBezTo>
                <a:lnTo>
                  <a:pt x="137779" y="89290"/>
                </a:lnTo>
                <a:cubicBezTo>
                  <a:pt x="137779" y="88805"/>
                  <a:pt x="138347" y="88421"/>
                  <a:pt x="139049" y="88421"/>
                </a:cubicBezTo>
                <a:close/>
                <a:moveTo>
                  <a:pt x="166317" y="88421"/>
                </a:moveTo>
                <a:cubicBezTo>
                  <a:pt x="167019" y="88421"/>
                  <a:pt x="167587" y="88805"/>
                  <a:pt x="167587" y="89290"/>
                </a:cubicBezTo>
                <a:lnTo>
                  <a:pt x="167587" y="96324"/>
                </a:lnTo>
                <a:cubicBezTo>
                  <a:pt x="167587" y="96809"/>
                  <a:pt x="167019" y="97210"/>
                  <a:pt x="166317" y="97210"/>
                </a:cubicBezTo>
                <a:lnTo>
                  <a:pt x="158314" y="97210"/>
                </a:lnTo>
                <a:cubicBezTo>
                  <a:pt x="157595" y="97210"/>
                  <a:pt x="157027" y="96809"/>
                  <a:pt x="157027" y="96324"/>
                </a:cubicBezTo>
                <a:lnTo>
                  <a:pt x="157027" y="89290"/>
                </a:lnTo>
                <a:cubicBezTo>
                  <a:pt x="157027" y="88805"/>
                  <a:pt x="157595" y="88421"/>
                  <a:pt x="158314" y="88421"/>
                </a:cubicBezTo>
                <a:close/>
                <a:moveTo>
                  <a:pt x="185565" y="88421"/>
                </a:moveTo>
                <a:cubicBezTo>
                  <a:pt x="186267" y="88421"/>
                  <a:pt x="186835" y="88805"/>
                  <a:pt x="186835" y="89290"/>
                </a:cubicBezTo>
                <a:lnTo>
                  <a:pt x="186835" y="96324"/>
                </a:lnTo>
                <a:cubicBezTo>
                  <a:pt x="186835" y="96809"/>
                  <a:pt x="186267" y="97210"/>
                  <a:pt x="185565" y="97210"/>
                </a:cubicBezTo>
                <a:lnTo>
                  <a:pt x="177562" y="97210"/>
                </a:lnTo>
                <a:cubicBezTo>
                  <a:pt x="176844" y="97210"/>
                  <a:pt x="176275" y="96809"/>
                  <a:pt x="176275" y="96324"/>
                </a:cubicBezTo>
                <a:lnTo>
                  <a:pt x="176275" y="89290"/>
                </a:lnTo>
                <a:cubicBezTo>
                  <a:pt x="176275" y="88805"/>
                  <a:pt x="176844" y="88421"/>
                  <a:pt x="177562" y="88421"/>
                </a:cubicBezTo>
                <a:close/>
                <a:moveTo>
                  <a:pt x="204814" y="88421"/>
                </a:moveTo>
                <a:cubicBezTo>
                  <a:pt x="205515" y="88421"/>
                  <a:pt x="206084" y="88805"/>
                  <a:pt x="206084" y="89290"/>
                </a:cubicBezTo>
                <a:lnTo>
                  <a:pt x="206084" y="96324"/>
                </a:lnTo>
                <a:cubicBezTo>
                  <a:pt x="206084" y="96809"/>
                  <a:pt x="205515" y="97210"/>
                  <a:pt x="204814" y="97210"/>
                </a:cubicBezTo>
                <a:lnTo>
                  <a:pt x="196810" y="97210"/>
                </a:lnTo>
                <a:cubicBezTo>
                  <a:pt x="196109" y="97210"/>
                  <a:pt x="195524" y="96809"/>
                  <a:pt x="195524" y="96324"/>
                </a:cubicBezTo>
                <a:lnTo>
                  <a:pt x="195524" y="89290"/>
                </a:lnTo>
                <a:cubicBezTo>
                  <a:pt x="195524" y="88805"/>
                  <a:pt x="196109" y="88421"/>
                  <a:pt x="196810" y="88421"/>
                </a:cubicBezTo>
                <a:close/>
                <a:moveTo>
                  <a:pt x="224062" y="88421"/>
                </a:moveTo>
                <a:cubicBezTo>
                  <a:pt x="224764" y="88421"/>
                  <a:pt x="225332" y="88805"/>
                  <a:pt x="225332" y="89290"/>
                </a:cubicBezTo>
                <a:lnTo>
                  <a:pt x="225332" y="96324"/>
                </a:lnTo>
                <a:cubicBezTo>
                  <a:pt x="225332" y="96809"/>
                  <a:pt x="224764" y="97210"/>
                  <a:pt x="224062" y="97210"/>
                </a:cubicBezTo>
                <a:lnTo>
                  <a:pt x="216059" y="97210"/>
                </a:lnTo>
                <a:cubicBezTo>
                  <a:pt x="215357" y="97210"/>
                  <a:pt x="214772" y="96809"/>
                  <a:pt x="214772" y="96324"/>
                </a:cubicBezTo>
                <a:lnTo>
                  <a:pt x="214772" y="89290"/>
                </a:lnTo>
                <a:cubicBezTo>
                  <a:pt x="214772" y="88805"/>
                  <a:pt x="215357" y="88421"/>
                  <a:pt x="216059" y="88421"/>
                </a:cubicBezTo>
                <a:close/>
                <a:moveTo>
                  <a:pt x="243310" y="88421"/>
                </a:moveTo>
                <a:cubicBezTo>
                  <a:pt x="244012" y="88421"/>
                  <a:pt x="244597" y="88805"/>
                  <a:pt x="244597" y="89290"/>
                </a:cubicBezTo>
                <a:lnTo>
                  <a:pt x="244597" y="96324"/>
                </a:lnTo>
                <a:cubicBezTo>
                  <a:pt x="244597" y="96809"/>
                  <a:pt x="244012" y="97210"/>
                  <a:pt x="243310" y="97210"/>
                </a:cubicBezTo>
                <a:lnTo>
                  <a:pt x="235307" y="97210"/>
                </a:lnTo>
                <a:cubicBezTo>
                  <a:pt x="234605" y="97210"/>
                  <a:pt x="234020" y="96809"/>
                  <a:pt x="234020" y="96324"/>
                </a:cubicBezTo>
                <a:lnTo>
                  <a:pt x="234020" y="89290"/>
                </a:lnTo>
                <a:cubicBezTo>
                  <a:pt x="234020" y="88805"/>
                  <a:pt x="234605" y="88421"/>
                  <a:pt x="235307" y="88421"/>
                </a:cubicBezTo>
                <a:close/>
                <a:moveTo>
                  <a:pt x="262559" y="88421"/>
                </a:moveTo>
                <a:cubicBezTo>
                  <a:pt x="263260" y="88421"/>
                  <a:pt x="263845" y="88805"/>
                  <a:pt x="263845" y="89290"/>
                </a:cubicBezTo>
                <a:lnTo>
                  <a:pt x="263845" y="96324"/>
                </a:lnTo>
                <a:cubicBezTo>
                  <a:pt x="263845" y="96809"/>
                  <a:pt x="263260" y="97210"/>
                  <a:pt x="262559" y="97210"/>
                </a:cubicBezTo>
                <a:lnTo>
                  <a:pt x="254555" y="97210"/>
                </a:lnTo>
                <a:cubicBezTo>
                  <a:pt x="253853" y="97210"/>
                  <a:pt x="253269" y="96809"/>
                  <a:pt x="253269" y="96324"/>
                </a:cubicBezTo>
                <a:lnTo>
                  <a:pt x="253269" y="89290"/>
                </a:lnTo>
                <a:cubicBezTo>
                  <a:pt x="253269" y="88805"/>
                  <a:pt x="253853" y="88421"/>
                  <a:pt x="254555" y="88421"/>
                </a:cubicBezTo>
                <a:close/>
                <a:moveTo>
                  <a:pt x="281807" y="88421"/>
                </a:moveTo>
                <a:cubicBezTo>
                  <a:pt x="282509" y="88421"/>
                  <a:pt x="283093" y="88805"/>
                  <a:pt x="283093" y="89290"/>
                </a:cubicBezTo>
                <a:lnTo>
                  <a:pt x="283093" y="96324"/>
                </a:lnTo>
                <a:cubicBezTo>
                  <a:pt x="283093" y="96809"/>
                  <a:pt x="282509" y="97210"/>
                  <a:pt x="281807" y="97210"/>
                </a:cubicBezTo>
                <a:lnTo>
                  <a:pt x="273803" y="97210"/>
                </a:lnTo>
                <a:cubicBezTo>
                  <a:pt x="273102" y="97210"/>
                  <a:pt x="272517" y="96809"/>
                  <a:pt x="272517" y="96324"/>
                </a:cubicBezTo>
                <a:lnTo>
                  <a:pt x="272517" y="89290"/>
                </a:lnTo>
                <a:cubicBezTo>
                  <a:pt x="272517" y="88805"/>
                  <a:pt x="273102" y="88421"/>
                  <a:pt x="273803" y="88421"/>
                </a:cubicBezTo>
                <a:close/>
                <a:moveTo>
                  <a:pt x="0" y="0"/>
                </a:moveTo>
                <a:lnTo>
                  <a:pt x="0" y="104010"/>
                </a:lnTo>
                <a:lnTo>
                  <a:pt x="285299" y="104010"/>
                </a:lnTo>
                <a:lnTo>
                  <a:pt x="285299"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247" name="Google Shape;247;p21"/>
          <p:cNvSpPr txBox="1">
            <a:spLocks noGrp="1"/>
          </p:cNvSpPr>
          <p:nvPr>
            <p:ph type="subTitle" idx="1"/>
          </p:nvPr>
        </p:nvSpPr>
        <p:spPr>
          <a:xfrm>
            <a:off x="3633150" y="3386560"/>
            <a:ext cx="18777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50"/>
              <a:buNone/>
              <a:defRPr sz="1100">
                <a:solidFill>
                  <a:schemeClr val="dk1"/>
                </a:solidFill>
              </a:defRPr>
            </a:lvl1pPr>
            <a:lvl2pPr lvl="1" algn="ctr" rtl="0">
              <a:lnSpc>
                <a:spcPct val="100000"/>
              </a:lnSpc>
              <a:spcBef>
                <a:spcPts val="0"/>
              </a:spcBef>
              <a:spcAft>
                <a:spcPts val="0"/>
              </a:spcAft>
              <a:buClr>
                <a:schemeClr val="dk1"/>
              </a:buClr>
              <a:buSzPts val="950"/>
              <a:buNone/>
              <a:defRPr sz="950">
                <a:solidFill>
                  <a:schemeClr val="dk1"/>
                </a:solidFill>
              </a:defRPr>
            </a:lvl2pPr>
            <a:lvl3pPr lvl="2" algn="ctr" rtl="0">
              <a:lnSpc>
                <a:spcPct val="100000"/>
              </a:lnSpc>
              <a:spcBef>
                <a:spcPts val="0"/>
              </a:spcBef>
              <a:spcAft>
                <a:spcPts val="0"/>
              </a:spcAft>
              <a:buClr>
                <a:schemeClr val="dk1"/>
              </a:buClr>
              <a:buSzPts val="950"/>
              <a:buNone/>
              <a:defRPr sz="950">
                <a:solidFill>
                  <a:schemeClr val="dk1"/>
                </a:solidFill>
              </a:defRPr>
            </a:lvl3pPr>
            <a:lvl4pPr lvl="3" algn="ctr" rtl="0">
              <a:lnSpc>
                <a:spcPct val="100000"/>
              </a:lnSpc>
              <a:spcBef>
                <a:spcPts val="0"/>
              </a:spcBef>
              <a:spcAft>
                <a:spcPts val="0"/>
              </a:spcAft>
              <a:buClr>
                <a:schemeClr val="dk1"/>
              </a:buClr>
              <a:buSzPts val="950"/>
              <a:buNone/>
              <a:defRPr sz="950">
                <a:solidFill>
                  <a:schemeClr val="dk1"/>
                </a:solidFill>
              </a:defRPr>
            </a:lvl4pPr>
            <a:lvl5pPr lvl="4" algn="ctr" rtl="0">
              <a:lnSpc>
                <a:spcPct val="100000"/>
              </a:lnSpc>
              <a:spcBef>
                <a:spcPts val="0"/>
              </a:spcBef>
              <a:spcAft>
                <a:spcPts val="0"/>
              </a:spcAft>
              <a:buClr>
                <a:schemeClr val="dk1"/>
              </a:buClr>
              <a:buSzPts val="950"/>
              <a:buNone/>
              <a:defRPr sz="950">
                <a:solidFill>
                  <a:schemeClr val="dk1"/>
                </a:solidFill>
              </a:defRPr>
            </a:lvl5pPr>
            <a:lvl6pPr lvl="5" algn="ctr" rtl="0">
              <a:lnSpc>
                <a:spcPct val="100000"/>
              </a:lnSpc>
              <a:spcBef>
                <a:spcPts val="0"/>
              </a:spcBef>
              <a:spcAft>
                <a:spcPts val="0"/>
              </a:spcAft>
              <a:buClr>
                <a:schemeClr val="dk1"/>
              </a:buClr>
              <a:buSzPts val="950"/>
              <a:buNone/>
              <a:defRPr sz="950">
                <a:solidFill>
                  <a:schemeClr val="dk1"/>
                </a:solidFill>
              </a:defRPr>
            </a:lvl6pPr>
            <a:lvl7pPr lvl="6" algn="ctr" rtl="0">
              <a:lnSpc>
                <a:spcPct val="100000"/>
              </a:lnSpc>
              <a:spcBef>
                <a:spcPts val="0"/>
              </a:spcBef>
              <a:spcAft>
                <a:spcPts val="0"/>
              </a:spcAft>
              <a:buClr>
                <a:schemeClr val="dk1"/>
              </a:buClr>
              <a:buSzPts val="950"/>
              <a:buNone/>
              <a:defRPr sz="950">
                <a:solidFill>
                  <a:schemeClr val="dk1"/>
                </a:solidFill>
              </a:defRPr>
            </a:lvl7pPr>
            <a:lvl8pPr lvl="7" algn="ctr" rtl="0">
              <a:lnSpc>
                <a:spcPct val="100000"/>
              </a:lnSpc>
              <a:spcBef>
                <a:spcPts val="0"/>
              </a:spcBef>
              <a:spcAft>
                <a:spcPts val="0"/>
              </a:spcAft>
              <a:buClr>
                <a:schemeClr val="dk1"/>
              </a:buClr>
              <a:buSzPts val="950"/>
              <a:buNone/>
              <a:defRPr sz="950">
                <a:solidFill>
                  <a:schemeClr val="dk1"/>
                </a:solidFill>
              </a:defRPr>
            </a:lvl8pPr>
            <a:lvl9pPr lvl="8" algn="ctr" rtl="0">
              <a:lnSpc>
                <a:spcPct val="100000"/>
              </a:lnSpc>
              <a:spcBef>
                <a:spcPts val="0"/>
              </a:spcBef>
              <a:spcAft>
                <a:spcPts val="0"/>
              </a:spcAft>
              <a:buClr>
                <a:schemeClr val="dk1"/>
              </a:buClr>
              <a:buSzPts val="950"/>
              <a:buNone/>
              <a:defRPr sz="950">
                <a:solidFill>
                  <a:schemeClr val="dk1"/>
                </a:solidFill>
              </a:defRPr>
            </a:lvl9pPr>
          </a:lstStyle>
          <a:p>
            <a:endParaRPr/>
          </a:p>
        </p:txBody>
      </p:sp>
      <p:sp>
        <p:nvSpPr>
          <p:cNvPr id="248" name="Google Shape;248;p21"/>
          <p:cNvSpPr txBox="1">
            <a:spLocks noGrp="1"/>
          </p:cNvSpPr>
          <p:nvPr>
            <p:ph type="subTitle" idx="2"/>
          </p:nvPr>
        </p:nvSpPr>
        <p:spPr>
          <a:xfrm>
            <a:off x="3633150" y="3152183"/>
            <a:ext cx="1877700" cy="25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1600" b="1">
                <a:solidFill>
                  <a:schemeClr val="dk1"/>
                </a:solidFill>
              </a:defRPr>
            </a:lvl1pPr>
            <a:lvl2pPr lvl="1" algn="ctr" rtl="0">
              <a:lnSpc>
                <a:spcPct val="100000"/>
              </a:lnSpc>
              <a:spcBef>
                <a:spcPts val="0"/>
              </a:spcBef>
              <a:spcAft>
                <a:spcPts val="0"/>
              </a:spcAft>
              <a:buClr>
                <a:schemeClr val="dk1"/>
              </a:buClr>
              <a:buSzPts val="1600"/>
              <a:buNone/>
              <a:defRPr sz="1600" b="1">
                <a:solidFill>
                  <a:schemeClr val="dk1"/>
                </a:solidFill>
              </a:defRPr>
            </a:lvl2pPr>
            <a:lvl3pPr lvl="2" algn="ctr" rtl="0">
              <a:lnSpc>
                <a:spcPct val="100000"/>
              </a:lnSpc>
              <a:spcBef>
                <a:spcPts val="0"/>
              </a:spcBef>
              <a:spcAft>
                <a:spcPts val="0"/>
              </a:spcAft>
              <a:buClr>
                <a:schemeClr val="dk1"/>
              </a:buClr>
              <a:buSzPts val="1600"/>
              <a:buNone/>
              <a:defRPr sz="1600" b="1">
                <a:solidFill>
                  <a:schemeClr val="dk1"/>
                </a:solidFill>
              </a:defRPr>
            </a:lvl3pPr>
            <a:lvl4pPr lvl="3" algn="ctr" rtl="0">
              <a:lnSpc>
                <a:spcPct val="100000"/>
              </a:lnSpc>
              <a:spcBef>
                <a:spcPts val="0"/>
              </a:spcBef>
              <a:spcAft>
                <a:spcPts val="0"/>
              </a:spcAft>
              <a:buClr>
                <a:schemeClr val="dk1"/>
              </a:buClr>
              <a:buSzPts val="1600"/>
              <a:buNone/>
              <a:defRPr sz="1600" b="1">
                <a:solidFill>
                  <a:schemeClr val="dk1"/>
                </a:solidFill>
              </a:defRPr>
            </a:lvl4pPr>
            <a:lvl5pPr lvl="4" algn="ctr" rtl="0">
              <a:lnSpc>
                <a:spcPct val="100000"/>
              </a:lnSpc>
              <a:spcBef>
                <a:spcPts val="0"/>
              </a:spcBef>
              <a:spcAft>
                <a:spcPts val="0"/>
              </a:spcAft>
              <a:buClr>
                <a:schemeClr val="dk1"/>
              </a:buClr>
              <a:buSzPts val="1600"/>
              <a:buNone/>
              <a:defRPr sz="1600" b="1">
                <a:solidFill>
                  <a:schemeClr val="dk1"/>
                </a:solidFill>
              </a:defRPr>
            </a:lvl5pPr>
            <a:lvl6pPr lvl="5" algn="ctr" rtl="0">
              <a:lnSpc>
                <a:spcPct val="100000"/>
              </a:lnSpc>
              <a:spcBef>
                <a:spcPts val="0"/>
              </a:spcBef>
              <a:spcAft>
                <a:spcPts val="0"/>
              </a:spcAft>
              <a:buClr>
                <a:schemeClr val="dk1"/>
              </a:buClr>
              <a:buSzPts val="1600"/>
              <a:buNone/>
              <a:defRPr sz="1600" b="1">
                <a:solidFill>
                  <a:schemeClr val="dk1"/>
                </a:solidFill>
              </a:defRPr>
            </a:lvl6pPr>
            <a:lvl7pPr lvl="6" algn="ctr" rtl="0">
              <a:lnSpc>
                <a:spcPct val="100000"/>
              </a:lnSpc>
              <a:spcBef>
                <a:spcPts val="0"/>
              </a:spcBef>
              <a:spcAft>
                <a:spcPts val="0"/>
              </a:spcAft>
              <a:buClr>
                <a:schemeClr val="dk1"/>
              </a:buClr>
              <a:buSzPts val="1600"/>
              <a:buNone/>
              <a:defRPr sz="1600" b="1">
                <a:solidFill>
                  <a:schemeClr val="dk1"/>
                </a:solidFill>
              </a:defRPr>
            </a:lvl7pPr>
            <a:lvl8pPr lvl="7" algn="ctr" rtl="0">
              <a:lnSpc>
                <a:spcPct val="100000"/>
              </a:lnSpc>
              <a:spcBef>
                <a:spcPts val="0"/>
              </a:spcBef>
              <a:spcAft>
                <a:spcPts val="0"/>
              </a:spcAft>
              <a:buClr>
                <a:schemeClr val="dk1"/>
              </a:buClr>
              <a:buSzPts val="1600"/>
              <a:buNone/>
              <a:defRPr sz="1600" b="1">
                <a:solidFill>
                  <a:schemeClr val="dk1"/>
                </a:solidFill>
              </a:defRPr>
            </a:lvl8pPr>
            <a:lvl9pPr lvl="8" algn="ctr" rtl="0">
              <a:lnSpc>
                <a:spcPct val="100000"/>
              </a:lnSpc>
              <a:spcBef>
                <a:spcPts val="0"/>
              </a:spcBef>
              <a:spcAft>
                <a:spcPts val="0"/>
              </a:spcAft>
              <a:buClr>
                <a:schemeClr val="dk1"/>
              </a:buClr>
              <a:buSzPts val="1600"/>
              <a:buNone/>
              <a:defRPr sz="1600" b="1">
                <a:solidFill>
                  <a:schemeClr val="dk1"/>
                </a:solidFill>
              </a:defRPr>
            </a:lvl9pPr>
          </a:lstStyle>
          <a:p>
            <a:endParaRPr/>
          </a:p>
        </p:txBody>
      </p:sp>
      <p:sp>
        <p:nvSpPr>
          <p:cNvPr id="249" name="Google Shape;249;p21"/>
          <p:cNvSpPr txBox="1">
            <a:spLocks noGrp="1"/>
          </p:cNvSpPr>
          <p:nvPr>
            <p:ph type="subTitle" idx="3"/>
          </p:nvPr>
        </p:nvSpPr>
        <p:spPr>
          <a:xfrm>
            <a:off x="6168140" y="3386483"/>
            <a:ext cx="18777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50"/>
              <a:buNone/>
              <a:defRPr sz="1100">
                <a:solidFill>
                  <a:schemeClr val="dk1"/>
                </a:solidFill>
              </a:defRPr>
            </a:lvl1pPr>
            <a:lvl2pPr lvl="1" algn="ctr" rtl="0">
              <a:lnSpc>
                <a:spcPct val="100000"/>
              </a:lnSpc>
              <a:spcBef>
                <a:spcPts val="0"/>
              </a:spcBef>
              <a:spcAft>
                <a:spcPts val="0"/>
              </a:spcAft>
              <a:buClr>
                <a:schemeClr val="dk1"/>
              </a:buClr>
              <a:buSzPts val="950"/>
              <a:buNone/>
              <a:defRPr sz="950">
                <a:solidFill>
                  <a:schemeClr val="dk1"/>
                </a:solidFill>
              </a:defRPr>
            </a:lvl2pPr>
            <a:lvl3pPr lvl="2" algn="ctr" rtl="0">
              <a:lnSpc>
                <a:spcPct val="100000"/>
              </a:lnSpc>
              <a:spcBef>
                <a:spcPts val="0"/>
              </a:spcBef>
              <a:spcAft>
                <a:spcPts val="0"/>
              </a:spcAft>
              <a:buClr>
                <a:schemeClr val="dk1"/>
              </a:buClr>
              <a:buSzPts val="950"/>
              <a:buNone/>
              <a:defRPr sz="950">
                <a:solidFill>
                  <a:schemeClr val="dk1"/>
                </a:solidFill>
              </a:defRPr>
            </a:lvl3pPr>
            <a:lvl4pPr lvl="3" algn="ctr" rtl="0">
              <a:lnSpc>
                <a:spcPct val="100000"/>
              </a:lnSpc>
              <a:spcBef>
                <a:spcPts val="0"/>
              </a:spcBef>
              <a:spcAft>
                <a:spcPts val="0"/>
              </a:spcAft>
              <a:buClr>
                <a:schemeClr val="dk1"/>
              </a:buClr>
              <a:buSzPts val="950"/>
              <a:buNone/>
              <a:defRPr sz="950">
                <a:solidFill>
                  <a:schemeClr val="dk1"/>
                </a:solidFill>
              </a:defRPr>
            </a:lvl4pPr>
            <a:lvl5pPr lvl="4" algn="ctr" rtl="0">
              <a:lnSpc>
                <a:spcPct val="100000"/>
              </a:lnSpc>
              <a:spcBef>
                <a:spcPts val="0"/>
              </a:spcBef>
              <a:spcAft>
                <a:spcPts val="0"/>
              </a:spcAft>
              <a:buClr>
                <a:schemeClr val="dk1"/>
              </a:buClr>
              <a:buSzPts val="950"/>
              <a:buNone/>
              <a:defRPr sz="950">
                <a:solidFill>
                  <a:schemeClr val="dk1"/>
                </a:solidFill>
              </a:defRPr>
            </a:lvl5pPr>
            <a:lvl6pPr lvl="5" algn="ctr" rtl="0">
              <a:lnSpc>
                <a:spcPct val="100000"/>
              </a:lnSpc>
              <a:spcBef>
                <a:spcPts val="0"/>
              </a:spcBef>
              <a:spcAft>
                <a:spcPts val="0"/>
              </a:spcAft>
              <a:buClr>
                <a:schemeClr val="dk1"/>
              </a:buClr>
              <a:buSzPts val="950"/>
              <a:buNone/>
              <a:defRPr sz="950">
                <a:solidFill>
                  <a:schemeClr val="dk1"/>
                </a:solidFill>
              </a:defRPr>
            </a:lvl6pPr>
            <a:lvl7pPr lvl="6" algn="ctr" rtl="0">
              <a:lnSpc>
                <a:spcPct val="100000"/>
              </a:lnSpc>
              <a:spcBef>
                <a:spcPts val="0"/>
              </a:spcBef>
              <a:spcAft>
                <a:spcPts val="0"/>
              </a:spcAft>
              <a:buClr>
                <a:schemeClr val="dk1"/>
              </a:buClr>
              <a:buSzPts val="950"/>
              <a:buNone/>
              <a:defRPr sz="950">
                <a:solidFill>
                  <a:schemeClr val="dk1"/>
                </a:solidFill>
              </a:defRPr>
            </a:lvl7pPr>
            <a:lvl8pPr lvl="7" algn="ctr" rtl="0">
              <a:lnSpc>
                <a:spcPct val="100000"/>
              </a:lnSpc>
              <a:spcBef>
                <a:spcPts val="0"/>
              </a:spcBef>
              <a:spcAft>
                <a:spcPts val="0"/>
              </a:spcAft>
              <a:buClr>
                <a:schemeClr val="dk1"/>
              </a:buClr>
              <a:buSzPts val="950"/>
              <a:buNone/>
              <a:defRPr sz="950">
                <a:solidFill>
                  <a:schemeClr val="dk1"/>
                </a:solidFill>
              </a:defRPr>
            </a:lvl8pPr>
            <a:lvl9pPr lvl="8" algn="ctr" rtl="0">
              <a:lnSpc>
                <a:spcPct val="100000"/>
              </a:lnSpc>
              <a:spcBef>
                <a:spcPts val="0"/>
              </a:spcBef>
              <a:spcAft>
                <a:spcPts val="0"/>
              </a:spcAft>
              <a:buClr>
                <a:schemeClr val="dk1"/>
              </a:buClr>
              <a:buSzPts val="950"/>
              <a:buNone/>
              <a:defRPr sz="950">
                <a:solidFill>
                  <a:schemeClr val="dk1"/>
                </a:solidFill>
              </a:defRPr>
            </a:lvl9pPr>
          </a:lstStyle>
          <a:p>
            <a:endParaRPr/>
          </a:p>
        </p:txBody>
      </p:sp>
      <p:sp>
        <p:nvSpPr>
          <p:cNvPr id="250" name="Google Shape;250;p21"/>
          <p:cNvSpPr txBox="1">
            <a:spLocks noGrp="1"/>
          </p:cNvSpPr>
          <p:nvPr>
            <p:ph type="subTitle" idx="4"/>
          </p:nvPr>
        </p:nvSpPr>
        <p:spPr>
          <a:xfrm>
            <a:off x="6168140" y="3152183"/>
            <a:ext cx="1877700" cy="25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1600" b="1">
                <a:solidFill>
                  <a:schemeClr val="dk1"/>
                </a:solidFill>
              </a:defRPr>
            </a:lvl1pPr>
            <a:lvl2pPr lvl="1" algn="ctr" rtl="0">
              <a:lnSpc>
                <a:spcPct val="100000"/>
              </a:lnSpc>
              <a:spcBef>
                <a:spcPts val="0"/>
              </a:spcBef>
              <a:spcAft>
                <a:spcPts val="0"/>
              </a:spcAft>
              <a:buClr>
                <a:schemeClr val="dk1"/>
              </a:buClr>
              <a:buSzPts val="1600"/>
              <a:buNone/>
              <a:defRPr sz="1600" b="1">
                <a:solidFill>
                  <a:schemeClr val="dk1"/>
                </a:solidFill>
              </a:defRPr>
            </a:lvl2pPr>
            <a:lvl3pPr lvl="2" algn="ctr" rtl="0">
              <a:lnSpc>
                <a:spcPct val="100000"/>
              </a:lnSpc>
              <a:spcBef>
                <a:spcPts val="0"/>
              </a:spcBef>
              <a:spcAft>
                <a:spcPts val="0"/>
              </a:spcAft>
              <a:buClr>
                <a:schemeClr val="dk1"/>
              </a:buClr>
              <a:buSzPts val="1600"/>
              <a:buNone/>
              <a:defRPr sz="1600" b="1">
                <a:solidFill>
                  <a:schemeClr val="dk1"/>
                </a:solidFill>
              </a:defRPr>
            </a:lvl3pPr>
            <a:lvl4pPr lvl="3" algn="ctr" rtl="0">
              <a:lnSpc>
                <a:spcPct val="100000"/>
              </a:lnSpc>
              <a:spcBef>
                <a:spcPts val="0"/>
              </a:spcBef>
              <a:spcAft>
                <a:spcPts val="0"/>
              </a:spcAft>
              <a:buClr>
                <a:schemeClr val="dk1"/>
              </a:buClr>
              <a:buSzPts val="1600"/>
              <a:buNone/>
              <a:defRPr sz="1600" b="1">
                <a:solidFill>
                  <a:schemeClr val="dk1"/>
                </a:solidFill>
              </a:defRPr>
            </a:lvl4pPr>
            <a:lvl5pPr lvl="4" algn="ctr" rtl="0">
              <a:lnSpc>
                <a:spcPct val="100000"/>
              </a:lnSpc>
              <a:spcBef>
                <a:spcPts val="0"/>
              </a:spcBef>
              <a:spcAft>
                <a:spcPts val="0"/>
              </a:spcAft>
              <a:buClr>
                <a:schemeClr val="dk1"/>
              </a:buClr>
              <a:buSzPts val="1600"/>
              <a:buNone/>
              <a:defRPr sz="1600" b="1">
                <a:solidFill>
                  <a:schemeClr val="dk1"/>
                </a:solidFill>
              </a:defRPr>
            </a:lvl5pPr>
            <a:lvl6pPr lvl="5" algn="ctr" rtl="0">
              <a:lnSpc>
                <a:spcPct val="100000"/>
              </a:lnSpc>
              <a:spcBef>
                <a:spcPts val="0"/>
              </a:spcBef>
              <a:spcAft>
                <a:spcPts val="0"/>
              </a:spcAft>
              <a:buClr>
                <a:schemeClr val="dk1"/>
              </a:buClr>
              <a:buSzPts val="1600"/>
              <a:buNone/>
              <a:defRPr sz="1600" b="1">
                <a:solidFill>
                  <a:schemeClr val="dk1"/>
                </a:solidFill>
              </a:defRPr>
            </a:lvl6pPr>
            <a:lvl7pPr lvl="6" algn="ctr" rtl="0">
              <a:lnSpc>
                <a:spcPct val="100000"/>
              </a:lnSpc>
              <a:spcBef>
                <a:spcPts val="0"/>
              </a:spcBef>
              <a:spcAft>
                <a:spcPts val="0"/>
              </a:spcAft>
              <a:buClr>
                <a:schemeClr val="dk1"/>
              </a:buClr>
              <a:buSzPts val="1600"/>
              <a:buNone/>
              <a:defRPr sz="1600" b="1">
                <a:solidFill>
                  <a:schemeClr val="dk1"/>
                </a:solidFill>
              </a:defRPr>
            </a:lvl7pPr>
            <a:lvl8pPr lvl="7" algn="ctr" rtl="0">
              <a:lnSpc>
                <a:spcPct val="100000"/>
              </a:lnSpc>
              <a:spcBef>
                <a:spcPts val="0"/>
              </a:spcBef>
              <a:spcAft>
                <a:spcPts val="0"/>
              </a:spcAft>
              <a:buClr>
                <a:schemeClr val="dk1"/>
              </a:buClr>
              <a:buSzPts val="1600"/>
              <a:buNone/>
              <a:defRPr sz="1600" b="1">
                <a:solidFill>
                  <a:schemeClr val="dk1"/>
                </a:solidFill>
              </a:defRPr>
            </a:lvl8pPr>
            <a:lvl9pPr lvl="8" algn="ctr" rtl="0">
              <a:lnSpc>
                <a:spcPct val="100000"/>
              </a:lnSpc>
              <a:spcBef>
                <a:spcPts val="0"/>
              </a:spcBef>
              <a:spcAft>
                <a:spcPts val="0"/>
              </a:spcAft>
              <a:buClr>
                <a:schemeClr val="dk1"/>
              </a:buClr>
              <a:buSzPts val="1600"/>
              <a:buNone/>
              <a:defRPr sz="1600" b="1">
                <a:solidFill>
                  <a:schemeClr val="dk1"/>
                </a:solidFill>
              </a:defRPr>
            </a:lvl9pPr>
          </a:lstStyle>
          <a:p>
            <a:endParaRPr/>
          </a:p>
        </p:txBody>
      </p:sp>
      <p:sp>
        <p:nvSpPr>
          <p:cNvPr id="251" name="Google Shape;251;p21"/>
          <p:cNvSpPr txBox="1">
            <a:spLocks noGrp="1"/>
          </p:cNvSpPr>
          <p:nvPr>
            <p:ph type="subTitle" idx="5"/>
          </p:nvPr>
        </p:nvSpPr>
        <p:spPr>
          <a:xfrm>
            <a:off x="1098138" y="3386358"/>
            <a:ext cx="18777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50"/>
              <a:buNone/>
              <a:defRPr sz="1100">
                <a:solidFill>
                  <a:schemeClr val="dk1"/>
                </a:solidFill>
              </a:defRPr>
            </a:lvl1pPr>
            <a:lvl2pPr lvl="1" algn="ctr" rtl="0">
              <a:lnSpc>
                <a:spcPct val="100000"/>
              </a:lnSpc>
              <a:spcBef>
                <a:spcPts val="0"/>
              </a:spcBef>
              <a:spcAft>
                <a:spcPts val="0"/>
              </a:spcAft>
              <a:buClr>
                <a:schemeClr val="dk1"/>
              </a:buClr>
              <a:buSzPts val="950"/>
              <a:buNone/>
              <a:defRPr sz="950">
                <a:solidFill>
                  <a:schemeClr val="dk1"/>
                </a:solidFill>
              </a:defRPr>
            </a:lvl2pPr>
            <a:lvl3pPr lvl="2" algn="ctr" rtl="0">
              <a:lnSpc>
                <a:spcPct val="100000"/>
              </a:lnSpc>
              <a:spcBef>
                <a:spcPts val="0"/>
              </a:spcBef>
              <a:spcAft>
                <a:spcPts val="0"/>
              </a:spcAft>
              <a:buClr>
                <a:schemeClr val="dk1"/>
              </a:buClr>
              <a:buSzPts val="950"/>
              <a:buNone/>
              <a:defRPr sz="950">
                <a:solidFill>
                  <a:schemeClr val="dk1"/>
                </a:solidFill>
              </a:defRPr>
            </a:lvl3pPr>
            <a:lvl4pPr lvl="3" algn="ctr" rtl="0">
              <a:lnSpc>
                <a:spcPct val="100000"/>
              </a:lnSpc>
              <a:spcBef>
                <a:spcPts val="0"/>
              </a:spcBef>
              <a:spcAft>
                <a:spcPts val="0"/>
              </a:spcAft>
              <a:buClr>
                <a:schemeClr val="dk1"/>
              </a:buClr>
              <a:buSzPts val="950"/>
              <a:buNone/>
              <a:defRPr sz="950">
                <a:solidFill>
                  <a:schemeClr val="dk1"/>
                </a:solidFill>
              </a:defRPr>
            </a:lvl4pPr>
            <a:lvl5pPr lvl="4" algn="ctr" rtl="0">
              <a:lnSpc>
                <a:spcPct val="100000"/>
              </a:lnSpc>
              <a:spcBef>
                <a:spcPts val="0"/>
              </a:spcBef>
              <a:spcAft>
                <a:spcPts val="0"/>
              </a:spcAft>
              <a:buClr>
                <a:schemeClr val="dk1"/>
              </a:buClr>
              <a:buSzPts val="950"/>
              <a:buNone/>
              <a:defRPr sz="950">
                <a:solidFill>
                  <a:schemeClr val="dk1"/>
                </a:solidFill>
              </a:defRPr>
            </a:lvl5pPr>
            <a:lvl6pPr lvl="5" algn="ctr" rtl="0">
              <a:lnSpc>
                <a:spcPct val="100000"/>
              </a:lnSpc>
              <a:spcBef>
                <a:spcPts val="0"/>
              </a:spcBef>
              <a:spcAft>
                <a:spcPts val="0"/>
              </a:spcAft>
              <a:buClr>
                <a:schemeClr val="dk1"/>
              </a:buClr>
              <a:buSzPts val="950"/>
              <a:buNone/>
              <a:defRPr sz="950">
                <a:solidFill>
                  <a:schemeClr val="dk1"/>
                </a:solidFill>
              </a:defRPr>
            </a:lvl6pPr>
            <a:lvl7pPr lvl="6" algn="ctr" rtl="0">
              <a:lnSpc>
                <a:spcPct val="100000"/>
              </a:lnSpc>
              <a:spcBef>
                <a:spcPts val="0"/>
              </a:spcBef>
              <a:spcAft>
                <a:spcPts val="0"/>
              </a:spcAft>
              <a:buClr>
                <a:schemeClr val="dk1"/>
              </a:buClr>
              <a:buSzPts val="950"/>
              <a:buNone/>
              <a:defRPr sz="950">
                <a:solidFill>
                  <a:schemeClr val="dk1"/>
                </a:solidFill>
              </a:defRPr>
            </a:lvl7pPr>
            <a:lvl8pPr lvl="7" algn="ctr" rtl="0">
              <a:lnSpc>
                <a:spcPct val="100000"/>
              </a:lnSpc>
              <a:spcBef>
                <a:spcPts val="0"/>
              </a:spcBef>
              <a:spcAft>
                <a:spcPts val="0"/>
              </a:spcAft>
              <a:buClr>
                <a:schemeClr val="dk1"/>
              </a:buClr>
              <a:buSzPts val="950"/>
              <a:buNone/>
              <a:defRPr sz="950">
                <a:solidFill>
                  <a:schemeClr val="dk1"/>
                </a:solidFill>
              </a:defRPr>
            </a:lvl8pPr>
            <a:lvl9pPr lvl="8" algn="ctr" rtl="0">
              <a:lnSpc>
                <a:spcPct val="100000"/>
              </a:lnSpc>
              <a:spcBef>
                <a:spcPts val="0"/>
              </a:spcBef>
              <a:spcAft>
                <a:spcPts val="0"/>
              </a:spcAft>
              <a:buClr>
                <a:schemeClr val="dk1"/>
              </a:buClr>
              <a:buSzPts val="950"/>
              <a:buNone/>
              <a:defRPr sz="950">
                <a:solidFill>
                  <a:schemeClr val="dk1"/>
                </a:solidFill>
              </a:defRPr>
            </a:lvl9pPr>
          </a:lstStyle>
          <a:p>
            <a:endParaRPr/>
          </a:p>
        </p:txBody>
      </p:sp>
      <p:sp>
        <p:nvSpPr>
          <p:cNvPr id="252" name="Google Shape;252;p21"/>
          <p:cNvSpPr txBox="1">
            <a:spLocks noGrp="1"/>
          </p:cNvSpPr>
          <p:nvPr>
            <p:ph type="subTitle" idx="6"/>
          </p:nvPr>
        </p:nvSpPr>
        <p:spPr>
          <a:xfrm>
            <a:off x="1098138" y="3152108"/>
            <a:ext cx="1877700" cy="25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1600" b="1">
                <a:solidFill>
                  <a:schemeClr val="dk1"/>
                </a:solidFill>
              </a:defRPr>
            </a:lvl1pPr>
            <a:lvl2pPr lvl="1" algn="ctr" rtl="0">
              <a:lnSpc>
                <a:spcPct val="100000"/>
              </a:lnSpc>
              <a:spcBef>
                <a:spcPts val="0"/>
              </a:spcBef>
              <a:spcAft>
                <a:spcPts val="0"/>
              </a:spcAft>
              <a:buClr>
                <a:schemeClr val="dk1"/>
              </a:buClr>
              <a:buSzPts val="1600"/>
              <a:buNone/>
              <a:defRPr sz="1600" b="1">
                <a:solidFill>
                  <a:schemeClr val="dk1"/>
                </a:solidFill>
              </a:defRPr>
            </a:lvl2pPr>
            <a:lvl3pPr lvl="2" algn="ctr" rtl="0">
              <a:lnSpc>
                <a:spcPct val="100000"/>
              </a:lnSpc>
              <a:spcBef>
                <a:spcPts val="0"/>
              </a:spcBef>
              <a:spcAft>
                <a:spcPts val="0"/>
              </a:spcAft>
              <a:buClr>
                <a:schemeClr val="dk1"/>
              </a:buClr>
              <a:buSzPts val="1600"/>
              <a:buNone/>
              <a:defRPr sz="1600" b="1">
                <a:solidFill>
                  <a:schemeClr val="dk1"/>
                </a:solidFill>
              </a:defRPr>
            </a:lvl3pPr>
            <a:lvl4pPr lvl="3" algn="ctr" rtl="0">
              <a:lnSpc>
                <a:spcPct val="100000"/>
              </a:lnSpc>
              <a:spcBef>
                <a:spcPts val="0"/>
              </a:spcBef>
              <a:spcAft>
                <a:spcPts val="0"/>
              </a:spcAft>
              <a:buClr>
                <a:schemeClr val="dk1"/>
              </a:buClr>
              <a:buSzPts val="1600"/>
              <a:buNone/>
              <a:defRPr sz="1600" b="1">
                <a:solidFill>
                  <a:schemeClr val="dk1"/>
                </a:solidFill>
              </a:defRPr>
            </a:lvl4pPr>
            <a:lvl5pPr lvl="4" algn="ctr" rtl="0">
              <a:lnSpc>
                <a:spcPct val="100000"/>
              </a:lnSpc>
              <a:spcBef>
                <a:spcPts val="0"/>
              </a:spcBef>
              <a:spcAft>
                <a:spcPts val="0"/>
              </a:spcAft>
              <a:buClr>
                <a:schemeClr val="dk1"/>
              </a:buClr>
              <a:buSzPts val="1600"/>
              <a:buNone/>
              <a:defRPr sz="1600" b="1">
                <a:solidFill>
                  <a:schemeClr val="dk1"/>
                </a:solidFill>
              </a:defRPr>
            </a:lvl5pPr>
            <a:lvl6pPr lvl="5" algn="ctr" rtl="0">
              <a:lnSpc>
                <a:spcPct val="100000"/>
              </a:lnSpc>
              <a:spcBef>
                <a:spcPts val="0"/>
              </a:spcBef>
              <a:spcAft>
                <a:spcPts val="0"/>
              </a:spcAft>
              <a:buClr>
                <a:schemeClr val="dk1"/>
              </a:buClr>
              <a:buSzPts val="1600"/>
              <a:buNone/>
              <a:defRPr sz="1600" b="1">
                <a:solidFill>
                  <a:schemeClr val="dk1"/>
                </a:solidFill>
              </a:defRPr>
            </a:lvl6pPr>
            <a:lvl7pPr lvl="6" algn="ctr" rtl="0">
              <a:lnSpc>
                <a:spcPct val="100000"/>
              </a:lnSpc>
              <a:spcBef>
                <a:spcPts val="0"/>
              </a:spcBef>
              <a:spcAft>
                <a:spcPts val="0"/>
              </a:spcAft>
              <a:buClr>
                <a:schemeClr val="dk1"/>
              </a:buClr>
              <a:buSzPts val="1600"/>
              <a:buNone/>
              <a:defRPr sz="1600" b="1">
                <a:solidFill>
                  <a:schemeClr val="dk1"/>
                </a:solidFill>
              </a:defRPr>
            </a:lvl7pPr>
            <a:lvl8pPr lvl="7" algn="ctr" rtl="0">
              <a:lnSpc>
                <a:spcPct val="100000"/>
              </a:lnSpc>
              <a:spcBef>
                <a:spcPts val="0"/>
              </a:spcBef>
              <a:spcAft>
                <a:spcPts val="0"/>
              </a:spcAft>
              <a:buClr>
                <a:schemeClr val="dk1"/>
              </a:buClr>
              <a:buSzPts val="1600"/>
              <a:buNone/>
              <a:defRPr sz="1600" b="1">
                <a:solidFill>
                  <a:schemeClr val="dk1"/>
                </a:solidFill>
              </a:defRPr>
            </a:lvl8pPr>
            <a:lvl9pPr lvl="8" algn="ctr" rtl="0">
              <a:lnSpc>
                <a:spcPct val="100000"/>
              </a:lnSpc>
              <a:spcBef>
                <a:spcPts val="0"/>
              </a:spcBef>
              <a:spcAft>
                <a:spcPts val="0"/>
              </a:spcAft>
              <a:buClr>
                <a:schemeClr val="dk1"/>
              </a:buClr>
              <a:buSzPts val="1600"/>
              <a:buNone/>
              <a:defRPr sz="1600" b="1">
                <a:solidFill>
                  <a:schemeClr val="dk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lumns">
  <p:cSld name="CUSTOM_3_1_1_1_1">
    <p:spTree>
      <p:nvGrpSpPr>
        <p:cNvPr id="1" name="Shape 253"/>
        <p:cNvGrpSpPr/>
        <p:nvPr/>
      </p:nvGrpSpPr>
      <p:grpSpPr>
        <a:xfrm>
          <a:off x="0" y="0"/>
          <a:ext cx="0" cy="0"/>
          <a:chOff x="0" y="0"/>
          <a:chExt cx="0" cy="0"/>
        </a:xfrm>
      </p:grpSpPr>
      <p:sp>
        <p:nvSpPr>
          <p:cNvPr id="254" name="Google Shape;254;p22"/>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255" name="Google Shape;255;p22"/>
          <p:cNvSpPr txBox="1">
            <a:spLocks noGrp="1"/>
          </p:cNvSpPr>
          <p:nvPr>
            <p:ph type="subTitle" idx="1"/>
          </p:nvPr>
        </p:nvSpPr>
        <p:spPr>
          <a:xfrm>
            <a:off x="1565225" y="2937600"/>
            <a:ext cx="22071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50"/>
              <a:buNone/>
              <a:defRPr sz="1100"/>
            </a:lvl1pPr>
            <a:lvl2pPr lvl="1" algn="ctr" rtl="0">
              <a:lnSpc>
                <a:spcPct val="100000"/>
              </a:lnSpc>
              <a:spcBef>
                <a:spcPts val="0"/>
              </a:spcBef>
              <a:spcAft>
                <a:spcPts val="0"/>
              </a:spcAft>
              <a:buSzPts val="1050"/>
              <a:buNone/>
              <a:defRPr sz="1050"/>
            </a:lvl2pPr>
            <a:lvl3pPr lvl="2" algn="ctr" rtl="0">
              <a:lnSpc>
                <a:spcPct val="100000"/>
              </a:lnSpc>
              <a:spcBef>
                <a:spcPts val="0"/>
              </a:spcBef>
              <a:spcAft>
                <a:spcPts val="0"/>
              </a:spcAft>
              <a:buSzPts val="1050"/>
              <a:buNone/>
              <a:defRPr sz="1050"/>
            </a:lvl3pPr>
            <a:lvl4pPr lvl="3" algn="ctr" rtl="0">
              <a:lnSpc>
                <a:spcPct val="100000"/>
              </a:lnSpc>
              <a:spcBef>
                <a:spcPts val="0"/>
              </a:spcBef>
              <a:spcAft>
                <a:spcPts val="0"/>
              </a:spcAft>
              <a:buSzPts val="1050"/>
              <a:buNone/>
              <a:defRPr sz="1050"/>
            </a:lvl4pPr>
            <a:lvl5pPr lvl="4" algn="ctr" rtl="0">
              <a:lnSpc>
                <a:spcPct val="100000"/>
              </a:lnSpc>
              <a:spcBef>
                <a:spcPts val="0"/>
              </a:spcBef>
              <a:spcAft>
                <a:spcPts val="0"/>
              </a:spcAft>
              <a:buSzPts val="1050"/>
              <a:buNone/>
              <a:defRPr sz="1050"/>
            </a:lvl5pPr>
            <a:lvl6pPr lvl="5" algn="ctr" rtl="0">
              <a:lnSpc>
                <a:spcPct val="100000"/>
              </a:lnSpc>
              <a:spcBef>
                <a:spcPts val="0"/>
              </a:spcBef>
              <a:spcAft>
                <a:spcPts val="0"/>
              </a:spcAft>
              <a:buSzPts val="1050"/>
              <a:buNone/>
              <a:defRPr sz="1050"/>
            </a:lvl6pPr>
            <a:lvl7pPr lvl="6" algn="ctr" rtl="0">
              <a:lnSpc>
                <a:spcPct val="100000"/>
              </a:lnSpc>
              <a:spcBef>
                <a:spcPts val="0"/>
              </a:spcBef>
              <a:spcAft>
                <a:spcPts val="0"/>
              </a:spcAft>
              <a:buSzPts val="1050"/>
              <a:buNone/>
              <a:defRPr sz="1050"/>
            </a:lvl7pPr>
            <a:lvl8pPr lvl="7" algn="ctr" rtl="0">
              <a:lnSpc>
                <a:spcPct val="100000"/>
              </a:lnSpc>
              <a:spcBef>
                <a:spcPts val="0"/>
              </a:spcBef>
              <a:spcAft>
                <a:spcPts val="0"/>
              </a:spcAft>
              <a:buSzPts val="1050"/>
              <a:buNone/>
              <a:defRPr sz="1050"/>
            </a:lvl8pPr>
            <a:lvl9pPr lvl="8" algn="ctr" rtl="0">
              <a:lnSpc>
                <a:spcPct val="100000"/>
              </a:lnSpc>
              <a:spcBef>
                <a:spcPts val="0"/>
              </a:spcBef>
              <a:spcAft>
                <a:spcPts val="0"/>
              </a:spcAft>
              <a:buSzPts val="1050"/>
              <a:buNone/>
              <a:defRPr sz="1050"/>
            </a:lvl9pPr>
          </a:lstStyle>
          <a:p>
            <a:endParaRPr/>
          </a:p>
        </p:txBody>
      </p:sp>
      <p:sp>
        <p:nvSpPr>
          <p:cNvPr id="256" name="Google Shape;256;p22"/>
          <p:cNvSpPr txBox="1">
            <a:spLocks noGrp="1"/>
          </p:cNvSpPr>
          <p:nvPr>
            <p:ph type="subTitle" idx="2"/>
          </p:nvPr>
        </p:nvSpPr>
        <p:spPr>
          <a:xfrm>
            <a:off x="1565225" y="2667599"/>
            <a:ext cx="2207100" cy="2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700"/>
              <a:buNone/>
              <a:defRPr sz="1600" b="1"/>
            </a:lvl1pPr>
            <a:lvl2pPr lvl="1" algn="ctr" rtl="0">
              <a:lnSpc>
                <a:spcPct val="100000"/>
              </a:lnSpc>
              <a:spcBef>
                <a:spcPts val="0"/>
              </a:spcBef>
              <a:spcAft>
                <a:spcPts val="0"/>
              </a:spcAft>
              <a:buSzPts val="1700"/>
              <a:buNone/>
              <a:defRPr sz="1700" b="1"/>
            </a:lvl2pPr>
            <a:lvl3pPr lvl="2" algn="ctr" rtl="0">
              <a:lnSpc>
                <a:spcPct val="100000"/>
              </a:lnSpc>
              <a:spcBef>
                <a:spcPts val="0"/>
              </a:spcBef>
              <a:spcAft>
                <a:spcPts val="0"/>
              </a:spcAft>
              <a:buSzPts val="1700"/>
              <a:buNone/>
              <a:defRPr sz="1700" b="1"/>
            </a:lvl3pPr>
            <a:lvl4pPr lvl="3" algn="ctr" rtl="0">
              <a:lnSpc>
                <a:spcPct val="100000"/>
              </a:lnSpc>
              <a:spcBef>
                <a:spcPts val="0"/>
              </a:spcBef>
              <a:spcAft>
                <a:spcPts val="0"/>
              </a:spcAft>
              <a:buSzPts val="1700"/>
              <a:buNone/>
              <a:defRPr sz="1700" b="1"/>
            </a:lvl4pPr>
            <a:lvl5pPr lvl="4" algn="ctr" rtl="0">
              <a:lnSpc>
                <a:spcPct val="100000"/>
              </a:lnSpc>
              <a:spcBef>
                <a:spcPts val="0"/>
              </a:spcBef>
              <a:spcAft>
                <a:spcPts val="0"/>
              </a:spcAft>
              <a:buSzPts val="1700"/>
              <a:buNone/>
              <a:defRPr sz="1700" b="1"/>
            </a:lvl5pPr>
            <a:lvl6pPr lvl="5" algn="ctr" rtl="0">
              <a:lnSpc>
                <a:spcPct val="100000"/>
              </a:lnSpc>
              <a:spcBef>
                <a:spcPts val="0"/>
              </a:spcBef>
              <a:spcAft>
                <a:spcPts val="0"/>
              </a:spcAft>
              <a:buSzPts val="1700"/>
              <a:buNone/>
              <a:defRPr sz="1700" b="1"/>
            </a:lvl6pPr>
            <a:lvl7pPr lvl="6" algn="ctr" rtl="0">
              <a:lnSpc>
                <a:spcPct val="100000"/>
              </a:lnSpc>
              <a:spcBef>
                <a:spcPts val="0"/>
              </a:spcBef>
              <a:spcAft>
                <a:spcPts val="0"/>
              </a:spcAft>
              <a:buSzPts val="1700"/>
              <a:buNone/>
              <a:defRPr sz="1700" b="1"/>
            </a:lvl7pPr>
            <a:lvl8pPr lvl="7" algn="ctr" rtl="0">
              <a:lnSpc>
                <a:spcPct val="100000"/>
              </a:lnSpc>
              <a:spcBef>
                <a:spcPts val="0"/>
              </a:spcBef>
              <a:spcAft>
                <a:spcPts val="0"/>
              </a:spcAft>
              <a:buSzPts val="1700"/>
              <a:buNone/>
              <a:defRPr sz="1700" b="1"/>
            </a:lvl8pPr>
            <a:lvl9pPr lvl="8" algn="ctr" rtl="0">
              <a:lnSpc>
                <a:spcPct val="100000"/>
              </a:lnSpc>
              <a:spcBef>
                <a:spcPts val="0"/>
              </a:spcBef>
              <a:spcAft>
                <a:spcPts val="0"/>
              </a:spcAft>
              <a:buSzPts val="1700"/>
              <a:buNone/>
              <a:defRPr sz="1700" b="1"/>
            </a:lvl9pPr>
          </a:lstStyle>
          <a:p>
            <a:endParaRPr/>
          </a:p>
        </p:txBody>
      </p:sp>
      <p:sp>
        <p:nvSpPr>
          <p:cNvPr id="257" name="Google Shape;257;p22"/>
          <p:cNvSpPr txBox="1">
            <a:spLocks noGrp="1"/>
          </p:cNvSpPr>
          <p:nvPr>
            <p:ph type="subTitle" idx="3"/>
          </p:nvPr>
        </p:nvSpPr>
        <p:spPr>
          <a:xfrm flipH="1">
            <a:off x="5339500" y="2924650"/>
            <a:ext cx="22071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50"/>
              <a:buNone/>
              <a:defRPr sz="1100"/>
            </a:lvl1pPr>
            <a:lvl2pPr lvl="1" algn="ctr" rtl="0">
              <a:lnSpc>
                <a:spcPct val="100000"/>
              </a:lnSpc>
              <a:spcBef>
                <a:spcPts val="0"/>
              </a:spcBef>
              <a:spcAft>
                <a:spcPts val="0"/>
              </a:spcAft>
              <a:buSzPts val="1050"/>
              <a:buNone/>
              <a:defRPr sz="1050"/>
            </a:lvl2pPr>
            <a:lvl3pPr lvl="2" algn="ctr" rtl="0">
              <a:lnSpc>
                <a:spcPct val="100000"/>
              </a:lnSpc>
              <a:spcBef>
                <a:spcPts val="0"/>
              </a:spcBef>
              <a:spcAft>
                <a:spcPts val="0"/>
              </a:spcAft>
              <a:buSzPts val="1050"/>
              <a:buNone/>
              <a:defRPr sz="1050"/>
            </a:lvl3pPr>
            <a:lvl4pPr lvl="3" algn="ctr" rtl="0">
              <a:lnSpc>
                <a:spcPct val="100000"/>
              </a:lnSpc>
              <a:spcBef>
                <a:spcPts val="0"/>
              </a:spcBef>
              <a:spcAft>
                <a:spcPts val="0"/>
              </a:spcAft>
              <a:buSzPts val="1050"/>
              <a:buNone/>
              <a:defRPr sz="1050"/>
            </a:lvl4pPr>
            <a:lvl5pPr lvl="4" algn="ctr" rtl="0">
              <a:lnSpc>
                <a:spcPct val="100000"/>
              </a:lnSpc>
              <a:spcBef>
                <a:spcPts val="0"/>
              </a:spcBef>
              <a:spcAft>
                <a:spcPts val="0"/>
              </a:spcAft>
              <a:buSzPts val="1050"/>
              <a:buNone/>
              <a:defRPr sz="1050"/>
            </a:lvl5pPr>
            <a:lvl6pPr lvl="5" algn="ctr" rtl="0">
              <a:lnSpc>
                <a:spcPct val="100000"/>
              </a:lnSpc>
              <a:spcBef>
                <a:spcPts val="0"/>
              </a:spcBef>
              <a:spcAft>
                <a:spcPts val="0"/>
              </a:spcAft>
              <a:buSzPts val="1050"/>
              <a:buNone/>
              <a:defRPr sz="1050"/>
            </a:lvl6pPr>
            <a:lvl7pPr lvl="6" algn="ctr" rtl="0">
              <a:lnSpc>
                <a:spcPct val="100000"/>
              </a:lnSpc>
              <a:spcBef>
                <a:spcPts val="0"/>
              </a:spcBef>
              <a:spcAft>
                <a:spcPts val="0"/>
              </a:spcAft>
              <a:buSzPts val="1050"/>
              <a:buNone/>
              <a:defRPr sz="1050"/>
            </a:lvl7pPr>
            <a:lvl8pPr lvl="7" algn="ctr" rtl="0">
              <a:lnSpc>
                <a:spcPct val="100000"/>
              </a:lnSpc>
              <a:spcBef>
                <a:spcPts val="0"/>
              </a:spcBef>
              <a:spcAft>
                <a:spcPts val="0"/>
              </a:spcAft>
              <a:buSzPts val="1050"/>
              <a:buNone/>
              <a:defRPr sz="1050"/>
            </a:lvl8pPr>
            <a:lvl9pPr lvl="8" algn="ctr" rtl="0">
              <a:lnSpc>
                <a:spcPct val="100000"/>
              </a:lnSpc>
              <a:spcBef>
                <a:spcPts val="0"/>
              </a:spcBef>
              <a:spcAft>
                <a:spcPts val="0"/>
              </a:spcAft>
              <a:buSzPts val="1050"/>
              <a:buNone/>
              <a:defRPr sz="1050"/>
            </a:lvl9pPr>
          </a:lstStyle>
          <a:p>
            <a:endParaRPr/>
          </a:p>
        </p:txBody>
      </p:sp>
      <p:sp>
        <p:nvSpPr>
          <p:cNvPr id="258" name="Google Shape;258;p22"/>
          <p:cNvSpPr txBox="1">
            <a:spLocks noGrp="1"/>
          </p:cNvSpPr>
          <p:nvPr>
            <p:ph type="subTitle" idx="4"/>
          </p:nvPr>
        </p:nvSpPr>
        <p:spPr>
          <a:xfrm flipH="1">
            <a:off x="5339500" y="2667524"/>
            <a:ext cx="2207100" cy="2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700"/>
              <a:buNone/>
              <a:defRPr sz="1600" b="1"/>
            </a:lvl1pPr>
            <a:lvl2pPr lvl="1" algn="ctr" rtl="0">
              <a:lnSpc>
                <a:spcPct val="100000"/>
              </a:lnSpc>
              <a:spcBef>
                <a:spcPts val="0"/>
              </a:spcBef>
              <a:spcAft>
                <a:spcPts val="0"/>
              </a:spcAft>
              <a:buSzPts val="1700"/>
              <a:buNone/>
              <a:defRPr sz="1700" b="1"/>
            </a:lvl2pPr>
            <a:lvl3pPr lvl="2" algn="ctr" rtl="0">
              <a:lnSpc>
                <a:spcPct val="100000"/>
              </a:lnSpc>
              <a:spcBef>
                <a:spcPts val="0"/>
              </a:spcBef>
              <a:spcAft>
                <a:spcPts val="0"/>
              </a:spcAft>
              <a:buSzPts val="1700"/>
              <a:buNone/>
              <a:defRPr sz="1700" b="1"/>
            </a:lvl3pPr>
            <a:lvl4pPr lvl="3" algn="ctr" rtl="0">
              <a:lnSpc>
                <a:spcPct val="100000"/>
              </a:lnSpc>
              <a:spcBef>
                <a:spcPts val="0"/>
              </a:spcBef>
              <a:spcAft>
                <a:spcPts val="0"/>
              </a:spcAft>
              <a:buSzPts val="1700"/>
              <a:buNone/>
              <a:defRPr sz="1700" b="1"/>
            </a:lvl4pPr>
            <a:lvl5pPr lvl="4" algn="ctr" rtl="0">
              <a:lnSpc>
                <a:spcPct val="100000"/>
              </a:lnSpc>
              <a:spcBef>
                <a:spcPts val="0"/>
              </a:spcBef>
              <a:spcAft>
                <a:spcPts val="0"/>
              </a:spcAft>
              <a:buSzPts val="1700"/>
              <a:buNone/>
              <a:defRPr sz="1700" b="1"/>
            </a:lvl5pPr>
            <a:lvl6pPr lvl="5" algn="ctr" rtl="0">
              <a:lnSpc>
                <a:spcPct val="100000"/>
              </a:lnSpc>
              <a:spcBef>
                <a:spcPts val="0"/>
              </a:spcBef>
              <a:spcAft>
                <a:spcPts val="0"/>
              </a:spcAft>
              <a:buSzPts val="1700"/>
              <a:buNone/>
              <a:defRPr sz="1700" b="1"/>
            </a:lvl6pPr>
            <a:lvl7pPr lvl="6" algn="ctr" rtl="0">
              <a:lnSpc>
                <a:spcPct val="100000"/>
              </a:lnSpc>
              <a:spcBef>
                <a:spcPts val="0"/>
              </a:spcBef>
              <a:spcAft>
                <a:spcPts val="0"/>
              </a:spcAft>
              <a:buSzPts val="1700"/>
              <a:buNone/>
              <a:defRPr sz="1700" b="1"/>
            </a:lvl7pPr>
            <a:lvl8pPr lvl="7" algn="ctr" rtl="0">
              <a:lnSpc>
                <a:spcPct val="100000"/>
              </a:lnSpc>
              <a:spcBef>
                <a:spcPts val="0"/>
              </a:spcBef>
              <a:spcAft>
                <a:spcPts val="0"/>
              </a:spcAft>
              <a:buSzPts val="1700"/>
              <a:buNone/>
              <a:defRPr sz="1700" b="1"/>
            </a:lvl8pPr>
            <a:lvl9pPr lvl="8" algn="ctr" rtl="0">
              <a:lnSpc>
                <a:spcPct val="100000"/>
              </a:lnSpc>
              <a:spcBef>
                <a:spcPts val="0"/>
              </a:spcBef>
              <a:spcAft>
                <a:spcPts val="0"/>
              </a:spcAft>
              <a:buSzPts val="1700"/>
              <a:buNone/>
              <a:defRPr sz="1700" b="1"/>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s 3">
  <p:cSld name="CUSTOM_4">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720000" y="540000"/>
            <a:ext cx="7704000" cy="3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261" name="Google Shape;261;p23"/>
          <p:cNvSpPr txBox="1">
            <a:spLocks noGrp="1"/>
          </p:cNvSpPr>
          <p:nvPr>
            <p:ph type="subTitle" idx="1"/>
          </p:nvPr>
        </p:nvSpPr>
        <p:spPr>
          <a:xfrm>
            <a:off x="3748875" y="1638044"/>
            <a:ext cx="1803300" cy="5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62" name="Google Shape;262;p23"/>
          <p:cNvSpPr txBox="1">
            <a:spLocks noGrp="1"/>
          </p:cNvSpPr>
          <p:nvPr>
            <p:ph type="subTitle" idx="2"/>
          </p:nvPr>
        </p:nvSpPr>
        <p:spPr>
          <a:xfrm>
            <a:off x="3748975" y="1313294"/>
            <a:ext cx="1803300" cy="44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63" name="Google Shape;263;p23"/>
          <p:cNvSpPr txBox="1">
            <a:spLocks noGrp="1"/>
          </p:cNvSpPr>
          <p:nvPr>
            <p:ph type="subTitle" idx="3"/>
          </p:nvPr>
        </p:nvSpPr>
        <p:spPr>
          <a:xfrm>
            <a:off x="5789600" y="1638044"/>
            <a:ext cx="1803300" cy="5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50"/>
              <a:buNone/>
              <a:defRPr sz="1100"/>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a:endParaRPr/>
          </a:p>
        </p:txBody>
      </p:sp>
      <p:sp>
        <p:nvSpPr>
          <p:cNvPr id="264" name="Google Shape;264;p23"/>
          <p:cNvSpPr txBox="1">
            <a:spLocks noGrp="1"/>
          </p:cNvSpPr>
          <p:nvPr>
            <p:ph type="subTitle" idx="4"/>
          </p:nvPr>
        </p:nvSpPr>
        <p:spPr>
          <a:xfrm>
            <a:off x="5789600" y="1313294"/>
            <a:ext cx="1803300" cy="4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SzPts val="1600"/>
              <a:buNone/>
              <a:defRPr sz="1600" b="1"/>
            </a:lvl2pPr>
            <a:lvl3pPr lvl="2" rtl="0">
              <a:lnSpc>
                <a:spcPct val="100000"/>
              </a:lnSpc>
              <a:spcBef>
                <a:spcPts val="0"/>
              </a:spcBef>
              <a:spcAft>
                <a:spcPts val="0"/>
              </a:spcAft>
              <a:buSzPts val="1600"/>
              <a:buNone/>
              <a:defRPr sz="1600" b="1"/>
            </a:lvl3pPr>
            <a:lvl4pPr lvl="3" rtl="0">
              <a:lnSpc>
                <a:spcPct val="100000"/>
              </a:lnSpc>
              <a:spcBef>
                <a:spcPts val="0"/>
              </a:spcBef>
              <a:spcAft>
                <a:spcPts val="0"/>
              </a:spcAft>
              <a:buSzPts val="1600"/>
              <a:buNone/>
              <a:defRPr sz="1600" b="1"/>
            </a:lvl4pPr>
            <a:lvl5pPr lvl="4" rtl="0">
              <a:lnSpc>
                <a:spcPct val="100000"/>
              </a:lnSpc>
              <a:spcBef>
                <a:spcPts val="0"/>
              </a:spcBef>
              <a:spcAft>
                <a:spcPts val="0"/>
              </a:spcAft>
              <a:buSzPts val="1600"/>
              <a:buNone/>
              <a:defRPr sz="1600" b="1"/>
            </a:lvl5pPr>
            <a:lvl6pPr lvl="5" rtl="0">
              <a:lnSpc>
                <a:spcPct val="100000"/>
              </a:lnSpc>
              <a:spcBef>
                <a:spcPts val="0"/>
              </a:spcBef>
              <a:spcAft>
                <a:spcPts val="0"/>
              </a:spcAft>
              <a:buSzPts val="1600"/>
              <a:buNone/>
              <a:defRPr sz="1600" b="1"/>
            </a:lvl6pPr>
            <a:lvl7pPr lvl="6" rtl="0">
              <a:lnSpc>
                <a:spcPct val="100000"/>
              </a:lnSpc>
              <a:spcBef>
                <a:spcPts val="0"/>
              </a:spcBef>
              <a:spcAft>
                <a:spcPts val="0"/>
              </a:spcAft>
              <a:buSzPts val="1600"/>
              <a:buNone/>
              <a:defRPr sz="1600" b="1"/>
            </a:lvl7pPr>
            <a:lvl8pPr lvl="7" rtl="0">
              <a:lnSpc>
                <a:spcPct val="100000"/>
              </a:lnSpc>
              <a:spcBef>
                <a:spcPts val="0"/>
              </a:spcBef>
              <a:spcAft>
                <a:spcPts val="0"/>
              </a:spcAft>
              <a:buSzPts val="1600"/>
              <a:buNone/>
              <a:defRPr sz="1600" b="1"/>
            </a:lvl8pPr>
            <a:lvl9pPr lvl="8" rtl="0">
              <a:lnSpc>
                <a:spcPct val="100000"/>
              </a:lnSpc>
              <a:spcBef>
                <a:spcPts val="0"/>
              </a:spcBef>
              <a:spcAft>
                <a:spcPts val="0"/>
              </a:spcAft>
              <a:buSzPts val="1600"/>
              <a:buNone/>
              <a:defRPr sz="1600" b="1"/>
            </a:lvl9pPr>
          </a:lstStyle>
          <a:p>
            <a:endParaRPr/>
          </a:p>
        </p:txBody>
      </p:sp>
      <p:sp>
        <p:nvSpPr>
          <p:cNvPr id="265" name="Google Shape;265;p23"/>
          <p:cNvSpPr txBox="1">
            <a:spLocks noGrp="1"/>
          </p:cNvSpPr>
          <p:nvPr>
            <p:ph type="subTitle" idx="5"/>
          </p:nvPr>
        </p:nvSpPr>
        <p:spPr>
          <a:xfrm>
            <a:off x="1708375" y="1638044"/>
            <a:ext cx="1803300" cy="57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50"/>
              <a:buNone/>
              <a:defRPr sz="1100"/>
            </a:lvl1pPr>
            <a:lvl2pPr lvl="1" algn="r" rtl="0">
              <a:lnSpc>
                <a:spcPct val="100000"/>
              </a:lnSpc>
              <a:spcBef>
                <a:spcPts val="0"/>
              </a:spcBef>
              <a:spcAft>
                <a:spcPts val="0"/>
              </a:spcAft>
              <a:buSzPts val="950"/>
              <a:buNone/>
              <a:defRPr sz="950"/>
            </a:lvl2pPr>
            <a:lvl3pPr lvl="2" algn="r" rtl="0">
              <a:lnSpc>
                <a:spcPct val="100000"/>
              </a:lnSpc>
              <a:spcBef>
                <a:spcPts val="0"/>
              </a:spcBef>
              <a:spcAft>
                <a:spcPts val="0"/>
              </a:spcAft>
              <a:buSzPts val="950"/>
              <a:buNone/>
              <a:defRPr sz="950"/>
            </a:lvl3pPr>
            <a:lvl4pPr lvl="3" algn="r" rtl="0">
              <a:lnSpc>
                <a:spcPct val="100000"/>
              </a:lnSpc>
              <a:spcBef>
                <a:spcPts val="0"/>
              </a:spcBef>
              <a:spcAft>
                <a:spcPts val="0"/>
              </a:spcAft>
              <a:buSzPts val="950"/>
              <a:buNone/>
              <a:defRPr sz="950"/>
            </a:lvl4pPr>
            <a:lvl5pPr lvl="4" algn="r" rtl="0">
              <a:lnSpc>
                <a:spcPct val="100000"/>
              </a:lnSpc>
              <a:spcBef>
                <a:spcPts val="0"/>
              </a:spcBef>
              <a:spcAft>
                <a:spcPts val="0"/>
              </a:spcAft>
              <a:buSzPts val="950"/>
              <a:buNone/>
              <a:defRPr sz="950"/>
            </a:lvl5pPr>
            <a:lvl6pPr lvl="5" algn="r" rtl="0">
              <a:lnSpc>
                <a:spcPct val="100000"/>
              </a:lnSpc>
              <a:spcBef>
                <a:spcPts val="0"/>
              </a:spcBef>
              <a:spcAft>
                <a:spcPts val="0"/>
              </a:spcAft>
              <a:buSzPts val="950"/>
              <a:buNone/>
              <a:defRPr sz="950"/>
            </a:lvl6pPr>
            <a:lvl7pPr lvl="6" algn="r" rtl="0">
              <a:lnSpc>
                <a:spcPct val="100000"/>
              </a:lnSpc>
              <a:spcBef>
                <a:spcPts val="0"/>
              </a:spcBef>
              <a:spcAft>
                <a:spcPts val="0"/>
              </a:spcAft>
              <a:buSzPts val="950"/>
              <a:buNone/>
              <a:defRPr sz="950"/>
            </a:lvl7pPr>
            <a:lvl8pPr lvl="7" algn="r" rtl="0">
              <a:lnSpc>
                <a:spcPct val="100000"/>
              </a:lnSpc>
              <a:spcBef>
                <a:spcPts val="0"/>
              </a:spcBef>
              <a:spcAft>
                <a:spcPts val="0"/>
              </a:spcAft>
              <a:buSzPts val="950"/>
              <a:buNone/>
              <a:defRPr sz="950"/>
            </a:lvl8pPr>
            <a:lvl9pPr lvl="8" algn="r" rtl="0">
              <a:lnSpc>
                <a:spcPct val="100000"/>
              </a:lnSpc>
              <a:spcBef>
                <a:spcPts val="0"/>
              </a:spcBef>
              <a:spcAft>
                <a:spcPts val="0"/>
              </a:spcAft>
              <a:buSzPts val="950"/>
              <a:buNone/>
              <a:defRPr sz="950"/>
            </a:lvl9pPr>
          </a:lstStyle>
          <a:p>
            <a:endParaRPr/>
          </a:p>
        </p:txBody>
      </p:sp>
      <p:sp>
        <p:nvSpPr>
          <p:cNvPr id="266" name="Google Shape;266;p23"/>
          <p:cNvSpPr txBox="1">
            <a:spLocks noGrp="1"/>
          </p:cNvSpPr>
          <p:nvPr>
            <p:ph type="subTitle" idx="6"/>
          </p:nvPr>
        </p:nvSpPr>
        <p:spPr>
          <a:xfrm>
            <a:off x="1708250" y="1313294"/>
            <a:ext cx="1803300" cy="441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600"/>
              <a:buNone/>
              <a:defRPr sz="1600" b="1"/>
            </a:lvl1pPr>
            <a:lvl2pPr lvl="1" algn="r" rtl="0">
              <a:lnSpc>
                <a:spcPct val="100000"/>
              </a:lnSpc>
              <a:spcBef>
                <a:spcPts val="0"/>
              </a:spcBef>
              <a:spcAft>
                <a:spcPts val="0"/>
              </a:spcAft>
              <a:buSzPts val="1600"/>
              <a:buNone/>
              <a:defRPr sz="1600" b="1"/>
            </a:lvl2pPr>
            <a:lvl3pPr lvl="2" algn="r" rtl="0">
              <a:lnSpc>
                <a:spcPct val="100000"/>
              </a:lnSpc>
              <a:spcBef>
                <a:spcPts val="0"/>
              </a:spcBef>
              <a:spcAft>
                <a:spcPts val="0"/>
              </a:spcAft>
              <a:buSzPts val="1600"/>
              <a:buNone/>
              <a:defRPr sz="1600" b="1"/>
            </a:lvl3pPr>
            <a:lvl4pPr lvl="3" algn="r" rtl="0">
              <a:lnSpc>
                <a:spcPct val="100000"/>
              </a:lnSpc>
              <a:spcBef>
                <a:spcPts val="0"/>
              </a:spcBef>
              <a:spcAft>
                <a:spcPts val="0"/>
              </a:spcAft>
              <a:buSzPts val="1600"/>
              <a:buNone/>
              <a:defRPr sz="1600" b="1"/>
            </a:lvl4pPr>
            <a:lvl5pPr lvl="4" algn="r" rtl="0">
              <a:lnSpc>
                <a:spcPct val="100000"/>
              </a:lnSpc>
              <a:spcBef>
                <a:spcPts val="0"/>
              </a:spcBef>
              <a:spcAft>
                <a:spcPts val="0"/>
              </a:spcAft>
              <a:buSzPts val="1600"/>
              <a:buNone/>
              <a:defRPr sz="1600" b="1"/>
            </a:lvl5pPr>
            <a:lvl6pPr lvl="5" algn="r" rtl="0">
              <a:lnSpc>
                <a:spcPct val="100000"/>
              </a:lnSpc>
              <a:spcBef>
                <a:spcPts val="0"/>
              </a:spcBef>
              <a:spcAft>
                <a:spcPts val="0"/>
              </a:spcAft>
              <a:buSzPts val="1600"/>
              <a:buNone/>
              <a:defRPr sz="1600" b="1"/>
            </a:lvl6pPr>
            <a:lvl7pPr lvl="6" algn="r" rtl="0">
              <a:lnSpc>
                <a:spcPct val="100000"/>
              </a:lnSpc>
              <a:spcBef>
                <a:spcPts val="0"/>
              </a:spcBef>
              <a:spcAft>
                <a:spcPts val="0"/>
              </a:spcAft>
              <a:buSzPts val="1600"/>
              <a:buNone/>
              <a:defRPr sz="1600" b="1"/>
            </a:lvl7pPr>
            <a:lvl8pPr lvl="7" algn="r" rtl="0">
              <a:lnSpc>
                <a:spcPct val="100000"/>
              </a:lnSpc>
              <a:spcBef>
                <a:spcPts val="0"/>
              </a:spcBef>
              <a:spcAft>
                <a:spcPts val="0"/>
              </a:spcAft>
              <a:buSzPts val="1600"/>
              <a:buNone/>
              <a:defRPr sz="1600" b="1"/>
            </a:lvl8pPr>
            <a:lvl9pPr lvl="8" algn="r" rtl="0">
              <a:lnSpc>
                <a:spcPct val="100000"/>
              </a:lnSpc>
              <a:spcBef>
                <a:spcPts val="0"/>
              </a:spcBef>
              <a:spcAft>
                <a:spcPts val="0"/>
              </a:spcAft>
              <a:buSzPts val="1600"/>
              <a:buNone/>
              <a:defRPr sz="1600" b="1"/>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slide">
  <p:cSld name="CUSTOM_5">
    <p:spTree>
      <p:nvGrpSpPr>
        <p:cNvPr id="1" name="Shape 267"/>
        <p:cNvGrpSpPr/>
        <p:nvPr/>
      </p:nvGrpSpPr>
      <p:grpSpPr>
        <a:xfrm>
          <a:off x="0" y="0"/>
          <a:ext cx="0" cy="0"/>
          <a:chOff x="0" y="0"/>
          <a:chExt cx="0" cy="0"/>
        </a:xfrm>
      </p:grpSpPr>
      <p:grpSp>
        <p:nvGrpSpPr>
          <p:cNvPr id="268" name="Google Shape;268;p24"/>
          <p:cNvGrpSpPr/>
          <p:nvPr/>
        </p:nvGrpSpPr>
        <p:grpSpPr>
          <a:xfrm>
            <a:off x="292378" y="-21025"/>
            <a:ext cx="8947379" cy="5164658"/>
            <a:chOff x="292378" y="-21025"/>
            <a:chExt cx="8947379" cy="5164658"/>
          </a:xfrm>
        </p:grpSpPr>
        <p:sp>
          <p:nvSpPr>
            <p:cNvPr id="269" name="Google Shape;269;p24"/>
            <p:cNvSpPr/>
            <p:nvPr/>
          </p:nvSpPr>
          <p:spPr>
            <a:xfrm>
              <a:off x="3531875" y="-21025"/>
              <a:ext cx="5667221" cy="5164654"/>
            </a:xfrm>
            <a:custGeom>
              <a:avLst/>
              <a:gdLst/>
              <a:ahLst/>
              <a:cxnLst/>
              <a:rect l="l" t="t" r="r" b="b"/>
              <a:pathLst>
                <a:path w="173668" h="159526" extrusionOk="0">
                  <a:moveTo>
                    <a:pt x="74978" y="0"/>
                  </a:moveTo>
                  <a:lnTo>
                    <a:pt x="1" y="93821"/>
                  </a:lnTo>
                  <a:lnTo>
                    <a:pt x="1" y="100750"/>
                  </a:lnTo>
                  <a:lnTo>
                    <a:pt x="89966" y="159525"/>
                  </a:lnTo>
                  <a:lnTo>
                    <a:pt x="128070" y="159525"/>
                  </a:lnTo>
                  <a:lnTo>
                    <a:pt x="173667" y="159492"/>
                  </a:lnTo>
                  <a:lnTo>
                    <a:pt x="123683" y="159492"/>
                  </a:lnTo>
                  <a:lnTo>
                    <a:pt x="67" y="97044"/>
                  </a:lnTo>
                  <a:lnTo>
                    <a:pt x="88404" y="0"/>
                  </a:ln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3534061" y="-21025"/>
              <a:ext cx="5665035" cy="5163554"/>
            </a:xfrm>
            <a:custGeom>
              <a:avLst/>
              <a:gdLst/>
              <a:ahLst/>
              <a:cxnLst/>
              <a:rect l="l" t="t" r="r" b="b"/>
              <a:pathLst>
                <a:path w="173601" h="159492" extrusionOk="0">
                  <a:moveTo>
                    <a:pt x="88337" y="0"/>
                  </a:moveTo>
                  <a:lnTo>
                    <a:pt x="0" y="97044"/>
                  </a:lnTo>
                  <a:lnTo>
                    <a:pt x="123616" y="159492"/>
                  </a:lnTo>
                  <a:lnTo>
                    <a:pt x="173600" y="159492"/>
                  </a:lnTo>
                  <a:lnTo>
                    <a:pt x="173600" y="159309"/>
                  </a:lnTo>
                  <a:lnTo>
                    <a:pt x="173600" y="0"/>
                  </a:ln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3531875" y="-21025"/>
              <a:ext cx="5667221" cy="5164654"/>
            </a:xfrm>
            <a:custGeom>
              <a:avLst/>
              <a:gdLst/>
              <a:ahLst/>
              <a:cxnLst/>
              <a:rect l="l" t="t" r="r" b="b"/>
              <a:pathLst>
                <a:path w="173668" h="159526" extrusionOk="0">
                  <a:moveTo>
                    <a:pt x="74978" y="0"/>
                  </a:moveTo>
                  <a:lnTo>
                    <a:pt x="1" y="93821"/>
                  </a:lnTo>
                  <a:lnTo>
                    <a:pt x="1" y="100750"/>
                  </a:lnTo>
                  <a:lnTo>
                    <a:pt x="89966" y="159525"/>
                  </a:lnTo>
                  <a:lnTo>
                    <a:pt x="128070" y="159525"/>
                  </a:lnTo>
                  <a:lnTo>
                    <a:pt x="173667" y="159492"/>
                  </a:lnTo>
                  <a:lnTo>
                    <a:pt x="173667" y="159309"/>
                  </a:lnTo>
                  <a:lnTo>
                    <a:pt x="173667" y="0"/>
                  </a:lnTo>
                  <a:close/>
                </a:path>
              </a:pathLst>
            </a:custGeom>
            <a:solidFill>
              <a:srgbClr val="FF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3574723" y="-21025"/>
              <a:ext cx="5665035" cy="5163554"/>
            </a:xfrm>
            <a:custGeom>
              <a:avLst/>
              <a:gdLst/>
              <a:ahLst/>
              <a:cxnLst/>
              <a:rect l="l" t="t" r="r" b="b"/>
              <a:pathLst>
                <a:path w="173601" h="159492" extrusionOk="0">
                  <a:moveTo>
                    <a:pt x="88338" y="0"/>
                  </a:moveTo>
                  <a:lnTo>
                    <a:pt x="0" y="97044"/>
                  </a:lnTo>
                  <a:lnTo>
                    <a:pt x="123616" y="159492"/>
                  </a:lnTo>
                  <a:lnTo>
                    <a:pt x="173601" y="159492"/>
                  </a:lnTo>
                  <a:lnTo>
                    <a:pt x="173601" y="159309"/>
                  </a:lnTo>
                  <a:lnTo>
                    <a:pt x="173601" y="0"/>
                  </a:lnTo>
                  <a:close/>
                </a:path>
              </a:pathLst>
            </a:custGeom>
            <a:solidFill>
              <a:srgbClr val="FF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4182331" y="2176031"/>
              <a:ext cx="384442" cy="384442"/>
            </a:xfrm>
            <a:custGeom>
              <a:avLst/>
              <a:gdLst/>
              <a:ahLst/>
              <a:cxnLst/>
              <a:rect l="l" t="t" r="r" b="b"/>
              <a:pathLst>
                <a:path w="11982" h="11982" extrusionOk="0">
                  <a:moveTo>
                    <a:pt x="5999" y="0"/>
                  </a:moveTo>
                  <a:lnTo>
                    <a:pt x="3872" y="3872"/>
                  </a:lnTo>
                  <a:lnTo>
                    <a:pt x="1" y="5999"/>
                  </a:lnTo>
                  <a:lnTo>
                    <a:pt x="3872" y="8110"/>
                  </a:lnTo>
                  <a:lnTo>
                    <a:pt x="5999" y="11981"/>
                  </a:lnTo>
                  <a:lnTo>
                    <a:pt x="8110" y="8110"/>
                  </a:lnTo>
                  <a:lnTo>
                    <a:pt x="11982" y="5999"/>
                  </a:lnTo>
                  <a:lnTo>
                    <a:pt x="8110" y="3872"/>
                  </a:lnTo>
                  <a:lnTo>
                    <a:pt x="5999"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5860216" y="4458494"/>
              <a:ext cx="384442" cy="384442"/>
            </a:xfrm>
            <a:custGeom>
              <a:avLst/>
              <a:gdLst/>
              <a:ahLst/>
              <a:cxnLst/>
              <a:rect l="l" t="t" r="r" b="b"/>
              <a:pathLst>
                <a:path w="11982" h="11982" extrusionOk="0">
                  <a:moveTo>
                    <a:pt x="5999" y="1"/>
                  </a:moveTo>
                  <a:lnTo>
                    <a:pt x="3872" y="3873"/>
                  </a:lnTo>
                  <a:lnTo>
                    <a:pt x="0" y="5983"/>
                  </a:lnTo>
                  <a:lnTo>
                    <a:pt x="3872" y="8110"/>
                  </a:lnTo>
                  <a:lnTo>
                    <a:pt x="5999" y="11982"/>
                  </a:lnTo>
                  <a:lnTo>
                    <a:pt x="8109" y="8110"/>
                  </a:lnTo>
                  <a:lnTo>
                    <a:pt x="11981" y="5983"/>
                  </a:lnTo>
                  <a:lnTo>
                    <a:pt x="8109" y="3873"/>
                  </a:lnTo>
                  <a:lnTo>
                    <a:pt x="5999" y="1"/>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5192688" y="1053730"/>
              <a:ext cx="384442" cy="384442"/>
            </a:xfrm>
            <a:custGeom>
              <a:avLst/>
              <a:gdLst/>
              <a:ahLst/>
              <a:cxnLst/>
              <a:rect l="l" t="t" r="r" b="b"/>
              <a:pathLst>
                <a:path w="11982" h="11982" extrusionOk="0">
                  <a:moveTo>
                    <a:pt x="5982" y="0"/>
                  </a:moveTo>
                  <a:lnTo>
                    <a:pt x="3872" y="3872"/>
                  </a:lnTo>
                  <a:lnTo>
                    <a:pt x="0" y="5982"/>
                  </a:lnTo>
                  <a:lnTo>
                    <a:pt x="3872" y="8109"/>
                  </a:lnTo>
                  <a:lnTo>
                    <a:pt x="5982" y="11981"/>
                  </a:lnTo>
                  <a:lnTo>
                    <a:pt x="8109" y="8109"/>
                  </a:lnTo>
                  <a:lnTo>
                    <a:pt x="11981" y="5982"/>
                  </a:lnTo>
                  <a:lnTo>
                    <a:pt x="8109" y="3872"/>
                  </a:lnTo>
                  <a:lnTo>
                    <a:pt x="5982"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3990399" y="3912022"/>
              <a:ext cx="384442" cy="384442"/>
            </a:xfrm>
            <a:custGeom>
              <a:avLst/>
              <a:gdLst/>
              <a:ahLst/>
              <a:cxnLst/>
              <a:rect l="l" t="t" r="r" b="b"/>
              <a:pathLst>
                <a:path w="11982" h="11982" extrusionOk="0">
                  <a:moveTo>
                    <a:pt x="5983" y="0"/>
                  </a:moveTo>
                  <a:lnTo>
                    <a:pt x="3872" y="3872"/>
                  </a:lnTo>
                  <a:lnTo>
                    <a:pt x="0" y="5982"/>
                  </a:lnTo>
                  <a:lnTo>
                    <a:pt x="3872" y="8109"/>
                  </a:lnTo>
                  <a:lnTo>
                    <a:pt x="5983" y="11981"/>
                  </a:lnTo>
                  <a:lnTo>
                    <a:pt x="8110" y="8109"/>
                  </a:lnTo>
                  <a:lnTo>
                    <a:pt x="11981" y="5982"/>
                  </a:lnTo>
                  <a:lnTo>
                    <a:pt x="8110" y="3872"/>
                  </a:lnTo>
                  <a:lnTo>
                    <a:pt x="5983"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4572613" y="3814965"/>
              <a:ext cx="238359" cy="238359"/>
            </a:xfrm>
            <a:custGeom>
              <a:avLst/>
              <a:gdLst/>
              <a:ahLst/>
              <a:cxnLst/>
              <a:rect l="l" t="t" r="r" b="b"/>
              <a:pathLst>
                <a:path w="7429" h="7429" extrusionOk="0">
                  <a:moveTo>
                    <a:pt x="3706" y="1"/>
                  </a:moveTo>
                  <a:lnTo>
                    <a:pt x="2393" y="2410"/>
                  </a:lnTo>
                  <a:lnTo>
                    <a:pt x="0" y="3723"/>
                  </a:lnTo>
                  <a:lnTo>
                    <a:pt x="2393" y="5036"/>
                  </a:lnTo>
                  <a:lnTo>
                    <a:pt x="3706" y="7429"/>
                  </a:lnTo>
                  <a:lnTo>
                    <a:pt x="5019" y="5036"/>
                  </a:lnTo>
                  <a:lnTo>
                    <a:pt x="7428" y="3723"/>
                  </a:lnTo>
                  <a:lnTo>
                    <a:pt x="5019" y="2410"/>
                  </a:lnTo>
                  <a:lnTo>
                    <a:pt x="3706" y="1"/>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5381412" y="4127409"/>
              <a:ext cx="238359" cy="238359"/>
            </a:xfrm>
            <a:custGeom>
              <a:avLst/>
              <a:gdLst/>
              <a:ahLst/>
              <a:cxnLst/>
              <a:rect l="l" t="t" r="r" b="b"/>
              <a:pathLst>
                <a:path w="7429" h="7429" extrusionOk="0">
                  <a:moveTo>
                    <a:pt x="3723" y="0"/>
                  </a:moveTo>
                  <a:lnTo>
                    <a:pt x="2410" y="2410"/>
                  </a:lnTo>
                  <a:lnTo>
                    <a:pt x="1" y="3723"/>
                  </a:lnTo>
                  <a:lnTo>
                    <a:pt x="2410" y="5035"/>
                  </a:lnTo>
                  <a:lnTo>
                    <a:pt x="3723" y="7428"/>
                  </a:lnTo>
                  <a:lnTo>
                    <a:pt x="5036" y="5035"/>
                  </a:lnTo>
                  <a:lnTo>
                    <a:pt x="7429" y="3723"/>
                  </a:lnTo>
                  <a:lnTo>
                    <a:pt x="5036" y="2410"/>
                  </a:lnTo>
                  <a:lnTo>
                    <a:pt x="3723"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4691520" y="1890250"/>
              <a:ext cx="238327" cy="238359"/>
            </a:xfrm>
            <a:custGeom>
              <a:avLst/>
              <a:gdLst/>
              <a:ahLst/>
              <a:cxnLst/>
              <a:rect l="l" t="t" r="r" b="b"/>
              <a:pathLst>
                <a:path w="7428" h="7429" extrusionOk="0">
                  <a:moveTo>
                    <a:pt x="3722" y="1"/>
                  </a:moveTo>
                  <a:lnTo>
                    <a:pt x="2410" y="2410"/>
                  </a:lnTo>
                  <a:lnTo>
                    <a:pt x="0" y="3723"/>
                  </a:lnTo>
                  <a:lnTo>
                    <a:pt x="2410" y="5036"/>
                  </a:lnTo>
                  <a:lnTo>
                    <a:pt x="3722" y="7429"/>
                  </a:lnTo>
                  <a:lnTo>
                    <a:pt x="5035" y="5036"/>
                  </a:lnTo>
                  <a:lnTo>
                    <a:pt x="7428" y="3723"/>
                  </a:lnTo>
                  <a:lnTo>
                    <a:pt x="5035" y="2410"/>
                  </a:lnTo>
                  <a:lnTo>
                    <a:pt x="3722" y="1"/>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4527277" y="1230743"/>
              <a:ext cx="238359" cy="238359"/>
            </a:xfrm>
            <a:custGeom>
              <a:avLst/>
              <a:gdLst/>
              <a:ahLst/>
              <a:cxnLst/>
              <a:rect l="l" t="t" r="r" b="b"/>
              <a:pathLst>
                <a:path w="7429" h="7429" extrusionOk="0">
                  <a:moveTo>
                    <a:pt x="3707" y="0"/>
                  </a:moveTo>
                  <a:lnTo>
                    <a:pt x="2394" y="2393"/>
                  </a:lnTo>
                  <a:lnTo>
                    <a:pt x="1" y="3706"/>
                  </a:lnTo>
                  <a:lnTo>
                    <a:pt x="2394" y="5019"/>
                  </a:lnTo>
                  <a:lnTo>
                    <a:pt x="3707" y="7428"/>
                  </a:lnTo>
                  <a:lnTo>
                    <a:pt x="5019" y="5019"/>
                  </a:lnTo>
                  <a:lnTo>
                    <a:pt x="7429" y="3706"/>
                  </a:lnTo>
                  <a:lnTo>
                    <a:pt x="5019" y="2393"/>
                  </a:lnTo>
                  <a:lnTo>
                    <a:pt x="3707"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5456074" y="340352"/>
              <a:ext cx="238359" cy="238359"/>
            </a:xfrm>
            <a:custGeom>
              <a:avLst/>
              <a:gdLst/>
              <a:ahLst/>
              <a:cxnLst/>
              <a:rect l="l" t="t" r="r" b="b"/>
              <a:pathLst>
                <a:path w="7429" h="7429" extrusionOk="0">
                  <a:moveTo>
                    <a:pt x="3706" y="0"/>
                  </a:moveTo>
                  <a:lnTo>
                    <a:pt x="2393" y="2393"/>
                  </a:lnTo>
                  <a:lnTo>
                    <a:pt x="0" y="3706"/>
                  </a:lnTo>
                  <a:lnTo>
                    <a:pt x="2393" y="5019"/>
                  </a:lnTo>
                  <a:lnTo>
                    <a:pt x="3706" y="7428"/>
                  </a:lnTo>
                  <a:lnTo>
                    <a:pt x="5019" y="5019"/>
                  </a:lnTo>
                  <a:lnTo>
                    <a:pt x="7428" y="3706"/>
                  </a:lnTo>
                  <a:lnTo>
                    <a:pt x="5019" y="2393"/>
                  </a:lnTo>
                  <a:lnTo>
                    <a:pt x="3706"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7002763" y="4625368"/>
              <a:ext cx="238359" cy="238359"/>
            </a:xfrm>
            <a:custGeom>
              <a:avLst/>
              <a:gdLst/>
              <a:ahLst/>
              <a:cxnLst/>
              <a:rect l="l" t="t" r="r" b="b"/>
              <a:pathLst>
                <a:path w="7429" h="7429" extrusionOk="0">
                  <a:moveTo>
                    <a:pt x="3723" y="1"/>
                  </a:moveTo>
                  <a:lnTo>
                    <a:pt x="2410" y="2394"/>
                  </a:lnTo>
                  <a:lnTo>
                    <a:pt x="1" y="3707"/>
                  </a:lnTo>
                  <a:lnTo>
                    <a:pt x="2410" y="5019"/>
                  </a:lnTo>
                  <a:lnTo>
                    <a:pt x="3723" y="7429"/>
                  </a:lnTo>
                  <a:lnTo>
                    <a:pt x="5036" y="5019"/>
                  </a:lnTo>
                  <a:lnTo>
                    <a:pt x="7429" y="3707"/>
                  </a:lnTo>
                  <a:lnTo>
                    <a:pt x="5036" y="2394"/>
                  </a:lnTo>
                  <a:lnTo>
                    <a:pt x="3723" y="1"/>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292378" y="1635555"/>
              <a:ext cx="3093443" cy="3508078"/>
            </a:xfrm>
            <a:custGeom>
              <a:avLst/>
              <a:gdLst/>
              <a:ahLst/>
              <a:cxnLst/>
              <a:rect l="l" t="t" r="r" b="b"/>
              <a:pathLst>
                <a:path w="96414" h="109337" extrusionOk="0">
                  <a:moveTo>
                    <a:pt x="27751" y="3119"/>
                  </a:moveTo>
                  <a:cubicBezTo>
                    <a:pt x="32304" y="3119"/>
                    <a:pt x="33285" y="3767"/>
                    <a:pt x="33285" y="3767"/>
                  </a:cubicBezTo>
                  <a:cubicBezTo>
                    <a:pt x="37289" y="4282"/>
                    <a:pt x="38918" y="7356"/>
                    <a:pt x="36891" y="10630"/>
                  </a:cubicBezTo>
                  <a:lnTo>
                    <a:pt x="35212" y="12109"/>
                  </a:lnTo>
                  <a:cubicBezTo>
                    <a:pt x="32811" y="10488"/>
                    <a:pt x="30032" y="9673"/>
                    <a:pt x="27256" y="9673"/>
                  </a:cubicBezTo>
                  <a:cubicBezTo>
                    <a:pt x="24594" y="9673"/>
                    <a:pt x="21934" y="10422"/>
                    <a:pt x="19609" y="11926"/>
                  </a:cubicBezTo>
                  <a:lnTo>
                    <a:pt x="18180" y="10630"/>
                  </a:lnTo>
                  <a:cubicBezTo>
                    <a:pt x="16152" y="7356"/>
                    <a:pt x="17781" y="4299"/>
                    <a:pt x="21802" y="3800"/>
                  </a:cubicBezTo>
                  <a:cubicBezTo>
                    <a:pt x="21802" y="3800"/>
                    <a:pt x="23181" y="3119"/>
                    <a:pt x="27751" y="3119"/>
                  </a:cubicBezTo>
                  <a:close/>
                  <a:moveTo>
                    <a:pt x="13607" y="11187"/>
                  </a:moveTo>
                  <a:cubicBezTo>
                    <a:pt x="14313" y="11187"/>
                    <a:pt x="15132" y="11424"/>
                    <a:pt x="16086" y="11976"/>
                  </a:cubicBezTo>
                  <a:cubicBezTo>
                    <a:pt x="16717" y="12358"/>
                    <a:pt x="17282" y="12807"/>
                    <a:pt x="17781" y="13322"/>
                  </a:cubicBezTo>
                  <a:cubicBezTo>
                    <a:pt x="16003" y="14934"/>
                    <a:pt x="14673" y="16961"/>
                    <a:pt x="13892" y="19204"/>
                  </a:cubicBezTo>
                  <a:cubicBezTo>
                    <a:pt x="13327" y="19055"/>
                    <a:pt x="12796" y="18822"/>
                    <a:pt x="12297" y="18540"/>
                  </a:cubicBezTo>
                  <a:cubicBezTo>
                    <a:pt x="9539" y="16945"/>
                    <a:pt x="9622" y="15034"/>
                    <a:pt x="10652" y="13222"/>
                  </a:cubicBezTo>
                  <a:cubicBezTo>
                    <a:pt x="11337" y="12037"/>
                    <a:pt x="12271" y="11187"/>
                    <a:pt x="13607" y="11187"/>
                  </a:cubicBezTo>
                  <a:close/>
                  <a:moveTo>
                    <a:pt x="41463" y="11187"/>
                  </a:moveTo>
                  <a:cubicBezTo>
                    <a:pt x="42797" y="11187"/>
                    <a:pt x="43728" y="12037"/>
                    <a:pt x="44402" y="13222"/>
                  </a:cubicBezTo>
                  <a:cubicBezTo>
                    <a:pt x="45465" y="15034"/>
                    <a:pt x="45531" y="16945"/>
                    <a:pt x="42773" y="18540"/>
                  </a:cubicBezTo>
                  <a:cubicBezTo>
                    <a:pt x="42108" y="18905"/>
                    <a:pt x="41410" y="19171"/>
                    <a:pt x="40679" y="19354"/>
                  </a:cubicBezTo>
                  <a:cubicBezTo>
                    <a:pt x="39948" y="17161"/>
                    <a:pt x="38702" y="15200"/>
                    <a:pt x="37040" y="13604"/>
                  </a:cubicBezTo>
                  <a:cubicBezTo>
                    <a:pt x="37605" y="12973"/>
                    <a:pt x="38253" y="12425"/>
                    <a:pt x="38984" y="11976"/>
                  </a:cubicBezTo>
                  <a:cubicBezTo>
                    <a:pt x="39938" y="11424"/>
                    <a:pt x="40757" y="11187"/>
                    <a:pt x="41463" y="11187"/>
                  </a:cubicBezTo>
                  <a:close/>
                  <a:moveTo>
                    <a:pt x="41394" y="24389"/>
                  </a:moveTo>
                  <a:lnTo>
                    <a:pt x="41460" y="24406"/>
                  </a:lnTo>
                  <a:cubicBezTo>
                    <a:pt x="41527" y="26400"/>
                    <a:pt x="41493" y="28975"/>
                    <a:pt x="41477" y="31734"/>
                  </a:cubicBezTo>
                  <a:cubicBezTo>
                    <a:pt x="40845" y="31401"/>
                    <a:pt x="40247" y="31036"/>
                    <a:pt x="39666" y="30637"/>
                  </a:cubicBezTo>
                  <a:cubicBezTo>
                    <a:pt x="40712" y="28709"/>
                    <a:pt x="41311" y="26582"/>
                    <a:pt x="41394" y="24389"/>
                  </a:cubicBezTo>
                  <a:close/>
                  <a:moveTo>
                    <a:pt x="42042" y="24522"/>
                  </a:moveTo>
                  <a:cubicBezTo>
                    <a:pt x="42923" y="24688"/>
                    <a:pt x="43986" y="24888"/>
                    <a:pt x="45332" y="25054"/>
                  </a:cubicBezTo>
                  <a:cubicBezTo>
                    <a:pt x="46096" y="25153"/>
                    <a:pt x="46828" y="25203"/>
                    <a:pt x="47559" y="25220"/>
                  </a:cubicBezTo>
                  <a:cubicBezTo>
                    <a:pt x="47509" y="26034"/>
                    <a:pt x="47326" y="26832"/>
                    <a:pt x="46994" y="27580"/>
                  </a:cubicBezTo>
                  <a:cubicBezTo>
                    <a:pt x="46994" y="27580"/>
                    <a:pt x="46911" y="28842"/>
                    <a:pt x="45216" y="32016"/>
                  </a:cubicBezTo>
                  <a:lnTo>
                    <a:pt x="42042" y="24522"/>
                  </a:lnTo>
                  <a:close/>
                  <a:moveTo>
                    <a:pt x="57586" y="23983"/>
                  </a:moveTo>
                  <a:cubicBezTo>
                    <a:pt x="58516" y="23983"/>
                    <a:pt x="59424" y="24335"/>
                    <a:pt x="59988" y="25070"/>
                  </a:cubicBezTo>
                  <a:cubicBezTo>
                    <a:pt x="56731" y="25303"/>
                    <a:pt x="54206" y="28012"/>
                    <a:pt x="54189" y="31269"/>
                  </a:cubicBezTo>
                  <a:lnTo>
                    <a:pt x="54189" y="32050"/>
                  </a:lnTo>
                  <a:cubicBezTo>
                    <a:pt x="51131" y="32099"/>
                    <a:pt x="49918" y="32581"/>
                    <a:pt x="48290" y="32847"/>
                  </a:cubicBezTo>
                  <a:cubicBezTo>
                    <a:pt x="49437" y="30421"/>
                    <a:pt x="50168" y="27812"/>
                    <a:pt x="50417" y="25137"/>
                  </a:cubicBezTo>
                  <a:cubicBezTo>
                    <a:pt x="53225" y="24904"/>
                    <a:pt x="55535" y="24323"/>
                    <a:pt x="56848" y="24057"/>
                  </a:cubicBezTo>
                  <a:cubicBezTo>
                    <a:pt x="57091" y="24008"/>
                    <a:pt x="57339" y="23983"/>
                    <a:pt x="57586" y="23983"/>
                  </a:cubicBezTo>
                  <a:close/>
                  <a:moveTo>
                    <a:pt x="33434" y="36669"/>
                  </a:moveTo>
                  <a:cubicBezTo>
                    <a:pt x="33733" y="37500"/>
                    <a:pt x="34215" y="38281"/>
                    <a:pt x="34847" y="38912"/>
                  </a:cubicBezTo>
                  <a:cubicBezTo>
                    <a:pt x="34315" y="38447"/>
                    <a:pt x="33866" y="37866"/>
                    <a:pt x="33550" y="37234"/>
                  </a:cubicBezTo>
                  <a:lnTo>
                    <a:pt x="33434" y="36669"/>
                  </a:lnTo>
                  <a:close/>
                  <a:moveTo>
                    <a:pt x="11946" y="21029"/>
                  </a:moveTo>
                  <a:cubicBezTo>
                    <a:pt x="12018" y="21029"/>
                    <a:pt x="12091" y="21030"/>
                    <a:pt x="12164" y="21032"/>
                  </a:cubicBezTo>
                  <a:lnTo>
                    <a:pt x="13327" y="21415"/>
                  </a:lnTo>
                  <a:cubicBezTo>
                    <a:pt x="12214" y="27845"/>
                    <a:pt x="15637" y="34193"/>
                    <a:pt x="21619" y="36802"/>
                  </a:cubicBezTo>
                  <a:lnTo>
                    <a:pt x="21520" y="37234"/>
                  </a:lnTo>
                  <a:cubicBezTo>
                    <a:pt x="20587" y="38980"/>
                    <a:pt x="19213" y="39858"/>
                    <a:pt x="17768" y="39858"/>
                  </a:cubicBezTo>
                  <a:cubicBezTo>
                    <a:pt x="16408" y="39858"/>
                    <a:pt x="14986" y="39080"/>
                    <a:pt x="13809" y="37517"/>
                  </a:cubicBezTo>
                  <a:cubicBezTo>
                    <a:pt x="13809" y="37517"/>
                    <a:pt x="12513" y="36653"/>
                    <a:pt x="10236" y="32714"/>
                  </a:cubicBezTo>
                  <a:cubicBezTo>
                    <a:pt x="7960" y="28759"/>
                    <a:pt x="8043" y="27596"/>
                    <a:pt x="8043" y="27596"/>
                  </a:cubicBezTo>
                  <a:cubicBezTo>
                    <a:pt x="6495" y="23929"/>
                    <a:pt x="8255" y="21029"/>
                    <a:pt x="11946" y="21029"/>
                  </a:cubicBezTo>
                  <a:close/>
                  <a:moveTo>
                    <a:pt x="31241" y="37400"/>
                  </a:moveTo>
                  <a:cubicBezTo>
                    <a:pt x="31291" y="37716"/>
                    <a:pt x="31324" y="38048"/>
                    <a:pt x="31324" y="38364"/>
                  </a:cubicBezTo>
                  <a:cubicBezTo>
                    <a:pt x="31324" y="41555"/>
                    <a:pt x="29629" y="42452"/>
                    <a:pt x="27535" y="42452"/>
                  </a:cubicBezTo>
                  <a:cubicBezTo>
                    <a:pt x="25441" y="42452"/>
                    <a:pt x="23746" y="41555"/>
                    <a:pt x="23746" y="38364"/>
                  </a:cubicBezTo>
                  <a:cubicBezTo>
                    <a:pt x="23746" y="38098"/>
                    <a:pt x="23763" y="37816"/>
                    <a:pt x="23796" y="37533"/>
                  </a:cubicBezTo>
                  <a:cubicBezTo>
                    <a:pt x="24934" y="37825"/>
                    <a:pt x="26096" y="37968"/>
                    <a:pt x="27256" y="37968"/>
                  </a:cubicBezTo>
                  <a:cubicBezTo>
                    <a:pt x="28603" y="37968"/>
                    <a:pt x="29946" y="37775"/>
                    <a:pt x="31241" y="37400"/>
                  </a:cubicBezTo>
                  <a:close/>
                  <a:moveTo>
                    <a:pt x="25560" y="50884"/>
                  </a:moveTo>
                  <a:cubicBezTo>
                    <a:pt x="26560" y="50884"/>
                    <a:pt x="27527" y="50936"/>
                    <a:pt x="28382" y="51043"/>
                  </a:cubicBezTo>
                  <a:cubicBezTo>
                    <a:pt x="31706" y="51458"/>
                    <a:pt x="30825" y="54450"/>
                    <a:pt x="30410" y="55430"/>
                  </a:cubicBezTo>
                  <a:cubicBezTo>
                    <a:pt x="30161" y="56045"/>
                    <a:pt x="29130" y="58055"/>
                    <a:pt x="28083" y="59834"/>
                  </a:cubicBezTo>
                  <a:cubicBezTo>
                    <a:pt x="26960" y="59509"/>
                    <a:pt x="25807" y="59349"/>
                    <a:pt x="24656" y="59349"/>
                  </a:cubicBezTo>
                  <a:cubicBezTo>
                    <a:pt x="22743" y="59349"/>
                    <a:pt x="20837" y="59793"/>
                    <a:pt x="19093" y="60664"/>
                  </a:cubicBezTo>
                  <a:cubicBezTo>
                    <a:pt x="18213" y="59451"/>
                    <a:pt x="17365" y="58006"/>
                    <a:pt x="16318" y="56626"/>
                  </a:cubicBezTo>
                  <a:cubicBezTo>
                    <a:pt x="14507" y="54250"/>
                    <a:pt x="16235" y="52854"/>
                    <a:pt x="17930" y="52073"/>
                  </a:cubicBezTo>
                  <a:cubicBezTo>
                    <a:pt x="19544" y="51310"/>
                    <a:pt x="22692" y="50884"/>
                    <a:pt x="25560" y="50884"/>
                  </a:cubicBezTo>
                  <a:close/>
                  <a:moveTo>
                    <a:pt x="35644" y="55114"/>
                  </a:moveTo>
                  <a:lnTo>
                    <a:pt x="35644" y="55114"/>
                  </a:lnTo>
                  <a:cubicBezTo>
                    <a:pt x="34830" y="57208"/>
                    <a:pt x="33035" y="59917"/>
                    <a:pt x="31806" y="61612"/>
                  </a:cubicBezTo>
                  <a:cubicBezTo>
                    <a:pt x="31706" y="61545"/>
                    <a:pt x="31606" y="61479"/>
                    <a:pt x="31507" y="61412"/>
                  </a:cubicBezTo>
                  <a:cubicBezTo>
                    <a:pt x="32121" y="60033"/>
                    <a:pt x="32952" y="58571"/>
                    <a:pt x="33617" y="56975"/>
                  </a:cubicBezTo>
                  <a:cubicBezTo>
                    <a:pt x="34149" y="55712"/>
                    <a:pt x="34863" y="55197"/>
                    <a:pt x="35644" y="55114"/>
                  </a:cubicBezTo>
                  <a:close/>
                  <a:moveTo>
                    <a:pt x="10659" y="56921"/>
                  </a:moveTo>
                  <a:cubicBezTo>
                    <a:pt x="11902" y="56921"/>
                    <a:pt x="12956" y="58069"/>
                    <a:pt x="13377" y="58620"/>
                  </a:cubicBezTo>
                  <a:cubicBezTo>
                    <a:pt x="13776" y="59152"/>
                    <a:pt x="15006" y="61047"/>
                    <a:pt x="16019" y="62841"/>
                  </a:cubicBezTo>
                  <a:cubicBezTo>
                    <a:pt x="13776" y="65001"/>
                    <a:pt x="12430" y="67926"/>
                    <a:pt x="12247" y="71034"/>
                  </a:cubicBezTo>
                  <a:cubicBezTo>
                    <a:pt x="10752" y="71183"/>
                    <a:pt x="9073" y="71216"/>
                    <a:pt x="7362" y="71432"/>
                  </a:cubicBezTo>
                  <a:cubicBezTo>
                    <a:pt x="7132" y="71462"/>
                    <a:pt x="6919" y="71476"/>
                    <a:pt x="6720" y="71476"/>
                  </a:cubicBezTo>
                  <a:cubicBezTo>
                    <a:pt x="4339" y="71476"/>
                    <a:pt x="4068" y="69462"/>
                    <a:pt x="4221" y="67760"/>
                  </a:cubicBezTo>
                  <a:cubicBezTo>
                    <a:pt x="4420" y="65367"/>
                    <a:pt x="6547" y="60847"/>
                    <a:pt x="8558" y="58188"/>
                  </a:cubicBezTo>
                  <a:cubicBezTo>
                    <a:pt x="9267" y="57253"/>
                    <a:pt x="9990" y="56921"/>
                    <a:pt x="10659" y="56921"/>
                  </a:cubicBezTo>
                  <a:close/>
                  <a:moveTo>
                    <a:pt x="37156" y="73161"/>
                  </a:moveTo>
                  <a:cubicBezTo>
                    <a:pt x="37061" y="73510"/>
                    <a:pt x="36965" y="73800"/>
                    <a:pt x="36899" y="74013"/>
                  </a:cubicBezTo>
                  <a:lnTo>
                    <a:pt x="36899" y="74013"/>
                  </a:lnTo>
                  <a:cubicBezTo>
                    <a:pt x="36951" y="73731"/>
                    <a:pt x="36992" y="73447"/>
                    <a:pt x="37023" y="73161"/>
                  </a:cubicBezTo>
                  <a:close/>
                  <a:moveTo>
                    <a:pt x="42972" y="73177"/>
                  </a:moveTo>
                  <a:lnTo>
                    <a:pt x="42972" y="73177"/>
                  </a:lnTo>
                  <a:cubicBezTo>
                    <a:pt x="43571" y="73210"/>
                    <a:pt x="44185" y="73260"/>
                    <a:pt x="44800" y="73310"/>
                  </a:cubicBezTo>
                  <a:cubicBezTo>
                    <a:pt x="45149" y="74025"/>
                    <a:pt x="45183" y="74955"/>
                    <a:pt x="45099" y="75803"/>
                  </a:cubicBezTo>
                  <a:cubicBezTo>
                    <a:pt x="45016" y="76899"/>
                    <a:pt x="44518" y="78412"/>
                    <a:pt x="43820" y="80007"/>
                  </a:cubicBezTo>
                  <a:cubicBezTo>
                    <a:pt x="43820" y="79974"/>
                    <a:pt x="43803" y="79957"/>
                    <a:pt x="43787" y="79924"/>
                  </a:cubicBezTo>
                  <a:cubicBezTo>
                    <a:pt x="42823" y="78378"/>
                    <a:pt x="42790" y="75221"/>
                    <a:pt x="42972" y="73177"/>
                  </a:cubicBezTo>
                  <a:close/>
                  <a:moveTo>
                    <a:pt x="39948" y="73094"/>
                  </a:moveTo>
                  <a:cubicBezTo>
                    <a:pt x="39915" y="74723"/>
                    <a:pt x="40297" y="77431"/>
                    <a:pt x="41410" y="80555"/>
                  </a:cubicBezTo>
                  <a:cubicBezTo>
                    <a:pt x="41676" y="81320"/>
                    <a:pt x="42025" y="82051"/>
                    <a:pt x="42474" y="82715"/>
                  </a:cubicBezTo>
                  <a:cubicBezTo>
                    <a:pt x="41959" y="83646"/>
                    <a:pt x="41394" y="84543"/>
                    <a:pt x="40762" y="85391"/>
                  </a:cubicBezTo>
                  <a:cubicBezTo>
                    <a:pt x="40056" y="86317"/>
                    <a:pt x="39336" y="86646"/>
                    <a:pt x="38669" y="86646"/>
                  </a:cubicBezTo>
                  <a:cubicBezTo>
                    <a:pt x="37423" y="86646"/>
                    <a:pt x="36366" y="85494"/>
                    <a:pt x="35943" y="84942"/>
                  </a:cubicBezTo>
                  <a:cubicBezTo>
                    <a:pt x="35545" y="84410"/>
                    <a:pt x="34315" y="82516"/>
                    <a:pt x="33301" y="80721"/>
                  </a:cubicBezTo>
                  <a:cubicBezTo>
                    <a:pt x="35166" y="78916"/>
                    <a:pt x="36429" y="76574"/>
                    <a:pt x="36895" y="74034"/>
                  </a:cubicBezTo>
                  <a:lnTo>
                    <a:pt x="36895" y="74034"/>
                  </a:lnTo>
                  <a:lnTo>
                    <a:pt x="37472" y="73144"/>
                  </a:lnTo>
                  <a:cubicBezTo>
                    <a:pt x="38220" y="73111"/>
                    <a:pt x="39051" y="73094"/>
                    <a:pt x="39948" y="73094"/>
                  </a:cubicBezTo>
                  <a:close/>
                  <a:moveTo>
                    <a:pt x="11849" y="74800"/>
                  </a:moveTo>
                  <a:cubicBezTo>
                    <a:pt x="12099" y="74800"/>
                    <a:pt x="12349" y="74802"/>
                    <a:pt x="12596" y="74806"/>
                  </a:cubicBezTo>
                  <a:cubicBezTo>
                    <a:pt x="13344" y="77813"/>
                    <a:pt x="15205" y="80439"/>
                    <a:pt x="17797" y="82167"/>
                  </a:cubicBezTo>
                  <a:cubicBezTo>
                    <a:pt x="17199" y="83530"/>
                    <a:pt x="16368" y="84992"/>
                    <a:pt x="15704" y="86587"/>
                  </a:cubicBezTo>
                  <a:cubicBezTo>
                    <a:pt x="15116" y="87982"/>
                    <a:pt x="14298" y="88463"/>
                    <a:pt x="13436" y="88463"/>
                  </a:cubicBezTo>
                  <a:cubicBezTo>
                    <a:pt x="12593" y="88463"/>
                    <a:pt x="11707" y="88002"/>
                    <a:pt x="10951" y="87485"/>
                  </a:cubicBezTo>
                  <a:cubicBezTo>
                    <a:pt x="8974" y="86105"/>
                    <a:pt x="6132" y="82001"/>
                    <a:pt x="4836" y="78927"/>
                  </a:cubicBezTo>
                  <a:cubicBezTo>
                    <a:pt x="3540" y="75836"/>
                    <a:pt x="6564" y="75105"/>
                    <a:pt x="7628" y="74972"/>
                  </a:cubicBezTo>
                  <a:cubicBezTo>
                    <a:pt x="8198" y="74899"/>
                    <a:pt x="10017" y="74800"/>
                    <a:pt x="11849" y="74800"/>
                  </a:cubicBezTo>
                  <a:close/>
                  <a:moveTo>
                    <a:pt x="30210" y="82915"/>
                  </a:moveTo>
                  <a:cubicBezTo>
                    <a:pt x="31091" y="84128"/>
                    <a:pt x="31955" y="85574"/>
                    <a:pt x="33002" y="86936"/>
                  </a:cubicBezTo>
                  <a:cubicBezTo>
                    <a:pt x="34813" y="89329"/>
                    <a:pt x="33085" y="90708"/>
                    <a:pt x="31390" y="91506"/>
                  </a:cubicBezTo>
                  <a:cubicBezTo>
                    <a:pt x="29778" y="92257"/>
                    <a:pt x="26635" y="92679"/>
                    <a:pt x="23763" y="92679"/>
                  </a:cubicBezTo>
                  <a:cubicBezTo>
                    <a:pt x="22756" y="92679"/>
                    <a:pt x="21784" y="92627"/>
                    <a:pt x="20921" y="92520"/>
                  </a:cubicBezTo>
                  <a:cubicBezTo>
                    <a:pt x="17615" y="92104"/>
                    <a:pt x="18495" y="89113"/>
                    <a:pt x="18911" y="88133"/>
                  </a:cubicBezTo>
                  <a:cubicBezTo>
                    <a:pt x="19160" y="87518"/>
                    <a:pt x="20190" y="85524"/>
                    <a:pt x="21237" y="83746"/>
                  </a:cubicBezTo>
                  <a:cubicBezTo>
                    <a:pt x="22355" y="84062"/>
                    <a:pt x="23502" y="84219"/>
                    <a:pt x="24646" y="84219"/>
                  </a:cubicBezTo>
                  <a:cubicBezTo>
                    <a:pt x="26564" y="84219"/>
                    <a:pt x="28472" y="83779"/>
                    <a:pt x="30210" y="82915"/>
                  </a:cubicBezTo>
                  <a:close/>
                  <a:moveTo>
                    <a:pt x="27538" y="1"/>
                  </a:moveTo>
                  <a:cubicBezTo>
                    <a:pt x="19259" y="1"/>
                    <a:pt x="11470" y="4494"/>
                    <a:pt x="7378" y="11976"/>
                  </a:cubicBezTo>
                  <a:cubicBezTo>
                    <a:pt x="2543" y="20850"/>
                    <a:pt x="4071" y="31834"/>
                    <a:pt x="11150" y="39062"/>
                  </a:cubicBezTo>
                  <a:cubicBezTo>
                    <a:pt x="15569" y="43574"/>
                    <a:pt x="21516" y="45946"/>
                    <a:pt x="27543" y="45946"/>
                  </a:cubicBezTo>
                  <a:cubicBezTo>
                    <a:pt x="31149" y="45946"/>
                    <a:pt x="34784" y="45097"/>
                    <a:pt x="38137" y="43349"/>
                  </a:cubicBezTo>
                  <a:lnTo>
                    <a:pt x="38137" y="43349"/>
                  </a:lnTo>
                  <a:cubicBezTo>
                    <a:pt x="35478" y="46656"/>
                    <a:pt x="35827" y="49381"/>
                    <a:pt x="36010" y="51625"/>
                  </a:cubicBezTo>
                  <a:cubicBezTo>
                    <a:pt x="32469" y="49630"/>
                    <a:pt x="28552" y="48645"/>
                    <a:pt x="24650" y="48645"/>
                  </a:cubicBezTo>
                  <a:cubicBezTo>
                    <a:pt x="19708" y="48645"/>
                    <a:pt x="14789" y="50225"/>
                    <a:pt x="10685" y="53336"/>
                  </a:cubicBezTo>
                  <a:cubicBezTo>
                    <a:pt x="3340" y="58903"/>
                    <a:pt x="0" y="68292"/>
                    <a:pt x="2177" y="77248"/>
                  </a:cubicBezTo>
                  <a:cubicBezTo>
                    <a:pt x="4354" y="86205"/>
                    <a:pt x="11649" y="93001"/>
                    <a:pt x="20722" y="94580"/>
                  </a:cubicBezTo>
                  <a:cubicBezTo>
                    <a:pt x="22036" y="94806"/>
                    <a:pt x="23351" y="94916"/>
                    <a:pt x="24655" y="94916"/>
                  </a:cubicBezTo>
                  <a:cubicBezTo>
                    <a:pt x="32369" y="94916"/>
                    <a:pt x="39681" y="91058"/>
                    <a:pt x="44003" y="84477"/>
                  </a:cubicBezTo>
                  <a:cubicBezTo>
                    <a:pt x="45432" y="85740"/>
                    <a:pt x="46994" y="86438"/>
                    <a:pt x="48091" y="87966"/>
                  </a:cubicBezTo>
                  <a:cubicBezTo>
                    <a:pt x="43521" y="94613"/>
                    <a:pt x="35029" y="99515"/>
                    <a:pt x="29895" y="101593"/>
                  </a:cubicBezTo>
                  <a:cubicBezTo>
                    <a:pt x="23464" y="104185"/>
                    <a:pt x="19110" y="106262"/>
                    <a:pt x="18695" y="108738"/>
                  </a:cubicBezTo>
                  <a:cubicBezTo>
                    <a:pt x="18695" y="108738"/>
                    <a:pt x="18645" y="108971"/>
                    <a:pt x="18545" y="109336"/>
                  </a:cubicBezTo>
                  <a:lnTo>
                    <a:pt x="82389" y="109336"/>
                  </a:lnTo>
                  <a:cubicBezTo>
                    <a:pt x="82422" y="106810"/>
                    <a:pt x="81907" y="103852"/>
                    <a:pt x="76739" y="101177"/>
                  </a:cubicBezTo>
                  <a:cubicBezTo>
                    <a:pt x="72202" y="98834"/>
                    <a:pt x="69942" y="96209"/>
                    <a:pt x="66984" y="89495"/>
                  </a:cubicBezTo>
                  <a:cubicBezTo>
                    <a:pt x="67300" y="89429"/>
                    <a:pt x="67583" y="89346"/>
                    <a:pt x="67832" y="89263"/>
                  </a:cubicBezTo>
                  <a:cubicBezTo>
                    <a:pt x="68330" y="89096"/>
                    <a:pt x="68779" y="88831"/>
                    <a:pt x="69161" y="88465"/>
                  </a:cubicBezTo>
                  <a:lnTo>
                    <a:pt x="71238" y="88465"/>
                  </a:lnTo>
                  <a:lnTo>
                    <a:pt x="71238" y="87667"/>
                  </a:lnTo>
                  <a:lnTo>
                    <a:pt x="72800" y="87667"/>
                  </a:lnTo>
                  <a:lnTo>
                    <a:pt x="72800" y="90293"/>
                  </a:lnTo>
                  <a:lnTo>
                    <a:pt x="75177" y="90293"/>
                  </a:lnTo>
                  <a:lnTo>
                    <a:pt x="75177" y="82217"/>
                  </a:lnTo>
                  <a:lnTo>
                    <a:pt x="72800" y="82217"/>
                  </a:lnTo>
                  <a:lnTo>
                    <a:pt x="72800" y="84859"/>
                  </a:lnTo>
                  <a:lnTo>
                    <a:pt x="71238" y="84859"/>
                  </a:lnTo>
                  <a:lnTo>
                    <a:pt x="71238" y="84045"/>
                  </a:lnTo>
                  <a:lnTo>
                    <a:pt x="71022" y="84045"/>
                  </a:lnTo>
                  <a:cubicBezTo>
                    <a:pt x="71172" y="82682"/>
                    <a:pt x="71188" y="81303"/>
                    <a:pt x="71056" y="79940"/>
                  </a:cubicBezTo>
                  <a:lnTo>
                    <a:pt x="72551" y="79475"/>
                  </a:lnTo>
                  <a:cubicBezTo>
                    <a:pt x="73149" y="79276"/>
                    <a:pt x="73465" y="78644"/>
                    <a:pt x="73282" y="78046"/>
                  </a:cubicBezTo>
                  <a:lnTo>
                    <a:pt x="73099" y="77481"/>
                  </a:lnTo>
                  <a:cubicBezTo>
                    <a:pt x="72937" y="76994"/>
                    <a:pt x="72488" y="76683"/>
                    <a:pt x="72004" y="76683"/>
                  </a:cubicBezTo>
                  <a:cubicBezTo>
                    <a:pt x="71894" y="76683"/>
                    <a:pt x="71782" y="76699"/>
                    <a:pt x="71670" y="76733"/>
                  </a:cubicBezTo>
                  <a:lnTo>
                    <a:pt x="70574" y="77099"/>
                  </a:lnTo>
                  <a:cubicBezTo>
                    <a:pt x="70042" y="75254"/>
                    <a:pt x="68646" y="73310"/>
                    <a:pt x="68081" y="71565"/>
                  </a:cubicBezTo>
                  <a:cubicBezTo>
                    <a:pt x="68098" y="71565"/>
                    <a:pt x="68114" y="71549"/>
                    <a:pt x="68131" y="71532"/>
                  </a:cubicBezTo>
                  <a:lnTo>
                    <a:pt x="75343" y="71532"/>
                  </a:lnTo>
                  <a:cubicBezTo>
                    <a:pt x="78766" y="71532"/>
                    <a:pt x="81558" y="68757"/>
                    <a:pt x="81558" y="65317"/>
                  </a:cubicBezTo>
                  <a:lnTo>
                    <a:pt x="81558" y="47919"/>
                  </a:lnTo>
                  <a:lnTo>
                    <a:pt x="92292" y="47919"/>
                  </a:lnTo>
                  <a:cubicBezTo>
                    <a:pt x="93336" y="48979"/>
                    <a:pt x="94628" y="49666"/>
                    <a:pt x="95329" y="49666"/>
                  </a:cubicBezTo>
                  <a:cubicBezTo>
                    <a:pt x="95353" y="49666"/>
                    <a:pt x="95377" y="49665"/>
                    <a:pt x="95400" y="49664"/>
                  </a:cubicBezTo>
                  <a:cubicBezTo>
                    <a:pt x="95965" y="49664"/>
                    <a:pt x="96413" y="47321"/>
                    <a:pt x="96413" y="44446"/>
                  </a:cubicBezTo>
                  <a:cubicBezTo>
                    <a:pt x="96413" y="42668"/>
                    <a:pt x="96231" y="41106"/>
                    <a:pt x="95965" y="40159"/>
                  </a:cubicBezTo>
                  <a:cubicBezTo>
                    <a:pt x="95848" y="39594"/>
                    <a:pt x="95666" y="39245"/>
                    <a:pt x="95400" y="39245"/>
                  </a:cubicBezTo>
                  <a:cubicBezTo>
                    <a:pt x="93655" y="39278"/>
                    <a:pt x="92907" y="39976"/>
                    <a:pt x="92209" y="40907"/>
                  </a:cubicBezTo>
                  <a:cubicBezTo>
                    <a:pt x="92193" y="40923"/>
                    <a:pt x="92176" y="40956"/>
                    <a:pt x="92159" y="40990"/>
                  </a:cubicBezTo>
                  <a:lnTo>
                    <a:pt x="81558" y="40990"/>
                  </a:lnTo>
                  <a:lnTo>
                    <a:pt x="81558" y="31269"/>
                  </a:lnTo>
                  <a:cubicBezTo>
                    <a:pt x="81558" y="27845"/>
                    <a:pt x="78766" y="25054"/>
                    <a:pt x="75343" y="25054"/>
                  </a:cubicBezTo>
                  <a:lnTo>
                    <a:pt x="63029" y="25054"/>
                  </a:lnTo>
                  <a:cubicBezTo>
                    <a:pt x="62165" y="22545"/>
                    <a:pt x="59806" y="20866"/>
                    <a:pt x="57147" y="20866"/>
                  </a:cubicBezTo>
                  <a:lnTo>
                    <a:pt x="50417" y="20866"/>
                  </a:lnTo>
                  <a:cubicBezTo>
                    <a:pt x="49486" y="10796"/>
                    <a:pt x="42092" y="2521"/>
                    <a:pt x="32188" y="477"/>
                  </a:cubicBezTo>
                  <a:cubicBezTo>
                    <a:pt x="30635" y="156"/>
                    <a:pt x="29078" y="1"/>
                    <a:pt x="27538" y="1"/>
                  </a:cubicBez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2222419" y="2524149"/>
              <a:ext cx="877621" cy="1491824"/>
            </a:xfrm>
            <a:custGeom>
              <a:avLst/>
              <a:gdLst/>
              <a:ahLst/>
              <a:cxnLst/>
              <a:rect l="l" t="t" r="r" b="b"/>
              <a:pathLst>
                <a:path w="27353" h="46496" extrusionOk="0">
                  <a:moveTo>
                    <a:pt x="6215" y="1"/>
                  </a:moveTo>
                  <a:cubicBezTo>
                    <a:pt x="2776" y="1"/>
                    <a:pt x="1" y="2793"/>
                    <a:pt x="1" y="6232"/>
                  </a:cubicBezTo>
                  <a:lnTo>
                    <a:pt x="1" y="40264"/>
                  </a:lnTo>
                  <a:cubicBezTo>
                    <a:pt x="1" y="43704"/>
                    <a:pt x="2776" y="46496"/>
                    <a:pt x="6215" y="46496"/>
                  </a:cubicBezTo>
                  <a:lnTo>
                    <a:pt x="21138" y="46496"/>
                  </a:lnTo>
                  <a:cubicBezTo>
                    <a:pt x="24578" y="46496"/>
                    <a:pt x="27353" y="43704"/>
                    <a:pt x="27353" y="40264"/>
                  </a:cubicBezTo>
                  <a:lnTo>
                    <a:pt x="27353" y="6232"/>
                  </a:lnTo>
                  <a:cubicBezTo>
                    <a:pt x="27353" y="2793"/>
                    <a:pt x="24578" y="1"/>
                    <a:pt x="21138"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1438422" y="2389809"/>
              <a:ext cx="1711735" cy="2224293"/>
            </a:xfrm>
            <a:custGeom>
              <a:avLst/>
              <a:gdLst/>
              <a:ahLst/>
              <a:cxnLst/>
              <a:rect l="l" t="t" r="r" b="b"/>
              <a:pathLst>
                <a:path w="53350" h="69325" extrusionOk="0">
                  <a:moveTo>
                    <a:pt x="27808" y="3119"/>
                  </a:moveTo>
                  <a:cubicBezTo>
                    <a:pt x="29604" y="3119"/>
                    <a:pt x="31338" y="4428"/>
                    <a:pt x="30650" y="7295"/>
                  </a:cubicBezTo>
                  <a:cubicBezTo>
                    <a:pt x="29869" y="10569"/>
                    <a:pt x="28740" y="11134"/>
                    <a:pt x="24436" y="11184"/>
                  </a:cubicBezTo>
                  <a:cubicBezTo>
                    <a:pt x="20207" y="11249"/>
                    <a:pt x="19475" y="12148"/>
                    <a:pt x="16362" y="12148"/>
                  </a:cubicBezTo>
                  <a:cubicBezTo>
                    <a:pt x="16307" y="12148"/>
                    <a:pt x="16251" y="12148"/>
                    <a:pt x="16193" y="12147"/>
                  </a:cubicBezTo>
                  <a:cubicBezTo>
                    <a:pt x="12920" y="12114"/>
                    <a:pt x="8716" y="9372"/>
                    <a:pt x="7636" y="7628"/>
                  </a:cubicBezTo>
                  <a:cubicBezTo>
                    <a:pt x="6572" y="5899"/>
                    <a:pt x="6273" y="4720"/>
                    <a:pt x="7004" y="4188"/>
                  </a:cubicBezTo>
                  <a:cubicBezTo>
                    <a:pt x="7956" y="3514"/>
                    <a:pt x="8718" y="3279"/>
                    <a:pt x="9604" y="3279"/>
                  </a:cubicBezTo>
                  <a:cubicBezTo>
                    <a:pt x="10946" y="3279"/>
                    <a:pt x="12570" y="3818"/>
                    <a:pt x="15562" y="4188"/>
                  </a:cubicBezTo>
                  <a:cubicBezTo>
                    <a:pt x="16558" y="4314"/>
                    <a:pt x="17534" y="4367"/>
                    <a:pt x="18476" y="4367"/>
                  </a:cubicBezTo>
                  <a:cubicBezTo>
                    <a:pt x="22247" y="4367"/>
                    <a:pt x="25455" y="3523"/>
                    <a:pt x="27078" y="3191"/>
                  </a:cubicBezTo>
                  <a:cubicBezTo>
                    <a:pt x="27318" y="3143"/>
                    <a:pt x="27564" y="3119"/>
                    <a:pt x="27808" y="3119"/>
                  </a:cubicBezTo>
                  <a:close/>
                  <a:moveTo>
                    <a:pt x="13202" y="52311"/>
                  </a:moveTo>
                  <a:lnTo>
                    <a:pt x="13202" y="52311"/>
                  </a:lnTo>
                  <a:cubicBezTo>
                    <a:pt x="14066" y="52361"/>
                    <a:pt x="14980" y="52428"/>
                    <a:pt x="15878" y="52544"/>
                  </a:cubicBezTo>
                  <a:cubicBezTo>
                    <a:pt x="16410" y="52594"/>
                    <a:pt x="16991" y="52710"/>
                    <a:pt x="17623" y="52826"/>
                  </a:cubicBezTo>
                  <a:cubicBezTo>
                    <a:pt x="17091" y="54671"/>
                    <a:pt x="17124" y="58094"/>
                    <a:pt x="16193" y="59839"/>
                  </a:cubicBezTo>
                  <a:cubicBezTo>
                    <a:pt x="15696" y="60774"/>
                    <a:pt x="15448" y="61161"/>
                    <a:pt x="15249" y="61161"/>
                  </a:cubicBezTo>
                  <a:cubicBezTo>
                    <a:pt x="14950" y="61161"/>
                    <a:pt x="14766" y="60283"/>
                    <a:pt x="14017" y="59074"/>
                  </a:cubicBezTo>
                  <a:cubicBezTo>
                    <a:pt x="13053" y="57512"/>
                    <a:pt x="13036" y="54355"/>
                    <a:pt x="13202" y="52311"/>
                  </a:cubicBezTo>
                  <a:close/>
                  <a:moveTo>
                    <a:pt x="9513" y="0"/>
                  </a:moveTo>
                  <a:cubicBezTo>
                    <a:pt x="6074" y="0"/>
                    <a:pt x="3282" y="2775"/>
                    <a:pt x="3282" y="6215"/>
                  </a:cubicBezTo>
                  <a:lnTo>
                    <a:pt x="3282" y="13676"/>
                  </a:lnTo>
                  <a:cubicBezTo>
                    <a:pt x="3282" y="17116"/>
                    <a:pt x="6074" y="19891"/>
                    <a:pt x="9513" y="19891"/>
                  </a:cubicBezTo>
                  <a:lnTo>
                    <a:pt x="10228" y="19891"/>
                  </a:lnTo>
                  <a:cubicBezTo>
                    <a:pt x="9995" y="20439"/>
                    <a:pt x="9547" y="21137"/>
                    <a:pt x="8732" y="22068"/>
                  </a:cubicBezTo>
                  <a:cubicBezTo>
                    <a:pt x="4628" y="26754"/>
                    <a:pt x="6705" y="30310"/>
                    <a:pt x="6240" y="33002"/>
                  </a:cubicBezTo>
                  <a:cubicBezTo>
                    <a:pt x="5774" y="35677"/>
                    <a:pt x="2235" y="40563"/>
                    <a:pt x="1105" y="41975"/>
                  </a:cubicBezTo>
                  <a:cubicBezTo>
                    <a:pt x="1" y="43360"/>
                    <a:pt x="2478" y="52546"/>
                    <a:pt x="4026" y="52546"/>
                  </a:cubicBezTo>
                  <a:cubicBezTo>
                    <a:pt x="4038" y="52546"/>
                    <a:pt x="4051" y="52545"/>
                    <a:pt x="4063" y="52544"/>
                  </a:cubicBezTo>
                  <a:cubicBezTo>
                    <a:pt x="5027" y="52444"/>
                    <a:pt x="7320" y="52228"/>
                    <a:pt x="10178" y="52228"/>
                  </a:cubicBezTo>
                  <a:cubicBezTo>
                    <a:pt x="10161" y="53857"/>
                    <a:pt x="10527" y="56565"/>
                    <a:pt x="11640" y="59689"/>
                  </a:cubicBezTo>
                  <a:cubicBezTo>
                    <a:pt x="13319" y="64359"/>
                    <a:pt x="16509" y="64508"/>
                    <a:pt x="18370" y="67150"/>
                  </a:cubicBezTo>
                  <a:cubicBezTo>
                    <a:pt x="19448" y="68680"/>
                    <a:pt x="24488" y="69324"/>
                    <a:pt x="29346" y="69324"/>
                  </a:cubicBezTo>
                  <a:cubicBezTo>
                    <a:pt x="32878" y="69324"/>
                    <a:pt x="36313" y="68984"/>
                    <a:pt x="38062" y="68397"/>
                  </a:cubicBezTo>
                  <a:cubicBezTo>
                    <a:pt x="42216" y="67001"/>
                    <a:pt x="41535" y="59224"/>
                    <a:pt x="40903" y="56582"/>
                  </a:cubicBezTo>
                  <a:cubicBezTo>
                    <a:pt x="40455" y="54638"/>
                    <a:pt x="38926" y="52561"/>
                    <a:pt x="38311" y="50699"/>
                  </a:cubicBezTo>
                  <a:cubicBezTo>
                    <a:pt x="39740" y="49835"/>
                    <a:pt x="41069" y="48822"/>
                    <a:pt x="42316" y="47725"/>
                  </a:cubicBezTo>
                  <a:cubicBezTo>
                    <a:pt x="53350" y="37921"/>
                    <a:pt x="48996" y="25491"/>
                    <a:pt x="46969" y="21603"/>
                  </a:cubicBezTo>
                  <a:cubicBezTo>
                    <a:pt x="44958" y="17714"/>
                    <a:pt x="38893" y="14142"/>
                    <a:pt x="36865" y="12746"/>
                  </a:cubicBezTo>
                  <a:cubicBezTo>
                    <a:pt x="34855" y="11350"/>
                    <a:pt x="33608" y="10253"/>
                    <a:pt x="33608" y="7146"/>
                  </a:cubicBezTo>
                  <a:lnTo>
                    <a:pt x="33608" y="6215"/>
                  </a:lnTo>
                  <a:cubicBezTo>
                    <a:pt x="33608" y="2775"/>
                    <a:pt x="30817" y="0"/>
                    <a:pt x="27377"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2393047" y="3422016"/>
              <a:ext cx="163698" cy="139923"/>
            </a:xfrm>
            <a:custGeom>
              <a:avLst/>
              <a:gdLst/>
              <a:ahLst/>
              <a:cxnLst/>
              <a:rect l="l" t="t" r="r" b="b"/>
              <a:pathLst>
                <a:path w="5102" h="4361" extrusionOk="0">
                  <a:moveTo>
                    <a:pt x="2925" y="0"/>
                  </a:moveTo>
                  <a:cubicBezTo>
                    <a:pt x="981" y="0"/>
                    <a:pt x="0" y="2343"/>
                    <a:pt x="1379" y="3722"/>
                  </a:cubicBezTo>
                  <a:cubicBezTo>
                    <a:pt x="1820" y="4163"/>
                    <a:pt x="2364" y="4360"/>
                    <a:pt x="2899" y="4360"/>
                  </a:cubicBezTo>
                  <a:cubicBezTo>
                    <a:pt x="4020" y="4360"/>
                    <a:pt x="5102" y="3493"/>
                    <a:pt x="5102" y="2177"/>
                  </a:cubicBezTo>
                  <a:lnTo>
                    <a:pt x="5085" y="2177"/>
                  </a:lnTo>
                  <a:cubicBezTo>
                    <a:pt x="5085" y="981"/>
                    <a:pt x="4121" y="0"/>
                    <a:pt x="2925"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2661214" y="3013060"/>
              <a:ext cx="44823" cy="678213"/>
            </a:xfrm>
            <a:custGeom>
              <a:avLst/>
              <a:gdLst/>
              <a:ahLst/>
              <a:cxnLst/>
              <a:rect l="l" t="t" r="r" b="b"/>
              <a:pathLst>
                <a:path w="1397" h="21138" extrusionOk="0">
                  <a:moveTo>
                    <a:pt x="699" y="1"/>
                  </a:moveTo>
                  <a:cubicBezTo>
                    <a:pt x="350" y="1"/>
                    <a:pt x="1" y="233"/>
                    <a:pt x="1" y="699"/>
                  </a:cubicBezTo>
                  <a:lnTo>
                    <a:pt x="1" y="20440"/>
                  </a:lnTo>
                  <a:cubicBezTo>
                    <a:pt x="1" y="20905"/>
                    <a:pt x="350" y="21138"/>
                    <a:pt x="699" y="21138"/>
                  </a:cubicBezTo>
                  <a:cubicBezTo>
                    <a:pt x="1048" y="21138"/>
                    <a:pt x="1396" y="20905"/>
                    <a:pt x="1396" y="20440"/>
                  </a:cubicBezTo>
                  <a:lnTo>
                    <a:pt x="1396" y="699"/>
                  </a:lnTo>
                  <a:cubicBezTo>
                    <a:pt x="1396" y="233"/>
                    <a:pt x="1048" y="1"/>
                    <a:pt x="699"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2830751" y="3013060"/>
              <a:ext cx="44823" cy="257033"/>
            </a:xfrm>
            <a:custGeom>
              <a:avLst/>
              <a:gdLst/>
              <a:ahLst/>
              <a:cxnLst/>
              <a:rect l="l" t="t" r="r" b="b"/>
              <a:pathLst>
                <a:path w="1397" h="8011" extrusionOk="0">
                  <a:moveTo>
                    <a:pt x="699" y="1"/>
                  </a:moveTo>
                  <a:cubicBezTo>
                    <a:pt x="350" y="1"/>
                    <a:pt x="1" y="233"/>
                    <a:pt x="1" y="699"/>
                  </a:cubicBezTo>
                  <a:lnTo>
                    <a:pt x="1" y="7312"/>
                  </a:lnTo>
                  <a:cubicBezTo>
                    <a:pt x="1" y="7778"/>
                    <a:pt x="350" y="8010"/>
                    <a:pt x="699" y="8010"/>
                  </a:cubicBezTo>
                  <a:cubicBezTo>
                    <a:pt x="1048" y="8010"/>
                    <a:pt x="1397" y="7778"/>
                    <a:pt x="1397" y="7312"/>
                  </a:cubicBezTo>
                  <a:lnTo>
                    <a:pt x="1397" y="699"/>
                  </a:lnTo>
                  <a:cubicBezTo>
                    <a:pt x="1397" y="233"/>
                    <a:pt x="1048" y="1"/>
                    <a:pt x="699"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2875541" y="3035456"/>
              <a:ext cx="588663" cy="222381"/>
            </a:xfrm>
            <a:custGeom>
              <a:avLst/>
              <a:gdLst/>
              <a:ahLst/>
              <a:cxnLst/>
              <a:rect l="l" t="t" r="r" b="b"/>
              <a:pathLst>
                <a:path w="18347" h="6931" extrusionOk="0">
                  <a:moveTo>
                    <a:pt x="1" y="1"/>
                  </a:moveTo>
                  <a:lnTo>
                    <a:pt x="1" y="6930"/>
                  </a:lnTo>
                  <a:lnTo>
                    <a:pt x="18346" y="6930"/>
                  </a:lnTo>
                  <a:lnTo>
                    <a:pt x="18346" y="1"/>
                  </a:ln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844208" y="3624600"/>
              <a:ext cx="829622" cy="798243"/>
            </a:xfrm>
            <a:custGeom>
              <a:avLst/>
              <a:gdLst/>
              <a:ahLst/>
              <a:cxnLst/>
              <a:rect l="l" t="t" r="r" b="b"/>
              <a:pathLst>
                <a:path w="25857" h="24879" extrusionOk="0">
                  <a:moveTo>
                    <a:pt x="13410" y="1"/>
                  </a:moveTo>
                  <a:cubicBezTo>
                    <a:pt x="8375" y="1"/>
                    <a:pt x="3855" y="3025"/>
                    <a:pt x="1928" y="7678"/>
                  </a:cubicBezTo>
                  <a:cubicBezTo>
                    <a:pt x="0" y="12331"/>
                    <a:pt x="1064" y="17665"/>
                    <a:pt x="4620" y="21238"/>
                  </a:cubicBezTo>
                  <a:cubicBezTo>
                    <a:pt x="6997" y="23615"/>
                    <a:pt x="10177" y="24879"/>
                    <a:pt x="13415" y="24879"/>
                  </a:cubicBezTo>
                  <a:cubicBezTo>
                    <a:pt x="15019" y="24879"/>
                    <a:pt x="16638" y="24568"/>
                    <a:pt x="18179" y="23930"/>
                  </a:cubicBezTo>
                  <a:cubicBezTo>
                    <a:pt x="22816" y="22002"/>
                    <a:pt x="25857" y="17465"/>
                    <a:pt x="25857" y="12430"/>
                  </a:cubicBezTo>
                  <a:cubicBezTo>
                    <a:pt x="25857" y="5568"/>
                    <a:pt x="20290" y="1"/>
                    <a:pt x="13410"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868721" y="2030971"/>
              <a:ext cx="943203" cy="907620"/>
            </a:xfrm>
            <a:custGeom>
              <a:avLst/>
              <a:gdLst/>
              <a:ahLst/>
              <a:cxnLst/>
              <a:rect l="l" t="t" r="r" b="b"/>
              <a:pathLst>
                <a:path w="29397" h="28288" extrusionOk="0">
                  <a:moveTo>
                    <a:pt x="15255" y="1"/>
                  </a:moveTo>
                  <a:cubicBezTo>
                    <a:pt x="9539" y="1"/>
                    <a:pt x="4371" y="3441"/>
                    <a:pt x="2177" y="8725"/>
                  </a:cubicBezTo>
                  <a:cubicBezTo>
                    <a:pt x="0" y="14009"/>
                    <a:pt x="1197" y="20091"/>
                    <a:pt x="5252" y="24146"/>
                  </a:cubicBezTo>
                  <a:cubicBezTo>
                    <a:pt x="7956" y="26851"/>
                    <a:pt x="11578" y="28288"/>
                    <a:pt x="15268" y="28288"/>
                  </a:cubicBezTo>
                  <a:cubicBezTo>
                    <a:pt x="17087" y="28288"/>
                    <a:pt x="18922" y="27939"/>
                    <a:pt x="20672" y="27220"/>
                  </a:cubicBezTo>
                  <a:cubicBezTo>
                    <a:pt x="25957" y="25026"/>
                    <a:pt x="29396" y="19858"/>
                    <a:pt x="29396" y="14142"/>
                  </a:cubicBezTo>
                  <a:cubicBezTo>
                    <a:pt x="29396" y="6332"/>
                    <a:pt x="23065" y="1"/>
                    <a:pt x="15255"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2117405" y="2893223"/>
              <a:ext cx="631818" cy="874413"/>
            </a:xfrm>
            <a:custGeom>
              <a:avLst/>
              <a:gdLst/>
              <a:ahLst/>
              <a:cxnLst/>
              <a:rect l="l" t="t" r="r" b="b"/>
              <a:pathLst>
                <a:path w="19692" h="27253" extrusionOk="0">
                  <a:moveTo>
                    <a:pt x="12761" y="0"/>
                  </a:moveTo>
                  <a:cubicBezTo>
                    <a:pt x="12450" y="0"/>
                    <a:pt x="12134" y="16"/>
                    <a:pt x="11815" y="47"/>
                  </a:cubicBezTo>
                  <a:cubicBezTo>
                    <a:pt x="8491" y="379"/>
                    <a:pt x="7395" y="3769"/>
                    <a:pt x="6664" y="6012"/>
                  </a:cubicBezTo>
                  <a:cubicBezTo>
                    <a:pt x="6531" y="6461"/>
                    <a:pt x="6364" y="6893"/>
                    <a:pt x="6198" y="7325"/>
                  </a:cubicBezTo>
                  <a:cubicBezTo>
                    <a:pt x="5417" y="8987"/>
                    <a:pt x="3124" y="11396"/>
                    <a:pt x="1429" y="11895"/>
                  </a:cubicBezTo>
                  <a:lnTo>
                    <a:pt x="0" y="12327"/>
                  </a:lnTo>
                  <a:lnTo>
                    <a:pt x="1479" y="12310"/>
                  </a:lnTo>
                  <a:cubicBezTo>
                    <a:pt x="1496" y="12310"/>
                    <a:pt x="2958" y="12344"/>
                    <a:pt x="3822" y="16049"/>
                  </a:cubicBezTo>
                  <a:cubicBezTo>
                    <a:pt x="4753" y="20021"/>
                    <a:pt x="5932" y="23776"/>
                    <a:pt x="10220" y="26003"/>
                  </a:cubicBezTo>
                  <a:cubicBezTo>
                    <a:pt x="11832" y="26834"/>
                    <a:pt x="13377" y="27249"/>
                    <a:pt x="14740" y="27249"/>
                  </a:cubicBezTo>
                  <a:cubicBezTo>
                    <a:pt x="14794" y="27251"/>
                    <a:pt x="14849" y="27252"/>
                    <a:pt x="14904" y="27252"/>
                  </a:cubicBezTo>
                  <a:cubicBezTo>
                    <a:pt x="15778" y="27252"/>
                    <a:pt x="16631" y="27004"/>
                    <a:pt x="17382" y="26535"/>
                  </a:cubicBezTo>
                  <a:cubicBezTo>
                    <a:pt x="18279" y="25936"/>
                    <a:pt x="19293" y="24673"/>
                    <a:pt x="19077" y="22098"/>
                  </a:cubicBezTo>
                  <a:lnTo>
                    <a:pt x="19077" y="22098"/>
                  </a:lnTo>
                  <a:lnTo>
                    <a:pt x="18661" y="22131"/>
                  </a:lnTo>
                  <a:cubicBezTo>
                    <a:pt x="18827" y="24009"/>
                    <a:pt x="18296" y="25405"/>
                    <a:pt x="17149" y="26186"/>
                  </a:cubicBezTo>
                  <a:cubicBezTo>
                    <a:pt x="16496" y="26621"/>
                    <a:pt x="15668" y="26837"/>
                    <a:pt x="14729" y="26837"/>
                  </a:cubicBezTo>
                  <a:cubicBezTo>
                    <a:pt x="13445" y="26837"/>
                    <a:pt x="11954" y="26434"/>
                    <a:pt x="10419" y="25637"/>
                  </a:cubicBezTo>
                  <a:cubicBezTo>
                    <a:pt x="6281" y="23494"/>
                    <a:pt x="5135" y="19838"/>
                    <a:pt x="4221" y="15949"/>
                  </a:cubicBezTo>
                  <a:cubicBezTo>
                    <a:pt x="3623" y="13357"/>
                    <a:pt x="2709" y="12427"/>
                    <a:pt x="2094" y="12078"/>
                  </a:cubicBezTo>
                  <a:cubicBezTo>
                    <a:pt x="3822" y="11263"/>
                    <a:pt x="5833" y="9103"/>
                    <a:pt x="6564" y="7491"/>
                  </a:cubicBezTo>
                  <a:cubicBezTo>
                    <a:pt x="6747" y="7059"/>
                    <a:pt x="6913" y="6611"/>
                    <a:pt x="7062" y="6145"/>
                  </a:cubicBezTo>
                  <a:cubicBezTo>
                    <a:pt x="7760" y="4002"/>
                    <a:pt x="8807" y="761"/>
                    <a:pt x="11865" y="462"/>
                  </a:cubicBezTo>
                  <a:cubicBezTo>
                    <a:pt x="12172" y="433"/>
                    <a:pt x="12476" y="418"/>
                    <a:pt x="12774" y="418"/>
                  </a:cubicBezTo>
                  <a:cubicBezTo>
                    <a:pt x="14832" y="418"/>
                    <a:pt x="16642" y="1109"/>
                    <a:pt x="17731" y="2357"/>
                  </a:cubicBezTo>
                  <a:cubicBezTo>
                    <a:pt x="18944" y="3752"/>
                    <a:pt x="19259" y="5713"/>
                    <a:pt x="18661" y="8206"/>
                  </a:cubicBezTo>
                  <a:lnTo>
                    <a:pt x="19077" y="8306"/>
                  </a:lnTo>
                  <a:cubicBezTo>
                    <a:pt x="19691" y="5713"/>
                    <a:pt x="19326" y="3553"/>
                    <a:pt x="18046" y="2091"/>
                  </a:cubicBezTo>
                  <a:cubicBezTo>
                    <a:pt x="16868" y="753"/>
                    <a:pt x="14940" y="0"/>
                    <a:pt x="1276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1804416" y="2456450"/>
              <a:ext cx="357266" cy="834435"/>
            </a:xfrm>
            <a:custGeom>
              <a:avLst/>
              <a:gdLst/>
              <a:ahLst/>
              <a:cxnLst/>
              <a:rect l="l" t="t" r="r" b="b"/>
              <a:pathLst>
                <a:path w="11135" h="26007" extrusionOk="0">
                  <a:moveTo>
                    <a:pt x="416" y="0"/>
                  </a:moveTo>
                  <a:lnTo>
                    <a:pt x="1" y="50"/>
                  </a:lnTo>
                  <a:cubicBezTo>
                    <a:pt x="134" y="1712"/>
                    <a:pt x="134" y="4088"/>
                    <a:pt x="117" y="6830"/>
                  </a:cubicBezTo>
                  <a:cubicBezTo>
                    <a:pt x="67" y="15255"/>
                    <a:pt x="1" y="25741"/>
                    <a:pt x="4321" y="26006"/>
                  </a:cubicBezTo>
                  <a:lnTo>
                    <a:pt x="4454" y="26006"/>
                  </a:lnTo>
                  <a:cubicBezTo>
                    <a:pt x="5202" y="26006"/>
                    <a:pt x="5568" y="25574"/>
                    <a:pt x="5933" y="25159"/>
                  </a:cubicBezTo>
                  <a:cubicBezTo>
                    <a:pt x="6315" y="24694"/>
                    <a:pt x="6681" y="24262"/>
                    <a:pt x="7611" y="24212"/>
                  </a:cubicBezTo>
                  <a:cubicBezTo>
                    <a:pt x="7665" y="24210"/>
                    <a:pt x="7718" y="24208"/>
                    <a:pt x="7770" y="24208"/>
                  </a:cubicBezTo>
                  <a:cubicBezTo>
                    <a:pt x="8894" y="24208"/>
                    <a:pt x="9463" y="24715"/>
                    <a:pt x="9971" y="25176"/>
                  </a:cubicBezTo>
                  <a:cubicBezTo>
                    <a:pt x="10303" y="25475"/>
                    <a:pt x="10619" y="25757"/>
                    <a:pt x="11035" y="25873"/>
                  </a:cubicBezTo>
                  <a:lnTo>
                    <a:pt x="11134" y="25475"/>
                  </a:lnTo>
                  <a:cubicBezTo>
                    <a:pt x="10819" y="25392"/>
                    <a:pt x="10553" y="25142"/>
                    <a:pt x="10254" y="24876"/>
                  </a:cubicBezTo>
                  <a:cubicBezTo>
                    <a:pt x="9716" y="24387"/>
                    <a:pt x="9074" y="23791"/>
                    <a:pt x="7783" y="23791"/>
                  </a:cubicBezTo>
                  <a:cubicBezTo>
                    <a:pt x="7717" y="23791"/>
                    <a:pt x="7648" y="23793"/>
                    <a:pt x="7578" y="23796"/>
                  </a:cubicBezTo>
                  <a:cubicBezTo>
                    <a:pt x="6481" y="23846"/>
                    <a:pt x="6000" y="24428"/>
                    <a:pt x="5601" y="24893"/>
                  </a:cubicBezTo>
                  <a:cubicBezTo>
                    <a:pt x="5275" y="25281"/>
                    <a:pt x="5022" y="25596"/>
                    <a:pt x="4477" y="25596"/>
                  </a:cubicBezTo>
                  <a:cubicBezTo>
                    <a:pt x="4437" y="25596"/>
                    <a:pt x="4397" y="25594"/>
                    <a:pt x="4354" y="25591"/>
                  </a:cubicBezTo>
                  <a:cubicBezTo>
                    <a:pt x="416" y="25358"/>
                    <a:pt x="483" y="14640"/>
                    <a:pt x="532" y="6830"/>
                  </a:cubicBezTo>
                  <a:cubicBezTo>
                    <a:pt x="549" y="4072"/>
                    <a:pt x="549" y="1695"/>
                    <a:pt x="416"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2105116" y="3170341"/>
              <a:ext cx="104533" cy="89806"/>
            </a:xfrm>
            <a:custGeom>
              <a:avLst/>
              <a:gdLst/>
              <a:ahLst/>
              <a:cxnLst/>
              <a:rect l="l" t="t" r="r" b="b"/>
              <a:pathLst>
                <a:path w="3258" h="2799" extrusionOk="0">
                  <a:moveTo>
                    <a:pt x="1862" y="1"/>
                  </a:moveTo>
                  <a:cubicBezTo>
                    <a:pt x="616" y="1"/>
                    <a:pt x="1" y="1496"/>
                    <a:pt x="882" y="2377"/>
                  </a:cubicBezTo>
                  <a:cubicBezTo>
                    <a:pt x="1168" y="2669"/>
                    <a:pt x="1519" y="2799"/>
                    <a:pt x="1863" y="2799"/>
                  </a:cubicBezTo>
                  <a:cubicBezTo>
                    <a:pt x="2577" y="2799"/>
                    <a:pt x="3258" y="2238"/>
                    <a:pt x="3258" y="1397"/>
                  </a:cubicBezTo>
                  <a:cubicBezTo>
                    <a:pt x="3258" y="616"/>
                    <a:pt x="2643" y="1"/>
                    <a:pt x="1862"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1898778" y="3194501"/>
              <a:ext cx="104533" cy="89966"/>
            </a:xfrm>
            <a:custGeom>
              <a:avLst/>
              <a:gdLst/>
              <a:ahLst/>
              <a:cxnLst/>
              <a:rect l="l" t="t" r="r" b="b"/>
              <a:pathLst>
                <a:path w="3258" h="2804" extrusionOk="0">
                  <a:moveTo>
                    <a:pt x="1406" y="1"/>
                  </a:moveTo>
                  <a:cubicBezTo>
                    <a:pt x="689" y="1"/>
                    <a:pt x="1" y="563"/>
                    <a:pt x="1" y="1408"/>
                  </a:cubicBezTo>
                  <a:cubicBezTo>
                    <a:pt x="1" y="2173"/>
                    <a:pt x="616" y="2804"/>
                    <a:pt x="1397" y="2804"/>
                  </a:cubicBezTo>
                  <a:cubicBezTo>
                    <a:pt x="2643" y="2804"/>
                    <a:pt x="3258" y="1292"/>
                    <a:pt x="2377" y="411"/>
                  </a:cubicBezTo>
                  <a:cubicBezTo>
                    <a:pt x="2094" y="128"/>
                    <a:pt x="1746" y="1"/>
                    <a:pt x="1406"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1660482" y="3289248"/>
              <a:ext cx="520932" cy="808831"/>
            </a:xfrm>
            <a:custGeom>
              <a:avLst/>
              <a:gdLst/>
              <a:ahLst/>
              <a:cxnLst/>
              <a:rect l="l" t="t" r="r" b="b"/>
              <a:pathLst>
                <a:path w="16236" h="25209" extrusionOk="0">
                  <a:moveTo>
                    <a:pt x="16152" y="1"/>
                  </a:moveTo>
                  <a:cubicBezTo>
                    <a:pt x="15537" y="117"/>
                    <a:pt x="15072" y="566"/>
                    <a:pt x="14573" y="1047"/>
                  </a:cubicBezTo>
                  <a:cubicBezTo>
                    <a:pt x="13925" y="1662"/>
                    <a:pt x="13277" y="2294"/>
                    <a:pt x="12280" y="2294"/>
                  </a:cubicBezTo>
                  <a:lnTo>
                    <a:pt x="12264" y="2294"/>
                  </a:lnTo>
                  <a:cubicBezTo>
                    <a:pt x="11532" y="2294"/>
                    <a:pt x="10918" y="2044"/>
                    <a:pt x="10336" y="1795"/>
                  </a:cubicBezTo>
                  <a:cubicBezTo>
                    <a:pt x="9828" y="1582"/>
                    <a:pt x="9333" y="1375"/>
                    <a:pt x="8805" y="1375"/>
                  </a:cubicBezTo>
                  <a:cubicBezTo>
                    <a:pt x="8469" y="1375"/>
                    <a:pt x="8119" y="1459"/>
                    <a:pt x="7744" y="1679"/>
                  </a:cubicBezTo>
                  <a:cubicBezTo>
                    <a:pt x="6032" y="2693"/>
                    <a:pt x="3606" y="11466"/>
                    <a:pt x="1296" y="20357"/>
                  </a:cubicBezTo>
                  <a:cubicBezTo>
                    <a:pt x="715" y="22567"/>
                    <a:pt x="266" y="24295"/>
                    <a:pt x="0" y="25093"/>
                  </a:cubicBezTo>
                  <a:lnTo>
                    <a:pt x="399" y="25209"/>
                  </a:lnTo>
                  <a:cubicBezTo>
                    <a:pt x="665" y="24411"/>
                    <a:pt x="1113" y="22666"/>
                    <a:pt x="1695" y="20473"/>
                  </a:cubicBezTo>
                  <a:cubicBezTo>
                    <a:pt x="3274" y="14374"/>
                    <a:pt x="6232" y="3041"/>
                    <a:pt x="7960" y="2044"/>
                  </a:cubicBezTo>
                  <a:cubicBezTo>
                    <a:pt x="8261" y="1865"/>
                    <a:pt x="8540" y="1794"/>
                    <a:pt x="8816" y="1794"/>
                  </a:cubicBezTo>
                  <a:cubicBezTo>
                    <a:pt x="9255" y="1794"/>
                    <a:pt x="9686" y="1973"/>
                    <a:pt x="10186" y="2177"/>
                  </a:cubicBezTo>
                  <a:cubicBezTo>
                    <a:pt x="10768" y="2427"/>
                    <a:pt x="11449" y="2709"/>
                    <a:pt x="12264" y="2709"/>
                  </a:cubicBezTo>
                  <a:lnTo>
                    <a:pt x="12280" y="2709"/>
                  </a:lnTo>
                  <a:cubicBezTo>
                    <a:pt x="13443" y="2709"/>
                    <a:pt x="14191" y="1995"/>
                    <a:pt x="14856" y="1347"/>
                  </a:cubicBezTo>
                  <a:cubicBezTo>
                    <a:pt x="15321" y="914"/>
                    <a:pt x="15753" y="499"/>
                    <a:pt x="16235" y="399"/>
                  </a:cubicBezTo>
                  <a:lnTo>
                    <a:pt x="16152"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105116" y="3324445"/>
              <a:ext cx="104533" cy="90095"/>
            </a:xfrm>
            <a:custGeom>
              <a:avLst/>
              <a:gdLst/>
              <a:ahLst/>
              <a:cxnLst/>
              <a:rect l="l" t="t" r="r" b="b"/>
              <a:pathLst>
                <a:path w="3258" h="2808" extrusionOk="0">
                  <a:moveTo>
                    <a:pt x="1862" y="0"/>
                  </a:moveTo>
                  <a:cubicBezTo>
                    <a:pt x="616" y="0"/>
                    <a:pt x="1" y="1512"/>
                    <a:pt x="882" y="2393"/>
                  </a:cubicBezTo>
                  <a:cubicBezTo>
                    <a:pt x="1168" y="2679"/>
                    <a:pt x="1519" y="2808"/>
                    <a:pt x="1862" y="2808"/>
                  </a:cubicBezTo>
                  <a:cubicBezTo>
                    <a:pt x="2576" y="2808"/>
                    <a:pt x="3258" y="2254"/>
                    <a:pt x="3258" y="1413"/>
                  </a:cubicBezTo>
                  <a:cubicBezTo>
                    <a:pt x="3258" y="632"/>
                    <a:pt x="2643" y="0"/>
                    <a:pt x="1862"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1898778" y="3348990"/>
              <a:ext cx="104533" cy="89581"/>
            </a:xfrm>
            <a:custGeom>
              <a:avLst/>
              <a:gdLst/>
              <a:ahLst/>
              <a:cxnLst/>
              <a:rect l="l" t="t" r="r" b="b"/>
              <a:pathLst>
                <a:path w="3258" h="2792" extrusionOk="0">
                  <a:moveTo>
                    <a:pt x="1396" y="1"/>
                  </a:moveTo>
                  <a:cubicBezTo>
                    <a:pt x="682" y="1"/>
                    <a:pt x="1" y="554"/>
                    <a:pt x="1" y="1396"/>
                  </a:cubicBezTo>
                  <a:cubicBezTo>
                    <a:pt x="1" y="2177"/>
                    <a:pt x="616" y="2791"/>
                    <a:pt x="1397" y="2791"/>
                  </a:cubicBezTo>
                  <a:cubicBezTo>
                    <a:pt x="2643" y="2791"/>
                    <a:pt x="3258" y="1296"/>
                    <a:pt x="2377" y="415"/>
                  </a:cubicBezTo>
                  <a:cubicBezTo>
                    <a:pt x="2091" y="129"/>
                    <a:pt x="1740" y="1"/>
                    <a:pt x="1396"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1966509" y="3229538"/>
              <a:ext cx="153045" cy="131163"/>
            </a:xfrm>
            <a:custGeom>
              <a:avLst/>
              <a:gdLst/>
              <a:ahLst/>
              <a:cxnLst/>
              <a:rect l="l" t="t" r="r" b="b"/>
              <a:pathLst>
                <a:path w="4770" h="4088" extrusionOk="0">
                  <a:moveTo>
                    <a:pt x="2726" y="0"/>
                  </a:moveTo>
                  <a:cubicBezTo>
                    <a:pt x="898" y="0"/>
                    <a:pt x="0" y="2194"/>
                    <a:pt x="1280" y="3490"/>
                  </a:cubicBezTo>
                  <a:cubicBezTo>
                    <a:pt x="1698" y="3903"/>
                    <a:pt x="2209" y="4087"/>
                    <a:pt x="2710" y="4087"/>
                  </a:cubicBezTo>
                  <a:cubicBezTo>
                    <a:pt x="3762" y="4087"/>
                    <a:pt x="4770" y="3272"/>
                    <a:pt x="4770" y="2044"/>
                  </a:cubicBezTo>
                  <a:cubicBezTo>
                    <a:pt x="4770" y="914"/>
                    <a:pt x="3856" y="0"/>
                    <a:pt x="2726"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3407126" y="2979467"/>
              <a:ext cx="181794" cy="334422"/>
            </a:xfrm>
            <a:custGeom>
              <a:avLst/>
              <a:gdLst/>
              <a:ahLst/>
              <a:cxnLst/>
              <a:rect l="l" t="t" r="r" b="b"/>
              <a:pathLst>
                <a:path w="5666" h="10423" extrusionOk="0">
                  <a:moveTo>
                    <a:pt x="4274" y="1"/>
                  </a:moveTo>
                  <a:cubicBezTo>
                    <a:pt x="4273" y="1"/>
                    <a:pt x="4272" y="1"/>
                    <a:pt x="4271" y="1"/>
                  </a:cubicBezTo>
                  <a:cubicBezTo>
                    <a:pt x="2526" y="34"/>
                    <a:pt x="1795" y="732"/>
                    <a:pt x="1080" y="1663"/>
                  </a:cubicBezTo>
                  <a:cubicBezTo>
                    <a:pt x="382" y="2593"/>
                    <a:pt x="0" y="7429"/>
                    <a:pt x="1080" y="8592"/>
                  </a:cubicBezTo>
                  <a:cubicBezTo>
                    <a:pt x="2142" y="9702"/>
                    <a:pt x="3483" y="10422"/>
                    <a:pt x="4201" y="10422"/>
                  </a:cubicBezTo>
                  <a:cubicBezTo>
                    <a:pt x="4225" y="10422"/>
                    <a:pt x="4248" y="10422"/>
                    <a:pt x="4271" y="10420"/>
                  </a:cubicBezTo>
                  <a:cubicBezTo>
                    <a:pt x="4968" y="10370"/>
                    <a:pt x="5666" y="1"/>
                    <a:pt x="4274"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3511627" y="2979480"/>
              <a:ext cx="65068" cy="334326"/>
            </a:xfrm>
            <a:custGeom>
              <a:avLst/>
              <a:gdLst/>
              <a:ahLst/>
              <a:cxnLst/>
              <a:rect l="l" t="t" r="r" b="b"/>
              <a:pathLst>
                <a:path w="2028" h="10420" extrusionOk="0">
                  <a:moveTo>
                    <a:pt x="1014" y="1"/>
                  </a:moveTo>
                  <a:cubicBezTo>
                    <a:pt x="465" y="1"/>
                    <a:pt x="0" y="2327"/>
                    <a:pt x="0" y="5219"/>
                  </a:cubicBezTo>
                  <a:cubicBezTo>
                    <a:pt x="0" y="8094"/>
                    <a:pt x="465" y="10420"/>
                    <a:pt x="1014" y="10420"/>
                  </a:cubicBezTo>
                  <a:cubicBezTo>
                    <a:pt x="1579" y="10420"/>
                    <a:pt x="2027" y="8094"/>
                    <a:pt x="2027" y="5219"/>
                  </a:cubicBezTo>
                  <a:cubicBezTo>
                    <a:pt x="2027" y="2327"/>
                    <a:pt x="1579" y="1"/>
                    <a:pt x="1014"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474172" y="3281259"/>
              <a:ext cx="1542486" cy="1484573"/>
            </a:xfrm>
            <a:custGeom>
              <a:avLst/>
              <a:gdLst/>
              <a:ahLst/>
              <a:cxnLst/>
              <a:rect l="l" t="t" r="r" b="b"/>
              <a:pathLst>
                <a:path w="48075" h="46270" extrusionOk="0">
                  <a:moveTo>
                    <a:pt x="25849" y="2234"/>
                  </a:moveTo>
                  <a:cubicBezTo>
                    <a:pt x="26852" y="2234"/>
                    <a:pt x="27822" y="2286"/>
                    <a:pt x="28682" y="2393"/>
                  </a:cubicBezTo>
                  <a:cubicBezTo>
                    <a:pt x="31989" y="2809"/>
                    <a:pt x="31108" y="5800"/>
                    <a:pt x="30693" y="6780"/>
                  </a:cubicBezTo>
                  <a:cubicBezTo>
                    <a:pt x="30277" y="7777"/>
                    <a:pt x="27868" y="12380"/>
                    <a:pt x="26572" y="13809"/>
                  </a:cubicBezTo>
                  <a:cubicBezTo>
                    <a:pt x="25793" y="14665"/>
                    <a:pt x="24847" y="14959"/>
                    <a:pt x="23958" y="14959"/>
                  </a:cubicBezTo>
                  <a:cubicBezTo>
                    <a:pt x="22930" y="14959"/>
                    <a:pt x="21979" y="14566"/>
                    <a:pt x="21454" y="14191"/>
                  </a:cubicBezTo>
                  <a:cubicBezTo>
                    <a:pt x="19659" y="12962"/>
                    <a:pt x="18413" y="10369"/>
                    <a:pt x="16601" y="7977"/>
                  </a:cubicBezTo>
                  <a:cubicBezTo>
                    <a:pt x="14790" y="5600"/>
                    <a:pt x="16518" y="4204"/>
                    <a:pt x="18213" y="3423"/>
                  </a:cubicBezTo>
                  <a:cubicBezTo>
                    <a:pt x="19827" y="2660"/>
                    <a:pt x="22975" y="2234"/>
                    <a:pt x="25849" y="2234"/>
                  </a:cubicBezTo>
                  <a:close/>
                  <a:moveTo>
                    <a:pt x="25575" y="15654"/>
                  </a:moveTo>
                  <a:cubicBezTo>
                    <a:pt x="27070" y="15654"/>
                    <a:pt x="26505" y="16900"/>
                    <a:pt x="26289" y="17415"/>
                  </a:cubicBezTo>
                  <a:cubicBezTo>
                    <a:pt x="26123" y="17797"/>
                    <a:pt x="25824" y="18545"/>
                    <a:pt x="25575" y="19127"/>
                  </a:cubicBezTo>
                  <a:cubicBezTo>
                    <a:pt x="25417" y="19461"/>
                    <a:pt x="24935" y="19609"/>
                    <a:pt x="24518" y="19609"/>
                  </a:cubicBezTo>
                  <a:cubicBezTo>
                    <a:pt x="24231" y="19609"/>
                    <a:pt x="23975" y="19538"/>
                    <a:pt x="23880" y="19409"/>
                  </a:cubicBezTo>
                  <a:cubicBezTo>
                    <a:pt x="23581" y="18994"/>
                    <a:pt x="22933" y="17914"/>
                    <a:pt x="22451" y="17249"/>
                  </a:cubicBezTo>
                  <a:lnTo>
                    <a:pt x="22451" y="17266"/>
                  </a:lnTo>
                  <a:cubicBezTo>
                    <a:pt x="22218" y="16917"/>
                    <a:pt x="22268" y="16368"/>
                    <a:pt x="22766" y="15969"/>
                  </a:cubicBezTo>
                  <a:cubicBezTo>
                    <a:pt x="23016" y="15753"/>
                    <a:pt x="24744" y="15654"/>
                    <a:pt x="25575" y="15654"/>
                  </a:cubicBezTo>
                  <a:close/>
                  <a:moveTo>
                    <a:pt x="36167" y="6454"/>
                  </a:moveTo>
                  <a:cubicBezTo>
                    <a:pt x="37010" y="6454"/>
                    <a:pt x="37896" y="6919"/>
                    <a:pt x="38652" y="7445"/>
                  </a:cubicBezTo>
                  <a:cubicBezTo>
                    <a:pt x="40630" y="8824"/>
                    <a:pt x="43471" y="12912"/>
                    <a:pt x="44768" y="16003"/>
                  </a:cubicBezTo>
                  <a:cubicBezTo>
                    <a:pt x="46080" y="19077"/>
                    <a:pt x="43039" y="19808"/>
                    <a:pt x="41976" y="19941"/>
                  </a:cubicBezTo>
                  <a:cubicBezTo>
                    <a:pt x="41373" y="20017"/>
                    <a:pt x="39395" y="20127"/>
                    <a:pt x="37462" y="20127"/>
                  </a:cubicBezTo>
                  <a:cubicBezTo>
                    <a:pt x="36037" y="20127"/>
                    <a:pt x="34637" y="20067"/>
                    <a:pt x="33833" y="19891"/>
                  </a:cubicBezTo>
                  <a:cubicBezTo>
                    <a:pt x="31407" y="19343"/>
                    <a:pt x="30842" y="16850"/>
                    <a:pt x="30942" y="15637"/>
                  </a:cubicBezTo>
                  <a:cubicBezTo>
                    <a:pt x="31125" y="13460"/>
                    <a:pt x="32753" y="11101"/>
                    <a:pt x="33900" y="8342"/>
                  </a:cubicBezTo>
                  <a:cubicBezTo>
                    <a:pt x="34488" y="6939"/>
                    <a:pt x="35305" y="6454"/>
                    <a:pt x="36167" y="6454"/>
                  </a:cubicBezTo>
                  <a:close/>
                  <a:moveTo>
                    <a:pt x="29589" y="17569"/>
                  </a:moveTo>
                  <a:cubicBezTo>
                    <a:pt x="29739" y="17569"/>
                    <a:pt x="29904" y="17599"/>
                    <a:pt x="30078" y="17664"/>
                  </a:cubicBezTo>
                  <a:cubicBezTo>
                    <a:pt x="30377" y="17781"/>
                    <a:pt x="31324" y="19210"/>
                    <a:pt x="31740" y="19924"/>
                  </a:cubicBezTo>
                  <a:cubicBezTo>
                    <a:pt x="32487" y="21237"/>
                    <a:pt x="31141" y="21370"/>
                    <a:pt x="30576" y="21436"/>
                  </a:cubicBezTo>
                  <a:cubicBezTo>
                    <a:pt x="30161" y="21486"/>
                    <a:pt x="29363" y="21603"/>
                    <a:pt x="28732" y="21669"/>
                  </a:cubicBezTo>
                  <a:cubicBezTo>
                    <a:pt x="28713" y="21671"/>
                    <a:pt x="28694" y="21672"/>
                    <a:pt x="28675" y="21672"/>
                  </a:cubicBezTo>
                  <a:cubicBezTo>
                    <a:pt x="28079" y="21672"/>
                    <a:pt x="27490" y="20694"/>
                    <a:pt x="27635" y="20356"/>
                  </a:cubicBezTo>
                  <a:cubicBezTo>
                    <a:pt x="27851" y="19874"/>
                    <a:pt x="28466" y="18778"/>
                    <a:pt x="28798" y="18047"/>
                  </a:cubicBezTo>
                  <a:cubicBezTo>
                    <a:pt x="28918" y="17761"/>
                    <a:pt x="29208" y="17569"/>
                    <a:pt x="29589" y="17569"/>
                  </a:cubicBezTo>
                  <a:close/>
                  <a:moveTo>
                    <a:pt x="19554" y="18241"/>
                  </a:moveTo>
                  <a:cubicBezTo>
                    <a:pt x="20024" y="18241"/>
                    <a:pt x="20439" y="18817"/>
                    <a:pt x="20656" y="19110"/>
                  </a:cubicBezTo>
                  <a:cubicBezTo>
                    <a:pt x="20922" y="19442"/>
                    <a:pt x="21420" y="20074"/>
                    <a:pt x="21786" y="20589"/>
                  </a:cubicBezTo>
                  <a:cubicBezTo>
                    <a:pt x="22152" y="21104"/>
                    <a:pt x="21570" y="22151"/>
                    <a:pt x="21188" y="22201"/>
                  </a:cubicBezTo>
                  <a:cubicBezTo>
                    <a:pt x="20673" y="22251"/>
                    <a:pt x="19410" y="22267"/>
                    <a:pt x="18612" y="22350"/>
                  </a:cubicBezTo>
                  <a:cubicBezTo>
                    <a:pt x="18591" y="22352"/>
                    <a:pt x="18571" y="22353"/>
                    <a:pt x="18550" y="22353"/>
                  </a:cubicBezTo>
                  <a:cubicBezTo>
                    <a:pt x="18139" y="22353"/>
                    <a:pt x="17743" y="22038"/>
                    <a:pt x="17648" y="21436"/>
                  </a:cubicBezTo>
                  <a:cubicBezTo>
                    <a:pt x="17598" y="21104"/>
                    <a:pt x="18363" y="19575"/>
                    <a:pt x="18778" y="18861"/>
                  </a:cubicBezTo>
                  <a:cubicBezTo>
                    <a:pt x="19038" y="18405"/>
                    <a:pt x="19304" y="18241"/>
                    <a:pt x="19554" y="18241"/>
                  </a:cubicBezTo>
                  <a:close/>
                  <a:moveTo>
                    <a:pt x="10944" y="8272"/>
                  </a:moveTo>
                  <a:cubicBezTo>
                    <a:pt x="12183" y="8272"/>
                    <a:pt x="13238" y="9425"/>
                    <a:pt x="13660" y="9987"/>
                  </a:cubicBezTo>
                  <a:cubicBezTo>
                    <a:pt x="14308" y="10835"/>
                    <a:pt x="17100" y="15222"/>
                    <a:pt x="17681" y="17066"/>
                  </a:cubicBezTo>
                  <a:cubicBezTo>
                    <a:pt x="18429" y="19442"/>
                    <a:pt x="16551" y="21187"/>
                    <a:pt x="15455" y="21702"/>
                  </a:cubicBezTo>
                  <a:cubicBezTo>
                    <a:pt x="13494" y="22616"/>
                    <a:pt x="10619" y="22400"/>
                    <a:pt x="7645" y="22782"/>
                  </a:cubicBezTo>
                  <a:cubicBezTo>
                    <a:pt x="7415" y="22812"/>
                    <a:pt x="7202" y="22826"/>
                    <a:pt x="7003" y="22826"/>
                  </a:cubicBezTo>
                  <a:cubicBezTo>
                    <a:pt x="4622" y="22826"/>
                    <a:pt x="4351" y="20812"/>
                    <a:pt x="4504" y="19110"/>
                  </a:cubicBezTo>
                  <a:cubicBezTo>
                    <a:pt x="4703" y="16717"/>
                    <a:pt x="6830" y="12197"/>
                    <a:pt x="8858" y="9539"/>
                  </a:cubicBezTo>
                  <a:cubicBezTo>
                    <a:pt x="9560" y="8604"/>
                    <a:pt x="10279" y="8272"/>
                    <a:pt x="10944" y="8272"/>
                  </a:cubicBezTo>
                  <a:close/>
                  <a:moveTo>
                    <a:pt x="31376" y="23924"/>
                  </a:moveTo>
                  <a:cubicBezTo>
                    <a:pt x="31764" y="23924"/>
                    <a:pt x="32146" y="24239"/>
                    <a:pt x="32255" y="24843"/>
                  </a:cubicBezTo>
                  <a:cubicBezTo>
                    <a:pt x="32305" y="25159"/>
                    <a:pt x="31540" y="26704"/>
                    <a:pt x="31125" y="27419"/>
                  </a:cubicBezTo>
                  <a:cubicBezTo>
                    <a:pt x="30865" y="27869"/>
                    <a:pt x="30597" y="28031"/>
                    <a:pt x="30344" y="28031"/>
                  </a:cubicBezTo>
                  <a:cubicBezTo>
                    <a:pt x="29869" y="28031"/>
                    <a:pt x="29447" y="27462"/>
                    <a:pt x="29230" y="27169"/>
                  </a:cubicBezTo>
                  <a:cubicBezTo>
                    <a:pt x="28981" y="26837"/>
                    <a:pt x="28483" y="26189"/>
                    <a:pt x="28117" y="25690"/>
                  </a:cubicBezTo>
                  <a:cubicBezTo>
                    <a:pt x="27752" y="25175"/>
                    <a:pt x="28316" y="24128"/>
                    <a:pt x="28699" y="24079"/>
                  </a:cubicBezTo>
                  <a:cubicBezTo>
                    <a:pt x="29214" y="24012"/>
                    <a:pt x="30477" y="23996"/>
                    <a:pt x="31291" y="23929"/>
                  </a:cubicBezTo>
                  <a:cubicBezTo>
                    <a:pt x="31319" y="23926"/>
                    <a:pt x="31348" y="23924"/>
                    <a:pt x="31376" y="23924"/>
                  </a:cubicBezTo>
                  <a:close/>
                  <a:moveTo>
                    <a:pt x="21213" y="24607"/>
                  </a:moveTo>
                  <a:cubicBezTo>
                    <a:pt x="21823" y="24607"/>
                    <a:pt x="22396" y="25585"/>
                    <a:pt x="22251" y="25923"/>
                  </a:cubicBezTo>
                  <a:cubicBezTo>
                    <a:pt x="22052" y="26388"/>
                    <a:pt x="21437" y="27502"/>
                    <a:pt x="21105" y="28233"/>
                  </a:cubicBezTo>
                  <a:cubicBezTo>
                    <a:pt x="20972" y="28510"/>
                    <a:pt x="20674" y="28708"/>
                    <a:pt x="20293" y="28708"/>
                  </a:cubicBezTo>
                  <a:cubicBezTo>
                    <a:pt x="20147" y="28708"/>
                    <a:pt x="19990" y="28679"/>
                    <a:pt x="19825" y="28615"/>
                  </a:cubicBezTo>
                  <a:cubicBezTo>
                    <a:pt x="19509" y="28499"/>
                    <a:pt x="18562" y="27053"/>
                    <a:pt x="18147" y="26339"/>
                  </a:cubicBezTo>
                  <a:cubicBezTo>
                    <a:pt x="17399" y="25042"/>
                    <a:pt x="18762" y="24893"/>
                    <a:pt x="19310" y="24826"/>
                  </a:cubicBezTo>
                  <a:cubicBezTo>
                    <a:pt x="19725" y="24777"/>
                    <a:pt x="20540" y="24660"/>
                    <a:pt x="21154" y="24610"/>
                  </a:cubicBezTo>
                  <a:cubicBezTo>
                    <a:pt x="21174" y="24608"/>
                    <a:pt x="21194" y="24607"/>
                    <a:pt x="21213" y="24607"/>
                  </a:cubicBezTo>
                  <a:close/>
                  <a:moveTo>
                    <a:pt x="25369" y="26671"/>
                  </a:moveTo>
                  <a:cubicBezTo>
                    <a:pt x="25656" y="26671"/>
                    <a:pt x="25912" y="26741"/>
                    <a:pt x="26007" y="26870"/>
                  </a:cubicBezTo>
                  <a:cubicBezTo>
                    <a:pt x="26322" y="27286"/>
                    <a:pt x="26971" y="28366"/>
                    <a:pt x="27436" y="29014"/>
                  </a:cubicBezTo>
                  <a:cubicBezTo>
                    <a:pt x="27685" y="29363"/>
                    <a:pt x="27619" y="29911"/>
                    <a:pt x="27120" y="30310"/>
                  </a:cubicBezTo>
                  <a:cubicBezTo>
                    <a:pt x="26871" y="30526"/>
                    <a:pt x="25159" y="30626"/>
                    <a:pt x="24328" y="30626"/>
                  </a:cubicBezTo>
                  <a:cubicBezTo>
                    <a:pt x="22816" y="30626"/>
                    <a:pt x="23381" y="29379"/>
                    <a:pt x="23597" y="28864"/>
                  </a:cubicBezTo>
                  <a:cubicBezTo>
                    <a:pt x="23763" y="28482"/>
                    <a:pt x="24062" y="27718"/>
                    <a:pt x="24328" y="27153"/>
                  </a:cubicBezTo>
                  <a:cubicBezTo>
                    <a:pt x="24476" y="26819"/>
                    <a:pt x="24954" y="26671"/>
                    <a:pt x="25369" y="26671"/>
                  </a:cubicBezTo>
                  <a:close/>
                  <a:moveTo>
                    <a:pt x="42888" y="23453"/>
                  </a:moveTo>
                  <a:cubicBezTo>
                    <a:pt x="45265" y="23453"/>
                    <a:pt x="45537" y="25451"/>
                    <a:pt x="45399" y="27153"/>
                  </a:cubicBezTo>
                  <a:cubicBezTo>
                    <a:pt x="45183" y="29562"/>
                    <a:pt x="43056" y="34066"/>
                    <a:pt x="41045" y="36741"/>
                  </a:cubicBezTo>
                  <a:cubicBezTo>
                    <a:pt x="40339" y="37667"/>
                    <a:pt x="39619" y="37996"/>
                    <a:pt x="38952" y="37996"/>
                  </a:cubicBezTo>
                  <a:cubicBezTo>
                    <a:pt x="37706" y="37996"/>
                    <a:pt x="36649" y="36844"/>
                    <a:pt x="36226" y="36292"/>
                  </a:cubicBezTo>
                  <a:cubicBezTo>
                    <a:pt x="35578" y="35445"/>
                    <a:pt x="32803" y="31058"/>
                    <a:pt x="32205" y="29213"/>
                  </a:cubicBezTo>
                  <a:cubicBezTo>
                    <a:pt x="31457" y="26837"/>
                    <a:pt x="33335" y="25092"/>
                    <a:pt x="34432" y="24577"/>
                  </a:cubicBezTo>
                  <a:cubicBezTo>
                    <a:pt x="36409" y="23647"/>
                    <a:pt x="39267" y="23863"/>
                    <a:pt x="42242" y="23497"/>
                  </a:cubicBezTo>
                  <a:cubicBezTo>
                    <a:pt x="42473" y="23467"/>
                    <a:pt x="42688" y="23453"/>
                    <a:pt x="42888" y="23453"/>
                  </a:cubicBezTo>
                  <a:close/>
                  <a:moveTo>
                    <a:pt x="12436" y="26152"/>
                  </a:moveTo>
                  <a:cubicBezTo>
                    <a:pt x="13860" y="26152"/>
                    <a:pt x="15256" y="26212"/>
                    <a:pt x="16053" y="26388"/>
                  </a:cubicBezTo>
                  <a:cubicBezTo>
                    <a:pt x="18479" y="26920"/>
                    <a:pt x="19061" y="29429"/>
                    <a:pt x="18961" y="30642"/>
                  </a:cubicBezTo>
                  <a:cubicBezTo>
                    <a:pt x="18778" y="32803"/>
                    <a:pt x="17150" y="35179"/>
                    <a:pt x="15987" y="37937"/>
                  </a:cubicBezTo>
                  <a:cubicBezTo>
                    <a:pt x="15406" y="39335"/>
                    <a:pt x="14586" y="39819"/>
                    <a:pt x="13720" y="39819"/>
                  </a:cubicBezTo>
                  <a:cubicBezTo>
                    <a:pt x="12876" y="39819"/>
                    <a:pt x="11988" y="39359"/>
                    <a:pt x="11234" y="38835"/>
                  </a:cubicBezTo>
                  <a:cubicBezTo>
                    <a:pt x="9273" y="37455"/>
                    <a:pt x="6415" y="33351"/>
                    <a:pt x="5119" y="30277"/>
                  </a:cubicBezTo>
                  <a:cubicBezTo>
                    <a:pt x="3823" y="27203"/>
                    <a:pt x="6847" y="26471"/>
                    <a:pt x="7911" y="26339"/>
                  </a:cubicBezTo>
                  <a:cubicBezTo>
                    <a:pt x="8523" y="26262"/>
                    <a:pt x="10505" y="26152"/>
                    <a:pt x="12436" y="26152"/>
                  </a:cubicBezTo>
                  <a:close/>
                  <a:moveTo>
                    <a:pt x="25938" y="31319"/>
                  </a:moveTo>
                  <a:cubicBezTo>
                    <a:pt x="26964" y="31319"/>
                    <a:pt x="27916" y="31707"/>
                    <a:pt x="28449" y="32071"/>
                  </a:cubicBezTo>
                  <a:cubicBezTo>
                    <a:pt x="30227" y="33318"/>
                    <a:pt x="31474" y="35910"/>
                    <a:pt x="33285" y="38303"/>
                  </a:cubicBezTo>
                  <a:cubicBezTo>
                    <a:pt x="35096" y="40679"/>
                    <a:pt x="33368" y="42075"/>
                    <a:pt x="31690" y="42856"/>
                  </a:cubicBezTo>
                  <a:cubicBezTo>
                    <a:pt x="30078" y="43607"/>
                    <a:pt x="26925" y="44029"/>
                    <a:pt x="24055" y="44029"/>
                  </a:cubicBezTo>
                  <a:cubicBezTo>
                    <a:pt x="23050" y="44029"/>
                    <a:pt x="22079" y="43977"/>
                    <a:pt x="21221" y="43870"/>
                  </a:cubicBezTo>
                  <a:cubicBezTo>
                    <a:pt x="17897" y="43471"/>
                    <a:pt x="18778" y="40463"/>
                    <a:pt x="19194" y="39483"/>
                  </a:cubicBezTo>
                  <a:cubicBezTo>
                    <a:pt x="19609" y="38502"/>
                    <a:pt x="22019" y="33883"/>
                    <a:pt x="23315" y="32470"/>
                  </a:cubicBezTo>
                  <a:cubicBezTo>
                    <a:pt x="24095" y="31612"/>
                    <a:pt x="25045" y="31319"/>
                    <a:pt x="25938" y="31319"/>
                  </a:cubicBezTo>
                  <a:close/>
                  <a:moveTo>
                    <a:pt x="24943" y="0"/>
                  </a:moveTo>
                  <a:cubicBezTo>
                    <a:pt x="15588" y="0"/>
                    <a:pt x="7163" y="5634"/>
                    <a:pt x="3573" y="14291"/>
                  </a:cubicBezTo>
                  <a:cubicBezTo>
                    <a:pt x="1" y="22932"/>
                    <a:pt x="1978" y="32869"/>
                    <a:pt x="8592" y="39499"/>
                  </a:cubicBezTo>
                  <a:cubicBezTo>
                    <a:pt x="13013" y="43920"/>
                    <a:pt x="18926" y="46269"/>
                    <a:pt x="24941" y="46269"/>
                  </a:cubicBezTo>
                  <a:cubicBezTo>
                    <a:pt x="27926" y="46269"/>
                    <a:pt x="30935" y="45691"/>
                    <a:pt x="33800" y="44501"/>
                  </a:cubicBezTo>
                  <a:cubicBezTo>
                    <a:pt x="42441" y="40928"/>
                    <a:pt x="48074" y="32487"/>
                    <a:pt x="48074" y="23131"/>
                  </a:cubicBezTo>
                  <a:cubicBezTo>
                    <a:pt x="48074" y="10353"/>
                    <a:pt x="37722" y="0"/>
                    <a:pt x="24943"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571742" y="1720163"/>
              <a:ext cx="1532348" cy="1474402"/>
            </a:xfrm>
            <a:custGeom>
              <a:avLst/>
              <a:gdLst/>
              <a:ahLst/>
              <a:cxnLst/>
              <a:rect l="l" t="t" r="r" b="b"/>
              <a:pathLst>
                <a:path w="47759" h="45953" extrusionOk="0">
                  <a:moveTo>
                    <a:pt x="24993" y="3124"/>
                  </a:moveTo>
                  <a:cubicBezTo>
                    <a:pt x="29546" y="3124"/>
                    <a:pt x="30527" y="3772"/>
                    <a:pt x="30527" y="3772"/>
                  </a:cubicBezTo>
                  <a:cubicBezTo>
                    <a:pt x="34531" y="4287"/>
                    <a:pt x="36160" y="7362"/>
                    <a:pt x="34132" y="10635"/>
                  </a:cubicBezTo>
                  <a:lnTo>
                    <a:pt x="29031" y="15138"/>
                  </a:lnTo>
                  <a:cubicBezTo>
                    <a:pt x="27668" y="14341"/>
                    <a:pt x="26106" y="13925"/>
                    <a:pt x="24528" y="13925"/>
                  </a:cubicBezTo>
                  <a:cubicBezTo>
                    <a:pt x="23016" y="13925"/>
                    <a:pt x="21537" y="14308"/>
                    <a:pt x="20207" y="15022"/>
                  </a:cubicBezTo>
                  <a:lnTo>
                    <a:pt x="15421" y="10635"/>
                  </a:lnTo>
                  <a:cubicBezTo>
                    <a:pt x="13394" y="7362"/>
                    <a:pt x="15023" y="4304"/>
                    <a:pt x="19044" y="3822"/>
                  </a:cubicBezTo>
                  <a:cubicBezTo>
                    <a:pt x="19044" y="3822"/>
                    <a:pt x="20440" y="3124"/>
                    <a:pt x="24993" y="3124"/>
                  </a:cubicBezTo>
                  <a:close/>
                  <a:moveTo>
                    <a:pt x="10858" y="11192"/>
                  </a:moveTo>
                  <a:cubicBezTo>
                    <a:pt x="11564" y="11192"/>
                    <a:pt x="12385" y="11429"/>
                    <a:pt x="13344" y="11981"/>
                  </a:cubicBezTo>
                  <a:cubicBezTo>
                    <a:pt x="16103" y="13576"/>
                    <a:pt x="18446" y="18096"/>
                    <a:pt x="17914" y="19010"/>
                  </a:cubicBezTo>
                  <a:cubicBezTo>
                    <a:pt x="17668" y="19447"/>
                    <a:pt x="16376" y="19729"/>
                    <a:pt x="14792" y="19729"/>
                  </a:cubicBezTo>
                  <a:cubicBezTo>
                    <a:pt x="13063" y="19729"/>
                    <a:pt x="10987" y="19394"/>
                    <a:pt x="9539" y="18562"/>
                  </a:cubicBezTo>
                  <a:cubicBezTo>
                    <a:pt x="6781" y="16966"/>
                    <a:pt x="6864" y="15039"/>
                    <a:pt x="7910" y="13227"/>
                  </a:cubicBezTo>
                  <a:cubicBezTo>
                    <a:pt x="8595" y="12042"/>
                    <a:pt x="9522" y="11192"/>
                    <a:pt x="10858" y="11192"/>
                  </a:cubicBezTo>
                  <a:close/>
                  <a:moveTo>
                    <a:pt x="38705" y="11192"/>
                  </a:moveTo>
                  <a:cubicBezTo>
                    <a:pt x="40041" y="11192"/>
                    <a:pt x="40975" y="12042"/>
                    <a:pt x="41660" y="13227"/>
                  </a:cubicBezTo>
                  <a:cubicBezTo>
                    <a:pt x="42707" y="15039"/>
                    <a:pt x="42790" y="16966"/>
                    <a:pt x="40015" y="18562"/>
                  </a:cubicBezTo>
                  <a:cubicBezTo>
                    <a:pt x="38576" y="19394"/>
                    <a:pt x="36503" y="19729"/>
                    <a:pt x="34775" y="19729"/>
                  </a:cubicBezTo>
                  <a:cubicBezTo>
                    <a:pt x="33190" y="19729"/>
                    <a:pt x="31894" y="19447"/>
                    <a:pt x="31640" y="19010"/>
                  </a:cubicBezTo>
                  <a:cubicBezTo>
                    <a:pt x="31108" y="18096"/>
                    <a:pt x="33468" y="13576"/>
                    <a:pt x="36226" y="11981"/>
                  </a:cubicBezTo>
                  <a:cubicBezTo>
                    <a:pt x="37180" y="11429"/>
                    <a:pt x="37999" y="11192"/>
                    <a:pt x="38705" y="11192"/>
                  </a:cubicBezTo>
                  <a:close/>
                  <a:moveTo>
                    <a:pt x="9204" y="21034"/>
                  </a:moveTo>
                  <a:cubicBezTo>
                    <a:pt x="9276" y="21034"/>
                    <a:pt x="9349" y="21035"/>
                    <a:pt x="9423" y="21037"/>
                  </a:cubicBezTo>
                  <a:lnTo>
                    <a:pt x="15870" y="23198"/>
                  </a:lnTo>
                  <a:cubicBezTo>
                    <a:pt x="15870" y="26338"/>
                    <a:pt x="17499" y="29263"/>
                    <a:pt x="20174" y="30908"/>
                  </a:cubicBezTo>
                  <a:lnTo>
                    <a:pt x="18778" y="37256"/>
                  </a:lnTo>
                  <a:cubicBezTo>
                    <a:pt x="17837" y="38993"/>
                    <a:pt x="16463" y="39871"/>
                    <a:pt x="15021" y="39871"/>
                  </a:cubicBezTo>
                  <a:cubicBezTo>
                    <a:pt x="13663" y="39871"/>
                    <a:pt x="12244" y="39093"/>
                    <a:pt x="11068" y="37522"/>
                  </a:cubicBezTo>
                  <a:cubicBezTo>
                    <a:pt x="11068" y="37522"/>
                    <a:pt x="9755" y="36658"/>
                    <a:pt x="7495" y="32719"/>
                  </a:cubicBezTo>
                  <a:cubicBezTo>
                    <a:pt x="5218" y="28781"/>
                    <a:pt x="5285" y="27601"/>
                    <a:pt x="5285" y="27601"/>
                  </a:cubicBezTo>
                  <a:cubicBezTo>
                    <a:pt x="3753" y="23934"/>
                    <a:pt x="5514" y="21034"/>
                    <a:pt x="9204" y="21034"/>
                  </a:cubicBezTo>
                  <a:close/>
                  <a:moveTo>
                    <a:pt x="40366" y="21034"/>
                  </a:moveTo>
                  <a:cubicBezTo>
                    <a:pt x="44056" y="21034"/>
                    <a:pt x="45800" y="23934"/>
                    <a:pt x="44236" y="27585"/>
                  </a:cubicBezTo>
                  <a:cubicBezTo>
                    <a:pt x="44236" y="27585"/>
                    <a:pt x="44153" y="29130"/>
                    <a:pt x="41860" y="33085"/>
                  </a:cubicBezTo>
                  <a:cubicBezTo>
                    <a:pt x="39583" y="37023"/>
                    <a:pt x="38536" y="37555"/>
                    <a:pt x="38536" y="37555"/>
                  </a:cubicBezTo>
                  <a:cubicBezTo>
                    <a:pt x="37356" y="39104"/>
                    <a:pt x="35932" y="39874"/>
                    <a:pt x="34571" y="39874"/>
                  </a:cubicBezTo>
                  <a:cubicBezTo>
                    <a:pt x="33114" y="39874"/>
                    <a:pt x="31729" y="38992"/>
                    <a:pt x="30792" y="37239"/>
                  </a:cubicBezTo>
                  <a:lnTo>
                    <a:pt x="29430" y="30576"/>
                  </a:lnTo>
                  <a:cubicBezTo>
                    <a:pt x="32155" y="28997"/>
                    <a:pt x="33867" y="26139"/>
                    <a:pt x="33950" y="22998"/>
                  </a:cubicBezTo>
                  <a:lnTo>
                    <a:pt x="40148" y="21037"/>
                  </a:lnTo>
                  <a:cubicBezTo>
                    <a:pt x="40221" y="21035"/>
                    <a:pt x="40294" y="21034"/>
                    <a:pt x="40366" y="21034"/>
                  </a:cubicBezTo>
                  <a:close/>
                  <a:moveTo>
                    <a:pt x="24777" y="30891"/>
                  </a:moveTo>
                  <a:cubicBezTo>
                    <a:pt x="25840" y="30891"/>
                    <a:pt x="28566" y="35179"/>
                    <a:pt x="28566" y="38386"/>
                  </a:cubicBezTo>
                  <a:cubicBezTo>
                    <a:pt x="28566" y="41576"/>
                    <a:pt x="26871" y="42457"/>
                    <a:pt x="24777" y="42457"/>
                  </a:cubicBezTo>
                  <a:cubicBezTo>
                    <a:pt x="22683" y="42457"/>
                    <a:pt x="20988" y="41576"/>
                    <a:pt x="20988" y="38386"/>
                  </a:cubicBezTo>
                  <a:cubicBezTo>
                    <a:pt x="20988" y="35179"/>
                    <a:pt x="23730" y="30891"/>
                    <a:pt x="24777" y="30891"/>
                  </a:cubicBezTo>
                  <a:close/>
                  <a:moveTo>
                    <a:pt x="24777" y="0"/>
                  </a:moveTo>
                  <a:cubicBezTo>
                    <a:pt x="15488" y="0"/>
                    <a:pt x="7113" y="5600"/>
                    <a:pt x="3557" y="14175"/>
                  </a:cubicBezTo>
                  <a:cubicBezTo>
                    <a:pt x="1" y="22766"/>
                    <a:pt x="1962" y="32653"/>
                    <a:pt x="8525" y="39217"/>
                  </a:cubicBezTo>
                  <a:cubicBezTo>
                    <a:pt x="12926" y="43618"/>
                    <a:pt x="18806" y="45952"/>
                    <a:pt x="24783" y="45952"/>
                  </a:cubicBezTo>
                  <a:cubicBezTo>
                    <a:pt x="27744" y="45952"/>
                    <a:pt x="30728" y="45380"/>
                    <a:pt x="33567" y="44202"/>
                  </a:cubicBezTo>
                  <a:cubicBezTo>
                    <a:pt x="42159" y="40646"/>
                    <a:pt x="47759" y="32271"/>
                    <a:pt x="47759" y="22982"/>
                  </a:cubicBezTo>
                  <a:cubicBezTo>
                    <a:pt x="47759" y="10286"/>
                    <a:pt x="37473" y="0"/>
                    <a:pt x="24777"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1124118" y="4028518"/>
              <a:ext cx="1992992" cy="1115114"/>
            </a:xfrm>
            <a:custGeom>
              <a:avLst/>
              <a:gdLst/>
              <a:ahLst/>
              <a:cxnLst/>
              <a:rect l="l" t="t" r="r" b="b"/>
              <a:pathLst>
                <a:path w="62116" h="34755" extrusionOk="0">
                  <a:moveTo>
                    <a:pt x="37221" y="1"/>
                  </a:moveTo>
                  <a:cubicBezTo>
                    <a:pt x="34702" y="1"/>
                    <a:pt x="32517" y="4435"/>
                    <a:pt x="30725" y="10692"/>
                  </a:cubicBezTo>
                  <a:cubicBezTo>
                    <a:pt x="28050" y="19998"/>
                    <a:pt x="16351" y="27060"/>
                    <a:pt x="9921" y="29653"/>
                  </a:cubicBezTo>
                  <a:cubicBezTo>
                    <a:pt x="5334" y="31514"/>
                    <a:pt x="1811" y="33092"/>
                    <a:pt x="0" y="34754"/>
                  </a:cubicBezTo>
                  <a:lnTo>
                    <a:pt x="62115" y="34754"/>
                  </a:lnTo>
                  <a:cubicBezTo>
                    <a:pt x="61584" y="32926"/>
                    <a:pt x="60221" y="31015"/>
                    <a:pt x="56765" y="29237"/>
                  </a:cubicBezTo>
                  <a:cubicBezTo>
                    <a:pt x="50550" y="26030"/>
                    <a:pt x="48622" y="22308"/>
                    <a:pt x="43288" y="8200"/>
                  </a:cubicBezTo>
                  <a:cubicBezTo>
                    <a:pt x="41100" y="2390"/>
                    <a:pt x="39071" y="1"/>
                    <a:pt x="37221"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474607" y="4180954"/>
              <a:ext cx="366314" cy="174125"/>
            </a:xfrm>
            <a:custGeom>
              <a:avLst/>
              <a:gdLst/>
              <a:ahLst/>
              <a:cxnLst/>
              <a:rect l="l" t="t" r="r" b="b"/>
              <a:pathLst>
                <a:path w="11417" h="5427" extrusionOk="0">
                  <a:moveTo>
                    <a:pt x="9970" y="1"/>
                  </a:moveTo>
                  <a:cubicBezTo>
                    <a:pt x="9854" y="1"/>
                    <a:pt x="9737" y="20"/>
                    <a:pt x="9622" y="59"/>
                  </a:cubicBezTo>
                  <a:lnTo>
                    <a:pt x="7312" y="790"/>
                  </a:lnTo>
                  <a:cubicBezTo>
                    <a:pt x="6963" y="906"/>
                    <a:pt x="6681" y="1189"/>
                    <a:pt x="6581" y="1555"/>
                  </a:cubicBezTo>
                  <a:lnTo>
                    <a:pt x="1" y="3648"/>
                  </a:lnTo>
                  <a:lnTo>
                    <a:pt x="566" y="5426"/>
                  </a:lnTo>
                  <a:lnTo>
                    <a:pt x="7146" y="3316"/>
                  </a:lnTo>
                  <a:cubicBezTo>
                    <a:pt x="7350" y="3486"/>
                    <a:pt x="7593" y="3571"/>
                    <a:pt x="7842" y="3571"/>
                  </a:cubicBezTo>
                  <a:cubicBezTo>
                    <a:pt x="7959" y="3571"/>
                    <a:pt x="8077" y="3552"/>
                    <a:pt x="8193" y="3515"/>
                  </a:cubicBezTo>
                  <a:lnTo>
                    <a:pt x="10486" y="2784"/>
                  </a:lnTo>
                  <a:cubicBezTo>
                    <a:pt x="11084" y="2585"/>
                    <a:pt x="11417" y="1953"/>
                    <a:pt x="11217" y="1355"/>
                  </a:cubicBezTo>
                  <a:lnTo>
                    <a:pt x="11034" y="790"/>
                  </a:lnTo>
                  <a:cubicBezTo>
                    <a:pt x="10888" y="310"/>
                    <a:pt x="10441" y="1"/>
                    <a:pt x="9970"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554050" y="4443025"/>
              <a:ext cx="296465" cy="90127"/>
            </a:xfrm>
            <a:custGeom>
              <a:avLst/>
              <a:gdLst/>
              <a:ahLst/>
              <a:cxnLst/>
              <a:rect l="l" t="t" r="r" b="b"/>
              <a:pathLst>
                <a:path w="9240" h="2809" extrusionOk="0">
                  <a:moveTo>
                    <a:pt x="1" y="0"/>
                  </a:moveTo>
                  <a:lnTo>
                    <a:pt x="34" y="2808"/>
                  </a:lnTo>
                  <a:lnTo>
                    <a:pt x="9240" y="2808"/>
                  </a:lnTo>
                  <a:lnTo>
                    <a:pt x="8558"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2652679" y="4417421"/>
              <a:ext cx="116789" cy="141334"/>
            </a:xfrm>
            <a:custGeom>
              <a:avLst/>
              <a:gdLst/>
              <a:ahLst/>
              <a:cxnLst/>
              <a:rect l="l" t="t" r="r" b="b"/>
              <a:pathLst>
                <a:path w="3640" h="4405" extrusionOk="0">
                  <a:moveTo>
                    <a:pt x="1" y="1"/>
                  </a:moveTo>
                  <a:lnTo>
                    <a:pt x="1" y="4404"/>
                  </a:lnTo>
                  <a:lnTo>
                    <a:pt x="3640" y="4404"/>
                  </a:lnTo>
                  <a:lnTo>
                    <a:pt x="3640" y="1"/>
                  </a:ln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2819040" y="4358256"/>
              <a:ext cx="76811" cy="259664"/>
            </a:xfrm>
            <a:custGeom>
              <a:avLst/>
              <a:gdLst/>
              <a:ahLst/>
              <a:cxnLst/>
              <a:rect l="l" t="t" r="r" b="b"/>
              <a:pathLst>
                <a:path w="2394" h="8093" extrusionOk="0">
                  <a:moveTo>
                    <a:pt x="0" y="0"/>
                  </a:moveTo>
                  <a:lnTo>
                    <a:pt x="0" y="8093"/>
                  </a:lnTo>
                  <a:lnTo>
                    <a:pt x="2393" y="8093"/>
                  </a:lnTo>
                  <a:lnTo>
                    <a:pt x="2393" y="0"/>
                  </a:ln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2224023" y="4125255"/>
              <a:ext cx="156254" cy="133859"/>
            </a:xfrm>
            <a:custGeom>
              <a:avLst/>
              <a:gdLst/>
              <a:ahLst/>
              <a:cxnLst/>
              <a:rect l="l" t="t" r="r" b="b"/>
              <a:pathLst>
                <a:path w="4870" h="4172" extrusionOk="0">
                  <a:moveTo>
                    <a:pt x="2792" y="0"/>
                  </a:moveTo>
                  <a:cubicBezTo>
                    <a:pt x="931" y="0"/>
                    <a:pt x="0" y="2244"/>
                    <a:pt x="1313" y="3556"/>
                  </a:cubicBezTo>
                  <a:cubicBezTo>
                    <a:pt x="1738" y="3981"/>
                    <a:pt x="2260" y="4171"/>
                    <a:pt x="2773" y="4171"/>
                  </a:cubicBezTo>
                  <a:cubicBezTo>
                    <a:pt x="3843" y="4171"/>
                    <a:pt x="4869" y="3342"/>
                    <a:pt x="4869" y="2094"/>
                  </a:cubicBezTo>
                  <a:cubicBezTo>
                    <a:pt x="4869" y="931"/>
                    <a:pt x="3939" y="0"/>
                    <a:pt x="279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2125394" y="4422747"/>
              <a:ext cx="291653" cy="249461"/>
            </a:xfrm>
            <a:custGeom>
              <a:avLst/>
              <a:gdLst/>
              <a:ahLst/>
              <a:cxnLst/>
              <a:rect l="l" t="t" r="r" b="b"/>
              <a:pathLst>
                <a:path w="9090" h="7775" extrusionOk="0">
                  <a:moveTo>
                    <a:pt x="5202" y="1"/>
                  </a:moveTo>
                  <a:cubicBezTo>
                    <a:pt x="1729" y="1"/>
                    <a:pt x="0" y="4188"/>
                    <a:pt x="2443" y="6631"/>
                  </a:cubicBezTo>
                  <a:cubicBezTo>
                    <a:pt x="3239" y="7421"/>
                    <a:pt x="4213" y="7775"/>
                    <a:pt x="5168" y="7775"/>
                  </a:cubicBezTo>
                  <a:cubicBezTo>
                    <a:pt x="7166" y="7775"/>
                    <a:pt x="9079" y="6227"/>
                    <a:pt x="9090" y="3889"/>
                  </a:cubicBezTo>
                  <a:cubicBezTo>
                    <a:pt x="9090" y="1729"/>
                    <a:pt x="7345" y="1"/>
                    <a:pt x="5202"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996894" y="4743725"/>
              <a:ext cx="581188" cy="326304"/>
            </a:xfrm>
            <a:custGeom>
              <a:avLst/>
              <a:gdLst/>
              <a:ahLst/>
              <a:cxnLst/>
              <a:rect l="l" t="t" r="r" b="b"/>
              <a:pathLst>
                <a:path w="18114" h="10170" extrusionOk="0">
                  <a:moveTo>
                    <a:pt x="3108" y="0"/>
                  </a:moveTo>
                  <a:cubicBezTo>
                    <a:pt x="1396" y="0"/>
                    <a:pt x="1" y="1396"/>
                    <a:pt x="1" y="3124"/>
                  </a:cubicBezTo>
                  <a:lnTo>
                    <a:pt x="1" y="7046"/>
                  </a:lnTo>
                  <a:cubicBezTo>
                    <a:pt x="1" y="8774"/>
                    <a:pt x="1396" y="10170"/>
                    <a:pt x="3108" y="10170"/>
                  </a:cubicBezTo>
                  <a:lnTo>
                    <a:pt x="15006" y="10170"/>
                  </a:lnTo>
                  <a:cubicBezTo>
                    <a:pt x="16734" y="10170"/>
                    <a:pt x="18113" y="8774"/>
                    <a:pt x="18113" y="7046"/>
                  </a:cubicBezTo>
                  <a:lnTo>
                    <a:pt x="18113" y="3124"/>
                  </a:lnTo>
                  <a:cubicBezTo>
                    <a:pt x="18113" y="1396"/>
                    <a:pt x="16734" y="0"/>
                    <a:pt x="15006"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2104058" y="4793842"/>
              <a:ext cx="346069" cy="209547"/>
            </a:xfrm>
            <a:custGeom>
              <a:avLst/>
              <a:gdLst/>
              <a:ahLst/>
              <a:cxnLst/>
              <a:rect l="l" t="t" r="r" b="b"/>
              <a:pathLst>
                <a:path w="10786" h="6531" extrusionOk="0">
                  <a:moveTo>
                    <a:pt x="1563" y="0"/>
                  </a:moveTo>
                  <a:cubicBezTo>
                    <a:pt x="699" y="0"/>
                    <a:pt x="1" y="698"/>
                    <a:pt x="1" y="1562"/>
                  </a:cubicBezTo>
                  <a:lnTo>
                    <a:pt x="1" y="4969"/>
                  </a:lnTo>
                  <a:cubicBezTo>
                    <a:pt x="1" y="5833"/>
                    <a:pt x="699" y="6531"/>
                    <a:pt x="1563" y="6531"/>
                  </a:cubicBezTo>
                  <a:lnTo>
                    <a:pt x="9223" y="6531"/>
                  </a:lnTo>
                  <a:cubicBezTo>
                    <a:pt x="10087" y="6531"/>
                    <a:pt x="10785" y="5833"/>
                    <a:pt x="10785" y="4969"/>
                  </a:cubicBezTo>
                  <a:lnTo>
                    <a:pt x="10785" y="1562"/>
                  </a:lnTo>
                  <a:cubicBezTo>
                    <a:pt x="10785" y="698"/>
                    <a:pt x="10087" y="0"/>
                    <a:pt x="9223"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24"/>
          <p:cNvSpPr txBox="1">
            <a:spLocks noGrp="1"/>
          </p:cNvSpPr>
          <p:nvPr>
            <p:ph type="title"/>
          </p:nvPr>
        </p:nvSpPr>
        <p:spPr>
          <a:xfrm>
            <a:off x="5443200" y="755375"/>
            <a:ext cx="2980800" cy="101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200"/>
              <a:buNone/>
              <a:defRPr sz="6000"/>
            </a:lvl1pPr>
            <a:lvl2pPr lvl="1" algn="r" rtl="0">
              <a:spcBef>
                <a:spcPts val="0"/>
              </a:spcBef>
              <a:spcAft>
                <a:spcPts val="0"/>
              </a:spcAft>
              <a:buSzPts val="3800"/>
              <a:buNone/>
              <a:defRPr sz="3800"/>
            </a:lvl2pPr>
            <a:lvl3pPr lvl="2" algn="r" rtl="0">
              <a:spcBef>
                <a:spcPts val="0"/>
              </a:spcBef>
              <a:spcAft>
                <a:spcPts val="0"/>
              </a:spcAft>
              <a:buSzPts val="3800"/>
              <a:buNone/>
              <a:defRPr sz="3800"/>
            </a:lvl3pPr>
            <a:lvl4pPr lvl="3" algn="r" rtl="0">
              <a:spcBef>
                <a:spcPts val="0"/>
              </a:spcBef>
              <a:spcAft>
                <a:spcPts val="0"/>
              </a:spcAft>
              <a:buSzPts val="3800"/>
              <a:buNone/>
              <a:defRPr sz="3800"/>
            </a:lvl4pPr>
            <a:lvl5pPr lvl="4" algn="r" rtl="0">
              <a:spcBef>
                <a:spcPts val="0"/>
              </a:spcBef>
              <a:spcAft>
                <a:spcPts val="0"/>
              </a:spcAft>
              <a:buSzPts val="3800"/>
              <a:buNone/>
              <a:defRPr sz="3800"/>
            </a:lvl5pPr>
            <a:lvl6pPr lvl="5" algn="r" rtl="0">
              <a:spcBef>
                <a:spcPts val="0"/>
              </a:spcBef>
              <a:spcAft>
                <a:spcPts val="0"/>
              </a:spcAft>
              <a:buSzPts val="3800"/>
              <a:buNone/>
              <a:defRPr sz="3800"/>
            </a:lvl6pPr>
            <a:lvl7pPr lvl="6" algn="r" rtl="0">
              <a:spcBef>
                <a:spcPts val="0"/>
              </a:spcBef>
              <a:spcAft>
                <a:spcPts val="0"/>
              </a:spcAft>
              <a:buSzPts val="3800"/>
              <a:buNone/>
              <a:defRPr sz="3800"/>
            </a:lvl7pPr>
            <a:lvl8pPr lvl="7" algn="r" rtl="0">
              <a:spcBef>
                <a:spcPts val="0"/>
              </a:spcBef>
              <a:spcAft>
                <a:spcPts val="0"/>
              </a:spcAft>
              <a:buSzPts val="3800"/>
              <a:buNone/>
              <a:defRPr sz="3800"/>
            </a:lvl8pPr>
            <a:lvl9pPr lvl="8" algn="r" rtl="0">
              <a:spcBef>
                <a:spcPts val="0"/>
              </a:spcBef>
              <a:spcAft>
                <a:spcPts val="0"/>
              </a:spcAft>
              <a:buSzPts val="3800"/>
              <a:buNone/>
              <a:defRPr sz="3800"/>
            </a:lvl9pPr>
          </a:lstStyle>
          <a:p>
            <a:endParaRPr/>
          </a:p>
        </p:txBody>
      </p:sp>
      <p:sp>
        <p:nvSpPr>
          <p:cNvPr id="314" name="Google Shape;314;p24"/>
          <p:cNvSpPr txBox="1">
            <a:spLocks noGrp="1"/>
          </p:cNvSpPr>
          <p:nvPr>
            <p:ph type="subTitle" idx="1"/>
          </p:nvPr>
        </p:nvSpPr>
        <p:spPr>
          <a:xfrm>
            <a:off x="5443225" y="1767900"/>
            <a:ext cx="2980800" cy="1169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300"/>
              <a:buNone/>
              <a:defRPr sz="1300"/>
            </a:lvl1pPr>
            <a:lvl2pPr lvl="1" algn="r" rtl="0">
              <a:lnSpc>
                <a:spcPct val="100000"/>
              </a:lnSpc>
              <a:spcBef>
                <a:spcPts val="0"/>
              </a:spcBef>
              <a:spcAft>
                <a:spcPts val="0"/>
              </a:spcAft>
              <a:buSzPts val="1300"/>
              <a:buNone/>
              <a:defRPr sz="1300"/>
            </a:lvl2pPr>
            <a:lvl3pPr lvl="2" algn="r" rtl="0">
              <a:lnSpc>
                <a:spcPct val="100000"/>
              </a:lnSpc>
              <a:spcBef>
                <a:spcPts val="0"/>
              </a:spcBef>
              <a:spcAft>
                <a:spcPts val="0"/>
              </a:spcAft>
              <a:buSzPts val="1300"/>
              <a:buNone/>
              <a:defRPr sz="1300"/>
            </a:lvl3pPr>
            <a:lvl4pPr lvl="3" algn="r" rtl="0">
              <a:lnSpc>
                <a:spcPct val="100000"/>
              </a:lnSpc>
              <a:spcBef>
                <a:spcPts val="0"/>
              </a:spcBef>
              <a:spcAft>
                <a:spcPts val="0"/>
              </a:spcAft>
              <a:buSzPts val="1300"/>
              <a:buNone/>
              <a:defRPr sz="1300"/>
            </a:lvl4pPr>
            <a:lvl5pPr lvl="4" algn="r" rtl="0">
              <a:lnSpc>
                <a:spcPct val="100000"/>
              </a:lnSpc>
              <a:spcBef>
                <a:spcPts val="0"/>
              </a:spcBef>
              <a:spcAft>
                <a:spcPts val="0"/>
              </a:spcAft>
              <a:buSzPts val="1300"/>
              <a:buNone/>
              <a:defRPr sz="1300"/>
            </a:lvl5pPr>
            <a:lvl6pPr lvl="5" algn="r" rtl="0">
              <a:lnSpc>
                <a:spcPct val="100000"/>
              </a:lnSpc>
              <a:spcBef>
                <a:spcPts val="0"/>
              </a:spcBef>
              <a:spcAft>
                <a:spcPts val="0"/>
              </a:spcAft>
              <a:buSzPts val="1300"/>
              <a:buNone/>
              <a:defRPr sz="1300"/>
            </a:lvl6pPr>
            <a:lvl7pPr lvl="6" algn="r" rtl="0">
              <a:lnSpc>
                <a:spcPct val="100000"/>
              </a:lnSpc>
              <a:spcBef>
                <a:spcPts val="0"/>
              </a:spcBef>
              <a:spcAft>
                <a:spcPts val="0"/>
              </a:spcAft>
              <a:buSzPts val="1300"/>
              <a:buNone/>
              <a:defRPr sz="1300"/>
            </a:lvl7pPr>
            <a:lvl8pPr lvl="7" algn="r" rtl="0">
              <a:lnSpc>
                <a:spcPct val="100000"/>
              </a:lnSpc>
              <a:spcBef>
                <a:spcPts val="0"/>
              </a:spcBef>
              <a:spcAft>
                <a:spcPts val="0"/>
              </a:spcAft>
              <a:buSzPts val="1300"/>
              <a:buNone/>
              <a:defRPr sz="1300"/>
            </a:lvl8pPr>
            <a:lvl9pPr lvl="8" algn="r" rtl="0">
              <a:lnSpc>
                <a:spcPct val="100000"/>
              </a:lnSpc>
              <a:spcBef>
                <a:spcPts val="0"/>
              </a:spcBef>
              <a:spcAft>
                <a:spcPts val="0"/>
              </a:spcAft>
              <a:buSzPts val="1300"/>
              <a:buNone/>
              <a:defRPr sz="1300"/>
            </a:lvl9pPr>
          </a:lstStyle>
          <a:p>
            <a:endParaRPr/>
          </a:p>
        </p:txBody>
      </p:sp>
      <p:sp>
        <p:nvSpPr>
          <p:cNvPr id="315" name="Google Shape;315;p24"/>
          <p:cNvSpPr txBox="1"/>
          <p:nvPr/>
        </p:nvSpPr>
        <p:spPr>
          <a:xfrm>
            <a:off x="5443200" y="3553200"/>
            <a:ext cx="2980800" cy="536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900">
                <a:solidFill>
                  <a:srgbClr val="432918"/>
                </a:solidFill>
                <a:latin typeface="Maitree Medium"/>
                <a:ea typeface="Maitree Medium"/>
                <a:cs typeface="Maitree Medium"/>
                <a:sym typeface="Maitree Medium"/>
              </a:rPr>
              <a:t>CREDITS: This presentation template was created by </a:t>
            </a:r>
            <a:r>
              <a:rPr lang="en" sz="900">
                <a:solidFill>
                  <a:srgbClr val="432918"/>
                </a:solidFill>
                <a:uFill>
                  <a:noFill/>
                </a:uFill>
                <a:latin typeface="Maitree Medium"/>
                <a:ea typeface="Maitree Medium"/>
                <a:cs typeface="Maitree Medium"/>
                <a:sym typeface="Maitree Medium"/>
                <a:hlinkClick r:id="rId2"/>
              </a:rPr>
              <a:t>Slidesgo</a:t>
            </a:r>
            <a:r>
              <a:rPr lang="en" sz="900">
                <a:solidFill>
                  <a:srgbClr val="432918"/>
                </a:solidFill>
                <a:latin typeface="Maitree Medium"/>
                <a:ea typeface="Maitree Medium"/>
                <a:cs typeface="Maitree Medium"/>
                <a:sym typeface="Maitree Medium"/>
              </a:rPr>
              <a:t>, including icons by </a:t>
            </a:r>
            <a:r>
              <a:rPr lang="en" sz="900">
                <a:solidFill>
                  <a:srgbClr val="432918"/>
                </a:solidFill>
                <a:uFill>
                  <a:noFill/>
                </a:uFill>
                <a:latin typeface="Maitree Medium"/>
                <a:ea typeface="Maitree Medium"/>
                <a:cs typeface="Maitree Medium"/>
                <a:sym typeface="Maitree Medium"/>
                <a:hlinkClick r:id="rId3"/>
              </a:rPr>
              <a:t>Flaticon</a:t>
            </a:r>
            <a:r>
              <a:rPr lang="en" sz="900">
                <a:solidFill>
                  <a:srgbClr val="432918"/>
                </a:solidFill>
                <a:latin typeface="Maitree Medium"/>
                <a:ea typeface="Maitree Medium"/>
                <a:cs typeface="Maitree Medium"/>
                <a:sym typeface="Maitree Medium"/>
              </a:rPr>
              <a:t>, and infographics &amp; images by </a:t>
            </a:r>
            <a:r>
              <a:rPr lang="en" sz="900">
                <a:solidFill>
                  <a:srgbClr val="432918"/>
                </a:solidFill>
                <a:uFill>
                  <a:noFill/>
                </a:uFill>
                <a:latin typeface="Maitree Medium"/>
                <a:ea typeface="Maitree Medium"/>
                <a:cs typeface="Maitree Medium"/>
                <a:sym typeface="Maitree Medium"/>
                <a:hlinkClick r:id="rId4"/>
              </a:rPr>
              <a:t>Freepik</a:t>
            </a:r>
            <a:r>
              <a:rPr lang="en" sz="900">
                <a:solidFill>
                  <a:srgbClr val="432918"/>
                </a:solidFill>
                <a:latin typeface="Maitree Medium"/>
                <a:ea typeface="Maitree Medium"/>
                <a:cs typeface="Maitree Medium"/>
                <a:sym typeface="Maitree Medium"/>
              </a:rPr>
              <a:t>.</a:t>
            </a:r>
            <a:endParaRPr sz="900">
              <a:solidFill>
                <a:srgbClr val="432918"/>
              </a:solidFill>
              <a:latin typeface="Maitree Medium"/>
              <a:ea typeface="Maitree Medium"/>
              <a:cs typeface="Maitree Medium"/>
              <a:sym typeface="Maitree Mediu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4"/>
          <p:cNvSpPr/>
          <p:nvPr/>
        </p:nvSpPr>
        <p:spPr>
          <a:xfrm rot="1878543">
            <a:off x="3804446" y="1206306"/>
            <a:ext cx="7310886" cy="2922604"/>
          </a:xfrm>
          <a:custGeom>
            <a:avLst/>
            <a:gdLst/>
            <a:ahLst/>
            <a:cxnLst/>
            <a:rect l="l" t="t" r="r" b="b"/>
            <a:pathLst>
              <a:path w="275499" h="110114" extrusionOk="0">
                <a:moveTo>
                  <a:pt x="15185" y="3685"/>
                </a:moveTo>
                <a:cubicBezTo>
                  <a:pt x="15217" y="3685"/>
                  <a:pt x="15250" y="3688"/>
                  <a:pt x="15283" y="3694"/>
                </a:cubicBezTo>
                <a:lnTo>
                  <a:pt x="19004" y="4256"/>
                </a:lnTo>
                <a:cubicBezTo>
                  <a:pt x="19325" y="4283"/>
                  <a:pt x="19539" y="4604"/>
                  <a:pt x="19486" y="4925"/>
                </a:cubicBezTo>
                <a:lnTo>
                  <a:pt x="18790" y="9662"/>
                </a:lnTo>
                <a:cubicBezTo>
                  <a:pt x="18742" y="9950"/>
                  <a:pt x="18478" y="10152"/>
                  <a:pt x="18193" y="10152"/>
                </a:cubicBezTo>
                <a:cubicBezTo>
                  <a:pt x="18160" y="10152"/>
                  <a:pt x="18127" y="10150"/>
                  <a:pt x="18094" y="10144"/>
                </a:cubicBezTo>
                <a:lnTo>
                  <a:pt x="14400" y="9609"/>
                </a:lnTo>
                <a:cubicBezTo>
                  <a:pt x="14079" y="9555"/>
                  <a:pt x="13838" y="9234"/>
                  <a:pt x="13891" y="8913"/>
                </a:cubicBezTo>
                <a:lnTo>
                  <a:pt x="14614" y="4175"/>
                </a:lnTo>
                <a:cubicBezTo>
                  <a:pt x="14662" y="3887"/>
                  <a:pt x="14904" y="3685"/>
                  <a:pt x="15185" y="3685"/>
                </a:cubicBezTo>
                <a:close/>
                <a:moveTo>
                  <a:pt x="24106" y="5024"/>
                </a:moveTo>
                <a:cubicBezTo>
                  <a:pt x="24136" y="5024"/>
                  <a:pt x="24166" y="5027"/>
                  <a:pt x="24196" y="5032"/>
                </a:cubicBezTo>
                <a:lnTo>
                  <a:pt x="27890" y="5594"/>
                </a:lnTo>
                <a:cubicBezTo>
                  <a:pt x="28211" y="5648"/>
                  <a:pt x="28425" y="5942"/>
                  <a:pt x="28398" y="6263"/>
                </a:cubicBezTo>
                <a:lnTo>
                  <a:pt x="27676" y="11001"/>
                </a:lnTo>
                <a:cubicBezTo>
                  <a:pt x="27627" y="11292"/>
                  <a:pt x="27381" y="11517"/>
                  <a:pt x="27077" y="11517"/>
                </a:cubicBezTo>
                <a:cubicBezTo>
                  <a:pt x="27045" y="11517"/>
                  <a:pt x="27013" y="11514"/>
                  <a:pt x="26980" y="11509"/>
                </a:cubicBezTo>
                <a:lnTo>
                  <a:pt x="23286" y="10947"/>
                </a:lnTo>
                <a:cubicBezTo>
                  <a:pt x="22965" y="10894"/>
                  <a:pt x="22751" y="10599"/>
                  <a:pt x="22778" y="10251"/>
                </a:cubicBezTo>
                <a:lnTo>
                  <a:pt x="23500" y="5540"/>
                </a:lnTo>
                <a:cubicBezTo>
                  <a:pt x="23549" y="5250"/>
                  <a:pt x="23817" y="5024"/>
                  <a:pt x="24106" y="5024"/>
                </a:cubicBezTo>
                <a:close/>
                <a:moveTo>
                  <a:pt x="32992" y="6363"/>
                </a:moveTo>
                <a:cubicBezTo>
                  <a:pt x="33022" y="6363"/>
                  <a:pt x="33052" y="6365"/>
                  <a:pt x="33082" y="6370"/>
                </a:cubicBezTo>
                <a:lnTo>
                  <a:pt x="36776" y="6932"/>
                </a:lnTo>
                <a:cubicBezTo>
                  <a:pt x="37097" y="6986"/>
                  <a:pt x="37338" y="7280"/>
                  <a:pt x="37285" y="7628"/>
                </a:cubicBezTo>
                <a:lnTo>
                  <a:pt x="36562" y="12339"/>
                </a:lnTo>
                <a:cubicBezTo>
                  <a:pt x="36514" y="12651"/>
                  <a:pt x="36272" y="12856"/>
                  <a:pt x="35991" y="12856"/>
                </a:cubicBezTo>
                <a:cubicBezTo>
                  <a:pt x="35959" y="12856"/>
                  <a:pt x="35926" y="12853"/>
                  <a:pt x="35893" y="12848"/>
                </a:cubicBezTo>
                <a:lnTo>
                  <a:pt x="32172" y="12285"/>
                </a:lnTo>
                <a:cubicBezTo>
                  <a:pt x="31851" y="12232"/>
                  <a:pt x="31637" y="11937"/>
                  <a:pt x="31691" y="11616"/>
                </a:cubicBezTo>
                <a:lnTo>
                  <a:pt x="32413" y="6879"/>
                </a:lnTo>
                <a:cubicBezTo>
                  <a:pt x="32438" y="6588"/>
                  <a:pt x="32703" y="6363"/>
                  <a:pt x="32992" y="6363"/>
                </a:cubicBezTo>
                <a:close/>
                <a:moveTo>
                  <a:pt x="41870" y="7727"/>
                </a:moveTo>
                <a:cubicBezTo>
                  <a:pt x="41903" y="7727"/>
                  <a:pt x="41936" y="7730"/>
                  <a:pt x="41969" y="7735"/>
                </a:cubicBezTo>
                <a:lnTo>
                  <a:pt x="45689" y="8297"/>
                </a:lnTo>
                <a:cubicBezTo>
                  <a:pt x="46010" y="8351"/>
                  <a:pt x="46224" y="8645"/>
                  <a:pt x="46171" y="8966"/>
                </a:cubicBezTo>
                <a:lnTo>
                  <a:pt x="45448" y="13704"/>
                </a:lnTo>
                <a:cubicBezTo>
                  <a:pt x="45423" y="14007"/>
                  <a:pt x="45136" y="14215"/>
                  <a:pt x="44833" y="14215"/>
                </a:cubicBezTo>
                <a:cubicBezTo>
                  <a:pt x="44815" y="14215"/>
                  <a:pt x="44797" y="14214"/>
                  <a:pt x="44779" y="14213"/>
                </a:cubicBezTo>
                <a:lnTo>
                  <a:pt x="41085" y="13650"/>
                </a:lnTo>
                <a:cubicBezTo>
                  <a:pt x="40764" y="13597"/>
                  <a:pt x="40523" y="13276"/>
                  <a:pt x="40577" y="12955"/>
                </a:cubicBezTo>
                <a:lnTo>
                  <a:pt x="41300" y="8217"/>
                </a:lnTo>
                <a:cubicBezTo>
                  <a:pt x="41348" y="7929"/>
                  <a:pt x="41589" y="7727"/>
                  <a:pt x="41870" y="7727"/>
                </a:cubicBezTo>
                <a:close/>
                <a:moveTo>
                  <a:pt x="50785" y="9066"/>
                </a:moveTo>
                <a:cubicBezTo>
                  <a:pt x="50817" y="9066"/>
                  <a:pt x="50849" y="9069"/>
                  <a:pt x="50882" y="9074"/>
                </a:cubicBezTo>
                <a:lnTo>
                  <a:pt x="54575" y="9636"/>
                </a:lnTo>
                <a:cubicBezTo>
                  <a:pt x="54896" y="9689"/>
                  <a:pt x="55111" y="9984"/>
                  <a:pt x="55084" y="10305"/>
                </a:cubicBezTo>
                <a:lnTo>
                  <a:pt x="54361" y="15042"/>
                </a:lnTo>
                <a:cubicBezTo>
                  <a:pt x="54313" y="15333"/>
                  <a:pt x="54045" y="15558"/>
                  <a:pt x="53756" y="15558"/>
                </a:cubicBezTo>
                <a:cubicBezTo>
                  <a:pt x="53726" y="15558"/>
                  <a:pt x="53695" y="15556"/>
                  <a:pt x="53665" y="15551"/>
                </a:cubicBezTo>
                <a:lnTo>
                  <a:pt x="49972" y="14989"/>
                </a:lnTo>
                <a:cubicBezTo>
                  <a:pt x="49650" y="14935"/>
                  <a:pt x="49436" y="14641"/>
                  <a:pt x="49463" y="14320"/>
                </a:cubicBezTo>
                <a:lnTo>
                  <a:pt x="50186" y="9582"/>
                </a:lnTo>
                <a:cubicBezTo>
                  <a:pt x="50234" y="9291"/>
                  <a:pt x="50480" y="9066"/>
                  <a:pt x="50785" y="9066"/>
                </a:cubicBezTo>
                <a:close/>
                <a:moveTo>
                  <a:pt x="59713" y="10410"/>
                </a:moveTo>
                <a:cubicBezTo>
                  <a:pt x="59732" y="10410"/>
                  <a:pt x="59750" y="10410"/>
                  <a:pt x="59768" y="10412"/>
                </a:cubicBezTo>
                <a:lnTo>
                  <a:pt x="63461" y="10974"/>
                </a:lnTo>
                <a:cubicBezTo>
                  <a:pt x="63783" y="11027"/>
                  <a:pt x="64024" y="11349"/>
                  <a:pt x="63970" y="11670"/>
                </a:cubicBezTo>
                <a:lnTo>
                  <a:pt x="63247" y="16407"/>
                </a:lnTo>
                <a:cubicBezTo>
                  <a:pt x="63199" y="16695"/>
                  <a:pt x="62958" y="16897"/>
                  <a:pt x="62677" y="16897"/>
                </a:cubicBezTo>
                <a:cubicBezTo>
                  <a:pt x="62644" y="16897"/>
                  <a:pt x="62611" y="16895"/>
                  <a:pt x="62578" y="16889"/>
                </a:cubicBezTo>
                <a:lnTo>
                  <a:pt x="58858" y="16327"/>
                </a:lnTo>
                <a:cubicBezTo>
                  <a:pt x="58537" y="16300"/>
                  <a:pt x="58322" y="15979"/>
                  <a:pt x="58376" y="15658"/>
                </a:cubicBezTo>
                <a:lnTo>
                  <a:pt x="59072" y="10920"/>
                </a:lnTo>
                <a:cubicBezTo>
                  <a:pt x="59122" y="10617"/>
                  <a:pt x="59411" y="10410"/>
                  <a:pt x="59713" y="10410"/>
                </a:cubicBezTo>
                <a:close/>
                <a:moveTo>
                  <a:pt x="68556" y="11769"/>
                </a:moveTo>
                <a:cubicBezTo>
                  <a:pt x="68588" y="11769"/>
                  <a:pt x="68621" y="11771"/>
                  <a:pt x="68654" y="11777"/>
                </a:cubicBezTo>
                <a:lnTo>
                  <a:pt x="72348" y="12339"/>
                </a:lnTo>
                <a:cubicBezTo>
                  <a:pt x="72696" y="12392"/>
                  <a:pt x="72910" y="12687"/>
                  <a:pt x="72856" y="13008"/>
                </a:cubicBezTo>
                <a:lnTo>
                  <a:pt x="72134" y="17746"/>
                </a:lnTo>
                <a:cubicBezTo>
                  <a:pt x="72085" y="18037"/>
                  <a:pt x="71839" y="18262"/>
                  <a:pt x="71554" y="18262"/>
                </a:cubicBezTo>
                <a:cubicBezTo>
                  <a:pt x="71525" y="18262"/>
                  <a:pt x="71495" y="18259"/>
                  <a:pt x="71464" y="18254"/>
                </a:cubicBezTo>
                <a:lnTo>
                  <a:pt x="67771" y="17692"/>
                </a:lnTo>
                <a:cubicBezTo>
                  <a:pt x="67423" y="17639"/>
                  <a:pt x="67209" y="17344"/>
                  <a:pt x="67262" y="16996"/>
                </a:cubicBezTo>
                <a:lnTo>
                  <a:pt x="67985" y="12259"/>
                </a:lnTo>
                <a:cubicBezTo>
                  <a:pt x="68033" y="11971"/>
                  <a:pt x="68275" y="11769"/>
                  <a:pt x="68556" y="11769"/>
                </a:cubicBezTo>
                <a:close/>
                <a:moveTo>
                  <a:pt x="77450" y="13108"/>
                </a:moveTo>
                <a:cubicBezTo>
                  <a:pt x="77480" y="13108"/>
                  <a:pt x="77510" y="13110"/>
                  <a:pt x="77540" y="13115"/>
                </a:cubicBezTo>
                <a:lnTo>
                  <a:pt x="81261" y="13677"/>
                </a:lnTo>
                <a:cubicBezTo>
                  <a:pt x="81582" y="13731"/>
                  <a:pt x="81796" y="14025"/>
                  <a:pt x="81742" y="14373"/>
                </a:cubicBezTo>
                <a:lnTo>
                  <a:pt x="81046" y="19084"/>
                </a:lnTo>
                <a:cubicBezTo>
                  <a:pt x="80998" y="19375"/>
                  <a:pt x="80730" y="19600"/>
                  <a:pt x="80441" y="19600"/>
                </a:cubicBezTo>
                <a:cubicBezTo>
                  <a:pt x="80411" y="19600"/>
                  <a:pt x="80381" y="19597"/>
                  <a:pt x="80351" y="19592"/>
                </a:cubicBezTo>
                <a:lnTo>
                  <a:pt x="76657" y="19030"/>
                </a:lnTo>
                <a:cubicBezTo>
                  <a:pt x="76336" y="18977"/>
                  <a:pt x="76095" y="18682"/>
                  <a:pt x="76148" y="18361"/>
                </a:cubicBezTo>
                <a:lnTo>
                  <a:pt x="76871" y="13624"/>
                </a:lnTo>
                <a:cubicBezTo>
                  <a:pt x="76920" y="13333"/>
                  <a:pt x="77166" y="13108"/>
                  <a:pt x="77450" y="13108"/>
                </a:cubicBezTo>
                <a:close/>
                <a:moveTo>
                  <a:pt x="86399" y="14451"/>
                </a:moveTo>
                <a:cubicBezTo>
                  <a:pt x="86417" y="14451"/>
                  <a:pt x="86435" y="14452"/>
                  <a:pt x="86453" y="14453"/>
                </a:cubicBezTo>
                <a:lnTo>
                  <a:pt x="90147" y="15016"/>
                </a:lnTo>
                <a:cubicBezTo>
                  <a:pt x="90468" y="15069"/>
                  <a:pt x="90682" y="15390"/>
                  <a:pt x="90655" y="15711"/>
                </a:cubicBezTo>
                <a:lnTo>
                  <a:pt x="89933" y="20449"/>
                </a:lnTo>
                <a:cubicBezTo>
                  <a:pt x="89882" y="20752"/>
                  <a:pt x="89617" y="20960"/>
                  <a:pt x="89295" y="20960"/>
                </a:cubicBezTo>
                <a:cubicBezTo>
                  <a:pt x="89276" y="20960"/>
                  <a:pt x="89256" y="20959"/>
                  <a:pt x="89237" y="20958"/>
                </a:cubicBezTo>
                <a:lnTo>
                  <a:pt x="85543" y="20395"/>
                </a:lnTo>
                <a:cubicBezTo>
                  <a:pt x="85222" y="20342"/>
                  <a:pt x="85008" y="20021"/>
                  <a:pt x="85061" y="19700"/>
                </a:cubicBezTo>
                <a:lnTo>
                  <a:pt x="85757" y="14962"/>
                </a:lnTo>
                <a:cubicBezTo>
                  <a:pt x="85808" y="14659"/>
                  <a:pt x="86097" y="14451"/>
                  <a:pt x="86399" y="14451"/>
                </a:cubicBezTo>
                <a:close/>
                <a:moveTo>
                  <a:pt x="95241" y="15810"/>
                </a:moveTo>
                <a:cubicBezTo>
                  <a:pt x="95273" y="15810"/>
                  <a:pt x="95306" y="15813"/>
                  <a:pt x="95339" y="15818"/>
                </a:cubicBezTo>
                <a:lnTo>
                  <a:pt x="99033" y="16381"/>
                </a:lnTo>
                <a:cubicBezTo>
                  <a:pt x="99354" y="16434"/>
                  <a:pt x="99595" y="16729"/>
                  <a:pt x="99542" y="17050"/>
                </a:cubicBezTo>
                <a:lnTo>
                  <a:pt x="98819" y="21787"/>
                </a:lnTo>
                <a:cubicBezTo>
                  <a:pt x="98770" y="22078"/>
                  <a:pt x="98524" y="22303"/>
                  <a:pt x="98240" y="22303"/>
                </a:cubicBezTo>
                <a:cubicBezTo>
                  <a:pt x="98210" y="22303"/>
                  <a:pt x="98180" y="22301"/>
                  <a:pt x="98150" y="22296"/>
                </a:cubicBezTo>
                <a:lnTo>
                  <a:pt x="94456" y="21734"/>
                </a:lnTo>
                <a:cubicBezTo>
                  <a:pt x="94108" y="21680"/>
                  <a:pt x="93894" y="21386"/>
                  <a:pt x="93948" y="21038"/>
                </a:cubicBezTo>
                <a:lnTo>
                  <a:pt x="94670" y="16327"/>
                </a:lnTo>
                <a:cubicBezTo>
                  <a:pt x="94694" y="16015"/>
                  <a:pt x="94955" y="15810"/>
                  <a:pt x="95241" y="15810"/>
                </a:cubicBezTo>
                <a:close/>
                <a:moveTo>
                  <a:pt x="104136" y="17149"/>
                </a:moveTo>
                <a:cubicBezTo>
                  <a:pt x="104165" y="17149"/>
                  <a:pt x="104195" y="17152"/>
                  <a:pt x="104226" y="17157"/>
                </a:cubicBezTo>
                <a:lnTo>
                  <a:pt x="107946" y="17719"/>
                </a:lnTo>
                <a:cubicBezTo>
                  <a:pt x="108267" y="17772"/>
                  <a:pt x="108481" y="18067"/>
                  <a:pt x="108428" y="18415"/>
                </a:cubicBezTo>
                <a:lnTo>
                  <a:pt x="107705" y="23126"/>
                </a:lnTo>
                <a:cubicBezTo>
                  <a:pt x="107681" y="23438"/>
                  <a:pt x="107420" y="23642"/>
                  <a:pt x="107135" y="23642"/>
                </a:cubicBezTo>
                <a:cubicBezTo>
                  <a:pt x="107102" y="23642"/>
                  <a:pt x="107069" y="23640"/>
                  <a:pt x="107036" y="23634"/>
                </a:cubicBezTo>
                <a:lnTo>
                  <a:pt x="103342" y="23072"/>
                </a:lnTo>
                <a:cubicBezTo>
                  <a:pt x="103021" y="23018"/>
                  <a:pt x="102780" y="22724"/>
                  <a:pt x="102834" y="22403"/>
                </a:cubicBezTo>
                <a:lnTo>
                  <a:pt x="103556" y="17665"/>
                </a:lnTo>
                <a:cubicBezTo>
                  <a:pt x="103605" y="17374"/>
                  <a:pt x="103851" y="17149"/>
                  <a:pt x="104136" y="17149"/>
                </a:cubicBezTo>
                <a:close/>
                <a:moveTo>
                  <a:pt x="113033" y="18514"/>
                </a:moveTo>
                <a:cubicBezTo>
                  <a:pt x="113068" y="18514"/>
                  <a:pt x="113103" y="18516"/>
                  <a:pt x="113139" y="18522"/>
                </a:cubicBezTo>
                <a:lnTo>
                  <a:pt x="116832" y="19084"/>
                </a:lnTo>
                <a:cubicBezTo>
                  <a:pt x="117153" y="19137"/>
                  <a:pt x="117367" y="19432"/>
                  <a:pt x="117341" y="19753"/>
                </a:cubicBezTo>
                <a:lnTo>
                  <a:pt x="116618" y="24491"/>
                </a:lnTo>
                <a:cubicBezTo>
                  <a:pt x="116570" y="24782"/>
                  <a:pt x="116301" y="25007"/>
                  <a:pt x="116013" y="25007"/>
                </a:cubicBezTo>
                <a:cubicBezTo>
                  <a:pt x="115983" y="25007"/>
                  <a:pt x="115952" y="25004"/>
                  <a:pt x="115922" y="24999"/>
                </a:cubicBezTo>
                <a:lnTo>
                  <a:pt x="112228" y="24437"/>
                </a:lnTo>
                <a:cubicBezTo>
                  <a:pt x="111907" y="24384"/>
                  <a:pt x="111693" y="24089"/>
                  <a:pt x="111720" y="23741"/>
                </a:cubicBezTo>
                <a:lnTo>
                  <a:pt x="112443" y="19030"/>
                </a:lnTo>
                <a:cubicBezTo>
                  <a:pt x="112491" y="18718"/>
                  <a:pt x="112733" y="18514"/>
                  <a:pt x="113033" y="18514"/>
                </a:cubicBezTo>
                <a:close/>
                <a:moveTo>
                  <a:pt x="121934" y="19853"/>
                </a:moveTo>
                <a:cubicBezTo>
                  <a:pt x="121964" y="19853"/>
                  <a:pt x="121994" y="19855"/>
                  <a:pt x="122025" y="19860"/>
                </a:cubicBezTo>
                <a:lnTo>
                  <a:pt x="125718" y="20422"/>
                </a:lnTo>
                <a:cubicBezTo>
                  <a:pt x="126040" y="20476"/>
                  <a:pt x="126280" y="20770"/>
                  <a:pt x="126227" y="21118"/>
                </a:cubicBezTo>
                <a:lnTo>
                  <a:pt x="125504" y="25829"/>
                </a:lnTo>
                <a:cubicBezTo>
                  <a:pt x="125456" y="26120"/>
                  <a:pt x="125210" y="26345"/>
                  <a:pt x="124925" y="26345"/>
                </a:cubicBezTo>
                <a:cubicBezTo>
                  <a:pt x="124895" y="26345"/>
                  <a:pt x="124865" y="26342"/>
                  <a:pt x="124835" y="26337"/>
                </a:cubicBezTo>
                <a:lnTo>
                  <a:pt x="121115" y="25775"/>
                </a:lnTo>
                <a:cubicBezTo>
                  <a:pt x="120793" y="25722"/>
                  <a:pt x="120579" y="25427"/>
                  <a:pt x="120633" y="25106"/>
                </a:cubicBezTo>
                <a:lnTo>
                  <a:pt x="121356" y="20369"/>
                </a:lnTo>
                <a:cubicBezTo>
                  <a:pt x="121380" y="20078"/>
                  <a:pt x="121646" y="19853"/>
                  <a:pt x="121934" y="19853"/>
                </a:cubicBezTo>
                <a:close/>
                <a:moveTo>
                  <a:pt x="130813" y="21217"/>
                </a:moveTo>
                <a:cubicBezTo>
                  <a:pt x="130845" y="21217"/>
                  <a:pt x="130878" y="21220"/>
                  <a:pt x="130911" y="21225"/>
                </a:cubicBezTo>
                <a:lnTo>
                  <a:pt x="134605" y="21760"/>
                </a:lnTo>
                <a:cubicBezTo>
                  <a:pt x="134953" y="21814"/>
                  <a:pt x="135167" y="22135"/>
                  <a:pt x="135113" y="22456"/>
                </a:cubicBezTo>
                <a:lnTo>
                  <a:pt x="134390" y="27194"/>
                </a:lnTo>
                <a:cubicBezTo>
                  <a:pt x="134342" y="27482"/>
                  <a:pt x="134101" y="27684"/>
                  <a:pt x="133820" y="27684"/>
                </a:cubicBezTo>
                <a:cubicBezTo>
                  <a:pt x="133787" y="27684"/>
                  <a:pt x="133754" y="27681"/>
                  <a:pt x="133721" y="27676"/>
                </a:cubicBezTo>
                <a:lnTo>
                  <a:pt x="130028" y="27114"/>
                </a:lnTo>
                <a:cubicBezTo>
                  <a:pt x="129706" y="27087"/>
                  <a:pt x="129466" y="26766"/>
                  <a:pt x="129519" y="26444"/>
                </a:cubicBezTo>
                <a:lnTo>
                  <a:pt x="130242" y="21707"/>
                </a:lnTo>
                <a:cubicBezTo>
                  <a:pt x="130290" y="21419"/>
                  <a:pt x="130532" y="21217"/>
                  <a:pt x="130813" y="21217"/>
                </a:cubicBezTo>
                <a:close/>
                <a:moveTo>
                  <a:pt x="139719" y="22555"/>
                </a:moveTo>
                <a:cubicBezTo>
                  <a:pt x="139753" y="22555"/>
                  <a:pt x="139788" y="22558"/>
                  <a:pt x="139824" y="22563"/>
                </a:cubicBezTo>
                <a:lnTo>
                  <a:pt x="143518" y="23126"/>
                </a:lnTo>
                <a:cubicBezTo>
                  <a:pt x="143839" y="23179"/>
                  <a:pt x="144053" y="23473"/>
                  <a:pt x="143999" y="23795"/>
                </a:cubicBezTo>
                <a:lnTo>
                  <a:pt x="143303" y="28532"/>
                </a:lnTo>
                <a:cubicBezTo>
                  <a:pt x="143253" y="28835"/>
                  <a:pt x="142964" y="29043"/>
                  <a:pt x="142662" y="29043"/>
                </a:cubicBezTo>
                <a:cubicBezTo>
                  <a:pt x="142644" y="29043"/>
                  <a:pt x="142626" y="29042"/>
                  <a:pt x="142607" y="29041"/>
                </a:cubicBezTo>
                <a:lnTo>
                  <a:pt x="138914" y="28479"/>
                </a:lnTo>
                <a:cubicBezTo>
                  <a:pt x="138593" y="28425"/>
                  <a:pt x="138352" y="28104"/>
                  <a:pt x="138405" y="27783"/>
                </a:cubicBezTo>
                <a:lnTo>
                  <a:pt x="139128" y="23072"/>
                </a:lnTo>
                <a:cubicBezTo>
                  <a:pt x="139176" y="22760"/>
                  <a:pt x="139418" y="22555"/>
                  <a:pt x="139719" y="22555"/>
                </a:cubicBezTo>
                <a:close/>
                <a:moveTo>
                  <a:pt x="148620" y="23894"/>
                </a:moveTo>
                <a:cubicBezTo>
                  <a:pt x="148650" y="23894"/>
                  <a:pt x="148680" y="23897"/>
                  <a:pt x="148710" y="23902"/>
                </a:cubicBezTo>
                <a:lnTo>
                  <a:pt x="152404" y="24464"/>
                </a:lnTo>
                <a:cubicBezTo>
                  <a:pt x="152725" y="24517"/>
                  <a:pt x="152966" y="24812"/>
                  <a:pt x="152912" y="25160"/>
                </a:cubicBezTo>
                <a:lnTo>
                  <a:pt x="152190" y="29870"/>
                </a:lnTo>
                <a:cubicBezTo>
                  <a:pt x="152142" y="30183"/>
                  <a:pt x="151900" y="30387"/>
                  <a:pt x="151599" y="30387"/>
                </a:cubicBezTo>
                <a:cubicBezTo>
                  <a:pt x="151565" y="30387"/>
                  <a:pt x="151529" y="30384"/>
                  <a:pt x="151494" y="30379"/>
                </a:cubicBezTo>
                <a:lnTo>
                  <a:pt x="147800" y="29817"/>
                </a:lnTo>
                <a:cubicBezTo>
                  <a:pt x="147479" y="29763"/>
                  <a:pt x="147265" y="29469"/>
                  <a:pt x="147318" y="29148"/>
                </a:cubicBezTo>
                <a:lnTo>
                  <a:pt x="148014" y="24410"/>
                </a:lnTo>
                <a:cubicBezTo>
                  <a:pt x="148063" y="24119"/>
                  <a:pt x="148331" y="23894"/>
                  <a:pt x="148620" y="23894"/>
                </a:cubicBezTo>
                <a:close/>
                <a:moveTo>
                  <a:pt x="157498" y="25259"/>
                </a:moveTo>
                <a:cubicBezTo>
                  <a:pt x="157530" y="25259"/>
                  <a:pt x="157563" y="25261"/>
                  <a:pt x="157596" y="25267"/>
                </a:cubicBezTo>
                <a:lnTo>
                  <a:pt x="161290" y="25829"/>
                </a:lnTo>
                <a:cubicBezTo>
                  <a:pt x="161638" y="25856"/>
                  <a:pt x="161852" y="26177"/>
                  <a:pt x="161798" y="26498"/>
                </a:cubicBezTo>
                <a:lnTo>
                  <a:pt x="161076" y="31236"/>
                </a:lnTo>
                <a:cubicBezTo>
                  <a:pt x="161025" y="31539"/>
                  <a:pt x="160760" y="31746"/>
                  <a:pt x="160461" y="31746"/>
                </a:cubicBezTo>
                <a:cubicBezTo>
                  <a:pt x="160443" y="31746"/>
                  <a:pt x="160425" y="31746"/>
                  <a:pt x="160407" y="31744"/>
                </a:cubicBezTo>
                <a:lnTo>
                  <a:pt x="156713" y="31182"/>
                </a:lnTo>
                <a:cubicBezTo>
                  <a:pt x="156365" y="31128"/>
                  <a:pt x="156151" y="30807"/>
                  <a:pt x="156204" y="30486"/>
                </a:cubicBezTo>
                <a:lnTo>
                  <a:pt x="156927" y="25749"/>
                </a:lnTo>
                <a:cubicBezTo>
                  <a:pt x="156975" y="25461"/>
                  <a:pt x="157217" y="25259"/>
                  <a:pt x="157498" y="25259"/>
                </a:cubicBezTo>
                <a:close/>
                <a:moveTo>
                  <a:pt x="166393" y="26598"/>
                </a:moveTo>
                <a:cubicBezTo>
                  <a:pt x="166422" y="26598"/>
                  <a:pt x="166452" y="26600"/>
                  <a:pt x="166482" y="26605"/>
                </a:cubicBezTo>
                <a:lnTo>
                  <a:pt x="170203" y="27167"/>
                </a:lnTo>
                <a:cubicBezTo>
                  <a:pt x="170524" y="27221"/>
                  <a:pt x="170738" y="27515"/>
                  <a:pt x="170685" y="27863"/>
                </a:cubicBezTo>
                <a:lnTo>
                  <a:pt x="169989" y="32574"/>
                </a:lnTo>
                <a:cubicBezTo>
                  <a:pt x="169940" y="32865"/>
                  <a:pt x="169672" y="33090"/>
                  <a:pt x="169383" y="33090"/>
                </a:cubicBezTo>
                <a:cubicBezTo>
                  <a:pt x="169353" y="33090"/>
                  <a:pt x="169323" y="33087"/>
                  <a:pt x="169293" y="33082"/>
                </a:cubicBezTo>
                <a:lnTo>
                  <a:pt x="165599" y="32520"/>
                </a:lnTo>
                <a:cubicBezTo>
                  <a:pt x="165278" y="32467"/>
                  <a:pt x="165037" y="32172"/>
                  <a:pt x="165091" y="31851"/>
                </a:cubicBezTo>
                <a:lnTo>
                  <a:pt x="165813" y="27114"/>
                </a:lnTo>
                <a:cubicBezTo>
                  <a:pt x="165862" y="26823"/>
                  <a:pt x="166108" y="26598"/>
                  <a:pt x="166393" y="26598"/>
                </a:cubicBezTo>
                <a:close/>
                <a:moveTo>
                  <a:pt x="175341" y="27941"/>
                </a:moveTo>
                <a:cubicBezTo>
                  <a:pt x="175359" y="27941"/>
                  <a:pt x="175377" y="27942"/>
                  <a:pt x="175395" y="27943"/>
                </a:cubicBezTo>
                <a:lnTo>
                  <a:pt x="179089" y="28505"/>
                </a:lnTo>
                <a:cubicBezTo>
                  <a:pt x="179410" y="28559"/>
                  <a:pt x="179651" y="28880"/>
                  <a:pt x="179598" y="29201"/>
                </a:cubicBezTo>
                <a:lnTo>
                  <a:pt x="178875" y="33939"/>
                </a:lnTo>
                <a:cubicBezTo>
                  <a:pt x="178827" y="34227"/>
                  <a:pt x="178585" y="34429"/>
                  <a:pt x="178285" y="34429"/>
                </a:cubicBezTo>
                <a:cubicBezTo>
                  <a:pt x="178250" y="34429"/>
                  <a:pt x="178215" y="34426"/>
                  <a:pt x="178179" y="34421"/>
                </a:cubicBezTo>
                <a:lnTo>
                  <a:pt x="174485" y="33859"/>
                </a:lnTo>
                <a:cubicBezTo>
                  <a:pt x="174164" y="33805"/>
                  <a:pt x="173950" y="33511"/>
                  <a:pt x="173977" y="33189"/>
                </a:cubicBezTo>
                <a:lnTo>
                  <a:pt x="174699" y="28452"/>
                </a:lnTo>
                <a:cubicBezTo>
                  <a:pt x="174750" y="28149"/>
                  <a:pt x="175039" y="27941"/>
                  <a:pt x="175341" y="27941"/>
                </a:cubicBezTo>
                <a:close/>
                <a:moveTo>
                  <a:pt x="184182" y="29300"/>
                </a:moveTo>
                <a:cubicBezTo>
                  <a:pt x="184215" y="29300"/>
                  <a:pt x="184248" y="29303"/>
                  <a:pt x="184282" y="29308"/>
                </a:cubicBezTo>
                <a:lnTo>
                  <a:pt x="187975" y="29870"/>
                </a:lnTo>
                <a:cubicBezTo>
                  <a:pt x="188296" y="29924"/>
                  <a:pt x="188537" y="30218"/>
                  <a:pt x="188484" y="30540"/>
                </a:cubicBezTo>
                <a:lnTo>
                  <a:pt x="187761" y="35277"/>
                </a:lnTo>
                <a:cubicBezTo>
                  <a:pt x="187711" y="35580"/>
                  <a:pt x="187446" y="35788"/>
                  <a:pt x="187146" y="35788"/>
                </a:cubicBezTo>
                <a:cubicBezTo>
                  <a:pt x="187128" y="35788"/>
                  <a:pt x="187110" y="35787"/>
                  <a:pt x="187092" y="35786"/>
                </a:cubicBezTo>
                <a:lnTo>
                  <a:pt x="183398" y="35224"/>
                </a:lnTo>
                <a:cubicBezTo>
                  <a:pt x="183050" y="35170"/>
                  <a:pt x="182836" y="34849"/>
                  <a:pt x="182890" y="34528"/>
                </a:cubicBezTo>
                <a:lnTo>
                  <a:pt x="183612" y="29790"/>
                </a:lnTo>
                <a:cubicBezTo>
                  <a:pt x="183636" y="29502"/>
                  <a:pt x="183897" y="29300"/>
                  <a:pt x="184182" y="29300"/>
                </a:cubicBezTo>
                <a:close/>
                <a:moveTo>
                  <a:pt x="193078" y="30639"/>
                </a:moveTo>
                <a:cubicBezTo>
                  <a:pt x="193108" y="30639"/>
                  <a:pt x="193138" y="30642"/>
                  <a:pt x="193168" y="30647"/>
                </a:cubicBezTo>
                <a:lnTo>
                  <a:pt x="196888" y="31209"/>
                </a:lnTo>
                <a:cubicBezTo>
                  <a:pt x="197209" y="31262"/>
                  <a:pt x="197424" y="31557"/>
                  <a:pt x="197370" y="31878"/>
                </a:cubicBezTo>
                <a:lnTo>
                  <a:pt x="196647" y="36615"/>
                </a:lnTo>
                <a:cubicBezTo>
                  <a:pt x="196623" y="36906"/>
                  <a:pt x="196357" y="37131"/>
                  <a:pt x="196069" y="37131"/>
                </a:cubicBezTo>
                <a:cubicBezTo>
                  <a:pt x="196039" y="37131"/>
                  <a:pt x="196008" y="37129"/>
                  <a:pt x="195978" y="37124"/>
                </a:cubicBezTo>
                <a:lnTo>
                  <a:pt x="192285" y="36562"/>
                </a:lnTo>
                <a:cubicBezTo>
                  <a:pt x="191963" y="36508"/>
                  <a:pt x="191722" y="36214"/>
                  <a:pt x="191776" y="35893"/>
                </a:cubicBezTo>
                <a:lnTo>
                  <a:pt x="192499" y="31155"/>
                </a:lnTo>
                <a:cubicBezTo>
                  <a:pt x="192547" y="30864"/>
                  <a:pt x="192793" y="30639"/>
                  <a:pt x="193078" y="30639"/>
                </a:cubicBezTo>
                <a:close/>
                <a:moveTo>
                  <a:pt x="202022" y="31983"/>
                </a:moveTo>
                <a:cubicBezTo>
                  <a:pt x="202042" y="31983"/>
                  <a:pt x="202061" y="31983"/>
                  <a:pt x="202081" y="31985"/>
                </a:cubicBezTo>
                <a:lnTo>
                  <a:pt x="205774" y="32547"/>
                </a:lnTo>
                <a:cubicBezTo>
                  <a:pt x="206096" y="32601"/>
                  <a:pt x="206310" y="32922"/>
                  <a:pt x="206283" y="33243"/>
                </a:cubicBezTo>
                <a:lnTo>
                  <a:pt x="205560" y="37980"/>
                </a:lnTo>
                <a:cubicBezTo>
                  <a:pt x="205512" y="38268"/>
                  <a:pt x="205249" y="38470"/>
                  <a:pt x="204964" y="38470"/>
                </a:cubicBezTo>
                <a:cubicBezTo>
                  <a:pt x="204931" y="38470"/>
                  <a:pt x="204898" y="38468"/>
                  <a:pt x="204864" y="38462"/>
                </a:cubicBezTo>
                <a:lnTo>
                  <a:pt x="201171" y="37900"/>
                </a:lnTo>
                <a:cubicBezTo>
                  <a:pt x="200850" y="37873"/>
                  <a:pt x="200635" y="37552"/>
                  <a:pt x="200662" y="37231"/>
                </a:cubicBezTo>
                <a:lnTo>
                  <a:pt x="201385" y="32493"/>
                </a:lnTo>
                <a:cubicBezTo>
                  <a:pt x="201435" y="32190"/>
                  <a:pt x="201700" y="31983"/>
                  <a:pt x="202022" y="31983"/>
                </a:cubicBezTo>
                <a:close/>
                <a:moveTo>
                  <a:pt x="210868" y="33342"/>
                </a:moveTo>
                <a:cubicBezTo>
                  <a:pt x="210901" y="33342"/>
                  <a:pt x="210934" y="33344"/>
                  <a:pt x="210967" y="33350"/>
                </a:cubicBezTo>
                <a:lnTo>
                  <a:pt x="214661" y="33912"/>
                </a:lnTo>
                <a:cubicBezTo>
                  <a:pt x="214982" y="33966"/>
                  <a:pt x="215223" y="34260"/>
                  <a:pt x="215169" y="34581"/>
                </a:cubicBezTo>
                <a:lnTo>
                  <a:pt x="214446" y="39319"/>
                </a:lnTo>
                <a:cubicBezTo>
                  <a:pt x="214398" y="39610"/>
                  <a:pt x="214152" y="39835"/>
                  <a:pt x="213867" y="39835"/>
                </a:cubicBezTo>
                <a:cubicBezTo>
                  <a:pt x="213838" y="39835"/>
                  <a:pt x="213808" y="39832"/>
                  <a:pt x="213777" y="39827"/>
                </a:cubicBezTo>
                <a:lnTo>
                  <a:pt x="210057" y="39265"/>
                </a:lnTo>
                <a:cubicBezTo>
                  <a:pt x="209736" y="39212"/>
                  <a:pt x="209522" y="38917"/>
                  <a:pt x="209575" y="38569"/>
                </a:cubicBezTo>
                <a:lnTo>
                  <a:pt x="210298" y="33859"/>
                </a:lnTo>
                <a:cubicBezTo>
                  <a:pt x="210322" y="33546"/>
                  <a:pt x="210583" y="33342"/>
                  <a:pt x="210868" y="33342"/>
                </a:cubicBezTo>
                <a:close/>
                <a:moveTo>
                  <a:pt x="219763" y="34681"/>
                </a:moveTo>
                <a:cubicBezTo>
                  <a:pt x="219793" y="34681"/>
                  <a:pt x="219823" y="34683"/>
                  <a:pt x="219853" y="34688"/>
                </a:cubicBezTo>
                <a:lnTo>
                  <a:pt x="223547" y="35250"/>
                </a:lnTo>
                <a:cubicBezTo>
                  <a:pt x="223895" y="35304"/>
                  <a:pt x="224109" y="35598"/>
                  <a:pt x="224055" y="35946"/>
                </a:cubicBezTo>
                <a:lnTo>
                  <a:pt x="223333" y="40684"/>
                </a:lnTo>
                <a:cubicBezTo>
                  <a:pt x="223285" y="40972"/>
                  <a:pt x="223043" y="41174"/>
                  <a:pt x="222762" y="41174"/>
                </a:cubicBezTo>
                <a:cubicBezTo>
                  <a:pt x="222730" y="41174"/>
                  <a:pt x="222697" y="41171"/>
                  <a:pt x="222664" y="41166"/>
                </a:cubicBezTo>
                <a:lnTo>
                  <a:pt x="218970" y="40603"/>
                </a:lnTo>
                <a:cubicBezTo>
                  <a:pt x="218622" y="40577"/>
                  <a:pt x="218408" y="40256"/>
                  <a:pt x="218461" y="39934"/>
                </a:cubicBezTo>
                <a:lnTo>
                  <a:pt x="219184" y="35197"/>
                </a:lnTo>
                <a:cubicBezTo>
                  <a:pt x="219232" y="34906"/>
                  <a:pt x="219479" y="34681"/>
                  <a:pt x="219763" y="34681"/>
                </a:cubicBezTo>
                <a:close/>
                <a:moveTo>
                  <a:pt x="228660" y="36045"/>
                </a:moveTo>
                <a:cubicBezTo>
                  <a:pt x="228695" y="36045"/>
                  <a:pt x="228730" y="36048"/>
                  <a:pt x="228766" y="36053"/>
                </a:cubicBezTo>
                <a:lnTo>
                  <a:pt x="232460" y="36615"/>
                </a:lnTo>
                <a:cubicBezTo>
                  <a:pt x="232781" y="36642"/>
                  <a:pt x="232995" y="36963"/>
                  <a:pt x="232942" y="37285"/>
                </a:cubicBezTo>
                <a:lnTo>
                  <a:pt x="232246" y="42022"/>
                </a:lnTo>
                <a:cubicBezTo>
                  <a:pt x="232195" y="42325"/>
                  <a:pt x="231906" y="42533"/>
                  <a:pt x="231604" y="42533"/>
                </a:cubicBezTo>
                <a:cubicBezTo>
                  <a:pt x="231586" y="42533"/>
                  <a:pt x="231568" y="42532"/>
                  <a:pt x="231550" y="42531"/>
                </a:cubicBezTo>
                <a:lnTo>
                  <a:pt x="227856" y="41969"/>
                </a:lnTo>
                <a:cubicBezTo>
                  <a:pt x="227535" y="41915"/>
                  <a:pt x="227294" y="41594"/>
                  <a:pt x="227348" y="41273"/>
                </a:cubicBezTo>
                <a:lnTo>
                  <a:pt x="228070" y="36535"/>
                </a:lnTo>
                <a:cubicBezTo>
                  <a:pt x="228118" y="36247"/>
                  <a:pt x="228360" y="36045"/>
                  <a:pt x="228660" y="36045"/>
                </a:cubicBezTo>
                <a:close/>
                <a:moveTo>
                  <a:pt x="237562" y="37384"/>
                </a:moveTo>
                <a:cubicBezTo>
                  <a:pt x="237592" y="37384"/>
                  <a:pt x="237622" y="37387"/>
                  <a:pt x="237652" y="37392"/>
                </a:cubicBezTo>
                <a:lnTo>
                  <a:pt x="241346" y="37954"/>
                </a:lnTo>
                <a:cubicBezTo>
                  <a:pt x="241667" y="38007"/>
                  <a:pt x="241908" y="38302"/>
                  <a:pt x="241854" y="38623"/>
                </a:cubicBezTo>
                <a:lnTo>
                  <a:pt x="241132" y="43360"/>
                </a:lnTo>
                <a:cubicBezTo>
                  <a:pt x="241083" y="43651"/>
                  <a:pt x="240837" y="43876"/>
                  <a:pt x="240533" y="43876"/>
                </a:cubicBezTo>
                <a:cubicBezTo>
                  <a:pt x="240501" y="43876"/>
                  <a:pt x="240469" y="43874"/>
                  <a:pt x="240436" y="43869"/>
                </a:cubicBezTo>
                <a:lnTo>
                  <a:pt x="236742" y="43307"/>
                </a:lnTo>
                <a:cubicBezTo>
                  <a:pt x="236421" y="43253"/>
                  <a:pt x="236207" y="42959"/>
                  <a:pt x="236260" y="42638"/>
                </a:cubicBezTo>
                <a:lnTo>
                  <a:pt x="236956" y="37900"/>
                </a:lnTo>
                <a:cubicBezTo>
                  <a:pt x="237005" y="37609"/>
                  <a:pt x="237273" y="37384"/>
                  <a:pt x="237562" y="37384"/>
                </a:cubicBezTo>
                <a:close/>
                <a:moveTo>
                  <a:pt x="246484" y="38728"/>
                </a:moveTo>
                <a:cubicBezTo>
                  <a:pt x="246502" y="38728"/>
                  <a:pt x="246520" y="38728"/>
                  <a:pt x="246538" y="38730"/>
                </a:cubicBezTo>
                <a:lnTo>
                  <a:pt x="250232" y="39292"/>
                </a:lnTo>
                <a:cubicBezTo>
                  <a:pt x="250553" y="39345"/>
                  <a:pt x="250794" y="39667"/>
                  <a:pt x="250741" y="39988"/>
                </a:cubicBezTo>
                <a:lnTo>
                  <a:pt x="250018" y="44699"/>
                </a:lnTo>
                <a:cubicBezTo>
                  <a:pt x="249970" y="45011"/>
                  <a:pt x="249728" y="45215"/>
                  <a:pt x="249447" y="45215"/>
                </a:cubicBezTo>
                <a:cubicBezTo>
                  <a:pt x="249415" y="45215"/>
                  <a:pt x="249382" y="45213"/>
                  <a:pt x="249349" y="45207"/>
                </a:cubicBezTo>
                <a:lnTo>
                  <a:pt x="245655" y="44645"/>
                </a:lnTo>
                <a:cubicBezTo>
                  <a:pt x="245307" y="44592"/>
                  <a:pt x="245093" y="44297"/>
                  <a:pt x="245147" y="43976"/>
                </a:cubicBezTo>
                <a:lnTo>
                  <a:pt x="245869" y="39238"/>
                </a:lnTo>
                <a:cubicBezTo>
                  <a:pt x="245920" y="38935"/>
                  <a:pt x="246185" y="38728"/>
                  <a:pt x="246484" y="38728"/>
                </a:cubicBezTo>
                <a:close/>
                <a:moveTo>
                  <a:pt x="255326" y="40087"/>
                </a:moveTo>
                <a:cubicBezTo>
                  <a:pt x="255359" y="40087"/>
                  <a:pt x="255392" y="40089"/>
                  <a:pt x="255425" y="40095"/>
                </a:cubicBezTo>
                <a:lnTo>
                  <a:pt x="259145" y="40657"/>
                </a:lnTo>
                <a:cubicBezTo>
                  <a:pt x="259466" y="40711"/>
                  <a:pt x="259680" y="41005"/>
                  <a:pt x="259627" y="41326"/>
                </a:cubicBezTo>
                <a:lnTo>
                  <a:pt x="258931" y="46064"/>
                </a:lnTo>
                <a:cubicBezTo>
                  <a:pt x="258880" y="46367"/>
                  <a:pt x="258592" y="46574"/>
                  <a:pt x="258289" y="46574"/>
                </a:cubicBezTo>
                <a:cubicBezTo>
                  <a:pt x="258271" y="46574"/>
                  <a:pt x="258253" y="46574"/>
                  <a:pt x="258235" y="46572"/>
                </a:cubicBezTo>
                <a:lnTo>
                  <a:pt x="254541" y="46010"/>
                </a:lnTo>
                <a:cubicBezTo>
                  <a:pt x="254220" y="45957"/>
                  <a:pt x="253979" y="45635"/>
                  <a:pt x="254033" y="45314"/>
                </a:cubicBezTo>
                <a:lnTo>
                  <a:pt x="254756" y="40577"/>
                </a:lnTo>
                <a:cubicBezTo>
                  <a:pt x="254804" y="40289"/>
                  <a:pt x="255045" y="40087"/>
                  <a:pt x="255326" y="40087"/>
                </a:cubicBezTo>
                <a:close/>
                <a:moveTo>
                  <a:pt x="264247" y="41426"/>
                </a:moveTo>
                <a:cubicBezTo>
                  <a:pt x="264277" y="41426"/>
                  <a:pt x="264307" y="41428"/>
                  <a:pt x="264338" y="41433"/>
                </a:cubicBezTo>
                <a:lnTo>
                  <a:pt x="268031" y="41995"/>
                </a:lnTo>
                <a:cubicBezTo>
                  <a:pt x="268352" y="42049"/>
                  <a:pt x="268567" y="42343"/>
                  <a:pt x="268540" y="42664"/>
                </a:cubicBezTo>
                <a:lnTo>
                  <a:pt x="267817" y="47402"/>
                </a:lnTo>
                <a:cubicBezTo>
                  <a:pt x="267769" y="47693"/>
                  <a:pt x="267523" y="47918"/>
                  <a:pt x="267218" y="47918"/>
                </a:cubicBezTo>
                <a:cubicBezTo>
                  <a:pt x="267186" y="47918"/>
                  <a:pt x="267154" y="47916"/>
                  <a:pt x="267121" y="47910"/>
                </a:cubicBezTo>
                <a:lnTo>
                  <a:pt x="263428" y="47348"/>
                </a:lnTo>
                <a:cubicBezTo>
                  <a:pt x="263106" y="47295"/>
                  <a:pt x="262892" y="47000"/>
                  <a:pt x="262919" y="46679"/>
                </a:cubicBezTo>
                <a:lnTo>
                  <a:pt x="263642" y="41942"/>
                </a:lnTo>
                <a:cubicBezTo>
                  <a:pt x="263690" y="41651"/>
                  <a:pt x="263958" y="41426"/>
                  <a:pt x="264247" y="41426"/>
                </a:cubicBezTo>
                <a:close/>
                <a:moveTo>
                  <a:pt x="13768" y="13536"/>
                </a:moveTo>
                <a:cubicBezTo>
                  <a:pt x="13800" y="13536"/>
                  <a:pt x="13832" y="13538"/>
                  <a:pt x="13865" y="13543"/>
                </a:cubicBezTo>
                <a:lnTo>
                  <a:pt x="61909" y="20824"/>
                </a:lnTo>
                <a:cubicBezTo>
                  <a:pt x="62257" y="20877"/>
                  <a:pt x="62525" y="21198"/>
                  <a:pt x="62471" y="21573"/>
                </a:cubicBezTo>
                <a:lnTo>
                  <a:pt x="56342" y="61936"/>
                </a:lnTo>
                <a:cubicBezTo>
                  <a:pt x="56293" y="62275"/>
                  <a:pt x="56003" y="62505"/>
                  <a:pt x="55670" y="62505"/>
                </a:cubicBezTo>
                <a:cubicBezTo>
                  <a:pt x="55635" y="62505"/>
                  <a:pt x="55601" y="62503"/>
                  <a:pt x="55566" y="62498"/>
                </a:cubicBezTo>
                <a:lnTo>
                  <a:pt x="7548" y="55218"/>
                </a:lnTo>
                <a:cubicBezTo>
                  <a:pt x="7173" y="55164"/>
                  <a:pt x="6932" y="54816"/>
                  <a:pt x="6986" y="54441"/>
                </a:cubicBezTo>
                <a:lnTo>
                  <a:pt x="13115" y="14105"/>
                </a:lnTo>
                <a:cubicBezTo>
                  <a:pt x="13164" y="13766"/>
                  <a:pt x="13454" y="13536"/>
                  <a:pt x="13768" y="13536"/>
                </a:cubicBezTo>
                <a:close/>
                <a:moveTo>
                  <a:pt x="6620" y="60241"/>
                </a:moveTo>
                <a:cubicBezTo>
                  <a:pt x="6652" y="60241"/>
                  <a:pt x="6685" y="60244"/>
                  <a:pt x="6718" y="60249"/>
                </a:cubicBezTo>
                <a:lnTo>
                  <a:pt x="10412" y="60812"/>
                </a:lnTo>
                <a:cubicBezTo>
                  <a:pt x="10733" y="60865"/>
                  <a:pt x="10947" y="61159"/>
                  <a:pt x="10921" y="61481"/>
                </a:cubicBezTo>
                <a:lnTo>
                  <a:pt x="10198" y="66218"/>
                </a:lnTo>
                <a:cubicBezTo>
                  <a:pt x="10149" y="66509"/>
                  <a:pt x="9903" y="66734"/>
                  <a:pt x="9599" y="66734"/>
                </a:cubicBezTo>
                <a:cubicBezTo>
                  <a:pt x="9567" y="66734"/>
                  <a:pt x="9535" y="66732"/>
                  <a:pt x="9502" y="66727"/>
                </a:cubicBezTo>
                <a:lnTo>
                  <a:pt x="5808" y="66165"/>
                </a:lnTo>
                <a:cubicBezTo>
                  <a:pt x="5487" y="66111"/>
                  <a:pt x="5273" y="65817"/>
                  <a:pt x="5300" y="65469"/>
                </a:cubicBezTo>
                <a:lnTo>
                  <a:pt x="6022" y="60758"/>
                </a:lnTo>
                <a:cubicBezTo>
                  <a:pt x="6070" y="60446"/>
                  <a:pt x="6334" y="60241"/>
                  <a:pt x="6620" y="60241"/>
                </a:cubicBezTo>
                <a:close/>
                <a:moveTo>
                  <a:pt x="15514" y="61580"/>
                </a:moveTo>
                <a:cubicBezTo>
                  <a:pt x="15544" y="61580"/>
                  <a:pt x="15574" y="61583"/>
                  <a:pt x="15604" y="61588"/>
                </a:cubicBezTo>
                <a:lnTo>
                  <a:pt x="19298" y="62150"/>
                </a:lnTo>
                <a:cubicBezTo>
                  <a:pt x="19619" y="62203"/>
                  <a:pt x="19860" y="62498"/>
                  <a:pt x="19807" y="62846"/>
                </a:cubicBezTo>
                <a:lnTo>
                  <a:pt x="19084" y="67556"/>
                </a:lnTo>
                <a:cubicBezTo>
                  <a:pt x="19036" y="67869"/>
                  <a:pt x="18794" y="68073"/>
                  <a:pt x="18513" y="68073"/>
                </a:cubicBezTo>
                <a:cubicBezTo>
                  <a:pt x="18481" y="68073"/>
                  <a:pt x="18448" y="68071"/>
                  <a:pt x="18415" y="68065"/>
                </a:cubicBezTo>
                <a:lnTo>
                  <a:pt x="14694" y="67503"/>
                </a:lnTo>
                <a:cubicBezTo>
                  <a:pt x="14373" y="67449"/>
                  <a:pt x="14159" y="67155"/>
                  <a:pt x="14213" y="66834"/>
                </a:cubicBezTo>
                <a:lnTo>
                  <a:pt x="14935" y="62096"/>
                </a:lnTo>
                <a:cubicBezTo>
                  <a:pt x="14960" y="61805"/>
                  <a:pt x="15225" y="61580"/>
                  <a:pt x="15514" y="61580"/>
                </a:cubicBezTo>
                <a:close/>
                <a:moveTo>
                  <a:pt x="24392" y="62945"/>
                </a:moveTo>
                <a:cubicBezTo>
                  <a:pt x="24425" y="62945"/>
                  <a:pt x="24458" y="62947"/>
                  <a:pt x="24491" y="62953"/>
                </a:cubicBezTo>
                <a:lnTo>
                  <a:pt x="28184" y="63515"/>
                </a:lnTo>
                <a:cubicBezTo>
                  <a:pt x="28532" y="63542"/>
                  <a:pt x="28746" y="63863"/>
                  <a:pt x="28693" y="64184"/>
                </a:cubicBezTo>
                <a:lnTo>
                  <a:pt x="27970" y="68922"/>
                </a:lnTo>
                <a:cubicBezTo>
                  <a:pt x="27945" y="69225"/>
                  <a:pt x="27658" y="69432"/>
                  <a:pt x="27355" y="69432"/>
                </a:cubicBezTo>
                <a:cubicBezTo>
                  <a:pt x="27337" y="69432"/>
                  <a:pt x="27319" y="69432"/>
                  <a:pt x="27301" y="69430"/>
                </a:cubicBezTo>
                <a:lnTo>
                  <a:pt x="23607" y="68868"/>
                </a:lnTo>
                <a:cubicBezTo>
                  <a:pt x="23286" y="68814"/>
                  <a:pt x="23045" y="68493"/>
                  <a:pt x="23099" y="68172"/>
                </a:cubicBezTo>
                <a:lnTo>
                  <a:pt x="23822" y="63435"/>
                </a:lnTo>
                <a:cubicBezTo>
                  <a:pt x="23870" y="63147"/>
                  <a:pt x="24111" y="62945"/>
                  <a:pt x="24392" y="62945"/>
                </a:cubicBezTo>
                <a:close/>
                <a:moveTo>
                  <a:pt x="67132" y="21619"/>
                </a:moveTo>
                <a:cubicBezTo>
                  <a:pt x="67166" y="21619"/>
                  <a:pt x="67200" y="21622"/>
                  <a:pt x="67235" y="21627"/>
                </a:cubicBezTo>
                <a:lnTo>
                  <a:pt x="115253" y="28907"/>
                </a:lnTo>
                <a:cubicBezTo>
                  <a:pt x="115628" y="28960"/>
                  <a:pt x="115869" y="29308"/>
                  <a:pt x="115815" y="29656"/>
                </a:cubicBezTo>
                <a:lnTo>
                  <a:pt x="109713" y="70019"/>
                </a:lnTo>
                <a:cubicBezTo>
                  <a:pt x="109640" y="70359"/>
                  <a:pt x="109369" y="70588"/>
                  <a:pt x="109040" y="70588"/>
                </a:cubicBezTo>
                <a:cubicBezTo>
                  <a:pt x="109006" y="70588"/>
                  <a:pt x="108971" y="70586"/>
                  <a:pt x="108936" y="70581"/>
                </a:cubicBezTo>
                <a:lnTo>
                  <a:pt x="60919" y="63301"/>
                </a:lnTo>
                <a:cubicBezTo>
                  <a:pt x="60544" y="63247"/>
                  <a:pt x="60303" y="62899"/>
                  <a:pt x="60357" y="62551"/>
                </a:cubicBezTo>
                <a:lnTo>
                  <a:pt x="66459" y="22189"/>
                </a:lnTo>
                <a:cubicBezTo>
                  <a:pt x="66532" y="21849"/>
                  <a:pt x="66803" y="21619"/>
                  <a:pt x="67132" y="21619"/>
                </a:cubicBezTo>
                <a:close/>
                <a:moveTo>
                  <a:pt x="33307" y="64284"/>
                </a:moveTo>
                <a:cubicBezTo>
                  <a:pt x="33339" y="64284"/>
                  <a:pt x="33371" y="64286"/>
                  <a:pt x="33404" y="64291"/>
                </a:cubicBezTo>
                <a:lnTo>
                  <a:pt x="37097" y="64853"/>
                </a:lnTo>
                <a:cubicBezTo>
                  <a:pt x="37418" y="64907"/>
                  <a:pt x="37633" y="65201"/>
                  <a:pt x="37606" y="65522"/>
                </a:cubicBezTo>
                <a:lnTo>
                  <a:pt x="36883" y="70260"/>
                </a:lnTo>
                <a:cubicBezTo>
                  <a:pt x="36835" y="70551"/>
                  <a:pt x="36567" y="70776"/>
                  <a:pt x="36278" y="70776"/>
                </a:cubicBezTo>
                <a:cubicBezTo>
                  <a:pt x="36248" y="70776"/>
                  <a:pt x="36218" y="70773"/>
                  <a:pt x="36187" y="70768"/>
                </a:cubicBezTo>
                <a:lnTo>
                  <a:pt x="32494" y="70206"/>
                </a:lnTo>
                <a:cubicBezTo>
                  <a:pt x="32172" y="70153"/>
                  <a:pt x="31958" y="69858"/>
                  <a:pt x="31985" y="69537"/>
                </a:cubicBezTo>
                <a:lnTo>
                  <a:pt x="32708" y="64800"/>
                </a:lnTo>
                <a:cubicBezTo>
                  <a:pt x="32756" y="64509"/>
                  <a:pt x="33002" y="64284"/>
                  <a:pt x="33307" y="64284"/>
                </a:cubicBezTo>
                <a:close/>
                <a:moveTo>
                  <a:pt x="42236" y="65627"/>
                </a:moveTo>
                <a:cubicBezTo>
                  <a:pt x="42254" y="65627"/>
                  <a:pt x="42272" y="65628"/>
                  <a:pt x="42290" y="65629"/>
                </a:cubicBezTo>
                <a:lnTo>
                  <a:pt x="45984" y="66191"/>
                </a:lnTo>
                <a:cubicBezTo>
                  <a:pt x="46305" y="66245"/>
                  <a:pt x="46546" y="66566"/>
                  <a:pt x="46492" y="66887"/>
                </a:cubicBezTo>
                <a:lnTo>
                  <a:pt x="45769" y="71625"/>
                </a:lnTo>
                <a:cubicBezTo>
                  <a:pt x="45721" y="71913"/>
                  <a:pt x="45480" y="72115"/>
                  <a:pt x="45199" y="72115"/>
                </a:cubicBezTo>
                <a:cubicBezTo>
                  <a:pt x="45166" y="72115"/>
                  <a:pt x="45133" y="72112"/>
                  <a:pt x="45100" y="72107"/>
                </a:cubicBezTo>
                <a:lnTo>
                  <a:pt x="41380" y="71545"/>
                </a:lnTo>
                <a:cubicBezTo>
                  <a:pt x="41059" y="71491"/>
                  <a:pt x="40844" y="71197"/>
                  <a:pt x="40898" y="70875"/>
                </a:cubicBezTo>
                <a:lnTo>
                  <a:pt x="41594" y="66138"/>
                </a:lnTo>
                <a:cubicBezTo>
                  <a:pt x="41644" y="65835"/>
                  <a:pt x="41933" y="65627"/>
                  <a:pt x="42236" y="65627"/>
                </a:cubicBezTo>
                <a:close/>
                <a:moveTo>
                  <a:pt x="51078" y="66986"/>
                </a:moveTo>
                <a:cubicBezTo>
                  <a:pt x="51110" y="66986"/>
                  <a:pt x="51143" y="66989"/>
                  <a:pt x="51176" y="66994"/>
                </a:cubicBezTo>
                <a:lnTo>
                  <a:pt x="54870" y="67556"/>
                </a:lnTo>
                <a:cubicBezTo>
                  <a:pt x="55218" y="67610"/>
                  <a:pt x="55432" y="67904"/>
                  <a:pt x="55378" y="68226"/>
                </a:cubicBezTo>
                <a:lnTo>
                  <a:pt x="54656" y="72963"/>
                </a:lnTo>
                <a:cubicBezTo>
                  <a:pt x="54605" y="73266"/>
                  <a:pt x="54340" y="73474"/>
                  <a:pt x="54041" y="73474"/>
                </a:cubicBezTo>
                <a:cubicBezTo>
                  <a:pt x="54023" y="73474"/>
                  <a:pt x="54005" y="73473"/>
                  <a:pt x="53986" y="73472"/>
                </a:cubicBezTo>
                <a:lnTo>
                  <a:pt x="50293" y="72910"/>
                </a:lnTo>
                <a:cubicBezTo>
                  <a:pt x="49945" y="72856"/>
                  <a:pt x="49731" y="72535"/>
                  <a:pt x="49784" y="72214"/>
                </a:cubicBezTo>
                <a:lnTo>
                  <a:pt x="50507" y="67503"/>
                </a:lnTo>
                <a:cubicBezTo>
                  <a:pt x="50555" y="67191"/>
                  <a:pt x="50797" y="66986"/>
                  <a:pt x="51078" y="66986"/>
                </a:cubicBezTo>
                <a:close/>
                <a:moveTo>
                  <a:pt x="59972" y="68325"/>
                </a:moveTo>
                <a:cubicBezTo>
                  <a:pt x="60002" y="68325"/>
                  <a:pt x="60032" y="68328"/>
                  <a:pt x="60062" y="68333"/>
                </a:cubicBezTo>
                <a:lnTo>
                  <a:pt x="63783" y="68895"/>
                </a:lnTo>
                <a:cubicBezTo>
                  <a:pt x="64104" y="68948"/>
                  <a:pt x="64318" y="69243"/>
                  <a:pt x="64264" y="69591"/>
                </a:cubicBezTo>
                <a:lnTo>
                  <a:pt x="63569" y="74301"/>
                </a:lnTo>
                <a:cubicBezTo>
                  <a:pt x="63520" y="74614"/>
                  <a:pt x="63257" y="74818"/>
                  <a:pt x="62971" y="74818"/>
                </a:cubicBezTo>
                <a:cubicBezTo>
                  <a:pt x="62939" y="74818"/>
                  <a:pt x="62906" y="74815"/>
                  <a:pt x="62873" y="74810"/>
                </a:cubicBezTo>
                <a:lnTo>
                  <a:pt x="59179" y="74248"/>
                </a:lnTo>
                <a:cubicBezTo>
                  <a:pt x="58858" y="74194"/>
                  <a:pt x="58617" y="73900"/>
                  <a:pt x="58670" y="73579"/>
                </a:cubicBezTo>
                <a:lnTo>
                  <a:pt x="59393" y="68841"/>
                </a:lnTo>
                <a:cubicBezTo>
                  <a:pt x="59442" y="68550"/>
                  <a:pt x="59688" y="68325"/>
                  <a:pt x="59972" y="68325"/>
                </a:cubicBezTo>
                <a:close/>
                <a:moveTo>
                  <a:pt x="68876" y="69690"/>
                </a:moveTo>
                <a:cubicBezTo>
                  <a:pt x="68909" y="69690"/>
                  <a:pt x="68942" y="69692"/>
                  <a:pt x="68975" y="69698"/>
                </a:cubicBezTo>
                <a:lnTo>
                  <a:pt x="72669" y="70260"/>
                </a:lnTo>
                <a:cubicBezTo>
                  <a:pt x="72990" y="70287"/>
                  <a:pt x="73204" y="70608"/>
                  <a:pt x="73177" y="70929"/>
                </a:cubicBezTo>
                <a:lnTo>
                  <a:pt x="72455" y="75666"/>
                </a:lnTo>
                <a:cubicBezTo>
                  <a:pt x="72404" y="75970"/>
                  <a:pt x="72139" y="76177"/>
                  <a:pt x="71817" y="76177"/>
                </a:cubicBezTo>
                <a:cubicBezTo>
                  <a:pt x="71798" y="76177"/>
                  <a:pt x="71778" y="76177"/>
                  <a:pt x="71759" y="76175"/>
                </a:cubicBezTo>
                <a:lnTo>
                  <a:pt x="68065" y="75613"/>
                </a:lnTo>
                <a:cubicBezTo>
                  <a:pt x="67744" y="75559"/>
                  <a:pt x="67530" y="75238"/>
                  <a:pt x="67557" y="74917"/>
                </a:cubicBezTo>
                <a:lnTo>
                  <a:pt x="68279" y="70180"/>
                </a:lnTo>
                <a:cubicBezTo>
                  <a:pt x="68327" y="69891"/>
                  <a:pt x="68591" y="69690"/>
                  <a:pt x="68876" y="69690"/>
                </a:cubicBezTo>
                <a:close/>
                <a:moveTo>
                  <a:pt x="77772" y="71029"/>
                </a:moveTo>
                <a:cubicBezTo>
                  <a:pt x="77801" y="71029"/>
                  <a:pt x="77831" y="71031"/>
                  <a:pt x="77861" y="71036"/>
                </a:cubicBezTo>
                <a:lnTo>
                  <a:pt x="81555" y="71598"/>
                </a:lnTo>
                <a:cubicBezTo>
                  <a:pt x="81876" y="71652"/>
                  <a:pt x="82117" y="71946"/>
                  <a:pt x="82064" y="72267"/>
                </a:cubicBezTo>
                <a:lnTo>
                  <a:pt x="81341" y="77005"/>
                </a:lnTo>
                <a:cubicBezTo>
                  <a:pt x="81292" y="77296"/>
                  <a:pt x="81046" y="77521"/>
                  <a:pt x="80762" y="77521"/>
                </a:cubicBezTo>
                <a:cubicBezTo>
                  <a:pt x="80732" y="77521"/>
                  <a:pt x="80702" y="77518"/>
                  <a:pt x="80672" y="77513"/>
                </a:cubicBezTo>
                <a:lnTo>
                  <a:pt x="76978" y="76951"/>
                </a:lnTo>
                <a:cubicBezTo>
                  <a:pt x="76630" y="76898"/>
                  <a:pt x="76416" y="76603"/>
                  <a:pt x="76470" y="76282"/>
                </a:cubicBezTo>
                <a:lnTo>
                  <a:pt x="77192" y="71545"/>
                </a:lnTo>
                <a:cubicBezTo>
                  <a:pt x="77241" y="71254"/>
                  <a:pt x="77487" y="71029"/>
                  <a:pt x="77772" y="71029"/>
                </a:cubicBezTo>
                <a:close/>
                <a:moveTo>
                  <a:pt x="120502" y="29702"/>
                </a:moveTo>
                <a:cubicBezTo>
                  <a:pt x="120536" y="29702"/>
                  <a:pt x="120571" y="29705"/>
                  <a:pt x="120606" y="29710"/>
                </a:cubicBezTo>
                <a:lnTo>
                  <a:pt x="168624" y="36990"/>
                </a:lnTo>
                <a:cubicBezTo>
                  <a:pt x="168998" y="37044"/>
                  <a:pt x="169239" y="37392"/>
                  <a:pt x="169186" y="37766"/>
                </a:cubicBezTo>
                <a:lnTo>
                  <a:pt x="163056" y="78129"/>
                </a:lnTo>
                <a:cubicBezTo>
                  <a:pt x="163008" y="78447"/>
                  <a:pt x="162713" y="78698"/>
                  <a:pt x="162397" y="78698"/>
                </a:cubicBezTo>
                <a:cubicBezTo>
                  <a:pt x="162367" y="78698"/>
                  <a:pt x="162337" y="78696"/>
                  <a:pt x="162307" y="78691"/>
                </a:cubicBezTo>
                <a:lnTo>
                  <a:pt x="114289" y="71384"/>
                </a:lnTo>
                <a:cubicBezTo>
                  <a:pt x="113915" y="71330"/>
                  <a:pt x="113647" y="71009"/>
                  <a:pt x="113727" y="70635"/>
                </a:cubicBezTo>
                <a:lnTo>
                  <a:pt x="119830" y="30272"/>
                </a:lnTo>
                <a:cubicBezTo>
                  <a:pt x="119878" y="29932"/>
                  <a:pt x="120169" y="29702"/>
                  <a:pt x="120502" y="29702"/>
                </a:cubicBezTo>
                <a:close/>
                <a:moveTo>
                  <a:pt x="86693" y="72372"/>
                </a:moveTo>
                <a:cubicBezTo>
                  <a:pt x="86711" y="72372"/>
                  <a:pt x="86729" y="72373"/>
                  <a:pt x="86748" y="72374"/>
                </a:cubicBezTo>
                <a:lnTo>
                  <a:pt x="90468" y="72936"/>
                </a:lnTo>
                <a:cubicBezTo>
                  <a:pt x="90789" y="72990"/>
                  <a:pt x="91003" y="73311"/>
                  <a:pt x="90950" y="73632"/>
                </a:cubicBezTo>
                <a:lnTo>
                  <a:pt x="90254" y="78370"/>
                </a:lnTo>
                <a:cubicBezTo>
                  <a:pt x="90206" y="78658"/>
                  <a:pt x="89943" y="78860"/>
                  <a:pt x="89657" y="78860"/>
                </a:cubicBezTo>
                <a:cubicBezTo>
                  <a:pt x="89624" y="78860"/>
                  <a:pt x="89591" y="78857"/>
                  <a:pt x="89558" y="78852"/>
                </a:cubicBezTo>
                <a:lnTo>
                  <a:pt x="85864" y="78290"/>
                </a:lnTo>
                <a:cubicBezTo>
                  <a:pt x="85543" y="78236"/>
                  <a:pt x="85302" y="77942"/>
                  <a:pt x="85356" y="77620"/>
                </a:cubicBezTo>
                <a:lnTo>
                  <a:pt x="86078" y="72883"/>
                </a:lnTo>
                <a:cubicBezTo>
                  <a:pt x="86129" y="72580"/>
                  <a:pt x="86394" y="72372"/>
                  <a:pt x="86693" y="72372"/>
                </a:cubicBezTo>
                <a:close/>
                <a:moveTo>
                  <a:pt x="95561" y="73731"/>
                </a:moveTo>
                <a:cubicBezTo>
                  <a:pt x="95594" y="73731"/>
                  <a:pt x="95627" y="73734"/>
                  <a:pt x="95661" y="73739"/>
                </a:cubicBezTo>
                <a:lnTo>
                  <a:pt x="99354" y="74301"/>
                </a:lnTo>
                <a:cubicBezTo>
                  <a:pt x="99675" y="74355"/>
                  <a:pt x="99890" y="74649"/>
                  <a:pt x="99863" y="74971"/>
                </a:cubicBezTo>
                <a:lnTo>
                  <a:pt x="99140" y="79708"/>
                </a:lnTo>
                <a:cubicBezTo>
                  <a:pt x="99090" y="80011"/>
                  <a:pt x="98825" y="80219"/>
                  <a:pt x="98503" y="80219"/>
                </a:cubicBezTo>
                <a:cubicBezTo>
                  <a:pt x="98483" y="80219"/>
                  <a:pt x="98464" y="80218"/>
                  <a:pt x="98444" y="80217"/>
                </a:cubicBezTo>
                <a:lnTo>
                  <a:pt x="94751" y="79655"/>
                </a:lnTo>
                <a:cubicBezTo>
                  <a:pt x="94429" y="79601"/>
                  <a:pt x="94215" y="79280"/>
                  <a:pt x="94242" y="78959"/>
                </a:cubicBezTo>
                <a:lnTo>
                  <a:pt x="94965" y="74221"/>
                </a:lnTo>
                <a:cubicBezTo>
                  <a:pt x="95013" y="73933"/>
                  <a:pt x="95276" y="73731"/>
                  <a:pt x="95561" y="73731"/>
                </a:cubicBezTo>
                <a:close/>
                <a:moveTo>
                  <a:pt x="104456" y="75070"/>
                </a:moveTo>
                <a:cubicBezTo>
                  <a:pt x="104486" y="75070"/>
                  <a:pt x="104516" y="75073"/>
                  <a:pt x="104547" y="75078"/>
                </a:cubicBezTo>
                <a:lnTo>
                  <a:pt x="108240" y="75640"/>
                </a:lnTo>
                <a:cubicBezTo>
                  <a:pt x="108562" y="75693"/>
                  <a:pt x="108802" y="75988"/>
                  <a:pt x="108749" y="76309"/>
                </a:cubicBezTo>
                <a:lnTo>
                  <a:pt x="108026" y="81046"/>
                </a:lnTo>
                <a:cubicBezTo>
                  <a:pt x="107978" y="81337"/>
                  <a:pt x="107732" y="81562"/>
                  <a:pt x="107447" y="81562"/>
                </a:cubicBezTo>
                <a:cubicBezTo>
                  <a:pt x="107417" y="81562"/>
                  <a:pt x="107387" y="81560"/>
                  <a:pt x="107357" y="81555"/>
                </a:cubicBezTo>
                <a:lnTo>
                  <a:pt x="103637" y="80993"/>
                </a:lnTo>
                <a:cubicBezTo>
                  <a:pt x="103316" y="80939"/>
                  <a:pt x="103101" y="80645"/>
                  <a:pt x="103155" y="80324"/>
                </a:cubicBezTo>
                <a:lnTo>
                  <a:pt x="103878" y="75586"/>
                </a:lnTo>
                <a:cubicBezTo>
                  <a:pt x="103902" y="75295"/>
                  <a:pt x="104168" y="75070"/>
                  <a:pt x="104456" y="75070"/>
                </a:cubicBezTo>
                <a:close/>
                <a:moveTo>
                  <a:pt x="113335" y="76434"/>
                </a:moveTo>
                <a:cubicBezTo>
                  <a:pt x="113367" y="76434"/>
                  <a:pt x="113400" y="76437"/>
                  <a:pt x="113433" y="76443"/>
                </a:cubicBezTo>
                <a:lnTo>
                  <a:pt x="117153" y="76978"/>
                </a:lnTo>
                <a:cubicBezTo>
                  <a:pt x="117475" y="77032"/>
                  <a:pt x="117689" y="77353"/>
                  <a:pt x="117635" y="77674"/>
                </a:cubicBezTo>
                <a:lnTo>
                  <a:pt x="116912" y="82411"/>
                </a:lnTo>
                <a:cubicBezTo>
                  <a:pt x="116864" y="82699"/>
                  <a:pt x="116623" y="82901"/>
                  <a:pt x="116342" y="82901"/>
                </a:cubicBezTo>
                <a:cubicBezTo>
                  <a:pt x="116309" y="82901"/>
                  <a:pt x="116276" y="82899"/>
                  <a:pt x="116243" y="82893"/>
                </a:cubicBezTo>
                <a:lnTo>
                  <a:pt x="112550" y="82358"/>
                </a:lnTo>
                <a:cubicBezTo>
                  <a:pt x="112228" y="82304"/>
                  <a:pt x="111988" y="81983"/>
                  <a:pt x="112041" y="81662"/>
                </a:cubicBezTo>
                <a:lnTo>
                  <a:pt x="112764" y="76924"/>
                </a:lnTo>
                <a:cubicBezTo>
                  <a:pt x="112812" y="76636"/>
                  <a:pt x="113054" y="76434"/>
                  <a:pt x="113335" y="76434"/>
                </a:cubicBezTo>
                <a:close/>
                <a:moveTo>
                  <a:pt x="122241" y="77773"/>
                </a:moveTo>
                <a:cubicBezTo>
                  <a:pt x="122275" y="77773"/>
                  <a:pt x="122310" y="77775"/>
                  <a:pt x="122346" y="77781"/>
                </a:cubicBezTo>
                <a:lnTo>
                  <a:pt x="126040" y="78343"/>
                </a:lnTo>
                <a:cubicBezTo>
                  <a:pt x="126361" y="78397"/>
                  <a:pt x="126575" y="78691"/>
                  <a:pt x="126521" y="79012"/>
                </a:cubicBezTo>
                <a:lnTo>
                  <a:pt x="125825" y="83750"/>
                </a:lnTo>
                <a:cubicBezTo>
                  <a:pt x="125777" y="84041"/>
                  <a:pt x="125509" y="84266"/>
                  <a:pt x="125220" y="84266"/>
                </a:cubicBezTo>
                <a:cubicBezTo>
                  <a:pt x="125190" y="84266"/>
                  <a:pt x="125160" y="84263"/>
                  <a:pt x="125130" y="84258"/>
                </a:cubicBezTo>
                <a:lnTo>
                  <a:pt x="121436" y="83696"/>
                </a:lnTo>
                <a:cubicBezTo>
                  <a:pt x="121115" y="83643"/>
                  <a:pt x="120874" y="83348"/>
                  <a:pt x="120927" y="83000"/>
                </a:cubicBezTo>
                <a:lnTo>
                  <a:pt x="121650" y="78290"/>
                </a:lnTo>
                <a:cubicBezTo>
                  <a:pt x="121698" y="77977"/>
                  <a:pt x="121940" y="77773"/>
                  <a:pt x="122241" y="77773"/>
                </a:cubicBezTo>
                <a:close/>
                <a:moveTo>
                  <a:pt x="131142" y="79112"/>
                </a:moveTo>
                <a:cubicBezTo>
                  <a:pt x="131172" y="79112"/>
                  <a:pt x="131202" y="79114"/>
                  <a:pt x="131232" y="79119"/>
                </a:cubicBezTo>
                <a:lnTo>
                  <a:pt x="134926" y="79681"/>
                </a:lnTo>
                <a:cubicBezTo>
                  <a:pt x="135247" y="79735"/>
                  <a:pt x="135488" y="80056"/>
                  <a:pt x="135434" y="80377"/>
                </a:cubicBezTo>
                <a:lnTo>
                  <a:pt x="134712" y="85088"/>
                </a:lnTo>
                <a:cubicBezTo>
                  <a:pt x="134664" y="85400"/>
                  <a:pt x="134422" y="85605"/>
                  <a:pt x="134140" y="85605"/>
                </a:cubicBezTo>
                <a:cubicBezTo>
                  <a:pt x="134108" y="85605"/>
                  <a:pt x="134075" y="85602"/>
                  <a:pt x="134042" y="85597"/>
                </a:cubicBezTo>
                <a:lnTo>
                  <a:pt x="130322" y="85034"/>
                </a:lnTo>
                <a:cubicBezTo>
                  <a:pt x="130001" y="84981"/>
                  <a:pt x="129787" y="84686"/>
                  <a:pt x="129840" y="84365"/>
                </a:cubicBezTo>
                <a:lnTo>
                  <a:pt x="130536" y="79628"/>
                </a:lnTo>
                <a:cubicBezTo>
                  <a:pt x="130585" y="79337"/>
                  <a:pt x="130853" y="79112"/>
                  <a:pt x="131142" y="79112"/>
                </a:cubicBezTo>
                <a:close/>
                <a:moveTo>
                  <a:pt x="173881" y="37786"/>
                </a:moveTo>
                <a:cubicBezTo>
                  <a:pt x="173912" y="37786"/>
                  <a:pt x="173945" y="37788"/>
                  <a:pt x="173977" y="37793"/>
                </a:cubicBezTo>
                <a:lnTo>
                  <a:pt x="221994" y="45073"/>
                </a:lnTo>
                <a:cubicBezTo>
                  <a:pt x="222369" y="45154"/>
                  <a:pt x="222610" y="45475"/>
                  <a:pt x="222556" y="45850"/>
                </a:cubicBezTo>
                <a:lnTo>
                  <a:pt x="216427" y="86212"/>
                </a:lnTo>
                <a:cubicBezTo>
                  <a:pt x="216379" y="86552"/>
                  <a:pt x="216088" y="86782"/>
                  <a:pt x="215775" y="86782"/>
                </a:cubicBezTo>
                <a:cubicBezTo>
                  <a:pt x="215743" y="86782"/>
                  <a:pt x="215710" y="86779"/>
                  <a:pt x="215678" y="86774"/>
                </a:cubicBezTo>
                <a:lnTo>
                  <a:pt x="167633" y="79494"/>
                </a:lnTo>
                <a:cubicBezTo>
                  <a:pt x="167285" y="79440"/>
                  <a:pt x="167018" y="79092"/>
                  <a:pt x="167071" y="78718"/>
                </a:cubicBezTo>
                <a:lnTo>
                  <a:pt x="173201" y="38355"/>
                </a:lnTo>
                <a:cubicBezTo>
                  <a:pt x="173250" y="38037"/>
                  <a:pt x="173544" y="37786"/>
                  <a:pt x="173881" y="37786"/>
                </a:cubicBezTo>
                <a:close/>
                <a:moveTo>
                  <a:pt x="140020" y="80476"/>
                </a:moveTo>
                <a:cubicBezTo>
                  <a:pt x="140052" y="80476"/>
                  <a:pt x="140085" y="80479"/>
                  <a:pt x="140118" y="80484"/>
                </a:cubicBezTo>
                <a:lnTo>
                  <a:pt x="143812" y="81020"/>
                </a:lnTo>
                <a:cubicBezTo>
                  <a:pt x="144160" y="81073"/>
                  <a:pt x="144374" y="81394"/>
                  <a:pt x="144320" y="81716"/>
                </a:cubicBezTo>
                <a:lnTo>
                  <a:pt x="143598" y="86453"/>
                </a:lnTo>
                <a:cubicBezTo>
                  <a:pt x="143547" y="86756"/>
                  <a:pt x="143282" y="86964"/>
                  <a:pt x="142983" y="86964"/>
                </a:cubicBezTo>
                <a:cubicBezTo>
                  <a:pt x="142965" y="86964"/>
                  <a:pt x="142947" y="86963"/>
                  <a:pt x="142929" y="86962"/>
                </a:cubicBezTo>
                <a:lnTo>
                  <a:pt x="139235" y="86399"/>
                </a:lnTo>
                <a:cubicBezTo>
                  <a:pt x="138887" y="86346"/>
                  <a:pt x="138673" y="86025"/>
                  <a:pt x="138726" y="85704"/>
                </a:cubicBezTo>
                <a:lnTo>
                  <a:pt x="139449" y="80966"/>
                </a:lnTo>
                <a:cubicBezTo>
                  <a:pt x="139497" y="80678"/>
                  <a:pt x="139739" y="80476"/>
                  <a:pt x="140020" y="80476"/>
                </a:cubicBezTo>
                <a:close/>
                <a:moveTo>
                  <a:pt x="148915" y="81815"/>
                </a:moveTo>
                <a:cubicBezTo>
                  <a:pt x="148944" y="81815"/>
                  <a:pt x="148974" y="81818"/>
                  <a:pt x="149004" y="81823"/>
                </a:cubicBezTo>
                <a:lnTo>
                  <a:pt x="152725" y="82385"/>
                </a:lnTo>
                <a:cubicBezTo>
                  <a:pt x="153046" y="82438"/>
                  <a:pt x="153260" y="82733"/>
                  <a:pt x="153207" y="83054"/>
                </a:cubicBezTo>
                <a:lnTo>
                  <a:pt x="152511" y="87791"/>
                </a:lnTo>
                <a:cubicBezTo>
                  <a:pt x="152462" y="88082"/>
                  <a:pt x="152194" y="88307"/>
                  <a:pt x="151905" y="88307"/>
                </a:cubicBezTo>
                <a:cubicBezTo>
                  <a:pt x="151875" y="88307"/>
                  <a:pt x="151845" y="88305"/>
                  <a:pt x="151815" y="88300"/>
                </a:cubicBezTo>
                <a:lnTo>
                  <a:pt x="148121" y="87738"/>
                </a:lnTo>
                <a:cubicBezTo>
                  <a:pt x="147800" y="87684"/>
                  <a:pt x="147559" y="87390"/>
                  <a:pt x="147613" y="87069"/>
                </a:cubicBezTo>
                <a:lnTo>
                  <a:pt x="148335" y="82331"/>
                </a:lnTo>
                <a:cubicBezTo>
                  <a:pt x="148384" y="82040"/>
                  <a:pt x="148630" y="81815"/>
                  <a:pt x="148915" y="81815"/>
                </a:cubicBezTo>
                <a:close/>
                <a:moveTo>
                  <a:pt x="157863" y="83159"/>
                </a:moveTo>
                <a:cubicBezTo>
                  <a:pt x="157881" y="83159"/>
                  <a:pt x="157899" y="83159"/>
                  <a:pt x="157917" y="83161"/>
                </a:cubicBezTo>
                <a:lnTo>
                  <a:pt x="161611" y="83723"/>
                </a:lnTo>
                <a:cubicBezTo>
                  <a:pt x="161932" y="83776"/>
                  <a:pt x="162146" y="84098"/>
                  <a:pt x="162120" y="84419"/>
                </a:cubicBezTo>
                <a:lnTo>
                  <a:pt x="161397" y="89156"/>
                </a:lnTo>
                <a:cubicBezTo>
                  <a:pt x="161349" y="89444"/>
                  <a:pt x="161107" y="89646"/>
                  <a:pt x="160807" y="89646"/>
                </a:cubicBezTo>
                <a:cubicBezTo>
                  <a:pt x="160772" y="89646"/>
                  <a:pt x="160737" y="89644"/>
                  <a:pt x="160701" y="89638"/>
                </a:cubicBezTo>
                <a:lnTo>
                  <a:pt x="157007" y="89076"/>
                </a:lnTo>
                <a:cubicBezTo>
                  <a:pt x="156686" y="89049"/>
                  <a:pt x="156472" y="88728"/>
                  <a:pt x="156499" y="88407"/>
                </a:cubicBezTo>
                <a:lnTo>
                  <a:pt x="157222" y="83669"/>
                </a:lnTo>
                <a:cubicBezTo>
                  <a:pt x="157272" y="83366"/>
                  <a:pt x="157561" y="83159"/>
                  <a:pt x="157863" y="83159"/>
                </a:cubicBezTo>
                <a:close/>
                <a:moveTo>
                  <a:pt x="166705" y="84518"/>
                </a:moveTo>
                <a:cubicBezTo>
                  <a:pt x="166738" y="84518"/>
                  <a:pt x="166771" y="84520"/>
                  <a:pt x="166804" y="84526"/>
                </a:cubicBezTo>
                <a:lnTo>
                  <a:pt x="170497" y="85088"/>
                </a:lnTo>
                <a:cubicBezTo>
                  <a:pt x="170818" y="85142"/>
                  <a:pt x="171059" y="85436"/>
                  <a:pt x="171006" y="85757"/>
                </a:cubicBezTo>
                <a:lnTo>
                  <a:pt x="170283" y="90495"/>
                </a:lnTo>
                <a:cubicBezTo>
                  <a:pt x="170235" y="90786"/>
                  <a:pt x="169988" y="91011"/>
                  <a:pt x="169704" y="91011"/>
                </a:cubicBezTo>
                <a:cubicBezTo>
                  <a:pt x="169674" y="91011"/>
                  <a:pt x="169644" y="91008"/>
                  <a:pt x="169614" y="91003"/>
                </a:cubicBezTo>
                <a:lnTo>
                  <a:pt x="165894" y="90441"/>
                </a:lnTo>
                <a:cubicBezTo>
                  <a:pt x="165572" y="90388"/>
                  <a:pt x="165358" y="90093"/>
                  <a:pt x="165412" y="89745"/>
                </a:cubicBezTo>
                <a:lnTo>
                  <a:pt x="166134" y="85034"/>
                </a:lnTo>
                <a:cubicBezTo>
                  <a:pt x="166158" y="84722"/>
                  <a:pt x="166420" y="84518"/>
                  <a:pt x="166705" y="84518"/>
                </a:cubicBezTo>
                <a:close/>
                <a:moveTo>
                  <a:pt x="175600" y="85857"/>
                </a:moveTo>
                <a:cubicBezTo>
                  <a:pt x="175630" y="85857"/>
                  <a:pt x="175660" y="85859"/>
                  <a:pt x="175690" y="85864"/>
                </a:cubicBezTo>
                <a:lnTo>
                  <a:pt x="179410" y="86426"/>
                </a:lnTo>
                <a:cubicBezTo>
                  <a:pt x="179731" y="86480"/>
                  <a:pt x="179946" y="86774"/>
                  <a:pt x="179892" y="87095"/>
                </a:cubicBezTo>
                <a:lnTo>
                  <a:pt x="179169" y="91833"/>
                </a:lnTo>
                <a:cubicBezTo>
                  <a:pt x="179121" y="92145"/>
                  <a:pt x="178879" y="92350"/>
                  <a:pt x="178598" y="92350"/>
                </a:cubicBezTo>
                <a:cubicBezTo>
                  <a:pt x="178566" y="92350"/>
                  <a:pt x="178533" y="92347"/>
                  <a:pt x="178500" y="92341"/>
                </a:cubicBezTo>
                <a:lnTo>
                  <a:pt x="174807" y="91779"/>
                </a:lnTo>
                <a:cubicBezTo>
                  <a:pt x="174485" y="91726"/>
                  <a:pt x="174244" y="91431"/>
                  <a:pt x="174298" y="91110"/>
                </a:cubicBezTo>
                <a:lnTo>
                  <a:pt x="175021" y="86373"/>
                </a:lnTo>
                <a:cubicBezTo>
                  <a:pt x="175069" y="86082"/>
                  <a:pt x="175315" y="85857"/>
                  <a:pt x="175600" y="85857"/>
                </a:cubicBezTo>
                <a:close/>
                <a:moveTo>
                  <a:pt x="184497" y="87221"/>
                </a:moveTo>
                <a:cubicBezTo>
                  <a:pt x="184532" y="87221"/>
                  <a:pt x="184567" y="87224"/>
                  <a:pt x="184603" y="87229"/>
                </a:cubicBezTo>
                <a:lnTo>
                  <a:pt x="188296" y="87791"/>
                </a:lnTo>
                <a:cubicBezTo>
                  <a:pt x="188618" y="87818"/>
                  <a:pt x="188832" y="88139"/>
                  <a:pt x="188805" y="88460"/>
                </a:cubicBezTo>
                <a:lnTo>
                  <a:pt x="188082" y="93198"/>
                </a:lnTo>
                <a:cubicBezTo>
                  <a:pt x="188032" y="93501"/>
                  <a:pt x="187743" y="93709"/>
                  <a:pt x="187441" y="93709"/>
                </a:cubicBezTo>
                <a:cubicBezTo>
                  <a:pt x="187423" y="93709"/>
                  <a:pt x="187405" y="93708"/>
                  <a:pt x="187386" y="93707"/>
                </a:cubicBezTo>
                <a:lnTo>
                  <a:pt x="183693" y="93144"/>
                </a:lnTo>
                <a:cubicBezTo>
                  <a:pt x="183372" y="93091"/>
                  <a:pt x="183157" y="92770"/>
                  <a:pt x="183184" y="92449"/>
                </a:cubicBezTo>
                <a:lnTo>
                  <a:pt x="183907" y="87711"/>
                </a:lnTo>
                <a:cubicBezTo>
                  <a:pt x="183955" y="87423"/>
                  <a:pt x="184197" y="87221"/>
                  <a:pt x="184497" y="87221"/>
                </a:cubicBezTo>
                <a:close/>
                <a:moveTo>
                  <a:pt x="193398" y="88560"/>
                </a:moveTo>
                <a:cubicBezTo>
                  <a:pt x="193428" y="88560"/>
                  <a:pt x="193459" y="88562"/>
                  <a:pt x="193489" y="88568"/>
                </a:cubicBezTo>
                <a:lnTo>
                  <a:pt x="197183" y="89130"/>
                </a:lnTo>
                <a:cubicBezTo>
                  <a:pt x="197504" y="89183"/>
                  <a:pt x="197745" y="89478"/>
                  <a:pt x="197691" y="89799"/>
                </a:cubicBezTo>
                <a:lnTo>
                  <a:pt x="196968" y="94536"/>
                </a:lnTo>
                <a:cubicBezTo>
                  <a:pt x="196920" y="94827"/>
                  <a:pt x="196674" y="95052"/>
                  <a:pt x="196389" y="95052"/>
                </a:cubicBezTo>
                <a:cubicBezTo>
                  <a:pt x="196360" y="95052"/>
                  <a:pt x="196330" y="95050"/>
                  <a:pt x="196299" y="95045"/>
                </a:cubicBezTo>
                <a:lnTo>
                  <a:pt x="192579" y="94483"/>
                </a:lnTo>
                <a:cubicBezTo>
                  <a:pt x="192258" y="94429"/>
                  <a:pt x="192044" y="94135"/>
                  <a:pt x="192097" y="93814"/>
                </a:cubicBezTo>
                <a:lnTo>
                  <a:pt x="192793" y="89076"/>
                </a:lnTo>
                <a:cubicBezTo>
                  <a:pt x="192842" y="88785"/>
                  <a:pt x="193110" y="88560"/>
                  <a:pt x="193398" y="88560"/>
                </a:cubicBezTo>
                <a:close/>
                <a:moveTo>
                  <a:pt x="202285" y="89898"/>
                </a:moveTo>
                <a:cubicBezTo>
                  <a:pt x="202315" y="89898"/>
                  <a:pt x="202345" y="89901"/>
                  <a:pt x="202375" y="89906"/>
                </a:cubicBezTo>
                <a:lnTo>
                  <a:pt x="206069" y="90468"/>
                </a:lnTo>
                <a:cubicBezTo>
                  <a:pt x="206417" y="90521"/>
                  <a:pt x="206631" y="90816"/>
                  <a:pt x="206577" y="91164"/>
                </a:cubicBezTo>
                <a:lnTo>
                  <a:pt x="205855" y="95901"/>
                </a:lnTo>
                <a:cubicBezTo>
                  <a:pt x="205807" y="96189"/>
                  <a:pt x="205565" y="96391"/>
                  <a:pt x="205284" y="96391"/>
                </a:cubicBezTo>
                <a:cubicBezTo>
                  <a:pt x="205252" y="96391"/>
                  <a:pt x="205219" y="96389"/>
                  <a:pt x="205186" y="96383"/>
                </a:cubicBezTo>
                <a:lnTo>
                  <a:pt x="201492" y="95821"/>
                </a:lnTo>
                <a:cubicBezTo>
                  <a:pt x="201171" y="95767"/>
                  <a:pt x="200930" y="95473"/>
                  <a:pt x="200983" y="95152"/>
                </a:cubicBezTo>
                <a:lnTo>
                  <a:pt x="201706" y="90414"/>
                </a:lnTo>
                <a:cubicBezTo>
                  <a:pt x="201755" y="90123"/>
                  <a:pt x="202001" y="89898"/>
                  <a:pt x="202285" y="89898"/>
                </a:cubicBezTo>
                <a:close/>
                <a:moveTo>
                  <a:pt x="211164" y="91263"/>
                </a:moveTo>
                <a:cubicBezTo>
                  <a:pt x="211196" y="91263"/>
                  <a:pt x="211228" y="91265"/>
                  <a:pt x="211261" y="91271"/>
                </a:cubicBezTo>
                <a:lnTo>
                  <a:pt x="214982" y="91833"/>
                </a:lnTo>
                <a:cubicBezTo>
                  <a:pt x="215303" y="91886"/>
                  <a:pt x="215517" y="92181"/>
                  <a:pt x="215464" y="92502"/>
                </a:cubicBezTo>
                <a:lnTo>
                  <a:pt x="214768" y="97240"/>
                </a:lnTo>
                <a:cubicBezTo>
                  <a:pt x="214717" y="97543"/>
                  <a:pt x="214428" y="97750"/>
                  <a:pt x="214126" y="97750"/>
                </a:cubicBezTo>
                <a:cubicBezTo>
                  <a:pt x="214108" y="97750"/>
                  <a:pt x="214090" y="97750"/>
                  <a:pt x="214072" y="97748"/>
                </a:cubicBezTo>
                <a:lnTo>
                  <a:pt x="210378" y="97186"/>
                </a:lnTo>
                <a:cubicBezTo>
                  <a:pt x="210057" y="97133"/>
                  <a:pt x="209816" y="96811"/>
                  <a:pt x="209870" y="96490"/>
                </a:cubicBezTo>
                <a:lnTo>
                  <a:pt x="210592" y="91779"/>
                </a:lnTo>
                <a:cubicBezTo>
                  <a:pt x="210640" y="91467"/>
                  <a:pt x="210882" y="91263"/>
                  <a:pt x="211164" y="91263"/>
                </a:cubicBezTo>
                <a:close/>
                <a:moveTo>
                  <a:pt x="220076" y="92601"/>
                </a:moveTo>
                <a:cubicBezTo>
                  <a:pt x="220108" y="92601"/>
                  <a:pt x="220141" y="92604"/>
                  <a:pt x="220174" y="92609"/>
                </a:cubicBezTo>
                <a:lnTo>
                  <a:pt x="223868" y="93171"/>
                </a:lnTo>
                <a:cubicBezTo>
                  <a:pt x="224189" y="93225"/>
                  <a:pt x="224430" y="93519"/>
                  <a:pt x="224377" y="93840"/>
                </a:cubicBezTo>
                <a:lnTo>
                  <a:pt x="223654" y="98578"/>
                </a:lnTo>
                <a:cubicBezTo>
                  <a:pt x="223605" y="98869"/>
                  <a:pt x="223359" y="99094"/>
                  <a:pt x="223055" y="99094"/>
                </a:cubicBezTo>
                <a:cubicBezTo>
                  <a:pt x="223023" y="99094"/>
                  <a:pt x="222991" y="99091"/>
                  <a:pt x="222958" y="99086"/>
                </a:cubicBezTo>
                <a:lnTo>
                  <a:pt x="219264" y="98524"/>
                </a:lnTo>
                <a:cubicBezTo>
                  <a:pt x="218943" y="98471"/>
                  <a:pt x="218729" y="98176"/>
                  <a:pt x="218782" y="97828"/>
                </a:cubicBezTo>
                <a:lnTo>
                  <a:pt x="219478" y="93118"/>
                </a:lnTo>
                <a:cubicBezTo>
                  <a:pt x="219526" y="92805"/>
                  <a:pt x="219790" y="92601"/>
                  <a:pt x="220076" y="92601"/>
                </a:cubicBezTo>
                <a:close/>
                <a:moveTo>
                  <a:pt x="228961" y="93966"/>
                </a:moveTo>
                <a:cubicBezTo>
                  <a:pt x="228994" y="93966"/>
                  <a:pt x="229027" y="93969"/>
                  <a:pt x="229061" y="93974"/>
                </a:cubicBezTo>
                <a:lnTo>
                  <a:pt x="232754" y="94509"/>
                </a:lnTo>
                <a:cubicBezTo>
                  <a:pt x="233075" y="94563"/>
                  <a:pt x="233316" y="94884"/>
                  <a:pt x="233263" y="95205"/>
                </a:cubicBezTo>
                <a:lnTo>
                  <a:pt x="232540" y="99943"/>
                </a:lnTo>
                <a:cubicBezTo>
                  <a:pt x="232492" y="100231"/>
                  <a:pt x="232250" y="100433"/>
                  <a:pt x="231969" y="100433"/>
                </a:cubicBezTo>
                <a:cubicBezTo>
                  <a:pt x="231937" y="100433"/>
                  <a:pt x="231904" y="100430"/>
                  <a:pt x="231871" y="100425"/>
                </a:cubicBezTo>
                <a:lnTo>
                  <a:pt x="228177" y="99863"/>
                </a:lnTo>
                <a:cubicBezTo>
                  <a:pt x="227829" y="99809"/>
                  <a:pt x="227615" y="99515"/>
                  <a:pt x="227669" y="99193"/>
                </a:cubicBezTo>
                <a:lnTo>
                  <a:pt x="228391" y="94456"/>
                </a:lnTo>
                <a:cubicBezTo>
                  <a:pt x="228415" y="94168"/>
                  <a:pt x="228676" y="93966"/>
                  <a:pt x="228961" y="93966"/>
                </a:cubicBezTo>
                <a:close/>
                <a:moveTo>
                  <a:pt x="237849" y="95304"/>
                </a:moveTo>
                <a:cubicBezTo>
                  <a:pt x="237881" y="95304"/>
                  <a:pt x="237914" y="95307"/>
                  <a:pt x="237947" y="95312"/>
                </a:cubicBezTo>
                <a:lnTo>
                  <a:pt x="241667" y="95875"/>
                </a:lnTo>
                <a:cubicBezTo>
                  <a:pt x="241988" y="95928"/>
                  <a:pt x="242202" y="96222"/>
                  <a:pt x="242149" y="96544"/>
                </a:cubicBezTo>
                <a:lnTo>
                  <a:pt x="241426" y="101281"/>
                </a:lnTo>
                <a:cubicBezTo>
                  <a:pt x="241402" y="101572"/>
                  <a:pt x="241136" y="101797"/>
                  <a:pt x="240848" y="101797"/>
                </a:cubicBezTo>
                <a:cubicBezTo>
                  <a:pt x="240818" y="101797"/>
                  <a:pt x="240787" y="101795"/>
                  <a:pt x="240757" y="101790"/>
                </a:cubicBezTo>
                <a:lnTo>
                  <a:pt x="237063" y="101228"/>
                </a:lnTo>
                <a:cubicBezTo>
                  <a:pt x="236742" y="101174"/>
                  <a:pt x="236501" y="100880"/>
                  <a:pt x="236555" y="100532"/>
                </a:cubicBezTo>
                <a:lnTo>
                  <a:pt x="237278" y="95821"/>
                </a:lnTo>
                <a:cubicBezTo>
                  <a:pt x="237326" y="95509"/>
                  <a:pt x="237568" y="95304"/>
                  <a:pt x="237849" y="95304"/>
                </a:cubicBezTo>
                <a:close/>
                <a:moveTo>
                  <a:pt x="246763" y="96643"/>
                </a:moveTo>
                <a:cubicBezTo>
                  <a:pt x="246795" y="96643"/>
                  <a:pt x="246827" y="96646"/>
                  <a:pt x="246860" y="96651"/>
                </a:cubicBezTo>
                <a:lnTo>
                  <a:pt x="250553" y="97213"/>
                </a:lnTo>
                <a:cubicBezTo>
                  <a:pt x="250875" y="97266"/>
                  <a:pt x="251089" y="97588"/>
                  <a:pt x="251062" y="97909"/>
                </a:cubicBezTo>
                <a:lnTo>
                  <a:pt x="250339" y="102619"/>
                </a:lnTo>
                <a:cubicBezTo>
                  <a:pt x="250291" y="102910"/>
                  <a:pt x="250023" y="103135"/>
                  <a:pt x="249734" y="103135"/>
                </a:cubicBezTo>
                <a:cubicBezTo>
                  <a:pt x="249704" y="103135"/>
                  <a:pt x="249674" y="103133"/>
                  <a:pt x="249643" y="103128"/>
                </a:cubicBezTo>
                <a:lnTo>
                  <a:pt x="245950" y="102566"/>
                </a:lnTo>
                <a:cubicBezTo>
                  <a:pt x="245628" y="102512"/>
                  <a:pt x="245414" y="102218"/>
                  <a:pt x="245441" y="101897"/>
                </a:cubicBezTo>
                <a:lnTo>
                  <a:pt x="246164" y="97159"/>
                </a:lnTo>
                <a:cubicBezTo>
                  <a:pt x="246212" y="96868"/>
                  <a:pt x="246458" y="96643"/>
                  <a:pt x="246763" y="96643"/>
                </a:cubicBezTo>
                <a:close/>
                <a:moveTo>
                  <a:pt x="255647" y="98008"/>
                </a:moveTo>
                <a:cubicBezTo>
                  <a:pt x="255680" y="98008"/>
                  <a:pt x="255713" y="98010"/>
                  <a:pt x="255746" y="98016"/>
                </a:cubicBezTo>
                <a:lnTo>
                  <a:pt x="259440" y="98578"/>
                </a:lnTo>
                <a:cubicBezTo>
                  <a:pt x="259761" y="98631"/>
                  <a:pt x="260002" y="98926"/>
                  <a:pt x="259948" y="99247"/>
                </a:cubicBezTo>
                <a:lnTo>
                  <a:pt x="259225" y="103985"/>
                </a:lnTo>
                <a:cubicBezTo>
                  <a:pt x="259175" y="104288"/>
                  <a:pt x="258910" y="104495"/>
                  <a:pt x="258610" y="104495"/>
                </a:cubicBezTo>
                <a:cubicBezTo>
                  <a:pt x="258592" y="104495"/>
                  <a:pt x="258574" y="104495"/>
                  <a:pt x="258556" y="104493"/>
                </a:cubicBezTo>
                <a:lnTo>
                  <a:pt x="254863" y="103904"/>
                </a:lnTo>
                <a:cubicBezTo>
                  <a:pt x="254515" y="103877"/>
                  <a:pt x="254301" y="103556"/>
                  <a:pt x="254354" y="103235"/>
                </a:cubicBezTo>
                <a:lnTo>
                  <a:pt x="255050" y="98498"/>
                </a:lnTo>
                <a:cubicBezTo>
                  <a:pt x="255098" y="98210"/>
                  <a:pt x="255361" y="98008"/>
                  <a:pt x="255647" y="98008"/>
                </a:cubicBezTo>
                <a:close/>
                <a:moveTo>
                  <a:pt x="10599" y="0"/>
                </a:moveTo>
                <a:lnTo>
                  <a:pt x="0" y="69965"/>
                </a:lnTo>
                <a:lnTo>
                  <a:pt x="264900" y="110114"/>
                </a:lnTo>
                <a:lnTo>
                  <a:pt x="267255" y="94590"/>
                </a:lnTo>
                <a:lnTo>
                  <a:pt x="221004" y="87577"/>
                </a:lnTo>
                <a:cubicBezTo>
                  <a:pt x="220629" y="87524"/>
                  <a:pt x="220388" y="87176"/>
                  <a:pt x="220442" y="86801"/>
                </a:cubicBezTo>
                <a:lnTo>
                  <a:pt x="226571" y="46465"/>
                </a:lnTo>
                <a:cubicBezTo>
                  <a:pt x="226620" y="46125"/>
                  <a:pt x="226910" y="45896"/>
                  <a:pt x="227224" y="45896"/>
                </a:cubicBezTo>
                <a:cubicBezTo>
                  <a:pt x="227256" y="45896"/>
                  <a:pt x="227288" y="45898"/>
                  <a:pt x="227321" y="45903"/>
                </a:cubicBezTo>
                <a:lnTo>
                  <a:pt x="273572" y="52916"/>
                </a:lnTo>
                <a:lnTo>
                  <a:pt x="275499" y="40148"/>
                </a:lnTo>
                <a:lnTo>
                  <a:pt x="10599" y="0"/>
                </a:lnTo>
                <a:close/>
              </a:path>
            </a:pathLst>
          </a:custGeom>
          <a:solidFill>
            <a:srgbClr val="432918">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2918"/>
              </a:solidFill>
            </a:endParaRPr>
          </a:p>
        </p:txBody>
      </p:sp>
      <p:sp>
        <p:nvSpPr>
          <p:cNvPr id="80" name="Google Shape;80;p4"/>
          <p:cNvSpPr txBox="1">
            <a:spLocks noGrp="1"/>
          </p:cNvSpPr>
          <p:nvPr>
            <p:ph type="body" idx="1"/>
          </p:nvPr>
        </p:nvSpPr>
        <p:spPr>
          <a:xfrm>
            <a:off x="720000" y="1023725"/>
            <a:ext cx="7704000" cy="35769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Font typeface="Livvic"/>
              <a:buAutoNum type="arabicPeriod"/>
              <a:defRPr sz="1100">
                <a:latin typeface="Maitree"/>
                <a:ea typeface="Maitree"/>
                <a:cs typeface="Maitree"/>
                <a:sym typeface="Maitree"/>
              </a:defRPr>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
        <p:nvSpPr>
          <p:cNvPr id="81" name="Google Shape;81;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sz="38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grpSp>
        <p:nvGrpSpPr>
          <p:cNvPr id="83" name="Google Shape;83;p5"/>
          <p:cNvGrpSpPr/>
          <p:nvPr/>
        </p:nvGrpSpPr>
        <p:grpSpPr>
          <a:xfrm>
            <a:off x="369" y="4193"/>
            <a:ext cx="9143833" cy="5138737"/>
            <a:chOff x="369" y="4193"/>
            <a:chExt cx="9143833" cy="5138737"/>
          </a:xfrm>
        </p:grpSpPr>
        <p:sp>
          <p:nvSpPr>
            <p:cNvPr id="84" name="Google Shape;84;p5"/>
            <p:cNvSpPr/>
            <p:nvPr/>
          </p:nvSpPr>
          <p:spPr>
            <a:xfrm>
              <a:off x="369" y="4193"/>
              <a:ext cx="9143833" cy="5138737"/>
            </a:xfrm>
            <a:custGeom>
              <a:avLst/>
              <a:gdLst/>
              <a:ahLst/>
              <a:cxnLst/>
              <a:rect l="l" t="t" r="r" b="b"/>
              <a:pathLst>
                <a:path w="285299" h="160335" extrusionOk="0">
                  <a:moveTo>
                    <a:pt x="142658" y="0"/>
                  </a:moveTo>
                  <a:lnTo>
                    <a:pt x="142658" y="80167"/>
                  </a:lnTo>
                  <a:lnTo>
                    <a:pt x="0" y="41253"/>
                  </a:lnTo>
                  <a:lnTo>
                    <a:pt x="0" y="160335"/>
                  </a:lnTo>
                  <a:lnTo>
                    <a:pt x="285299" y="160335"/>
                  </a:lnTo>
                  <a:lnTo>
                    <a:pt x="285299" y="0"/>
                  </a:lnTo>
                  <a:close/>
                </a:path>
              </a:pathLst>
            </a:custGeom>
            <a:solidFill>
              <a:srgbClr val="000000">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5"/>
            <p:cNvGrpSpPr/>
            <p:nvPr/>
          </p:nvGrpSpPr>
          <p:grpSpPr>
            <a:xfrm>
              <a:off x="369" y="4193"/>
              <a:ext cx="9143833" cy="5138737"/>
              <a:chOff x="369" y="4193"/>
              <a:chExt cx="9143833" cy="5138737"/>
            </a:xfrm>
          </p:grpSpPr>
          <p:sp>
            <p:nvSpPr>
              <p:cNvPr id="86" name="Google Shape;86;p5"/>
              <p:cNvSpPr/>
              <p:nvPr/>
            </p:nvSpPr>
            <p:spPr>
              <a:xfrm>
                <a:off x="2239318" y="1089662"/>
                <a:ext cx="4557766" cy="3117760"/>
              </a:xfrm>
              <a:custGeom>
                <a:avLst/>
                <a:gdLst/>
                <a:ahLst/>
                <a:cxnLst/>
                <a:rect l="l" t="t" r="r" b="b"/>
                <a:pathLst>
                  <a:path w="142208" h="97278" extrusionOk="0">
                    <a:moveTo>
                      <a:pt x="71112" y="1704"/>
                    </a:moveTo>
                    <a:cubicBezTo>
                      <a:pt x="109375" y="1704"/>
                      <a:pt x="140503" y="22757"/>
                      <a:pt x="140503" y="48639"/>
                    </a:cubicBezTo>
                    <a:cubicBezTo>
                      <a:pt x="140503" y="74520"/>
                      <a:pt x="109375" y="95573"/>
                      <a:pt x="71112" y="95573"/>
                    </a:cubicBezTo>
                    <a:cubicBezTo>
                      <a:pt x="32850" y="95573"/>
                      <a:pt x="1722" y="74520"/>
                      <a:pt x="1722" y="48639"/>
                    </a:cubicBezTo>
                    <a:cubicBezTo>
                      <a:pt x="1722" y="22757"/>
                      <a:pt x="32850" y="1704"/>
                      <a:pt x="71112" y="1704"/>
                    </a:cubicBezTo>
                    <a:close/>
                    <a:moveTo>
                      <a:pt x="71112" y="0"/>
                    </a:moveTo>
                    <a:cubicBezTo>
                      <a:pt x="52181" y="0"/>
                      <a:pt x="34370" y="5029"/>
                      <a:pt x="20953" y="14152"/>
                    </a:cubicBezTo>
                    <a:cubicBezTo>
                      <a:pt x="7453" y="23342"/>
                      <a:pt x="1" y="35589"/>
                      <a:pt x="1" y="48639"/>
                    </a:cubicBezTo>
                    <a:cubicBezTo>
                      <a:pt x="1" y="61705"/>
                      <a:pt x="7453" y="73952"/>
                      <a:pt x="20953" y="83142"/>
                    </a:cubicBezTo>
                    <a:cubicBezTo>
                      <a:pt x="34370" y="92265"/>
                      <a:pt x="52181" y="97277"/>
                      <a:pt x="71112" y="97277"/>
                    </a:cubicBezTo>
                    <a:cubicBezTo>
                      <a:pt x="90043" y="97277"/>
                      <a:pt x="107854" y="92265"/>
                      <a:pt x="121271" y="83142"/>
                    </a:cubicBezTo>
                    <a:cubicBezTo>
                      <a:pt x="134772" y="73952"/>
                      <a:pt x="142207" y="61705"/>
                      <a:pt x="142207" y="48639"/>
                    </a:cubicBezTo>
                    <a:cubicBezTo>
                      <a:pt x="142207" y="35589"/>
                      <a:pt x="134772" y="23342"/>
                      <a:pt x="121271" y="14152"/>
                    </a:cubicBezTo>
                    <a:cubicBezTo>
                      <a:pt x="107854" y="5029"/>
                      <a:pt x="90043" y="0"/>
                      <a:pt x="71112" y="0"/>
                    </a:cubicBezTo>
                    <a:close/>
                  </a:path>
                </a:pathLst>
              </a:custGeom>
              <a:solidFill>
                <a:srgbClr val="FFFFFF">
                  <a:alpha val="8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1928722" y="878677"/>
                <a:ext cx="5179472" cy="3540275"/>
              </a:xfrm>
              <a:custGeom>
                <a:avLst/>
                <a:gdLst/>
                <a:ahLst/>
                <a:cxnLst/>
                <a:rect l="l" t="t" r="r" b="b"/>
                <a:pathLst>
                  <a:path w="161606" h="110461" extrusionOk="0">
                    <a:moveTo>
                      <a:pt x="80803" y="1704"/>
                    </a:moveTo>
                    <a:cubicBezTo>
                      <a:pt x="124413" y="1704"/>
                      <a:pt x="159885" y="25714"/>
                      <a:pt x="159885" y="55222"/>
                    </a:cubicBezTo>
                    <a:cubicBezTo>
                      <a:pt x="159885" y="84746"/>
                      <a:pt x="124413" y="108756"/>
                      <a:pt x="80803" y="108756"/>
                    </a:cubicBezTo>
                    <a:cubicBezTo>
                      <a:pt x="37194" y="108756"/>
                      <a:pt x="1722" y="84746"/>
                      <a:pt x="1722" y="55222"/>
                    </a:cubicBezTo>
                    <a:cubicBezTo>
                      <a:pt x="1722" y="25714"/>
                      <a:pt x="37194" y="1704"/>
                      <a:pt x="80803" y="1704"/>
                    </a:cubicBezTo>
                    <a:close/>
                    <a:moveTo>
                      <a:pt x="80803" y="0"/>
                    </a:moveTo>
                    <a:cubicBezTo>
                      <a:pt x="59283" y="0"/>
                      <a:pt x="39032" y="5698"/>
                      <a:pt x="23794" y="16074"/>
                    </a:cubicBezTo>
                    <a:cubicBezTo>
                      <a:pt x="16358" y="21120"/>
                      <a:pt x="10510" y="27034"/>
                      <a:pt x="6417" y="33601"/>
                    </a:cubicBezTo>
                    <a:cubicBezTo>
                      <a:pt x="2156" y="40451"/>
                      <a:pt x="1" y="47720"/>
                      <a:pt x="1" y="55222"/>
                    </a:cubicBezTo>
                    <a:cubicBezTo>
                      <a:pt x="1" y="62724"/>
                      <a:pt x="2156" y="70009"/>
                      <a:pt x="6417" y="76842"/>
                    </a:cubicBezTo>
                    <a:cubicBezTo>
                      <a:pt x="10510" y="83426"/>
                      <a:pt x="16358" y="89324"/>
                      <a:pt x="23794" y="94386"/>
                    </a:cubicBezTo>
                    <a:cubicBezTo>
                      <a:pt x="39032" y="104746"/>
                      <a:pt x="59283" y="110460"/>
                      <a:pt x="80803" y="110460"/>
                    </a:cubicBezTo>
                    <a:cubicBezTo>
                      <a:pt x="102324" y="110460"/>
                      <a:pt x="122575" y="104746"/>
                      <a:pt x="137813" y="94386"/>
                    </a:cubicBezTo>
                    <a:cubicBezTo>
                      <a:pt x="145248" y="89324"/>
                      <a:pt x="151096" y="83426"/>
                      <a:pt x="155190" y="76842"/>
                    </a:cubicBezTo>
                    <a:cubicBezTo>
                      <a:pt x="159434" y="70009"/>
                      <a:pt x="161606" y="62724"/>
                      <a:pt x="161606" y="55222"/>
                    </a:cubicBezTo>
                    <a:cubicBezTo>
                      <a:pt x="161606" y="47720"/>
                      <a:pt x="159434" y="40451"/>
                      <a:pt x="155190" y="33601"/>
                    </a:cubicBezTo>
                    <a:cubicBezTo>
                      <a:pt x="151096" y="27034"/>
                      <a:pt x="145248" y="21120"/>
                      <a:pt x="137813" y="16074"/>
                    </a:cubicBezTo>
                    <a:cubicBezTo>
                      <a:pt x="122575" y="5698"/>
                      <a:pt x="102324" y="0"/>
                      <a:pt x="80803" y="0"/>
                    </a:cubicBezTo>
                    <a:close/>
                  </a:path>
                </a:pathLst>
              </a:custGeom>
              <a:solidFill>
                <a:srgbClr val="FFFFFF">
                  <a:alpha val="8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4545219" y="4193"/>
                <a:ext cx="54645" cy="5138737"/>
              </a:xfrm>
              <a:custGeom>
                <a:avLst/>
                <a:gdLst/>
                <a:ahLst/>
                <a:cxnLst/>
                <a:rect l="l" t="t" r="r" b="b"/>
                <a:pathLst>
                  <a:path w="1705" h="160335" extrusionOk="0">
                    <a:moveTo>
                      <a:pt x="1" y="0"/>
                    </a:moveTo>
                    <a:lnTo>
                      <a:pt x="1" y="160335"/>
                    </a:lnTo>
                    <a:lnTo>
                      <a:pt x="1705" y="160335"/>
                    </a:lnTo>
                    <a:lnTo>
                      <a:pt x="1705" y="0"/>
                    </a:lnTo>
                    <a:close/>
                  </a:path>
                </a:pathLst>
              </a:custGeom>
              <a:solidFill>
                <a:srgbClr val="FFFFFF">
                  <a:alpha val="8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369" y="2546238"/>
                <a:ext cx="9143833" cy="54645"/>
              </a:xfrm>
              <a:custGeom>
                <a:avLst/>
                <a:gdLst/>
                <a:ahLst/>
                <a:cxnLst/>
                <a:rect l="l" t="t" r="r" b="b"/>
                <a:pathLst>
                  <a:path w="285299" h="1705" extrusionOk="0">
                    <a:moveTo>
                      <a:pt x="0" y="0"/>
                    </a:moveTo>
                    <a:lnTo>
                      <a:pt x="0" y="1705"/>
                    </a:lnTo>
                    <a:lnTo>
                      <a:pt x="285299" y="1705"/>
                    </a:lnTo>
                    <a:lnTo>
                      <a:pt x="285299" y="0"/>
                    </a:lnTo>
                    <a:close/>
                  </a:path>
                </a:pathLst>
              </a:custGeom>
              <a:solidFill>
                <a:srgbClr val="FFFFFF">
                  <a:alpha val="8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 name="Google Shape;90;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91" name="Google Shape;91;p5"/>
          <p:cNvSpPr txBox="1">
            <a:spLocks noGrp="1"/>
          </p:cNvSpPr>
          <p:nvPr>
            <p:ph type="subTitle" idx="1"/>
          </p:nvPr>
        </p:nvSpPr>
        <p:spPr>
          <a:xfrm>
            <a:off x="4884375" y="2937600"/>
            <a:ext cx="2711100" cy="115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50"/>
              <a:buNone/>
              <a:defRPr sz="1200"/>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a:endParaRPr/>
          </a:p>
        </p:txBody>
      </p:sp>
      <p:sp>
        <p:nvSpPr>
          <p:cNvPr id="92" name="Google Shape;92;p5"/>
          <p:cNvSpPr txBox="1">
            <a:spLocks noGrp="1"/>
          </p:cNvSpPr>
          <p:nvPr>
            <p:ph type="subTitle" idx="2"/>
          </p:nvPr>
        </p:nvSpPr>
        <p:spPr>
          <a:xfrm>
            <a:off x="4884375" y="2667675"/>
            <a:ext cx="2711100" cy="2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SzPts val="1600"/>
              <a:buNone/>
              <a:defRPr sz="1600" b="1"/>
            </a:lvl2pPr>
            <a:lvl3pPr lvl="2" rtl="0">
              <a:lnSpc>
                <a:spcPct val="100000"/>
              </a:lnSpc>
              <a:spcBef>
                <a:spcPts val="0"/>
              </a:spcBef>
              <a:spcAft>
                <a:spcPts val="0"/>
              </a:spcAft>
              <a:buSzPts val="1600"/>
              <a:buNone/>
              <a:defRPr sz="1600" b="1"/>
            </a:lvl3pPr>
            <a:lvl4pPr lvl="3" rtl="0">
              <a:lnSpc>
                <a:spcPct val="100000"/>
              </a:lnSpc>
              <a:spcBef>
                <a:spcPts val="0"/>
              </a:spcBef>
              <a:spcAft>
                <a:spcPts val="0"/>
              </a:spcAft>
              <a:buSzPts val="1600"/>
              <a:buNone/>
              <a:defRPr sz="1600" b="1"/>
            </a:lvl4pPr>
            <a:lvl5pPr lvl="4" rtl="0">
              <a:lnSpc>
                <a:spcPct val="100000"/>
              </a:lnSpc>
              <a:spcBef>
                <a:spcPts val="0"/>
              </a:spcBef>
              <a:spcAft>
                <a:spcPts val="0"/>
              </a:spcAft>
              <a:buSzPts val="1600"/>
              <a:buNone/>
              <a:defRPr sz="1600" b="1"/>
            </a:lvl5pPr>
            <a:lvl6pPr lvl="5" rtl="0">
              <a:lnSpc>
                <a:spcPct val="100000"/>
              </a:lnSpc>
              <a:spcBef>
                <a:spcPts val="0"/>
              </a:spcBef>
              <a:spcAft>
                <a:spcPts val="0"/>
              </a:spcAft>
              <a:buSzPts val="1600"/>
              <a:buNone/>
              <a:defRPr sz="1600" b="1"/>
            </a:lvl6pPr>
            <a:lvl7pPr lvl="6" rtl="0">
              <a:lnSpc>
                <a:spcPct val="100000"/>
              </a:lnSpc>
              <a:spcBef>
                <a:spcPts val="0"/>
              </a:spcBef>
              <a:spcAft>
                <a:spcPts val="0"/>
              </a:spcAft>
              <a:buSzPts val="1600"/>
              <a:buNone/>
              <a:defRPr sz="1600" b="1"/>
            </a:lvl7pPr>
            <a:lvl8pPr lvl="7" rtl="0">
              <a:lnSpc>
                <a:spcPct val="100000"/>
              </a:lnSpc>
              <a:spcBef>
                <a:spcPts val="0"/>
              </a:spcBef>
              <a:spcAft>
                <a:spcPts val="0"/>
              </a:spcAft>
              <a:buSzPts val="1600"/>
              <a:buNone/>
              <a:defRPr sz="1600" b="1"/>
            </a:lvl8pPr>
            <a:lvl9pPr lvl="8" rtl="0">
              <a:lnSpc>
                <a:spcPct val="100000"/>
              </a:lnSpc>
              <a:spcBef>
                <a:spcPts val="0"/>
              </a:spcBef>
              <a:spcAft>
                <a:spcPts val="0"/>
              </a:spcAft>
              <a:buSzPts val="1600"/>
              <a:buNone/>
              <a:defRPr sz="1600" b="1"/>
            </a:lvl9pPr>
          </a:lstStyle>
          <a:p>
            <a:endParaRPr/>
          </a:p>
        </p:txBody>
      </p:sp>
      <p:sp>
        <p:nvSpPr>
          <p:cNvPr id="93" name="Google Shape;93;p5"/>
          <p:cNvSpPr txBox="1">
            <a:spLocks noGrp="1"/>
          </p:cNvSpPr>
          <p:nvPr>
            <p:ph type="subTitle" idx="3"/>
          </p:nvPr>
        </p:nvSpPr>
        <p:spPr>
          <a:xfrm>
            <a:off x="1549625" y="2937675"/>
            <a:ext cx="2711100" cy="115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50"/>
              <a:buNone/>
              <a:defRPr sz="1200"/>
            </a:lvl1pPr>
            <a:lvl2pPr lvl="1" algn="r" rtl="0">
              <a:lnSpc>
                <a:spcPct val="100000"/>
              </a:lnSpc>
              <a:spcBef>
                <a:spcPts val="1600"/>
              </a:spcBef>
              <a:spcAft>
                <a:spcPts val="0"/>
              </a:spcAft>
              <a:buSzPts val="950"/>
              <a:buNone/>
              <a:defRPr sz="950"/>
            </a:lvl2pPr>
            <a:lvl3pPr lvl="2" algn="r" rtl="0">
              <a:lnSpc>
                <a:spcPct val="100000"/>
              </a:lnSpc>
              <a:spcBef>
                <a:spcPts val="0"/>
              </a:spcBef>
              <a:spcAft>
                <a:spcPts val="0"/>
              </a:spcAft>
              <a:buSzPts val="950"/>
              <a:buNone/>
              <a:defRPr sz="950"/>
            </a:lvl3pPr>
            <a:lvl4pPr lvl="3" algn="r" rtl="0">
              <a:lnSpc>
                <a:spcPct val="100000"/>
              </a:lnSpc>
              <a:spcBef>
                <a:spcPts val="0"/>
              </a:spcBef>
              <a:spcAft>
                <a:spcPts val="0"/>
              </a:spcAft>
              <a:buSzPts val="950"/>
              <a:buNone/>
              <a:defRPr sz="950"/>
            </a:lvl4pPr>
            <a:lvl5pPr lvl="4" algn="r" rtl="0">
              <a:lnSpc>
                <a:spcPct val="100000"/>
              </a:lnSpc>
              <a:spcBef>
                <a:spcPts val="0"/>
              </a:spcBef>
              <a:spcAft>
                <a:spcPts val="0"/>
              </a:spcAft>
              <a:buSzPts val="950"/>
              <a:buNone/>
              <a:defRPr sz="950"/>
            </a:lvl5pPr>
            <a:lvl6pPr lvl="5" algn="r" rtl="0">
              <a:lnSpc>
                <a:spcPct val="100000"/>
              </a:lnSpc>
              <a:spcBef>
                <a:spcPts val="0"/>
              </a:spcBef>
              <a:spcAft>
                <a:spcPts val="0"/>
              </a:spcAft>
              <a:buSzPts val="950"/>
              <a:buNone/>
              <a:defRPr sz="950"/>
            </a:lvl6pPr>
            <a:lvl7pPr lvl="6" algn="r" rtl="0">
              <a:lnSpc>
                <a:spcPct val="100000"/>
              </a:lnSpc>
              <a:spcBef>
                <a:spcPts val="0"/>
              </a:spcBef>
              <a:spcAft>
                <a:spcPts val="0"/>
              </a:spcAft>
              <a:buSzPts val="950"/>
              <a:buNone/>
              <a:defRPr sz="950"/>
            </a:lvl7pPr>
            <a:lvl8pPr lvl="7" algn="r" rtl="0">
              <a:lnSpc>
                <a:spcPct val="100000"/>
              </a:lnSpc>
              <a:spcBef>
                <a:spcPts val="0"/>
              </a:spcBef>
              <a:spcAft>
                <a:spcPts val="0"/>
              </a:spcAft>
              <a:buSzPts val="950"/>
              <a:buNone/>
              <a:defRPr sz="950"/>
            </a:lvl8pPr>
            <a:lvl9pPr lvl="8" algn="r" rtl="0">
              <a:lnSpc>
                <a:spcPct val="100000"/>
              </a:lnSpc>
              <a:spcBef>
                <a:spcPts val="0"/>
              </a:spcBef>
              <a:spcAft>
                <a:spcPts val="0"/>
              </a:spcAft>
              <a:buSzPts val="950"/>
              <a:buNone/>
              <a:defRPr sz="950"/>
            </a:lvl9pPr>
          </a:lstStyle>
          <a:p>
            <a:endParaRPr/>
          </a:p>
        </p:txBody>
      </p:sp>
      <p:sp>
        <p:nvSpPr>
          <p:cNvPr id="94" name="Google Shape;94;p5"/>
          <p:cNvSpPr txBox="1">
            <a:spLocks noGrp="1"/>
          </p:cNvSpPr>
          <p:nvPr>
            <p:ph type="subTitle" idx="4"/>
          </p:nvPr>
        </p:nvSpPr>
        <p:spPr>
          <a:xfrm>
            <a:off x="1549625" y="2667600"/>
            <a:ext cx="2711100" cy="27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b="1"/>
            </a:lvl1pPr>
            <a:lvl2pPr lvl="1" algn="r" rtl="0">
              <a:lnSpc>
                <a:spcPct val="100000"/>
              </a:lnSpc>
              <a:spcBef>
                <a:spcPts val="0"/>
              </a:spcBef>
              <a:spcAft>
                <a:spcPts val="0"/>
              </a:spcAft>
              <a:buSzPts val="1600"/>
              <a:buNone/>
              <a:defRPr sz="1600" b="1"/>
            </a:lvl2pPr>
            <a:lvl3pPr lvl="2" algn="r" rtl="0">
              <a:lnSpc>
                <a:spcPct val="100000"/>
              </a:lnSpc>
              <a:spcBef>
                <a:spcPts val="0"/>
              </a:spcBef>
              <a:spcAft>
                <a:spcPts val="0"/>
              </a:spcAft>
              <a:buSzPts val="1600"/>
              <a:buNone/>
              <a:defRPr sz="1600" b="1"/>
            </a:lvl3pPr>
            <a:lvl4pPr lvl="3" algn="r" rtl="0">
              <a:lnSpc>
                <a:spcPct val="100000"/>
              </a:lnSpc>
              <a:spcBef>
                <a:spcPts val="0"/>
              </a:spcBef>
              <a:spcAft>
                <a:spcPts val="0"/>
              </a:spcAft>
              <a:buSzPts val="1600"/>
              <a:buNone/>
              <a:defRPr sz="1600" b="1"/>
            </a:lvl4pPr>
            <a:lvl5pPr lvl="4" algn="r" rtl="0">
              <a:lnSpc>
                <a:spcPct val="100000"/>
              </a:lnSpc>
              <a:spcBef>
                <a:spcPts val="0"/>
              </a:spcBef>
              <a:spcAft>
                <a:spcPts val="0"/>
              </a:spcAft>
              <a:buSzPts val="1600"/>
              <a:buNone/>
              <a:defRPr sz="1600" b="1"/>
            </a:lvl5pPr>
            <a:lvl6pPr lvl="5" algn="r" rtl="0">
              <a:lnSpc>
                <a:spcPct val="100000"/>
              </a:lnSpc>
              <a:spcBef>
                <a:spcPts val="0"/>
              </a:spcBef>
              <a:spcAft>
                <a:spcPts val="0"/>
              </a:spcAft>
              <a:buSzPts val="1600"/>
              <a:buNone/>
              <a:defRPr sz="1600" b="1"/>
            </a:lvl6pPr>
            <a:lvl7pPr lvl="6" algn="r" rtl="0">
              <a:lnSpc>
                <a:spcPct val="100000"/>
              </a:lnSpc>
              <a:spcBef>
                <a:spcPts val="0"/>
              </a:spcBef>
              <a:spcAft>
                <a:spcPts val="0"/>
              </a:spcAft>
              <a:buSzPts val="1600"/>
              <a:buNone/>
              <a:defRPr sz="1600" b="1"/>
            </a:lvl7pPr>
            <a:lvl8pPr lvl="7" algn="r" rtl="0">
              <a:lnSpc>
                <a:spcPct val="100000"/>
              </a:lnSpc>
              <a:spcBef>
                <a:spcPts val="0"/>
              </a:spcBef>
              <a:spcAft>
                <a:spcPts val="0"/>
              </a:spcAft>
              <a:buSzPts val="1600"/>
              <a:buNone/>
              <a:defRPr sz="1600" b="1"/>
            </a:lvl8pPr>
            <a:lvl9pPr lvl="8" algn="r" rtl="0">
              <a:lnSpc>
                <a:spcPct val="100000"/>
              </a:lnSpc>
              <a:spcBef>
                <a:spcPts val="0"/>
              </a:spcBef>
              <a:spcAft>
                <a:spcPts val="0"/>
              </a:spcAft>
              <a:buSzPts val="1600"/>
              <a:buNone/>
              <a:defRPr sz="1600" b="1"/>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5443150" y="540000"/>
            <a:ext cx="2980800" cy="320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800"/>
              <a:buNone/>
              <a:defRPr sz="3800"/>
            </a:lvl1pPr>
            <a:lvl2pPr lvl="1" algn="r" rtl="0">
              <a:spcBef>
                <a:spcPts val="0"/>
              </a:spcBef>
              <a:spcAft>
                <a:spcPts val="0"/>
              </a:spcAft>
              <a:buSzPts val="3800"/>
              <a:buNone/>
              <a:defRPr sz="3800"/>
            </a:lvl2pPr>
            <a:lvl3pPr lvl="2" algn="r" rtl="0">
              <a:spcBef>
                <a:spcPts val="0"/>
              </a:spcBef>
              <a:spcAft>
                <a:spcPts val="0"/>
              </a:spcAft>
              <a:buSzPts val="3800"/>
              <a:buNone/>
              <a:defRPr sz="3800"/>
            </a:lvl3pPr>
            <a:lvl4pPr lvl="3" algn="r" rtl="0">
              <a:spcBef>
                <a:spcPts val="0"/>
              </a:spcBef>
              <a:spcAft>
                <a:spcPts val="0"/>
              </a:spcAft>
              <a:buSzPts val="3800"/>
              <a:buNone/>
              <a:defRPr sz="3800"/>
            </a:lvl4pPr>
            <a:lvl5pPr lvl="4" algn="r" rtl="0">
              <a:spcBef>
                <a:spcPts val="0"/>
              </a:spcBef>
              <a:spcAft>
                <a:spcPts val="0"/>
              </a:spcAft>
              <a:buSzPts val="3800"/>
              <a:buNone/>
              <a:defRPr sz="3800"/>
            </a:lvl5pPr>
            <a:lvl6pPr lvl="5" algn="r" rtl="0">
              <a:spcBef>
                <a:spcPts val="0"/>
              </a:spcBef>
              <a:spcAft>
                <a:spcPts val="0"/>
              </a:spcAft>
              <a:buSzPts val="3800"/>
              <a:buNone/>
              <a:defRPr sz="3800"/>
            </a:lvl6pPr>
            <a:lvl7pPr lvl="6" algn="r" rtl="0">
              <a:spcBef>
                <a:spcPts val="0"/>
              </a:spcBef>
              <a:spcAft>
                <a:spcPts val="0"/>
              </a:spcAft>
              <a:buSzPts val="3800"/>
              <a:buNone/>
              <a:defRPr sz="3800"/>
            </a:lvl7pPr>
            <a:lvl8pPr lvl="7" algn="r" rtl="0">
              <a:spcBef>
                <a:spcPts val="0"/>
              </a:spcBef>
              <a:spcAft>
                <a:spcPts val="0"/>
              </a:spcAft>
              <a:buSzPts val="3800"/>
              <a:buNone/>
              <a:defRPr sz="3800"/>
            </a:lvl8pPr>
            <a:lvl9pPr lvl="8" algn="r" rtl="0">
              <a:spcBef>
                <a:spcPts val="0"/>
              </a:spcBef>
              <a:spcAft>
                <a:spcPts val="0"/>
              </a:spcAft>
              <a:buSzPts val="3800"/>
              <a:buNone/>
              <a:defRPr sz="3800"/>
            </a:lvl9pPr>
          </a:lstStyle>
          <a:p>
            <a:endParaRPr/>
          </a:p>
        </p:txBody>
      </p:sp>
      <p:sp>
        <p:nvSpPr>
          <p:cNvPr id="99" name="Google Shape;99;p7"/>
          <p:cNvSpPr txBox="1">
            <a:spLocks noGrp="1"/>
          </p:cNvSpPr>
          <p:nvPr>
            <p:ph type="subTitle" idx="1"/>
          </p:nvPr>
        </p:nvSpPr>
        <p:spPr>
          <a:xfrm>
            <a:off x="5443200" y="1176455"/>
            <a:ext cx="2980800" cy="1586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sz="12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1388100" y="1347400"/>
            <a:ext cx="6367800" cy="244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 name="Google Shape;104;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5" name="Google Shape;105;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txBox="1">
            <a:spLocks noGrp="1"/>
          </p:cNvSpPr>
          <p:nvPr>
            <p:ph type="body" idx="1"/>
          </p:nvPr>
        </p:nvSpPr>
        <p:spPr>
          <a:xfrm>
            <a:off x="720000" y="40002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5EBD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1pPr>
            <a:lvl2pPr lvl="1">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2pPr>
            <a:lvl3pPr lvl="2">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3pPr>
            <a:lvl4pPr lvl="3">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4pPr>
            <a:lvl5pPr lvl="4">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5pPr>
            <a:lvl6pPr lvl="5">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6pPr>
            <a:lvl7pPr lvl="6">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7pPr>
            <a:lvl8pPr lvl="7">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8pPr>
            <a:lvl9pPr lvl="8">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Maitree Medium"/>
              <a:buChar char="●"/>
              <a:defRPr sz="1800">
                <a:solidFill>
                  <a:schemeClr val="accent1"/>
                </a:solidFill>
                <a:latin typeface="Maitree Medium"/>
                <a:ea typeface="Maitree Medium"/>
                <a:cs typeface="Maitree Medium"/>
                <a:sym typeface="Maitree Medium"/>
              </a:defRPr>
            </a:lvl1pPr>
            <a:lvl2pPr marL="914400" lvl="1"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2pPr>
            <a:lvl3pPr marL="1371600" lvl="2"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3pPr>
            <a:lvl4pPr marL="1828800" lvl="3"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4pPr>
            <a:lvl5pPr marL="2286000" lvl="4"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5pPr>
            <a:lvl6pPr marL="2743200" lvl="5"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6pPr>
            <a:lvl7pPr marL="3200400" lvl="6"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7pPr>
            <a:lvl8pPr marL="3657600" lvl="7"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8pPr>
            <a:lvl9pPr marL="4114800" lvl="8" indent="-317500">
              <a:lnSpc>
                <a:spcPct val="115000"/>
              </a:lnSpc>
              <a:spcBef>
                <a:spcPts val="1600"/>
              </a:spcBef>
              <a:spcAft>
                <a:spcPts val="160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48"/>
          <p:cNvSpPr txBox="1">
            <a:spLocks noGrp="1"/>
          </p:cNvSpPr>
          <p:nvPr>
            <p:ph type="title"/>
          </p:nvPr>
        </p:nvSpPr>
        <p:spPr>
          <a:xfrm>
            <a:off x="720000" y="549575"/>
            <a:ext cx="7704000" cy="180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a:t>Movie Genres Classification with movie plot</a:t>
            </a:r>
            <a:endParaRPr sz="3800"/>
          </a:p>
        </p:txBody>
      </p:sp>
      <p:sp>
        <p:nvSpPr>
          <p:cNvPr id="636" name="Google Shape;636;p48"/>
          <p:cNvSpPr txBox="1">
            <a:spLocks noGrp="1"/>
          </p:cNvSpPr>
          <p:nvPr>
            <p:ph type="subTitle" idx="1"/>
          </p:nvPr>
        </p:nvSpPr>
        <p:spPr>
          <a:xfrm>
            <a:off x="675575" y="2263450"/>
            <a:ext cx="7704000" cy="117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500"/>
              <a:t>JONALIS BIN KAMIS （G1901299L）</a:t>
            </a:r>
            <a:endParaRPr sz="1500"/>
          </a:p>
          <a:p>
            <a:pPr marL="0" lvl="0" indent="0" algn="r" rtl="0">
              <a:spcBef>
                <a:spcPts val="0"/>
              </a:spcBef>
              <a:spcAft>
                <a:spcPts val="0"/>
              </a:spcAft>
              <a:buNone/>
            </a:pPr>
            <a:r>
              <a:rPr lang="en" sz="1500"/>
              <a:t>Ng Zhi Yun (G1801490B)</a:t>
            </a:r>
            <a:endParaRPr sz="1500"/>
          </a:p>
          <a:p>
            <a:pPr marL="0" lvl="0" indent="0" algn="r" rtl="0">
              <a:spcBef>
                <a:spcPts val="0"/>
              </a:spcBef>
              <a:spcAft>
                <a:spcPts val="0"/>
              </a:spcAft>
              <a:buNone/>
            </a:pPr>
            <a:r>
              <a:rPr lang="en" sz="1500"/>
              <a:t>Zhang Bo Lun (G1801984B)</a:t>
            </a:r>
            <a:endParaRPr sz="1500"/>
          </a:p>
        </p:txBody>
      </p:sp>
      <p:sp>
        <p:nvSpPr>
          <p:cNvPr id="637" name="Google Shape;637;p48"/>
          <p:cNvSpPr/>
          <p:nvPr/>
        </p:nvSpPr>
        <p:spPr>
          <a:xfrm>
            <a:off x="8739135" y="6927"/>
            <a:ext cx="35" cy="35"/>
          </a:xfrm>
          <a:custGeom>
            <a:avLst/>
            <a:gdLst/>
            <a:ahLst/>
            <a:cxnLst/>
            <a:rect l="l" t="t" r="r" b="b"/>
            <a:pathLst>
              <a:path w="1" h="1" extrusionOk="0">
                <a:moveTo>
                  <a:pt x="1" y="1"/>
                </a:move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5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Genre</a:t>
            </a:r>
            <a:endParaRPr/>
          </a:p>
        </p:txBody>
      </p:sp>
      <p:grpSp>
        <p:nvGrpSpPr>
          <p:cNvPr id="816" name="Google Shape;816;p54"/>
          <p:cNvGrpSpPr/>
          <p:nvPr/>
        </p:nvGrpSpPr>
        <p:grpSpPr>
          <a:xfrm>
            <a:off x="6284080" y="2850434"/>
            <a:ext cx="2769561" cy="2511951"/>
            <a:chOff x="1167475" y="151150"/>
            <a:chExt cx="5260325" cy="5318550"/>
          </a:xfrm>
        </p:grpSpPr>
        <p:sp>
          <p:nvSpPr>
            <p:cNvPr id="817" name="Google Shape;817;p54"/>
            <p:cNvSpPr/>
            <p:nvPr/>
          </p:nvSpPr>
          <p:spPr>
            <a:xfrm>
              <a:off x="4062900" y="3285150"/>
              <a:ext cx="1479275" cy="1872600"/>
            </a:xfrm>
            <a:custGeom>
              <a:avLst/>
              <a:gdLst/>
              <a:ahLst/>
              <a:cxnLst/>
              <a:rect l="l" t="t" r="r" b="b"/>
              <a:pathLst>
                <a:path w="59171" h="74904" extrusionOk="0">
                  <a:moveTo>
                    <a:pt x="47362" y="74903"/>
                  </a:moveTo>
                  <a:lnTo>
                    <a:pt x="11841" y="74903"/>
                  </a:lnTo>
                  <a:lnTo>
                    <a:pt x="1" y="0"/>
                  </a:lnTo>
                  <a:lnTo>
                    <a:pt x="59170" y="0"/>
                  </a:lnTo>
                  <a:lnTo>
                    <a:pt x="47362" y="74903"/>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4"/>
            <p:cNvSpPr/>
            <p:nvPr/>
          </p:nvSpPr>
          <p:spPr>
            <a:xfrm>
              <a:off x="4062900" y="3285150"/>
              <a:ext cx="518650" cy="1872600"/>
            </a:xfrm>
            <a:custGeom>
              <a:avLst/>
              <a:gdLst/>
              <a:ahLst/>
              <a:cxnLst/>
              <a:rect l="l" t="t" r="r" b="b"/>
              <a:pathLst>
                <a:path w="20746" h="74904" extrusionOk="0">
                  <a:moveTo>
                    <a:pt x="1" y="0"/>
                  </a:moveTo>
                  <a:lnTo>
                    <a:pt x="11841" y="74903"/>
                  </a:lnTo>
                  <a:lnTo>
                    <a:pt x="20745" y="74903"/>
                  </a:lnTo>
                  <a:lnTo>
                    <a:pt x="8905" y="0"/>
                  </a:ln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4"/>
            <p:cNvSpPr/>
            <p:nvPr/>
          </p:nvSpPr>
          <p:spPr>
            <a:xfrm>
              <a:off x="4177000" y="2961200"/>
              <a:ext cx="1239100" cy="286475"/>
            </a:xfrm>
            <a:custGeom>
              <a:avLst/>
              <a:gdLst/>
              <a:ahLst/>
              <a:cxnLst/>
              <a:rect l="l" t="t" r="r" b="b"/>
              <a:pathLst>
                <a:path w="49564" h="11459" extrusionOk="0">
                  <a:moveTo>
                    <a:pt x="49564" y="11458"/>
                  </a:moveTo>
                  <a:lnTo>
                    <a:pt x="1" y="11458"/>
                  </a:lnTo>
                  <a:lnTo>
                    <a:pt x="1" y="1"/>
                  </a:lnTo>
                  <a:lnTo>
                    <a:pt x="4956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4"/>
            <p:cNvSpPr/>
            <p:nvPr/>
          </p:nvSpPr>
          <p:spPr>
            <a:xfrm>
              <a:off x="5120075" y="2961200"/>
              <a:ext cx="296025" cy="286475"/>
            </a:xfrm>
            <a:custGeom>
              <a:avLst/>
              <a:gdLst/>
              <a:ahLst/>
              <a:cxnLst/>
              <a:rect l="l" t="t" r="r" b="b"/>
              <a:pathLst>
                <a:path w="11841" h="11459" extrusionOk="0">
                  <a:moveTo>
                    <a:pt x="11841" y="11458"/>
                  </a:moveTo>
                  <a:lnTo>
                    <a:pt x="0" y="11458"/>
                  </a:lnTo>
                  <a:lnTo>
                    <a:pt x="0" y="1"/>
                  </a:lnTo>
                  <a:lnTo>
                    <a:pt x="11841" y="1"/>
                  </a:lnTo>
                  <a:close/>
                </a:path>
              </a:pathLst>
            </a:cu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4"/>
            <p:cNvSpPr/>
            <p:nvPr/>
          </p:nvSpPr>
          <p:spPr>
            <a:xfrm>
              <a:off x="3936850" y="3139925"/>
              <a:ext cx="1719400" cy="286450"/>
            </a:xfrm>
            <a:custGeom>
              <a:avLst/>
              <a:gdLst/>
              <a:ahLst/>
              <a:cxnLst/>
              <a:rect l="l" t="t" r="r" b="b"/>
              <a:pathLst>
                <a:path w="68776" h="11458" extrusionOk="0">
                  <a:moveTo>
                    <a:pt x="68776" y="11458"/>
                  </a:moveTo>
                  <a:lnTo>
                    <a:pt x="0" y="11458"/>
                  </a:lnTo>
                  <a:lnTo>
                    <a:pt x="0" y="1"/>
                  </a:lnTo>
                  <a:lnTo>
                    <a:pt x="68776" y="1"/>
                  </a:lnTo>
                  <a:close/>
                </a:path>
              </a:pathLst>
            </a:cu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4"/>
            <p:cNvSpPr/>
            <p:nvPr/>
          </p:nvSpPr>
          <p:spPr>
            <a:xfrm>
              <a:off x="5230975" y="3139925"/>
              <a:ext cx="425275" cy="286450"/>
            </a:xfrm>
            <a:custGeom>
              <a:avLst/>
              <a:gdLst/>
              <a:ahLst/>
              <a:cxnLst/>
              <a:rect l="l" t="t" r="r" b="b"/>
              <a:pathLst>
                <a:path w="17011" h="11458" extrusionOk="0">
                  <a:moveTo>
                    <a:pt x="17011" y="11458"/>
                  </a:moveTo>
                  <a:lnTo>
                    <a:pt x="1" y="11458"/>
                  </a:lnTo>
                  <a:lnTo>
                    <a:pt x="1" y="1"/>
                  </a:lnTo>
                  <a:lnTo>
                    <a:pt x="17011" y="1"/>
                  </a:lnTo>
                  <a:close/>
                </a:path>
              </a:pathLst>
            </a:custGeom>
            <a:solidFill>
              <a:srgbClr val="B2B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4"/>
            <p:cNvSpPr/>
            <p:nvPr/>
          </p:nvSpPr>
          <p:spPr>
            <a:xfrm>
              <a:off x="4464225" y="3814925"/>
              <a:ext cx="665450" cy="644700"/>
            </a:xfrm>
            <a:custGeom>
              <a:avLst/>
              <a:gdLst/>
              <a:ahLst/>
              <a:cxnLst/>
              <a:rect l="l" t="t" r="r" b="b"/>
              <a:pathLst>
                <a:path w="26618" h="25788" extrusionOk="0">
                  <a:moveTo>
                    <a:pt x="26617" y="12894"/>
                  </a:moveTo>
                  <a:cubicBezTo>
                    <a:pt x="26617" y="20011"/>
                    <a:pt x="20649" y="25787"/>
                    <a:pt x="13309" y="25787"/>
                  </a:cubicBezTo>
                  <a:cubicBezTo>
                    <a:pt x="5937" y="25787"/>
                    <a:pt x="1" y="20011"/>
                    <a:pt x="1" y="12894"/>
                  </a:cubicBezTo>
                  <a:cubicBezTo>
                    <a:pt x="1" y="5745"/>
                    <a:pt x="5937" y="0"/>
                    <a:pt x="13309" y="0"/>
                  </a:cubicBezTo>
                  <a:cubicBezTo>
                    <a:pt x="20649" y="0"/>
                    <a:pt x="26617" y="5745"/>
                    <a:pt x="26617" y="128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4"/>
            <p:cNvSpPr/>
            <p:nvPr/>
          </p:nvSpPr>
          <p:spPr>
            <a:xfrm>
              <a:off x="4535250" y="3883525"/>
              <a:ext cx="522625" cy="506675"/>
            </a:xfrm>
            <a:custGeom>
              <a:avLst/>
              <a:gdLst/>
              <a:ahLst/>
              <a:cxnLst/>
              <a:rect l="l" t="t" r="r" b="b"/>
              <a:pathLst>
                <a:path w="20905" h="20267" extrusionOk="0">
                  <a:moveTo>
                    <a:pt x="18000" y="2841"/>
                  </a:moveTo>
                  <a:cubicBezTo>
                    <a:pt x="20904" y="5650"/>
                    <a:pt x="19883" y="11203"/>
                    <a:pt x="15702" y="15224"/>
                  </a:cubicBezTo>
                  <a:cubicBezTo>
                    <a:pt x="11553" y="19277"/>
                    <a:pt x="5809" y="20267"/>
                    <a:pt x="2904" y="17458"/>
                  </a:cubicBezTo>
                  <a:cubicBezTo>
                    <a:pt x="0" y="14650"/>
                    <a:pt x="1021" y="9097"/>
                    <a:pt x="5202" y="5043"/>
                  </a:cubicBezTo>
                  <a:cubicBezTo>
                    <a:pt x="9351" y="990"/>
                    <a:pt x="15096" y="1"/>
                    <a:pt x="18000" y="2809"/>
                  </a:cubicBezTo>
                  <a:close/>
                </a:path>
              </a:pathLst>
            </a:custGeom>
            <a:solidFill>
              <a:srgbClr val="926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4"/>
            <p:cNvSpPr/>
            <p:nvPr/>
          </p:nvSpPr>
          <p:spPr>
            <a:xfrm>
              <a:off x="4592700" y="3939375"/>
              <a:ext cx="403725" cy="390975"/>
            </a:xfrm>
            <a:custGeom>
              <a:avLst/>
              <a:gdLst/>
              <a:ahLst/>
              <a:cxnLst/>
              <a:rect l="l" t="t" r="r" b="b"/>
              <a:pathLst>
                <a:path w="16149" h="15639" extrusionOk="0">
                  <a:moveTo>
                    <a:pt x="15638" y="512"/>
                  </a:moveTo>
                  <a:cubicBezTo>
                    <a:pt x="16149" y="1022"/>
                    <a:pt x="13181" y="4692"/>
                    <a:pt x="9032" y="8745"/>
                  </a:cubicBezTo>
                  <a:cubicBezTo>
                    <a:pt x="4851" y="12799"/>
                    <a:pt x="1053" y="15639"/>
                    <a:pt x="543" y="15160"/>
                  </a:cubicBezTo>
                  <a:cubicBezTo>
                    <a:pt x="0" y="14650"/>
                    <a:pt x="2968" y="10948"/>
                    <a:pt x="7149" y="6926"/>
                  </a:cubicBezTo>
                  <a:cubicBezTo>
                    <a:pt x="11298" y="2873"/>
                    <a:pt x="15127" y="1"/>
                    <a:pt x="15638" y="512"/>
                  </a:cubicBezTo>
                  <a:close/>
                </a:path>
              </a:pathLst>
            </a:custGeom>
            <a:solidFill>
              <a:srgbClr val="7D4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4"/>
            <p:cNvSpPr/>
            <p:nvPr/>
          </p:nvSpPr>
          <p:spPr>
            <a:xfrm>
              <a:off x="1868800" y="3285150"/>
              <a:ext cx="1479250" cy="1872600"/>
            </a:xfrm>
            <a:custGeom>
              <a:avLst/>
              <a:gdLst/>
              <a:ahLst/>
              <a:cxnLst/>
              <a:rect l="l" t="t" r="r" b="b"/>
              <a:pathLst>
                <a:path w="59170" h="74904" extrusionOk="0">
                  <a:moveTo>
                    <a:pt x="47361" y="74903"/>
                  </a:moveTo>
                  <a:lnTo>
                    <a:pt x="11841" y="74903"/>
                  </a:lnTo>
                  <a:lnTo>
                    <a:pt x="0" y="0"/>
                  </a:lnTo>
                  <a:lnTo>
                    <a:pt x="59170" y="0"/>
                  </a:lnTo>
                  <a:lnTo>
                    <a:pt x="47361" y="74903"/>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4"/>
            <p:cNvSpPr/>
            <p:nvPr/>
          </p:nvSpPr>
          <p:spPr>
            <a:xfrm>
              <a:off x="1868800" y="3285150"/>
              <a:ext cx="518625" cy="1872600"/>
            </a:xfrm>
            <a:custGeom>
              <a:avLst/>
              <a:gdLst/>
              <a:ahLst/>
              <a:cxnLst/>
              <a:rect l="l" t="t" r="r" b="b"/>
              <a:pathLst>
                <a:path w="20745" h="74904" extrusionOk="0">
                  <a:moveTo>
                    <a:pt x="0" y="0"/>
                  </a:moveTo>
                  <a:lnTo>
                    <a:pt x="11841" y="74903"/>
                  </a:lnTo>
                  <a:lnTo>
                    <a:pt x="20745" y="74903"/>
                  </a:lnTo>
                  <a:lnTo>
                    <a:pt x="8904" y="0"/>
                  </a:lnTo>
                  <a:close/>
                </a:path>
              </a:pathLst>
            </a:custGeom>
            <a:solidFill>
              <a:srgbClr val="8ED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4"/>
            <p:cNvSpPr/>
            <p:nvPr/>
          </p:nvSpPr>
          <p:spPr>
            <a:xfrm>
              <a:off x="1982900" y="2961200"/>
              <a:ext cx="1239100" cy="286475"/>
            </a:xfrm>
            <a:custGeom>
              <a:avLst/>
              <a:gdLst/>
              <a:ahLst/>
              <a:cxnLst/>
              <a:rect l="l" t="t" r="r" b="b"/>
              <a:pathLst>
                <a:path w="49564" h="11459" extrusionOk="0">
                  <a:moveTo>
                    <a:pt x="49563" y="11458"/>
                  </a:moveTo>
                  <a:lnTo>
                    <a:pt x="0" y="11458"/>
                  </a:lnTo>
                  <a:lnTo>
                    <a:pt x="0" y="1"/>
                  </a:lnTo>
                  <a:lnTo>
                    <a:pt x="49563"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4"/>
            <p:cNvSpPr/>
            <p:nvPr/>
          </p:nvSpPr>
          <p:spPr>
            <a:xfrm>
              <a:off x="2925950" y="2961200"/>
              <a:ext cx="296050" cy="286475"/>
            </a:xfrm>
            <a:custGeom>
              <a:avLst/>
              <a:gdLst/>
              <a:ahLst/>
              <a:cxnLst/>
              <a:rect l="l" t="t" r="r" b="b"/>
              <a:pathLst>
                <a:path w="11842" h="11459" extrusionOk="0">
                  <a:moveTo>
                    <a:pt x="11841" y="11458"/>
                  </a:moveTo>
                  <a:lnTo>
                    <a:pt x="1" y="11458"/>
                  </a:lnTo>
                  <a:lnTo>
                    <a:pt x="1" y="1"/>
                  </a:lnTo>
                  <a:lnTo>
                    <a:pt x="11841" y="1"/>
                  </a:lnTo>
                  <a:close/>
                </a:path>
              </a:pathLst>
            </a:cu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4"/>
            <p:cNvSpPr/>
            <p:nvPr/>
          </p:nvSpPr>
          <p:spPr>
            <a:xfrm>
              <a:off x="1742725" y="3139925"/>
              <a:ext cx="1719425" cy="286450"/>
            </a:xfrm>
            <a:custGeom>
              <a:avLst/>
              <a:gdLst/>
              <a:ahLst/>
              <a:cxnLst/>
              <a:rect l="l" t="t" r="r" b="b"/>
              <a:pathLst>
                <a:path w="68777" h="11458" extrusionOk="0">
                  <a:moveTo>
                    <a:pt x="68776" y="11458"/>
                  </a:moveTo>
                  <a:lnTo>
                    <a:pt x="1" y="11458"/>
                  </a:lnTo>
                  <a:lnTo>
                    <a:pt x="1" y="1"/>
                  </a:lnTo>
                  <a:lnTo>
                    <a:pt x="68776" y="1"/>
                  </a:lnTo>
                  <a:close/>
                </a:path>
              </a:pathLst>
            </a:cu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4"/>
            <p:cNvSpPr/>
            <p:nvPr/>
          </p:nvSpPr>
          <p:spPr>
            <a:xfrm>
              <a:off x="3036850" y="3139925"/>
              <a:ext cx="425300" cy="286450"/>
            </a:xfrm>
            <a:custGeom>
              <a:avLst/>
              <a:gdLst/>
              <a:ahLst/>
              <a:cxnLst/>
              <a:rect l="l" t="t" r="r" b="b"/>
              <a:pathLst>
                <a:path w="17012" h="11458" extrusionOk="0">
                  <a:moveTo>
                    <a:pt x="17011" y="11458"/>
                  </a:moveTo>
                  <a:lnTo>
                    <a:pt x="1" y="11458"/>
                  </a:lnTo>
                  <a:lnTo>
                    <a:pt x="1" y="1"/>
                  </a:lnTo>
                  <a:lnTo>
                    <a:pt x="17011" y="1"/>
                  </a:lnTo>
                  <a:close/>
                </a:path>
              </a:pathLst>
            </a:custGeom>
            <a:solidFill>
              <a:srgbClr val="B2B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4"/>
            <p:cNvSpPr/>
            <p:nvPr/>
          </p:nvSpPr>
          <p:spPr>
            <a:xfrm>
              <a:off x="2270125" y="3814925"/>
              <a:ext cx="665425" cy="644700"/>
            </a:xfrm>
            <a:custGeom>
              <a:avLst/>
              <a:gdLst/>
              <a:ahLst/>
              <a:cxnLst/>
              <a:rect l="l" t="t" r="r" b="b"/>
              <a:pathLst>
                <a:path w="26617" h="25788" extrusionOk="0">
                  <a:moveTo>
                    <a:pt x="26617" y="12894"/>
                  </a:moveTo>
                  <a:cubicBezTo>
                    <a:pt x="26617" y="20011"/>
                    <a:pt x="20649" y="25787"/>
                    <a:pt x="13309" y="25787"/>
                  </a:cubicBezTo>
                  <a:cubicBezTo>
                    <a:pt x="5936" y="25787"/>
                    <a:pt x="0" y="20011"/>
                    <a:pt x="0" y="12894"/>
                  </a:cubicBezTo>
                  <a:cubicBezTo>
                    <a:pt x="0" y="5745"/>
                    <a:pt x="5936" y="0"/>
                    <a:pt x="13309" y="0"/>
                  </a:cubicBezTo>
                  <a:cubicBezTo>
                    <a:pt x="20649" y="0"/>
                    <a:pt x="26617" y="5745"/>
                    <a:pt x="26617" y="12894"/>
                  </a:cubicBezTo>
                  <a:close/>
                </a:path>
              </a:pathLst>
            </a:custGeom>
            <a:solidFill>
              <a:srgbClr val="AD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4"/>
            <p:cNvSpPr/>
            <p:nvPr/>
          </p:nvSpPr>
          <p:spPr>
            <a:xfrm>
              <a:off x="4272750" y="174275"/>
              <a:ext cx="766775" cy="661450"/>
            </a:xfrm>
            <a:custGeom>
              <a:avLst/>
              <a:gdLst/>
              <a:ahLst/>
              <a:cxnLst/>
              <a:rect l="l" t="t" r="r" b="b"/>
              <a:pathLst>
                <a:path w="30671" h="26458" extrusionOk="0">
                  <a:moveTo>
                    <a:pt x="256" y="12288"/>
                  </a:moveTo>
                  <a:cubicBezTo>
                    <a:pt x="862" y="2841"/>
                    <a:pt x="6543" y="4341"/>
                    <a:pt x="6766" y="9926"/>
                  </a:cubicBezTo>
                  <a:cubicBezTo>
                    <a:pt x="12383" y="11426"/>
                    <a:pt x="18989" y="1"/>
                    <a:pt x="23011" y="4628"/>
                  </a:cubicBezTo>
                  <a:cubicBezTo>
                    <a:pt x="30670" y="13469"/>
                    <a:pt x="23011" y="20458"/>
                    <a:pt x="18447" y="21926"/>
                  </a:cubicBezTo>
                  <a:cubicBezTo>
                    <a:pt x="18447" y="21926"/>
                    <a:pt x="4373" y="26458"/>
                    <a:pt x="3958" y="16947"/>
                  </a:cubicBezTo>
                  <a:cubicBezTo>
                    <a:pt x="3958" y="16947"/>
                    <a:pt x="0" y="16405"/>
                    <a:pt x="256" y="12288"/>
                  </a:cubicBezTo>
                  <a:close/>
                </a:path>
              </a:pathLst>
            </a:custGeom>
            <a:solidFill>
              <a:srgbClr val="F8C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4"/>
            <p:cNvSpPr/>
            <p:nvPr/>
          </p:nvSpPr>
          <p:spPr>
            <a:xfrm>
              <a:off x="4291100" y="198225"/>
              <a:ext cx="648675" cy="527400"/>
            </a:xfrm>
            <a:custGeom>
              <a:avLst/>
              <a:gdLst/>
              <a:ahLst/>
              <a:cxnLst/>
              <a:rect l="l" t="t" r="r" b="b"/>
              <a:pathLst>
                <a:path w="25947" h="21096" extrusionOk="0">
                  <a:moveTo>
                    <a:pt x="990" y="7053"/>
                  </a:moveTo>
                  <a:cubicBezTo>
                    <a:pt x="2202" y="2266"/>
                    <a:pt x="8234" y="1915"/>
                    <a:pt x="8458" y="7500"/>
                  </a:cubicBezTo>
                  <a:cubicBezTo>
                    <a:pt x="10085" y="2170"/>
                    <a:pt x="15607" y="0"/>
                    <a:pt x="21032" y="2841"/>
                  </a:cubicBezTo>
                  <a:cubicBezTo>
                    <a:pt x="25947" y="5426"/>
                    <a:pt x="23745" y="15064"/>
                    <a:pt x="19213" y="16532"/>
                  </a:cubicBezTo>
                  <a:cubicBezTo>
                    <a:pt x="19213" y="16532"/>
                    <a:pt x="5107" y="21096"/>
                    <a:pt x="4692" y="11553"/>
                  </a:cubicBezTo>
                  <a:cubicBezTo>
                    <a:pt x="4692" y="11553"/>
                    <a:pt x="0" y="11043"/>
                    <a:pt x="990" y="7053"/>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4"/>
            <p:cNvSpPr/>
            <p:nvPr/>
          </p:nvSpPr>
          <p:spPr>
            <a:xfrm>
              <a:off x="5688950" y="1674250"/>
              <a:ext cx="738850" cy="739650"/>
            </a:xfrm>
            <a:custGeom>
              <a:avLst/>
              <a:gdLst/>
              <a:ahLst/>
              <a:cxnLst/>
              <a:rect l="l" t="t" r="r" b="b"/>
              <a:pathLst>
                <a:path w="29554" h="29586" extrusionOk="0">
                  <a:moveTo>
                    <a:pt x="23809" y="21543"/>
                  </a:moveTo>
                  <a:cubicBezTo>
                    <a:pt x="29553" y="13979"/>
                    <a:pt x="24255" y="11426"/>
                    <a:pt x="20426" y="15511"/>
                  </a:cubicBezTo>
                  <a:cubicBezTo>
                    <a:pt x="15224" y="12958"/>
                    <a:pt x="17649" y="1"/>
                    <a:pt x="11617" y="895"/>
                  </a:cubicBezTo>
                  <a:cubicBezTo>
                    <a:pt x="0" y="2586"/>
                    <a:pt x="1245" y="12862"/>
                    <a:pt x="3766" y="16947"/>
                  </a:cubicBezTo>
                  <a:cubicBezTo>
                    <a:pt x="3766" y="16947"/>
                    <a:pt x="11458" y="29586"/>
                    <a:pt x="18000" y="22660"/>
                  </a:cubicBezTo>
                  <a:cubicBezTo>
                    <a:pt x="18000" y="22660"/>
                    <a:pt x="21351" y="24798"/>
                    <a:pt x="23809" y="21543"/>
                  </a:cubicBezTo>
                  <a:close/>
                </a:path>
              </a:pathLst>
            </a:custGeom>
            <a:solidFill>
              <a:srgbClr val="F8C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4"/>
            <p:cNvSpPr/>
            <p:nvPr/>
          </p:nvSpPr>
          <p:spPr>
            <a:xfrm>
              <a:off x="5764750" y="1669475"/>
              <a:ext cx="617550" cy="636725"/>
            </a:xfrm>
            <a:custGeom>
              <a:avLst/>
              <a:gdLst/>
              <a:ahLst/>
              <a:cxnLst/>
              <a:rect l="l" t="t" r="r" b="b"/>
              <a:pathLst>
                <a:path w="24702" h="25469" extrusionOk="0">
                  <a:moveTo>
                    <a:pt x="22468" y="17521"/>
                  </a:moveTo>
                  <a:cubicBezTo>
                    <a:pt x="24702" y="13085"/>
                    <a:pt x="20362" y="8905"/>
                    <a:pt x="16532" y="12990"/>
                  </a:cubicBezTo>
                  <a:cubicBezTo>
                    <a:pt x="18798" y="7883"/>
                    <a:pt x="15989" y="2649"/>
                    <a:pt x="10021" y="1245"/>
                  </a:cubicBezTo>
                  <a:cubicBezTo>
                    <a:pt x="4660" y="0"/>
                    <a:pt x="0" y="8745"/>
                    <a:pt x="2490" y="12830"/>
                  </a:cubicBezTo>
                  <a:cubicBezTo>
                    <a:pt x="2490" y="12830"/>
                    <a:pt x="10213" y="25468"/>
                    <a:pt x="16755" y="18511"/>
                  </a:cubicBezTo>
                  <a:cubicBezTo>
                    <a:pt x="16755" y="18511"/>
                    <a:pt x="20649" y="21192"/>
                    <a:pt x="22468" y="17521"/>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4"/>
            <p:cNvSpPr/>
            <p:nvPr/>
          </p:nvSpPr>
          <p:spPr>
            <a:xfrm>
              <a:off x="2337925" y="1434900"/>
              <a:ext cx="738850" cy="739650"/>
            </a:xfrm>
            <a:custGeom>
              <a:avLst/>
              <a:gdLst/>
              <a:ahLst/>
              <a:cxnLst/>
              <a:rect l="l" t="t" r="r" b="b"/>
              <a:pathLst>
                <a:path w="29554" h="29586" extrusionOk="0">
                  <a:moveTo>
                    <a:pt x="23809" y="21543"/>
                  </a:moveTo>
                  <a:cubicBezTo>
                    <a:pt x="29554" y="13979"/>
                    <a:pt x="24256" y="11426"/>
                    <a:pt x="20426" y="15511"/>
                  </a:cubicBezTo>
                  <a:cubicBezTo>
                    <a:pt x="15224" y="12958"/>
                    <a:pt x="17650" y="1"/>
                    <a:pt x="11618" y="894"/>
                  </a:cubicBezTo>
                  <a:cubicBezTo>
                    <a:pt x="1" y="2586"/>
                    <a:pt x="1246" y="12862"/>
                    <a:pt x="3767" y="16947"/>
                  </a:cubicBezTo>
                  <a:cubicBezTo>
                    <a:pt x="3767" y="16947"/>
                    <a:pt x="11458" y="29585"/>
                    <a:pt x="18001" y="22660"/>
                  </a:cubicBezTo>
                  <a:cubicBezTo>
                    <a:pt x="18001" y="22660"/>
                    <a:pt x="21352" y="24798"/>
                    <a:pt x="23809" y="21543"/>
                  </a:cubicBezTo>
                  <a:close/>
                </a:path>
              </a:pathLst>
            </a:custGeom>
            <a:solidFill>
              <a:srgbClr val="F8C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4"/>
            <p:cNvSpPr/>
            <p:nvPr/>
          </p:nvSpPr>
          <p:spPr>
            <a:xfrm>
              <a:off x="2413725" y="1430125"/>
              <a:ext cx="617575" cy="636700"/>
            </a:xfrm>
            <a:custGeom>
              <a:avLst/>
              <a:gdLst/>
              <a:ahLst/>
              <a:cxnLst/>
              <a:rect l="l" t="t" r="r" b="b"/>
              <a:pathLst>
                <a:path w="24703" h="25468" extrusionOk="0">
                  <a:moveTo>
                    <a:pt x="22469" y="17521"/>
                  </a:moveTo>
                  <a:cubicBezTo>
                    <a:pt x="24703" y="13085"/>
                    <a:pt x="20362" y="8904"/>
                    <a:pt x="16532" y="12989"/>
                  </a:cubicBezTo>
                  <a:cubicBezTo>
                    <a:pt x="18798" y="7883"/>
                    <a:pt x="15990" y="2649"/>
                    <a:pt x="10022" y="1245"/>
                  </a:cubicBezTo>
                  <a:cubicBezTo>
                    <a:pt x="4660" y="0"/>
                    <a:pt x="1" y="8745"/>
                    <a:pt x="2490" y="12830"/>
                  </a:cubicBezTo>
                  <a:cubicBezTo>
                    <a:pt x="2490" y="12830"/>
                    <a:pt x="10213" y="25468"/>
                    <a:pt x="16756" y="18510"/>
                  </a:cubicBezTo>
                  <a:cubicBezTo>
                    <a:pt x="16724" y="18510"/>
                    <a:pt x="20649" y="21191"/>
                    <a:pt x="22469" y="17521"/>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4"/>
            <p:cNvSpPr/>
            <p:nvPr/>
          </p:nvSpPr>
          <p:spPr>
            <a:xfrm>
              <a:off x="2616400" y="151150"/>
              <a:ext cx="772350" cy="702150"/>
            </a:xfrm>
            <a:custGeom>
              <a:avLst/>
              <a:gdLst/>
              <a:ahLst/>
              <a:cxnLst/>
              <a:rect l="l" t="t" r="r" b="b"/>
              <a:pathLst>
                <a:path w="30894" h="28086" extrusionOk="0">
                  <a:moveTo>
                    <a:pt x="30319" y="13564"/>
                  </a:moveTo>
                  <a:cubicBezTo>
                    <a:pt x="30893" y="23011"/>
                    <a:pt x="25085" y="22245"/>
                    <a:pt x="24159" y="16723"/>
                  </a:cubicBezTo>
                  <a:cubicBezTo>
                    <a:pt x="18415" y="15926"/>
                    <a:pt x="13245" y="28085"/>
                    <a:pt x="8713" y="24000"/>
                  </a:cubicBezTo>
                  <a:cubicBezTo>
                    <a:pt x="0" y="16149"/>
                    <a:pt x="6734" y="8266"/>
                    <a:pt x="11074" y="6287"/>
                  </a:cubicBezTo>
                  <a:cubicBezTo>
                    <a:pt x="11074" y="6287"/>
                    <a:pt x="24478" y="0"/>
                    <a:pt x="26074" y="9415"/>
                  </a:cubicBezTo>
                  <a:cubicBezTo>
                    <a:pt x="26074" y="9415"/>
                    <a:pt x="30063" y="9447"/>
                    <a:pt x="30319" y="13564"/>
                  </a:cubicBezTo>
                  <a:close/>
                </a:path>
              </a:pathLst>
            </a:custGeom>
            <a:solidFill>
              <a:srgbClr val="F8C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4"/>
            <p:cNvSpPr/>
            <p:nvPr/>
          </p:nvSpPr>
          <p:spPr>
            <a:xfrm>
              <a:off x="2737675" y="266050"/>
              <a:ext cx="626325" cy="554525"/>
            </a:xfrm>
            <a:custGeom>
              <a:avLst/>
              <a:gdLst/>
              <a:ahLst/>
              <a:cxnLst/>
              <a:rect l="l" t="t" r="r" b="b"/>
              <a:pathLst>
                <a:path w="25053" h="22181" extrusionOk="0">
                  <a:moveTo>
                    <a:pt x="24542" y="13404"/>
                  </a:moveTo>
                  <a:cubicBezTo>
                    <a:pt x="23936" y="18319"/>
                    <a:pt x="18000" y="19404"/>
                    <a:pt x="17074" y="13883"/>
                  </a:cubicBezTo>
                  <a:cubicBezTo>
                    <a:pt x="16117" y="19404"/>
                    <a:pt x="10883" y="22181"/>
                    <a:pt x="5170" y="20042"/>
                  </a:cubicBezTo>
                  <a:cubicBezTo>
                    <a:pt x="0" y="18095"/>
                    <a:pt x="958" y="8266"/>
                    <a:pt x="5298" y="6255"/>
                  </a:cubicBezTo>
                  <a:cubicBezTo>
                    <a:pt x="5298" y="6255"/>
                    <a:pt x="18734" y="0"/>
                    <a:pt x="20298" y="9383"/>
                  </a:cubicBezTo>
                  <a:cubicBezTo>
                    <a:pt x="20298" y="9383"/>
                    <a:pt x="25053" y="9319"/>
                    <a:pt x="24542" y="13404"/>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4"/>
            <p:cNvSpPr/>
            <p:nvPr/>
          </p:nvSpPr>
          <p:spPr>
            <a:xfrm>
              <a:off x="4500925" y="1328000"/>
              <a:ext cx="772350" cy="702125"/>
            </a:xfrm>
            <a:custGeom>
              <a:avLst/>
              <a:gdLst/>
              <a:ahLst/>
              <a:cxnLst/>
              <a:rect l="l" t="t" r="r" b="b"/>
              <a:pathLst>
                <a:path w="30894" h="28085" extrusionOk="0">
                  <a:moveTo>
                    <a:pt x="30320" y="13564"/>
                  </a:moveTo>
                  <a:cubicBezTo>
                    <a:pt x="30894" y="23010"/>
                    <a:pt x="25086" y="22244"/>
                    <a:pt x="24160" y="16723"/>
                  </a:cubicBezTo>
                  <a:cubicBezTo>
                    <a:pt x="18415" y="15925"/>
                    <a:pt x="13277" y="28085"/>
                    <a:pt x="8713" y="24000"/>
                  </a:cubicBezTo>
                  <a:cubicBezTo>
                    <a:pt x="1" y="16149"/>
                    <a:pt x="6735" y="8266"/>
                    <a:pt x="11075" y="6287"/>
                  </a:cubicBezTo>
                  <a:cubicBezTo>
                    <a:pt x="11075" y="6287"/>
                    <a:pt x="24511" y="0"/>
                    <a:pt x="26107" y="9415"/>
                  </a:cubicBezTo>
                  <a:cubicBezTo>
                    <a:pt x="26107" y="9415"/>
                    <a:pt x="30064" y="9447"/>
                    <a:pt x="30320" y="13564"/>
                  </a:cubicBezTo>
                  <a:close/>
                </a:path>
              </a:pathLst>
            </a:custGeom>
            <a:solidFill>
              <a:srgbClr val="F8C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4"/>
            <p:cNvSpPr/>
            <p:nvPr/>
          </p:nvSpPr>
          <p:spPr>
            <a:xfrm>
              <a:off x="4622200" y="1442875"/>
              <a:ext cx="626350" cy="554550"/>
            </a:xfrm>
            <a:custGeom>
              <a:avLst/>
              <a:gdLst/>
              <a:ahLst/>
              <a:cxnLst/>
              <a:rect l="l" t="t" r="r" b="b"/>
              <a:pathLst>
                <a:path w="25054" h="22182" extrusionOk="0">
                  <a:moveTo>
                    <a:pt x="24543" y="13405"/>
                  </a:moveTo>
                  <a:cubicBezTo>
                    <a:pt x="23937" y="18320"/>
                    <a:pt x="18032" y="19405"/>
                    <a:pt x="17107" y="13884"/>
                  </a:cubicBezTo>
                  <a:cubicBezTo>
                    <a:pt x="16150" y="19405"/>
                    <a:pt x="10916" y="22181"/>
                    <a:pt x="5171" y="20043"/>
                  </a:cubicBezTo>
                  <a:cubicBezTo>
                    <a:pt x="1" y="18096"/>
                    <a:pt x="990" y="8267"/>
                    <a:pt x="5331" y="6256"/>
                  </a:cubicBezTo>
                  <a:cubicBezTo>
                    <a:pt x="5331" y="6256"/>
                    <a:pt x="18735" y="1"/>
                    <a:pt x="20330" y="9384"/>
                  </a:cubicBezTo>
                  <a:cubicBezTo>
                    <a:pt x="20330" y="9384"/>
                    <a:pt x="25054" y="9320"/>
                    <a:pt x="24543" y="13405"/>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4"/>
            <p:cNvSpPr/>
            <p:nvPr/>
          </p:nvSpPr>
          <p:spPr>
            <a:xfrm>
              <a:off x="1167475" y="1734100"/>
              <a:ext cx="738050" cy="739650"/>
            </a:xfrm>
            <a:custGeom>
              <a:avLst/>
              <a:gdLst/>
              <a:ahLst/>
              <a:cxnLst/>
              <a:rect l="l" t="t" r="r" b="b"/>
              <a:pathLst>
                <a:path w="29522" h="29586" extrusionOk="0">
                  <a:moveTo>
                    <a:pt x="5713" y="21543"/>
                  </a:moveTo>
                  <a:cubicBezTo>
                    <a:pt x="1" y="13979"/>
                    <a:pt x="5266" y="11426"/>
                    <a:pt x="9096" y="15511"/>
                  </a:cubicBezTo>
                  <a:cubicBezTo>
                    <a:pt x="14298" y="12958"/>
                    <a:pt x="11873" y="1"/>
                    <a:pt x="17936" y="894"/>
                  </a:cubicBezTo>
                  <a:cubicBezTo>
                    <a:pt x="29521" y="2586"/>
                    <a:pt x="28277" y="12862"/>
                    <a:pt x="25755" y="16947"/>
                  </a:cubicBezTo>
                  <a:cubicBezTo>
                    <a:pt x="25755" y="16947"/>
                    <a:pt x="18064" y="29585"/>
                    <a:pt x="11522" y="22660"/>
                  </a:cubicBezTo>
                  <a:cubicBezTo>
                    <a:pt x="11522" y="22660"/>
                    <a:pt x="8203" y="24798"/>
                    <a:pt x="5713" y="21543"/>
                  </a:cubicBezTo>
                  <a:close/>
                </a:path>
              </a:pathLst>
            </a:custGeom>
            <a:solidFill>
              <a:srgbClr val="F8C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4"/>
            <p:cNvSpPr/>
            <p:nvPr/>
          </p:nvSpPr>
          <p:spPr>
            <a:xfrm>
              <a:off x="1212950" y="1729325"/>
              <a:ext cx="617575" cy="636700"/>
            </a:xfrm>
            <a:custGeom>
              <a:avLst/>
              <a:gdLst/>
              <a:ahLst/>
              <a:cxnLst/>
              <a:rect l="l" t="t" r="r" b="b"/>
              <a:pathLst>
                <a:path w="24703" h="25468" extrusionOk="0">
                  <a:moveTo>
                    <a:pt x="2203" y="17521"/>
                  </a:moveTo>
                  <a:cubicBezTo>
                    <a:pt x="1" y="13085"/>
                    <a:pt x="4341" y="8904"/>
                    <a:pt x="8171" y="12989"/>
                  </a:cubicBezTo>
                  <a:cubicBezTo>
                    <a:pt x="5905" y="7883"/>
                    <a:pt x="8681" y="2649"/>
                    <a:pt x="14649" y="1245"/>
                  </a:cubicBezTo>
                  <a:cubicBezTo>
                    <a:pt x="20043" y="0"/>
                    <a:pt x="24702" y="8745"/>
                    <a:pt x="22181" y="12830"/>
                  </a:cubicBezTo>
                  <a:cubicBezTo>
                    <a:pt x="22181" y="12830"/>
                    <a:pt x="14490" y="25468"/>
                    <a:pt x="7947" y="18510"/>
                  </a:cubicBezTo>
                  <a:cubicBezTo>
                    <a:pt x="7947" y="18510"/>
                    <a:pt x="4054" y="21191"/>
                    <a:pt x="2203" y="17521"/>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4"/>
            <p:cNvSpPr/>
            <p:nvPr/>
          </p:nvSpPr>
          <p:spPr>
            <a:xfrm>
              <a:off x="3450950" y="1025600"/>
              <a:ext cx="738850" cy="740450"/>
            </a:xfrm>
            <a:custGeom>
              <a:avLst/>
              <a:gdLst/>
              <a:ahLst/>
              <a:cxnLst/>
              <a:rect l="l" t="t" r="r" b="b"/>
              <a:pathLst>
                <a:path w="29554" h="29618" extrusionOk="0">
                  <a:moveTo>
                    <a:pt x="5713" y="21543"/>
                  </a:moveTo>
                  <a:cubicBezTo>
                    <a:pt x="1" y="14011"/>
                    <a:pt x="5298" y="11426"/>
                    <a:pt x="9096" y="15511"/>
                  </a:cubicBezTo>
                  <a:cubicBezTo>
                    <a:pt x="14330" y="12990"/>
                    <a:pt x="11905" y="1"/>
                    <a:pt x="17936" y="894"/>
                  </a:cubicBezTo>
                  <a:cubicBezTo>
                    <a:pt x="29553" y="2586"/>
                    <a:pt x="28309" y="12894"/>
                    <a:pt x="25787" y="16979"/>
                  </a:cubicBezTo>
                  <a:cubicBezTo>
                    <a:pt x="25787" y="16979"/>
                    <a:pt x="18096" y="29617"/>
                    <a:pt x="11554" y="22660"/>
                  </a:cubicBezTo>
                  <a:cubicBezTo>
                    <a:pt x="11554" y="22660"/>
                    <a:pt x="8203" y="24830"/>
                    <a:pt x="5713" y="21543"/>
                  </a:cubicBezTo>
                  <a:close/>
                </a:path>
              </a:pathLst>
            </a:custGeom>
            <a:solidFill>
              <a:srgbClr val="F8C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4"/>
            <p:cNvSpPr/>
            <p:nvPr/>
          </p:nvSpPr>
          <p:spPr>
            <a:xfrm>
              <a:off x="3496425" y="1021600"/>
              <a:ext cx="617575" cy="636725"/>
            </a:xfrm>
            <a:custGeom>
              <a:avLst/>
              <a:gdLst/>
              <a:ahLst/>
              <a:cxnLst/>
              <a:rect l="l" t="t" r="r" b="b"/>
              <a:pathLst>
                <a:path w="24703" h="25469" extrusionOk="0">
                  <a:moveTo>
                    <a:pt x="2235" y="17490"/>
                  </a:moveTo>
                  <a:cubicBezTo>
                    <a:pt x="1" y="13086"/>
                    <a:pt x="4341" y="8905"/>
                    <a:pt x="8171" y="12990"/>
                  </a:cubicBezTo>
                  <a:cubicBezTo>
                    <a:pt x="5905" y="7852"/>
                    <a:pt x="8713" y="2618"/>
                    <a:pt x="14681" y="1246"/>
                  </a:cubicBezTo>
                  <a:cubicBezTo>
                    <a:pt x="20043" y="1"/>
                    <a:pt x="24702" y="8745"/>
                    <a:pt x="22181" y="12799"/>
                  </a:cubicBezTo>
                  <a:cubicBezTo>
                    <a:pt x="22181" y="12799"/>
                    <a:pt x="14490" y="25469"/>
                    <a:pt x="7947" y="18511"/>
                  </a:cubicBezTo>
                  <a:cubicBezTo>
                    <a:pt x="7947" y="18511"/>
                    <a:pt x="4054" y="21192"/>
                    <a:pt x="2235" y="17490"/>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4"/>
            <p:cNvSpPr/>
            <p:nvPr/>
          </p:nvSpPr>
          <p:spPr>
            <a:xfrm>
              <a:off x="2669850" y="2103050"/>
              <a:ext cx="2365100" cy="945150"/>
            </a:xfrm>
            <a:custGeom>
              <a:avLst/>
              <a:gdLst/>
              <a:ahLst/>
              <a:cxnLst/>
              <a:rect l="l" t="t" r="r" b="b"/>
              <a:pathLst>
                <a:path w="94604" h="37806" extrusionOk="0">
                  <a:moveTo>
                    <a:pt x="46931" y="1"/>
                  </a:moveTo>
                  <a:cubicBezTo>
                    <a:pt x="36420" y="1"/>
                    <a:pt x="33049" y="10068"/>
                    <a:pt x="29649" y="18944"/>
                  </a:cubicBezTo>
                  <a:cubicBezTo>
                    <a:pt x="27420" y="14487"/>
                    <a:pt x="22178" y="8182"/>
                    <a:pt x="15642" y="8182"/>
                  </a:cubicBezTo>
                  <a:cubicBezTo>
                    <a:pt x="13005" y="8182"/>
                    <a:pt x="10158" y="9208"/>
                    <a:pt x="7213" y="11795"/>
                  </a:cubicBezTo>
                  <a:cubicBezTo>
                    <a:pt x="2075" y="16295"/>
                    <a:pt x="0" y="31486"/>
                    <a:pt x="14394" y="37806"/>
                  </a:cubicBezTo>
                  <a:lnTo>
                    <a:pt x="83712" y="31295"/>
                  </a:lnTo>
                  <a:cubicBezTo>
                    <a:pt x="94603" y="14977"/>
                    <a:pt x="84725" y="6919"/>
                    <a:pt x="75182" y="6919"/>
                  </a:cubicBezTo>
                  <a:cubicBezTo>
                    <a:pt x="69234" y="6919"/>
                    <a:pt x="63416" y="10050"/>
                    <a:pt x="62840" y="16263"/>
                  </a:cubicBezTo>
                  <a:cubicBezTo>
                    <a:pt x="61499" y="6849"/>
                    <a:pt x="60606" y="1455"/>
                    <a:pt x="48925" y="115"/>
                  </a:cubicBezTo>
                  <a:cubicBezTo>
                    <a:pt x="48233" y="38"/>
                    <a:pt x="47569" y="1"/>
                    <a:pt x="46931" y="1"/>
                  </a:cubicBezTo>
                  <a:close/>
                </a:path>
              </a:pathLst>
            </a:custGeom>
            <a:solidFill>
              <a:srgbClr val="F8C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4"/>
            <p:cNvSpPr/>
            <p:nvPr/>
          </p:nvSpPr>
          <p:spPr>
            <a:xfrm>
              <a:off x="2424100" y="2318925"/>
              <a:ext cx="2568350" cy="897625"/>
            </a:xfrm>
            <a:custGeom>
              <a:avLst/>
              <a:gdLst/>
              <a:ahLst/>
              <a:cxnLst/>
              <a:rect l="l" t="t" r="r" b="b"/>
              <a:pathLst>
                <a:path w="102734" h="35905" extrusionOk="0">
                  <a:moveTo>
                    <a:pt x="9415" y="34564"/>
                  </a:moveTo>
                  <a:cubicBezTo>
                    <a:pt x="1" y="31405"/>
                    <a:pt x="1788" y="17043"/>
                    <a:pt x="9415" y="13469"/>
                  </a:cubicBezTo>
                  <a:cubicBezTo>
                    <a:pt x="16149" y="10788"/>
                    <a:pt x="27288" y="10788"/>
                    <a:pt x="30958" y="19309"/>
                  </a:cubicBezTo>
                  <a:cubicBezTo>
                    <a:pt x="32298" y="11235"/>
                    <a:pt x="32298" y="894"/>
                    <a:pt x="43053" y="448"/>
                  </a:cubicBezTo>
                  <a:cubicBezTo>
                    <a:pt x="53393" y="1"/>
                    <a:pt x="54287" y="8522"/>
                    <a:pt x="54734" y="16596"/>
                  </a:cubicBezTo>
                  <a:cubicBezTo>
                    <a:pt x="58149" y="7724"/>
                    <a:pt x="68649" y="6735"/>
                    <a:pt x="69095" y="17490"/>
                  </a:cubicBezTo>
                  <a:cubicBezTo>
                    <a:pt x="72223" y="7182"/>
                    <a:pt x="82882" y="3065"/>
                    <a:pt x="93318" y="8522"/>
                  </a:cubicBezTo>
                  <a:cubicBezTo>
                    <a:pt x="102733" y="13469"/>
                    <a:pt x="102286" y="35904"/>
                    <a:pt x="91531" y="34564"/>
                  </a:cubicBezTo>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4"/>
            <p:cNvSpPr/>
            <p:nvPr/>
          </p:nvSpPr>
          <p:spPr>
            <a:xfrm>
              <a:off x="2598825" y="3159875"/>
              <a:ext cx="2198150" cy="2309825"/>
            </a:xfrm>
            <a:custGeom>
              <a:avLst/>
              <a:gdLst/>
              <a:ahLst/>
              <a:cxnLst/>
              <a:rect l="l" t="t" r="r" b="b"/>
              <a:pathLst>
                <a:path w="87926" h="92393" extrusionOk="0">
                  <a:moveTo>
                    <a:pt x="74074" y="92393"/>
                  </a:moveTo>
                  <a:lnTo>
                    <a:pt x="14745" y="92393"/>
                  </a:lnTo>
                  <a:lnTo>
                    <a:pt x="1" y="1"/>
                  </a:lnTo>
                  <a:lnTo>
                    <a:pt x="87925" y="1"/>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4"/>
            <p:cNvSpPr/>
            <p:nvPr/>
          </p:nvSpPr>
          <p:spPr>
            <a:xfrm>
              <a:off x="3560250" y="3290725"/>
              <a:ext cx="275300" cy="2048125"/>
            </a:xfrm>
            <a:custGeom>
              <a:avLst/>
              <a:gdLst/>
              <a:ahLst/>
              <a:cxnLst/>
              <a:rect l="l" t="t" r="r" b="b"/>
              <a:pathLst>
                <a:path w="11012" h="81925" extrusionOk="0">
                  <a:moveTo>
                    <a:pt x="11011" y="77457"/>
                  </a:moveTo>
                  <a:cubicBezTo>
                    <a:pt x="11011" y="79914"/>
                    <a:pt x="9001" y="81925"/>
                    <a:pt x="6511" y="81925"/>
                  </a:cubicBezTo>
                  <a:lnTo>
                    <a:pt x="4469" y="81925"/>
                  </a:lnTo>
                  <a:cubicBezTo>
                    <a:pt x="2011" y="81925"/>
                    <a:pt x="1" y="79914"/>
                    <a:pt x="1" y="77457"/>
                  </a:cubicBezTo>
                  <a:lnTo>
                    <a:pt x="1" y="4469"/>
                  </a:lnTo>
                  <a:cubicBezTo>
                    <a:pt x="1" y="2011"/>
                    <a:pt x="2011" y="1"/>
                    <a:pt x="4469" y="1"/>
                  </a:cubicBezTo>
                  <a:lnTo>
                    <a:pt x="6511" y="1"/>
                  </a:lnTo>
                  <a:cubicBezTo>
                    <a:pt x="9001" y="1"/>
                    <a:pt x="11011" y="2011"/>
                    <a:pt x="11011" y="446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4"/>
            <p:cNvSpPr/>
            <p:nvPr/>
          </p:nvSpPr>
          <p:spPr>
            <a:xfrm>
              <a:off x="2842975" y="3288325"/>
              <a:ext cx="543375" cy="2052925"/>
            </a:xfrm>
            <a:custGeom>
              <a:avLst/>
              <a:gdLst/>
              <a:ahLst/>
              <a:cxnLst/>
              <a:rect l="l" t="t" r="r" b="b"/>
              <a:pathLst>
                <a:path w="21735" h="82117" extrusionOk="0">
                  <a:moveTo>
                    <a:pt x="21383" y="76436"/>
                  </a:moveTo>
                  <a:cubicBezTo>
                    <a:pt x="21734" y="78861"/>
                    <a:pt x="20043" y="81127"/>
                    <a:pt x="17586" y="81478"/>
                  </a:cubicBezTo>
                  <a:lnTo>
                    <a:pt x="15543" y="81766"/>
                  </a:lnTo>
                  <a:cubicBezTo>
                    <a:pt x="13118" y="82117"/>
                    <a:pt x="10852" y="80393"/>
                    <a:pt x="10501" y="77936"/>
                  </a:cubicBezTo>
                  <a:lnTo>
                    <a:pt x="352" y="5682"/>
                  </a:lnTo>
                  <a:cubicBezTo>
                    <a:pt x="1" y="3256"/>
                    <a:pt x="1692" y="958"/>
                    <a:pt x="4150" y="639"/>
                  </a:cubicBezTo>
                  <a:lnTo>
                    <a:pt x="6160" y="352"/>
                  </a:lnTo>
                  <a:cubicBezTo>
                    <a:pt x="8618" y="1"/>
                    <a:pt x="10884" y="1724"/>
                    <a:pt x="11235" y="415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4"/>
            <p:cNvSpPr/>
            <p:nvPr/>
          </p:nvSpPr>
          <p:spPr>
            <a:xfrm>
              <a:off x="4009450" y="3288325"/>
              <a:ext cx="543375" cy="2052925"/>
            </a:xfrm>
            <a:custGeom>
              <a:avLst/>
              <a:gdLst/>
              <a:ahLst/>
              <a:cxnLst/>
              <a:rect l="l" t="t" r="r" b="b"/>
              <a:pathLst>
                <a:path w="21735" h="82117" extrusionOk="0">
                  <a:moveTo>
                    <a:pt x="21383" y="5682"/>
                  </a:moveTo>
                  <a:cubicBezTo>
                    <a:pt x="21734" y="3224"/>
                    <a:pt x="20043" y="958"/>
                    <a:pt x="17585" y="639"/>
                  </a:cubicBezTo>
                  <a:lnTo>
                    <a:pt x="15543" y="352"/>
                  </a:lnTo>
                  <a:cubicBezTo>
                    <a:pt x="13117" y="1"/>
                    <a:pt x="10820" y="1692"/>
                    <a:pt x="10500" y="4150"/>
                  </a:cubicBezTo>
                  <a:lnTo>
                    <a:pt x="352" y="76404"/>
                  </a:lnTo>
                  <a:cubicBezTo>
                    <a:pt x="1" y="78861"/>
                    <a:pt x="1692" y="81127"/>
                    <a:pt x="4149" y="81478"/>
                  </a:cubicBezTo>
                  <a:lnTo>
                    <a:pt x="6160" y="81766"/>
                  </a:lnTo>
                  <a:cubicBezTo>
                    <a:pt x="8617" y="82117"/>
                    <a:pt x="10883" y="80393"/>
                    <a:pt x="11234" y="779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4"/>
            <p:cNvSpPr/>
            <p:nvPr/>
          </p:nvSpPr>
          <p:spPr>
            <a:xfrm>
              <a:off x="3115050" y="3951350"/>
              <a:ext cx="1166500" cy="785125"/>
            </a:xfrm>
            <a:custGeom>
              <a:avLst/>
              <a:gdLst/>
              <a:ahLst/>
              <a:cxnLst/>
              <a:rect l="l" t="t" r="r" b="b"/>
              <a:pathLst>
                <a:path w="46660" h="31405" extrusionOk="0">
                  <a:moveTo>
                    <a:pt x="46659" y="15703"/>
                  </a:moveTo>
                  <a:cubicBezTo>
                    <a:pt x="46659" y="24383"/>
                    <a:pt x="36191" y="31404"/>
                    <a:pt x="23330" y="31404"/>
                  </a:cubicBezTo>
                  <a:cubicBezTo>
                    <a:pt x="10437" y="31404"/>
                    <a:pt x="1" y="24383"/>
                    <a:pt x="1" y="15703"/>
                  </a:cubicBezTo>
                  <a:cubicBezTo>
                    <a:pt x="1" y="7022"/>
                    <a:pt x="10437" y="1"/>
                    <a:pt x="23298" y="1"/>
                  </a:cubicBezTo>
                  <a:cubicBezTo>
                    <a:pt x="36191" y="1"/>
                    <a:pt x="46659" y="7022"/>
                    <a:pt x="46659" y="15703"/>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4" name="Google Shape;854;p54"/>
          <p:cNvSpPr txBox="1"/>
          <p:nvPr/>
        </p:nvSpPr>
        <p:spPr>
          <a:xfrm>
            <a:off x="171225" y="1105300"/>
            <a:ext cx="4885800" cy="1250100"/>
          </a:xfrm>
          <a:prstGeom prst="rect">
            <a:avLst/>
          </a:prstGeom>
          <a:noFill/>
          <a:ln>
            <a:noFill/>
          </a:ln>
        </p:spPr>
        <p:txBody>
          <a:bodyPr spcFirstLastPara="1" wrap="square" lIns="91425" tIns="91425" rIns="91425" bIns="91425" anchor="ctr" anchorCtr="0">
            <a:noAutofit/>
          </a:bodyPr>
          <a:lstStyle/>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Total of 662 unique genres before data cleaning</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Maximum genre a movie has is 25</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Minimum genre a movie has is 1</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Average 1.38 genre per Movie</a:t>
            </a:r>
            <a:endParaRPr sz="1300">
              <a:solidFill>
                <a:srgbClr val="666666"/>
              </a:solidFill>
              <a:latin typeface="Roboto"/>
              <a:ea typeface="Roboto"/>
              <a:cs typeface="Roboto"/>
              <a:sym typeface="Roboto"/>
            </a:endParaRPr>
          </a:p>
        </p:txBody>
      </p:sp>
      <p:pic>
        <p:nvPicPr>
          <p:cNvPr id="855" name="Google Shape;855;p54"/>
          <p:cNvPicPr preferRelativeResize="0"/>
          <p:nvPr/>
        </p:nvPicPr>
        <p:blipFill>
          <a:blip r:embed="rId3">
            <a:alphaModFix/>
          </a:blip>
          <a:stretch>
            <a:fillRect/>
          </a:stretch>
        </p:blipFill>
        <p:spPr>
          <a:xfrm>
            <a:off x="4912575" y="1200850"/>
            <a:ext cx="3992526" cy="1963175"/>
          </a:xfrm>
          <a:prstGeom prst="rect">
            <a:avLst/>
          </a:prstGeom>
          <a:noFill/>
          <a:ln>
            <a:noFill/>
          </a:ln>
        </p:spPr>
      </p:pic>
      <p:pic>
        <p:nvPicPr>
          <p:cNvPr id="856" name="Google Shape;856;p54"/>
          <p:cNvPicPr preferRelativeResize="0"/>
          <p:nvPr/>
        </p:nvPicPr>
        <p:blipFill>
          <a:blip r:embed="rId4">
            <a:alphaModFix/>
          </a:blip>
          <a:stretch>
            <a:fillRect/>
          </a:stretch>
        </p:blipFill>
        <p:spPr>
          <a:xfrm>
            <a:off x="298325" y="2522600"/>
            <a:ext cx="4273679" cy="212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55"/>
          <p:cNvSpPr/>
          <p:nvPr/>
        </p:nvSpPr>
        <p:spPr>
          <a:xfrm flipH="1">
            <a:off x="4436400" y="4215825"/>
            <a:ext cx="4707600" cy="389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55"/>
          <p:cNvGrpSpPr/>
          <p:nvPr/>
        </p:nvGrpSpPr>
        <p:grpSpPr>
          <a:xfrm flipH="1">
            <a:off x="6310350" y="2119590"/>
            <a:ext cx="1985500" cy="2260582"/>
            <a:chOff x="-433474" y="1219465"/>
            <a:chExt cx="1985500" cy="2260582"/>
          </a:xfrm>
        </p:grpSpPr>
        <p:sp>
          <p:nvSpPr>
            <p:cNvPr id="863" name="Google Shape;863;p55"/>
            <p:cNvSpPr/>
            <p:nvPr/>
          </p:nvSpPr>
          <p:spPr>
            <a:xfrm>
              <a:off x="-348387"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F39B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4" name="Google Shape;864;p55"/>
            <p:cNvSpPr/>
            <p:nvPr/>
          </p:nvSpPr>
          <p:spPr>
            <a:xfrm>
              <a:off x="-433474"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EB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865" name="Google Shape;865;p55"/>
          <p:cNvSpPr txBox="1">
            <a:spLocks noGrp="1"/>
          </p:cNvSpPr>
          <p:nvPr>
            <p:ph type="title"/>
          </p:nvPr>
        </p:nvSpPr>
        <p:spPr>
          <a:xfrm flipH="1">
            <a:off x="0" y="1868525"/>
            <a:ext cx="4268100" cy="18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Data </a:t>
            </a:r>
            <a:r>
              <a:rPr lang="en"/>
              <a:t>Preprocessing </a:t>
            </a:r>
            <a:endParaRPr/>
          </a:p>
        </p:txBody>
      </p:sp>
      <p:grpSp>
        <p:nvGrpSpPr>
          <p:cNvPr id="866" name="Google Shape;866;p55"/>
          <p:cNvGrpSpPr/>
          <p:nvPr/>
        </p:nvGrpSpPr>
        <p:grpSpPr>
          <a:xfrm flipH="1">
            <a:off x="8295850" y="2119590"/>
            <a:ext cx="1985500" cy="2260582"/>
            <a:chOff x="5486451" y="1219465"/>
            <a:chExt cx="1985500" cy="2260582"/>
          </a:xfrm>
        </p:grpSpPr>
        <p:sp>
          <p:nvSpPr>
            <p:cNvPr id="867" name="Google Shape;867;p55"/>
            <p:cNvSpPr/>
            <p:nvPr/>
          </p:nvSpPr>
          <p:spPr>
            <a:xfrm>
              <a:off x="5571538"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5"/>
            <p:cNvSpPr/>
            <p:nvPr/>
          </p:nvSpPr>
          <p:spPr>
            <a:xfrm>
              <a:off x="5486451"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55"/>
          <p:cNvSpPr txBox="1">
            <a:spLocks noGrp="1"/>
          </p:cNvSpPr>
          <p:nvPr>
            <p:ph type="title" idx="2"/>
          </p:nvPr>
        </p:nvSpPr>
        <p:spPr>
          <a:xfrm flipH="1">
            <a:off x="6504700" y="2594425"/>
            <a:ext cx="1620300" cy="144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grpSp>
        <p:nvGrpSpPr>
          <p:cNvPr id="870" name="Google Shape;870;p55"/>
          <p:cNvGrpSpPr/>
          <p:nvPr/>
        </p:nvGrpSpPr>
        <p:grpSpPr>
          <a:xfrm>
            <a:off x="4268107" y="1233842"/>
            <a:ext cx="2250181" cy="4533247"/>
            <a:chOff x="6508925" y="1416175"/>
            <a:chExt cx="1308625" cy="2636375"/>
          </a:xfrm>
        </p:grpSpPr>
        <p:sp>
          <p:nvSpPr>
            <p:cNvPr id="871" name="Google Shape;871;p55"/>
            <p:cNvSpPr/>
            <p:nvPr/>
          </p:nvSpPr>
          <p:spPr>
            <a:xfrm>
              <a:off x="6611850" y="1936125"/>
              <a:ext cx="1026100" cy="1192050"/>
            </a:xfrm>
            <a:custGeom>
              <a:avLst/>
              <a:gdLst/>
              <a:ahLst/>
              <a:cxnLst/>
              <a:rect l="l" t="t" r="r" b="b"/>
              <a:pathLst>
                <a:path w="41044" h="47682" extrusionOk="0">
                  <a:moveTo>
                    <a:pt x="11259" y="1"/>
                  </a:moveTo>
                  <a:cubicBezTo>
                    <a:pt x="8402" y="1"/>
                    <a:pt x="5798" y="1723"/>
                    <a:pt x="4664"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5"/>
            <p:cNvSpPr/>
            <p:nvPr/>
          </p:nvSpPr>
          <p:spPr>
            <a:xfrm>
              <a:off x="6562475" y="2613175"/>
              <a:ext cx="1152150" cy="634725"/>
            </a:xfrm>
            <a:custGeom>
              <a:avLst/>
              <a:gdLst/>
              <a:ahLst/>
              <a:cxnLst/>
              <a:rect l="l" t="t" r="r" b="b"/>
              <a:pathLst>
                <a:path w="46086" h="25389" extrusionOk="0">
                  <a:moveTo>
                    <a:pt x="2868" y="1"/>
                  </a:moveTo>
                  <a:cubicBezTo>
                    <a:pt x="1309" y="1"/>
                    <a:pt x="1" y="1289"/>
                    <a:pt x="1" y="2914"/>
                  </a:cubicBezTo>
                  <a:lnTo>
                    <a:pt x="1" y="22952"/>
                  </a:lnTo>
                  <a:cubicBezTo>
                    <a:pt x="1" y="24297"/>
                    <a:pt x="1093" y="25389"/>
                    <a:pt x="2438" y="25389"/>
                  </a:cubicBezTo>
                  <a:lnTo>
                    <a:pt x="43649" y="25389"/>
                  </a:lnTo>
                  <a:cubicBezTo>
                    <a:pt x="44993" y="25389"/>
                    <a:pt x="46086" y="24297"/>
                    <a:pt x="46086" y="22952"/>
                  </a:cubicBezTo>
                  <a:lnTo>
                    <a:pt x="46086" y="2914"/>
                  </a:lnTo>
                  <a:cubicBezTo>
                    <a:pt x="46086" y="1289"/>
                    <a:pt x="44777" y="1"/>
                    <a:pt x="43184" y="1"/>
                  </a:cubicBezTo>
                  <a:cubicBezTo>
                    <a:pt x="43088" y="1"/>
                    <a:pt x="42991" y="5"/>
                    <a:pt x="42893" y="15"/>
                  </a:cubicBezTo>
                  <a:cubicBezTo>
                    <a:pt x="41381"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5"/>
            <p:cNvSpPr/>
            <p:nvPr/>
          </p:nvSpPr>
          <p:spPr>
            <a:xfrm>
              <a:off x="6530975" y="1907775"/>
              <a:ext cx="192225" cy="285925"/>
            </a:xfrm>
            <a:custGeom>
              <a:avLst/>
              <a:gdLst/>
              <a:ahLst/>
              <a:cxnLst/>
              <a:rect l="l" t="t" r="r" b="b"/>
              <a:pathLst>
                <a:path w="7689" h="11437" extrusionOk="0">
                  <a:moveTo>
                    <a:pt x="7688" y="1"/>
                  </a:moveTo>
                  <a:lnTo>
                    <a:pt x="1" y="9369"/>
                  </a:lnTo>
                  <a:cubicBezTo>
                    <a:pt x="1073" y="11045"/>
                    <a:pt x="3109" y="11437"/>
                    <a:pt x="4779" y="11437"/>
                  </a:cubicBezTo>
                  <a:cubicBezTo>
                    <a:pt x="6249" y="11437"/>
                    <a:pt x="7436" y="11133"/>
                    <a:pt x="7436" y="11133"/>
                  </a:cubicBezTo>
                  <a:lnTo>
                    <a:pt x="7688"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5"/>
            <p:cNvSpPr/>
            <p:nvPr/>
          </p:nvSpPr>
          <p:spPr>
            <a:xfrm>
              <a:off x="6508925" y="2132375"/>
              <a:ext cx="219525" cy="86075"/>
            </a:xfrm>
            <a:custGeom>
              <a:avLst/>
              <a:gdLst/>
              <a:ahLst/>
              <a:cxnLst/>
              <a:rect l="l" t="t" r="r" b="b"/>
              <a:pathLst>
                <a:path w="8781" h="3443" extrusionOk="0">
                  <a:moveTo>
                    <a:pt x="1282" y="0"/>
                  </a:moveTo>
                  <a:cubicBezTo>
                    <a:pt x="946" y="0"/>
                    <a:pt x="599" y="171"/>
                    <a:pt x="421" y="469"/>
                  </a:cubicBezTo>
                  <a:lnTo>
                    <a:pt x="253" y="763"/>
                  </a:lnTo>
                  <a:cubicBezTo>
                    <a:pt x="0" y="1225"/>
                    <a:pt x="127" y="1813"/>
                    <a:pt x="631" y="2107"/>
                  </a:cubicBezTo>
                  <a:cubicBezTo>
                    <a:pt x="2231" y="2986"/>
                    <a:pt x="4042" y="3442"/>
                    <a:pt x="5871" y="3442"/>
                  </a:cubicBezTo>
                  <a:cubicBezTo>
                    <a:pt x="6491" y="3442"/>
                    <a:pt x="7113" y="3390"/>
                    <a:pt x="7730" y="3283"/>
                  </a:cubicBezTo>
                  <a:cubicBezTo>
                    <a:pt x="8066" y="3199"/>
                    <a:pt x="8360" y="2989"/>
                    <a:pt x="8486" y="2653"/>
                  </a:cubicBezTo>
                  <a:lnTo>
                    <a:pt x="8528" y="2527"/>
                  </a:lnTo>
                  <a:cubicBezTo>
                    <a:pt x="8781" y="1855"/>
                    <a:pt x="8276" y="1183"/>
                    <a:pt x="7604" y="1183"/>
                  </a:cubicBezTo>
                  <a:cubicBezTo>
                    <a:pt x="7470" y="1187"/>
                    <a:pt x="7328" y="1189"/>
                    <a:pt x="7180" y="1189"/>
                  </a:cubicBezTo>
                  <a:cubicBezTo>
                    <a:pt x="5662" y="1189"/>
                    <a:pt x="3480" y="971"/>
                    <a:pt x="1681" y="91"/>
                  </a:cubicBezTo>
                  <a:cubicBezTo>
                    <a:pt x="1558" y="29"/>
                    <a:pt x="1421" y="0"/>
                    <a:pt x="1282" y="0"/>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5"/>
            <p:cNvSpPr/>
            <p:nvPr/>
          </p:nvSpPr>
          <p:spPr>
            <a:xfrm>
              <a:off x="6724225" y="2724875"/>
              <a:ext cx="824475" cy="340300"/>
            </a:xfrm>
            <a:custGeom>
              <a:avLst/>
              <a:gdLst/>
              <a:ahLst/>
              <a:cxnLst/>
              <a:rect l="l" t="t" r="r" b="b"/>
              <a:pathLst>
                <a:path w="32979" h="13612" extrusionOk="0">
                  <a:moveTo>
                    <a:pt x="27181" y="0"/>
                  </a:moveTo>
                  <a:lnTo>
                    <a:pt x="4075" y="714"/>
                  </a:lnTo>
                  <a:cubicBezTo>
                    <a:pt x="4033" y="714"/>
                    <a:pt x="4033" y="672"/>
                    <a:pt x="3991" y="672"/>
                  </a:cubicBezTo>
                  <a:cubicBezTo>
                    <a:pt x="3453" y="614"/>
                    <a:pt x="2929" y="571"/>
                    <a:pt x="2433" y="571"/>
                  </a:cubicBezTo>
                  <a:cubicBezTo>
                    <a:pt x="1498" y="571"/>
                    <a:pt x="659" y="724"/>
                    <a:pt x="0" y="1218"/>
                  </a:cubicBezTo>
                  <a:lnTo>
                    <a:pt x="1261" y="12687"/>
                  </a:lnTo>
                  <a:lnTo>
                    <a:pt x="9537" y="12771"/>
                  </a:lnTo>
                  <a:lnTo>
                    <a:pt x="23862" y="12855"/>
                  </a:lnTo>
                  <a:lnTo>
                    <a:pt x="30626" y="13611"/>
                  </a:lnTo>
                  <a:lnTo>
                    <a:pt x="32978" y="420"/>
                  </a:lnTo>
                  <a:lnTo>
                    <a:pt x="27181"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5"/>
            <p:cNvSpPr/>
            <p:nvPr/>
          </p:nvSpPr>
          <p:spPr>
            <a:xfrm>
              <a:off x="6812450" y="1918275"/>
              <a:ext cx="610200" cy="896375"/>
            </a:xfrm>
            <a:custGeom>
              <a:avLst/>
              <a:gdLst/>
              <a:ahLst/>
              <a:cxnLst/>
              <a:rect l="l" t="t" r="r" b="b"/>
              <a:pathLst>
                <a:path w="24408" h="35855" extrusionOk="0">
                  <a:moveTo>
                    <a:pt x="11679" y="1"/>
                  </a:moveTo>
                  <a:cubicBezTo>
                    <a:pt x="10545" y="1"/>
                    <a:pt x="9410" y="169"/>
                    <a:pt x="8318" y="505"/>
                  </a:cubicBezTo>
                  <a:lnTo>
                    <a:pt x="7394" y="799"/>
                  </a:lnTo>
                  <a:lnTo>
                    <a:pt x="4453" y="1723"/>
                  </a:lnTo>
                  <a:cubicBezTo>
                    <a:pt x="1681" y="2563"/>
                    <a:pt x="0" y="5378"/>
                    <a:pt x="504" y="8193"/>
                  </a:cubicBezTo>
                  <a:lnTo>
                    <a:pt x="2647" y="20417"/>
                  </a:lnTo>
                  <a:cubicBezTo>
                    <a:pt x="3235" y="23694"/>
                    <a:pt x="2857" y="27055"/>
                    <a:pt x="1555" y="30122"/>
                  </a:cubicBezTo>
                  <a:lnTo>
                    <a:pt x="504" y="32936"/>
                  </a:lnTo>
                  <a:cubicBezTo>
                    <a:pt x="4616" y="35112"/>
                    <a:pt x="8464" y="35854"/>
                    <a:pt x="11801" y="35854"/>
                  </a:cubicBezTo>
                  <a:cubicBezTo>
                    <a:pt x="18967" y="35854"/>
                    <a:pt x="23778" y="32432"/>
                    <a:pt x="23778" y="32432"/>
                  </a:cubicBezTo>
                  <a:cubicBezTo>
                    <a:pt x="21971" y="28693"/>
                    <a:pt x="19829" y="23862"/>
                    <a:pt x="20879" y="19829"/>
                  </a:cubicBezTo>
                  <a:lnTo>
                    <a:pt x="23694" y="9327"/>
                  </a:lnTo>
                  <a:cubicBezTo>
                    <a:pt x="24408" y="6722"/>
                    <a:pt x="23190" y="3992"/>
                    <a:pt x="20795" y="2731"/>
                  </a:cubicBezTo>
                  <a:lnTo>
                    <a:pt x="18022" y="1261"/>
                  </a:lnTo>
                  <a:cubicBezTo>
                    <a:pt x="16426" y="421"/>
                    <a:pt x="14662" y="1"/>
                    <a:pt x="12897" y="1"/>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5"/>
            <p:cNvSpPr/>
            <p:nvPr/>
          </p:nvSpPr>
          <p:spPr>
            <a:xfrm>
              <a:off x="7062400" y="1805900"/>
              <a:ext cx="114500" cy="186975"/>
            </a:xfrm>
            <a:custGeom>
              <a:avLst/>
              <a:gdLst/>
              <a:ahLst/>
              <a:cxnLst/>
              <a:rect l="l" t="t" r="r" b="b"/>
              <a:pathLst>
                <a:path w="4580" h="7479" extrusionOk="0">
                  <a:moveTo>
                    <a:pt x="673" y="1"/>
                  </a:moveTo>
                  <a:cubicBezTo>
                    <a:pt x="337" y="1"/>
                    <a:pt x="43" y="295"/>
                    <a:pt x="43" y="631"/>
                  </a:cubicBezTo>
                  <a:lnTo>
                    <a:pt x="43" y="5210"/>
                  </a:lnTo>
                  <a:cubicBezTo>
                    <a:pt x="1" y="6470"/>
                    <a:pt x="1009" y="7478"/>
                    <a:pt x="2269" y="7478"/>
                  </a:cubicBezTo>
                  <a:cubicBezTo>
                    <a:pt x="3529" y="7478"/>
                    <a:pt x="4538" y="6470"/>
                    <a:pt x="4580" y="5210"/>
                  </a:cubicBezTo>
                  <a:lnTo>
                    <a:pt x="4580" y="631"/>
                  </a:lnTo>
                  <a:cubicBezTo>
                    <a:pt x="4580" y="295"/>
                    <a:pt x="4286" y="1"/>
                    <a:pt x="3950" y="1"/>
                  </a:cubicBezTo>
                  <a:close/>
                </a:path>
              </a:pathLst>
            </a:custGeom>
            <a:solidFill>
              <a:srgbClr val="FF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5"/>
            <p:cNvSpPr/>
            <p:nvPr/>
          </p:nvSpPr>
          <p:spPr>
            <a:xfrm>
              <a:off x="6904875" y="1499225"/>
              <a:ext cx="426425" cy="419075"/>
            </a:xfrm>
            <a:custGeom>
              <a:avLst/>
              <a:gdLst/>
              <a:ahLst/>
              <a:cxnLst/>
              <a:rect l="l" t="t" r="r" b="b"/>
              <a:pathLst>
                <a:path w="17057" h="16763" extrusionOk="0">
                  <a:moveTo>
                    <a:pt x="8486" y="1"/>
                  </a:moveTo>
                  <a:cubicBezTo>
                    <a:pt x="8276" y="1"/>
                    <a:pt x="8024" y="43"/>
                    <a:pt x="7772" y="43"/>
                  </a:cubicBezTo>
                  <a:cubicBezTo>
                    <a:pt x="7394" y="85"/>
                    <a:pt x="7016" y="211"/>
                    <a:pt x="6680" y="379"/>
                  </a:cubicBezTo>
                  <a:cubicBezTo>
                    <a:pt x="5966" y="673"/>
                    <a:pt x="5335" y="1177"/>
                    <a:pt x="4873" y="1807"/>
                  </a:cubicBezTo>
                  <a:cubicBezTo>
                    <a:pt x="3571" y="3404"/>
                    <a:pt x="2647" y="5252"/>
                    <a:pt x="2185" y="7268"/>
                  </a:cubicBezTo>
                  <a:cubicBezTo>
                    <a:pt x="1975" y="7100"/>
                    <a:pt x="1723" y="7016"/>
                    <a:pt x="1428" y="7016"/>
                  </a:cubicBezTo>
                  <a:cubicBezTo>
                    <a:pt x="1386" y="6974"/>
                    <a:pt x="1344" y="6974"/>
                    <a:pt x="1260" y="6974"/>
                  </a:cubicBezTo>
                  <a:cubicBezTo>
                    <a:pt x="294" y="7058"/>
                    <a:pt x="0" y="8613"/>
                    <a:pt x="252" y="9789"/>
                  </a:cubicBezTo>
                  <a:cubicBezTo>
                    <a:pt x="462" y="10755"/>
                    <a:pt x="1218" y="11553"/>
                    <a:pt x="2227" y="11805"/>
                  </a:cubicBezTo>
                  <a:cubicBezTo>
                    <a:pt x="2395" y="11890"/>
                    <a:pt x="2563" y="11932"/>
                    <a:pt x="2731" y="11974"/>
                  </a:cubicBezTo>
                  <a:cubicBezTo>
                    <a:pt x="2815" y="12184"/>
                    <a:pt x="2941" y="12352"/>
                    <a:pt x="3025" y="12520"/>
                  </a:cubicBezTo>
                  <a:cubicBezTo>
                    <a:pt x="3487" y="13318"/>
                    <a:pt x="4033" y="14074"/>
                    <a:pt x="4663" y="14704"/>
                  </a:cubicBezTo>
                  <a:cubicBezTo>
                    <a:pt x="5461" y="15670"/>
                    <a:pt x="6512" y="16343"/>
                    <a:pt x="7730" y="16637"/>
                  </a:cubicBezTo>
                  <a:cubicBezTo>
                    <a:pt x="7730" y="16637"/>
                    <a:pt x="7772" y="16679"/>
                    <a:pt x="7814" y="16679"/>
                  </a:cubicBezTo>
                  <a:cubicBezTo>
                    <a:pt x="7898" y="16679"/>
                    <a:pt x="7940" y="16721"/>
                    <a:pt x="8024" y="16721"/>
                  </a:cubicBezTo>
                  <a:lnTo>
                    <a:pt x="8150" y="16721"/>
                  </a:lnTo>
                  <a:cubicBezTo>
                    <a:pt x="8178" y="16721"/>
                    <a:pt x="8206" y="16739"/>
                    <a:pt x="8234" y="16739"/>
                  </a:cubicBezTo>
                  <a:cubicBezTo>
                    <a:pt x="8248" y="16739"/>
                    <a:pt x="8262" y="16735"/>
                    <a:pt x="8276" y="16721"/>
                  </a:cubicBezTo>
                  <a:cubicBezTo>
                    <a:pt x="8360" y="16763"/>
                    <a:pt x="8486" y="16763"/>
                    <a:pt x="8570" y="16763"/>
                  </a:cubicBezTo>
                  <a:cubicBezTo>
                    <a:pt x="8654" y="16763"/>
                    <a:pt x="8738" y="16763"/>
                    <a:pt x="8822" y="16721"/>
                  </a:cubicBezTo>
                  <a:lnTo>
                    <a:pt x="9116" y="16721"/>
                  </a:lnTo>
                  <a:cubicBezTo>
                    <a:pt x="9158" y="16721"/>
                    <a:pt x="9242" y="16679"/>
                    <a:pt x="9326" y="16679"/>
                  </a:cubicBezTo>
                  <a:cubicBezTo>
                    <a:pt x="9326" y="16637"/>
                    <a:pt x="9368" y="16637"/>
                    <a:pt x="9410" y="16637"/>
                  </a:cubicBezTo>
                  <a:cubicBezTo>
                    <a:pt x="10587" y="16301"/>
                    <a:pt x="11679" y="15628"/>
                    <a:pt x="12435" y="14704"/>
                  </a:cubicBezTo>
                  <a:cubicBezTo>
                    <a:pt x="12855" y="14284"/>
                    <a:pt x="13191" y="13822"/>
                    <a:pt x="13527" y="13360"/>
                  </a:cubicBezTo>
                  <a:cubicBezTo>
                    <a:pt x="13821" y="12898"/>
                    <a:pt x="14115" y="12436"/>
                    <a:pt x="14325" y="11932"/>
                  </a:cubicBezTo>
                  <a:cubicBezTo>
                    <a:pt x="14536" y="11890"/>
                    <a:pt x="14746" y="11805"/>
                    <a:pt x="14956" y="11721"/>
                  </a:cubicBezTo>
                  <a:cubicBezTo>
                    <a:pt x="15880" y="11469"/>
                    <a:pt x="16594" y="10671"/>
                    <a:pt x="16804" y="9705"/>
                  </a:cubicBezTo>
                  <a:cubicBezTo>
                    <a:pt x="17056" y="8697"/>
                    <a:pt x="16804" y="7394"/>
                    <a:pt x="16132" y="7016"/>
                  </a:cubicBezTo>
                  <a:cubicBezTo>
                    <a:pt x="16006" y="6974"/>
                    <a:pt x="15922" y="6932"/>
                    <a:pt x="15796" y="6932"/>
                  </a:cubicBezTo>
                  <a:cubicBezTo>
                    <a:pt x="15460" y="6932"/>
                    <a:pt x="15124" y="7016"/>
                    <a:pt x="14872" y="7226"/>
                  </a:cubicBezTo>
                  <a:cubicBezTo>
                    <a:pt x="14409" y="5210"/>
                    <a:pt x="13443" y="3362"/>
                    <a:pt x="12141" y="1807"/>
                  </a:cubicBezTo>
                  <a:cubicBezTo>
                    <a:pt x="11679" y="1177"/>
                    <a:pt x="11049" y="673"/>
                    <a:pt x="10335" y="379"/>
                  </a:cubicBezTo>
                  <a:cubicBezTo>
                    <a:pt x="9956" y="169"/>
                    <a:pt x="9620" y="85"/>
                    <a:pt x="9242" y="43"/>
                  </a:cubicBezTo>
                  <a:cubicBezTo>
                    <a:pt x="8990" y="1"/>
                    <a:pt x="8738" y="1"/>
                    <a:pt x="8486"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5"/>
            <p:cNvSpPr/>
            <p:nvPr/>
          </p:nvSpPr>
          <p:spPr>
            <a:xfrm>
              <a:off x="7150625" y="1716525"/>
              <a:ext cx="33625" cy="28800"/>
            </a:xfrm>
            <a:custGeom>
              <a:avLst/>
              <a:gdLst/>
              <a:ahLst/>
              <a:cxnLst/>
              <a:rect l="l" t="t" r="r" b="b"/>
              <a:pathLst>
                <a:path w="1345" h="1152" extrusionOk="0">
                  <a:moveTo>
                    <a:pt x="525" y="1"/>
                  </a:moveTo>
                  <a:cubicBezTo>
                    <a:pt x="221" y="1"/>
                    <a:pt x="0" y="276"/>
                    <a:pt x="0" y="551"/>
                  </a:cubicBezTo>
                  <a:cubicBezTo>
                    <a:pt x="0" y="917"/>
                    <a:pt x="284" y="1152"/>
                    <a:pt x="573" y="1152"/>
                  </a:cubicBezTo>
                  <a:cubicBezTo>
                    <a:pt x="714" y="1152"/>
                    <a:pt x="856" y="1095"/>
                    <a:pt x="967" y="971"/>
                  </a:cubicBezTo>
                  <a:cubicBezTo>
                    <a:pt x="1345" y="593"/>
                    <a:pt x="1093" y="5"/>
                    <a:pt x="589" y="5"/>
                  </a:cubicBezTo>
                  <a:cubicBezTo>
                    <a:pt x="567" y="2"/>
                    <a:pt x="546" y="1"/>
                    <a:pt x="525"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5"/>
            <p:cNvSpPr/>
            <p:nvPr/>
          </p:nvSpPr>
          <p:spPr>
            <a:xfrm>
              <a:off x="7035100" y="1718725"/>
              <a:ext cx="33625" cy="29075"/>
            </a:xfrm>
            <a:custGeom>
              <a:avLst/>
              <a:gdLst/>
              <a:ahLst/>
              <a:cxnLst/>
              <a:rect l="l" t="t" r="r" b="b"/>
              <a:pathLst>
                <a:path w="1345" h="1163" extrusionOk="0">
                  <a:moveTo>
                    <a:pt x="588" y="1"/>
                  </a:moveTo>
                  <a:cubicBezTo>
                    <a:pt x="252" y="1"/>
                    <a:pt x="0" y="253"/>
                    <a:pt x="0" y="589"/>
                  </a:cubicBezTo>
                  <a:cubicBezTo>
                    <a:pt x="0" y="935"/>
                    <a:pt x="297" y="1162"/>
                    <a:pt x="605" y="1162"/>
                  </a:cubicBezTo>
                  <a:cubicBezTo>
                    <a:pt x="746" y="1162"/>
                    <a:pt x="890" y="1114"/>
                    <a:pt x="1009" y="1009"/>
                  </a:cubicBezTo>
                  <a:cubicBezTo>
                    <a:pt x="1345" y="631"/>
                    <a:pt x="1093" y="1"/>
                    <a:pt x="588"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5"/>
            <p:cNvSpPr/>
            <p:nvPr/>
          </p:nvSpPr>
          <p:spPr>
            <a:xfrm>
              <a:off x="7152550" y="1668200"/>
              <a:ext cx="61100" cy="31650"/>
            </a:xfrm>
            <a:custGeom>
              <a:avLst/>
              <a:gdLst/>
              <a:ahLst/>
              <a:cxnLst/>
              <a:rect l="l" t="t" r="r" b="b"/>
              <a:pathLst>
                <a:path w="2444" h="1266" extrusionOk="0">
                  <a:moveTo>
                    <a:pt x="936" y="1"/>
                  </a:moveTo>
                  <a:cubicBezTo>
                    <a:pt x="697" y="1"/>
                    <a:pt x="452" y="56"/>
                    <a:pt x="217" y="173"/>
                  </a:cubicBezTo>
                  <a:cubicBezTo>
                    <a:pt x="1" y="246"/>
                    <a:pt x="95" y="535"/>
                    <a:pt x="285" y="535"/>
                  </a:cubicBezTo>
                  <a:cubicBezTo>
                    <a:pt x="316" y="535"/>
                    <a:pt x="350" y="527"/>
                    <a:pt x="386" y="509"/>
                  </a:cubicBezTo>
                  <a:cubicBezTo>
                    <a:pt x="553" y="431"/>
                    <a:pt x="728" y="395"/>
                    <a:pt x="901" y="395"/>
                  </a:cubicBezTo>
                  <a:cubicBezTo>
                    <a:pt x="1381" y="395"/>
                    <a:pt x="1839" y="676"/>
                    <a:pt x="2024" y="1140"/>
                  </a:cubicBezTo>
                  <a:cubicBezTo>
                    <a:pt x="2066" y="1224"/>
                    <a:pt x="2150" y="1266"/>
                    <a:pt x="2234" y="1266"/>
                  </a:cubicBezTo>
                  <a:cubicBezTo>
                    <a:pt x="2234" y="1224"/>
                    <a:pt x="2276" y="1224"/>
                    <a:pt x="2318" y="1224"/>
                  </a:cubicBezTo>
                  <a:cubicBezTo>
                    <a:pt x="2402" y="1182"/>
                    <a:pt x="2444" y="1056"/>
                    <a:pt x="2402" y="972"/>
                  </a:cubicBezTo>
                  <a:cubicBezTo>
                    <a:pt x="2130" y="366"/>
                    <a:pt x="1552" y="1"/>
                    <a:pt x="936"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5"/>
            <p:cNvSpPr/>
            <p:nvPr/>
          </p:nvSpPr>
          <p:spPr>
            <a:xfrm>
              <a:off x="7015900" y="1677450"/>
              <a:ext cx="49675" cy="26150"/>
            </a:xfrm>
            <a:custGeom>
              <a:avLst/>
              <a:gdLst/>
              <a:ahLst/>
              <a:cxnLst/>
              <a:rect l="l" t="t" r="r" b="b"/>
              <a:pathLst>
                <a:path w="1987" h="1046" extrusionOk="0">
                  <a:moveTo>
                    <a:pt x="1273" y="1"/>
                  </a:moveTo>
                  <a:cubicBezTo>
                    <a:pt x="761" y="1"/>
                    <a:pt x="266" y="297"/>
                    <a:pt x="54" y="812"/>
                  </a:cubicBezTo>
                  <a:cubicBezTo>
                    <a:pt x="1" y="946"/>
                    <a:pt x="101" y="1046"/>
                    <a:pt x="203" y="1046"/>
                  </a:cubicBezTo>
                  <a:cubicBezTo>
                    <a:pt x="260" y="1046"/>
                    <a:pt x="318" y="1014"/>
                    <a:pt x="348" y="938"/>
                  </a:cubicBezTo>
                  <a:cubicBezTo>
                    <a:pt x="533" y="569"/>
                    <a:pt x="920" y="335"/>
                    <a:pt x="1312" y="335"/>
                  </a:cubicBezTo>
                  <a:cubicBezTo>
                    <a:pt x="1455" y="335"/>
                    <a:pt x="1600" y="366"/>
                    <a:pt x="1735" y="434"/>
                  </a:cubicBezTo>
                  <a:cubicBezTo>
                    <a:pt x="1759" y="446"/>
                    <a:pt x="1780" y="451"/>
                    <a:pt x="1799" y="451"/>
                  </a:cubicBezTo>
                  <a:cubicBezTo>
                    <a:pt x="1843" y="451"/>
                    <a:pt x="1873" y="421"/>
                    <a:pt x="1903" y="391"/>
                  </a:cubicBezTo>
                  <a:cubicBezTo>
                    <a:pt x="1987" y="307"/>
                    <a:pt x="1987" y="181"/>
                    <a:pt x="1861" y="139"/>
                  </a:cubicBezTo>
                  <a:cubicBezTo>
                    <a:pt x="1673" y="45"/>
                    <a:pt x="1471" y="1"/>
                    <a:pt x="1273"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5"/>
            <p:cNvSpPr/>
            <p:nvPr/>
          </p:nvSpPr>
          <p:spPr>
            <a:xfrm>
              <a:off x="7124375" y="1791850"/>
              <a:ext cx="44125" cy="48725"/>
            </a:xfrm>
            <a:custGeom>
              <a:avLst/>
              <a:gdLst/>
              <a:ahLst/>
              <a:cxnLst/>
              <a:rect l="l" t="t" r="r" b="b"/>
              <a:pathLst>
                <a:path w="1765" h="1949" extrusionOk="0">
                  <a:moveTo>
                    <a:pt x="1525" y="0"/>
                  </a:moveTo>
                  <a:cubicBezTo>
                    <a:pt x="1416" y="0"/>
                    <a:pt x="1302" y="74"/>
                    <a:pt x="1302" y="227"/>
                  </a:cubicBezTo>
                  <a:cubicBezTo>
                    <a:pt x="1387" y="899"/>
                    <a:pt x="840" y="1487"/>
                    <a:pt x="168" y="1529"/>
                  </a:cubicBezTo>
                  <a:cubicBezTo>
                    <a:pt x="84" y="1571"/>
                    <a:pt x="0" y="1613"/>
                    <a:pt x="0" y="1697"/>
                  </a:cubicBezTo>
                  <a:cubicBezTo>
                    <a:pt x="0" y="1697"/>
                    <a:pt x="0" y="1739"/>
                    <a:pt x="0" y="1781"/>
                  </a:cubicBezTo>
                  <a:cubicBezTo>
                    <a:pt x="0" y="1865"/>
                    <a:pt x="84" y="1949"/>
                    <a:pt x="210" y="1949"/>
                  </a:cubicBezTo>
                  <a:cubicBezTo>
                    <a:pt x="1092" y="1865"/>
                    <a:pt x="1765" y="1109"/>
                    <a:pt x="1723" y="185"/>
                  </a:cubicBezTo>
                  <a:cubicBezTo>
                    <a:pt x="1723" y="63"/>
                    <a:pt x="1625" y="0"/>
                    <a:pt x="1525"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5"/>
            <p:cNvSpPr/>
            <p:nvPr/>
          </p:nvSpPr>
          <p:spPr>
            <a:xfrm>
              <a:off x="7078150" y="1712550"/>
              <a:ext cx="41000" cy="97575"/>
            </a:xfrm>
            <a:custGeom>
              <a:avLst/>
              <a:gdLst/>
              <a:ahLst/>
              <a:cxnLst/>
              <a:rect l="l" t="t" r="r" b="b"/>
              <a:pathLst>
                <a:path w="1640" h="3903" extrusionOk="0">
                  <a:moveTo>
                    <a:pt x="823" y="0"/>
                  </a:moveTo>
                  <a:cubicBezTo>
                    <a:pt x="755" y="0"/>
                    <a:pt x="690" y="37"/>
                    <a:pt x="673" y="122"/>
                  </a:cubicBezTo>
                  <a:lnTo>
                    <a:pt x="211" y="2348"/>
                  </a:lnTo>
                  <a:cubicBezTo>
                    <a:pt x="1" y="3020"/>
                    <a:pt x="127" y="3525"/>
                    <a:pt x="463" y="3777"/>
                  </a:cubicBezTo>
                  <a:cubicBezTo>
                    <a:pt x="589" y="3861"/>
                    <a:pt x="715" y="3903"/>
                    <a:pt x="841" y="3903"/>
                  </a:cubicBezTo>
                  <a:cubicBezTo>
                    <a:pt x="1135" y="3861"/>
                    <a:pt x="1387" y="3735"/>
                    <a:pt x="1597" y="3567"/>
                  </a:cubicBezTo>
                  <a:cubicBezTo>
                    <a:pt x="1639" y="3483"/>
                    <a:pt x="1639" y="3399"/>
                    <a:pt x="1597" y="3357"/>
                  </a:cubicBezTo>
                  <a:cubicBezTo>
                    <a:pt x="1548" y="3307"/>
                    <a:pt x="1499" y="3287"/>
                    <a:pt x="1449" y="3287"/>
                  </a:cubicBezTo>
                  <a:cubicBezTo>
                    <a:pt x="1415" y="3287"/>
                    <a:pt x="1380" y="3297"/>
                    <a:pt x="1345" y="3314"/>
                  </a:cubicBezTo>
                  <a:cubicBezTo>
                    <a:pt x="1220" y="3470"/>
                    <a:pt x="1026" y="3557"/>
                    <a:pt x="832" y="3557"/>
                  </a:cubicBezTo>
                  <a:cubicBezTo>
                    <a:pt x="764" y="3557"/>
                    <a:pt x="696" y="3546"/>
                    <a:pt x="631" y="3525"/>
                  </a:cubicBezTo>
                  <a:cubicBezTo>
                    <a:pt x="463" y="3399"/>
                    <a:pt x="337" y="3062"/>
                    <a:pt x="547" y="2432"/>
                  </a:cubicBezTo>
                  <a:lnTo>
                    <a:pt x="1009" y="206"/>
                  </a:lnTo>
                  <a:cubicBezTo>
                    <a:pt x="1034" y="81"/>
                    <a:pt x="925" y="0"/>
                    <a:pt x="823"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5"/>
            <p:cNvSpPr/>
            <p:nvPr/>
          </p:nvSpPr>
          <p:spPr>
            <a:xfrm>
              <a:off x="6626550" y="1978150"/>
              <a:ext cx="258375" cy="596550"/>
            </a:xfrm>
            <a:custGeom>
              <a:avLst/>
              <a:gdLst/>
              <a:ahLst/>
              <a:cxnLst/>
              <a:rect l="l" t="t" r="r" b="b"/>
              <a:pathLst>
                <a:path w="10335" h="23862" extrusionOk="0">
                  <a:moveTo>
                    <a:pt x="10335" y="0"/>
                  </a:moveTo>
                  <a:cubicBezTo>
                    <a:pt x="9411" y="252"/>
                    <a:pt x="8529" y="798"/>
                    <a:pt x="7856" y="1513"/>
                  </a:cubicBezTo>
                  <a:cubicBezTo>
                    <a:pt x="6722" y="2647"/>
                    <a:pt x="337" y="20837"/>
                    <a:pt x="337" y="20837"/>
                  </a:cubicBezTo>
                  <a:cubicBezTo>
                    <a:pt x="1" y="22979"/>
                    <a:pt x="3571" y="23862"/>
                    <a:pt x="3571" y="23862"/>
                  </a:cubicBezTo>
                  <a:lnTo>
                    <a:pt x="10335" y="12687"/>
                  </a:lnTo>
                  <a:lnTo>
                    <a:pt x="10335" y="0"/>
                  </a:ln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5"/>
            <p:cNvSpPr/>
            <p:nvPr/>
          </p:nvSpPr>
          <p:spPr>
            <a:xfrm>
              <a:off x="7314450" y="1979200"/>
              <a:ext cx="258400" cy="458975"/>
            </a:xfrm>
            <a:custGeom>
              <a:avLst/>
              <a:gdLst/>
              <a:ahLst/>
              <a:cxnLst/>
              <a:rect l="l" t="t" r="r" b="b"/>
              <a:pathLst>
                <a:path w="10336" h="18359" extrusionOk="0">
                  <a:moveTo>
                    <a:pt x="85" y="0"/>
                  </a:moveTo>
                  <a:lnTo>
                    <a:pt x="1" y="12729"/>
                  </a:lnTo>
                  <a:lnTo>
                    <a:pt x="4580" y="18358"/>
                  </a:lnTo>
                  <a:cubicBezTo>
                    <a:pt x="4580" y="18358"/>
                    <a:pt x="10335" y="17770"/>
                    <a:pt x="9957" y="15628"/>
                  </a:cubicBezTo>
                  <a:cubicBezTo>
                    <a:pt x="9957" y="15628"/>
                    <a:pt x="3740" y="2689"/>
                    <a:pt x="2606" y="1555"/>
                  </a:cubicBezTo>
                  <a:cubicBezTo>
                    <a:pt x="1933" y="798"/>
                    <a:pt x="1051" y="294"/>
                    <a:pt x="85" y="0"/>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5"/>
            <p:cNvSpPr/>
            <p:nvPr/>
          </p:nvSpPr>
          <p:spPr>
            <a:xfrm>
              <a:off x="7378675" y="2317050"/>
              <a:ext cx="339100" cy="299675"/>
            </a:xfrm>
            <a:custGeom>
              <a:avLst/>
              <a:gdLst/>
              <a:ahLst/>
              <a:cxnLst/>
              <a:rect l="l" t="t" r="r" b="b"/>
              <a:pathLst>
                <a:path w="13564" h="11987" extrusionOk="0">
                  <a:moveTo>
                    <a:pt x="4096" y="0"/>
                  </a:moveTo>
                  <a:cubicBezTo>
                    <a:pt x="1937" y="0"/>
                    <a:pt x="0" y="2739"/>
                    <a:pt x="2011" y="4844"/>
                  </a:cubicBezTo>
                  <a:lnTo>
                    <a:pt x="10623" y="11986"/>
                  </a:lnTo>
                  <a:lnTo>
                    <a:pt x="13564" y="9591"/>
                  </a:lnTo>
                  <a:lnTo>
                    <a:pt x="6212" y="1064"/>
                  </a:lnTo>
                  <a:cubicBezTo>
                    <a:pt x="5576" y="311"/>
                    <a:pt x="4823" y="0"/>
                    <a:pt x="4096"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5"/>
            <p:cNvSpPr/>
            <p:nvPr/>
          </p:nvSpPr>
          <p:spPr>
            <a:xfrm>
              <a:off x="7629525" y="2552625"/>
              <a:ext cx="188025" cy="141925"/>
            </a:xfrm>
            <a:custGeom>
              <a:avLst/>
              <a:gdLst/>
              <a:ahLst/>
              <a:cxnLst/>
              <a:rect l="l" t="t" r="r" b="b"/>
              <a:pathLst>
                <a:path w="7521" h="5677" extrusionOk="0">
                  <a:moveTo>
                    <a:pt x="3404" y="0"/>
                  </a:moveTo>
                  <a:cubicBezTo>
                    <a:pt x="1555" y="337"/>
                    <a:pt x="799" y="1429"/>
                    <a:pt x="1" y="1471"/>
                  </a:cubicBezTo>
                  <a:cubicBezTo>
                    <a:pt x="589" y="2227"/>
                    <a:pt x="673" y="3319"/>
                    <a:pt x="883" y="4285"/>
                  </a:cubicBezTo>
                  <a:cubicBezTo>
                    <a:pt x="967" y="4664"/>
                    <a:pt x="1177" y="5084"/>
                    <a:pt x="1555" y="5084"/>
                  </a:cubicBezTo>
                  <a:cubicBezTo>
                    <a:pt x="1765" y="5042"/>
                    <a:pt x="1975" y="4874"/>
                    <a:pt x="2017" y="4664"/>
                  </a:cubicBezTo>
                  <a:cubicBezTo>
                    <a:pt x="2101" y="4453"/>
                    <a:pt x="2101" y="4243"/>
                    <a:pt x="2101" y="3991"/>
                  </a:cubicBezTo>
                  <a:cubicBezTo>
                    <a:pt x="2059" y="3319"/>
                    <a:pt x="2059" y="2605"/>
                    <a:pt x="2017" y="1933"/>
                  </a:cubicBezTo>
                  <a:lnTo>
                    <a:pt x="2017" y="1933"/>
                  </a:lnTo>
                  <a:cubicBezTo>
                    <a:pt x="2227" y="2983"/>
                    <a:pt x="2563" y="3991"/>
                    <a:pt x="3026" y="4958"/>
                  </a:cubicBezTo>
                  <a:cubicBezTo>
                    <a:pt x="3110" y="5126"/>
                    <a:pt x="3194" y="5252"/>
                    <a:pt x="3362" y="5378"/>
                  </a:cubicBezTo>
                  <a:cubicBezTo>
                    <a:pt x="3419" y="5435"/>
                    <a:pt x="3493" y="5457"/>
                    <a:pt x="3572" y="5457"/>
                  </a:cubicBezTo>
                  <a:cubicBezTo>
                    <a:pt x="3669" y="5457"/>
                    <a:pt x="3774" y="5424"/>
                    <a:pt x="3866" y="5378"/>
                  </a:cubicBezTo>
                  <a:cubicBezTo>
                    <a:pt x="3950" y="5252"/>
                    <a:pt x="3992" y="5084"/>
                    <a:pt x="3992" y="4916"/>
                  </a:cubicBezTo>
                  <a:cubicBezTo>
                    <a:pt x="3992" y="3907"/>
                    <a:pt x="3866" y="2899"/>
                    <a:pt x="3614" y="1933"/>
                  </a:cubicBezTo>
                  <a:lnTo>
                    <a:pt x="3614" y="1933"/>
                  </a:lnTo>
                  <a:cubicBezTo>
                    <a:pt x="4034" y="2647"/>
                    <a:pt x="4286" y="3403"/>
                    <a:pt x="4370" y="4243"/>
                  </a:cubicBezTo>
                  <a:cubicBezTo>
                    <a:pt x="4412" y="4664"/>
                    <a:pt x="4538" y="5084"/>
                    <a:pt x="4748" y="5462"/>
                  </a:cubicBezTo>
                  <a:cubicBezTo>
                    <a:pt x="4832" y="5588"/>
                    <a:pt x="4916" y="5630"/>
                    <a:pt x="5000" y="5672"/>
                  </a:cubicBezTo>
                  <a:cubicBezTo>
                    <a:pt x="5019" y="5675"/>
                    <a:pt x="5037" y="5676"/>
                    <a:pt x="5055" y="5676"/>
                  </a:cubicBezTo>
                  <a:cubicBezTo>
                    <a:pt x="5277" y="5676"/>
                    <a:pt x="5426" y="5443"/>
                    <a:pt x="5504" y="5210"/>
                  </a:cubicBezTo>
                  <a:cubicBezTo>
                    <a:pt x="5924" y="4117"/>
                    <a:pt x="5714" y="2899"/>
                    <a:pt x="5042" y="1975"/>
                  </a:cubicBezTo>
                  <a:lnTo>
                    <a:pt x="5042" y="1975"/>
                  </a:lnTo>
                  <a:cubicBezTo>
                    <a:pt x="5504" y="2143"/>
                    <a:pt x="5924" y="2521"/>
                    <a:pt x="6092" y="3025"/>
                  </a:cubicBezTo>
                  <a:cubicBezTo>
                    <a:pt x="6302" y="3487"/>
                    <a:pt x="6428" y="3991"/>
                    <a:pt x="6554" y="4495"/>
                  </a:cubicBezTo>
                  <a:cubicBezTo>
                    <a:pt x="6594" y="4696"/>
                    <a:pt x="6749" y="5087"/>
                    <a:pt x="7018" y="5087"/>
                  </a:cubicBezTo>
                  <a:cubicBezTo>
                    <a:pt x="7031" y="5087"/>
                    <a:pt x="7045" y="5086"/>
                    <a:pt x="7058" y="5084"/>
                  </a:cubicBezTo>
                  <a:cubicBezTo>
                    <a:pt x="7353" y="5042"/>
                    <a:pt x="7395" y="4537"/>
                    <a:pt x="7437" y="4327"/>
                  </a:cubicBezTo>
                  <a:cubicBezTo>
                    <a:pt x="7521" y="3529"/>
                    <a:pt x="7311" y="2689"/>
                    <a:pt x="6890" y="1975"/>
                  </a:cubicBezTo>
                  <a:cubicBezTo>
                    <a:pt x="6470" y="1261"/>
                    <a:pt x="5798" y="715"/>
                    <a:pt x="5000" y="421"/>
                  </a:cubicBezTo>
                  <a:cubicBezTo>
                    <a:pt x="4454" y="253"/>
                    <a:pt x="3950" y="126"/>
                    <a:pt x="3404"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5"/>
            <p:cNvSpPr/>
            <p:nvPr/>
          </p:nvSpPr>
          <p:spPr>
            <a:xfrm>
              <a:off x="6645450" y="2748475"/>
              <a:ext cx="419075" cy="1088625"/>
            </a:xfrm>
            <a:custGeom>
              <a:avLst/>
              <a:gdLst/>
              <a:ahLst/>
              <a:cxnLst/>
              <a:rect l="l" t="t" r="r" b="b"/>
              <a:pathLst>
                <a:path w="16763" h="43545" extrusionOk="0">
                  <a:moveTo>
                    <a:pt x="5134" y="1"/>
                  </a:moveTo>
                  <a:cubicBezTo>
                    <a:pt x="3476" y="1"/>
                    <a:pt x="1798" y="948"/>
                    <a:pt x="1093" y="2711"/>
                  </a:cubicBezTo>
                  <a:cubicBezTo>
                    <a:pt x="253" y="5063"/>
                    <a:pt x="1" y="7626"/>
                    <a:pt x="337" y="10105"/>
                  </a:cubicBezTo>
                  <a:cubicBezTo>
                    <a:pt x="1177" y="17708"/>
                    <a:pt x="5798" y="26992"/>
                    <a:pt x="9873" y="36025"/>
                  </a:cubicBezTo>
                  <a:lnTo>
                    <a:pt x="12646" y="42872"/>
                  </a:lnTo>
                  <a:lnTo>
                    <a:pt x="12688" y="43544"/>
                  </a:lnTo>
                  <a:lnTo>
                    <a:pt x="16763" y="42746"/>
                  </a:lnTo>
                  <a:lnTo>
                    <a:pt x="16511" y="42116"/>
                  </a:lnTo>
                  <a:lnTo>
                    <a:pt x="9621" y="4391"/>
                  </a:lnTo>
                  <a:cubicBezTo>
                    <a:pt x="9579" y="4223"/>
                    <a:pt x="9537" y="4055"/>
                    <a:pt x="9495" y="3887"/>
                  </a:cubicBezTo>
                  <a:cubicBezTo>
                    <a:pt x="9243" y="3173"/>
                    <a:pt x="8907" y="2459"/>
                    <a:pt x="8529" y="1829"/>
                  </a:cubicBezTo>
                  <a:cubicBezTo>
                    <a:pt x="7733" y="589"/>
                    <a:pt x="6440" y="1"/>
                    <a:pt x="5134"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5"/>
            <p:cNvSpPr/>
            <p:nvPr/>
          </p:nvSpPr>
          <p:spPr>
            <a:xfrm>
              <a:off x="7286100" y="2733450"/>
              <a:ext cx="361300" cy="1098400"/>
            </a:xfrm>
            <a:custGeom>
              <a:avLst/>
              <a:gdLst/>
              <a:ahLst/>
              <a:cxnLst/>
              <a:rect l="l" t="t" r="r" b="b"/>
              <a:pathLst>
                <a:path w="14452" h="43936" extrusionOk="0">
                  <a:moveTo>
                    <a:pt x="9091" y="1"/>
                  </a:moveTo>
                  <a:cubicBezTo>
                    <a:pt x="7703" y="1"/>
                    <a:pt x="6339" y="668"/>
                    <a:pt x="5588" y="2052"/>
                  </a:cubicBezTo>
                  <a:cubicBezTo>
                    <a:pt x="5210" y="2724"/>
                    <a:pt x="4916" y="3438"/>
                    <a:pt x="4706" y="4152"/>
                  </a:cubicBezTo>
                  <a:cubicBezTo>
                    <a:pt x="4664" y="4362"/>
                    <a:pt x="4622" y="4530"/>
                    <a:pt x="4622" y="4698"/>
                  </a:cubicBezTo>
                  <a:lnTo>
                    <a:pt x="211" y="42759"/>
                  </a:lnTo>
                  <a:lnTo>
                    <a:pt x="1" y="43431"/>
                  </a:lnTo>
                  <a:lnTo>
                    <a:pt x="4076" y="43935"/>
                  </a:lnTo>
                  <a:lnTo>
                    <a:pt x="4076" y="43263"/>
                  </a:lnTo>
                  <a:lnTo>
                    <a:pt x="6428" y="36247"/>
                  </a:lnTo>
                  <a:cubicBezTo>
                    <a:pt x="9915" y="26963"/>
                    <a:pt x="13906" y="17427"/>
                    <a:pt x="14242" y="9781"/>
                  </a:cubicBezTo>
                  <a:cubicBezTo>
                    <a:pt x="14452" y="7261"/>
                    <a:pt x="14032" y="4782"/>
                    <a:pt x="13024" y="2472"/>
                  </a:cubicBezTo>
                  <a:cubicBezTo>
                    <a:pt x="12245" y="847"/>
                    <a:pt x="10653" y="1"/>
                    <a:pt x="9091"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5"/>
            <p:cNvSpPr/>
            <p:nvPr/>
          </p:nvSpPr>
          <p:spPr>
            <a:xfrm>
              <a:off x="6799500" y="3808725"/>
              <a:ext cx="296525" cy="243825"/>
            </a:xfrm>
            <a:custGeom>
              <a:avLst/>
              <a:gdLst/>
              <a:ahLst/>
              <a:cxnLst/>
              <a:rect l="l" t="t" r="r" b="b"/>
              <a:pathLst>
                <a:path w="11861" h="9753" extrusionOk="0">
                  <a:moveTo>
                    <a:pt x="10475" y="0"/>
                  </a:moveTo>
                  <a:lnTo>
                    <a:pt x="6526" y="1134"/>
                  </a:lnTo>
                  <a:cubicBezTo>
                    <a:pt x="2661" y="4369"/>
                    <a:pt x="1022" y="6596"/>
                    <a:pt x="392" y="8108"/>
                  </a:cubicBezTo>
                  <a:cubicBezTo>
                    <a:pt x="1" y="8956"/>
                    <a:pt x="673" y="9753"/>
                    <a:pt x="1445" y="9753"/>
                  </a:cubicBezTo>
                  <a:cubicBezTo>
                    <a:pt x="1667" y="9753"/>
                    <a:pt x="1898" y="9687"/>
                    <a:pt x="2115" y="9536"/>
                  </a:cubicBezTo>
                  <a:lnTo>
                    <a:pt x="11189" y="3403"/>
                  </a:lnTo>
                  <a:cubicBezTo>
                    <a:pt x="11693" y="3067"/>
                    <a:pt x="11861" y="2395"/>
                    <a:pt x="11525" y="1848"/>
                  </a:cubicBezTo>
                  <a:lnTo>
                    <a:pt x="1047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5"/>
            <p:cNvSpPr/>
            <p:nvPr/>
          </p:nvSpPr>
          <p:spPr>
            <a:xfrm>
              <a:off x="7258800" y="3808725"/>
              <a:ext cx="295700" cy="243825"/>
            </a:xfrm>
            <a:custGeom>
              <a:avLst/>
              <a:gdLst/>
              <a:ahLst/>
              <a:cxnLst/>
              <a:rect l="l" t="t" r="r" b="b"/>
              <a:pathLst>
                <a:path w="11828" h="9753" extrusionOk="0">
                  <a:moveTo>
                    <a:pt x="1387" y="0"/>
                  </a:moveTo>
                  <a:lnTo>
                    <a:pt x="337" y="1848"/>
                  </a:lnTo>
                  <a:cubicBezTo>
                    <a:pt x="0" y="2395"/>
                    <a:pt x="168" y="3067"/>
                    <a:pt x="673" y="3403"/>
                  </a:cubicBezTo>
                  <a:lnTo>
                    <a:pt x="9747" y="9536"/>
                  </a:lnTo>
                  <a:cubicBezTo>
                    <a:pt x="9963" y="9687"/>
                    <a:pt x="10192" y="9753"/>
                    <a:pt x="10412" y="9753"/>
                  </a:cubicBezTo>
                  <a:cubicBezTo>
                    <a:pt x="11174" y="9753"/>
                    <a:pt x="11828" y="8956"/>
                    <a:pt x="11469" y="8108"/>
                  </a:cubicBezTo>
                  <a:cubicBezTo>
                    <a:pt x="10839" y="6596"/>
                    <a:pt x="9201" y="4369"/>
                    <a:pt x="5336" y="1134"/>
                  </a:cubicBezTo>
                  <a:lnTo>
                    <a:pt x="1387"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5"/>
            <p:cNvSpPr/>
            <p:nvPr/>
          </p:nvSpPr>
          <p:spPr>
            <a:xfrm>
              <a:off x="6540425" y="2239650"/>
              <a:ext cx="230025" cy="343975"/>
            </a:xfrm>
            <a:custGeom>
              <a:avLst/>
              <a:gdLst/>
              <a:ahLst/>
              <a:cxnLst/>
              <a:rect l="l" t="t" r="r" b="b"/>
              <a:pathLst>
                <a:path w="9201" h="13759" extrusionOk="0">
                  <a:moveTo>
                    <a:pt x="3614" y="1"/>
                  </a:moveTo>
                  <a:lnTo>
                    <a:pt x="1" y="1051"/>
                  </a:lnTo>
                  <a:lnTo>
                    <a:pt x="3320" y="11763"/>
                  </a:lnTo>
                  <a:cubicBezTo>
                    <a:pt x="3691" y="12977"/>
                    <a:pt x="4820" y="13758"/>
                    <a:pt x="6033" y="13758"/>
                  </a:cubicBezTo>
                  <a:cubicBezTo>
                    <a:pt x="6331" y="13758"/>
                    <a:pt x="6634" y="13711"/>
                    <a:pt x="6932" y="13612"/>
                  </a:cubicBezTo>
                  <a:cubicBezTo>
                    <a:pt x="8403" y="13108"/>
                    <a:pt x="9201" y="11469"/>
                    <a:pt x="8697" y="9999"/>
                  </a:cubicBezTo>
                  <a:lnTo>
                    <a:pt x="3614" y="1"/>
                  </a:ln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5"/>
            <p:cNvSpPr/>
            <p:nvPr/>
          </p:nvSpPr>
          <p:spPr>
            <a:xfrm>
              <a:off x="6530975" y="2046250"/>
              <a:ext cx="188025" cy="227025"/>
            </a:xfrm>
            <a:custGeom>
              <a:avLst/>
              <a:gdLst/>
              <a:ahLst/>
              <a:cxnLst/>
              <a:rect l="l" t="t" r="r" b="b"/>
              <a:pathLst>
                <a:path w="7521" h="9081" extrusionOk="0">
                  <a:moveTo>
                    <a:pt x="5364" y="0"/>
                  </a:moveTo>
                  <a:cubicBezTo>
                    <a:pt x="4931" y="0"/>
                    <a:pt x="4093" y="1057"/>
                    <a:pt x="3496" y="1896"/>
                  </a:cubicBezTo>
                  <a:lnTo>
                    <a:pt x="3496" y="1896"/>
                  </a:lnTo>
                  <a:cubicBezTo>
                    <a:pt x="4517" y="291"/>
                    <a:pt x="4322" y="24"/>
                    <a:pt x="4079" y="24"/>
                  </a:cubicBezTo>
                  <a:cubicBezTo>
                    <a:pt x="3957" y="24"/>
                    <a:pt x="3824" y="91"/>
                    <a:pt x="3824" y="91"/>
                  </a:cubicBezTo>
                  <a:lnTo>
                    <a:pt x="547" y="4292"/>
                  </a:lnTo>
                  <a:cubicBezTo>
                    <a:pt x="169" y="4796"/>
                    <a:pt x="1" y="5426"/>
                    <a:pt x="43" y="6098"/>
                  </a:cubicBezTo>
                  <a:lnTo>
                    <a:pt x="169" y="7485"/>
                  </a:lnTo>
                  <a:cubicBezTo>
                    <a:pt x="211" y="8031"/>
                    <a:pt x="295" y="8577"/>
                    <a:pt x="463" y="9081"/>
                  </a:cubicBezTo>
                  <a:lnTo>
                    <a:pt x="3992" y="7737"/>
                  </a:lnTo>
                  <a:cubicBezTo>
                    <a:pt x="5126" y="7064"/>
                    <a:pt x="5462" y="6854"/>
                    <a:pt x="5462" y="6854"/>
                  </a:cubicBezTo>
                  <a:lnTo>
                    <a:pt x="5420" y="6854"/>
                  </a:lnTo>
                  <a:cubicBezTo>
                    <a:pt x="5330" y="6874"/>
                    <a:pt x="5242" y="6884"/>
                    <a:pt x="5158" y="6884"/>
                  </a:cubicBezTo>
                  <a:cubicBezTo>
                    <a:pt x="4176" y="6884"/>
                    <a:pt x="3599" y="5615"/>
                    <a:pt x="4412" y="4880"/>
                  </a:cubicBezTo>
                  <a:lnTo>
                    <a:pt x="4790" y="4502"/>
                  </a:lnTo>
                  <a:cubicBezTo>
                    <a:pt x="7520" y="2191"/>
                    <a:pt x="6848" y="1771"/>
                    <a:pt x="6848" y="1771"/>
                  </a:cubicBezTo>
                  <a:cubicBezTo>
                    <a:pt x="6829" y="1770"/>
                    <a:pt x="6810" y="1769"/>
                    <a:pt x="6791" y="1769"/>
                  </a:cubicBezTo>
                  <a:cubicBezTo>
                    <a:pt x="6423" y="1769"/>
                    <a:pt x="6005" y="2039"/>
                    <a:pt x="5616" y="2389"/>
                  </a:cubicBezTo>
                  <a:lnTo>
                    <a:pt x="5616" y="2389"/>
                  </a:lnTo>
                  <a:cubicBezTo>
                    <a:pt x="6880" y="805"/>
                    <a:pt x="6722" y="595"/>
                    <a:pt x="6722" y="595"/>
                  </a:cubicBezTo>
                  <a:cubicBezTo>
                    <a:pt x="6695" y="578"/>
                    <a:pt x="6662" y="570"/>
                    <a:pt x="6625" y="570"/>
                  </a:cubicBezTo>
                  <a:cubicBezTo>
                    <a:pt x="5922" y="570"/>
                    <a:pt x="3572" y="3452"/>
                    <a:pt x="3572" y="3452"/>
                  </a:cubicBezTo>
                  <a:cubicBezTo>
                    <a:pt x="6176" y="91"/>
                    <a:pt x="5420" y="7"/>
                    <a:pt x="5420" y="7"/>
                  </a:cubicBezTo>
                  <a:cubicBezTo>
                    <a:pt x="5402" y="2"/>
                    <a:pt x="5383" y="0"/>
                    <a:pt x="5364"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5"/>
            <p:cNvSpPr/>
            <p:nvPr/>
          </p:nvSpPr>
          <p:spPr>
            <a:xfrm>
              <a:off x="6897525" y="1416175"/>
              <a:ext cx="453725" cy="410000"/>
            </a:xfrm>
            <a:custGeom>
              <a:avLst/>
              <a:gdLst/>
              <a:ahLst/>
              <a:cxnLst/>
              <a:rect l="l" t="t" r="r" b="b"/>
              <a:pathLst>
                <a:path w="18149" h="16400" extrusionOk="0">
                  <a:moveTo>
                    <a:pt x="8386" y="0"/>
                  </a:moveTo>
                  <a:cubicBezTo>
                    <a:pt x="8052" y="0"/>
                    <a:pt x="7764" y="23"/>
                    <a:pt x="7604" y="46"/>
                  </a:cubicBezTo>
                  <a:cubicBezTo>
                    <a:pt x="6974" y="88"/>
                    <a:pt x="5461" y="844"/>
                    <a:pt x="6007" y="1810"/>
                  </a:cubicBezTo>
                  <a:cubicBezTo>
                    <a:pt x="5961" y="1808"/>
                    <a:pt x="5914" y="1807"/>
                    <a:pt x="5868" y="1807"/>
                  </a:cubicBezTo>
                  <a:cubicBezTo>
                    <a:pt x="4995" y="1807"/>
                    <a:pt x="4169" y="2180"/>
                    <a:pt x="3571" y="2819"/>
                  </a:cubicBezTo>
                  <a:cubicBezTo>
                    <a:pt x="3235" y="3113"/>
                    <a:pt x="2983" y="3449"/>
                    <a:pt x="2815" y="3869"/>
                  </a:cubicBezTo>
                  <a:cubicBezTo>
                    <a:pt x="2731" y="4037"/>
                    <a:pt x="2647" y="4247"/>
                    <a:pt x="2647" y="4415"/>
                  </a:cubicBezTo>
                  <a:cubicBezTo>
                    <a:pt x="2647" y="4583"/>
                    <a:pt x="2815" y="4709"/>
                    <a:pt x="2815" y="4877"/>
                  </a:cubicBezTo>
                  <a:cubicBezTo>
                    <a:pt x="2815" y="5213"/>
                    <a:pt x="2311" y="5507"/>
                    <a:pt x="2059" y="5801"/>
                  </a:cubicBezTo>
                  <a:cubicBezTo>
                    <a:pt x="1680" y="6305"/>
                    <a:pt x="1386" y="6852"/>
                    <a:pt x="1176" y="7440"/>
                  </a:cubicBezTo>
                  <a:cubicBezTo>
                    <a:pt x="966" y="8028"/>
                    <a:pt x="714" y="8742"/>
                    <a:pt x="1092" y="9288"/>
                  </a:cubicBezTo>
                  <a:cubicBezTo>
                    <a:pt x="210" y="9918"/>
                    <a:pt x="0" y="11725"/>
                    <a:pt x="84" y="12775"/>
                  </a:cubicBezTo>
                  <a:cubicBezTo>
                    <a:pt x="126" y="13741"/>
                    <a:pt x="630" y="14917"/>
                    <a:pt x="1470" y="15296"/>
                  </a:cubicBezTo>
                  <a:cubicBezTo>
                    <a:pt x="1735" y="15428"/>
                    <a:pt x="2132" y="15593"/>
                    <a:pt x="2474" y="15593"/>
                  </a:cubicBezTo>
                  <a:cubicBezTo>
                    <a:pt x="2676" y="15593"/>
                    <a:pt x="2858" y="15535"/>
                    <a:pt x="2983" y="15380"/>
                  </a:cubicBezTo>
                  <a:cubicBezTo>
                    <a:pt x="3445" y="14791"/>
                    <a:pt x="3361" y="13489"/>
                    <a:pt x="3403" y="12817"/>
                  </a:cubicBezTo>
                  <a:cubicBezTo>
                    <a:pt x="3403" y="12397"/>
                    <a:pt x="3319" y="10716"/>
                    <a:pt x="2899" y="10716"/>
                  </a:cubicBezTo>
                  <a:lnTo>
                    <a:pt x="2689" y="10716"/>
                  </a:lnTo>
                  <a:cubicBezTo>
                    <a:pt x="3109" y="10716"/>
                    <a:pt x="3781" y="10170"/>
                    <a:pt x="4075" y="9876"/>
                  </a:cubicBezTo>
                  <a:cubicBezTo>
                    <a:pt x="4453" y="9414"/>
                    <a:pt x="4663" y="8868"/>
                    <a:pt x="4621" y="8280"/>
                  </a:cubicBezTo>
                  <a:lnTo>
                    <a:pt x="4621" y="8280"/>
                  </a:lnTo>
                  <a:cubicBezTo>
                    <a:pt x="5112" y="8490"/>
                    <a:pt x="5545" y="8730"/>
                    <a:pt x="6065" y="8730"/>
                  </a:cubicBezTo>
                  <a:cubicBezTo>
                    <a:pt x="6168" y="8730"/>
                    <a:pt x="6275" y="8721"/>
                    <a:pt x="6386" y="8700"/>
                  </a:cubicBezTo>
                  <a:cubicBezTo>
                    <a:pt x="7100" y="8532"/>
                    <a:pt x="7730" y="8028"/>
                    <a:pt x="7982" y="7314"/>
                  </a:cubicBezTo>
                  <a:cubicBezTo>
                    <a:pt x="7982" y="7944"/>
                    <a:pt x="8990" y="8154"/>
                    <a:pt x="9452" y="8196"/>
                  </a:cubicBezTo>
                  <a:cubicBezTo>
                    <a:pt x="9498" y="8199"/>
                    <a:pt x="9545" y="8201"/>
                    <a:pt x="9591" y="8201"/>
                  </a:cubicBezTo>
                  <a:cubicBezTo>
                    <a:pt x="10090" y="8201"/>
                    <a:pt x="10580" y="7996"/>
                    <a:pt x="10965" y="7650"/>
                  </a:cubicBezTo>
                  <a:cubicBezTo>
                    <a:pt x="11007" y="8406"/>
                    <a:pt x="11133" y="8784"/>
                    <a:pt x="11805" y="9162"/>
                  </a:cubicBezTo>
                  <a:cubicBezTo>
                    <a:pt x="12184" y="9366"/>
                    <a:pt x="12624" y="9489"/>
                    <a:pt x="13068" y="9489"/>
                  </a:cubicBezTo>
                  <a:cubicBezTo>
                    <a:pt x="13264" y="9489"/>
                    <a:pt x="13461" y="9466"/>
                    <a:pt x="13653" y="9414"/>
                  </a:cubicBezTo>
                  <a:lnTo>
                    <a:pt x="13653" y="9414"/>
                  </a:lnTo>
                  <a:cubicBezTo>
                    <a:pt x="13532" y="10265"/>
                    <a:pt x="13840" y="11351"/>
                    <a:pt x="14767" y="11351"/>
                  </a:cubicBezTo>
                  <a:cubicBezTo>
                    <a:pt x="14801" y="11351"/>
                    <a:pt x="14836" y="11350"/>
                    <a:pt x="14872" y="11347"/>
                  </a:cubicBezTo>
                  <a:lnTo>
                    <a:pt x="14872" y="11347"/>
                  </a:lnTo>
                  <a:cubicBezTo>
                    <a:pt x="14073" y="11893"/>
                    <a:pt x="13569" y="12733"/>
                    <a:pt x="13485" y="13699"/>
                  </a:cubicBezTo>
                  <a:cubicBezTo>
                    <a:pt x="13401" y="14371"/>
                    <a:pt x="13443" y="16052"/>
                    <a:pt x="14031" y="16346"/>
                  </a:cubicBezTo>
                  <a:cubicBezTo>
                    <a:pt x="14109" y="16382"/>
                    <a:pt x="14204" y="16399"/>
                    <a:pt x="14313" y="16399"/>
                  </a:cubicBezTo>
                  <a:cubicBezTo>
                    <a:pt x="15210" y="16399"/>
                    <a:pt x="17049" y="15234"/>
                    <a:pt x="17686" y="14035"/>
                  </a:cubicBezTo>
                  <a:cubicBezTo>
                    <a:pt x="18064" y="13153"/>
                    <a:pt x="18148" y="12187"/>
                    <a:pt x="17980" y="11221"/>
                  </a:cubicBezTo>
                  <a:cubicBezTo>
                    <a:pt x="17896" y="10800"/>
                    <a:pt x="17770" y="10380"/>
                    <a:pt x="17602" y="10002"/>
                  </a:cubicBezTo>
                  <a:cubicBezTo>
                    <a:pt x="17518" y="9792"/>
                    <a:pt x="17392" y="9792"/>
                    <a:pt x="17350" y="9624"/>
                  </a:cubicBezTo>
                  <a:cubicBezTo>
                    <a:pt x="17350" y="9330"/>
                    <a:pt x="17350" y="9078"/>
                    <a:pt x="17392" y="8826"/>
                  </a:cubicBezTo>
                  <a:cubicBezTo>
                    <a:pt x="17476" y="7524"/>
                    <a:pt x="17224" y="6263"/>
                    <a:pt x="16720" y="5087"/>
                  </a:cubicBezTo>
                  <a:cubicBezTo>
                    <a:pt x="16384" y="4373"/>
                    <a:pt x="15544" y="3911"/>
                    <a:pt x="15334" y="3197"/>
                  </a:cubicBezTo>
                  <a:cubicBezTo>
                    <a:pt x="14998" y="2231"/>
                    <a:pt x="14283" y="1390"/>
                    <a:pt x="13359" y="928"/>
                  </a:cubicBezTo>
                  <a:cubicBezTo>
                    <a:pt x="12885" y="654"/>
                    <a:pt x="12144" y="305"/>
                    <a:pt x="11524" y="305"/>
                  </a:cubicBezTo>
                  <a:cubicBezTo>
                    <a:pt x="11100" y="305"/>
                    <a:pt x="10732" y="468"/>
                    <a:pt x="10545" y="928"/>
                  </a:cubicBezTo>
                  <a:cubicBezTo>
                    <a:pt x="10514" y="164"/>
                    <a:pt x="9282" y="0"/>
                    <a:pt x="8386" y="0"/>
                  </a:cubicBez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5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genre</a:t>
            </a:r>
            <a:endParaRPr/>
          </a:p>
        </p:txBody>
      </p:sp>
      <p:grpSp>
        <p:nvGrpSpPr>
          <p:cNvPr id="901" name="Google Shape;901;p56"/>
          <p:cNvGrpSpPr/>
          <p:nvPr/>
        </p:nvGrpSpPr>
        <p:grpSpPr>
          <a:xfrm>
            <a:off x="2845951" y="3241919"/>
            <a:ext cx="1575945" cy="807670"/>
            <a:chOff x="2845951" y="3546719"/>
            <a:chExt cx="1575945" cy="807670"/>
          </a:xfrm>
        </p:grpSpPr>
        <p:sp>
          <p:nvSpPr>
            <p:cNvPr id="902" name="Google Shape;902;p56"/>
            <p:cNvSpPr/>
            <p:nvPr/>
          </p:nvSpPr>
          <p:spPr>
            <a:xfrm>
              <a:off x="2845951" y="3565088"/>
              <a:ext cx="1557587" cy="789301"/>
            </a:xfrm>
            <a:custGeom>
              <a:avLst/>
              <a:gdLst/>
              <a:ahLst/>
              <a:cxnLst/>
              <a:rect l="l" t="t" r="r" b="b"/>
              <a:pathLst>
                <a:path w="115036" h="58294" extrusionOk="0">
                  <a:moveTo>
                    <a:pt x="0" y="1"/>
                  </a:moveTo>
                  <a:lnTo>
                    <a:pt x="0" y="5858"/>
                  </a:lnTo>
                  <a:cubicBezTo>
                    <a:pt x="388" y="5836"/>
                    <a:pt x="345" y="5815"/>
                    <a:pt x="495" y="5815"/>
                  </a:cubicBezTo>
                  <a:cubicBezTo>
                    <a:pt x="2218" y="5815"/>
                    <a:pt x="3618" y="7214"/>
                    <a:pt x="3639" y="8937"/>
                  </a:cubicBezTo>
                  <a:cubicBezTo>
                    <a:pt x="3618" y="10660"/>
                    <a:pt x="2196" y="12038"/>
                    <a:pt x="452" y="12038"/>
                  </a:cubicBezTo>
                  <a:cubicBezTo>
                    <a:pt x="323" y="12038"/>
                    <a:pt x="388" y="12038"/>
                    <a:pt x="0" y="12017"/>
                  </a:cubicBezTo>
                  <a:lnTo>
                    <a:pt x="0" y="15957"/>
                  </a:lnTo>
                  <a:cubicBezTo>
                    <a:pt x="388" y="15936"/>
                    <a:pt x="345" y="15936"/>
                    <a:pt x="495" y="15936"/>
                  </a:cubicBezTo>
                  <a:cubicBezTo>
                    <a:pt x="2218" y="15936"/>
                    <a:pt x="3618" y="17314"/>
                    <a:pt x="3639" y="19037"/>
                  </a:cubicBezTo>
                  <a:cubicBezTo>
                    <a:pt x="3618" y="20746"/>
                    <a:pt x="2218" y="22138"/>
                    <a:pt x="492" y="22138"/>
                  </a:cubicBezTo>
                  <a:cubicBezTo>
                    <a:pt x="479" y="22138"/>
                    <a:pt x="465" y="22138"/>
                    <a:pt x="452" y="22138"/>
                  </a:cubicBezTo>
                  <a:cubicBezTo>
                    <a:pt x="323" y="22138"/>
                    <a:pt x="388" y="22138"/>
                    <a:pt x="0" y="22116"/>
                  </a:cubicBezTo>
                  <a:lnTo>
                    <a:pt x="0" y="26057"/>
                  </a:lnTo>
                  <a:cubicBezTo>
                    <a:pt x="388" y="26035"/>
                    <a:pt x="345" y="26035"/>
                    <a:pt x="495" y="26035"/>
                  </a:cubicBezTo>
                  <a:cubicBezTo>
                    <a:pt x="2218" y="26035"/>
                    <a:pt x="3618" y="27414"/>
                    <a:pt x="3639" y="29136"/>
                  </a:cubicBezTo>
                  <a:cubicBezTo>
                    <a:pt x="3618" y="30881"/>
                    <a:pt x="2196" y="32259"/>
                    <a:pt x="452" y="32259"/>
                  </a:cubicBezTo>
                  <a:cubicBezTo>
                    <a:pt x="323" y="32259"/>
                    <a:pt x="388" y="32237"/>
                    <a:pt x="0" y="32216"/>
                  </a:cubicBezTo>
                  <a:lnTo>
                    <a:pt x="0" y="36178"/>
                  </a:lnTo>
                  <a:cubicBezTo>
                    <a:pt x="388" y="36157"/>
                    <a:pt x="345" y="36135"/>
                    <a:pt x="495" y="36135"/>
                  </a:cubicBezTo>
                  <a:cubicBezTo>
                    <a:pt x="2218" y="36135"/>
                    <a:pt x="3618" y="37513"/>
                    <a:pt x="3639" y="39257"/>
                  </a:cubicBezTo>
                  <a:cubicBezTo>
                    <a:pt x="3618" y="40980"/>
                    <a:pt x="2196" y="42358"/>
                    <a:pt x="452" y="42358"/>
                  </a:cubicBezTo>
                  <a:cubicBezTo>
                    <a:pt x="323" y="42358"/>
                    <a:pt x="388" y="42358"/>
                    <a:pt x="0" y="42337"/>
                  </a:cubicBezTo>
                  <a:lnTo>
                    <a:pt x="0" y="46278"/>
                  </a:lnTo>
                  <a:cubicBezTo>
                    <a:pt x="388" y="46256"/>
                    <a:pt x="345" y="46235"/>
                    <a:pt x="495" y="46235"/>
                  </a:cubicBezTo>
                  <a:cubicBezTo>
                    <a:pt x="2218" y="46235"/>
                    <a:pt x="3618" y="47634"/>
                    <a:pt x="3639" y="49357"/>
                  </a:cubicBezTo>
                  <a:cubicBezTo>
                    <a:pt x="3618" y="51067"/>
                    <a:pt x="2218" y="52458"/>
                    <a:pt x="492" y="52458"/>
                  </a:cubicBezTo>
                  <a:cubicBezTo>
                    <a:pt x="479" y="52458"/>
                    <a:pt x="465" y="52458"/>
                    <a:pt x="452" y="52458"/>
                  </a:cubicBezTo>
                  <a:cubicBezTo>
                    <a:pt x="323" y="52458"/>
                    <a:pt x="388" y="52458"/>
                    <a:pt x="0" y="52436"/>
                  </a:cubicBezTo>
                  <a:lnTo>
                    <a:pt x="0" y="58294"/>
                  </a:lnTo>
                  <a:lnTo>
                    <a:pt x="115036" y="58294"/>
                  </a:lnTo>
                  <a:lnTo>
                    <a:pt x="115036" y="52458"/>
                  </a:lnTo>
                  <a:cubicBezTo>
                    <a:pt x="113485" y="52458"/>
                    <a:pt x="111935" y="51080"/>
                    <a:pt x="111935" y="49357"/>
                  </a:cubicBezTo>
                  <a:cubicBezTo>
                    <a:pt x="111935" y="47634"/>
                    <a:pt x="113485" y="46235"/>
                    <a:pt x="115036" y="46235"/>
                  </a:cubicBezTo>
                  <a:lnTo>
                    <a:pt x="115036" y="42358"/>
                  </a:lnTo>
                  <a:cubicBezTo>
                    <a:pt x="113485" y="42358"/>
                    <a:pt x="111935" y="40959"/>
                    <a:pt x="111935" y="39257"/>
                  </a:cubicBezTo>
                  <a:cubicBezTo>
                    <a:pt x="111935" y="37535"/>
                    <a:pt x="113485" y="36135"/>
                    <a:pt x="115036" y="36135"/>
                  </a:cubicBezTo>
                  <a:lnTo>
                    <a:pt x="115036" y="32259"/>
                  </a:lnTo>
                  <a:cubicBezTo>
                    <a:pt x="113485" y="32259"/>
                    <a:pt x="111935" y="30859"/>
                    <a:pt x="111935" y="29136"/>
                  </a:cubicBezTo>
                  <a:cubicBezTo>
                    <a:pt x="111935" y="27435"/>
                    <a:pt x="113485" y="26035"/>
                    <a:pt x="115036" y="26035"/>
                  </a:cubicBezTo>
                  <a:lnTo>
                    <a:pt x="115036" y="22138"/>
                  </a:lnTo>
                  <a:cubicBezTo>
                    <a:pt x="113485" y="22138"/>
                    <a:pt x="111935" y="20760"/>
                    <a:pt x="111935" y="19037"/>
                  </a:cubicBezTo>
                  <a:cubicBezTo>
                    <a:pt x="111935" y="17314"/>
                    <a:pt x="113485" y="15936"/>
                    <a:pt x="115036" y="15936"/>
                  </a:cubicBezTo>
                  <a:lnTo>
                    <a:pt x="115036" y="12038"/>
                  </a:lnTo>
                  <a:cubicBezTo>
                    <a:pt x="113485" y="12038"/>
                    <a:pt x="111935" y="10660"/>
                    <a:pt x="111935" y="8937"/>
                  </a:cubicBezTo>
                  <a:cubicBezTo>
                    <a:pt x="111935" y="7214"/>
                    <a:pt x="113485" y="5815"/>
                    <a:pt x="115036" y="5815"/>
                  </a:cubicBezTo>
                  <a:lnTo>
                    <a:pt x="115036" y="1"/>
                  </a:lnTo>
                  <a:close/>
                </a:path>
              </a:pathLst>
            </a:custGeom>
            <a:solidFill>
              <a:srgbClr val="432918">
                <a:alpha val="7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6"/>
            <p:cNvSpPr/>
            <p:nvPr/>
          </p:nvSpPr>
          <p:spPr>
            <a:xfrm>
              <a:off x="2864308" y="3546719"/>
              <a:ext cx="1557587" cy="789301"/>
            </a:xfrm>
            <a:custGeom>
              <a:avLst/>
              <a:gdLst/>
              <a:ahLst/>
              <a:cxnLst/>
              <a:rect l="l" t="t" r="r" b="b"/>
              <a:pathLst>
                <a:path w="115036" h="58294" extrusionOk="0">
                  <a:moveTo>
                    <a:pt x="0" y="1"/>
                  </a:moveTo>
                  <a:lnTo>
                    <a:pt x="0" y="5858"/>
                  </a:lnTo>
                  <a:cubicBezTo>
                    <a:pt x="388" y="5836"/>
                    <a:pt x="345" y="5815"/>
                    <a:pt x="495" y="5815"/>
                  </a:cubicBezTo>
                  <a:cubicBezTo>
                    <a:pt x="2218" y="5815"/>
                    <a:pt x="3618" y="7214"/>
                    <a:pt x="3639" y="8937"/>
                  </a:cubicBezTo>
                  <a:cubicBezTo>
                    <a:pt x="3618" y="10660"/>
                    <a:pt x="2196" y="12038"/>
                    <a:pt x="452" y="12038"/>
                  </a:cubicBezTo>
                  <a:cubicBezTo>
                    <a:pt x="323" y="12038"/>
                    <a:pt x="388" y="12038"/>
                    <a:pt x="0" y="12017"/>
                  </a:cubicBezTo>
                  <a:lnTo>
                    <a:pt x="0" y="15957"/>
                  </a:lnTo>
                  <a:cubicBezTo>
                    <a:pt x="388" y="15936"/>
                    <a:pt x="345" y="15936"/>
                    <a:pt x="495" y="15936"/>
                  </a:cubicBezTo>
                  <a:cubicBezTo>
                    <a:pt x="2218" y="15936"/>
                    <a:pt x="3618" y="17314"/>
                    <a:pt x="3639" y="19037"/>
                  </a:cubicBezTo>
                  <a:cubicBezTo>
                    <a:pt x="3618" y="20746"/>
                    <a:pt x="2218" y="22138"/>
                    <a:pt x="492" y="22138"/>
                  </a:cubicBezTo>
                  <a:cubicBezTo>
                    <a:pt x="479" y="22138"/>
                    <a:pt x="465" y="22138"/>
                    <a:pt x="452" y="22138"/>
                  </a:cubicBezTo>
                  <a:cubicBezTo>
                    <a:pt x="323" y="22138"/>
                    <a:pt x="388" y="22138"/>
                    <a:pt x="0" y="22116"/>
                  </a:cubicBezTo>
                  <a:lnTo>
                    <a:pt x="0" y="26057"/>
                  </a:lnTo>
                  <a:cubicBezTo>
                    <a:pt x="388" y="26035"/>
                    <a:pt x="345" y="26035"/>
                    <a:pt x="495" y="26035"/>
                  </a:cubicBezTo>
                  <a:cubicBezTo>
                    <a:pt x="2218" y="26035"/>
                    <a:pt x="3618" y="27414"/>
                    <a:pt x="3639" y="29136"/>
                  </a:cubicBezTo>
                  <a:cubicBezTo>
                    <a:pt x="3618" y="30881"/>
                    <a:pt x="2196" y="32259"/>
                    <a:pt x="452" y="32259"/>
                  </a:cubicBezTo>
                  <a:cubicBezTo>
                    <a:pt x="323" y="32259"/>
                    <a:pt x="388" y="32237"/>
                    <a:pt x="0" y="32216"/>
                  </a:cubicBezTo>
                  <a:lnTo>
                    <a:pt x="0" y="36178"/>
                  </a:lnTo>
                  <a:cubicBezTo>
                    <a:pt x="388" y="36157"/>
                    <a:pt x="345" y="36135"/>
                    <a:pt x="495" y="36135"/>
                  </a:cubicBezTo>
                  <a:cubicBezTo>
                    <a:pt x="2218" y="36135"/>
                    <a:pt x="3618" y="37513"/>
                    <a:pt x="3639" y="39257"/>
                  </a:cubicBezTo>
                  <a:cubicBezTo>
                    <a:pt x="3618" y="40980"/>
                    <a:pt x="2196" y="42358"/>
                    <a:pt x="452" y="42358"/>
                  </a:cubicBezTo>
                  <a:cubicBezTo>
                    <a:pt x="323" y="42358"/>
                    <a:pt x="388" y="42358"/>
                    <a:pt x="0" y="42337"/>
                  </a:cubicBezTo>
                  <a:lnTo>
                    <a:pt x="0" y="46278"/>
                  </a:lnTo>
                  <a:cubicBezTo>
                    <a:pt x="388" y="46256"/>
                    <a:pt x="345" y="46235"/>
                    <a:pt x="495" y="46235"/>
                  </a:cubicBezTo>
                  <a:cubicBezTo>
                    <a:pt x="2218" y="46235"/>
                    <a:pt x="3618" y="47634"/>
                    <a:pt x="3639" y="49357"/>
                  </a:cubicBezTo>
                  <a:cubicBezTo>
                    <a:pt x="3618" y="51067"/>
                    <a:pt x="2218" y="52458"/>
                    <a:pt x="492" y="52458"/>
                  </a:cubicBezTo>
                  <a:cubicBezTo>
                    <a:pt x="479" y="52458"/>
                    <a:pt x="465" y="52458"/>
                    <a:pt x="452" y="52458"/>
                  </a:cubicBezTo>
                  <a:cubicBezTo>
                    <a:pt x="323" y="52458"/>
                    <a:pt x="388" y="52458"/>
                    <a:pt x="0" y="52436"/>
                  </a:cubicBezTo>
                  <a:lnTo>
                    <a:pt x="0" y="58294"/>
                  </a:lnTo>
                  <a:lnTo>
                    <a:pt x="115036" y="58294"/>
                  </a:lnTo>
                  <a:lnTo>
                    <a:pt x="115036" y="52458"/>
                  </a:lnTo>
                  <a:cubicBezTo>
                    <a:pt x="113485" y="52458"/>
                    <a:pt x="111935" y="51080"/>
                    <a:pt x="111935" y="49357"/>
                  </a:cubicBezTo>
                  <a:cubicBezTo>
                    <a:pt x="111935" y="47634"/>
                    <a:pt x="113485" y="46235"/>
                    <a:pt x="115036" y="46235"/>
                  </a:cubicBezTo>
                  <a:lnTo>
                    <a:pt x="115036" y="42358"/>
                  </a:lnTo>
                  <a:cubicBezTo>
                    <a:pt x="113485" y="42358"/>
                    <a:pt x="111935" y="40959"/>
                    <a:pt x="111935" y="39257"/>
                  </a:cubicBezTo>
                  <a:cubicBezTo>
                    <a:pt x="111935" y="37535"/>
                    <a:pt x="113485" y="36135"/>
                    <a:pt x="115036" y="36135"/>
                  </a:cubicBezTo>
                  <a:lnTo>
                    <a:pt x="115036" y="32259"/>
                  </a:lnTo>
                  <a:cubicBezTo>
                    <a:pt x="113485" y="32259"/>
                    <a:pt x="111935" y="30859"/>
                    <a:pt x="111935" y="29136"/>
                  </a:cubicBezTo>
                  <a:cubicBezTo>
                    <a:pt x="111935" y="27435"/>
                    <a:pt x="113485" y="26035"/>
                    <a:pt x="115036" y="26035"/>
                  </a:cubicBezTo>
                  <a:lnTo>
                    <a:pt x="115036" y="22138"/>
                  </a:lnTo>
                  <a:cubicBezTo>
                    <a:pt x="113485" y="22138"/>
                    <a:pt x="111935" y="20760"/>
                    <a:pt x="111935" y="19037"/>
                  </a:cubicBezTo>
                  <a:cubicBezTo>
                    <a:pt x="111935" y="17314"/>
                    <a:pt x="113485" y="15936"/>
                    <a:pt x="115036" y="15936"/>
                  </a:cubicBezTo>
                  <a:lnTo>
                    <a:pt x="115036" y="12038"/>
                  </a:lnTo>
                  <a:cubicBezTo>
                    <a:pt x="113485" y="12038"/>
                    <a:pt x="111935" y="10660"/>
                    <a:pt x="111935" y="8937"/>
                  </a:cubicBezTo>
                  <a:cubicBezTo>
                    <a:pt x="111935" y="7214"/>
                    <a:pt x="113485" y="5815"/>
                    <a:pt x="115036" y="5815"/>
                  </a:cubicBezTo>
                  <a:lnTo>
                    <a:pt x="1150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6"/>
            <p:cNvSpPr/>
            <p:nvPr/>
          </p:nvSpPr>
          <p:spPr>
            <a:xfrm>
              <a:off x="3013288" y="3627187"/>
              <a:ext cx="1259613" cy="149306"/>
            </a:xfrm>
            <a:custGeom>
              <a:avLst/>
              <a:gdLst/>
              <a:ahLst/>
              <a:cxnLst/>
              <a:rect l="l" t="t" r="r" b="b"/>
              <a:pathLst>
                <a:path w="93029" h="11027" extrusionOk="0">
                  <a:moveTo>
                    <a:pt x="92490" y="539"/>
                  </a:moveTo>
                  <a:lnTo>
                    <a:pt x="92490" y="10488"/>
                  </a:lnTo>
                  <a:lnTo>
                    <a:pt x="539" y="10488"/>
                  </a:lnTo>
                  <a:lnTo>
                    <a:pt x="539" y="539"/>
                  </a:lnTo>
                  <a:close/>
                  <a:moveTo>
                    <a:pt x="1" y="1"/>
                  </a:moveTo>
                  <a:lnTo>
                    <a:pt x="1" y="11027"/>
                  </a:lnTo>
                  <a:lnTo>
                    <a:pt x="93029" y="11027"/>
                  </a:lnTo>
                  <a:lnTo>
                    <a:pt x="9302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6"/>
            <p:cNvSpPr/>
            <p:nvPr/>
          </p:nvSpPr>
          <p:spPr>
            <a:xfrm>
              <a:off x="3075694" y="3668592"/>
              <a:ext cx="61539" cy="58628"/>
            </a:xfrm>
            <a:custGeom>
              <a:avLst/>
              <a:gdLst/>
              <a:ahLst/>
              <a:cxnLst/>
              <a:rect l="l" t="t" r="r" b="b"/>
              <a:pathLst>
                <a:path w="4545" h="4330" extrusionOk="0">
                  <a:moveTo>
                    <a:pt x="2261" y="1"/>
                  </a:moveTo>
                  <a:lnTo>
                    <a:pt x="1572" y="1422"/>
                  </a:lnTo>
                  <a:lnTo>
                    <a:pt x="0" y="1659"/>
                  </a:lnTo>
                  <a:lnTo>
                    <a:pt x="1120" y="2757"/>
                  </a:lnTo>
                  <a:lnTo>
                    <a:pt x="862" y="4329"/>
                  </a:lnTo>
                  <a:lnTo>
                    <a:pt x="862" y="4329"/>
                  </a:lnTo>
                  <a:lnTo>
                    <a:pt x="2261" y="3597"/>
                  </a:lnTo>
                  <a:lnTo>
                    <a:pt x="3661" y="4329"/>
                  </a:lnTo>
                  <a:lnTo>
                    <a:pt x="3661" y="4329"/>
                  </a:lnTo>
                  <a:lnTo>
                    <a:pt x="3403" y="2757"/>
                  </a:lnTo>
                  <a:lnTo>
                    <a:pt x="4544" y="1659"/>
                  </a:lnTo>
                  <a:lnTo>
                    <a:pt x="2972" y="1422"/>
                  </a:lnTo>
                  <a:lnTo>
                    <a:pt x="226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6"/>
            <p:cNvSpPr/>
            <p:nvPr/>
          </p:nvSpPr>
          <p:spPr>
            <a:xfrm>
              <a:off x="3180954" y="3668592"/>
              <a:ext cx="61526" cy="58628"/>
            </a:xfrm>
            <a:custGeom>
              <a:avLst/>
              <a:gdLst/>
              <a:ahLst/>
              <a:cxnLst/>
              <a:rect l="l" t="t" r="r" b="b"/>
              <a:pathLst>
                <a:path w="4544" h="4330" extrusionOk="0">
                  <a:moveTo>
                    <a:pt x="2261" y="1"/>
                  </a:moveTo>
                  <a:lnTo>
                    <a:pt x="1572" y="1422"/>
                  </a:lnTo>
                  <a:lnTo>
                    <a:pt x="0" y="1659"/>
                  </a:lnTo>
                  <a:lnTo>
                    <a:pt x="1120" y="2757"/>
                  </a:lnTo>
                  <a:lnTo>
                    <a:pt x="862" y="4329"/>
                  </a:lnTo>
                  <a:lnTo>
                    <a:pt x="2261" y="3597"/>
                  </a:lnTo>
                  <a:lnTo>
                    <a:pt x="3661" y="4329"/>
                  </a:lnTo>
                  <a:lnTo>
                    <a:pt x="3661" y="4329"/>
                  </a:lnTo>
                  <a:lnTo>
                    <a:pt x="3403" y="2757"/>
                  </a:lnTo>
                  <a:lnTo>
                    <a:pt x="4544" y="1659"/>
                  </a:lnTo>
                  <a:lnTo>
                    <a:pt x="2972" y="1422"/>
                  </a:lnTo>
                  <a:lnTo>
                    <a:pt x="226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6"/>
            <p:cNvSpPr/>
            <p:nvPr/>
          </p:nvSpPr>
          <p:spPr>
            <a:xfrm>
              <a:off x="3291454" y="3668592"/>
              <a:ext cx="61539" cy="58628"/>
            </a:xfrm>
            <a:custGeom>
              <a:avLst/>
              <a:gdLst/>
              <a:ahLst/>
              <a:cxnLst/>
              <a:rect l="l" t="t" r="r" b="b"/>
              <a:pathLst>
                <a:path w="4545" h="4330" extrusionOk="0">
                  <a:moveTo>
                    <a:pt x="2262" y="1"/>
                  </a:moveTo>
                  <a:lnTo>
                    <a:pt x="1573" y="1422"/>
                  </a:lnTo>
                  <a:lnTo>
                    <a:pt x="1" y="1659"/>
                  </a:lnTo>
                  <a:lnTo>
                    <a:pt x="1120" y="2757"/>
                  </a:lnTo>
                  <a:lnTo>
                    <a:pt x="862" y="4329"/>
                  </a:lnTo>
                  <a:lnTo>
                    <a:pt x="862" y="4329"/>
                  </a:lnTo>
                  <a:lnTo>
                    <a:pt x="2262" y="3597"/>
                  </a:lnTo>
                  <a:lnTo>
                    <a:pt x="3661" y="4329"/>
                  </a:lnTo>
                  <a:lnTo>
                    <a:pt x="3661" y="4329"/>
                  </a:lnTo>
                  <a:lnTo>
                    <a:pt x="3403" y="2757"/>
                  </a:lnTo>
                  <a:lnTo>
                    <a:pt x="4544" y="1659"/>
                  </a:lnTo>
                  <a:lnTo>
                    <a:pt x="2972" y="1422"/>
                  </a:lnTo>
                  <a:lnTo>
                    <a:pt x="226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6"/>
            <p:cNvSpPr/>
            <p:nvPr/>
          </p:nvSpPr>
          <p:spPr>
            <a:xfrm>
              <a:off x="3399341" y="3668592"/>
              <a:ext cx="61539" cy="58628"/>
            </a:xfrm>
            <a:custGeom>
              <a:avLst/>
              <a:gdLst/>
              <a:ahLst/>
              <a:cxnLst/>
              <a:rect l="l" t="t" r="r" b="b"/>
              <a:pathLst>
                <a:path w="4545" h="4330" extrusionOk="0">
                  <a:moveTo>
                    <a:pt x="2261" y="1"/>
                  </a:moveTo>
                  <a:lnTo>
                    <a:pt x="1572" y="1422"/>
                  </a:lnTo>
                  <a:lnTo>
                    <a:pt x="0" y="1659"/>
                  </a:lnTo>
                  <a:lnTo>
                    <a:pt x="1120" y="2757"/>
                  </a:lnTo>
                  <a:lnTo>
                    <a:pt x="862" y="4329"/>
                  </a:lnTo>
                  <a:lnTo>
                    <a:pt x="862" y="4329"/>
                  </a:lnTo>
                  <a:lnTo>
                    <a:pt x="2261" y="3597"/>
                  </a:lnTo>
                  <a:lnTo>
                    <a:pt x="3661" y="4329"/>
                  </a:lnTo>
                  <a:lnTo>
                    <a:pt x="3661" y="4329"/>
                  </a:lnTo>
                  <a:lnTo>
                    <a:pt x="3403" y="2757"/>
                  </a:lnTo>
                  <a:lnTo>
                    <a:pt x="4544" y="1659"/>
                  </a:lnTo>
                  <a:lnTo>
                    <a:pt x="2972" y="1422"/>
                  </a:lnTo>
                  <a:lnTo>
                    <a:pt x="226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6"/>
            <p:cNvSpPr/>
            <p:nvPr/>
          </p:nvSpPr>
          <p:spPr>
            <a:xfrm>
              <a:off x="3507214" y="3668592"/>
              <a:ext cx="61539" cy="58628"/>
            </a:xfrm>
            <a:custGeom>
              <a:avLst/>
              <a:gdLst/>
              <a:ahLst/>
              <a:cxnLst/>
              <a:rect l="l" t="t" r="r" b="b"/>
              <a:pathLst>
                <a:path w="4545" h="4330" extrusionOk="0">
                  <a:moveTo>
                    <a:pt x="2262" y="1"/>
                  </a:moveTo>
                  <a:lnTo>
                    <a:pt x="1573" y="1422"/>
                  </a:lnTo>
                  <a:lnTo>
                    <a:pt x="1" y="1659"/>
                  </a:lnTo>
                  <a:lnTo>
                    <a:pt x="1121" y="2757"/>
                  </a:lnTo>
                  <a:lnTo>
                    <a:pt x="862" y="4329"/>
                  </a:lnTo>
                  <a:lnTo>
                    <a:pt x="862" y="4329"/>
                  </a:lnTo>
                  <a:lnTo>
                    <a:pt x="2262" y="3597"/>
                  </a:lnTo>
                  <a:lnTo>
                    <a:pt x="3662" y="4329"/>
                  </a:lnTo>
                  <a:lnTo>
                    <a:pt x="3662" y="4329"/>
                  </a:lnTo>
                  <a:lnTo>
                    <a:pt x="3403" y="2757"/>
                  </a:lnTo>
                  <a:lnTo>
                    <a:pt x="4545" y="1659"/>
                  </a:lnTo>
                  <a:lnTo>
                    <a:pt x="2973" y="1422"/>
                  </a:lnTo>
                  <a:lnTo>
                    <a:pt x="226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6"/>
            <p:cNvSpPr/>
            <p:nvPr/>
          </p:nvSpPr>
          <p:spPr>
            <a:xfrm>
              <a:off x="3615101" y="3668592"/>
              <a:ext cx="61539" cy="58628"/>
            </a:xfrm>
            <a:custGeom>
              <a:avLst/>
              <a:gdLst/>
              <a:ahLst/>
              <a:cxnLst/>
              <a:rect l="l" t="t" r="r" b="b"/>
              <a:pathLst>
                <a:path w="4545" h="4330" extrusionOk="0">
                  <a:moveTo>
                    <a:pt x="2262" y="1"/>
                  </a:moveTo>
                  <a:lnTo>
                    <a:pt x="1573" y="1422"/>
                  </a:lnTo>
                  <a:lnTo>
                    <a:pt x="1" y="1659"/>
                  </a:lnTo>
                  <a:lnTo>
                    <a:pt x="1120" y="2757"/>
                  </a:lnTo>
                  <a:lnTo>
                    <a:pt x="862" y="4329"/>
                  </a:lnTo>
                  <a:lnTo>
                    <a:pt x="862" y="4329"/>
                  </a:lnTo>
                  <a:lnTo>
                    <a:pt x="2262" y="3597"/>
                  </a:lnTo>
                  <a:lnTo>
                    <a:pt x="3661" y="4329"/>
                  </a:lnTo>
                  <a:lnTo>
                    <a:pt x="3403" y="2757"/>
                  </a:lnTo>
                  <a:lnTo>
                    <a:pt x="4544" y="1659"/>
                  </a:lnTo>
                  <a:lnTo>
                    <a:pt x="2972" y="1422"/>
                  </a:lnTo>
                  <a:lnTo>
                    <a:pt x="226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6"/>
            <p:cNvSpPr/>
            <p:nvPr/>
          </p:nvSpPr>
          <p:spPr>
            <a:xfrm>
              <a:off x="3722988" y="3668592"/>
              <a:ext cx="61539" cy="58628"/>
            </a:xfrm>
            <a:custGeom>
              <a:avLst/>
              <a:gdLst/>
              <a:ahLst/>
              <a:cxnLst/>
              <a:rect l="l" t="t" r="r" b="b"/>
              <a:pathLst>
                <a:path w="4545" h="4330" extrusionOk="0">
                  <a:moveTo>
                    <a:pt x="2261" y="1"/>
                  </a:moveTo>
                  <a:lnTo>
                    <a:pt x="1572" y="1422"/>
                  </a:lnTo>
                  <a:lnTo>
                    <a:pt x="0" y="1659"/>
                  </a:lnTo>
                  <a:lnTo>
                    <a:pt x="1120" y="2757"/>
                  </a:lnTo>
                  <a:lnTo>
                    <a:pt x="862" y="4329"/>
                  </a:lnTo>
                  <a:lnTo>
                    <a:pt x="2261" y="3597"/>
                  </a:lnTo>
                  <a:lnTo>
                    <a:pt x="3661" y="4329"/>
                  </a:lnTo>
                  <a:lnTo>
                    <a:pt x="3661" y="4329"/>
                  </a:lnTo>
                  <a:lnTo>
                    <a:pt x="3403" y="2757"/>
                  </a:lnTo>
                  <a:lnTo>
                    <a:pt x="4544" y="1659"/>
                  </a:lnTo>
                  <a:lnTo>
                    <a:pt x="2972" y="1422"/>
                  </a:lnTo>
                  <a:lnTo>
                    <a:pt x="226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6"/>
            <p:cNvSpPr/>
            <p:nvPr/>
          </p:nvSpPr>
          <p:spPr>
            <a:xfrm>
              <a:off x="3830861" y="3668592"/>
              <a:ext cx="61539" cy="58628"/>
            </a:xfrm>
            <a:custGeom>
              <a:avLst/>
              <a:gdLst/>
              <a:ahLst/>
              <a:cxnLst/>
              <a:rect l="l" t="t" r="r" b="b"/>
              <a:pathLst>
                <a:path w="4545" h="4330" extrusionOk="0">
                  <a:moveTo>
                    <a:pt x="2262" y="1"/>
                  </a:moveTo>
                  <a:lnTo>
                    <a:pt x="1573" y="1422"/>
                  </a:lnTo>
                  <a:lnTo>
                    <a:pt x="1" y="1659"/>
                  </a:lnTo>
                  <a:lnTo>
                    <a:pt x="1121" y="2757"/>
                  </a:lnTo>
                  <a:lnTo>
                    <a:pt x="862" y="4329"/>
                  </a:lnTo>
                  <a:lnTo>
                    <a:pt x="862" y="4329"/>
                  </a:lnTo>
                  <a:lnTo>
                    <a:pt x="2262" y="3597"/>
                  </a:lnTo>
                  <a:lnTo>
                    <a:pt x="3662" y="4329"/>
                  </a:lnTo>
                  <a:lnTo>
                    <a:pt x="3403" y="2757"/>
                  </a:lnTo>
                  <a:lnTo>
                    <a:pt x="4545" y="1659"/>
                  </a:lnTo>
                  <a:lnTo>
                    <a:pt x="2973" y="1422"/>
                  </a:lnTo>
                  <a:lnTo>
                    <a:pt x="226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6"/>
            <p:cNvSpPr/>
            <p:nvPr/>
          </p:nvSpPr>
          <p:spPr>
            <a:xfrm>
              <a:off x="3938747" y="3668592"/>
              <a:ext cx="61539" cy="58628"/>
            </a:xfrm>
            <a:custGeom>
              <a:avLst/>
              <a:gdLst/>
              <a:ahLst/>
              <a:cxnLst/>
              <a:rect l="l" t="t" r="r" b="b"/>
              <a:pathLst>
                <a:path w="4545" h="4330" extrusionOk="0">
                  <a:moveTo>
                    <a:pt x="2262" y="1"/>
                  </a:moveTo>
                  <a:lnTo>
                    <a:pt x="1573" y="1422"/>
                  </a:lnTo>
                  <a:lnTo>
                    <a:pt x="1" y="1659"/>
                  </a:lnTo>
                  <a:lnTo>
                    <a:pt x="1120" y="2757"/>
                  </a:lnTo>
                  <a:lnTo>
                    <a:pt x="862" y="4329"/>
                  </a:lnTo>
                  <a:lnTo>
                    <a:pt x="2262" y="3597"/>
                  </a:lnTo>
                  <a:lnTo>
                    <a:pt x="3661" y="4329"/>
                  </a:lnTo>
                  <a:lnTo>
                    <a:pt x="3661" y="4329"/>
                  </a:lnTo>
                  <a:lnTo>
                    <a:pt x="3403" y="2757"/>
                  </a:lnTo>
                  <a:lnTo>
                    <a:pt x="4544" y="1659"/>
                  </a:lnTo>
                  <a:lnTo>
                    <a:pt x="2972" y="1422"/>
                  </a:lnTo>
                  <a:lnTo>
                    <a:pt x="226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6"/>
            <p:cNvSpPr/>
            <p:nvPr/>
          </p:nvSpPr>
          <p:spPr>
            <a:xfrm>
              <a:off x="4046634" y="3668592"/>
              <a:ext cx="61539" cy="58628"/>
            </a:xfrm>
            <a:custGeom>
              <a:avLst/>
              <a:gdLst/>
              <a:ahLst/>
              <a:cxnLst/>
              <a:rect l="l" t="t" r="r" b="b"/>
              <a:pathLst>
                <a:path w="4545" h="4330" extrusionOk="0">
                  <a:moveTo>
                    <a:pt x="2261" y="1"/>
                  </a:moveTo>
                  <a:lnTo>
                    <a:pt x="1572" y="1422"/>
                  </a:lnTo>
                  <a:lnTo>
                    <a:pt x="0" y="1659"/>
                  </a:lnTo>
                  <a:lnTo>
                    <a:pt x="1120" y="2757"/>
                  </a:lnTo>
                  <a:lnTo>
                    <a:pt x="862" y="4329"/>
                  </a:lnTo>
                  <a:lnTo>
                    <a:pt x="2261" y="3597"/>
                  </a:lnTo>
                  <a:lnTo>
                    <a:pt x="3661" y="4329"/>
                  </a:lnTo>
                  <a:lnTo>
                    <a:pt x="3661" y="4329"/>
                  </a:lnTo>
                  <a:lnTo>
                    <a:pt x="3403" y="2757"/>
                  </a:lnTo>
                  <a:lnTo>
                    <a:pt x="4544" y="1659"/>
                  </a:lnTo>
                  <a:lnTo>
                    <a:pt x="2972" y="1422"/>
                  </a:lnTo>
                  <a:lnTo>
                    <a:pt x="226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6"/>
            <p:cNvSpPr/>
            <p:nvPr/>
          </p:nvSpPr>
          <p:spPr>
            <a:xfrm>
              <a:off x="4154507" y="3668592"/>
              <a:ext cx="61539" cy="58628"/>
            </a:xfrm>
            <a:custGeom>
              <a:avLst/>
              <a:gdLst/>
              <a:ahLst/>
              <a:cxnLst/>
              <a:rect l="l" t="t" r="r" b="b"/>
              <a:pathLst>
                <a:path w="4545" h="4330" extrusionOk="0">
                  <a:moveTo>
                    <a:pt x="2262" y="1"/>
                  </a:moveTo>
                  <a:lnTo>
                    <a:pt x="1573" y="1422"/>
                  </a:lnTo>
                  <a:lnTo>
                    <a:pt x="1" y="1659"/>
                  </a:lnTo>
                  <a:lnTo>
                    <a:pt x="1121" y="2757"/>
                  </a:lnTo>
                  <a:lnTo>
                    <a:pt x="862" y="4329"/>
                  </a:lnTo>
                  <a:lnTo>
                    <a:pt x="862" y="4329"/>
                  </a:lnTo>
                  <a:lnTo>
                    <a:pt x="2262" y="3597"/>
                  </a:lnTo>
                  <a:lnTo>
                    <a:pt x="3662" y="4329"/>
                  </a:lnTo>
                  <a:lnTo>
                    <a:pt x="3403" y="2757"/>
                  </a:lnTo>
                  <a:lnTo>
                    <a:pt x="4545" y="1659"/>
                  </a:lnTo>
                  <a:lnTo>
                    <a:pt x="2973" y="1422"/>
                  </a:lnTo>
                  <a:lnTo>
                    <a:pt x="226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6"/>
            <p:cNvSpPr/>
            <p:nvPr/>
          </p:nvSpPr>
          <p:spPr>
            <a:xfrm>
              <a:off x="3013288" y="4105961"/>
              <a:ext cx="1259613" cy="149590"/>
            </a:xfrm>
            <a:custGeom>
              <a:avLst/>
              <a:gdLst/>
              <a:ahLst/>
              <a:cxnLst/>
              <a:rect l="l" t="t" r="r" b="b"/>
              <a:pathLst>
                <a:path w="93029" h="11048" extrusionOk="0">
                  <a:moveTo>
                    <a:pt x="92490" y="539"/>
                  </a:moveTo>
                  <a:lnTo>
                    <a:pt x="92490" y="10509"/>
                  </a:lnTo>
                  <a:lnTo>
                    <a:pt x="539" y="10509"/>
                  </a:lnTo>
                  <a:lnTo>
                    <a:pt x="539" y="539"/>
                  </a:lnTo>
                  <a:close/>
                  <a:moveTo>
                    <a:pt x="1" y="0"/>
                  </a:moveTo>
                  <a:lnTo>
                    <a:pt x="1" y="11047"/>
                  </a:lnTo>
                  <a:lnTo>
                    <a:pt x="93029" y="11047"/>
                  </a:lnTo>
                  <a:lnTo>
                    <a:pt x="93029"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6"/>
            <p:cNvSpPr/>
            <p:nvPr/>
          </p:nvSpPr>
          <p:spPr>
            <a:xfrm>
              <a:off x="3075694" y="4147651"/>
              <a:ext cx="61539" cy="58330"/>
            </a:xfrm>
            <a:custGeom>
              <a:avLst/>
              <a:gdLst/>
              <a:ahLst/>
              <a:cxnLst/>
              <a:rect l="l" t="t" r="r" b="b"/>
              <a:pathLst>
                <a:path w="4545" h="4308" extrusionOk="0">
                  <a:moveTo>
                    <a:pt x="2261" y="1"/>
                  </a:moveTo>
                  <a:lnTo>
                    <a:pt x="1572" y="1422"/>
                  </a:lnTo>
                  <a:lnTo>
                    <a:pt x="0" y="1637"/>
                  </a:lnTo>
                  <a:lnTo>
                    <a:pt x="1120" y="2757"/>
                  </a:lnTo>
                  <a:lnTo>
                    <a:pt x="862" y="4308"/>
                  </a:lnTo>
                  <a:lnTo>
                    <a:pt x="2261" y="3575"/>
                  </a:lnTo>
                  <a:lnTo>
                    <a:pt x="3661" y="4308"/>
                  </a:lnTo>
                  <a:lnTo>
                    <a:pt x="3403" y="2757"/>
                  </a:lnTo>
                  <a:lnTo>
                    <a:pt x="4544" y="1637"/>
                  </a:lnTo>
                  <a:lnTo>
                    <a:pt x="2972" y="1422"/>
                  </a:lnTo>
                  <a:lnTo>
                    <a:pt x="226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6"/>
            <p:cNvSpPr/>
            <p:nvPr/>
          </p:nvSpPr>
          <p:spPr>
            <a:xfrm>
              <a:off x="3180954" y="4147651"/>
              <a:ext cx="61526" cy="58330"/>
            </a:xfrm>
            <a:custGeom>
              <a:avLst/>
              <a:gdLst/>
              <a:ahLst/>
              <a:cxnLst/>
              <a:rect l="l" t="t" r="r" b="b"/>
              <a:pathLst>
                <a:path w="4544" h="4308" extrusionOk="0">
                  <a:moveTo>
                    <a:pt x="2261" y="1"/>
                  </a:moveTo>
                  <a:lnTo>
                    <a:pt x="1572" y="1422"/>
                  </a:lnTo>
                  <a:lnTo>
                    <a:pt x="0" y="1637"/>
                  </a:lnTo>
                  <a:lnTo>
                    <a:pt x="1120" y="2757"/>
                  </a:lnTo>
                  <a:lnTo>
                    <a:pt x="862" y="4308"/>
                  </a:lnTo>
                  <a:lnTo>
                    <a:pt x="2261" y="3575"/>
                  </a:lnTo>
                  <a:lnTo>
                    <a:pt x="3661" y="4308"/>
                  </a:lnTo>
                  <a:lnTo>
                    <a:pt x="3403" y="2757"/>
                  </a:lnTo>
                  <a:lnTo>
                    <a:pt x="4544" y="1637"/>
                  </a:lnTo>
                  <a:lnTo>
                    <a:pt x="2972" y="1422"/>
                  </a:lnTo>
                  <a:lnTo>
                    <a:pt x="226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6"/>
            <p:cNvSpPr/>
            <p:nvPr/>
          </p:nvSpPr>
          <p:spPr>
            <a:xfrm>
              <a:off x="3291454" y="4147651"/>
              <a:ext cx="61539" cy="58330"/>
            </a:xfrm>
            <a:custGeom>
              <a:avLst/>
              <a:gdLst/>
              <a:ahLst/>
              <a:cxnLst/>
              <a:rect l="l" t="t" r="r" b="b"/>
              <a:pathLst>
                <a:path w="4545" h="4308" extrusionOk="0">
                  <a:moveTo>
                    <a:pt x="2262" y="1"/>
                  </a:moveTo>
                  <a:lnTo>
                    <a:pt x="1573" y="1422"/>
                  </a:lnTo>
                  <a:lnTo>
                    <a:pt x="1" y="1637"/>
                  </a:lnTo>
                  <a:lnTo>
                    <a:pt x="1120" y="2757"/>
                  </a:lnTo>
                  <a:lnTo>
                    <a:pt x="862" y="4308"/>
                  </a:lnTo>
                  <a:lnTo>
                    <a:pt x="2262" y="3575"/>
                  </a:lnTo>
                  <a:lnTo>
                    <a:pt x="3661" y="4308"/>
                  </a:lnTo>
                  <a:lnTo>
                    <a:pt x="3403" y="2757"/>
                  </a:lnTo>
                  <a:lnTo>
                    <a:pt x="4544" y="1637"/>
                  </a:lnTo>
                  <a:lnTo>
                    <a:pt x="2972" y="1422"/>
                  </a:lnTo>
                  <a:lnTo>
                    <a:pt x="226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6"/>
            <p:cNvSpPr/>
            <p:nvPr/>
          </p:nvSpPr>
          <p:spPr>
            <a:xfrm>
              <a:off x="3938747" y="4147651"/>
              <a:ext cx="61539" cy="58330"/>
            </a:xfrm>
            <a:custGeom>
              <a:avLst/>
              <a:gdLst/>
              <a:ahLst/>
              <a:cxnLst/>
              <a:rect l="l" t="t" r="r" b="b"/>
              <a:pathLst>
                <a:path w="4545" h="4308" extrusionOk="0">
                  <a:moveTo>
                    <a:pt x="2262" y="1"/>
                  </a:moveTo>
                  <a:lnTo>
                    <a:pt x="1573" y="1422"/>
                  </a:lnTo>
                  <a:lnTo>
                    <a:pt x="1" y="1637"/>
                  </a:lnTo>
                  <a:lnTo>
                    <a:pt x="1120" y="2757"/>
                  </a:lnTo>
                  <a:lnTo>
                    <a:pt x="862" y="4308"/>
                  </a:lnTo>
                  <a:lnTo>
                    <a:pt x="862" y="4308"/>
                  </a:lnTo>
                  <a:lnTo>
                    <a:pt x="2262" y="3575"/>
                  </a:lnTo>
                  <a:lnTo>
                    <a:pt x="3661" y="4308"/>
                  </a:lnTo>
                  <a:lnTo>
                    <a:pt x="3403" y="2757"/>
                  </a:lnTo>
                  <a:lnTo>
                    <a:pt x="4544" y="1637"/>
                  </a:lnTo>
                  <a:lnTo>
                    <a:pt x="2972" y="1422"/>
                  </a:lnTo>
                  <a:lnTo>
                    <a:pt x="226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6"/>
            <p:cNvSpPr/>
            <p:nvPr/>
          </p:nvSpPr>
          <p:spPr>
            <a:xfrm>
              <a:off x="4046634" y="4147651"/>
              <a:ext cx="61539" cy="58330"/>
            </a:xfrm>
            <a:custGeom>
              <a:avLst/>
              <a:gdLst/>
              <a:ahLst/>
              <a:cxnLst/>
              <a:rect l="l" t="t" r="r" b="b"/>
              <a:pathLst>
                <a:path w="4545" h="4308" extrusionOk="0">
                  <a:moveTo>
                    <a:pt x="2261" y="1"/>
                  </a:moveTo>
                  <a:lnTo>
                    <a:pt x="1572" y="1422"/>
                  </a:lnTo>
                  <a:lnTo>
                    <a:pt x="0" y="1637"/>
                  </a:lnTo>
                  <a:lnTo>
                    <a:pt x="1120" y="2757"/>
                  </a:lnTo>
                  <a:lnTo>
                    <a:pt x="862" y="4308"/>
                  </a:lnTo>
                  <a:lnTo>
                    <a:pt x="2261" y="3575"/>
                  </a:lnTo>
                  <a:lnTo>
                    <a:pt x="3661" y="4308"/>
                  </a:lnTo>
                  <a:lnTo>
                    <a:pt x="3403" y="2757"/>
                  </a:lnTo>
                  <a:lnTo>
                    <a:pt x="4544" y="1637"/>
                  </a:lnTo>
                  <a:lnTo>
                    <a:pt x="2972" y="1422"/>
                  </a:lnTo>
                  <a:lnTo>
                    <a:pt x="226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6"/>
            <p:cNvSpPr/>
            <p:nvPr/>
          </p:nvSpPr>
          <p:spPr>
            <a:xfrm>
              <a:off x="4154507" y="4147651"/>
              <a:ext cx="61539" cy="58330"/>
            </a:xfrm>
            <a:custGeom>
              <a:avLst/>
              <a:gdLst/>
              <a:ahLst/>
              <a:cxnLst/>
              <a:rect l="l" t="t" r="r" b="b"/>
              <a:pathLst>
                <a:path w="4545" h="4308" extrusionOk="0">
                  <a:moveTo>
                    <a:pt x="2262" y="1"/>
                  </a:moveTo>
                  <a:lnTo>
                    <a:pt x="1573" y="1422"/>
                  </a:lnTo>
                  <a:lnTo>
                    <a:pt x="1" y="1637"/>
                  </a:lnTo>
                  <a:lnTo>
                    <a:pt x="1121" y="2757"/>
                  </a:lnTo>
                  <a:lnTo>
                    <a:pt x="862" y="4308"/>
                  </a:lnTo>
                  <a:lnTo>
                    <a:pt x="2262" y="3575"/>
                  </a:lnTo>
                  <a:lnTo>
                    <a:pt x="3662" y="4308"/>
                  </a:lnTo>
                  <a:lnTo>
                    <a:pt x="3662" y="4308"/>
                  </a:lnTo>
                  <a:lnTo>
                    <a:pt x="3403" y="2757"/>
                  </a:lnTo>
                  <a:lnTo>
                    <a:pt x="4545" y="1637"/>
                  </a:lnTo>
                  <a:lnTo>
                    <a:pt x="2973" y="1422"/>
                  </a:lnTo>
                  <a:lnTo>
                    <a:pt x="226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6"/>
            <p:cNvSpPr/>
            <p:nvPr/>
          </p:nvSpPr>
          <p:spPr>
            <a:xfrm>
              <a:off x="3450075" y="4152904"/>
              <a:ext cx="40539" cy="64735"/>
            </a:xfrm>
            <a:custGeom>
              <a:avLst/>
              <a:gdLst/>
              <a:ahLst/>
              <a:cxnLst/>
              <a:rect l="l" t="t" r="r" b="b"/>
              <a:pathLst>
                <a:path w="2994" h="4781" extrusionOk="0">
                  <a:moveTo>
                    <a:pt x="1465" y="0"/>
                  </a:moveTo>
                  <a:lnTo>
                    <a:pt x="0" y="1228"/>
                  </a:lnTo>
                  <a:lnTo>
                    <a:pt x="259" y="1594"/>
                  </a:lnTo>
                  <a:cubicBezTo>
                    <a:pt x="280" y="1615"/>
                    <a:pt x="302" y="1637"/>
                    <a:pt x="345" y="1658"/>
                  </a:cubicBezTo>
                  <a:cubicBezTo>
                    <a:pt x="366" y="1680"/>
                    <a:pt x="409" y="1680"/>
                    <a:pt x="452" y="1680"/>
                  </a:cubicBezTo>
                  <a:cubicBezTo>
                    <a:pt x="496" y="1680"/>
                    <a:pt x="517" y="1680"/>
                    <a:pt x="560" y="1658"/>
                  </a:cubicBezTo>
                  <a:cubicBezTo>
                    <a:pt x="582" y="1658"/>
                    <a:pt x="625" y="1637"/>
                    <a:pt x="646" y="1615"/>
                  </a:cubicBezTo>
                  <a:lnTo>
                    <a:pt x="1335" y="1034"/>
                  </a:lnTo>
                  <a:lnTo>
                    <a:pt x="1335" y="1034"/>
                  </a:lnTo>
                  <a:cubicBezTo>
                    <a:pt x="1314" y="1163"/>
                    <a:pt x="1314" y="1271"/>
                    <a:pt x="1314" y="1378"/>
                  </a:cubicBezTo>
                  <a:lnTo>
                    <a:pt x="1314" y="4156"/>
                  </a:lnTo>
                  <a:cubicBezTo>
                    <a:pt x="797" y="4199"/>
                    <a:pt x="517" y="4221"/>
                    <a:pt x="474" y="4221"/>
                  </a:cubicBezTo>
                  <a:cubicBezTo>
                    <a:pt x="388" y="4243"/>
                    <a:pt x="345" y="4307"/>
                    <a:pt x="345" y="4393"/>
                  </a:cubicBezTo>
                  <a:lnTo>
                    <a:pt x="345" y="4781"/>
                  </a:lnTo>
                  <a:lnTo>
                    <a:pt x="2994" y="4781"/>
                  </a:lnTo>
                  <a:lnTo>
                    <a:pt x="2994" y="4393"/>
                  </a:lnTo>
                  <a:cubicBezTo>
                    <a:pt x="2994" y="4307"/>
                    <a:pt x="2929" y="4243"/>
                    <a:pt x="2864" y="4221"/>
                  </a:cubicBezTo>
                  <a:cubicBezTo>
                    <a:pt x="2821" y="4221"/>
                    <a:pt x="2563" y="4199"/>
                    <a:pt x="2132" y="4156"/>
                  </a:cubicBezTo>
                  <a:lnTo>
                    <a:pt x="2132"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6"/>
            <p:cNvSpPr/>
            <p:nvPr/>
          </p:nvSpPr>
          <p:spPr>
            <a:xfrm>
              <a:off x="3514796" y="4152241"/>
              <a:ext cx="45508" cy="65398"/>
            </a:xfrm>
            <a:custGeom>
              <a:avLst/>
              <a:gdLst/>
              <a:ahLst/>
              <a:cxnLst/>
              <a:rect l="l" t="t" r="r" b="b"/>
              <a:pathLst>
                <a:path w="3361" h="4830" extrusionOk="0">
                  <a:moveTo>
                    <a:pt x="1611" y="1"/>
                  </a:moveTo>
                  <a:cubicBezTo>
                    <a:pt x="1440" y="1"/>
                    <a:pt x="1280" y="39"/>
                    <a:pt x="1121" y="92"/>
                  </a:cubicBezTo>
                  <a:cubicBezTo>
                    <a:pt x="755" y="200"/>
                    <a:pt x="453" y="437"/>
                    <a:pt x="281" y="781"/>
                  </a:cubicBezTo>
                  <a:cubicBezTo>
                    <a:pt x="195" y="975"/>
                    <a:pt x="109" y="1169"/>
                    <a:pt x="87" y="1384"/>
                  </a:cubicBezTo>
                  <a:lnTo>
                    <a:pt x="518" y="1449"/>
                  </a:lnTo>
                  <a:cubicBezTo>
                    <a:pt x="561" y="1471"/>
                    <a:pt x="582" y="1471"/>
                    <a:pt x="625" y="1471"/>
                  </a:cubicBezTo>
                  <a:cubicBezTo>
                    <a:pt x="690" y="1471"/>
                    <a:pt x="755" y="1449"/>
                    <a:pt x="819" y="1406"/>
                  </a:cubicBezTo>
                  <a:cubicBezTo>
                    <a:pt x="862" y="1363"/>
                    <a:pt x="905" y="1298"/>
                    <a:pt x="927" y="1234"/>
                  </a:cubicBezTo>
                  <a:cubicBezTo>
                    <a:pt x="970" y="1083"/>
                    <a:pt x="1056" y="932"/>
                    <a:pt x="1185" y="846"/>
                  </a:cubicBezTo>
                  <a:cubicBezTo>
                    <a:pt x="1317" y="752"/>
                    <a:pt x="1464" y="691"/>
                    <a:pt x="1614" y="691"/>
                  </a:cubicBezTo>
                  <a:cubicBezTo>
                    <a:pt x="1636" y="691"/>
                    <a:pt x="1658" y="693"/>
                    <a:pt x="1681" y="695"/>
                  </a:cubicBezTo>
                  <a:cubicBezTo>
                    <a:pt x="1767" y="695"/>
                    <a:pt x="1874" y="695"/>
                    <a:pt x="1960" y="738"/>
                  </a:cubicBezTo>
                  <a:cubicBezTo>
                    <a:pt x="2047" y="760"/>
                    <a:pt x="2111" y="803"/>
                    <a:pt x="2176" y="868"/>
                  </a:cubicBezTo>
                  <a:cubicBezTo>
                    <a:pt x="2240" y="932"/>
                    <a:pt x="2283" y="997"/>
                    <a:pt x="2327" y="1083"/>
                  </a:cubicBezTo>
                  <a:cubicBezTo>
                    <a:pt x="2348" y="1169"/>
                    <a:pt x="2370" y="1277"/>
                    <a:pt x="2370" y="1384"/>
                  </a:cubicBezTo>
                  <a:cubicBezTo>
                    <a:pt x="2370" y="1514"/>
                    <a:pt x="2348" y="1621"/>
                    <a:pt x="2327" y="1750"/>
                  </a:cubicBezTo>
                  <a:cubicBezTo>
                    <a:pt x="2283" y="1858"/>
                    <a:pt x="2240" y="1966"/>
                    <a:pt x="2176" y="2073"/>
                  </a:cubicBezTo>
                  <a:cubicBezTo>
                    <a:pt x="2090" y="2203"/>
                    <a:pt x="2025" y="2310"/>
                    <a:pt x="1939" y="2418"/>
                  </a:cubicBezTo>
                  <a:cubicBezTo>
                    <a:pt x="1831" y="2526"/>
                    <a:pt x="1724" y="2633"/>
                    <a:pt x="1594" y="2763"/>
                  </a:cubicBezTo>
                  <a:lnTo>
                    <a:pt x="152" y="4227"/>
                  </a:lnTo>
                  <a:cubicBezTo>
                    <a:pt x="109" y="4270"/>
                    <a:pt x="65" y="4313"/>
                    <a:pt x="44" y="4378"/>
                  </a:cubicBezTo>
                  <a:cubicBezTo>
                    <a:pt x="22" y="4442"/>
                    <a:pt x="1" y="4507"/>
                    <a:pt x="1" y="4550"/>
                  </a:cubicBezTo>
                  <a:lnTo>
                    <a:pt x="1" y="4830"/>
                  </a:lnTo>
                  <a:lnTo>
                    <a:pt x="3360" y="4830"/>
                  </a:lnTo>
                  <a:lnTo>
                    <a:pt x="3360" y="3645"/>
                  </a:lnTo>
                  <a:lnTo>
                    <a:pt x="3016" y="3645"/>
                  </a:lnTo>
                  <a:cubicBezTo>
                    <a:pt x="2930" y="3645"/>
                    <a:pt x="2865" y="3689"/>
                    <a:pt x="2865" y="3775"/>
                  </a:cubicBezTo>
                  <a:cubicBezTo>
                    <a:pt x="2843" y="3796"/>
                    <a:pt x="2843" y="3904"/>
                    <a:pt x="2822" y="4076"/>
                  </a:cubicBezTo>
                  <a:lnTo>
                    <a:pt x="1767" y="4076"/>
                  </a:lnTo>
                  <a:cubicBezTo>
                    <a:pt x="1681" y="4076"/>
                    <a:pt x="1573" y="4076"/>
                    <a:pt x="1487" y="4098"/>
                  </a:cubicBezTo>
                  <a:cubicBezTo>
                    <a:pt x="1379" y="4119"/>
                    <a:pt x="1271" y="4141"/>
                    <a:pt x="1164" y="4162"/>
                  </a:cubicBezTo>
                  <a:lnTo>
                    <a:pt x="2240" y="3064"/>
                  </a:lnTo>
                  <a:cubicBezTo>
                    <a:pt x="2370" y="2935"/>
                    <a:pt x="2499" y="2806"/>
                    <a:pt x="2607" y="2676"/>
                  </a:cubicBezTo>
                  <a:cubicBezTo>
                    <a:pt x="2736" y="2547"/>
                    <a:pt x="2843" y="2418"/>
                    <a:pt x="2930" y="2289"/>
                  </a:cubicBezTo>
                  <a:cubicBezTo>
                    <a:pt x="2994" y="2138"/>
                    <a:pt x="3080" y="2009"/>
                    <a:pt x="3123" y="1858"/>
                  </a:cubicBezTo>
                  <a:cubicBezTo>
                    <a:pt x="3188" y="1686"/>
                    <a:pt x="3209" y="1535"/>
                    <a:pt x="3209" y="1363"/>
                  </a:cubicBezTo>
                  <a:cubicBezTo>
                    <a:pt x="3209" y="1169"/>
                    <a:pt x="3166" y="975"/>
                    <a:pt x="3102" y="803"/>
                  </a:cubicBezTo>
                  <a:cubicBezTo>
                    <a:pt x="3016" y="631"/>
                    <a:pt x="2930" y="501"/>
                    <a:pt x="2779" y="372"/>
                  </a:cubicBezTo>
                  <a:cubicBezTo>
                    <a:pt x="2650" y="243"/>
                    <a:pt x="2499" y="157"/>
                    <a:pt x="2327" y="92"/>
                  </a:cubicBezTo>
                  <a:cubicBezTo>
                    <a:pt x="2167" y="39"/>
                    <a:pt x="1993" y="1"/>
                    <a:pt x="1828" y="1"/>
                  </a:cubicBezTo>
                  <a:cubicBezTo>
                    <a:pt x="1793" y="1"/>
                    <a:pt x="1758" y="2"/>
                    <a:pt x="1724" y="6"/>
                  </a:cubicBezTo>
                  <a:cubicBezTo>
                    <a:pt x="1685" y="2"/>
                    <a:pt x="1648" y="1"/>
                    <a:pt x="1611"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6"/>
            <p:cNvSpPr/>
            <p:nvPr/>
          </p:nvSpPr>
          <p:spPr>
            <a:xfrm>
              <a:off x="3584785" y="4152024"/>
              <a:ext cx="44912" cy="66197"/>
            </a:xfrm>
            <a:custGeom>
              <a:avLst/>
              <a:gdLst/>
              <a:ahLst/>
              <a:cxnLst/>
              <a:rect l="l" t="t" r="r" b="b"/>
              <a:pathLst>
                <a:path w="3317" h="4889" extrusionOk="0">
                  <a:moveTo>
                    <a:pt x="1766" y="1"/>
                  </a:moveTo>
                  <a:cubicBezTo>
                    <a:pt x="1572" y="1"/>
                    <a:pt x="1357" y="44"/>
                    <a:pt x="1163" y="87"/>
                  </a:cubicBezTo>
                  <a:cubicBezTo>
                    <a:pt x="991" y="151"/>
                    <a:pt x="818" y="238"/>
                    <a:pt x="689" y="367"/>
                  </a:cubicBezTo>
                  <a:cubicBezTo>
                    <a:pt x="538" y="474"/>
                    <a:pt x="409" y="625"/>
                    <a:pt x="323" y="797"/>
                  </a:cubicBezTo>
                  <a:cubicBezTo>
                    <a:pt x="237" y="970"/>
                    <a:pt x="151" y="1185"/>
                    <a:pt x="129" y="1400"/>
                  </a:cubicBezTo>
                  <a:lnTo>
                    <a:pt x="560" y="1465"/>
                  </a:lnTo>
                  <a:cubicBezTo>
                    <a:pt x="603" y="1487"/>
                    <a:pt x="646" y="1487"/>
                    <a:pt x="668" y="1487"/>
                  </a:cubicBezTo>
                  <a:cubicBezTo>
                    <a:pt x="732" y="1487"/>
                    <a:pt x="797" y="1465"/>
                    <a:pt x="861" y="1422"/>
                  </a:cubicBezTo>
                  <a:cubicBezTo>
                    <a:pt x="905" y="1379"/>
                    <a:pt x="948" y="1314"/>
                    <a:pt x="969" y="1250"/>
                  </a:cubicBezTo>
                  <a:cubicBezTo>
                    <a:pt x="1012" y="1099"/>
                    <a:pt x="1098" y="948"/>
                    <a:pt x="1228" y="840"/>
                  </a:cubicBezTo>
                  <a:cubicBezTo>
                    <a:pt x="1378" y="733"/>
                    <a:pt x="1551" y="690"/>
                    <a:pt x="1723" y="690"/>
                  </a:cubicBezTo>
                  <a:cubicBezTo>
                    <a:pt x="1895" y="690"/>
                    <a:pt x="2089" y="754"/>
                    <a:pt x="2218" y="862"/>
                  </a:cubicBezTo>
                  <a:cubicBezTo>
                    <a:pt x="2347" y="1013"/>
                    <a:pt x="2412" y="1185"/>
                    <a:pt x="2412" y="1379"/>
                  </a:cubicBezTo>
                  <a:cubicBezTo>
                    <a:pt x="2412" y="1487"/>
                    <a:pt x="2390" y="1573"/>
                    <a:pt x="2369" y="1680"/>
                  </a:cubicBezTo>
                  <a:cubicBezTo>
                    <a:pt x="2326" y="1766"/>
                    <a:pt x="2283" y="1853"/>
                    <a:pt x="2197" y="1896"/>
                  </a:cubicBezTo>
                  <a:cubicBezTo>
                    <a:pt x="2110" y="1982"/>
                    <a:pt x="2003" y="2025"/>
                    <a:pt x="1874" y="2046"/>
                  </a:cubicBezTo>
                  <a:cubicBezTo>
                    <a:pt x="1723" y="2089"/>
                    <a:pt x="1551" y="2111"/>
                    <a:pt x="1378" y="2111"/>
                  </a:cubicBezTo>
                  <a:lnTo>
                    <a:pt x="1378" y="2692"/>
                  </a:lnTo>
                  <a:cubicBezTo>
                    <a:pt x="1572" y="2692"/>
                    <a:pt x="1766" y="2692"/>
                    <a:pt x="1960" y="2736"/>
                  </a:cubicBezTo>
                  <a:cubicBezTo>
                    <a:pt x="2089" y="2779"/>
                    <a:pt x="2197" y="2822"/>
                    <a:pt x="2304" y="2908"/>
                  </a:cubicBezTo>
                  <a:cubicBezTo>
                    <a:pt x="2369" y="2972"/>
                    <a:pt x="2412" y="3037"/>
                    <a:pt x="2433" y="3145"/>
                  </a:cubicBezTo>
                  <a:cubicBezTo>
                    <a:pt x="2477" y="3252"/>
                    <a:pt x="2477" y="3338"/>
                    <a:pt x="2477" y="3446"/>
                  </a:cubicBezTo>
                  <a:cubicBezTo>
                    <a:pt x="2477" y="3554"/>
                    <a:pt x="2455" y="3640"/>
                    <a:pt x="2433" y="3726"/>
                  </a:cubicBezTo>
                  <a:cubicBezTo>
                    <a:pt x="2390" y="3812"/>
                    <a:pt x="2347" y="3898"/>
                    <a:pt x="2283" y="3963"/>
                  </a:cubicBezTo>
                  <a:cubicBezTo>
                    <a:pt x="2197" y="4049"/>
                    <a:pt x="2110" y="4092"/>
                    <a:pt x="2024" y="4135"/>
                  </a:cubicBezTo>
                  <a:cubicBezTo>
                    <a:pt x="1927" y="4184"/>
                    <a:pt x="1830" y="4208"/>
                    <a:pt x="1743" y="4208"/>
                  </a:cubicBezTo>
                  <a:cubicBezTo>
                    <a:pt x="1713" y="4208"/>
                    <a:pt x="1685" y="4205"/>
                    <a:pt x="1658" y="4200"/>
                  </a:cubicBezTo>
                  <a:cubicBezTo>
                    <a:pt x="1629" y="4206"/>
                    <a:pt x="1601" y="4208"/>
                    <a:pt x="1572" y="4208"/>
                  </a:cubicBezTo>
                  <a:cubicBezTo>
                    <a:pt x="1493" y="4208"/>
                    <a:pt x="1414" y="4188"/>
                    <a:pt x="1335" y="4157"/>
                  </a:cubicBezTo>
                  <a:cubicBezTo>
                    <a:pt x="1249" y="4114"/>
                    <a:pt x="1163" y="4071"/>
                    <a:pt x="1098" y="4006"/>
                  </a:cubicBezTo>
                  <a:cubicBezTo>
                    <a:pt x="1034" y="3963"/>
                    <a:pt x="969" y="3877"/>
                    <a:pt x="926" y="3812"/>
                  </a:cubicBezTo>
                  <a:cubicBezTo>
                    <a:pt x="883" y="3748"/>
                    <a:pt x="840" y="3661"/>
                    <a:pt x="797" y="3597"/>
                  </a:cubicBezTo>
                  <a:cubicBezTo>
                    <a:pt x="775" y="3532"/>
                    <a:pt x="732" y="3511"/>
                    <a:pt x="689" y="3489"/>
                  </a:cubicBezTo>
                  <a:cubicBezTo>
                    <a:pt x="646" y="3446"/>
                    <a:pt x="603" y="3446"/>
                    <a:pt x="538" y="3446"/>
                  </a:cubicBezTo>
                  <a:cubicBezTo>
                    <a:pt x="474" y="3446"/>
                    <a:pt x="409" y="3446"/>
                    <a:pt x="345" y="3489"/>
                  </a:cubicBezTo>
                  <a:lnTo>
                    <a:pt x="0" y="3618"/>
                  </a:lnTo>
                  <a:cubicBezTo>
                    <a:pt x="65" y="3812"/>
                    <a:pt x="129" y="4006"/>
                    <a:pt x="237" y="4178"/>
                  </a:cubicBezTo>
                  <a:cubicBezTo>
                    <a:pt x="409" y="4480"/>
                    <a:pt x="689" y="4717"/>
                    <a:pt x="1034" y="4824"/>
                  </a:cubicBezTo>
                  <a:cubicBezTo>
                    <a:pt x="1249" y="4867"/>
                    <a:pt x="1443" y="4889"/>
                    <a:pt x="1658" y="4889"/>
                  </a:cubicBezTo>
                  <a:cubicBezTo>
                    <a:pt x="1874" y="4889"/>
                    <a:pt x="2089" y="4867"/>
                    <a:pt x="2283" y="4803"/>
                  </a:cubicBezTo>
                  <a:cubicBezTo>
                    <a:pt x="2477" y="4738"/>
                    <a:pt x="2649" y="4652"/>
                    <a:pt x="2821" y="4523"/>
                  </a:cubicBezTo>
                  <a:cubicBezTo>
                    <a:pt x="2972" y="4394"/>
                    <a:pt x="3079" y="4243"/>
                    <a:pt x="3166" y="4049"/>
                  </a:cubicBezTo>
                  <a:cubicBezTo>
                    <a:pt x="3252" y="3855"/>
                    <a:pt x="3295" y="3640"/>
                    <a:pt x="3295" y="3425"/>
                  </a:cubicBezTo>
                  <a:cubicBezTo>
                    <a:pt x="3316" y="3188"/>
                    <a:pt x="3230" y="2929"/>
                    <a:pt x="3101" y="2736"/>
                  </a:cubicBezTo>
                  <a:cubicBezTo>
                    <a:pt x="2929" y="2520"/>
                    <a:pt x="2692" y="2391"/>
                    <a:pt x="2433" y="2326"/>
                  </a:cubicBezTo>
                  <a:cubicBezTo>
                    <a:pt x="2563" y="2283"/>
                    <a:pt x="2670" y="2240"/>
                    <a:pt x="2756" y="2176"/>
                  </a:cubicBezTo>
                  <a:cubicBezTo>
                    <a:pt x="2864" y="2111"/>
                    <a:pt x="2929" y="2025"/>
                    <a:pt x="2993" y="1939"/>
                  </a:cubicBezTo>
                  <a:cubicBezTo>
                    <a:pt x="3079" y="1853"/>
                    <a:pt x="3123" y="1745"/>
                    <a:pt x="3144" y="1637"/>
                  </a:cubicBezTo>
                  <a:cubicBezTo>
                    <a:pt x="3187" y="1508"/>
                    <a:pt x="3209" y="1379"/>
                    <a:pt x="3209" y="1250"/>
                  </a:cubicBezTo>
                  <a:cubicBezTo>
                    <a:pt x="3209" y="1077"/>
                    <a:pt x="3166" y="905"/>
                    <a:pt x="3101" y="754"/>
                  </a:cubicBezTo>
                  <a:cubicBezTo>
                    <a:pt x="3036" y="604"/>
                    <a:pt x="2929" y="474"/>
                    <a:pt x="2821" y="367"/>
                  </a:cubicBezTo>
                  <a:cubicBezTo>
                    <a:pt x="2670" y="259"/>
                    <a:pt x="2520" y="173"/>
                    <a:pt x="2347" y="108"/>
                  </a:cubicBezTo>
                  <a:cubicBezTo>
                    <a:pt x="2175" y="44"/>
                    <a:pt x="1960" y="1"/>
                    <a:pt x="1766"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6"/>
            <p:cNvSpPr/>
            <p:nvPr/>
          </p:nvSpPr>
          <p:spPr>
            <a:xfrm>
              <a:off x="3653879" y="4152904"/>
              <a:ext cx="49286" cy="64735"/>
            </a:xfrm>
            <a:custGeom>
              <a:avLst/>
              <a:gdLst/>
              <a:ahLst/>
              <a:cxnLst/>
              <a:rect l="l" t="t" r="r" b="b"/>
              <a:pathLst>
                <a:path w="3640" h="4781" extrusionOk="0">
                  <a:moveTo>
                    <a:pt x="2348" y="926"/>
                  </a:moveTo>
                  <a:cubicBezTo>
                    <a:pt x="2348" y="1012"/>
                    <a:pt x="2348" y="1099"/>
                    <a:pt x="2326" y="1185"/>
                  </a:cubicBezTo>
                  <a:cubicBezTo>
                    <a:pt x="2326" y="1271"/>
                    <a:pt x="2326" y="1335"/>
                    <a:pt x="2326" y="1422"/>
                  </a:cubicBezTo>
                  <a:lnTo>
                    <a:pt x="2326" y="2972"/>
                  </a:lnTo>
                  <a:lnTo>
                    <a:pt x="884" y="2972"/>
                  </a:lnTo>
                  <a:lnTo>
                    <a:pt x="2348" y="926"/>
                  </a:lnTo>
                  <a:close/>
                  <a:moveTo>
                    <a:pt x="2262" y="0"/>
                  </a:moveTo>
                  <a:lnTo>
                    <a:pt x="1" y="3015"/>
                  </a:lnTo>
                  <a:lnTo>
                    <a:pt x="87" y="3424"/>
                  </a:lnTo>
                  <a:cubicBezTo>
                    <a:pt x="108" y="3489"/>
                    <a:pt x="130" y="3532"/>
                    <a:pt x="173" y="3553"/>
                  </a:cubicBezTo>
                  <a:cubicBezTo>
                    <a:pt x="216" y="3596"/>
                    <a:pt x="259" y="3618"/>
                    <a:pt x="324" y="3618"/>
                  </a:cubicBezTo>
                  <a:lnTo>
                    <a:pt x="2326" y="3618"/>
                  </a:lnTo>
                  <a:lnTo>
                    <a:pt x="2326" y="4781"/>
                  </a:lnTo>
                  <a:lnTo>
                    <a:pt x="3037" y="4781"/>
                  </a:lnTo>
                  <a:lnTo>
                    <a:pt x="3037" y="3618"/>
                  </a:lnTo>
                  <a:lnTo>
                    <a:pt x="3468" y="3618"/>
                  </a:lnTo>
                  <a:cubicBezTo>
                    <a:pt x="3532" y="3618"/>
                    <a:pt x="3575" y="3596"/>
                    <a:pt x="3597" y="3553"/>
                  </a:cubicBezTo>
                  <a:cubicBezTo>
                    <a:pt x="3618" y="3532"/>
                    <a:pt x="3640" y="3489"/>
                    <a:pt x="3640" y="3446"/>
                  </a:cubicBezTo>
                  <a:lnTo>
                    <a:pt x="3640" y="2972"/>
                  </a:lnTo>
                  <a:lnTo>
                    <a:pt x="3037" y="2972"/>
                  </a:lnTo>
                  <a:lnTo>
                    <a:pt x="303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6"/>
            <p:cNvSpPr/>
            <p:nvPr/>
          </p:nvSpPr>
          <p:spPr>
            <a:xfrm>
              <a:off x="3727645" y="4152904"/>
              <a:ext cx="42881" cy="65317"/>
            </a:xfrm>
            <a:custGeom>
              <a:avLst/>
              <a:gdLst/>
              <a:ahLst/>
              <a:cxnLst/>
              <a:rect l="l" t="t" r="r" b="b"/>
              <a:pathLst>
                <a:path w="3167" h="4824" extrusionOk="0">
                  <a:moveTo>
                    <a:pt x="647" y="0"/>
                  </a:moveTo>
                  <a:lnTo>
                    <a:pt x="259" y="2326"/>
                  </a:lnTo>
                  <a:lnTo>
                    <a:pt x="755" y="2477"/>
                  </a:lnTo>
                  <a:cubicBezTo>
                    <a:pt x="991" y="2391"/>
                    <a:pt x="1228" y="2348"/>
                    <a:pt x="1465" y="2348"/>
                  </a:cubicBezTo>
                  <a:cubicBezTo>
                    <a:pt x="1489" y="2345"/>
                    <a:pt x="1514" y="2344"/>
                    <a:pt x="1538" y="2344"/>
                  </a:cubicBezTo>
                  <a:cubicBezTo>
                    <a:pt x="1750" y="2344"/>
                    <a:pt x="1959" y="2427"/>
                    <a:pt x="2133" y="2563"/>
                  </a:cubicBezTo>
                  <a:cubicBezTo>
                    <a:pt x="2283" y="2714"/>
                    <a:pt x="2370" y="2950"/>
                    <a:pt x="2348" y="3166"/>
                  </a:cubicBezTo>
                  <a:cubicBezTo>
                    <a:pt x="2348" y="3295"/>
                    <a:pt x="2327" y="3446"/>
                    <a:pt x="2305" y="3575"/>
                  </a:cubicBezTo>
                  <a:cubicBezTo>
                    <a:pt x="2262" y="3683"/>
                    <a:pt x="2197" y="3790"/>
                    <a:pt x="2133" y="3876"/>
                  </a:cubicBezTo>
                  <a:cubicBezTo>
                    <a:pt x="2047" y="3963"/>
                    <a:pt x="1939" y="4027"/>
                    <a:pt x="1831" y="4070"/>
                  </a:cubicBezTo>
                  <a:cubicBezTo>
                    <a:pt x="1702" y="4135"/>
                    <a:pt x="1573" y="4156"/>
                    <a:pt x="1444" y="4156"/>
                  </a:cubicBezTo>
                  <a:cubicBezTo>
                    <a:pt x="1314" y="4156"/>
                    <a:pt x="1185" y="4135"/>
                    <a:pt x="1078" y="4092"/>
                  </a:cubicBezTo>
                  <a:cubicBezTo>
                    <a:pt x="991" y="4070"/>
                    <a:pt x="905" y="4027"/>
                    <a:pt x="819" y="3984"/>
                  </a:cubicBezTo>
                  <a:cubicBezTo>
                    <a:pt x="733" y="3941"/>
                    <a:pt x="668" y="3898"/>
                    <a:pt x="625" y="3855"/>
                  </a:cubicBezTo>
                  <a:cubicBezTo>
                    <a:pt x="582" y="3833"/>
                    <a:pt x="518" y="3812"/>
                    <a:pt x="453" y="3812"/>
                  </a:cubicBezTo>
                  <a:cubicBezTo>
                    <a:pt x="367" y="3812"/>
                    <a:pt x="302" y="3855"/>
                    <a:pt x="238" y="3920"/>
                  </a:cubicBezTo>
                  <a:lnTo>
                    <a:pt x="1" y="4264"/>
                  </a:lnTo>
                  <a:cubicBezTo>
                    <a:pt x="87" y="4350"/>
                    <a:pt x="173" y="4415"/>
                    <a:pt x="259" y="4479"/>
                  </a:cubicBezTo>
                  <a:cubicBezTo>
                    <a:pt x="367" y="4544"/>
                    <a:pt x="475" y="4609"/>
                    <a:pt x="582" y="4652"/>
                  </a:cubicBezTo>
                  <a:cubicBezTo>
                    <a:pt x="711" y="4716"/>
                    <a:pt x="841" y="4759"/>
                    <a:pt x="970" y="4781"/>
                  </a:cubicBezTo>
                  <a:cubicBezTo>
                    <a:pt x="1099" y="4824"/>
                    <a:pt x="1250" y="4824"/>
                    <a:pt x="1401" y="4824"/>
                  </a:cubicBezTo>
                  <a:cubicBezTo>
                    <a:pt x="1637" y="4824"/>
                    <a:pt x="1874" y="4781"/>
                    <a:pt x="2111" y="4716"/>
                  </a:cubicBezTo>
                  <a:cubicBezTo>
                    <a:pt x="2305" y="4630"/>
                    <a:pt x="2499" y="4522"/>
                    <a:pt x="2671" y="4372"/>
                  </a:cubicBezTo>
                  <a:cubicBezTo>
                    <a:pt x="2822" y="4221"/>
                    <a:pt x="2951" y="4027"/>
                    <a:pt x="3037" y="3833"/>
                  </a:cubicBezTo>
                  <a:cubicBezTo>
                    <a:pt x="3123" y="3618"/>
                    <a:pt x="3166" y="3381"/>
                    <a:pt x="3166" y="3123"/>
                  </a:cubicBezTo>
                  <a:cubicBezTo>
                    <a:pt x="3166" y="2929"/>
                    <a:pt x="3145" y="2735"/>
                    <a:pt x="3080" y="2563"/>
                  </a:cubicBezTo>
                  <a:cubicBezTo>
                    <a:pt x="3016" y="2391"/>
                    <a:pt x="2908" y="2218"/>
                    <a:pt x="2779" y="2089"/>
                  </a:cubicBezTo>
                  <a:cubicBezTo>
                    <a:pt x="2650" y="1960"/>
                    <a:pt x="2477" y="1852"/>
                    <a:pt x="2305" y="1788"/>
                  </a:cubicBezTo>
                  <a:cubicBezTo>
                    <a:pt x="2090" y="1701"/>
                    <a:pt x="1853" y="1680"/>
                    <a:pt x="1637" y="1680"/>
                  </a:cubicBezTo>
                  <a:cubicBezTo>
                    <a:pt x="1444" y="1680"/>
                    <a:pt x="1228" y="1701"/>
                    <a:pt x="1034" y="1745"/>
                  </a:cubicBezTo>
                  <a:lnTo>
                    <a:pt x="1207" y="732"/>
                  </a:lnTo>
                  <a:lnTo>
                    <a:pt x="2542" y="732"/>
                  </a:lnTo>
                  <a:cubicBezTo>
                    <a:pt x="2564" y="736"/>
                    <a:pt x="2586" y="738"/>
                    <a:pt x="2608" y="738"/>
                  </a:cubicBezTo>
                  <a:cubicBezTo>
                    <a:pt x="2715" y="738"/>
                    <a:pt x="2819" y="696"/>
                    <a:pt x="2908" y="625"/>
                  </a:cubicBezTo>
                  <a:cubicBezTo>
                    <a:pt x="2973" y="560"/>
                    <a:pt x="3016" y="452"/>
                    <a:pt x="3016" y="345"/>
                  </a:cubicBezTo>
                  <a:lnTo>
                    <a:pt x="3016"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6"/>
            <p:cNvSpPr/>
            <p:nvPr/>
          </p:nvSpPr>
          <p:spPr>
            <a:xfrm>
              <a:off x="3794709" y="4152904"/>
              <a:ext cx="46090" cy="65398"/>
            </a:xfrm>
            <a:custGeom>
              <a:avLst/>
              <a:gdLst/>
              <a:ahLst/>
              <a:cxnLst/>
              <a:rect l="l" t="t" r="r" b="b"/>
              <a:pathLst>
                <a:path w="3404" h="4830" extrusionOk="0">
                  <a:moveTo>
                    <a:pt x="1641" y="2409"/>
                  </a:moveTo>
                  <a:cubicBezTo>
                    <a:pt x="1661" y="2409"/>
                    <a:pt x="1682" y="2410"/>
                    <a:pt x="1702" y="2412"/>
                  </a:cubicBezTo>
                  <a:cubicBezTo>
                    <a:pt x="1810" y="2412"/>
                    <a:pt x="1939" y="2434"/>
                    <a:pt x="2046" y="2477"/>
                  </a:cubicBezTo>
                  <a:cubicBezTo>
                    <a:pt x="2154" y="2498"/>
                    <a:pt x="2240" y="2563"/>
                    <a:pt x="2326" y="2627"/>
                  </a:cubicBezTo>
                  <a:cubicBezTo>
                    <a:pt x="2413" y="2714"/>
                    <a:pt x="2477" y="2821"/>
                    <a:pt x="2499" y="2907"/>
                  </a:cubicBezTo>
                  <a:cubicBezTo>
                    <a:pt x="2542" y="3037"/>
                    <a:pt x="2563" y="3166"/>
                    <a:pt x="2563" y="3295"/>
                  </a:cubicBezTo>
                  <a:cubicBezTo>
                    <a:pt x="2563" y="3403"/>
                    <a:pt x="2542" y="3532"/>
                    <a:pt x="2499" y="3640"/>
                  </a:cubicBezTo>
                  <a:cubicBezTo>
                    <a:pt x="2456" y="3747"/>
                    <a:pt x="2391" y="3833"/>
                    <a:pt x="2326" y="3920"/>
                  </a:cubicBezTo>
                  <a:cubicBezTo>
                    <a:pt x="2240" y="3984"/>
                    <a:pt x="2154" y="4049"/>
                    <a:pt x="2046" y="4092"/>
                  </a:cubicBezTo>
                  <a:cubicBezTo>
                    <a:pt x="1917" y="4135"/>
                    <a:pt x="1810" y="4156"/>
                    <a:pt x="1680" y="4156"/>
                  </a:cubicBezTo>
                  <a:cubicBezTo>
                    <a:pt x="1551" y="4156"/>
                    <a:pt x="1422" y="4135"/>
                    <a:pt x="1314" y="4092"/>
                  </a:cubicBezTo>
                  <a:cubicBezTo>
                    <a:pt x="1207" y="4070"/>
                    <a:pt x="1121" y="4006"/>
                    <a:pt x="1056" y="3920"/>
                  </a:cubicBezTo>
                  <a:cubicBezTo>
                    <a:pt x="970" y="3833"/>
                    <a:pt x="927" y="3747"/>
                    <a:pt x="884" y="3640"/>
                  </a:cubicBezTo>
                  <a:cubicBezTo>
                    <a:pt x="841" y="3532"/>
                    <a:pt x="819" y="3403"/>
                    <a:pt x="841" y="3273"/>
                  </a:cubicBezTo>
                  <a:cubicBezTo>
                    <a:pt x="841" y="3166"/>
                    <a:pt x="862" y="3037"/>
                    <a:pt x="884" y="2929"/>
                  </a:cubicBezTo>
                  <a:cubicBezTo>
                    <a:pt x="927" y="2821"/>
                    <a:pt x="991" y="2735"/>
                    <a:pt x="1077" y="2649"/>
                  </a:cubicBezTo>
                  <a:cubicBezTo>
                    <a:pt x="1215" y="2511"/>
                    <a:pt x="1425" y="2409"/>
                    <a:pt x="1641" y="2409"/>
                  </a:cubicBezTo>
                  <a:close/>
                  <a:moveTo>
                    <a:pt x="2197" y="0"/>
                  </a:moveTo>
                  <a:cubicBezTo>
                    <a:pt x="2090" y="0"/>
                    <a:pt x="2003" y="22"/>
                    <a:pt x="1917" y="65"/>
                  </a:cubicBezTo>
                  <a:cubicBezTo>
                    <a:pt x="1853" y="86"/>
                    <a:pt x="1788" y="129"/>
                    <a:pt x="1745" y="194"/>
                  </a:cubicBezTo>
                  <a:lnTo>
                    <a:pt x="625" y="1723"/>
                  </a:lnTo>
                  <a:cubicBezTo>
                    <a:pt x="431" y="1960"/>
                    <a:pt x="302" y="2197"/>
                    <a:pt x="195" y="2455"/>
                  </a:cubicBezTo>
                  <a:cubicBezTo>
                    <a:pt x="1" y="2907"/>
                    <a:pt x="1" y="3403"/>
                    <a:pt x="173" y="3833"/>
                  </a:cubicBezTo>
                  <a:cubicBezTo>
                    <a:pt x="238" y="4049"/>
                    <a:pt x="345" y="4221"/>
                    <a:pt x="496" y="4372"/>
                  </a:cubicBezTo>
                  <a:cubicBezTo>
                    <a:pt x="647" y="4522"/>
                    <a:pt x="819" y="4630"/>
                    <a:pt x="1013" y="4716"/>
                  </a:cubicBezTo>
                  <a:cubicBezTo>
                    <a:pt x="1191" y="4788"/>
                    <a:pt x="1384" y="4829"/>
                    <a:pt x="1580" y="4829"/>
                  </a:cubicBezTo>
                  <a:cubicBezTo>
                    <a:pt x="1621" y="4829"/>
                    <a:pt x="1661" y="4828"/>
                    <a:pt x="1702" y="4824"/>
                  </a:cubicBezTo>
                  <a:cubicBezTo>
                    <a:pt x="1743" y="4828"/>
                    <a:pt x="1783" y="4829"/>
                    <a:pt x="1824" y="4829"/>
                  </a:cubicBezTo>
                  <a:cubicBezTo>
                    <a:pt x="2019" y="4829"/>
                    <a:pt x="2213" y="4788"/>
                    <a:pt x="2391" y="4716"/>
                  </a:cubicBezTo>
                  <a:cubicBezTo>
                    <a:pt x="2585" y="4630"/>
                    <a:pt x="2779" y="4522"/>
                    <a:pt x="2929" y="4372"/>
                  </a:cubicBezTo>
                  <a:cubicBezTo>
                    <a:pt x="3080" y="4221"/>
                    <a:pt x="3188" y="4049"/>
                    <a:pt x="3274" y="3855"/>
                  </a:cubicBezTo>
                  <a:cubicBezTo>
                    <a:pt x="3339" y="3661"/>
                    <a:pt x="3382" y="3446"/>
                    <a:pt x="3382" y="3230"/>
                  </a:cubicBezTo>
                  <a:cubicBezTo>
                    <a:pt x="3403" y="3015"/>
                    <a:pt x="3360" y="2800"/>
                    <a:pt x="3274" y="2606"/>
                  </a:cubicBezTo>
                  <a:cubicBezTo>
                    <a:pt x="3209" y="2434"/>
                    <a:pt x="3080" y="2283"/>
                    <a:pt x="2951" y="2154"/>
                  </a:cubicBezTo>
                  <a:cubicBezTo>
                    <a:pt x="2822" y="2024"/>
                    <a:pt x="2671" y="1938"/>
                    <a:pt x="2499" y="1874"/>
                  </a:cubicBezTo>
                  <a:cubicBezTo>
                    <a:pt x="2326" y="1831"/>
                    <a:pt x="2154" y="1788"/>
                    <a:pt x="1982" y="1788"/>
                  </a:cubicBezTo>
                  <a:cubicBezTo>
                    <a:pt x="1745" y="1788"/>
                    <a:pt x="1530" y="1831"/>
                    <a:pt x="1336" y="1938"/>
                  </a:cubicBezTo>
                  <a:lnTo>
                    <a:pt x="1400" y="1852"/>
                  </a:lnTo>
                  <a:cubicBezTo>
                    <a:pt x="1444" y="1809"/>
                    <a:pt x="1465" y="1788"/>
                    <a:pt x="1508" y="1745"/>
                  </a:cubicBezTo>
                  <a:lnTo>
                    <a:pt x="2908"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6"/>
            <p:cNvSpPr/>
            <p:nvPr/>
          </p:nvSpPr>
          <p:spPr>
            <a:xfrm>
              <a:off x="3025826" y="3850245"/>
              <a:ext cx="161844" cy="186703"/>
            </a:xfrm>
            <a:custGeom>
              <a:avLst/>
              <a:gdLst/>
              <a:ahLst/>
              <a:cxnLst/>
              <a:rect l="l" t="t" r="r" b="b"/>
              <a:pathLst>
                <a:path w="11953" h="13789" extrusionOk="0">
                  <a:moveTo>
                    <a:pt x="6698" y="1"/>
                  </a:moveTo>
                  <a:cubicBezTo>
                    <a:pt x="5772" y="1"/>
                    <a:pt x="4868" y="130"/>
                    <a:pt x="3985" y="388"/>
                  </a:cubicBezTo>
                  <a:cubicBezTo>
                    <a:pt x="3210" y="604"/>
                    <a:pt x="2520" y="1034"/>
                    <a:pt x="1939" y="1573"/>
                  </a:cubicBezTo>
                  <a:cubicBezTo>
                    <a:pt x="1336" y="2176"/>
                    <a:pt x="884" y="2908"/>
                    <a:pt x="625" y="3726"/>
                  </a:cubicBezTo>
                  <a:cubicBezTo>
                    <a:pt x="1" y="5793"/>
                    <a:pt x="1" y="8011"/>
                    <a:pt x="625" y="10100"/>
                  </a:cubicBezTo>
                  <a:cubicBezTo>
                    <a:pt x="884" y="10897"/>
                    <a:pt x="1336" y="11629"/>
                    <a:pt x="1939" y="12211"/>
                  </a:cubicBezTo>
                  <a:cubicBezTo>
                    <a:pt x="2520" y="12771"/>
                    <a:pt x="3231" y="13180"/>
                    <a:pt x="4006" y="13417"/>
                  </a:cubicBezTo>
                  <a:cubicBezTo>
                    <a:pt x="4826" y="13656"/>
                    <a:pt x="5682" y="13785"/>
                    <a:pt x="6525" y="13785"/>
                  </a:cubicBezTo>
                  <a:cubicBezTo>
                    <a:pt x="6590" y="13785"/>
                    <a:pt x="6655" y="13784"/>
                    <a:pt x="6720" y="13783"/>
                  </a:cubicBezTo>
                  <a:cubicBezTo>
                    <a:pt x="6827" y="13786"/>
                    <a:pt x="6933" y="13788"/>
                    <a:pt x="7039" y="13788"/>
                  </a:cubicBezTo>
                  <a:cubicBezTo>
                    <a:pt x="7551" y="13788"/>
                    <a:pt x="8051" y="13746"/>
                    <a:pt x="8550" y="13675"/>
                  </a:cubicBezTo>
                  <a:cubicBezTo>
                    <a:pt x="9045" y="13610"/>
                    <a:pt x="9519" y="13503"/>
                    <a:pt x="9993" y="13373"/>
                  </a:cubicBezTo>
                  <a:cubicBezTo>
                    <a:pt x="10380" y="13266"/>
                    <a:pt x="10768" y="13137"/>
                    <a:pt x="11134" y="12964"/>
                  </a:cubicBezTo>
                  <a:cubicBezTo>
                    <a:pt x="11457" y="12814"/>
                    <a:pt x="11737" y="12663"/>
                    <a:pt x="11952" y="12534"/>
                  </a:cubicBezTo>
                  <a:lnTo>
                    <a:pt x="11952" y="8098"/>
                  </a:lnTo>
                  <a:lnTo>
                    <a:pt x="7861" y="8098"/>
                  </a:lnTo>
                  <a:lnTo>
                    <a:pt x="7861" y="9476"/>
                  </a:lnTo>
                  <a:cubicBezTo>
                    <a:pt x="7882" y="9820"/>
                    <a:pt x="7775" y="10186"/>
                    <a:pt x="7559" y="10445"/>
                  </a:cubicBezTo>
                  <a:cubicBezTo>
                    <a:pt x="7312" y="10649"/>
                    <a:pt x="7005" y="10752"/>
                    <a:pt x="6695" y="10752"/>
                  </a:cubicBezTo>
                  <a:cubicBezTo>
                    <a:pt x="6386" y="10752"/>
                    <a:pt x="6074" y="10649"/>
                    <a:pt x="5815" y="10445"/>
                  </a:cubicBezTo>
                  <a:cubicBezTo>
                    <a:pt x="5600" y="10186"/>
                    <a:pt x="5492" y="9820"/>
                    <a:pt x="5535" y="9476"/>
                  </a:cubicBezTo>
                  <a:lnTo>
                    <a:pt x="5535" y="4308"/>
                  </a:lnTo>
                  <a:cubicBezTo>
                    <a:pt x="5492" y="3963"/>
                    <a:pt x="5600" y="3618"/>
                    <a:pt x="5815" y="3360"/>
                  </a:cubicBezTo>
                  <a:cubicBezTo>
                    <a:pt x="6074" y="3155"/>
                    <a:pt x="6386" y="3053"/>
                    <a:pt x="6695" y="3053"/>
                  </a:cubicBezTo>
                  <a:cubicBezTo>
                    <a:pt x="7005" y="3053"/>
                    <a:pt x="7312" y="3155"/>
                    <a:pt x="7559" y="3360"/>
                  </a:cubicBezTo>
                  <a:cubicBezTo>
                    <a:pt x="7775" y="3618"/>
                    <a:pt x="7882" y="3963"/>
                    <a:pt x="7861" y="4308"/>
                  </a:cubicBezTo>
                  <a:lnTo>
                    <a:pt x="7861" y="5557"/>
                  </a:lnTo>
                  <a:lnTo>
                    <a:pt x="11952" y="5557"/>
                  </a:lnTo>
                  <a:lnTo>
                    <a:pt x="11952" y="1271"/>
                  </a:lnTo>
                  <a:cubicBezTo>
                    <a:pt x="11716" y="1142"/>
                    <a:pt x="11414" y="991"/>
                    <a:pt x="11091" y="841"/>
                  </a:cubicBezTo>
                  <a:cubicBezTo>
                    <a:pt x="10725" y="668"/>
                    <a:pt x="10359" y="539"/>
                    <a:pt x="9971" y="431"/>
                  </a:cubicBezTo>
                  <a:cubicBezTo>
                    <a:pt x="9498" y="302"/>
                    <a:pt x="9002" y="194"/>
                    <a:pt x="8529" y="130"/>
                  </a:cubicBezTo>
                  <a:cubicBezTo>
                    <a:pt x="7926" y="44"/>
                    <a:pt x="7301" y="1"/>
                    <a:pt x="6698"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6"/>
            <p:cNvSpPr/>
            <p:nvPr/>
          </p:nvSpPr>
          <p:spPr>
            <a:xfrm>
              <a:off x="3223524" y="3853752"/>
              <a:ext cx="92438" cy="179906"/>
            </a:xfrm>
            <a:custGeom>
              <a:avLst/>
              <a:gdLst/>
              <a:ahLst/>
              <a:cxnLst/>
              <a:rect l="l" t="t" r="r" b="b"/>
              <a:pathLst>
                <a:path w="6827" h="13287" extrusionOk="0">
                  <a:moveTo>
                    <a:pt x="0" y="0"/>
                  </a:moveTo>
                  <a:lnTo>
                    <a:pt x="0" y="2800"/>
                  </a:lnTo>
                  <a:lnTo>
                    <a:pt x="1012" y="2800"/>
                  </a:lnTo>
                  <a:lnTo>
                    <a:pt x="1012" y="10487"/>
                  </a:lnTo>
                  <a:lnTo>
                    <a:pt x="0" y="10487"/>
                  </a:lnTo>
                  <a:lnTo>
                    <a:pt x="0" y="13287"/>
                  </a:lnTo>
                  <a:lnTo>
                    <a:pt x="6827" y="13287"/>
                  </a:lnTo>
                  <a:lnTo>
                    <a:pt x="6827" y="10487"/>
                  </a:lnTo>
                  <a:lnTo>
                    <a:pt x="5814" y="10487"/>
                  </a:lnTo>
                  <a:lnTo>
                    <a:pt x="5814" y="2800"/>
                  </a:lnTo>
                  <a:lnTo>
                    <a:pt x="6827" y="2800"/>
                  </a:lnTo>
                  <a:lnTo>
                    <a:pt x="682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6"/>
            <p:cNvSpPr/>
            <p:nvPr/>
          </p:nvSpPr>
          <p:spPr>
            <a:xfrm>
              <a:off x="3347442" y="3853752"/>
              <a:ext cx="214027" cy="179906"/>
            </a:xfrm>
            <a:custGeom>
              <a:avLst/>
              <a:gdLst/>
              <a:ahLst/>
              <a:cxnLst/>
              <a:rect l="l" t="t" r="r" b="b"/>
              <a:pathLst>
                <a:path w="15807" h="13287" extrusionOk="0">
                  <a:moveTo>
                    <a:pt x="0" y="0"/>
                  </a:moveTo>
                  <a:lnTo>
                    <a:pt x="0" y="2800"/>
                  </a:lnTo>
                  <a:lnTo>
                    <a:pt x="1034" y="2800"/>
                  </a:lnTo>
                  <a:lnTo>
                    <a:pt x="1034" y="10487"/>
                  </a:lnTo>
                  <a:lnTo>
                    <a:pt x="0" y="10487"/>
                  </a:lnTo>
                  <a:lnTo>
                    <a:pt x="0" y="13287"/>
                  </a:lnTo>
                  <a:lnTo>
                    <a:pt x="5987" y="13287"/>
                  </a:lnTo>
                  <a:lnTo>
                    <a:pt x="5987" y="10487"/>
                  </a:lnTo>
                  <a:lnTo>
                    <a:pt x="4975" y="10487"/>
                  </a:lnTo>
                  <a:lnTo>
                    <a:pt x="4975" y="5577"/>
                  </a:lnTo>
                  <a:lnTo>
                    <a:pt x="9971" y="13287"/>
                  </a:lnTo>
                  <a:lnTo>
                    <a:pt x="14773" y="13287"/>
                  </a:lnTo>
                  <a:lnTo>
                    <a:pt x="14773" y="2800"/>
                  </a:lnTo>
                  <a:lnTo>
                    <a:pt x="15806" y="2800"/>
                  </a:lnTo>
                  <a:lnTo>
                    <a:pt x="15806" y="0"/>
                  </a:lnTo>
                  <a:lnTo>
                    <a:pt x="9820" y="0"/>
                  </a:lnTo>
                  <a:lnTo>
                    <a:pt x="9820" y="2800"/>
                  </a:lnTo>
                  <a:lnTo>
                    <a:pt x="10853" y="2800"/>
                  </a:lnTo>
                  <a:lnTo>
                    <a:pt x="10853" y="6870"/>
                  </a:lnTo>
                  <a:lnTo>
                    <a:pt x="6353"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6"/>
            <p:cNvSpPr/>
            <p:nvPr/>
          </p:nvSpPr>
          <p:spPr>
            <a:xfrm>
              <a:off x="3591771" y="3853752"/>
              <a:ext cx="158635" cy="179906"/>
            </a:xfrm>
            <a:custGeom>
              <a:avLst/>
              <a:gdLst/>
              <a:ahLst/>
              <a:cxnLst/>
              <a:rect l="l" t="t" r="r" b="b"/>
              <a:pathLst>
                <a:path w="11716" h="13287" extrusionOk="0">
                  <a:moveTo>
                    <a:pt x="1" y="0"/>
                  </a:moveTo>
                  <a:lnTo>
                    <a:pt x="1" y="2800"/>
                  </a:lnTo>
                  <a:lnTo>
                    <a:pt x="1035" y="2800"/>
                  </a:lnTo>
                  <a:lnTo>
                    <a:pt x="1035" y="10487"/>
                  </a:lnTo>
                  <a:lnTo>
                    <a:pt x="1" y="10487"/>
                  </a:lnTo>
                  <a:lnTo>
                    <a:pt x="1" y="13287"/>
                  </a:lnTo>
                  <a:lnTo>
                    <a:pt x="11716" y="13287"/>
                  </a:lnTo>
                  <a:lnTo>
                    <a:pt x="11716" y="7796"/>
                  </a:lnTo>
                  <a:lnTo>
                    <a:pt x="7882" y="7796"/>
                  </a:lnTo>
                  <a:lnTo>
                    <a:pt x="7882" y="10487"/>
                  </a:lnTo>
                  <a:lnTo>
                    <a:pt x="5815" y="10487"/>
                  </a:lnTo>
                  <a:lnTo>
                    <a:pt x="5815" y="7451"/>
                  </a:lnTo>
                  <a:lnTo>
                    <a:pt x="7323" y="7451"/>
                  </a:lnTo>
                  <a:lnTo>
                    <a:pt x="7323" y="5491"/>
                  </a:lnTo>
                  <a:lnTo>
                    <a:pt x="5815" y="5491"/>
                  </a:lnTo>
                  <a:lnTo>
                    <a:pt x="5815" y="2800"/>
                  </a:lnTo>
                  <a:lnTo>
                    <a:pt x="7882" y="2800"/>
                  </a:lnTo>
                  <a:lnTo>
                    <a:pt x="7882" y="5147"/>
                  </a:lnTo>
                  <a:lnTo>
                    <a:pt x="11716" y="5147"/>
                  </a:lnTo>
                  <a:lnTo>
                    <a:pt x="11716"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6"/>
            <p:cNvSpPr/>
            <p:nvPr/>
          </p:nvSpPr>
          <p:spPr>
            <a:xfrm>
              <a:off x="3784798" y="3853752"/>
              <a:ext cx="269135" cy="179906"/>
            </a:xfrm>
            <a:custGeom>
              <a:avLst/>
              <a:gdLst/>
              <a:ahLst/>
              <a:cxnLst/>
              <a:rect l="l" t="t" r="r" b="b"/>
              <a:pathLst>
                <a:path w="19877" h="13287" extrusionOk="0">
                  <a:moveTo>
                    <a:pt x="1" y="0"/>
                  </a:moveTo>
                  <a:lnTo>
                    <a:pt x="1" y="2800"/>
                  </a:lnTo>
                  <a:lnTo>
                    <a:pt x="1013" y="2800"/>
                  </a:lnTo>
                  <a:lnTo>
                    <a:pt x="1013" y="10487"/>
                  </a:lnTo>
                  <a:lnTo>
                    <a:pt x="1" y="10487"/>
                  </a:lnTo>
                  <a:lnTo>
                    <a:pt x="1" y="13287"/>
                  </a:lnTo>
                  <a:lnTo>
                    <a:pt x="5987" y="13287"/>
                  </a:lnTo>
                  <a:lnTo>
                    <a:pt x="5987" y="10487"/>
                  </a:lnTo>
                  <a:lnTo>
                    <a:pt x="4953" y="10487"/>
                  </a:lnTo>
                  <a:lnTo>
                    <a:pt x="4953" y="3704"/>
                  </a:lnTo>
                  <a:lnTo>
                    <a:pt x="8808" y="13287"/>
                  </a:lnTo>
                  <a:lnTo>
                    <a:pt x="10660" y="13287"/>
                  </a:lnTo>
                  <a:lnTo>
                    <a:pt x="14062" y="3726"/>
                  </a:lnTo>
                  <a:lnTo>
                    <a:pt x="14062" y="10487"/>
                  </a:lnTo>
                  <a:lnTo>
                    <a:pt x="13050" y="10487"/>
                  </a:lnTo>
                  <a:lnTo>
                    <a:pt x="13050" y="13287"/>
                  </a:lnTo>
                  <a:lnTo>
                    <a:pt x="19877" y="13287"/>
                  </a:lnTo>
                  <a:lnTo>
                    <a:pt x="19877" y="10487"/>
                  </a:lnTo>
                  <a:lnTo>
                    <a:pt x="18865" y="10487"/>
                  </a:lnTo>
                  <a:lnTo>
                    <a:pt x="18865" y="2800"/>
                  </a:lnTo>
                  <a:lnTo>
                    <a:pt x="19877" y="2800"/>
                  </a:lnTo>
                  <a:lnTo>
                    <a:pt x="19877" y="0"/>
                  </a:lnTo>
                  <a:lnTo>
                    <a:pt x="11995" y="0"/>
                  </a:lnTo>
                  <a:lnTo>
                    <a:pt x="10122" y="5857"/>
                  </a:lnTo>
                  <a:lnTo>
                    <a:pt x="8162"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6"/>
            <p:cNvSpPr/>
            <p:nvPr/>
          </p:nvSpPr>
          <p:spPr>
            <a:xfrm>
              <a:off x="4085115" y="3853752"/>
              <a:ext cx="181084" cy="179906"/>
            </a:xfrm>
            <a:custGeom>
              <a:avLst/>
              <a:gdLst/>
              <a:ahLst/>
              <a:cxnLst/>
              <a:rect l="l" t="t" r="r" b="b"/>
              <a:pathLst>
                <a:path w="13374" h="13287" extrusionOk="0">
                  <a:moveTo>
                    <a:pt x="6332" y="3898"/>
                  </a:moveTo>
                  <a:lnTo>
                    <a:pt x="7043" y="7322"/>
                  </a:lnTo>
                  <a:lnTo>
                    <a:pt x="5471" y="7322"/>
                  </a:lnTo>
                  <a:lnTo>
                    <a:pt x="6160" y="3898"/>
                  </a:lnTo>
                  <a:close/>
                  <a:moveTo>
                    <a:pt x="3575" y="0"/>
                  </a:moveTo>
                  <a:lnTo>
                    <a:pt x="668" y="10487"/>
                  </a:lnTo>
                  <a:lnTo>
                    <a:pt x="1" y="10487"/>
                  </a:lnTo>
                  <a:lnTo>
                    <a:pt x="1" y="13287"/>
                  </a:lnTo>
                  <a:lnTo>
                    <a:pt x="5837" y="13287"/>
                  </a:lnTo>
                  <a:lnTo>
                    <a:pt x="5837" y="10487"/>
                  </a:lnTo>
                  <a:lnTo>
                    <a:pt x="4824" y="10487"/>
                  </a:lnTo>
                  <a:lnTo>
                    <a:pt x="5083" y="9131"/>
                  </a:lnTo>
                  <a:lnTo>
                    <a:pt x="7387" y="9131"/>
                  </a:lnTo>
                  <a:lnTo>
                    <a:pt x="7689" y="10487"/>
                  </a:lnTo>
                  <a:lnTo>
                    <a:pt x="6655" y="10487"/>
                  </a:lnTo>
                  <a:lnTo>
                    <a:pt x="6655" y="13287"/>
                  </a:lnTo>
                  <a:lnTo>
                    <a:pt x="13374" y="13287"/>
                  </a:lnTo>
                  <a:lnTo>
                    <a:pt x="13374" y="10487"/>
                  </a:lnTo>
                  <a:lnTo>
                    <a:pt x="12684" y="10487"/>
                  </a:lnTo>
                  <a:lnTo>
                    <a:pt x="9799"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56"/>
          <p:cNvGrpSpPr/>
          <p:nvPr/>
        </p:nvGrpSpPr>
        <p:grpSpPr>
          <a:xfrm>
            <a:off x="4703557" y="1200032"/>
            <a:ext cx="1575958" cy="807670"/>
            <a:chOff x="4703557" y="1504832"/>
            <a:chExt cx="1575958" cy="807670"/>
          </a:xfrm>
        </p:grpSpPr>
        <p:sp>
          <p:nvSpPr>
            <p:cNvPr id="936" name="Google Shape;936;p56"/>
            <p:cNvSpPr/>
            <p:nvPr/>
          </p:nvSpPr>
          <p:spPr>
            <a:xfrm>
              <a:off x="4703557" y="1523202"/>
              <a:ext cx="1557601" cy="789301"/>
            </a:xfrm>
            <a:custGeom>
              <a:avLst/>
              <a:gdLst/>
              <a:ahLst/>
              <a:cxnLst/>
              <a:rect l="l" t="t" r="r" b="b"/>
              <a:pathLst>
                <a:path w="115037" h="58294" extrusionOk="0">
                  <a:moveTo>
                    <a:pt x="10165" y="0"/>
                  </a:moveTo>
                  <a:cubicBezTo>
                    <a:pt x="10165" y="5513"/>
                    <a:pt x="5836" y="9970"/>
                    <a:pt x="1" y="9970"/>
                  </a:cubicBezTo>
                  <a:lnTo>
                    <a:pt x="1" y="12834"/>
                  </a:lnTo>
                  <a:lnTo>
                    <a:pt x="151" y="12834"/>
                  </a:lnTo>
                  <a:cubicBezTo>
                    <a:pt x="164" y="12834"/>
                    <a:pt x="178" y="12834"/>
                    <a:pt x="191" y="12834"/>
                  </a:cubicBezTo>
                  <a:cubicBezTo>
                    <a:pt x="1250" y="12834"/>
                    <a:pt x="2111" y="13687"/>
                    <a:pt x="2132" y="14751"/>
                  </a:cubicBezTo>
                  <a:cubicBezTo>
                    <a:pt x="2089" y="15828"/>
                    <a:pt x="1206" y="16668"/>
                    <a:pt x="130" y="16668"/>
                  </a:cubicBezTo>
                  <a:lnTo>
                    <a:pt x="1" y="16668"/>
                  </a:lnTo>
                  <a:lnTo>
                    <a:pt x="1" y="18584"/>
                  </a:lnTo>
                  <a:lnTo>
                    <a:pt x="151" y="18584"/>
                  </a:lnTo>
                  <a:cubicBezTo>
                    <a:pt x="1228" y="18584"/>
                    <a:pt x="2111" y="19445"/>
                    <a:pt x="2132" y="20501"/>
                  </a:cubicBezTo>
                  <a:cubicBezTo>
                    <a:pt x="2089" y="21577"/>
                    <a:pt x="1206" y="22439"/>
                    <a:pt x="130" y="22439"/>
                  </a:cubicBezTo>
                  <a:cubicBezTo>
                    <a:pt x="108" y="22439"/>
                    <a:pt x="388" y="22417"/>
                    <a:pt x="1" y="22417"/>
                  </a:cubicBezTo>
                  <a:lnTo>
                    <a:pt x="1" y="24355"/>
                  </a:lnTo>
                  <a:lnTo>
                    <a:pt x="151" y="24355"/>
                  </a:lnTo>
                  <a:cubicBezTo>
                    <a:pt x="164" y="24355"/>
                    <a:pt x="178" y="24355"/>
                    <a:pt x="191" y="24355"/>
                  </a:cubicBezTo>
                  <a:cubicBezTo>
                    <a:pt x="1250" y="24355"/>
                    <a:pt x="2111" y="25208"/>
                    <a:pt x="2132" y="26272"/>
                  </a:cubicBezTo>
                  <a:cubicBezTo>
                    <a:pt x="2089" y="27349"/>
                    <a:pt x="1206" y="28188"/>
                    <a:pt x="130" y="28188"/>
                  </a:cubicBezTo>
                  <a:lnTo>
                    <a:pt x="1" y="28188"/>
                  </a:lnTo>
                  <a:lnTo>
                    <a:pt x="1" y="30105"/>
                  </a:lnTo>
                  <a:lnTo>
                    <a:pt x="151" y="30105"/>
                  </a:lnTo>
                  <a:cubicBezTo>
                    <a:pt x="1228" y="30105"/>
                    <a:pt x="2111" y="30966"/>
                    <a:pt x="2132" y="32021"/>
                  </a:cubicBezTo>
                  <a:cubicBezTo>
                    <a:pt x="2089" y="33098"/>
                    <a:pt x="1206" y="33960"/>
                    <a:pt x="130" y="33960"/>
                  </a:cubicBezTo>
                  <a:cubicBezTo>
                    <a:pt x="108" y="33960"/>
                    <a:pt x="388" y="33938"/>
                    <a:pt x="1" y="33938"/>
                  </a:cubicBezTo>
                  <a:lnTo>
                    <a:pt x="1" y="35876"/>
                  </a:lnTo>
                  <a:lnTo>
                    <a:pt x="151" y="35876"/>
                  </a:lnTo>
                  <a:cubicBezTo>
                    <a:pt x="1228" y="35876"/>
                    <a:pt x="2111" y="36716"/>
                    <a:pt x="2132" y="37793"/>
                  </a:cubicBezTo>
                  <a:cubicBezTo>
                    <a:pt x="2089" y="38869"/>
                    <a:pt x="1206" y="39709"/>
                    <a:pt x="130" y="39709"/>
                  </a:cubicBezTo>
                  <a:lnTo>
                    <a:pt x="1" y="39709"/>
                  </a:lnTo>
                  <a:lnTo>
                    <a:pt x="1" y="41647"/>
                  </a:lnTo>
                  <a:cubicBezTo>
                    <a:pt x="388" y="41647"/>
                    <a:pt x="130" y="41626"/>
                    <a:pt x="151" y="41626"/>
                  </a:cubicBezTo>
                  <a:cubicBezTo>
                    <a:pt x="1228" y="41626"/>
                    <a:pt x="2111" y="42487"/>
                    <a:pt x="2132" y="43542"/>
                  </a:cubicBezTo>
                  <a:cubicBezTo>
                    <a:pt x="2089" y="44619"/>
                    <a:pt x="1206" y="45480"/>
                    <a:pt x="130" y="45480"/>
                  </a:cubicBezTo>
                  <a:cubicBezTo>
                    <a:pt x="108" y="45480"/>
                    <a:pt x="388" y="45459"/>
                    <a:pt x="1" y="45459"/>
                  </a:cubicBezTo>
                  <a:lnTo>
                    <a:pt x="1" y="48323"/>
                  </a:lnTo>
                  <a:cubicBezTo>
                    <a:pt x="5815" y="48323"/>
                    <a:pt x="10165" y="52781"/>
                    <a:pt x="10165" y="58293"/>
                  </a:cubicBezTo>
                  <a:lnTo>
                    <a:pt x="105260" y="58293"/>
                  </a:lnTo>
                  <a:cubicBezTo>
                    <a:pt x="105260" y="52781"/>
                    <a:pt x="109610" y="48323"/>
                    <a:pt x="115036" y="48323"/>
                  </a:cubicBezTo>
                  <a:lnTo>
                    <a:pt x="115036" y="45459"/>
                  </a:lnTo>
                  <a:cubicBezTo>
                    <a:pt x="114261" y="45437"/>
                    <a:pt x="113184" y="44597"/>
                    <a:pt x="113184" y="43542"/>
                  </a:cubicBezTo>
                  <a:cubicBezTo>
                    <a:pt x="113184" y="42509"/>
                    <a:pt x="114261" y="41669"/>
                    <a:pt x="115036" y="41626"/>
                  </a:cubicBezTo>
                  <a:lnTo>
                    <a:pt x="115036" y="39709"/>
                  </a:lnTo>
                  <a:cubicBezTo>
                    <a:pt x="114261" y="39666"/>
                    <a:pt x="113184" y="38826"/>
                    <a:pt x="113184" y="37793"/>
                  </a:cubicBezTo>
                  <a:cubicBezTo>
                    <a:pt x="113184" y="36759"/>
                    <a:pt x="114261" y="35898"/>
                    <a:pt x="115036" y="35876"/>
                  </a:cubicBezTo>
                  <a:lnTo>
                    <a:pt x="115036" y="33938"/>
                  </a:lnTo>
                  <a:cubicBezTo>
                    <a:pt x="114261" y="33916"/>
                    <a:pt x="113184" y="33077"/>
                    <a:pt x="113184" y="32021"/>
                  </a:cubicBezTo>
                  <a:cubicBezTo>
                    <a:pt x="113184" y="30988"/>
                    <a:pt x="114261" y="30148"/>
                    <a:pt x="115036" y="30105"/>
                  </a:cubicBezTo>
                  <a:lnTo>
                    <a:pt x="115036" y="28188"/>
                  </a:lnTo>
                  <a:cubicBezTo>
                    <a:pt x="114261" y="28145"/>
                    <a:pt x="113184" y="27305"/>
                    <a:pt x="113184" y="26272"/>
                  </a:cubicBezTo>
                  <a:cubicBezTo>
                    <a:pt x="113184" y="25238"/>
                    <a:pt x="114261" y="24377"/>
                    <a:pt x="115036" y="24355"/>
                  </a:cubicBezTo>
                  <a:lnTo>
                    <a:pt x="115036" y="22417"/>
                  </a:lnTo>
                  <a:cubicBezTo>
                    <a:pt x="114261" y="22396"/>
                    <a:pt x="113184" y="21556"/>
                    <a:pt x="113184" y="20501"/>
                  </a:cubicBezTo>
                  <a:cubicBezTo>
                    <a:pt x="113184" y="19467"/>
                    <a:pt x="114261" y="18627"/>
                    <a:pt x="115036" y="18584"/>
                  </a:cubicBezTo>
                  <a:lnTo>
                    <a:pt x="115036" y="16668"/>
                  </a:lnTo>
                  <a:cubicBezTo>
                    <a:pt x="114261" y="16624"/>
                    <a:pt x="113184" y="15785"/>
                    <a:pt x="113184" y="14751"/>
                  </a:cubicBezTo>
                  <a:cubicBezTo>
                    <a:pt x="113184" y="13717"/>
                    <a:pt x="114261" y="12856"/>
                    <a:pt x="115036" y="12834"/>
                  </a:cubicBezTo>
                  <a:lnTo>
                    <a:pt x="115036" y="9970"/>
                  </a:lnTo>
                  <a:cubicBezTo>
                    <a:pt x="109610" y="9970"/>
                    <a:pt x="105260" y="5513"/>
                    <a:pt x="105260" y="0"/>
                  </a:cubicBezTo>
                  <a:close/>
                </a:path>
              </a:pathLst>
            </a:custGeom>
            <a:solidFill>
              <a:srgbClr val="432918">
                <a:alpha val="7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6"/>
            <p:cNvSpPr/>
            <p:nvPr/>
          </p:nvSpPr>
          <p:spPr>
            <a:xfrm>
              <a:off x="4721915" y="1504832"/>
              <a:ext cx="1557601" cy="789301"/>
            </a:xfrm>
            <a:custGeom>
              <a:avLst/>
              <a:gdLst/>
              <a:ahLst/>
              <a:cxnLst/>
              <a:rect l="l" t="t" r="r" b="b"/>
              <a:pathLst>
                <a:path w="115037" h="58294" extrusionOk="0">
                  <a:moveTo>
                    <a:pt x="10165" y="0"/>
                  </a:moveTo>
                  <a:cubicBezTo>
                    <a:pt x="10165" y="5513"/>
                    <a:pt x="5836" y="9970"/>
                    <a:pt x="1" y="9970"/>
                  </a:cubicBezTo>
                  <a:lnTo>
                    <a:pt x="1" y="12834"/>
                  </a:lnTo>
                  <a:lnTo>
                    <a:pt x="151" y="12834"/>
                  </a:lnTo>
                  <a:cubicBezTo>
                    <a:pt x="164" y="12834"/>
                    <a:pt x="178" y="12834"/>
                    <a:pt x="191" y="12834"/>
                  </a:cubicBezTo>
                  <a:cubicBezTo>
                    <a:pt x="1250" y="12834"/>
                    <a:pt x="2111" y="13687"/>
                    <a:pt x="2132" y="14751"/>
                  </a:cubicBezTo>
                  <a:cubicBezTo>
                    <a:pt x="2089" y="15828"/>
                    <a:pt x="1206" y="16668"/>
                    <a:pt x="130" y="16668"/>
                  </a:cubicBezTo>
                  <a:lnTo>
                    <a:pt x="1" y="16668"/>
                  </a:lnTo>
                  <a:lnTo>
                    <a:pt x="1" y="18584"/>
                  </a:lnTo>
                  <a:lnTo>
                    <a:pt x="151" y="18584"/>
                  </a:lnTo>
                  <a:cubicBezTo>
                    <a:pt x="1228" y="18584"/>
                    <a:pt x="2111" y="19445"/>
                    <a:pt x="2132" y="20501"/>
                  </a:cubicBezTo>
                  <a:cubicBezTo>
                    <a:pt x="2089" y="21577"/>
                    <a:pt x="1206" y="22439"/>
                    <a:pt x="130" y="22439"/>
                  </a:cubicBezTo>
                  <a:cubicBezTo>
                    <a:pt x="108" y="22439"/>
                    <a:pt x="388" y="22417"/>
                    <a:pt x="1" y="22417"/>
                  </a:cubicBezTo>
                  <a:lnTo>
                    <a:pt x="1" y="24355"/>
                  </a:lnTo>
                  <a:lnTo>
                    <a:pt x="151" y="24355"/>
                  </a:lnTo>
                  <a:cubicBezTo>
                    <a:pt x="164" y="24355"/>
                    <a:pt x="178" y="24355"/>
                    <a:pt x="191" y="24355"/>
                  </a:cubicBezTo>
                  <a:cubicBezTo>
                    <a:pt x="1250" y="24355"/>
                    <a:pt x="2111" y="25208"/>
                    <a:pt x="2132" y="26272"/>
                  </a:cubicBezTo>
                  <a:cubicBezTo>
                    <a:pt x="2089" y="27349"/>
                    <a:pt x="1206" y="28188"/>
                    <a:pt x="130" y="28188"/>
                  </a:cubicBezTo>
                  <a:lnTo>
                    <a:pt x="1" y="28188"/>
                  </a:lnTo>
                  <a:lnTo>
                    <a:pt x="1" y="30105"/>
                  </a:lnTo>
                  <a:lnTo>
                    <a:pt x="151" y="30105"/>
                  </a:lnTo>
                  <a:cubicBezTo>
                    <a:pt x="1228" y="30105"/>
                    <a:pt x="2111" y="30966"/>
                    <a:pt x="2132" y="32021"/>
                  </a:cubicBezTo>
                  <a:cubicBezTo>
                    <a:pt x="2089" y="33098"/>
                    <a:pt x="1206" y="33960"/>
                    <a:pt x="130" y="33960"/>
                  </a:cubicBezTo>
                  <a:cubicBezTo>
                    <a:pt x="108" y="33960"/>
                    <a:pt x="388" y="33938"/>
                    <a:pt x="1" y="33938"/>
                  </a:cubicBezTo>
                  <a:lnTo>
                    <a:pt x="1" y="35876"/>
                  </a:lnTo>
                  <a:lnTo>
                    <a:pt x="151" y="35876"/>
                  </a:lnTo>
                  <a:cubicBezTo>
                    <a:pt x="1228" y="35876"/>
                    <a:pt x="2111" y="36716"/>
                    <a:pt x="2132" y="37793"/>
                  </a:cubicBezTo>
                  <a:cubicBezTo>
                    <a:pt x="2089" y="38869"/>
                    <a:pt x="1206" y="39709"/>
                    <a:pt x="130" y="39709"/>
                  </a:cubicBezTo>
                  <a:lnTo>
                    <a:pt x="1" y="39709"/>
                  </a:lnTo>
                  <a:lnTo>
                    <a:pt x="1" y="41647"/>
                  </a:lnTo>
                  <a:cubicBezTo>
                    <a:pt x="388" y="41647"/>
                    <a:pt x="130" y="41626"/>
                    <a:pt x="151" y="41626"/>
                  </a:cubicBezTo>
                  <a:cubicBezTo>
                    <a:pt x="1228" y="41626"/>
                    <a:pt x="2111" y="42487"/>
                    <a:pt x="2132" y="43542"/>
                  </a:cubicBezTo>
                  <a:cubicBezTo>
                    <a:pt x="2089" y="44619"/>
                    <a:pt x="1206" y="45480"/>
                    <a:pt x="130" y="45480"/>
                  </a:cubicBezTo>
                  <a:cubicBezTo>
                    <a:pt x="108" y="45480"/>
                    <a:pt x="388" y="45459"/>
                    <a:pt x="1" y="45459"/>
                  </a:cubicBezTo>
                  <a:lnTo>
                    <a:pt x="1" y="48323"/>
                  </a:lnTo>
                  <a:cubicBezTo>
                    <a:pt x="5815" y="48323"/>
                    <a:pt x="10165" y="52781"/>
                    <a:pt x="10165" y="58293"/>
                  </a:cubicBezTo>
                  <a:lnTo>
                    <a:pt x="105260" y="58293"/>
                  </a:lnTo>
                  <a:cubicBezTo>
                    <a:pt x="105260" y="52781"/>
                    <a:pt x="109610" y="48323"/>
                    <a:pt x="115036" y="48323"/>
                  </a:cubicBezTo>
                  <a:lnTo>
                    <a:pt x="115036" y="45459"/>
                  </a:lnTo>
                  <a:cubicBezTo>
                    <a:pt x="114261" y="45437"/>
                    <a:pt x="113184" y="44597"/>
                    <a:pt x="113184" y="43542"/>
                  </a:cubicBezTo>
                  <a:cubicBezTo>
                    <a:pt x="113184" y="42509"/>
                    <a:pt x="114261" y="41669"/>
                    <a:pt x="115036" y="41626"/>
                  </a:cubicBezTo>
                  <a:lnTo>
                    <a:pt x="115036" y="39709"/>
                  </a:lnTo>
                  <a:cubicBezTo>
                    <a:pt x="114261" y="39666"/>
                    <a:pt x="113184" y="38826"/>
                    <a:pt x="113184" y="37793"/>
                  </a:cubicBezTo>
                  <a:cubicBezTo>
                    <a:pt x="113184" y="36759"/>
                    <a:pt x="114261" y="35898"/>
                    <a:pt x="115036" y="35876"/>
                  </a:cubicBezTo>
                  <a:lnTo>
                    <a:pt x="115036" y="33938"/>
                  </a:lnTo>
                  <a:cubicBezTo>
                    <a:pt x="114261" y="33916"/>
                    <a:pt x="113184" y="33077"/>
                    <a:pt x="113184" y="32021"/>
                  </a:cubicBezTo>
                  <a:cubicBezTo>
                    <a:pt x="113184" y="30988"/>
                    <a:pt x="114261" y="30148"/>
                    <a:pt x="115036" y="30105"/>
                  </a:cubicBezTo>
                  <a:lnTo>
                    <a:pt x="115036" y="28188"/>
                  </a:lnTo>
                  <a:cubicBezTo>
                    <a:pt x="114261" y="28145"/>
                    <a:pt x="113184" y="27305"/>
                    <a:pt x="113184" y="26272"/>
                  </a:cubicBezTo>
                  <a:cubicBezTo>
                    <a:pt x="113184" y="25238"/>
                    <a:pt x="114261" y="24377"/>
                    <a:pt x="115036" y="24355"/>
                  </a:cubicBezTo>
                  <a:lnTo>
                    <a:pt x="115036" y="22417"/>
                  </a:lnTo>
                  <a:cubicBezTo>
                    <a:pt x="114261" y="22396"/>
                    <a:pt x="113184" y="21556"/>
                    <a:pt x="113184" y="20501"/>
                  </a:cubicBezTo>
                  <a:cubicBezTo>
                    <a:pt x="113184" y="19467"/>
                    <a:pt x="114261" y="18627"/>
                    <a:pt x="115036" y="18584"/>
                  </a:cubicBezTo>
                  <a:lnTo>
                    <a:pt x="115036" y="16668"/>
                  </a:lnTo>
                  <a:cubicBezTo>
                    <a:pt x="114261" y="16624"/>
                    <a:pt x="113184" y="15785"/>
                    <a:pt x="113184" y="14751"/>
                  </a:cubicBezTo>
                  <a:cubicBezTo>
                    <a:pt x="113184" y="13717"/>
                    <a:pt x="114261" y="12856"/>
                    <a:pt x="115036" y="12834"/>
                  </a:cubicBezTo>
                  <a:lnTo>
                    <a:pt x="115036" y="9970"/>
                  </a:lnTo>
                  <a:cubicBezTo>
                    <a:pt x="109610" y="9970"/>
                    <a:pt x="105260" y="5513"/>
                    <a:pt x="105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6"/>
            <p:cNvSpPr/>
            <p:nvPr/>
          </p:nvSpPr>
          <p:spPr>
            <a:xfrm>
              <a:off x="4907643" y="1564300"/>
              <a:ext cx="1191385" cy="675592"/>
            </a:xfrm>
            <a:custGeom>
              <a:avLst/>
              <a:gdLst/>
              <a:ahLst/>
              <a:cxnLst/>
              <a:rect l="l" t="t" r="r" b="b"/>
              <a:pathLst>
                <a:path w="87990" h="49896" extrusionOk="0">
                  <a:moveTo>
                    <a:pt x="83834" y="539"/>
                  </a:moveTo>
                  <a:cubicBezTo>
                    <a:pt x="85836" y="539"/>
                    <a:pt x="87451" y="2154"/>
                    <a:pt x="87451" y="4157"/>
                  </a:cubicBezTo>
                  <a:lnTo>
                    <a:pt x="87451" y="45740"/>
                  </a:lnTo>
                  <a:cubicBezTo>
                    <a:pt x="87451" y="47742"/>
                    <a:pt x="85836" y="49358"/>
                    <a:pt x="83834" y="49358"/>
                  </a:cubicBezTo>
                  <a:lnTo>
                    <a:pt x="4157" y="49358"/>
                  </a:lnTo>
                  <a:cubicBezTo>
                    <a:pt x="2176" y="49358"/>
                    <a:pt x="539" y="47742"/>
                    <a:pt x="539" y="45740"/>
                  </a:cubicBezTo>
                  <a:lnTo>
                    <a:pt x="539" y="4157"/>
                  </a:lnTo>
                  <a:cubicBezTo>
                    <a:pt x="539" y="2154"/>
                    <a:pt x="2176" y="539"/>
                    <a:pt x="4157" y="539"/>
                  </a:cubicBezTo>
                  <a:close/>
                  <a:moveTo>
                    <a:pt x="4157" y="1"/>
                  </a:moveTo>
                  <a:cubicBezTo>
                    <a:pt x="1874" y="1"/>
                    <a:pt x="1" y="1874"/>
                    <a:pt x="1" y="4157"/>
                  </a:cubicBezTo>
                  <a:lnTo>
                    <a:pt x="1" y="45740"/>
                  </a:lnTo>
                  <a:cubicBezTo>
                    <a:pt x="1" y="48044"/>
                    <a:pt x="1874" y="49896"/>
                    <a:pt x="4157" y="49896"/>
                  </a:cubicBezTo>
                  <a:lnTo>
                    <a:pt x="83834" y="49896"/>
                  </a:lnTo>
                  <a:cubicBezTo>
                    <a:pt x="86138" y="49896"/>
                    <a:pt x="87990" y="48044"/>
                    <a:pt x="87990" y="45740"/>
                  </a:cubicBezTo>
                  <a:lnTo>
                    <a:pt x="87990" y="4157"/>
                  </a:lnTo>
                  <a:cubicBezTo>
                    <a:pt x="87990" y="1874"/>
                    <a:pt x="86138" y="1"/>
                    <a:pt x="83834"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6"/>
            <p:cNvSpPr/>
            <p:nvPr/>
          </p:nvSpPr>
          <p:spPr>
            <a:xfrm>
              <a:off x="5055188" y="1568091"/>
              <a:ext cx="7298" cy="663054"/>
            </a:xfrm>
            <a:custGeom>
              <a:avLst/>
              <a:gdLst/>
              <a:ahLst/>
              <a:cxnLst/>
              <a:rect l="l" t="t" r="r" b="b"/>
              <a:pathLst>
                <a:path w="539" h="48970" extrusionOk="0">
                  <a:moveTo>
                    <a:pt x="0" y="1"/>
                  </a:moveTo>
                  <a:lnTo>
                    <a:pt x="0" y="48970"/>
                  </a:lnTo>
                  <a:lnTo>
                    <a:pt x="539" y="48970"/>
                  </a:lnTo>
                  <a:lnTo>
                    <a:pt x="53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6"/>
            <p:cNvSpPr/>
            <p:nvPr/>
          </p:nvSpPr>
          <p:spPr>
            <a:xfrm>
              <a:off x="5570683" y="1568091"/>
              <a:ext cx="7312" cy="663054"/>
            </a:xfrm>
            <a:custGeom>
              <a:avLst/>
              <a:gdLst/>
              <a:ahLst/>
              <a:cxnLst/>
              <a:rect l="l" t="t" r="r" b="b"/>
              <a:pathLst>
                <a:path w="540" h="48970" extrusionOk="0">
                  <a:moveTo>
                    <a:pt x="1" y="1"/>
                  </a:moveTo>
                  <a:lnTo>
                    <a:pt x="1" y="48970"/>
                  </a:lnTo>
                  <a:lnTo>
                    <a:pt x="539" y="48970"/>
                  </a:lnTo>
                  <a:lnTo>
                    <a:pt x="53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6"/>
            <p:cNvSpPr/>
            <p:nvPr/>
          </p:nvSpPr>
          <p:spPr>
            <a:xfrm>
              <a:off x="4959542" y="1720592"/>
              <a:ext cx="62419" cy="39672"/>
            </a:xfrm>
            <a:custGeom>
              <a:avLst/>
              <a:gdLst/>
              <a:ahLst/>
              <a:cxnLst/>
              <a:rect l="l" t="t" r="r" b="b"/>
              <a:pathLst>
                <a:path w="4610" h="2930" extrusionOk="0">
                  <a:moveTo>
                    <a:pt x="3748" y="0"/>
                  </a:moveTo>
                  <a:lnTo>
                    <a:pt x="3016" y="302"/>
                  </a:lnTo>
                  <a:lnTo>
                    <a:pt x="3317" y="969"/>
                  </a:lnTo>
                  <a:lnTo>
                    <a:pt x="862" y="969"/>
                  </a:lnTo>
                  <a:lnTo>
                    <a:pt x="862" y="302"/>
                  </a:lnTo>
                  <a:lnTo>
                    <a:pt x="1" y="302"/>
                  </a:lnTo>
                  <a:lnTo>
                    <a:pt x="1" y="2929"/>
                  </a:lnTo>
                  <a:lnTo>
                    <a:pt x="862" y="2929"/>
                  </a:lnTo>
                  <a:lnTo>
                    <a:pt x="862" y="2326"/>
                  </a:lnTo>
                  <a:lnTo>
                    <a:pt x="4609" y="2326"/>
                  </a:lnTo>
                  <a:lnTo>
                    <a:pt x="4609" y="1163"/>
                  </a:lnTo>
                  <a:cubicBezTo>
                    <a:pt x="4222" y="862"/>
                    <a:pt x="3920" y="453"/>
                    <a:pt x="3748"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6"/>
            <p:cNvSpPr/>
            <p:nvPr/>
          </p:nvSpPr>
          <p:spPr>
            <a:xfrm>
              <a:off x="4959542" y="1775402"/>
              <a:ext cx="63286" cy="48121"/>
            </a:xfrm>
            <a:custGeom>
              <a:avLst/>
              <a:gdLst/>
              <a:ahLst/>
              <a:cxnLst/>
              <a:rect l="l" t="t" r="r" b="b"/>
              <a:pathLst>
                <a:path w="4674" h="3554" extrusionOk="0">
                  <a:moveTo>
                    <a:pt x="1" y="1"/>
                  </a:moveTo>
                  <a:lnTo>
                    <a:pt x="1" y="3554"/>
                  </a:lnTo>
                  <a:lnTo>
                    <a:pt x="1401" y="3554"/>
                  </a:lnTo>
                  <a:lnTo>
                    <a:pt x="1401" y="2456"/>
                  </a:lnTo>
                  <a:lnTo>
                    <a:pt x="862" y="2456"/>
                  </a:lnTo>
                  <a:lnTo>
                    <a:pt x="862" y="1293"/>
                  </a:lnTo>
                  <a:cubicBezTo>
                    <a:pt x="1228" y="1573"/>
                    <a:pt x="1530" y="1896"/>
                    <a:pt x="1767" y="2283"/>
                  </a:cubicBezTo>
                  <a:cubicBezTo>
                    <a:pt x="2219" y="2973"/>
                    <a:pt x="2477" y="3339"/>
                    <a:pt x="3231" y="3339"/>
                  </a:cubicBezTo>
                  <a:cubicBezTo>
                    <a:pt x="4136" y="3339"/>
                    <a:pt x="4674" y="2650"/>
                    <a:pt x="4674" y="1767"/>
                  </a:cubicBezTo>
                  <a:cubicBezTo>
                    <a:pt x="4674" y="1099"/>
                    <a:pt x="4372" y="475"/>
                    <a:pt x="3856" y="65"/>
                  </a:cubicBezTo>
                  <a:lnTo>
                    <a:pt x="3102" y="776"/>
                  </a:lnTo>
                  <a:cubicBezTo>
                    <a:pt x="3317" y="970"/>
                    <a:pt x="3619" y="1228"/>
                    <a:pt x="3619" y="1573"/>
                  </a:cubicBezTo>
                  <a:cubicBezTo>
                    <a:pt x="3619" y="1874"/>
                    <a:pt x="3511" y="2133"/>
                    <a:pt x="3188" y="2133"/>
                  </a:cubicBezTo>
                  <a:cubicBezTo>
                    <a:pt x="2757" y="2133"/>
                    <a:pt x="2499" y="1444"/>
                    <a:pt x="2068" y="970"/>
                  </a:cubicBezTo>
                  <a:cubicBezTo>
                    <a:pt x="1767" y="561"/>
                    <a:pt x="1379" y="238"/>
                    <a:pt x="948"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6"/>
            <p:cNvSpPr/>
            <p:nvPr/>
          </p:nvSpPr>
          <p:spPr>
            <a:xfrm>
              <a:off x="4958377" y="1837808"/>
              <a:ext cx="64450" cy="45494"/>
            </a:xfrm>
            <a:custGeom>
              <a:avLst/>
              <a:gdLst/>
              <a:ahLst/>
              <a:cxnLst/>
              <a:rect l="l" t="t" r="r" b="b"/>
              <a:pathLst>
                <a:path w="4760" h="3360" extrusionOk="0">
                  <a:moveTo>
                    <a:pt x="733" y="0"/>
                  </a:moveTo>
                  <a:cubicBezTo>
                    <a:pt x="281" y="366"/>
                    <a:pt x="1" y="926"/>
                    <a:pt x="1" y="1529"/>
                  </a:cubicBezTo>
                  <a:cubicBezTo>
                    <a:pt x="1" y="2412"/>
                    <a:pt x="475" y="3359"/>
                    <a:pt x="1444" y="3359"/>
                  </a:cubicBezTo>
                  <a:cubicBezTo>
                    <a:pt x="1896" y="3338"/>
                    <a:pt x="2283" y="3123"/>
                    <a:pt x="2520" y="2735"/>
                  </a:cubicBezTo>
                  <a:cubicBezTo>
                    <a:pt x="2714" y="3036"/>
                    <a:pt x="3037" y="3209"/>
                    <a:pt x="3360" y="3230"/>
                  </a:cubicBezTo>
                  <a:cubicBezTo>
                    <a:pt x="4222" y="3230"/>
                    <a:pt x="4760" y="2627"/>
                    <a:pt x="4760" y="1551"/>
                  </a:cubicBezTo>
                  <a:cubicBezTo>
                    <a:pt x="4738" y="1012"/>
                    <a:pt x="4523" y="517"/>
                    <a:pt x="4135" y="151"/>
                  </a:cubicBezTo>
                  <a:lnTo>
                    <a:pt x="3360" y="775"/>
                  </a:lnTo>
                  <a:cubicBezTo>
                    <a:pt x="3597" y="969"/>
                    <a:pt x="3748" y="1249"/>
                    <a:pt x="3769" y="1551"/>
                  </a:cubicBezTo>
                  <a:cubicBezTo>
                    <a:pt x="3791" y="1852"/>
                    <a:pt x="3554" y="2132"/>
                    <a:pt x="3231" y="2132"/>
                  </a:cubicBezTo>
                  <a:cubicBezTo>
                    <a:pt x="2951" y="2132"/>
                    <a:pt x="2779" y="1895"/>
                    <a:pt x="2779" y="1572"/>
                  </a:cubicBezTo>
                  <a:lnTo>
                    <a:pt x="2779" y="1098"/>
                  </a:lnTo>
                  <a:lnTo>
                    <a:pt x="2004" y="1098"/>
                  </a:lnTo>
                  <a:lnTo>
                    <a:pt x="2004" y="1594"/>
                  </a:lnTo>
                  <a:cubicBezTo>
                    <a:pt x="2004" y="1917"/>
                    <a:pt x="1874" y="2132"/>
                    <a:pt x="1508" y="2132"/>
                  </a:cubicBezTo>
                  <a:cubicBezTo>
                    <a:pt x="1185" y="2132"/>
                    <a:pt x="1013" y="1917"/>
                    <a:pt x="1013" y="1529"/>
                  </a:cubicBezTo>
                  <a:cubicBezTo>
                    <a:pt x="1013" y="1206"/>
                    <a:pt x="1185" y="883"/>
                    <a:pt x="1444" y="668"/>
                  </a:cubicBezTo>
                  <a:lnTo>
                    <a:pt x="733"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6"/>
            <p:cNvSpPr/>
            <p:nvPr/>
          </p:nvSpPr>
          <p:spPr>
            <a:xfrm>
              <a:off x="4959542" y="1896111"/>
              <a:ext cx="62419" cy="48717"/>
            </a:xfrm>
            <a:custGeom>
              <a:avLst/>
              <a:gdLst/>
              <a:ahLst/>
              <a:cxnLst/>
              <a:rect l="l" t="t" r="r" b="b"/>
              <a:pathLst>
                <a:path w="4610" h="3598" extrusionOk="0">
                  <a:moveTo>
                    <a:pt x="2004" y="905"/>
                  </a:moveTo>
                  <a:lnTo>
                    <a:pt x="3231" y="1896"/>
                  </a:lnTo>
                  <a:lnTo>
                    <a:pt x="2004" y="1896"/>
                  </a:lnTo>
                  <a:lnTo>
                    <a:pt x="2004" y="905"/>
                  </a:lnTo>
                  <a:close/>
                  <a:moveTo>
                    <a:pt x="1293" y="1"/>
                  </a:moveTo>
                  <a:lnTo>
                    <a:pt x="1293" y="1896"/>
                  </a:lnTo>
                  <a:lnTo>
                    <a:pt x="862" y="1896"/>
                  </a:lnTo>
                  <a:lnTo>
                    <a:pt x="862" y="1465"/>
                  </a:lnTo>
                  <a:lnTo>
                    <a:pt x="1" y="1465"/>
                  </a:lnTo>
                  <a:lnTo>
                    <a:pt x="1" y="3597"/>
                  </a:lnTo>
                  <a:lnTo>
                    <a:pt x="862" y="3597"/>
                  </a:lnTo>
                  <a:lnTo>
                    <a:pt x="862" y="3253"/>
                  </a:lnTo>
                  <a:lnTo>
                    <a:pt x="1293" y="3253"/>
                  </a:lnTo>
                  <a:lnTo>
                    <a:pt x="1293" y="3597"/>
                  </a:lnTo>
                  <a:lnTo>
                    <a:pt x="2004" y="3597"/>
                  </a:lnTo>
                  <a:lnTo>
                    <a:pt x="2004" y="3253"/>
                  </a:lnTo>
                  <a:lnTo>
                    <a:pt x="4609" y="3253"/>
                  </a:lnTo>
                  <a:lnTo>
                    <a:pt x="4609" y="1896"/>
                  </a:lnTo>
                  <a:lnTo>
                    <a:pt x="224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6"/>
            <p:cNvSpPr/>
            <p:nvPr/>
          </p:nvSpPr>
          <p:spPr>
            <a:xfrm>
              <a:off x="4958377" y="1959099"/>
              <a:ext cx="63584" cy="48730"/>
            </a:xfrm>
            <a:custGeom>
              <a:avLst/>
              <a:gdLst/>
              <a:ahLst/>
              <a:cxnLst/>
              <a:rect l="l" t="t" r="r" b="b"/>
              <a:pathLst>
                <a:path w="4696" h="3599" extrusionOk="0">
                  <a:moveTo>
                    <a:pt x="798" y="0"/>
                  </a:moveTo>
                  <a:cubicBezTo>
                    <a:pt x="302" y="410"/>
                    <a:pt x="1" y="991"/>
                    <a:pt x="1" y="1637"/>
                  </a:cubicBezTo>
                  <a:cubicBezTo>
                    <a:pt x="1" y="2585"/>
                    <a:pt x="561" y="3597"/>
                    <a:pt x="1659" y="3597"/>
                  </a:cubicBezTo>
                  <a:cubicBezTo>
                    <a:pt x="1684" y="3598"/>
                    <a:pt x="1710" y="3598"/>
                    <a:pt x="1735" y="3598"/>
                  </a:cubicBezTo>
                  <a:cubicBezTo>
                    <a:pt x="2582" y="3598"/>
                    <a:pt x="3252" y="2904"/>
                    <a:pt x="3231" y="2068"/>
                  </a:cubicBezTo>
                  <a:cubicBezTo>
                    <a:pt x="3231" y="1831"/>
                    <a:pt x="3188" y="1572"/>
                    <a:pt x="3080" y="1357"/>
                  </a:cubicBezTo>
                  <a:lnTo>
                    <a:pt x="3080" y="1357"/>
                  </a:lnTo>
                  <a:lnTo>
                    <a:pt x="3705" y="1465"/>
                  </a:lnTo>
                  <a:lnTo>
                    <a:pt x="3705" y="3231"/>
                  </a:lnTo>
                  <a:lnTo>
                    <a:pt x="4695" y="3231"/>
                  </a:lnTo>
                  <a:lnTo>
                    <a:pt x="4695" y="646"/>
                  </a:lnTo>
                  <a:lnTo>
                    <a:pt x="2434" y="237"/>
                  </a:lnTo>
                  <a:lnTo>
                    <a:pt x="2047" y="1077"/>
                  </a:lnTo>
                  <a:cubicBezTo>
                    <a:pt x="2240" y="1228"/>
                    <a:pt x="2348" y="1465"/>
                    <a:pt x="2348" y="1702"/>
                  </a:cubicBezTo>
                  <a:cubicBezTo>
                    <a:pt x="2358" y="2148"/>
                    <a:pt x="2033" y="2365"/>
                    <a:pt x="1705" y="2365"/>
                  </a:cubicBezTo>
                  <a:cubicBezTo>
                    <a:pt x="1354" y="2365"/>
                    <a:pt x="1000" y="2116"/>
                    <a:pt x="1056" y="1637"/>
                  </a:cubicBezTo>
                  <a:cubicBezTo>
                    <a:pt x="1078" y="1271"/>
                    <a:pt x="1250" y="948"/>
                    <a:pt x="1530" y="733"/>
                  </a:cubicBezTo>
                  <a:lnTo>
                    <a:pt x="798"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6"/>
            <p:cNvSpPr/>
            <p:nvPr/>
          </p:nvSpPr>
          <p:spPr>
            <a:xfrm>
              <a:off x="4958093" y="2021180"/>
              <a:ext cx="64735" cy="49028"/>
            </a:xfrm>
            <a:custGeom>
              <a:avLst/>
              <a:gdLst/>
              <a:ahLst/>
              <a:cxnLst/>
              <a:rect l="l" t="t" r="r" b="b"/>
              <a:pathLst>
                <a:path w="4781" h="3621" extrusionOk="0">
                  <a:moveTo>
                    <a:pt x="1852" y="1230"/>
                  </a:moveTo>
                  <a:cubicBezTo>
                    <a:pt x="2068" y="1402"/>
                    <a:pt x="2197" y="1639"/>
                    <a:pt x="2240" y="1919"/>
                  </a:cubicBezTo>
                  <a:cubicBezTo>
                    <a:pt x="2240" y="2198"/>
                    <a:pt x="2000" y="2440"/>
                    <a:pt x="1708" y="2440"/>
                  </a:cubicBezTo>
                  <a:cubicBezTo>
                    <a:pt x="1684" y="2440"/>
                    <a:pt x="1661" y="2439"/>
                    <a:pt x="1637" y="2436"/>
                  </a:cubicBezTo>
                  <a:cubicBezTo>
                    <a:pt x="1314" y="2436"/>
                    <a:pt x="1055" y="2177"/>
                    <a:pt x="1077" y="1854"/>
                  </a:cubicBezTo>
                  <a:cubicBezTo>
                    <a:pt x="1077" y="1423"/>
                    <a:pt x="1529" y="1230"/>
                    <a:pt x="1852" y="1230"/>
                  </a:cubicBezTo>
                  <a:close/>
                  <a:moveTo>
                    <a:pt x="2223" y="1"/>
                  </a:moveTo>
                  <a:cubicBezTo>
                    <a:pt x="2184" y="1"/>
                    <a:pt x="2147" y="1"/>
                    <a:pt x="2111" y="2"/>
                  </a:cubicBezTo>
                  <a:cubicBezTo>
                    <a:pt x="797" y="45"/>
                    <a:pt x="0" y="842"/>
                    <a:pt x="43" y="1919"/>
                  </a:cubicBezTo>
                  <a:cubicBezTo>
                    <a:pt x="1" y="2853"/>
                    <a:pt x="755" y="3620"/>
                    <a:pt x="1664" y="3620"/>
                  </a:cubicBezTo>
                  <a:cubicBezTo>
                    <a:pt x="1676" y="3620"/>
                    <a:pt x="1689" y="3620"/>
                    <a:pt x="1701" y="3620"/>
                  </a:cubicBezTo>
                  <a:cubicBezTo>
                    <a:pt x="1714" y="3620"/>
                    <a:pt x="1727" y="3620"/>
                    <a:pt x="1740" y="3620"/>
                  </a:cubicBezTo>
                  <a:cubicBezTo>
                    <a:pt x="2583" y="3620"/>
                    <a:pt x="3251" y="2918"/>
                    <a:pt x="3187" y="2091"/>
                  </a:cubicBezTo>
                  <a:cubicBezTo>
                    <a:pt x="3166" y="1768"/>
                    <a:pt x="3058" y="1467"/>
                    <a:pt x="2843" y="1230"/>
                  </a:cubicBezTo>
                  <a:lnTo>
                    <a:pt x="2843" y="1230"/>
                  </a:lnTo>
                  <a:cubicBezTo>
                    <a:pt x="3338" y="1294"/>
                    <a:pt x="3726" y="1596"/>
                    <a:pt x="3747" y="2091"/>
                  </a:cubicBezTo>
                  <a:cubicBezTo>
                    <a:pt x="3726" y="2436"/>
                    <a:pt x="3618" y="2759"/>
                    <a:pt x="3403" y="3039"/>
                  </a:cubicBezTo>
                  <a:lnTo>
                    <a:pt x="4264" y="3491"/>
                  </a:lnTo>
                  <a:cubicBezTo>
                    <a:pt x="4609" y="3039"/>
                    <a:pt x="4781" y="2500"/>
                    <a:pt x="4781" y="1940"/>
                  </a:cubicBezTo>
                  <a:cubicBezTo>
                    <a:pt x="4740" y="267"/>
                    <a:pt x="3133" y="1"/>
                    <a:pt x="2223"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6"/>
            <p:cNvSpPr/>
            <p:nvPr/>
          </p:nvSpPr>
          <p:spPr>
            <a:xfrm>
              <a:off x="5645613" y="1684725"/>
              <a:ext cx="74957" cy="66197"/>
            </a:xfrm>
            <a:custGeom>
              <a:avLst/>
              <a:gdLst/>
              <a:ahLst/>
              <a:cxnLst/>
              <a:rect l="l" t="t" r="r" b="b"/>
              <a:pathLst>
                <a:path w="5536" h="4889" extrusionOk="0">
                  <a:moveTo>
                    <a:pt x="2521" y="1142"/>
                  </a:moveTo>
                  <a:lnTo>
                    <a:pt x="2994" y="2649"/>
                  </a:lnTo>
                  <a:lnTo>
                    <a:pt x="2068" y="2649"/>
                  </a:lnTo>
                  <a:lnTo>
                    <a:pt x="2521" y="1142"/>
                  </a:lnTo>
                  <a:close/>
                  <a:moveTo>
                    <a:pt x="1121" y="1"/>
                  </a:moveTo>
                  <a:lnTo>
                    <a:pt x="1121" y="905"/>
                  </a:lnTo>
                  <a:lnTo>
                    <a:pt x="1401" y="905"/>
                  </a:lnTo>
                  <a:lnTo>
                    <a:pt x="475" y="3984"/>
                  </a:lnTo>
                  <a:lnTo>
                    <a:pt x="1" y="3984"/>
                  </a:lnTo>
                  <a:lnTo>
                    <a:pt x="1" y="4889"/>
                  </a:lnTo>
                  <a:lnTo>
                    <a:pt x="2219" y="4889"/>
                  </a:lnTo>
                  <a:lnTo>
                    <a:pt x="2219" y="3984"/>
                  </a:lnTo>
                  <a:lnTo>
                    <a:pt x="1659" y="3984"/>
                  </a:lnTo>
                  <a:lnTo>
                    <a:pt x="1810" y="3489"/>
                  </a:lnTo>
                  <a:lnTo>
                    <a:pt x="3253" y="3489"/>
                  </a:lnTo>
                  <a:lnTo>
                    <a:pt x="3403" y="3984"/>
                  </a:lnTo>
                  <a:lnTo>
                    <a:pt x="2736" y="3984"/>
                  </a:lnTo>
                  <a:lnTo>
                    <a:pt x="2736" y="4889"/>
                  </a:lnTo>
                  <a:lnTo>
                    <a:pt x="5535" y="4889"/>
                  </a:lnTo>
                  <a:lnTo>
                    <a:pt x="5535" y="3984"/>
                  </a:lnTo>
                  <a:lnTo>
                    <a:pt x="5040" y="3984"/>
                  </a:lnTo>
                  <a:lnTo>
                    <a:pt x="381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6"/>
            <p:cNvSpPr/>
            <p:nvPr/>
          </p:nvSpPr>
          <p:spPr>
            <a:xfrm>
              <a:off x="5733678" y="1684725"/>
              <a:ext cx="65033" cy="66197"/>
            </a:xfrm>
            <a:custGeom>
              <a:avLst/>
              <a:gdLst/>
              <a:ahLst/>
              <a:cxnLst/>
              <a:rect l="l" t="t" r="r" b="b"/>
              <a:pathLst>
                <a:path w="4803" h="4889" extrusionOk="0">
                  <a:moveTo>
                    <a:pt x="2132" y="927"/>
                  </a:moveTo>
                  <a:cubicBezTo>
                    <a:pt x="2886" y="927"/>
                    <a:pt x="3187" y="1637"/>
                    <a:pt x="3187" y="2369"/>
                  </a:cubicBezTo>
                  <a:cubicBezTo>
                    <a:pt x="3187" y="3252"/>
                    <a:pt x="2886" y="3941"/>
                    <a:pt x="2132" y="3963"/>
                  </a:cubicBezTo>
                  <a:lnTo>
                    <a:pt x="1874" y="3963"/>
                  </a:lnTo>
                  <a:lnTo>
                    <a:pt x="1874" y="927"/>
                  </a:lnTo>
                  <a:close/>
                  <a:moveTo>
                    <a:pt x="0" y="1"/>
                  </a:moveTo>
                  <a:lnTo>
                    <a:pt x="0" y="927"/>
                  </a:lnTo>
                  <a:lnTo>
                    <a:pt x="431" y="927"/>
                  </a:lnTo>
                  <a:lnTo>
                    <a:pt x="431" y="3963"/>
                  </a:lnTo>
                  <a:lnTo>
                    <a:pt x="0" y="3963"/>
                  </a:lnTo>
                  <a:lnTo>
                    <a:pt x="0" y="4889"/>
                  </a:lnTo>
                  <a:lnTo>
                    <a:pt x="2111" y="4889"/>
                  </a:lnTo>
                  <a:cubicBezTo>
                    <a:pt x="3833" y="4889"/>
                    <a:pt x="4802" y="3984"/>
                    <a:pt x="4802" y="2369"/>
                  </a:cubicBezTo>
                  <a:cubicBezTo>
                    <a:pt x="4802" y="1034"/>
                    <a:pt x="3833" y="1"/>
                    <a:pt x="2132"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6"/>
            <p:cNvSpPr/>
            <p:nvPr/>
          </p:nvSpPr>
          <p:spPr>
            <a:xfrm>
              <a:off x="5811519" y="1684725"/>
              <a:ext cx="90704" cy="66197"/>
            </a:xfrm>
            <a:custGeom>
              <a:avLst/>
              <a:gdLst/>
              <a:ahLst/>
              <a:cxnLst/>
              <a:rect l="l" t="t" r="r" b="b"/>
              <a:pathLst>
                <a:path w="6699" h="4889" extrusionOk="0">
                  <a:moveTo>
                    <a:pt x="1" y="1"/>
                  </a:moveTo>
                  <a:lnTo>
                    <a:pt x="1" y="905"/>
                  </a:lnTo>
                  <a:lnTo>
                    <a:pt x="367" y="905"/>
                  </a:lnTo>
                  <a:lnTo>
                    <a:pt x="367" y="3984"/>
                  </a:lnTo>
                  <a:lnTo>
                    <a:pt x="1" y="3984"/>
                  </a:lnTo>
                  <a:lnTo>
                    <a:pt x="1" y="4889"/>
                  </a:lnTo>
                  <a:lnTo>
                    <a:pt x="1896" y="4889"/>
                  </a:lnTo>
                  <a:lnTo>
                    <a:pt x="1896" y="3984"/>
                  </a:lnTo>
                  <a:lnTo>
                    <a:pt x="1487" y="3984"/>
                  </a:lnTo>
                  <a:lnTo>
                    <a:pt x="1487" y="1228"/>
                  </a:lnTo>
                  <a:lnTo>
                    <a:pt x="1508" y="1228"/>
                  </a:lnTo>
                  <a:cubicBezTo>
                    <a:pt x="1551" y="1530"/>
                    <a:pt x="1595" y="1810"/>
                    <a:pt x="1659" y="2089"/>
                  </a:cubicBezTo>
                  <a:lnTo>
                    <a:pt x="2456" y="4889"/>
                  </a:lnTo>
                  <a:lnTo>
                    <a:pt x="3920" y="4889"/>
                  </a:lnTo>
                  <a:lnTo>
                    <a:pt x="4652" y="2176"/>
                  </a:lnTo>
                  <a:cubicBezTo>
                    <a:pt x="4695" y="2003"/>
                    <a:pt x="4803" y="1551"/>
                    <a:pt x="4846" y="1228"/>
                  </a:cubicBezTo>
                  <a:lnTo>
                    <a:pt x="4868" y="1228"/>
                  </a:lnTo>
                  <a:lnTo>
                    <a:pt x="4868" y="3984"/>
                  </a:lnTo>
                  <a:lnTo>
                    <a:pt x="4480" y="3984"/>
                  </a:lnTo>
                  <a:lnTo>
                    <a:pt x="4480" y="4889"/>
                  </a:lnTo>
                  <a:lnTo>
                    <a:pt x="6698" y="4889"/>
                  </a:lnTo>
                  <a:lnTo>
                    <a:pt x="6698" y="3984"/>
                  </a:lnTo>
                  <a:lnTo>
                    <a:pt x="6310" y="3984"/>
                  </a:lnTo>
                  <a:lnTo>
                    <a:pt x="6310" y="905"/>
                  </a:lnTo>
                  <a:lnTo>
                    <a:pt x="6698" y="905"/>
                  </a:lnTo>
                  <a:lnTo>
                    <a:pt x="6698" y="1"/>
                  </a:lnTo>
                  <a:lnTo>
                    <a:pt x="4028" y="1"/>
                  </a:lnTo>
                  <a:lnTo>
                    <a:pt x="3360" y="2628"/>
                  </a:lnTo>
                  <a:lnTo>
                    <a:pt x="2650"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6"/>
            <p:cNvSpPr/>
            <p:nvPr/>
          </p:nvSpPr>
          <p:spPr>
            <a:xfrm>
              <a:off x="5916495" y="1684725"/>
              <a:ext cx="31210" cy="66197"/>
            </a:xfrm>
            <a:custGeom>
              <a:avLst/>
              <a:gdLst/>
              <a:ahLst/>
              <a:cxnLst/>
              <a:rect l="l" t="t" r="r" b="b"/>
              <a:pathLst>
                <a:path w="2305" h="4889" extrusionOk="0">
                  <a:moveTo>
                    <a:pt x="0" y="1"/>
                  </a:moveTo>
                  <a:lnTo>
                    <a:pt x="0" y="927"/>
                  </a:lnTo>
                  <a:lnTo>
                    <a:pt x="431" y="927"/>
                  </a:lnTo>
                  <a:lnTo>
                    <a:pt x="431" y="3963"/>
                  </a:lnTo>
                  <a:lnTo>
                    <a:pt x="0" y="3963"/>
                  </a:lnTo>
                  <a:lnTo>
                    <a:pt x="0" y="4889"/>
                  </a:lnTo>
                  <a:lnTo>
                    <a:pt x="2304" y="4889"/>
                  </a:lnTo>
                  <a:lnTo>
                    <a:pt x="2304" y="3963"/>
                  </a:lnTo>
                  <a:lnTo>
                    <a:pt x="1874" y="3963"/>
                  </a:lnTo>
                  <a:lnTo>
                    <a:pt x="1874" y="927"/>
                  </a:lnTo>
                  <a:lnTo>
                    <a:pt x="2304" y="927"/>
                  </a:lnTo>
                  <a:lnTo>
                    <a:pt x="2304"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6"/>
            <p:cNvSpPr/>
            <p:nvPr/>
          </p:nvSpPr>
          <p:spPr>
            <a:xfrm>
              <a:off x="5961109" y="1684725"/>
              <a:ext cx="63570" cy="66197"/>
            </a:xfrm>
            <a:custGeom>
              <a:avLst/>
              <a:gdLst/>
              <a:ahLst/>
              <a:cxnLst/>
              <a:rect l="l" t="t" r="r" b="b"/>
              <a:pathLst>
                <a:path w="4695" h="4889" extrusionOk="0">
                  <a:moveTo>
                    <a:pt x="0" y="1"/>
                  </a:moveTo>
                  <a:lnTo>
                    <a:pt x="0" y="1810"/>
                  </a:lnTo>
                  <a:lnTo>
                    <a:pt x="1034" y="1810"/>
                  </a:lnTo>
                  <a:lnTo>
                    <a:pt x="1034" y="927"/>
                  </a:lnTo>
                  <a:lnTo>
                    <a:pt x="1637" y="927"/>
                  </a:lnTo>
                  <a:lnTo>
                    <a:pt x="1637" y="3963"/>
                  </a:lnTo>
                  <a:lnTo>
                    <a:pt x="1055" y="3963"/>
                  </a:lnTo>
                  <a:lnTo>
                    <a:pt x="1055" y="4889"/>
                  </a:lnTo>
                  <a:lnTo>
                    <a:pt x="3661" y="4889"/>
                  </a:lnTo>
                  <a:lnTo>
                    <a:pt x="3661" y="3963"/>
                  </a:lnTo>
                  <a:lnTo>
                    <a:pt x="3079" y="3963"/>
                  </a:lnTo>
                  <a:lnTo>
                    <a:pt x="3079" y="927"/>
                  </a:lnTo>
                  <a:lnTo>
                    <a:pt x="3661" y="927"/>
                  </a:lnTo>
                  <a:lnTo>
                    <a:pt x="3661" y="1810"/>
                  </a:lnTo>
                  <a:lnTo>
                    <a:pt x="4694" y="1810"/>
                  </a:lnTo>
                  <a:lnTo>
                    <a:pt x="4694"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6"/>
            <p:cNvSpPr/>
            <p:nvPr/>
          </p:nvSpPr>
          <p:spPr>
            <a:xfrm>
              <a:off x="5731633" y="1812732"/>
              <a:ext cx="206742" cy="323660"/>
            </a:xfrm>
            <a:custGeom>
              <a:avLst/>
              <a:gdLst/>
              <a:ahLst/>
              <a:cxnLst/>
              <a:rect l="l" t="t" r="r" b="b"/>
              <a:pathLst>
                <a:path w="15269" h="23904" extrusionOk="0">
                  <a:moveTo>
                    <a:pt x="5987" y="0"/>
                  </a:moveTo>
                  <a:cubicBezTo>
                    <a:pt x="3489" y="2972"/>
                    <a:pt x="1960" y="3510"/>
                    <a:pt x="1" y="4479"/>
                  </a:cubicBezTo>
                  <a:lnTo>
                    <a:pt x="1573" y="8269"/>
                  </a:lnTo>
                  <a:lnTo>
                    <a:pt x="4997" y="6654"/>
                  </a:lnTo>
                  <a:lnTo>
                    <a:pt x="4997" y="19360"/>
                  </a:lnTo>
                  <a:lnTo>
                    <a:pt x="1573" y="19360"/>
                  </a:lnTo>
                  <a:lnTo>
                    <a:pt x="1573" y="23903"/>
                  </a:lnTo>
                  <a:lnTo>
                    <a:pt x="15268" y="23903"/>
                  </a:lnTo>
                  <a:lnTo>
                    <a:pt x="15268" y="19360"/>
                  </a:lnTo>
                  <a:lnTo>
                    <a:pt x="12081" y="19360"/>
                  </a:lnTo>
                  <a:lnTo>
                    <a:pt x="12081"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6"/>
            <p:cNvSpPr/>
            <p:nvPr/>
          </p:nvSpPr>
          <p:spPr>
            <a:xfrm>
              <a:off x="5184346" y="1907783"/>
              <a:ext cx="77571" cy="228609"/>
            </a:xfrm>
            <a:custGeom>
              <a:avLst/>
              <a:gdLst/>
              <a:ahLst/>
              <a:cxnLst/>
              <a:rect l="l" t="t" r="r" b="b"/>
              <a:pathLst>
                <a:path w="5729" h="16884" extrusionOk="0">
                  <a:moveTo>
                    <a:pt x="4006" y="0"/>
                  </a:moveTo>
                  <a:lnTo>
                    <a:pt x="1" y="16883"/>
                  </a:lnTo>
                  <a:lnTo>
                    <a:pt x="798" y="16883"/>
                  </a:lnTo>
                  <a:lnTo>
                    <a:pt x="5729"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6"/>
            <p:cNvSpPr/>
            <p:nvPr/>
          </p:nvSpPr>
          <p:spPr>
            <a:xfrm>
              <a:off x="5351132" y="1907783"/>
              <a:ext cx="77571" cy="228609"/>
            </a:xfrm>
            <a:custGeom>
              <a:avLst/>
              <a:gdLst/>
              <a:ahLst/>
              <a:cxnLst/>
              <a:rect l="l" t="t" r="r" b="b"/>
              <a:pathLst>
                <a:path w="5729" h="16884" extrusionOk="0">
                  <a:moveTo>
                    <a:pt x="0" y="0"/>
                  </a:moveTo>
                  <a:lnTo>
                    <a:pt x="4932" y="16883"/>
                  </a:lnTo>
                  <a:lnTo>
                    <a:pt x="5729" y="16883"/>
                  </a:lnTo>
                  <a:lnTo>
                    <a:pt x="2111"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6"/>
            <p:cNvSpPr/>
            <p:nvPr/>
          </p:nvSpPr>
          <p:spPr>
            <a:xfrm>
              <a:off x="5144119" y="1667813"/>
              <a:ext cx="155710" cy="133396"/>
            </a:xfrm>
            <a:custGeom>
              <a:avLst/>
              <a:gdLst/>
              <a:ahLst/>
              <a:cxnLst/>
              <a:rect l="l" t="t" r="r" b="b"/>
              <a:pathLst>
                <a:path w="11500" h="9852" extrusionOk="0">
                  <a:moveTo>
                    <a:pt x="6567" y="1460"/>
                  </a:moveTo>
                  <a:cubicBezTo>
                    <a:pt x="6944" y="1460"/>
                    <a:pt x="7300" y="1759"/>
                    <a:pt x="7300" y="2197"/>
                  </a:cubicBezTo>
                  <a:cubicBezTo>
                    <a:pt x="7300" y="2606"/>
                    <a:pt x="6977" y="2929"/>
                    <a:pt x="6568" y="2929"/>
                  </a:cubicBezTo>
                  <a:cubicBezTo>
                    <a:pt x="5922" y="2929"/>
                    <a:pt x="5599" y="2133"/>
                    <a:pt x="6051" y="1680"/>
                  </a:cubicBezTo>
                  <a:cubicBezTo>
                    <a:pt x="6204" y="1528"/>
                    <a:pt x="6388" y="1460"/>
                    <a:pt x="6567" y="1460"/>
                  </a:cubicBezTo>
                  <a:close/>
                  <a:moveTo>
                    <a:pt x="4215" y="2830"/>
                  </a:moveTo>
                  <a:cubicBezTo>
                    <a:pt x="4337" y="2830"/>
                    <a:pt x="4464" y="2861"/>
                    <a:pt x="4587" y="2929"/>
                  </a:cubicBezTo>
                  <a:cubicBezTo>
                    <a:pt x="4931" y="3123"/>
                    <a:pt x="5039" y="3575"/>
                    <a:pt x="4845" y="3920"/>
                  </a:cubicBezTo>
                  <a:cubicBezTo>
                    <a:pt x="4703" y="4167"/>
                    <a:pt x="4460" y="4284"/>
                    <a:pt x="4217" y="4284"/>
                  </a:cubicBezTo>
                  <a:cubicBezTo>
                    <a:pt x="3911" y="4284"/>
                    <a:pt x="3606" y="4096"/>
                    <a:pt x="3510" y="3748"/>
                  </a:cubicBezTo>
                  <a:cubicBezTo>
                    <a:pt x="3374" y="3255"/>
                    <a:pt x="3760" y="2830"/>
                    <a:pt x="4215" y="2830"/>
                  </a:cubicBezTo>
                  <a:close/>
                  <a:moveTo>
                    <a:pt x="8933" y="2824"/>
                  </a:moveTo>
                  <a:cubicBezTo>
                    <a:pt x="9176" y="2824"/>
                    <a:pt x="9419" y="2941"/>
                    <a:pt x="9561" y="3188"/>
                  </a:cubicBezTo>
                  <a:cubicBezTo>
                    <a:pt x="9777" y="3554"/>
                    <a:pt x="9647" y="3984"/>
                    <a:pt x="9303" y="4200"/>
                  </a:cubicBezTo>
                  <a:cubicBezTo>
                    <a:pt x="9185" y="4268"/>
                    <a:pt x="9061" y="4299"/>
                    <a:pt x="8940" y="4299"/>
                  </a:cubicBezTo>
                  <a:cubicBezTo>
                    <a:pt x="8490" y="4299"/>
                    <a:pt x="8090" y="3870"/>
                    <a:pt x="8226" y="3360"/>
                  </a:cubicBezTo>
                  <a:cubicBezTo>
                    <a:pt x="8322" y="3011"/>
                    <a:pt x="8627" y="2824"/>
                    <a:pt x="8933" y="2824"/>
                  </a:cubicBezTo>
                  <a:close/>
                  <a:moveTo>
                    <a:pt x="4217" y="5558"/>
                  </a:moveTo>
                  <a:cubicBezTo>
                    <a:pt x="4460" y="5558"/>
                    <a:pt x="4703" y="5675"/>
                    <a:pt x="4845" y="5923"/>
                  </a:cubicBezTo>
                  <a:cubicBezTo>
                    <a:pt x="5039" y="6267"/>
                    <a:pt x="4931" y="6719"/>
                    <a:pt x="4565" y="6913"/>
                  </a:cubicBezTo>
                  <a:cubicBezTo>
                    <a:pt x="4447" y="6982"/>
                    <a:pt x="4323" y="7012"/>
                    <a:pt x="4204" y="7012"/>
                  </a:cubicBezTo>
                  <a:cubicBezTo>
                    <a:pt x="3760" y="7012"/>
                    <a:pt x="3374" y="6587"/>
                    <a:pt x="3510" y="6095"/>
                  </a:cubicBezTo>
                  <a:cubicBezTo>
                    <a:pt x="3606" y="5746"/>
                    <a:pt x="3911" y="5558"/>
                    <a:pt x="4217" y="5558"/>
                  </a:cubicBezTo>
                  <a:close/>
                  <a:moveTo>
                    <a:pt x="8924" y="5554"/>
                  </a:moveTo>
                  <a:cubicBezTo>
                    <a:pt x="9049" y="5554"/>
                    <a:pt x="9179" y="5588"/>
                    <a:pt x="9303" y="5664"/>
                  </a:cubicBezTo>
                  <a:cubicBezTo>
                    <a:pt x="9647" y="5858"/>
                    <a:pt x="9777" y="6310"/>
                    <a:pt x="9561" y="6655"/>
                  </a:cubicBezTo>
                  <a:cubicBezTo>
                    <a:pt x="9419" y="6902"/>
                    <a:pt x="9176" y="7019"/>
                    <a:pt x="8933" y="7019"/>
                  </a:cubicBezTo>
                  <a:cubicBezTo>
                    <a:pt x="8627" y="7019"/>
                    <a:pt x="8322" y="6831"/>
                    <a:pt x="8226" y="6482"/>
                  </a:cubicBezTo>
                  <a:cubicBezTo>
                    <a:pt x="8092" y="5979"/>
                    <a:pt x="8481" y="5554"/>
                    <a:pt x="8924" y="5554"/>
                  </a:cubicBezTo>
                  <a:close/>
                  <a:moveTo>
                    <a:pt x="6567" y="6918"/>
                  </a:moveTo>
                  <a:cubicBezTo>
                    <a:pt x="6944" y="6918"/>
                    <a:pt x="7300" y="7207"/>
                    <a:pt x="7300" y="7645"/>
                  </a:cubicBezTo>
                  <a:cubicBezTo>
                    <a:pt x="7300" y="8054"/>
                    <a:pt x="6977" y="8377"/>
                    <a:pt x="6568" y="8377"/>
                  </a:cubicBezTo>
                  <a:cubicBezTo>
                    <a:pt x="5922" y="8377"/>
                    <a:pt x="5599" y="7581"/>
                    <a:pt x="6051" y="7129"/>
                  </a:cubicBezTo>
                  <a:cubicBezTo>
                    <a:pt x="6204" y="6983"/>
                    <a:pt x="6387" y="6918"/>
                    <a:pt x="6567" y="6918"/>
                  </a:cubicBezTo>
                  <a:close/>
                  <a:moveTo>
                    <a:pt x="6568" y="1"/>
                  </a:moveTo>
                  <a:cubicBezTo>
                    <a:pt x="2197" y="1"/>
                    <a:pt x="0" y="5298"/>
                    <a:pt x="3080" y="8399"/>
                  </a:cubicBezTo>
                  <a:cubicBezTo>
                    <a:pt x="4083" y="9402"/>
                    <a:pt x="5318" y="9851"/>
                    <a:pt x="6531" y="9851"/>
                  </a:cubicBezTo>
                  <a:cubicBezTo>
                    <a:pt x="9065" y="9851"/>
                    <a:pt x="11499" y="7889"/>
                    <a:pt x="11499" y="4932"/>
                  </a:cubicBezTo>
                  <a:cubicBezTo>
                    <a:pt x="11499" y="2197"/>
                    <a:pt x="9303" y="1"/>
                    <a:pt x="6568"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6"/>
            <p:cNvSpPr/>
            <p:nvPr/>
          </p:nvSpPr>
          <p:spPr>
            <a:xfrm>
              <a:off x="5298394" y="1667583"/>
              <a:ext cx="148385" cy="133694"/>
            </a:xfrm>
            <a:custGeom>
              <a:avLst/>
              <a:gdLst/>
              <a:ahLst/>
              <a:cxnLst/>
              <a:rect l="l" t="t" r="r" b="b"/>
              <a:pathLst>
                <a:path w="10959" h="9874" extrusionOk="0">
                  <a:moveTo>
                    <a:pt x="4265" y="1710"/>
                  </a:moveTo>
                  <a:cubicBezTo>
                    <a:pt x="4535" y="1710"/>
                    <a:pt x="4803" y="1856"/>
                    <a:pt x="4929" y="2150"/>
                  </a:cubicBezTo>
                  <a:cubicBezTo>
                    <a:pt x="5101" y="2516"/>
                    <a:pt x="4929" y="2946"/>
                    <a:pt x="4563" y="3119"/>
                  </a:cubicBezTo>
                  <a:cubicBezTo>
                    <a:pt x="4462" y="3162"/>
                    <a:pt x="4360" y="3182"/>
                    <a:pt x="4262" y="3182"/>
                  </a:cubicBezTo>
                  <a:cubicBezTo>
                    <a:pt x="3775" y="3182"/>
                    <a:pt x="3375" y="2695"/>
                    <a:pt x="3572" y="2193"/>
                  </a:cubicBezTo>
                  <a:cubicBezTo>
                    <a:pt x="3694" y="1872"/>
                    <a:pt x="3980" y="1710"/>
                    <a:pt x="4265" y="1710"/>
                  </a:cubicBezTo>
                  <a:close/>
                  <a:moveTo>
                    <a:pt x="6960" y="1995"/>
                  </a:moveTo>
                  <a:cubicBezTo>
                    <a:pt x="7300" y="1995"/>
                    <a:pt x="7633" y="2229"/>
                    <a:pt x="7685" y="2623"/>
                  </a:cubicBezTo>
                  <a:cubicBezTo>
                    <a:pt x="7765" y="3087"/>
                    <a:pt x="7394" y="3456"/>
                    <a:pt x="6977" y="3456"/>
                  </a:cubicBezTo>
                  <a:cubicBezTo>
                    <a:pt x="6832" y="3456"/>
                    <a:pt x="6683" y="3412"/>
                    <a:pt x="6544" y="3312"/>
                  </a:cubicBezTo>
                  <a:cubicBezTo>
                    <a:pt x="6221" y="3076"/>
                    <a:pt x="6135" y="2623"/>
                    <a:pt x="6372" y="2300"/>
                  </a:cubicBezTo>
                  <a:cubicBezTo>
                    <a:pt x="6523" y="2091"/>
                    <a:pt x="6743" y="1995"/>
                    <a:pt x="6960" y="1995"/>
                  </a:cubicBezTo>
                  <a:close/>
                  <a:moveTo>
                    <a:pt x="2656" y="3924"/>
                  </a:moveTo>
                  <a:cubicBezTo>
                    <a:pt x="3066" y="3924"/>
                    <a:pt x="3447" y="4267"/>
                    <a:pt x="3400" y="4734"/>
                  </a:cubicBezTo>
                  <a:cubicBezTo>
                    <a:pt x="3360" y="5115"/>
                    <a:pt x="3039" y="5384"/>
                    <a:pt x="2665" y="5384"/>
                  </a:cubicBezTo>
                  <a:cubicBezTo>
                    <a:pt x="2637" y="5384"/>
                    <a:pt x="2610" y="5383"/>
                    <a:pt x="2582" y="5380"/>
                  </a:cubicBezTo>
                  <a:cubicBezTo>
                    <a:pt x="1936" y="5315"/>
                    <a:pt x="1699" y="4497"/>
                    <a:pt x="2194" y="4088"/>
                  </a:cubicBezTo>
                  <a:cubicBezTo>
                    <a:pt x="2338" y="3974"/>
                    <a:pt x="2499" y="3924"/>
                    <a:pt x="2656" y="3924"/>
                  </a:cubicBezTo>
                  <a:close/>
                  <a:moveTo>
                    <a:pt x="8080" y="4493"/>
                  </a:moveTo>
                  <a:cubicBezTo>
                    <a:pt x="8106" y="4493"/>
                    <a:pt x="8132" y="4494"/>
                    <a:pt x="8159" y="4497"/>
                  </a:cubicBezTo>
                  <a:cubicBezTo>
                    <a:pt x="8568" y="4540"/>
                    <a:pt x="8848" y="4884"/>
                    <a:pt x="8827" y="5294"/>
                  </a:cubicBezTo>
                  <a:cubicBezTo>
                    <a:pt x="8772" y="5702"/>
                    <a:pt x="8426" y="5947"/>
                    <a:pt x="8074" y="5947"/>
                  </a:cubicBezTo>
                  <a:cubicBezTo>
                    <a:pt x="7870" y="5947"/>
                    <a:pt x="7664" y="5864"/>
                    <a:pt x="7513" y="5681"/>
                  </a:cubicBezTo>
                  <a:cubicBezTo>
                    <a:pt x="7121" y="5186"/>
                    <a:pt x="7481" y="4493"/>
                    <a:pt x="8080" y="4493"/>
                  </a:cubicBezTo>
                  <a:close/>
                  <a:moveTo>
                    <a:pt x="3774" y="6420"/>
                  </a:moveTo>
                  <a:cubicBezTo>
                    <a:pt x="3917" y="6420"/>
                    <a:pt x="4064" y="6464"/>
                    <a:pt x="4197" y="6564"/>
                  </a:cubicBezTo>
                  <a:cubicBezTo>
                    <a:pt x="4541" y="6801"/>
                    <a:pt x="4606" y="7253"/>
                    <a:pt x="4369" y="7576"/>
                  </a:cubicBezTo>
                  <a:cubicBezTo>
                    <a:pt x="4218" y="7786"/>
                    <a:pt x="4002" y="7881"/>
                    <a:pt x="3787" y="7881"/>
                  </a:cubicBezTo>
                  <a:cubicBezTo>
                    <a:pt x="3452" y="7881"/>
                    <a:pt x="3121" y="7647"/>
                    <a:pt x="3056" y="7253"/>
                  </a:cubicBezTo>
                  <a:cubicBezTo>
                    <a:pt x="2976" y="6789"/>
                    <a:pt x="3359" y="6420"/>
                    <a:pt x="3774" y="6420"/>
                  </a:cubicBezTo>
                  <a:close/>
                  <a:moveTo>
                    <a:pt x="6486" y="6701"/>
                  </a:moveTo>
                  <a:cubicBezTo>
                    <a:pt x="6753" y="6701"/>
                    <a:pt x="7021" y="6841"/>
                    <a:pt x="7147" y="7124"/>
                  </a:cubicBezTo>
                  <a:cubicBezTo>
                    <a:pt x="7319" y="7490"/>
                    <a:pt x="7147" y="7921"/>
                    <a:pt x="6781" y="8093"/>
                  </a:cubicBezTo>
                  <a:cubicBezTo>
                    <a:pt x="6684" y="8136"/>
                    <a:pt x="6585" y="8156"/>
                    <a:pt x="6489" y="8156"/>
                  </a:cubicBezTo>
                  <a:cubicBezTo>
                    <a:pt x="6015" y="8156"/>
                    <a:pt x="5615" y="7669"/>
                    <a:pt x="5812" y="7167"/>
                  </a:cubicBezTo>
                  <a:cubicBezTo>
                    <a:pt x="5923" y="6857"/>
                    <a:pt x="6204" y="6701"/>
                    <a:pt x="6486" y="6701"/>
                  </a:cubicBezTo>
                  <a:close/>
                  <a:moveTo>
                    <a:pt x="5409" y="1"/>
                  </a:moveTo>
                  <a:cubicBezTo>
                    <a:pt x="2587" y="1"/>
                    <a:pt x="1" y="2497"/>
                    <a:pt x="515" y="5724"/>
                  </a:cubicBezTo>
                  <a:cubicBezTo>
                    <a:pt x="933" y="8350"/>
                    <a:pt x="3157" y="9874"/>
                    <a:pt x="5414" y="9874"/>
                  </a:cubicBezTo>
                  <a:cubicBezTo>
                    <a:pt x="6879" y="9874"/>
                    <a:pt x="8357" y="9233"/>
                    <a:pt x="9365" y="7835"/>
                  </a:cubicBezTo>
                  <a:cubicBezTo>
                    <a:pt x="10959" y="5617"/>
                    <a:pt x="10463" y="2537"/>
                    <a:pt x="8267" y="944"/>
                  </a:cubicBezTo>
                  <a:cubicBezTo>
                    <a:pt x="7363" y="291"/>
                    <a:pt x="6372" y="1"/>
                    <a:pt x="5409"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6"/>
            <p:cNvSpPr/>
            <p:nvPr/>
          </p:nvSpPr>
          <p:spPr>
            <a:xfrm>
              <a:off x="5183480" y="1794358"/>
              <a:ext cx="246103" cy="121021"/>
            </a:xfrm>
            <a:custGeom>
              <a:avLst/>
              <a:gdLst/>
              <a:ahLst/>
              <a:cxnLst/>
              <a:rect l="l" t="t" r="r" b="b"/>
              <a:pathLst>
                <a:path w="18176" h="8938" extrusionOk="0">
                  <a:moveTo>
                    <a:pt x="0" y="1"/>
                  </a:moveTo>
                  <a:lnTo>
                    <a:pt x="1529" y="8937"/>
                  </a:lnTo>
                  <a:lnTo>
                    <a:pt x="16539" y="8937"/>
                  </a:lnTo>
                  <a:lnTo>
                    <a:pt x="18175"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6"/>
            <p:cNvSpPr/>
            <p:nvPr/>
          </p:nvSpPr>
          <p:spPr>
            <a:xfrm>
              <a:off x="5403329" y="1813314"/>
              <a:ext cx="79317" cy="89811"/>
            </a:xfrm>
            <a:custGeom>
              <a:avLst/>
              <a:gdLst/>
              <a:ahLst/>
              <a:cxnLst/>
              <a:rect l="l" t="t" r="r" b="b"/>
              <a:pathLst>
                <a:path w="5858" h="6633" extrusionOk="0">
                  <a:moveTo>
                    <a:pt x="5857" y="0"/>
                  </a:moveTo>
                  <a:lnTo>
                    <a:pt x="861" y="926"/>
                  </a:lnTo>
                  <a:lnTo>
                    <a:pt x="0" y="5384"/>
                  </a:lnTo>
                  <a:lnTo>
                    <a:pt x="5211" y="6633"/>
                  </a:lnTo>
                  <a:lnTo>
                    <a:pt x="585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56"/>
          <p:cNvGrpSpPr/>
          <p:nvPr/>
        </p:nvGrpSpPr>
        <p:grpSpPr>
          <a:xfrm>
            <a:off x="4703557" y="2220827"/>
            <a:ext cx="1576121" cy="807968"/>
            <a:chOff x="4703557" y="2525627"/>
            <a:chExt cx="1576121" cy="807968"/>
          </a:xfrm>
        </p:grpSpPr>
        <p:sp>
          <p:nvSpPr>
            <p:cNvPr id="960" name="Google Shape;960;p56"/>
            <p:cNvSpPr/>
            <p:nvPr/>
          </p:nvSpPr>
          <p:spPr>
            <a:xfrm>
              <a:off x="4703557" y="2543996"/>
              <a:ext cx="1557763" cy="789599"/>
            </a:xfrm>
            <a:custGeom>
              <a:avLst/>
              <a:gdLst/>
              <a:ahLst/>
              <a:cxnLst/>
              <a:rect l="l" t="t" r="r" b="b"/>
              <a:pathLst>
                <a:path w="115049" h="58316" extrusionOk="0">
                  <a:moveTo>
                    <a:pt x="115036" y="43866"/>
                  </a:moveTo>
                  <a:lnTo>
                    <a:pt x="115036" y="43887"/>
                  </a:lnTo>
                  <a:cubicBezTo>
                    <a:pt x="115036" y="43871"/>
                    <a:pt x="115049" y="43867"/>
                    <a:pt x="115036" y="43866"/>
                  </a:cubicBezTo>
                  <a:close/>
                  <a:moveTo>
                    <a:pt x="1" y="0"/>
                  </a:moveTo>
                  <a:lnTo>
                    <a:pt x="1" y="3080"/>
                  </a:lnTo>
                  <a:cubicBezTo>
                    <a:pt x="388" y="3080"/>
                    <a:pt x="281" y="3058"/>
                    <a:pt x="388" y="3058"/>
                  </a:cubicBezTo>
                  <a:cubicBezTo>
                    <a:pt x="401" y="3058"/>
                    <a:pt x="415" y="3058"/>
                    <a:pt x="428" y="3058"/>
                  </a:cubicBezTo>
                  <a:cubicBezTo>
                    <a:pt x="1702" y="3058"/>
                    <a:pt x="2735" y="4084"/>
                    <a:pt x="2735" y="5363"/>
                  </a:cubicBezTo>
                  <a:cubicBezTo>
                    <a:pt x="2735" y="6629"/>
                    <a:pt x="1702" y="7646"/>
                    <a:pt x="445" y="7646"/>
                  </a:cubicBezTo>
                  <a:cubicBezTo>
                    <a:pt x="419" y="7646"/>
                    <a:pt x="393" y="7646"/>
                    <a:pt x="367" y="7645"/>
                  </a:cubicBezTo>
                  <a:cubicBezTo>
                    <a:pt x="259" y="7645"/>
                    <a:pt x="388" y="7645"/>
                    <a:pt x="1" y="7624"/>
                  </a:cubicBezTo>
                  <a:lnTo>
                    <a:pt x="1" y="9691"/>
                  </a:lnTo>
                  <a:cubicBezTo>
                    <a:pt x="388" y="9669"/>
                    <a:pt x="281" y="9669"/>
                    <a:pt x="388" y="9669"/>
                  </a:cubicBezTo>
                  <a:cubicBezTo>
                    <a:pt x="401" y="9669"/>
                    <a:pt x="415" y="9669"/>
                    <a:pt x="428" y="9669"/>
                  </a:cubicBezTo>
                  <a:cubicBezTo>
                    <a:pt x="1702" y="9669"/>
                    <a:pt x="2735" y="10695"/>
                    <a:pt x="2735" y="11974"/>
                  </a:cubicBezTo>
                  <a:cubicBezTo>
                    <a:pt x="2735" y="13240"/>
                    <a:pt x="1702" y="14257"/>
                    <a:pt x="445" y="14257"/>
                  </a:cubicBezTo>
                  <a:cubicBezTo>
                    <a:pt x="419" y="14257"/>
                    <a:pt x="393" y="14257"/>
                    <a:pt x="367" y="14256"/>
                  </a:cubicBezTo>
                  <a:cubicBezTo>
                    <a:pt x="259" y="14256"/>
                    <a:pt x="388" y="14256"/>
                    <a:pt x="1" y="14235"/>
                  </a:cubicBezTo>
                  <a:lnTo>
                    <a:pt x="1" y="17917"/>
                  </a:lnTo>
                  <a:cubicBezTo>
                    <a:pt x="388" y="17917"/>
                    <a:pt x="625" y="17895"/>
                    <a:pt x="883" y="17895"/>
                  </a:cubicBezTo>
                  <a:cubicBezTo>
                    <a:pt x="910" y="17895"/>
                    <a:pt x="936" y="17895"/>
                    <a:pt x="963" y="17895"/>
                  </a:cubicBezTo>
                  <a:cubicBezTo>
                    <a:pt x="7171" y="17895"/>
                    <a:pt x="12210" y="22939"/>
                    <a:pt x="12210" y="29179"/>
                  </a:cubicBezTo>
                  <a:cubicBezTo>
                    <a:pt x="12189" y="35398"/>
                    <a:pt x="7150" y="40421"/>
                    <a:pt x="941" y="40421"/>
                  </a:cubicBezTo>
                  <a:cubicBezTo>
                    <a:pt x="915" y="40421"/>
                    <a:pt x="888" y="40421"/>
                    <a:pt x="862" y="40420"/>
                  </a:cubicBezTo>
                  <a:cubicBezTo>
                    <a:pt x="582" y="40420"/>
                    <a:pt x="388" y="40399"/>
                    <a:pt x="1" y="40399"/>
                  </a:cubicBezTo>
                  <a:lnTo>
                    <a:pt x="1" y="43887"/>
                  </a:lnTo>
                  <a:cubicBezTo>
                    <a:pt x="388" y="43887"/>
                    <a:pt x="281" y="43866"/>
                    <a:pt x="388" y="43866"/>
                  </a:cubicBezTo>
                  <a:cubicBezTo>
                    <a:pt x="401" y="43866"/>
                    <a:pt x="415" y="43865"/>
                    <a:pt x="428" y="43865"/>
                  </a:cubicBezTo>
                  <a:cubicBezTo>
                    <a:pt x="1702" y="43865"/>
                    <a:pt x="2735" y="44891"/>
                    <a:pt x="2735" y="46170"/>
                  </a:cubicBezTo>
                  <a:cubicBezTo>
                    <a:pt x="2735" y="47436"/>
                    <a:pt x="1702" y="48454"/>
                    <a:pt x="445" y="48454"/>
                  </a:cubicBezTo>
                  <a:cubicBezTo>
                    <a:pt x="419" y="48454"/>
                    <a:pt x="393" y="48453"/>
                    <a:pt x="367" y="48453"/>
                  </a:cubicBezTo>
                  <a:cubicBezTo>
                    <a:pt x="259" y="48453"/>
                    <a:pt x="388" y="48453"/>
                    <a:pt x="1" y="48431"/>
                  </a:cubicBezTo>
                  <a:lnTo>
                    <a:pt x="1" y="50498"/>
                  </a:lnTo>
                  <a:cubicBezTo>
                    <a:pt x="388" y="50477"/>
                    <a:pt x="281" y="50477"/>
                    <a:pt x="388" y="50477"/>
                  </a:cubicBezTo>
                  <a:cubicBezTo>
                    <a:pt x="401" y="50477"/>
                    <a:pt x="415" y="50476"/>
                    <a:pt x="428" y="50476"/>
                  </a:cubicBezTo>
                  <a:cubicBezTo>
                    <a:pt x="1702" y="50476"/>
                    <a:pt x="2735" y="51502"/>
                    <a:pt x="2735" y="52781"/>
                  </a:cubicBezTo>
                  <a:cubicBezTo>
                    <a:pt x="2735" y="54047"/>
                    <a:pt x="1702" y="55065"/>
                    <a:pt x="445" y="55065"/>
                  </a:cubicBezTo>
                  <a:cubicBezTo>
                    <a:pt x="419" y="55065"/>
                    <a:pt x="393" y="55064"/>
                    <a:pt x="367" y="55064"/>
                  </a:cubicBezTo>
                  <a:cubicBezTo>
                    <a:pt x="259" y="55064"/>
                    <a:pt x="388" y="55064"/>
                    <a:pt x="1" y="55042"/>
                  </a:cubicBezTo>
                  <a:lnTo>
                    <a:pt x="1" y="58315"/>
                  </a:lnTo>
                  <a:lnTo>
                    <a:pt x="115036" y="58315"/>
                  </a:lnTo>
                  <a:lnTo>
                    <a:pt x="115036" y="55064"/>
                  </a:lnTo>
                  <a:cubicBezTo>
                    <a:pt x="113809" y="55042"/>
                    <a:pt x="112797" y="54030"/>
                    <a:pt x="112797" y="52781"/>
                  </a:cubicBezTo>
                  <a:cubicBezTo>
                    <a:pt x="112797" y="51532"/>
                    <a:pt x="113766" y="50520"/>
                    <a:pt x="115015" y="50477"/>
                  </a:cubicBezTo>
                  <a:lnTo>
                    <a:pt x="115036" y="50477"/>
                  </a:lnTo>
                  <a:lnTo>
                    <a:pt x="115036" y="48453"/>
                  </a:lnTo>
                  <a:cubicBezTo>
                    <a:pt x="113809" y="48431"/>
                    <a:pt x="112797" y="47419"/>
                    <a:pt x="112797" y="46170"/>
                  </a:cubicBezTo>
                  <a:cubicBezTo>
                    <a:pt x="112797" y="44943"/>
                    <a:pt x="113787" y="43909"/>
                    <a:pt x="115015" y="43866"/>
                  </a:cubicBezTo>
                  <a:cubicBezTo>
                    <a:pt x="115026" y="43866"/>
                    <a:pt x="115032" y="43866"/>
                    <a:pt x="115036" y="43866"/>
                  </a:cubicBezTo>
                  <a:lnTo>
                    <a:pt x="115036" y="40420"/>
                  </a:lnTo>
                  <a:cubicBezTo>
                    <a:pt x="108835" y="40420"/>
                    <a:pt x="103774" y="35381"/>
                    <a:pt x="103774" y="29158"/>
                  </a:cubicBezTo>
                  <a:cubicBezTo>
                    <a:pt x="103774" y="22934"/>
                    <a:pt x="108835" y="17895"/>
                    <a:pt x="115036" y="17895"/>
                  </a:cubicBezTo>
                  <a:lnTo>
                    <a:pt x="115036" y="14256"/>
                  </a:lnTo>
                  <a:cubicBezTo>
                    <a:pt x="113809" y="14235"/>
                    <a:pt x="112818" y="13223"/>
                    <a:pt x="112797" y="11974"/>
                  </a:cubicBezTo>
                  <a:cubicBezTo>
                    <a:pt x="112797" y="10725"/>
                    <a:pt x="113787" y="9712"/>
                    <a:pt x="115015" y="9669"/>
                  </a:cubicBezTo>
                  <a:lnTo>
                    <a:pt x="115036" y="9669"/>
                  </a:lnTo>
                  <a:lnTo>
                    <a:pt x="115036" y="7645"/>
                  </a:lnTo>
                  <a:cubicBezTo>
                    <a:pt x="113809" y="7624"/>
                    <a:pt x="112818" y="6612"/>
                    <a:pt x="112797" y="5363"/>
                  </a:cubicBezTo>
                  <a:cubicBezTo>
                    <a:pt x="112797" y="4135"/>
                    <a:pt x="113787" y="3101"/>
                    <a:pt x="115015" y="3058"/>
                  </a:cubicBezTo>
                  <a:lnTo>
                    <a:pt x="115036" y="3058"/>
                  </a:lnTo>
                  <a:lnTo>
                    <a:pt x="115036" y="0"/>
                  </a:lnTo>
                  <a:close/>
                </a:path>
              </a:pathLst>
            </a:custGeom>
            <a:solidFill>
              <a:srgbClr val="432918">
                <a:alpha val="7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6"/>
            <p:cNvSpPr/>
            <p:nvPr/>
          </p:nvSpPr>
          <p:spPr>
            <a:xfrm>
              <a:off x="4721915" y="2525627"/>
              <a:ext cx="1557763" cy="789599"/>
            </a:xfrm>
            <a:custGeom>
              <a:avLst/>
              <a:gdLst/>
              <a:ahLst/>
              <a:cxnLst/>
              <a:rect l="l" t="t" r="r" b="b"/>
              <a:pathLst>
                <a:path w="115049" h="58316" extrusionOk="0">
                  <a:moveTo>
                    <a:pt x="115036" y="43866"/>
                  </a:moveTo>
                  <a:lnTo>
                    <a:pt x="115036" y="43887"/>
                  </a:lnTo>
                  <a:cubicBezTo>
                    <a:pt x="115036" y="43871"/>
                    <a:pt x="115049" y="43867"/>
                    <a:pt x="115036" y="43866"/>
                  </a:cubicBezTo>
                  <a:close/>
                  <a:moveTo>
                    <a:pt x="1" y="0"/>
                  </a:moveTo>
                  <a:lnTo>
                    <a:pt x="1" y="3080"/>
                  </a:lnTo>
                  <a:cubicBezTo>
                    <a:pt x="388" y="3080"/>
                    <a:pt x="281" y="3058"/>
                    <a:pt x="388" y="3058"/>
                  </a:cubicBezTo>
                  <a:cubicBezTo>
                    <a:pt x="401" y="3058"/>
                    <a:pt x="415" y="3058"/>
                    <a:pt x="428" y="3058"/>
                  </a:cubicBezTo>
                  <a:cubicBezTo>
                    <a:pt x="1702" y="3058"/>
                    <a:pt x="2735" y="4084"/>
                    <a:pt x="2735" y="5363"/>
                  </a:cubicBezTo>
                  <a:cubicBezTo>
                    <a:pt x="2735" y="6629"/>
                    <a:pt x="1702" y="7646"/>
                    <a:pt x="445" y="7646"/>
                  </a:cubicBezTo>
                  <a:cubicBezTo>
                    <a:pt x="419" y="7646"/>
                    <a:pt x="393" y="7646"/>
                    <a:pt x="367" y="7645"/>
                  </a:cubicBezTo>
                  <a:cubicBezTo>
                    <a:pt x="259" y="7645"/>
                    <a:pt x="388" y="7645"/>
                    <a:pt x="1" y="7624"/>
                  </a:cubicBezTo>
                  <a:lnTo>
                    <a:pt x="1" y="9691"/>
                  </a:lnTo>
                  <a:cubicBezTo>
                    <a:pt x="388" y="9669"/>
                    <a:pt x="281" y="9669"/>
                    <a:pt x="388" y="9669"/>
                  </a:cubicBezTo>
                  <a:cubicBezTo>
                    <a:pt x="401" y="9669"/>
                    <a:pt x="415" y="9669"/>
                    <a:pt x="428" y="9669"/>
                  </a:cubicBezTo>
                  <a:cubicBezTo>
                    <a:pt x="1702" y="9669"/>
                    <a:pt x="2735" y="10695"/>
                    <a:pt x="2735" y="11974"/>
                  </a:cubicBezTo>
                  <a:cubicBezTo>
                    <a:pt x="2735" y="13240"/>
                    <a:pt x="1702" y="14257"/>
                    <a:pt x="445" y="14257"/>
                  </a:cubicBezTo>
                  <a:cubicBezTo>
                    <a:pt x="419" y="14257"/>
                    <a:pt x="393" y="14257"/>
                    <a:pt x="367" y="14256"/>
                  </a:cubicBezTo>
                  <a:cubicBezTo>
                    <a:pt x="259" y="14256"/>
                    <a:pt x="388" y="14256"/>
                    <a:pt x="1" y="14235"/>
                  </a:cubicBezTo>
                  <a:lnTo>
                    <a:pt x="1" y="17917"/>
                  </a:lnTo>
                  <a:cubicBezTo>
                    <a:pt x="388" y="17917"/>
                    <a:pt x="625" y="17895"/>
                    <a:pt x="883" y="17895"/>
                  </a:cubicBezTo>
                  <a:cubicBezTo>
                    <a:pt x="910" y="17895"/>
                    <a:pt x="936" y="17895"/>
                    <a:pt x="963" y="17895"/>
                  </a:cubicBezTo>
                  <a:cubicBezTo>
                    <a:pt x="7171" y="17895"/>
                    <a:pt x="12210" y="22939"/>
                    <a:pt x="12210" y="29179"/>
                  </a:cubicBezTo>
                  <a:cubicBezTo>
                    <a:pt x="12189" y="35398"/>
                    <a:pt x="7150" y="40421"/>
                    <a:pt x="941" y="40421"/>
                  </a:cubicBezTo>
                  <a:cubicBezTo>
                    <a:pt x="915" y="40421"/>
                    <a:pt x="888" y="40421"/>
                    <a:pt x="862" y="40420"/>
                  </a:cubicBezTo>
                  <a:cubicBezTo>
                    <a:pt x="582" y="40420"/>
                    <a:pt x="388" y="40399"/>
                    <a:pt x="1" y="40399"/>
                  </a:cubicBezTo>
                  <a:lnTo>
                    <a:pt x="1" y="43887"/>
                  </a:lnTo>
                  <a:cubicBezTo>
                    <a:pt x="388" y="43887"/>
                    <a:pt x="281" y="43866"/>
                    <a:pt x="388" y="43866"/>
                  </a:cubicBezTo>
                  <a:cubicBezTo>
                    <a:pt x="401" y="43866"/>
                    <a:pt x="415" y="43865"/>
                    <a:pt x="428" y="43865"/>
                  </a:cubicBezTo>
                  <a:cubicBezTo>
                    <a:pt x="1702" y="43865"/>
                    <a:pt x="2735" y="44891"/>
                    <a:pt x="2735" y="46170"/>
                  </a:cubicBezTo>
                  <a:cubicBezTo>
                    <a:pt x="2735" y="47436"/>
                    <a:pt x="1702" y="48454"/>
                    <a:pt x="445" y="48454"/>
                  </a:cubicBezTo>
                  <a:cubicBezTo>
                    <a:pt x="419" y="48454"/>
                    <a:pt x="393" y="48453"/>
                    <a:pt x="367" y="48453"/>
                  </a:cubicBezTo>
                  <a:cubicBezTo>
                    <a:pt x="259" y="48453"/>
                    <a:pt x="388" y="48453"/>
                    <a:pt x="1" y="48431"/>
                  </a:cubicBezTo>
                  <a:lnTo>
                    <a:pt x="1" y="50498"/>
                  </a:lnTo>
                  <a:cubicBezTo>
                    <a:pt x="388" y="50477"/>
                    <a:pt x="281" y="50477"/>
                    <a:pt x="388" y="50477"/>
                  </a:cubicBezTo>
                  <a:cubicBezTo>
                    <a:pt x="401" y="50477"/>
                    <a:pt x="415" y="50476"/>
                    <a:pt x="428" y="50476"/>
                  </a:cubicBezTo>
                  <a:cubicBezTo>
                    <a:pt x="1702" y="50476"/>
                    <a:pt x="2735" y="51502"/>
                    <a:pt x="2735" y="52781"/>
                  </a:cubicBezTo>
                  <a:cubicBezTo>
                    <a:pt x="2735" y="54047"/>
                    <a:pt x="1702" y="55065"/>
                    <a:pt x="445" y="55065"/>
                  </a:cubicBezTo>
                  <a:cubicBezTo>
                    <a:pt x="419" y="55065"/>
                    <a:pt x="393" y="55064"/>
                    <a:pt x="367" y="55064"/>
                  </a:cubicBezTo>
                  <a:cubicBezTo>
                    <a:pt x="259" y="55064"/>
                    <a:pt x="388" y="55064"/>
                    <a:pt x="1" y="55042"/>
                  </a:cubicBezTo>
                  <a:lnTo>
                    <a:pt x="1" y="58315"/>
                  </a:lnTo>
                  <a:lnTo>
                    <a:pt x="115036" y="58315"/>
                  </a:lnTo>
                  <a:lnTo>
                    <a:pt x="115036" y="55064"/>
                  </a:lnTo>
                  <a:cubicBezTo>
                    <a:pt x="113809" y="55042"/>
                    <a:pt x="112797" y="54030"/>
                    <a:pt x="112797" y="52781"/>
                  </a:cubicBezTo>
                  <a:cubicBezTo>
                    <a:pt x="112797" y="51532"/>
                    <a:pt x="113766" y="50520"/>
                    <a:pt x="115015" y="50477"/>
                  </a:cubicBezTo>
                  <a:lnTo>
                    <a:pt x="115036" y="50477"/>
                  </a:lnTo>
                  <a:lnTo>
                    <a:pt x="115036" y="48453"/>
                  </a:lnTo>
                  <a:cubicBezTo>
                    <a:pt x="113809" y="48431"/>
                    <a:pt x="112797" y="47419"/>
                    <a:pt x="112797" y="46170"/>
                  </a:cubicBezTo>
                  <a:cubicBezTo>
                    <a:pt x="112797" y="44943"/>
                    <a:pt x="113787" y="43909"/>
                    <a:pt x="115015" y="43866"/>
                  </a:cubicBezTo>
                  <a:cubicBezTo>
                    <a:pt x="115026" y="43866"/>
                    <a:pt x="115032" y="43866"/>
                    <a:pt x="115036" y="43866"/>
                  </a:cubicBezTo>
                  <a:lnTo>
                    <a:pt x="115036" y="40420"/>
                  </a:lnTo>
                  <a:cubicBezTo>
                    <a:pt x="108835" y="40420"/>
                    <a:pt x="103774" y="35381"/>
                    <a:pt x="103774" y="29158"/>
                  </a:cubicBezTo>
                  <a:cubicBezTo>
                    <a:pt x="103774" y="22934"/>
                    <a:pt x="108835" y="17895"/>
                    <a:pt x="115036" y="17895"/>
                  </a:cubicBezTo>
                  <a:lnTo>
                    <a:pt x="115036" y="14256"/>
                  </a:lnTo>
                  <a:cubicBezTo>
                    <a:pt x="113809" y="14235"/>
                    <a:pt x="112818" y="13223"/>
                    <a:pt x="112797" y="11974"/>
                  </a:cubicBezTo>
                  <a:cubicBezTo>
                    <a:pt x="112797" y="10725"/>
                    <a:pt x="113787" y="9712"/>
                    <a:pt x="115015" y="9669"/>
                  </a:cubicBezTo>
                  <a:lnTo>
                    <a:pt x="115036" y="9669"/>
                  </a:lnTo>
                  <a:lnTo>
                    <a:pt x="115036" y="7645"/>
                  </a:lnTo>
                  <a:cubicBezTo>
                    <a:pt x="113809" y="7624"/>
                    <a:pt x="112818" y="6612"/>
                    <a:pt x="112797" y="5363"/>
                  </a:cubicBezTo>
                  <a:cubicBezTo>
                    <a:pt x="112797" y="4135"/>
                    <a:pt x="113787" y="3101"/>
                    <a:pt x="115015" y="3058"/>
                  </a:cubicBezTo>
                  <a:lnTo>
                    <a:pt x="115036" y="3058"/>
                  </a:lnTo>
                  <a:lnTo>
                    <a:pt x="115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6"/>
            <p:cNvSpPr/>
            <p:nvPr/>
          </p:nvSpPr>
          <p:spPr>
            <a:xfrm>
              <a:off x="4934181" y="2601139"/>
              <a:ext cx="1133352" cy="643813"/>
            </a:xfrm>
            <a:custGeom>
              <a:avLst/>
              <a:gdLst/>
              <a:ahLst/>
              <a:cxnLst/>
              <a:rect l="l" t="t" r="r" b="b"/>
              <a:pathLst>
                <a:path w="83704" h="47549" extrusionOk="0">
                  <a:moveTo>
                    <a:pt x="79548" y="539"/>
                  </a:moveTo>
                  <a:cubicBezTo>
                    <a:pt x="81551" y="539"/>
                    <a:pt x="83166" y="2154"/>
                    <a:pt x="83166" y="4157"/>
                  </a:cubicBezTo>
                  <a:lnTo>
                    <a:pt x="83166" y="43392"/>
                  </a:lnTo>
                  <a:cubicBezTo>
                    <a:pt x="83166" y="45395"/>
                    <a:pt x="81551" y="47010"/>
                    <a:pt x="79548" y="47010"/>
                  </a:cubicBezTo>
                  <a:lnTo>
                    <a:pt x="4157" y="47010"/>
                  </a:lnTo>
                  <a:cubicBezTo>
                    <a:pt x="2154" y="47010"/>
                    <a:pt x="539" y="45395"/>
                    <a:pt x="539" y="43392"/>
                  </a:cubicBezTo>
                  <a:lnTo>
                    <a:pt x="539" y="4157"/>
                  </a:lnTo>
                  <a:cubicBezTo>
                    <a:pt x="539" y="2154"/>
                    <a:pt x="2154" y="539"/>
                    <a:pt x="4157" y="539"/>
                  </a:cubicBezTo>
                  <a:close/>
                  <a:moveTo>
                    <a:pt x="4157" y="1"/>
                  </a:moveTo>
                  <a:cubicBezTo>
                    <a:pt x="1852" y="1"/>
                    <a:pt x="0" y="1853"/>
                    <a:pt x="0" y="4157"/>
                  </a:cubicBezTo>
                  <a:lnTo>
                    <a:pt x="0" y="43392"/>
                  </a:lnTo>
                  <a:cubicBezTo>
                    <a:pt x="0" y="45697"/>
                    <a:pt x="1852" y="47549"/>
                    <a:pt x="4157" y="47549"/>
                  </a:cubicBezTo>
                  <a:lnTo>
                    <a:pt x="79548" y="47549"/>
                  </a:lnTo>
                  <a:cubicBezTo>
                    <a:pt x="81831" y="47549"/>
                    <a:pt x="83704" y="45697"/>
                    <a:pt x="83704" y="43392"/>
                  </a:cubicBezTo>
                  <a:lnTo>
                    <a:pt x="83704" y="4157"/>
                  </a:lnTo>
                  <a:cubicBezTo>
                    <a:pt x="83704" y="1853"/>
                    <a:pt x="81831" y="1"/>
                    <a:pt x="79548"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6"/>
            <p:cNvSpPr/>
            <p:nvPr/>
          </p:nvSpPr>
          <p:spPr>
            <a:xfrm>
              <a:off x="4989871" y="3107901"/>
              <a:ext cx="58615" cy="61824"/>
            </a:xfrm>
            <a:custGeom>
              <a:avLst/>
              <a:gdLst/>
              <a:ahLst/>
              <a:cxnLst/>
              <a:rect l="l" t="t" r="r" b="b"/>
              <a:pathLst>
                <a:path w="4329" h="4566" extrusionOk="0">
                  <a:moveTo>
                    <a:pt x="1659" y="0"/>
                  </a:moveTo>
                  <a:lnTo>
                    <a:pt x="1422" y="1572"/>
                  </a:lnTo>
                  <a:lnTo>
                    <a:pt x="1" y="2283"/>
                  </a:lnTo>
                  <a:lnTo>
                    <a:pt x="1422" y="2994"/>
                  </a:lnTo>
                  <a:lnTo>
                    <a:pt x="1659" y="4566"/>
                  </a:lnTo>
                  <a:lnTo>
                    <a:pt x="2778" y="3424"/>
                  </a:lnTo>
                  <a:lnTo>
                    <a:pt x="4329" y="3683"/>
                  </a:lnTo>
                  <a:lnTo>
                    <a:pt x="3597" y="2283"/>
                  </a:lnTo>
                  <a:lnTo>
                    <a:pt x="4329" y="883"/>
                  </a:lnTo>
                  <a:lnTo>
                    <a:pt x="4329" y="883"/>
                  </a:lnTo>
                  <a:lnTo>
                    <a:pt x="2778" y="1142"/>
                  </a:lnTo>
                  <a:lnTo>
                    <a:pt x="1659"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6"/>
            <p:cNvSpPr/>
            <p:nvPr/>
          </p:nvSpPr>
          <p:spPr>
            <a:xfrm>
              <a:off x="4989871" y="3000014"/>
              <a:ext cx="58615" cy="61837"/>
            </a:xfrm>
            <a:custGeom>
              <a:avLst/>
              <a:gdLst/>
              <a:ahLst/>
              <a:cxnLst/>
              <a:rect l="l" t="t" r="r" b="b"/>
              <a:pathLst>
                <a:path w="4329" h="4567" extrusionOk="0">
                  <a:moveTo>
                    <a:pt x="1659" y="1"/>
                  </a:moveTo>
                  <a:lnTo>
                    <a:pt x="1422" y="1573"/>
                  </a:lnTo>
                  <a:lnTo>
                    <a:pt x="1" y="2283"/>
                  </a:lnTo>
                  <a:lnTo>
                    <a:pt x="1422" y="2994"/>
                  </a:lnTo>
                  <a:lnTo>
                    <a:pt x="1659" y="4566"/>
                  </a:lnTo>
                  <a:lnTo>
                    <a:pt x="2778" y="3425"/>
                  </a:lnTo>
                  <a:lnTo>
                    <a:pt x="4329" y="3683"/>
                  </a:lnTo>
                  <a:lnTo>
                    <a:pt x="3597" y="2283"/>
                  </a:lnTo>
                  <a:lnTo>
                    <a:pt x="4329" y="884"/>
                  </a:lnTo>
                  <a:lnTo>
                    <a:pt x="2778" y="1142"/>
                  </a:lnTo>
                  <a:lnTo>
                    <a:pt x="165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6"/>
            <p:cNvSpPr/>
            <p:nvPr/>
          </p:nvSpPr>
          <p:spPr>
            <a:xfrm>
              <a:off x="4989871" y="2892425"/>
              <a:ext cx="58615" cy="61539"/>
            </a:xfrm>
            <a:custGeom>
              <a:avLst/>
              <a:gdLst/>
              <a:ahLst/>
              <a:cxnLst/>
              <a:rect l="l" t="t" r="r" b="b"/>
              <a:pathLst>
                <a:path w="4329" h="4545" extrusionOk="0">
                  <a:moveTo>
                    <a:pt x="1659" y="1"/>
                  </a:moveTo>
                  <a:lnTo>
                    <a:pt x="1422" y="1551"/>
                  </a:lnTo>
                  <a:lnTo>
                    <a:pt x="1" y="2262"/>
                  </a:lnTo>
                  <a:lnTo>
                    <a:pt x="1422" y="2972"/>
                  </a:lnTo>
                  <a:lnTo>
                    <a:pt x="1659" y="4544"/>
                  </a:lnTo>
                  <a:lnTo>
                    <a:pt x="2778" y="3403"/>
                  </a:lnTo>
                  <a:lnTo>
                    <a:pt x="4329" y="3661"/>
                  </a:lnTo>
                  <a:lnTo>
                    <a:pt x="4329" y="3661"/>
                  </a:lnTo>
                  <a:lnTo>
                    <a:pt x="3597" y="2262"/>
                  </a:lnTo>
                  <a:lnTo>
                    <a:pt x="4329" y="862"/>
                  </a:lnTo>
                  <a:lnTo>
                    <a:pt x="4329" y="862"/>
                  </a:lnTo>
                  <a:lnTo>
                    <a:pt x="2778" y="1120"/>
                  </a:lnTo>
                  <a:lnTo>
                    <a:pt x="165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6"/>
            <p:cNvSpPr/>
            <p:nvPr/>
          </p:nvSpPr>
          <p:spPr>
            <a:xfrm>
              <a:off x="4989871" y="2784538"/>
              <a:ext cx="58615" cy="61539"/>
            </a:xfrm>
            <a:custGeom>
              <a:avLst/>
              <a:gdLst/>
              <a:ahLst/>
              <a:cxnLst/>
              <a:rect l="l" t="t" r="r" b="b"/>
              <a:pathLst>
                <a:path w="4329" h="4545" extrusionOk="0">
                  <a:moveTo>
                    <a:pt x="1659" y="1"/>
                  </a:moveTo>
                  <a:lnTo>
                    <a:pt x="1422" y="1551"/>
                  </a:lnTo>
                  <a:lnTo>
                    <a:pt x="1" y="2262"/>
                  </a:lnTo>
                  <a:lnTo>
                    <a:pt x="1422" y="2973"/>
                  </a:lnTo>
                  <a:lnTo>
                    <a:pt x="1659" y="4545"/>
                  </a:lnTo>
                  <a:lnTo>
                    <a:pt x="2778" y="3403"/>
                  </a:lnTo>
                  <a:lnTo>
                    <a:pt x="4329" y="3662"/>
                  </a:lnTo>
                  <a:lnTo>
                    <a:pt x="3597" y="2262"/>
                  </a:lnTo>
                  <a:lnTo>
                    <a:pt x="4329" y="862"/>
                  </a:lnTo>
                  <a:lnTo>
                    <a:pt x="2778" y="1121"/>
                  </a:lnTo>
                  <a:lnTo>
                    <a:pt x="165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6"/>
            <p:cNvSpPr/>
            <p:nvPr/>
          </p:nvSpPr>
          <p:spPr>
            <a:xfrm>
              <a:off x="4989871" y="2676665"/>
              <a:ext cx="58615" cy="61526"/>
            </a:xfrm>
            <a:custGeom>
              <a:avLst/>
              <a:gdLst/>
              <a:ahLst/>
              <a:cxnLst/>
              <a:rect l="l" t="t" r="r" b="b"/>
              <a:pathLst>
                <a:path w="4329" h="4544" extrusionOk="0">
                  <a:moveTo>
                    <a:pt x="1659" y="0"/>
                  </a:moveTo>
                  <a:lnTo>
                    <a:pt x="1422" y="1551"/>
                  </a:lnTo>
                  <a:lnTo>
                    <a:pt x="1" y="2261"/>
                  </a:lnTo>
                  <a:lnTo>
                    <a:pt x="1422" y="2972"/>
                  </a:lnTo>
                  <a:lnTo>
                    <a:pt x="1659" y="4544"/>
                  </a:lnTo>
                  <a:lnTo>
                    <a:pt x="2778" y="3403"/>
                  </a:lnTo>
                  <a:lnTo>
                    <a:pt x="4329" y="3661"/>
                  </a:lnTo>
                  <a:lnTo>
                    <a:pt x="3597" y="2261"/>
                  </a:lnTo>
                  <a:lnTo>
                    <a:pt x="4329" y="862"/>
                  </a:lnTo>
                  <a:lnTo>
                    <a:pt x="4329" y="862"/>
                  </a:lnTo>
                  <a:lnTo>
                    <a:pt x="2778" y="1120"/>
                  </a:lnTo>
                  <a:lnTo>
                    <a:pt x="1659"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6"/>
            <p:cNvSpPr/>
            <p:nvPr/>
          </p:nvSpPr>
          <p:spPr>
            <a:xfrm>
              <a:off x="5097176" y="2604646"/>
              <a:ext cx="7298" cy="636813"/>
            </a:xfrm>
            <a:custGeom>
              <a:avLst/>
              <a:gdLst/>
              <a:ahLst/>
              <a:cxnLst/>
              <a:rect l="l" t="t" r="r" b="b"/>
              <a:pathLst>
                <a:path w="539" h="47032" extrusionOk="0">
                  <a:moveTo>
                    <a:pt x="0" y="0"/>
                  </a:moveTo>
                  <a:lnTo>
                    <a:pt x="0" y="47031"/>
                  </a:lnTo>
                  <a:lnTo>
                    <a:pt x="538" y="47031"/>
                  </a:lnTo>
                  <a:lnTo>
                    <a:pt x="538"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6"/>
            <p:cNvSpPr/>
            <p:nvPr/>
          </p:nvSpPr>
          <p:spPr>
            <a:xfrm>
              <a:off x="5958184" y="3107901"/>
              <a:ext cx="58628" cy="61824"/>
            </a:xfrm>
            <a:custGeom>
              <a:avLst/>
              <a:gdLst/>
              <a:ahLst/>
              <a:cxnLst/>
              <a:rect l="l" t="t" r="r" b="b"/>
              <a:pathLst>
                <a:path w="4330" h="4566" extrusionOk="0">
                  <a:moveTo>
                    <a:pt x="2671" y="0"/>
                  </a:moveTo>
                  <a:lnTo>
                    <a:pt x="1573" y="1142"/>
                  </a:lnTo>
                  <a:lnTo>
                    <a:pt x="1" y="883"/>
                  </a:lnTo>
                  <a:lnTo>
                    <a:pt x="754" y="2283"/>
                  </a:lnTo>
                  <a:lnTo>
                    <a:pt x="1" y="3683"/>
                  </a:lnTo>
                  <a:lnTo>
                    <a:pt x="1573" y="3424"/>
                  </a:lnTo>
                  <a:lnTo>
                    <a:pt x="2671" y="4566"/>
                  </a:lnTo>
                  <a:lnTo>
                    <a:pt x="2908" y="2994"/>
                  </a:lnTo>
                  <a:lnTo>
                    <a:pt x="4329" y="2283"/>
                  </a:lnTo>
                  <a:lnTo>
                    <a:pt x="2908" y="1572"/>
                  </a:lnTo>
                  <a:lnTo>
                    <a:pt x="2671"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6"/>
            <p:cNvSpPr/>
            <p:nvPr/>
          </p:nvSpPr>
          <p:spPr>
            <a:xfrm>
              <a:off x="5958184" y="3000014"/>
              <a:ext cx="58628" cy="61837"/>
            </a:xfrm>
            <a:custGeom>
              <a:avLst/>
              <a:gdLst/>
              <a:ahLst/>
              <a:cxnLst/>
              <a:rect l="l" t="t" r="r" b="b"/>
              <a:pathLst>
                <a:path w="4330" h="4567" extrusionOk="0">
                  <a:moveTo>
                    <a:pt x="2671" y="1"/>
                  </a:moveTo>
                  <a:lnTo>
                    <a:pt x="1573" y="1142"/>
                  </a:lnTo>
                  <a:lnTo>
                    <a:pt x="1" y="884"/>
                  </a:lnTo>
                  <a:lnTo>
                    <a:pt x="1" y="884"/>
                  </a:lnTo>
                  <a:lnTo>
                    <a:pt x="754" y="2283"/>
                  </a:lnTo>
                  <a:lnTo>
                    <a:pt x="1" y="3683"/>
                  </a:lnTo>
                  <a:lnTo>
                    <a:pt x="1573" y="3425"/>
                  </a:lnTo>
                  <a:lnTo>
                    <a:pt x="2671" y="4566"/>
                  </a:lnTo>
                  <a:lnTo>
                    <a:pt x="2908" y="2994"/>
                  </a:lnTo>
                  <a:lnTo>
                    <a:pt x="4329" y="2283"/>
                  </a:lnTo>
                  <a:lnTo>
                    <a:pt x="2908" y="1573"/>
                  </a:lnTo>
                  <a:lnTo>
                    <a:pt x="267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6"/>
            <p:cNvSpPr/>
            <p:nvPr/>
          </p:nvSpPr>
          <p:spPr>
            <a:xfrm>
              <a:off x="5958184" y="2892425"/>
              <a:ext cx="58628" cy="61539"/>
            </a:xfrm>
            <a:custGeom>
              <a:avLst/>
              <a:gdLst/>
              <a:ahLst/>
              <a:cxnLst/>
              <a:rect l="l" t="t" r="r" b="b"/>
              <a:pathLst>
                <a:path w="4330" h="4545" extrusionOk="0">
                  <a:moveTo>
                    <a:pt x="2671" y="1"/>
                  </a:moveTo>
                  <a:lnTo>
                    <a:pt x="1573" y="1120"/>
                  </a:lnTo>
                  <a:lnTo>
                    <a:pt x="1" y="862"/>
                  </a:lnTo>
                  <a:lnTo>
                    <a:pt x="754" y="2262"/>
                  </a:lnTo>
                  <a:lnTo>
                    <a:pt x="1" y="3661"/>
                  </a:lnTo>
                  <a:lnTo>
                    <a:pt x="1" y="3661"/>
                  </a:lnTo>
                  <a:lnTo>
                    <a:pt x="1573" y="3403"/>
                  </a:lnTo>
                  <a:lnTo>
                    <a:pt x="2671" y="4544"/>
                  </a:lnTo>
                  <a:lnTo>
                    <a:pt x="2908" y="2972"/>
                  </a:lnTo>
                  <a:lnTo>
                    <a:pt x="4329" y="2262"/>
                  </a:lnTo>
                  <a:lnTo>
                    <a:pt x="2908" y="1551"/>
                  </a:lnTo>
                  <a:lnTo>
                    <a:pt x="267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6"/>
            <p:cNvSpPr/>
            <p:nvPr/>
          </p:nvSpPr>
          <p:spPr>
            <a:xfrm>
              <a:off x="5958184" y="2784538"/>
              <a:ext cx="58628" cy="61539"/>
            </a:xfrm>
            <a:custGeom>
              <a:avLst/>
              <a:gdLst/>
              <a:ahLst/>
              <a:cxnLst/>
              <a:rect l="l" t="t" r="r" b="b"/>
              <a:pathLst>
                <a:path w="4330" h="4545" extrusionOk="0">
                  <a:moveTo>
                    <a:pt x="2671" y="1"/>
                  </a:moveTo>
                  <a:lnTo>
                    <a:pt x="1573" y="1121"/>
                  </a:lnTo>
                  <a:lnTo>
                    <a:pt x="1" y="862"/>
                  </a:lnTo>
                  <a:lnTo>
                    <a:pt x="754" y="2262"/>
                  </a:lnTo>
                  <a:lnTo>
                    <a:pt x="1" y="3662"/>
                  </a:lnTo>
                  <a:lnTo>
                    <a:pt x="1573" y="3403"/>
                  </a:lnTo>
                  <a:lnTo>
                    <a:pt x="2671" y="4545"/>
                  </a:lnTo>
                  <a:lnTo>
                    <a:pt x="2908" y="2973"/>
                  </a:lnTo>
                  <a:lnTo>
                    <a:pt x="4329" y="2262"/>
                  </a:lnTo>
                  <a:lnTo>
                    <a:pt x="2908" y="1551"/>
                  </a:lnTo>
                  <a:lnTo>
                    <a:pt x="267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6"/>
            <p:cNvSpPr/>
            <p:nvPr/>
          </p:nvSpPr>
          <p:spPr>
            <a:xfrm>
              <a:off x="5958184" y="2676665"/>
              <a:ext cx="58628" cy="61526"/>
            </a:xfrm>
            <a:custGeom>
              <a:avLst/>
              <a:gdLst/>
              <a:ahLst/>
              <a:cxnLst/>
              <a:rect l="l" t="t" r="r" b="b"/>
              <a:pathLst>
                <a:path w="4330" h="4544" extrusionOk="0">
                  <a:moveTo>
                    <a:pt x="2671" y="0"/>
                  </a:moveTo>
                  <a:lnTo>
                    <a:pt x="1573" y="1120"/>
                  </a:lnTo>
                  <a:lnTo>
                    <a:pt x="1" y="862"/>
                  </a:lnTo>
                  <a:lnTo>
                    <a:pt x="754" y="2261"/>
                  </a:lnTo>
                  <a:lnTo>
                    <a:pt x="1" y="3661"/>
                  </a:lnTo>
                  <a:lnTo>
                    <a:pt x="1573" y="3403"/>
                  </a:lnTo>
                  <a:lnTo>
                    <a:pt x="2671" y="4544"/>
                  </a:lnTo>
                  <a:lnTo>
                    <a:pt x="2908" y="2972"/>
                  </a:lnTo>
                  <a:lnTo>
                    <a:pt x="4329" y="2261"/>
                  </a:lnTo>
                  <a:lnTo>
                    <a:pt x="2908" y="1551"/>
                  </a:lnTo>
                  <a:lnTo>
                    <a:pt x="2671"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6"/>
            <p:cNvSpPr/>
            <p:nvPr/>
          </p:nvSpPr>
          <p:spPr>
            <a:xfrm>
              <a:off x="5896956" y="2604646"/>
              <a:ext cx="7298" cy="636813"/>
            </a:xfrm>
            <a:custGeom>
              <a:avLst/>
              <a:gdLst/>
              <a:ahLst/>
              <a:cxnLst/>
              <a:rect l="l" t="t" r="r" b="b"/>
              <a:pathLst>
                <a:path w="539" h="47032" extrusionOk="0">
                  <a:moveTo>
                    <a:pt x="0" y="0"/>
                  </a:moveTo>
                  <a:lnTo>
                    <a:pt x="0" y="47031"/>
                  </a:lnTo>
                  <a:lnTo>
                    <a:pt x="539" y="47031"/>
                  </a:lnTo>
                  <a:lnTo>
                    <a:pt x="539"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6"/>
            <p:cNvSpPr/>
            <p:nvPr/>
          </p:nvSpPr>
          <p:spPr>
            <a:xfrm>
              <a:off x="5168017" y="2674919"/>
              <a:ext cx="119274" cy="118678"/>
            </a:xfrm>
            <a:custGeom>
              <a:avLst/>
              <a:gdLst/>
              <a:ahLst/>
              <a:cxnLst/>
              <a:rect l="l" t="t" r="r" b="b"/>
              <a:pathLst>
                <a:path w="8809" h="8765" extrusionOk="0">
                  <a:moveTo>
                    <a:pt x="4179" y="2584"/>
                  </a:moveTo>
                  <a:lnTo>
                    <a:pt x="4631" y="4824"/>
                  </a:lnTo>
                  <a:lnTo>
                    <a:pt x="3597" y="4824"/>
                  </a:lnTo>
                  <a:lnTo>
                    <a:pt x="4049" y="2584"/>
                  </a:lnTo>
                  <a:close/>
                  <a:moveTo>
                    <a:pt x="2348" y="0"/>
                  </a:moveTo>
                  <a:lnTo>
                    <a:pt x="432" y="6913"/>
                  </a:lnTo>
                  <a:lnTo>
                    <a:pt x="1" y="6913"/>
                  </a:lnTo>
                  <a:lnTo>
                    <a:pt x="1" y="8764"/>
                  </a:lnTo>
                  <a:lnTo>
                    <a:pt x="3856" y="8764"/>
                  </a:lnTo>
                  <a:lnTo>
                    <a:pt x="3856" y="6913"/>
                  </a:lnTo>
                  <a:lnTo>
                    <a:pt x="3166" y="6913"/>
                  </a:lnTo>
                  <a:lnTo>
                    <a:pt x="3360" y="6030"/>
                  </a:lnTo>
                  <a:lnTo>
                    <a:pt x="4868" y="6030"/>
                  </a:lnTo>
                  <a:lnTo>
                    <a:pt x="5061" y="6913"/>
                  </a:lnTo>
                  <a:lnTo>
                    <a:pt x="4394" y="6913"/>
                  </a:lnTo>
                  <a:lnTo>
                    <a:pt x="4394" y="8764"/>
                  </a:lnTo>
                  <a:lnTo>
                    <a:pt x="8808" y="8764"/>
                  </a:lnTo>
                  <a:lnTo>
                    <a:pt x="8808" y="6913"/>
                  </a:lnTo>
                  <a:lnTo>
                    <a:pt x="8356" y="6913"/>
                  </a:lnTo>
                  <a:lnTo>
                    <a:pt x="6440"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6"/>
            <p:cNvSpPr/>
            <p:nvPr/>
          </p:nvSpPr>
          <p:spPr>
            <a:xfrm>
              <a:off x="5307398" y="2674864"/>
              <a:ext cx="120723" cy="118732"/>
            </a:xfrm>
            <a:custGeom>
              <a:avLst/>
              <a:gdLst/>
              <a:ahLst/>
              <a:cxnLst/>
              <a:rect l="l" t="t" r="r" b="b"/>
              <a:pathLst>
                <a:path w="8916" h="8769" extrusionOk="0">
                  <a:moveTo>
                    <a:pt x="4574" y="1852"/>
                  </a:moveTo>
                  <a:cubicBezTo>
                    <a:pt x="4748" y="1852"/>
                    <a:pt x="4929" y="1918"/>
                    <a:pt x="5061" y="2050"/>
                  </a:cubicBezTo>
                  <a:cubicBezTo>
                    <a:pt x="5212" y="2222"/>
                    <a:pt x="5276" y="2459"/>
                    <a:pt x="5255" y="2674"/>
                  </a:cubicBezTo>
                  <a:lnTo>
                    <a:pt x="5255" y="6077"/>
                  </a:lnTo>
                  <a:cubicBezTo>
                    <a:pt x="5276" y="6314"/>
                    <a:pt x="5212" y="6550"/>
                    <a:pt x="5061" y="6723"/>
                  </a:cubicBezTo>
                  <a:cubicBezTo>
                    <a:pt x="4929" y="6855"/>
                    <a:pt x="4764" y="6921"/>
                    <a:pt x="4581" y="6921"/>
                  </a:cubicBezTo>
                  <a:cubicBezTo>
                    <a:pt x="4554" y="6921"/>
                    <a:pt x="4528" y="6919"/>
                    <a:pt x="4501" y="6917"/>
                  </a:cubicBezTo>
                  <a:lnTo>
                    <a:pt x="3833" y="6917"/>
                  </a:lnTo>
                  <a:lnTo>
                    <a:pt x="3833" y="1856"/>
                  </a:lnTo>
                  <a:lnTo>
                    <a:pt x="4501" y="1856"/>
                  </a:lnTo>
                  <a:cubicBezTo>
                    <a:pt x="4525" y="1853"/>
                    <a:pt x="4550" y="1852"/>
                    <a:pt x="4574" y="1852"/>
                  </a:cubicBezTo>
                  <a:close/>
                  <a:moveTo>
                    <a:pt x="4866" y="1"/>
                  </a:moveTo>
                  <a:cubicBezTo>
                    <a:pt x="4809" y="1"/>
                    <a:pt x="4752" y="2"/>
                    <a:pt x="4695" y="4"/>
                  </a:cubicBezTo>
                  <a:lnTo>
                    <a:pt x="0" y="4"/>
                  </a:lnTo>
                  <a:lnTo>
                    <a:pt x="0" y="1856"/>
                  </a:lnTo>
                  <a:lnTo>
                    <a:pt x="689" y="1856"/>
                  </a:lnTo>
                  <a:lnTo>
                    <a:pt x="689" y="6917"/>
                  </a:lnTo>
                  <a:lnTo>
                    <a:pt x="0" y="6917"/>
                  </a:lnTo>
                  <a:lnTo>
                    <a:pt x="0" y="8768"/>
                  </a:lnTo>
                  <a:lnTo>
                    <a:pt x="4695" y="8768"/>
                  </a:lnTo>
                  <a:cubicBezTo>
                    <a:pt x="5255" y="8768"/>
                    <a:pt x="5793" y="8704"/>
                    <a:pt x="6310" y="8553"/>
                  </a:cubicBezTo>
                  <a:cubicBezTo>
                    <a:pt x="6805" y="8402"/>
                    <a:pt x="7257" y="8144"/>
                    <a:pt x="7623" y="7799"/>
                  </a:cubicBezTo>
                  <a:cubicBezTo>
                    <a:pt x="8011" y="7433"/>
                    <a:pt x="8313" y="6960"/>
                    <a:pt x="8485" y="6464"/>
                  </a:cubicBezTo>
                  <a:cubicBezTo>
                    <a:pt x="8915" y="5108"/>
                    <a:pt x="8915" y="3665"/>
                    <a:pt x="8485" y="2308"/>
                  </a:cubicBezTo>
                  <a:cubicBezTo>
                    <a:pt x="8313" y="1791"/>
                    <a:pt x="8011" y="1339"/>
                    <a:pt x="7623" y="952"/>
                  </a:cubicBezTo>
                  <a:cubicBezTo>
                    <a:pt x="7257" y="607"/>
                    <a:pt x="6805" y="349"/>
                    <a:pt x="6310" y="219"/>
                  </a:cubicBezTo>
                  <a:cubicBezTo>
                    <a:pt x="5846" y="84"/>
                    <a:pt x="5364" y="1"/>
                    <a:pt x="4866"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6"/>
            <p:cNvSpPr/>
            <p:nvPr/>
          </p:nvSpPr>
          <p:spPr>
            <a:xfrm>
              <a:off x="5446765" y="2674919"/>
              <a:ext cx="177293" cy="118678"/>
            </a:xfrm>
            <a:custGeom>
              <a:avLst/>
              <a:gdLst/>
              <a:ahLst/>
              <a:cxnLst/>
              <a:rect l="l" t="t" r="r" b="b"/>
              <a:pathLst>
                <a:path w="13094" h="8765" extrusionOk="0">
                  <a:moveTo>
                    <a:pt x="1" y="0"/>
                  </a:moveTo>
                  <a:lnTo>
                    <a:pt x="1" y="1852"/>
                  </a:lnTo>
                  <a:lnTo>
                    <a:pt x="668" y="1852"/>
                  </a:lnTo>
                  <a:lnTo>
                    <a:pt x="668" y="6913"/>
                  </a:lnTo>
                  <a:lnTo>
                    <a:pt x="1" y="6913"/>
                  </a:lnTo>
                  <a:lnTo>
                    <a:pt x="1" y="8764"/>
                  </a:lnTo>
                  <a:lnTo>
                    <a:pt x="3941" y="8764"/>
                  </a:lnTo>
                  <a:lnTo>
                    <a:pt x="3941" y="6913"/>
                  </a:lnTo>
                  <a:lnTo>
                    <a:pt x="3274" y="6913"/>
                  </a:lnTo>
                  <a:lnTo>
                    <a:pt x="3274" y="2433"/>
                  </a:lnTo>
                  <a:lnTo>
                    <a:pt x="5815" y="8764"/>
                  </a:lnTo>
                  <a:lnTo>
                    <a:pt x="7021" y="8764"/>
                  </a:lnTo>
                  <a:lnTo>
                    <a:pt x="9282" y="2455"/>
                  </a:lnTo>
                  <a:lnTo>
                    <a:pt x="9282" y="6913"/>
                  </a:lnTo>
                  <a:lnTo>
                    <a:pt x="8593" y="6913"/>
                  </a:lnTo>
                  <a:lnTo>
                    <a:pt x="8593" y="8764"/>
                  </a:lnTo>
                  <a:lnTo>
                    <a:pt x="13093" y="8764"/>
                  </a:lnTo>
                  <a:lnTo>
                    <a:pt x="13093" y="6913"/>
                  </a:lnTo>
                  <a:lnTo>
                    <a:pt x="12426" y="6913"/>
                  </a:lnTo>
                  <a:lnTo>
                    <a:pt x="12426" y="1852"/>
                  </a:lnTo>
                  <a:lnTo>
                    <a:pt x="13093" y="1852"/>
                  </a:lnTo>
                  <a:lnTo>
                    <a:pt x="13093" y="0"/>
                  </a:lnTo>
                  <a:lnTo>
                    <a:pt x="7904" y="0"/>
                  </a:lnTo>
                  <a:lnTo>
                    <a:pt x="6676" y="3855"/>
                  </a:lnTo>
                  <a:lnTo>
                    <a:pt x="5384"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6"/>
            <p:cNvSpPr/>
            <p:nvPr/>
          </p:nvSpPr>
          <p:spPr>
            <a:xfrm>
              <a:off x="5645613" y="2674919"/>
              <a:ext cx="60957" cy="118678"/>
            </a:xfrm>
            <a:custGeom>
              <a:avLst/>
              <a:gdLst/>
              <a:ahLst/>
              <a:cxnLst/>
              <a:rect l="l" t="t" r="r" b="b"/>
              <a:pathLst>
                <a:path w="4502" h="8765" extrusionOk="0">
                  <a:moveTo>
                    <a:pt x="1" y="0"/>
                  </a:moveTo>
                  <a:lnTo>
                    <a:pt x="1" y="1852"/>
                  </a:lnTo>
                  <a:lnTo>
                    <a:pt x="669" y="1852"/>
                  </a:lnTo>
                  <a:lnTo>
                    <a:pt x="669" y="6913"/>
                  </a:lnTo>
                  <a:lnTo>
                    <a:pt x="1" y="6913"/>
                  </a:lnTo>
                  <a:lnTo>
                    <a:pt x="1" y="8764"/>
                  </a:lnTo>
                  <a:lnTo>
                    <a:pt x="4502" y="8764"/>
                  </a:lnTo>
                  <a:lnTo>
                    <a:pt x="4502" y="6913"/>
                  </a:lnTo>
                  <a:lnTo>
                    <a:pt x="3834" y="6913"/>
                  </a:lnTo>
                  <a:lnTo>
                    <a:pt x="3834" y="1852"/>
                  </a:lnTo>
                  <a:lnTo>
                    <a:pt x="4502" y="1852"/>
                  </a:lnTo>
                  <a:lnTo>
                    <a:pt x="4502"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6"/>
            <p:cNvSpPr/>
            <p:nvPr/>
          </p:nvSpPr>
          <p:spPr>
            <a:xfrm>
              <a:off x="5726379" y="2674919"/>
              <a:ext cx="114900" cy="118678"/>
            </a:xfrm>
            <a:custGeom>
              <a:avLst/>
              <a:gdLst/>
              <a:ahLst/>
              <a:cxnLst/>
              <a:rect l="l" t="t" r="r" b="b"/>
              <a:pathLst>
                <a:path w="8486" h="8765" extrusionOk="0">
                  <a:moveTo>
                    <a:pt x="1" y="0"/>
                  </a:moveTo>
                  <a:lnTo>
                    <a:pt x="1" y="2735"/>
                  </a:lnTo>
                  <a:lnTo>
                    <a:pt x="1939" y="2735"/>
                  </a:lnTo>
                  <a:lnTo>
                    <a:pt x="1939" y="1852"/>
                  </a:lnTo>
                  <a:lnTo>
                    <a:pt x="2671" y="1852"/>
                  </a:lnTo>
                  <a:lnTo>
                    <a:pt x="2671" y="6913"/>
                  </a:lnTo>
                  <a:lnTo>
                    <a:pt x="1874" y="6913"/>
                  </a:lnTo>
                  <a:lnTo>
                    <a:pt x="1874" y="8764"/>
                  </a:lnTo>
                  <a:lnTo>
                    <a:pt x="6612" y="8764"/>
                  </a:lnTo>
                  <a:lnTo>
                    <a:pt x="6612" y="6913"/>
                  </a:lnTo>
                  <a:lnTo>
                    <a:pt x="5815" y="6913"/>
                  </a:lnTo>
                  <a:lnTo>
                    <a:pt x="5815" y="1852"/>
                  </a:lnTo>
                  <a:lnTo>
                    <a:pt x="6547" y="1852"/>
                  </a:lnTo>
                  <a:lnTo>
                    <a:pt x="6547" y="2735"/>
                  </a:lnTo>
                  <a:lnTo>
                    <a:pt x="8485" y="2735"/>
                  </a:lnTo>
                  <a:lnTo>
                    <a:pt x="8485"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6"/>
            <p:cNvSpPr/>
            <p:nvPr/>
          </p:nvSpPr>
          <p:spPr>
            <a:xfrm>
              <a:off x="5179391" y="3074660"/>
              <a:ext cx="84571" cy="101834"/>
            </a:xfrm>
            <a:custGeom>
              <a:avLst/>
              <a:gdLst/>
              <a:ahLst/>
              <a:cxnLst/>
              <a:rect l="l" t="t" r="r" b="b"/>
              <a:pathLst>
                <a:path w="6246" h="7521" extrusionOk="0">
                  <a:moveTo>
                    <a:pt x="2951" y="1659"/>
                  </a:moveTo>
                  <a:cubicBezTo>
                    <a:pt x="3123" y="1659"/>
                    <a:pt x="3296" y="1723"/>
                    <a:pt x="3425" y="1831"/>
                  </a:cubicBezTo>
                  <a:cubicBezTo>
                    <a:pt x="3532" y="1982"/>
                    <a:pt x="3597" y="2175"/>
                    <a:pt x="3575" y="2348"/>
                  </a:cubicBezTo>
                  <a:lnTo>
                    <a:pt x="3575" y="3058"/>
                  </a:lnTo>
                  <a:cubicBezTo>
                    <a:pt x="3489" y="3101"/>
                    <a:pt x="3403" y="3123"/>
                    <a:pt x="3317" y="3145"/>
                  </a:cubicBezTo>
                  <a:cubicBezTo>
                    <a:pt x="3188" y="3188"/>
                    <a:pt x="3080" y="3188"/>
                    <a:pt x="2972" y="3188"/>
                  </a:cubicBezTo>
                  <a:cubicBezTo>
                    <a:pt x="2542" y="3188"/>
                    <a:pt x="2305" y="2951"/>
                    <a:pt x="2305" y="2455"/>
                  </a:cubicBezTo>
                  <a:cubicBezTo>
                    <a:pt x="2283" y="2240"/>
                    <a:pt x="2348" y="2025"/>
                    <a:pt x="2477" y="1831"/>
                  </a:cubicBezTo>
                  <a:cubicBezTo>
                    <a:pt x="2606" y="1723"/>
                    <a:pt x="2779" y="1659"/>
                    <a:pt x="2951" y="1659"/>
                  </a:cubicBezTo>
                  <a:close/>
                  <a:moveTo>
                    <a:pt x="2951" y="1"/>
                  </a:moveTo>
                  <a:cubicBezTo>
                    <a:pt x="2003" y="1"/>
                    <a:pt x="1271" y="216"/>
                    <a:pt x="776" y="625"/>
                  </a:cubicBezTo>
                  <a:cubicBezTo>
                    <a:pt x="259" y="1013"/>
                    <a:pt x="1" y="1659"/>
                    <a:pt x="1" y="2542"/>
                  </a:cubicBezTo>
                  <a:cubicBezTo>
                    <a:pt x="1" y="2908"/>
                    <a:pt x="65" y="3252"/>
                    <a:pt x="195" y="3575"/>
                  </a:cubicBezTo>
                  <a:cubicBezTo>
                    <a:pt x="302" y="3834"/>
                    <a:pt x="475" y="4049"/>
                    <a:pt x="690" y="4221"/>
                  </a:cubicBezTo>
                  <a:cubicBezTo>
                    <a:pt x="905" y="4394"/>
                    <a:pt x="1142" y="4501"/>
                    <a:pt x="1400" y="4566"/>
                  </a:cubicBezTo>
                  <a:cubicBezTo>
                    <a:pt x="1659" y="4630"/>
                    <a:pt x="1939" y="4652"/>
                    <a:pt x="2219" y="4652"/>
                  </a:cubicBezTo>
                  <a:cubicBezTo>
                    <a:pt x="2477" y="4652"/>
                    <a:pt x="2736" y="4630"/>
                    <a:pt x="2994" y="4566"/>
                  </a:cubicBezTo>
                  <a:cubicBezTo>
                    <a:pt x="3188" y="4523"/>
                    <a:pt x="3382" y="4458"/>
                    <a:pt x="3575" y="4394"/>
                  </a:cubicBezTo>
                  <a:lnTo>
                    <a:pt x="3575" y="4587"/>
                  </a:lnTo>
                  <a:cubicBezTo>
                    <a:pt x="3597" y="4932"/>
                    <a:pt x="3511" y="5255"/>
                    <a:pt x="3296" y="5535"/>
                  </a:cubicBezTo>
                  <a:cubicBezTo>
                    <a:pt x="3108" y="5741"/>
                    <a:pt x="2838" y="5866"/>
                    <a:pt x="2558" y="5866"/>
                  </a:cubicBezTo>
                  <a:cubicBezTo>
                    <a:pt x="2517" y="5866"/>
                    <a:pt x="2476" y="5863"/>
                    <a:pt x="2434" y="5858"/>
                  </a:cubicBezTo>
                  <a:cubicBezTo>
                    <a:pt x="2369" y="5862"/>
                    <a:pt x="2304" y="5863"/>
                    <a:pt x="2238" y="5863"/>
                  </a:cubicBezTo>
                  <a:cubicBezTo>
                    <a:pt x="1931" y="5863"/>
                    <a:pt x="1612" y="5825"/>
                    <a:pt x="1293" y="5772"/>
                  </a:cubicBezTo>
                  <a:cubicBezTo>
                    <a:pt x="991" y="5729"/>
                    <a:pt x="711" y="5643"/>
                    <a:pt x="410" y="5556"/>
                  </a:cubicBezTo>
                  <a:lnTo>
                    <a:pt x="410" y="7064"/>
                  </a:lnTo>
                  <a:cubicBezTo>
                    <a:pt x="733" y="7171"/>
                    <a:pt x="1034" y="7279"/>
                    <a:pt x="1357" y="7365"/>
                  </a:cubicBezTo>
                  <a:cubicBezTo>
                    <a:pt x="1751" y="7459"/>
                    <a:pt x="2145" y="7520"/>
                    <a:pt x="2539" y="7520"/>
                  </a:cubicBezTo>
                  <a:cubicBezTo>
                    <a:pt x="2597" y="7520"/>
                    <a:pt x="2656" y="7519"/>
                    <a:pt x="2714" y="7516"/>
                  </a:cubicBezTo>
                  <a:cubicBezTo>
                    <a:pt x="2765" y="7518"/>
                    <a:pt x="2815" y="7519"/>
                    <a:pt x="2866" y="7519"/>
                  </a:cubicBezTo>
                  <a:cubicBezTo>
                    <a:pt x="3310" y="7519"/>
                    <a:pt x="3753" y="7436"/>
                    <a:pt x="4178" y="7301"/>
                  </a:cubicBezTo>
                  <a:cubicBezTo>
                    <a:pt x="4609" y="7150"/>
                    <a:pt x="4997" y="6913"/>
                    <a:pt x="5298" y="6568"/>
                  </a:cubicBezTo>
                  <a:cubicBezTo>
                    <a:pt x="5621" y="6202"/>
                    <a:pt x="5858" y="5750"/>
                    <a:pt x="5987" y="5255"/>
                  </a:cubicBezTo>
                  <a:cubicBezTo>
                    <a:pt x="6160" y="4609"/>
                    <a:pt x="6246" y="3920"/>
                    <a:pt x="6224" y="3252"/>
                  </a:cubicBezTo>
                  <a:cubicBezTo>
                    <a:pt x="6246" y="2757"/>
                    <a:pt x="6160" y="2283"/>
                    <a:pt x="6009" y="1809"/>
                  </a:cubicBezTo>
                  <a:cubicBezTo>
                    <a:pt x="5750" y="1034"/>
                    <a:pt x="5126" y="431"/>
                    <a:pt x="4329" y="194"/>
                  </a:cubicBezTo>
                  <a:cubicBezTo>
                    <a:pt x="3877" y="65"/>
                    <a:pt x="3425" y="1"/>
                    <a:pt x="2951"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6"/>
            <p:cNvSpPr/>
            <p:nvPr/>
          </p:nvSpPr>
          <p:spPr>
            <a:xfrm>
              <a:off x="5278530" y="3074660"/>
              <a:ext cx="74362" cy="102065"/>
            </a:xfrm>
            <a:custGeom>
              <a:avLst/>
              <a:gdLst/>
              <a:ahLst/>
              <a:cxnLst/>
              <a:rect l="l" t="t" r="r" b="b"/>
              <a:pathLst>
                <a:path w="5492" h="7538" extrusionOk="0">
                  <a:moveTo>
                    <a:pt x="2671" y="1"/>
                  </a:moveTo>
                  <a:cubicBezTo>
                    <a:pt x="2369" y="1"/>
                    <a:pt x="2046" y="22"/>
                    <a:pt x="1723" y="65"/>
                  </a:cubicBezTo>
                  <a:cubicBezTo>
                    <a:pt x="1465" y="87"/>
                    <a:pt x="1228" y="151"/>
                    <a:pt x="969" y="216"/>
                  </a:cubicBezTo>
                  <a:cubicBezTo>
                    <a:pt x="797" y="259"/>
                    <a:pt x="603" y="324"/>
                    <a:pt x="410" y="410"/>
                  </a:cubicBezTo>
                  <a:cubicBezTo>
                    <a:pt x="259" y="496"/>
                    <a:pt x="130" y="560"/>
                    <a:pt x="0" y="625"/>
                  </a:cubicBezTo>
                  <a:lnTo>
                    <a:pt x="0" y="2520"/>
                  </a:lnTo>
                  <a:lnTo>
                    <a:pt x="1874" y="2520"/>
                  </a:lnTo>
                  <a:lnTo>
                    <a:pt x="1874" y="2348"/>
                  </a:lnTo>
                  <a:cubicBezTo>
                    <a:pt x="1852" y="2175"/>
                    <a:pt x="1917" y="1982"/>
                    <a:pt x="2025" y="1831"/>
                  </a:cubicBezTo>
                  <a:cubicBezTo>
                    <a:pt x="2165" y="1723"/>
                    <a:pt x="2337" y="1669"/>
                    <a:pt x="2509" y="1669"/>
                  </a:cubicBezTo>
                  <a:cubicBezTo>
                    <a:pt x="2681" y="1669"/>
                    <a:pt x="2854" y="1723"/>
                    <a:pt x="2994" y="1831"/>
                  </a:cubicBezTo>
                  <a:cubicBezTo>
                    <a:pt x="3101" y="1982"/>
                    <a:pt x="3166" y="2175"/>
                    <a:pt x="3144" y="2348"/>
                  </a:cubicBezTo>
                  <a:cubicBezTo>
                    <a:pt x="3144" y="2520"/>
                    <a:pt x="3101" y="2671"/>
                    <a:pt x="2994" y="2800"/>
                  </a:cubicBezTo>
                  <a:cubicBezTo>
                    <a:pt x="2862" y="2913"/>
                    <a:pt x="2714" y="2976"/>
                    <a:pt x="2550" y="2976"/>
                  </a:cubicBezTo>
                  <a:cubicBezTo>
                    <a:pt x="2526" y="2976"/>
                    <a:pt x="2501" y="2975"/>
                    <a:pt x="2477" y="2972"/>
                  </a:cubicBezTo>
                  <a:lnTo>
                    <a:pt x="1809" y="2972"/>
                  </a:lnTo>
                  <a:lnTo>
                    <a:pt x="1831" y="4394"/>
                  </a:lnTo>
                  <a:lnTo>
                    <a:pt x="2498" y="4394"/>
                  </a:lnTo>
                  <a:cubicBezTo>
                    <a:pt x="2520" y="4391"/>
                    <a:pt x="2542" y="4389"/>
                    <a:pt x="2565" y="4389"/>
                  </a:cubicBezTo>
                  <a:cubicBezTo>
                    <a:pt x="2719" y="4389"/>
                    <a:pt x="2881" y="4453"/>
                    <a:pt x="2994" y="4566"/>
                  </a:cubicBezTo>
                  <a:cubicBezTo>
                    <a:pt x="3101" y="4717"/>
                    <a:pt x="3166" y="4889"/>
                    <a:pt x="3144" y="5083"/>
                  </a:cubicBezTo>
                  <a:cubicBezTo>
                    <a:pt x="3166" y="5298"/>
                    <a:pt x="3123" y="5513"/>
                    <a:pt x="2994" y="5707"/>
                  </a:cubicBezTo>
                  <a:cubicBezTo>
                    <a:pt x="2881" y="5801"/>
                    <a:pt x="2736" y="5862"/>
                    <a:pt x="2587" y="5862"/>
                  </a:cubicBezTo>
                  <a:cubicBezTo>
                    <a:pt x="2564" y="5862"/>
                    <a:pt x="2542" y="5861"/>
                    <a:pt x="2520" y="5858"/>
                  </a:cubicBezTo>
                  <a:cubicBezTo>
                    <a:pt x="2498" y="5861"/>
                    <a:pt x="2475" y="5862"/>
                    <a:pt x="2453" y="5862"/>
                  </a:cubicBezTo>
                  <a:cubicBezTo>
                    <a:pt x="2304" y="5862"/>
                    <a:pt x="2159" y="5801"/>
                    <a:pt x="2046" y="5707"/>
                  </a:cubicBezTo>
                  <a:cubicBezTo>
                    <a:pt x="1917" y="5556"/>
                    <a:pt x="1852" y="5363"/>
                    <a:pt x="1874" y="5169"/>
                  </a:cubicBezTo>
                  <a:lnTo>
                    <a:pt x="1874" y="4910"/>
                  </a:lnTo>
                  <a:lnTo>
                    <a:pt x="22" y="4910"/>
                  </a:lnTo>
                  <a:lnTo>
                    <a:pt x="22" y="6891"/>
                  </a:lnTo>
                  <a:cubicBezTo>
                    <a:pt x="151" y="6956"/>
                    <a:pt x="280" y="7042"/>
                    <a:pt x="431" y="7107"/>
                  </a:cubicBezTo>
                  <a:cubicBezTo>
                    <a:pt x="603" y="7193"/>
                    <a:pt x="797" y="7258"/>
                    <a:pt x="969" y="7322"/>
                  </a:cubicBezTo>
                  <a:cubicBezTo>
                    <a:pt x="1206" y="7387"/>
                    <a:pt x="1443" y="7430"/>
                    <a:pt x="1680" y="7473"/>
                  </a:cubicBezTo>
                  <a:cubicBezTo>
                    <a:pt x="1982" y="7516"/>
                    <a:pt x="2283" y="7538"/>
                    <a:pt x="2585" y="7538"/>
                  </a:cubicBezTo>
                  <a:cubicBezTo>
                    <a:pt x="3015" y="7538"/>
                    <a:pt x="3446" y="7473"/>
                    <a:pt x="3877" y="7365"/>
                  </a:cubicBezTo>
                  <a:cubicBezTo>
                    <a:pt x="4200" y="7279"/>
                    <a:pt x="4501" y="7128"/>
                    <a:pt x="4781" y="6935"/>
                  </a:cubicBezTo>
                  <a:cubicBezTo>
                    <a:pt x="5018" y="6741"/>
                    <a:pt x="5190" y="6504"/>
                    <a:pt x="5319" y="6245"/>
                  </a:cubicBezTo>
                  <a:cubicBezTo>
                    <a:pt x="5427" y="5944"/>
                    <a:pt x="5492" y="5643"/>
                    <a:pt x="5492" y="5341"/>
                  </a:cubicBezTo>
                  <a:cubicBezTo>
                    <a:pt x="5492" y="5126"/>
                    <a:pt x="5449" y="4932"/>
                    <a:pt x="5384" y="4738"/>
                  </a:cubicBezTo>
                  <a:cubicBezTo>
                    <a:pt x="5319" y="4566"/>
                    <a:pt x="5233" y="4415"/>
                    <a:pt x="5126" y="4286"/>
                  </a:cubicBezTo>
                  <a:cubicBezTo>
                    <a:pt x="5039" y="4157"/>
                    <a:pt x="4932" y="4049"/>
                    <a:pt x="4803" y="3963"/>
                  </a:cubicBezTo>
                  <a:cubicBezTo>
                    <a:pt x="4695" y="3877"/>
                    <a:pt x="4587" y="3812"/>
                    <a:pt x="4480" y="3747"/>
                  </a:cubicBezTo>
                  <a:lnTo>
                    <a:pt x="4480" y="3640"/>
                  </a:lnTo>
                  <a:cubicBezTo>
                    <a:pt x="4566" y="3575"/>
                    <a:pt x="4673" y="3489"/>
                    <a:pt x="4781" y="3403"/>
                  </a:cubicBezTo>
                  <a:cubicBezTo>
                    <a:pt x="4996" y="3188"/>
                    <a:pt x="5169" y="2929"/>
                    <a:pt x="5255" y="2649"/>
                  </a:cubicBezTo>
                  <a:cubicBezTo>
                    <a:pt x="5319" y="2455"/>
                    <a:pt x="5341" y="2262"/>
                    <a:pt x="5341" y="2089"/>
                  </a:cubicBezTo>
                  <a:cubicBezTo>
                    <a:pt x="5384" y="1486"/>
                    <a:pt x="5126" y="926"/>
                    <a:pt x="4673" y="539"/>
                  </a:cubicBezTo>
                  <a:cubicBezTo>
                    <a:pt x="4221" y="194"/>
                    <a:pt x="3554" y="1"/>
                    <a:pt x="2671"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6"/>
            <p:cNvSpPr/>
            <p:nvPr/>
          </p:nvSpPr>
          <p:spPr>
            <a:xfrm>
              <a:off x="5368043" y="3074809"/>
              <a:ext cx="86020" cy="101767"/>
            </a:xfrm>
            <a:custGeom>
              <a:avLst/>
              <a:gdLst/>
              <a:ahLst/>
              <a:cxnLst/>
              <a:rect l="l" t="t" r="r" b="b"/>
              <a:pathLst>
                <a:path w="6353" h="7516" extrusionOk="0">
                  <a:moveTo>
                    <a:pt x="3187" y="1658"/>
                  </a:moveTo>
                  <a:cubicBezTo>
                    <a:pt x="3354" y="1658"/>
                    <a:pt x="3521" y="1712"/>
                    <a:pt x="3661" y="1820"/>
                  </a:cubicBezTo>
                  <a:cubicBezTo>
                    <a:pt x="3769" y="1971"/>
                    <a:pt x="3834" y="2164"/>
                    <a:pt x="3812" y="2337"/>
                  </a:cubicBezTo>
                  <a:cubicBezTo>
                    <a:pt x="3812" y="2509"/>
                    <a:pt x="3769" y="2660"/>
                    <a:pt x="3661" y="2767"/>
                  </a:cubicBezTo>
                  <a:cubicBezTo>
                    <a:pt x="3521" y="2875"/>
                    <a:pt x="3354" y="2929"/>
                    <a:pt x="3187" y="2929"/>
                  </a:cubicBezTo>
                  <a:cubicBezTo>
                    <a:pt x="3021" y="2929"/>
                    <a:pt x="2854" y="2875"/>
                    <a:pt x="2714" y="2767"/>
                  </a:cubicBezTo>
                  <a:cubicBezTo>
                    <a:pt x="2606" y="2660"/>
                    <a:pt x="2541" y="2509"/>
                    <a:pt x="2541" y="2337"/>
                  </a:cubicBezTo>
                  <a:cubicBezTo>
                    <a:pt x="2541" y="2164"/>
                    <a:pt x="2585" y="1971"/>
                    <a:pt x="2714" y="1820"/>
                  </a:cubicBezTo>
                  <a:cubicBezTo>
                    <a:pt x="2854" y="1712"/>
                    <a:pt x="3021" y="1658"/>
                    <a:pt x="3187" y="1658"/>
                  </a:cubicBezTo>
                  <a:close/>
                  <a:moveTo>
                    <a:pt x="3177" y="4339"/>
                  </a:moveTo>
                  <a:cubicBezTo>
                    <a:pt x="3371" y="4339"/>
                    <a:pt x="3564" y="4404"/>
                    <a:pt x="3726" y="4533"/>
                  </a:cubicBezTo>
                  <a:cubicBezTo>
                    <a:pt x="3877" y="4706"/>
                    <a:pt x="3941" y="4942"/>
                    <a:pt x="3920" y="5158"/>
                  </a:cubicBezTo>
                  <a:cubicBezTo>
                    <a:pt x="3920" y="5352"/>
                    <a:pt x="3855" y="5545"/>
                    <a:pt x="3726" y="5696"/>
                  </a:cubicBezTo>
                  <a:cubicBezTo>
                    <a:pt x="3564" y="5804"/>
                    <a:pt x="3376" y="5858"/>
                    <a:pt x="3185" y="5858"/>
                  </a:cubicBezTo>
                  <a:cubicBezTo>
                    <a:pt x="2994" y="5858"/>
                    <a:pt x="2800" y="5804"/>
                    <a:pt x="2628" y="5696"/>
                  </a:cubicBezTo>
                  <a:cubicBezTo>
                    <a:pt x="2498" y="5545"/>
                    <a:pt x="2434" y="5352"/>
                    <a:pt x="2455" y="5158"/>
                  </a:cubicBezTo>
                  <a:cubicBezTo>
                    <a:pt x="2434" y="4942"/>
                    <a:pt x="2498" y="4706"/>
                    <a:pt x="2628" y="4533"/>
                  </a:cubicBezTo>
                  <a:cubicBezTo>
                    <a:pt x="2789" y="4404"/>
                    <a:pt x="2983" y="4339"/>
                    <a:pt x="3177" y="4339"/>
                  </a:cubicBezTo>
                  <a:close/>
                  <a:moveTo>
                    <a:pt x="3179" y="0"/>
                  </a:moveTo>
                  <a:cubicBezTo>
                    <a:pt x="2746" y="0"/>
                    <a:pt x="2315" y="54"/>
                    <a:pt x="1895" y="162"/>
                  </a:cubicBezTo>
                  <a:cubicBezTo>
                    <a:pt x="1551" y="248"/>
                    <a:pt x="1249" y="399"/>
                    <a:pt x="969" y="614"/>
                  </a:cubicBezTo>
                  <a:cubicBezTo>
                    <a:pt x="733" y="765"/>
                    <a:pt x="539" y="1002"/>
                    <a:pt x="410" y="1260"/>
                  </a:cubicBezTo>
                  <a:cubicBezTo>
                    <a:pt x="280" y="1518"/>
                    <a:pt x="216" y="1777"/>
                    <a:pt x="216" y="2078"/>
                  </a:cubicBezTo>
                  <a:cubicBezTo>
                    <a:pt x="216" y="2272"/>
                    <a:pt x="237" y="2487"/>
                    <a:pt x="323" y="2681"/>
                  </a:cubicBezTo>
                  <a:cubicBezTo>
                    <a:pt x="388" y="2832"/>
                    <a:pt x="474" y="2983"/>
                    <a:pt x="582" y="3112"/>
                  </a:cubicBezTo>
                  <a:cubicBezTo>
                    <a:pt x="690" y="3220"/>
                    <a:pt x="819" y="3327"/>
                    <a:pt x="948" y="3392"/>
                  </a:cubicBezTo>
                  <a:cubicBezTo>
                    <a:pt x="1056" y="3457"/>
                    <a:pt x="1185" y="3521"/>
                    <a:pt x="1314" y="3564"/>
                  </a:cubicBezTo>
                  <a:lnTo>
                    <a:pt x="1314" y="3650"/>
                  </a:lnTo>
                  <a:cubicBezTo>
                    <a:pt x="1163" y="3693"/>
                    <a:pt x="1034" y="3758"/>
                    <a:pt x="883" y="3823"/>
                  </a:cubicBezTo>
                  <a:cubicBezTo>
                    <a:pt x="733" y="3909"/>
                    <a:pt x="582" y="4038"/>
                    <a:pt x="474" y="4167"/>
                  </a:cubicBezTo>
                  <a:cubicBezTo>
                    <a:pt x="323" y="4318"/>
                    <a:pt x="216" y="4490"/>
                    <a:pt x="151" y="4684"/>
                  </a:cubicBezTo>
                  <a:cubicBezTo>
                    <a:pt x="43" y="4899"/>
                    <a:pt x="0" y="5158"/>
                    <a:pt x="22" y="5416"/>
                  </a:cubicBezTo>
                  <a:cubicBezTo>
                    <a:pt x="0" y="5696"/>
                    <a:pt x="87" y="5998"/>
                    <a:pt x="216" y="6256"/>
                  </a:cubicBezTo>
                  <a:cubicBezTo>
                    <a:pt x="366" y="6536"/>
                    <a:pt x="582" y="6751"/>
                    <a:pt x="840" y="6924"/>
                  </a:cubicBezTo>
                  <a:cubicBezTo>
                    <a:pt x="1142" y="7139"/>
                    <a:pt x="1465" y="7268"/>
                    <a:pt x="1831" y="7354"/>
                  </a:cubicBezTo>
                  <a:cubicBezTo>
                    <a:pt x="2272" y="7462"/>
                    <a:pt x="2724" y="7516"/>
                    <a:pt x="3179" y="7516"/>
                  </a:cubicBezTo>
                  <a:cubicBezTo>
                    <a:pt x="3634" y="7516"/>
                    <a:pt x="4092" y="7462"/>
                    <a:pt x="4544" y="7354"/>
                  </a:cubicBezTo>
                  <a:cubicBezTo>
                    <a:pt x="4889" y="7268"/>
                    <a:pt x="5233" y="7139"/>
                    <a:pt x="5535" y="6924"/>
                  </a:cubicBezTo>
                  <a:cubicBezTo>
                    <a:pt x="5793" y="6751"/>
                    <a:pt x="5987" y="6514"/>
                    <a:pt x="6138" y="6234"/>
                  </a:cubicBezTo>
                  <a:cubicBezTo>
                    <a:pt x="6288" y="5976"/>
                    <a:pt x="6353" y="5653"/>
                    <a:pt x="6353" y="5352"/>
                  </a:cubicBezTo>
                  <a:cubicBezTo>
                    <a:pt x="6353" y="5115"/>
                    <a:pt x="6310" y="4878"/>
                    <a:pt x="6224" y="4641"/>
                  </a:cubicBezTo>
                  <a:cubicBezTo>
                    <a:pt x="6138" y="4469"/>
                    <a:pt x="6030" y="4296"/>
                    <a:pt x="5879" y="4146"/>
                  </a:cubicBezTo>
                  <a:cubicBezTo>
                    <a:pt x="5772" y="4016"/>
                    <a:pt x="5621" y="3909"/>
                    <a:pt x="5470" y="3823"/>
                  </a:cubicBezTo>
                  <a:cubicBezTo>
                    <a:pt x="5319" y="3758"/>
                    <a:pt x="5190" y="3693"/>
                    <a:pt x="5039" y="3650"/>
                  </a:cubicBezTo>
                  <a:lnTo>
                    <a:pt x="5039" y="3564"/>
                  </a:lnTo>
                  <a:cubicBezTo>
                    <a:pt x="5169" y="3521"/>
                    <a:pt x="5276" y="3457"/>
                    <a:pt x="5384" y="3392"/>
                  </a:cubicBezTo>
                  <a:cubicBezTo>
                    <a:pt x="5513" y="3327"/>
                    <a:pt x="5642" y="3241"/>
                    <a:pt x="5750" y="3112"/>
                  </a:cubicBezTo>
                  <a:cubicBezTo>
                    <a:pt x="5858" y="2983"/>
                    <a:pt x="5944" y="2854"/>
                    <a:pt x="6008" y="2681"/>
                  </a:cubicBezTo>
                  <a:cubicBezTo>
                    <a:pt x="6095" y="2487"/>
                    <a:pt x="6138" y="2272"/>
                    <a:pt x="6138" y="2078"/>
                  </a:cubicBezTo>
                  <a:cubicBezTo>
                    <a:pt x="6138" y="1798"/>
                    <a:pt x="6073" y="1518"/>
                    <a:pt x="5944" y="1260"/>
                  </a:cubicBezTo>
                  <a:cubicBezTo>
                    <a:pt x="5815" y="1002"/>
                    <a:pt x="5642" y="765"/>
                    <a:pt x="5406" y="614"/>
                  </a:cubicBezTo>
                  <a:cubicBezTo>
                    <a:pt x="5126" y="399"/>
                    <a:pt x="4803" y="248"/>
                    <a:pt x="4480" y="162"/>
                  </a:cubicBezTo>
                  <a:cubicBezTo>
                    <a:pt x="4049" y="54"/>
                    <a:pt x="3613" y="0"/>
                    <a:pt x="3179"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6"/>
            <p:cNvSpPr/>
            <p:nvPr/>
          </p:nvSpPr>
          <p:spPr>
            <a:xfrm>
              <a:off x="5468050" y="3074660"/>
              <a:ext cx="80197" cy="100020"/>
            </a:xfrm>
            <a:custGeom>
              <a:avLst/>
              <a:gdLst/>
              <a:ahLst/>
              <a:cxnLst/>
              <a:rect l="l" t="t" r="r" b="b"/>
              <a:pathLst>
                <a:path w="5923" h="7387" extrusionOk="0">
                  <a:moveTo>
                    <a:pt x="3123" y="1"/>
                  </a:moveTo>
                  <a:cubicBezTo>
                    <a:pt x="2822" y="1"/>
                    <a:pt x="2520" y="22"/>
                    <a:pt x="2219" y="65"/>
                  </a:cubicBezTo>
                  <a:cubicBezTo>
                    <a:pt x="1939" y="87"/>
                    <a:pt x="1659" y="130"/>
                    <a:pt x="1379" y="194"/>
                  </a:cubicBezTo>
                  <a:cubicBezTo>
                    <a:pt x="1120" y="259"/>
                    <a:pt x="905" y="324"/>
                    <a:pt x="711" y="388"/>
                  </a:cubicBezTo>
                  <a:cubicBezTo>
                    <a:pt x="517" y="453"/>
                    <a:pt x="345" y="539"/>
                    <a:pt x="173" y="625"/>
                  </a:cubicBezTo>
                  <a:lnTo>
                    <a:pt x="173" y="2822"/>
                  </a:lnTo>
                  <a:lnTo>
                    <a:pt x="2046" y="2822"/>
                  </a:lnTo>
                  <a:lnTo>
                    <a:pt x="2046" y="2348"/>
                  </a:lnTo>
                  <a:cubicBezTo>
                    <a:pt x="2025" y="2175"/>
                    <a:pt x="2068" y="1982"/>
                    <a:pt x="2197" y="1831"/>
                  </a:cubicBezTo>
                  <a:cubicBezTo>
                    <a:pt x="2337" y="1723"/>
                    <a:pt x="2504" y="1669"/>
                    <a:pt x="2671" y="1669"/>
                  </a:cubicBezTo>
                  <a:cubicBezTo>
                    <a:pt x="2838" y="1669"/>
                    <a:pt x="3005" y="1723"/>
                    <a:pt x="3145" y="1831"/>
                  </a:cubicBezTo>
                  <a:cubicBezTo>
                    <a:pt x="3274" y="1982"/>
                    <a:pt x="3317" y="2175"/>
                    <a:pt x="3295" y="2348"/>
                  </a:cubicBezTo>
                  <a:cubicBezTo>
                    <a:pt x="3274" y="2563"/>
                    <a:pt x="3188" y="2778"/>
                    <a:pt x="3059" y="2951"/>
                  </a:cubicBezTo>
                  <a:cubicBezTo>
                    <a:pt x="2865" y="3231"/>
                    <a:pt x="2628" y="3511"/>
                    <a:pt x="2391" y="3769"/>
                  </a:cubicBezTo>
                  <a:cubicBezTo>
                    <a:pt x="2089" y="4092"/>
                    <a:pt x="1745" y="4437"/>
                    <a:pt x="1336" y="4803"/>
                  </a:cubicBezTo>
                  <a:cubicBezTo>
                    <a:pt x="927" y="5169"/>
                    <a:pt x="496" y="5556"/>
                    <a:pt x="1" y="5966"/>
                  </a:cubicBezTo>
                  <a:lnTo>
                    <a:pt x="1" y="7387"/>
                  </a:lnTo>
                  <a:lnTo>
                    <a:pt x="5923" y="7387"/>
                  </a:lnTo>
                  <a:lnTo>
                    <a:pt x="5923" y="5319"/>
                  </a:lnTo>
                  <a:lnTo>
                    <a:pt x="4114" y="5319"/>
                  </a:lnTo>
                  <a:lnTo>
                    <a:pt x="4114" y="5858"/>
                  </a:lnTo>
                  <a:lnTo>
                    <a:pt x="2972" y="5858"/>
                  </a:lnTo>
                  <a:cubicBezTo>
                    <a:pt x="3274" y="5621"/>
                    <a:pt x="3575" y="5363"/>
                    <a:pt x="3898" y="5083"/>
                  </a:cubicBezTo>
                  <a:cubicBezTo>
                    <a:pt x="4221" y="4824"/>
                    <a:pt x="4523" y="4523"/>
                    <a:pt x="4803" y="4200"/>
                  </a:cubicBezTo>
                  <a:cubicBezTo>
                    <a:pt x="5061" y="3898"/>
                    <a:pt x="5298" y="3575"/>
                    <a:pt x="5492" y="3209"/>
                  </a:cubicBezTo>
                  <a:cubicBezTo>
                    <a:pt x="5664" y="2886"/>
                    <a:pt x="5750" y="2498"/>
                    <a:pt x="5750" y="2132"/>
                  </a:cubicBezTo>
                  <a:cubicBezTo>
                    <a:pt x="5793" y="1529"/>
                    <a:pt x="5556" y="948"/>
                    <a:pt x="5104" y="539"/>
                  </a:cubicBezTo>
                  <a:cubicBezTo>
                    <a:pt x="4652" y="194"/>
                    <a:pt x="4006" y="1"/>
                    <a:pt x="3123"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6"/>
            <p:cNvSpPr/>
            <p:nvPr/>
          </p:nvSpPr>
          <p:spPr>
            <a:xfrm>
              <a:off x="5562816" y="3076407"/>
              <a:ext cx="63286" cy="98273"/>
            </a:xfrm>
            <a:custGeom>
              <a:avLst/>
              <a:gdLst/>
              <a:ahLst/>
              <a:cxnLst/>
              <a:rect l="l" t="t" r="r" b="b"/>
              <a:pathLst>
                <a:path w="4674" h="7258" extrusionOk="0">
                  <a:moveTo>
                    <a:pt x="2089" y="1"/>
                  </a:moveTo>
                  <a:lnTo>
                    <a:pt x="0" y="496"/>
                  </a:lnTo>
                  <a:lnTo>
                    <a:pt x="0" y="1530"/>
                  </a:lnTo>
                  <a:lnTo>
                    <a:pt x="1185" y="1530"/>
                  </a:lnTo>
                  <a:lnTo>
                    <a:pt x="1185" y="5729"/>
                  </a:lnTo>
                  <a:lnTo>
                    <a:pt x="280" y="5729"/>
                  </a:lnTo>
                  <a:lnTo>
                    <a:pt x="280" y="7258"/>
                  </a:lnTo>
                  <a:lnTo>
                    <a:pt x="4673" y="7258"/>
                  </a:lnTo>
                  <a:lnTo>
                    <a:pt x="4673" y="5729"/>
                  </a:lnTo>
                  <a:lnTo>
                    <a:pt x="3876" y="5729"/>
                  </a:lnTo>
                  <a:lnTo>
                    <a:pt x="3876"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6"/>
            <p:cNvSpPr/>
            <p:nvPr/>
          </p:nvSpPr>
          <p:spPr>
            <a:xfrm>
              <a:off x="5641836" y="3074660"/>
              <a:ext cx="84557" cy="101834"/>
            </a:xfrm>
            <a:custGeom>
              <a:avLst/>
              <a:gdLst/>
              <a:ahLst/>
              <a:cxnLst/>
              <a:rect l="l" t="t" r="r" b="b"/>
              <a:pathLst>
                <a:path w="6245" h="7521" extrusionOk="0">
                  <a:moveTo>
                    <a:pt x="2950" y="1659"/>
                  </a:moveTo>
                  <a:cubicBezTo>
                    <a:pt x="3123" y="1659"/>
                    <a:pt x="3295" y="1723"/>
                    <a:pt x="3424" y="1831"/>
                  </a:cubicBezTo>
                  <a:cubicBezTo>
                    <a:pt x="3532" y="1982"/>
                    <a:pt x="3596" y="2175"/>
                    <a:pt x="3575" y="2348"/>
                  </a:cubicBezTo>
                  <a:lnTo>
                    <a:pt x="3575" y="3058"/>
                  </a:lnTo>
                  <a:cubicBezTo>
                    <a:pt x="3489" y="3101"/>
                    <a:pt x="3402" y="3123"/>
                    <a:pt x="3295" y="3145"/>
                  </a:cubicBezTo>
                  <a:cubicBezTo>
                    <a:pt x="3187" y="3188"/>
                    <a:pt x="3079" y="3188"/>
                    <a:pt x="2972" y="3188"/>
                  </a:cubicBezTo>
                  <a:cubicBezTo>
                    <a:pt x="2520" y="3188"/>
                    <a:pt x="2304" y="2951"/>
                    <a:pt x="2304" y="2455"/>
                  </a:cubicBezTo>
                  <a:cubicBezTo>
                    <a:pt x="2283" y="2240"/>
                    <a:pt x="2347" y="2025"/>
                    <a:pt x="2476" y="1831"/>
                  </a:cubicBezTo>
                  <a:cubicBezTo>
                    <a:pt x="2584" y="1723"/>
                    <a:pt x="2756" y="1659"/>
                    <a:pt x="2950" y="1659"/>
                  </a:cubicBezTo>
                  <a:close/>
                  <a:moveTo>
                    <a:pt x="2950" y="1"/>
                  </a:moveTo>
                  <a:cubicBezTo>
                    <a:pt x="2003" y="1"/>
                    <a:pt x="1271" y="216"/>
                    <a:pt x="754" y="625"/>
                  </a:cubicBezTo>
                  <a:cubicBezTo>
                    <a:pt x="258" y="1013"/>
                    <a:pt x="0" y="1659"/>
                    <a:pt x="0" y="2542"/>
                  </a:cubicBezTo>
                  <a:cubicBezTo>
                    <a:pt x="0" y="2908"/>
                    <a:pt x="65" y="3252"/>
                    <a:pt x="194" y="3575"/>
                  </a:cubicBezTo>
                  <a:cubicBezTo>
                    <a:pt x="302" y="3834"/>
                    <a:pt x="474" y="4049"/>
                    <a:pt x="689" y="4221"/>
                  </a:cubicBezTo>
                  <a:cubicBezTo>
                    <a:pt x="883" y="4394"/>
                    <a:pt x="1141" y="4501"/>
                    <a:pt x="1400" y="4566"/>
                  </a:cubicBezTo>
                  <a:cubicBezTo>
                    <a:pt x="1658" y="4630"/>
                    <a:pt x="1938" y="4652"/>
                    <a:pt x="2197" y="4652"/>
                  </a:cubicBezTo>
                  <a:cubicBezTo>
                    <a:pt x="2476" y="4652"/>
                    <a:pt x="2735" y="4630"/>
                    <a:pt x="2993" y="4566"/>
                  </a:cubicBezTo>
                  <a:cubicBezTo>
                    <a:pt x="3187" y="4523"/>
                    <a:pt x="3381" y="4458"/>
                    <a:pt x="3575" y="4394"/>
                  </a:cubicBezTo>
                  <a:lnTo>
                    <a:pt x="3575" y="4587"/>
                  </a:lnTo>
                  <a:cubicBezTo>
                    <a:pt x="3596" y="4932"/>
                    <a:pt x="3489" y="5255"/>
                    <a:pt x="3295" y="5535"/>
                  </a:cubicBezTo>
                  <a:cubicBezTo>
                    <a:pt x="3107" y="5741"/>
                    <a:pt x="2837" y="5866"/>
                    <a:pt x="2557" y="5866"/>
                  </a:cubicBezTo>
                  <a:cubicBezTo>
                    <a:pt x="2516" y="5866"/>
                    <a:pt x="2475" y="5863"/>
                    <a:pt x="2433" y="5858"/>
                  </a:cubicBezTo>
                  <a:cubicBezTo>
                    <a:pt x="2365" y="5862"/>
                    <a:pt x="2296" y="5863"/>
                    <a:pt x="2228" y="5863"/>
                  </a:cubicBezTo>
                  <a:cubicBezTo>
                    <a:pt x="1909" y="5863"/>
                    <a:pt x="1593" y="5825"/>
                    <a:pt x="1292" y="5772"/>
                  </a:cubicBezTo>
                  <a:cubicBezTo>
                    <a:pt x="991" y="5729"/>
                    <a:pt x="689" y="5643"/>
                    <a:pt x="409" y="5556"/>
                  </a:cubicBezTo>
                  <a:lnTo>
                    <a:pt x="409" y="7064"/>
                  </a:lnTo>
                  <a:cubicBezTo>
                    <a:pt x="732" y="7171"/>
                    <a:pt x="1034" y="7279"/>
                    <a:pt x="1357" y="7365"/>
                  </a:cubicBezTo>
                  <a:cubicBezTo>
                    <a:pt x="1751" y="7459"/>
                    <a:pt x="2144" y="7520"/>
                    <a:pt x="2538" y="7520"/>
                  </a:cubicBezTo>
                  <a:cubicBezTo>
                    <a:pt x="2597" y="7520"/>
                    <a:pt x="2655" y="7519"/>
                    <a:pt x="2713" y="7516"/>
                  </a:cubicBezTo>
                  <a:cubicBezTo>
                    <a:pt x="2764" y="7518"/>
                    <a:pt x="2814" y="7519"/>
                    <a:pt x="2865" y="7519"/>
                  </a:cubicBezTo>
                  <a:cubicBezTo>
                    <a:pt x="3310" y="7519"/>
                    <a:pt x="3752" y="7436"/>
                    <a:pt x="4178" y="7301"/>
                  </a:cubicBezTo>
                  <a:cubicBezTo>
                    <a:pt x="4608" y="7150"/>
                    <a:pt x="4996" y="6913"/>
                    <a:pt x="5297" y="6568"/>
                  </a:cubicBezTo>
                  <a:cubicBezTo>
                    <a:pt x="5620" y="6202"/>
                    <a:pt x="5857" y="5750"/>
                    <a:pt x="5987" y="5255"/>
                  </a:cubicBezTo>
                  <a:cubicBezTo>
                    <a:pt x="6159" y="4609"/>
                    <a:pt x="6245" y="3920"/>
                    <a:pt x="6223" y="3252"/>
                  </a:cubicBezTo>
                  <a:cubicBezTo>
                    <a:pt x="6245" y="2757"/>
                    <a:pt x="6159" y="2283"/>
                    <a:pt x="6008" y="1809"/>
                  </a:cubicBezTo>
                  <a:cubicBezTo>
                    <a:pt x="5728" y="1034"/>
                    <a:pt x="5104" y="431"/>
                    <a:pt x="4328" y="194"/>
                  </a:cubicBezTo>
                  <a:cubicBezTo>
                    <a:pt x="3876" y="65"/>
                    <a:pt x="3402" y="1"/>
                    <a:pt x="295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6"/>
            <p:cNvSpPr/>
            <p:nvPr/>
          </p:nvSpPr>
          <p:spPr>
            <a:xfrm>
              <a:off x="5741842" y="3074660"/>
              <a:ext cx="84571" cy="101834"/>
            </a:xfrm>
            <a:custGeom>
              <a:avLst/>
              <a:gdLst/>
              <a:ahLst/>
              <a:cxnLst/>
              <a:rect l="l" t="t" r="r" b="b"/>
              <a:pathLst>
                <a:path w="6246" h="7521" extrusionOk="0">
                  <a:moveTo>
                    <a:pt x="2950" y="1659"/>
                  </a:moveTo>
                  <a:cubicBezTo>
                    <a:pt x="3123" y="1659"/>
                    <a:pt x="3295" y="1723"/>
                    <a:pt x="3424" y="1831"/>
                  </a:cubicBezTo>
                  <a:cubicBezTo>
                    <a:pt x="3553" y="1982"/>
                    <a:pt x="3597" y="2175"/>
                    <a:pt x="3597" y="2348"/>
                  </a:cubicBezTo>
                  <a:lnTo>
                    <a:pt x="3597" y="3058"/>
                  </a:lnTo>
                  <a:cubicBezTo>
                    <a:pt x="3489" y="3101"/>
                    <a:pt x="3403" y="3123"/>
                    <a:pt x="3317" y="3145"/>
                  </a:cubicBezTo>
                  <a:cubicBezTo>
                    <a:pt x="3209" y="3188"/>
                    <a:pt x="3101" y="3188"/>
                    <a:pt x="2972" y="3188"/>
                  </a:cubicBezTo>
                  <a:cubicBezTo>
                    <a:pt x="2541" y="3188"/>
                    <a:pt x="2326" y="2951"/>
                    <a:pt x="2326" y="2455"/>
                  </a:cubicBezTo>
                  <a:cubicBezTo>
                    <a:pt x="2304" y="2240"/>
                    <a:pt x="2348" y="2025"/>
                    <a:pt x="2477" y="1831"/>
                  </a:cubicBezTo>
                  <a:cubicBezTo>
                    <a:pt x="2606" y="1723"/>
                    <a:pt x="2778" y="1659"/>
                    <a:pt x="2950" y="1659"/>
                  </a:cubicBezTo>
                  <a:close/>
                  <a:moveTo>
                    <a:pt x="2950" y="1"/>
                  </a:moveTo>
                  <a:cubicBezTo>
                    <a:pt x="2003" y="1"/>
                    <a:pt x="1292" y="216"/>
                    <a:pt x="776" y="625"/>
                  </a:cubicBezTo>
                  <a:cubicBezTo>
                    <a:pt x="259" y="1013"/>
                    <a:pt x="22" y="1659"/>
                    <a:pt x="22" y="2542"/>
                  </a:cubicBezTo>
                  <a:cubicBezTo>
                    <a:pt x="0" y="2908"/>
                    <a:pt x="65" y="3252"/>
                    <a:pt x="194" y="3575"/>
                  </a:cubicBezTo>
                  <a:cubicBezTo>
                    <a:pt x="302" y="3834"/>
                    <a:pt x="474" y="4049"/>
                    <a:pt x="689" y="4221"/>
                  </a:cubicBezTo>
                  <a:cubicBezTo>
                    <a:pt x="905" y="4394"/>
                    <a:pt x="1142" y="4501"/>
                    <a:pt x="1400" y="4566"/>
                  </a:cubicBezTo>
                  <a:cubicBezTo>
                    <a:pt x="1658" y="4630"/>
                    <a:pt x="1938" y="4652"/>
                    <a:pt x="2218" y="4652"/>
                  </a:cubicBezTo>
                  <a:cubicBezTo>
                    <a:pt x="2477" y="4652"/>
                    <a:pt x="2735" y="4630"/>
                    <a:pt x="2994" y="4566"/>
                  </a:cubicBezTo>
                  <a:cubicBezTo>
                    <a:pt x="3209" y="4523"/>
                    <a:pt x="3403" y="4458"/>
                    <a:pt x="3597" y="4394"/>
                  </a:cubicBezTo>
                  <a:lnTo>
                    <a:pt x="3597" y="4587"/>
                  </a:lnTo>
                  <a:cubicBezTo>
                    <a:pt x="3618" y="4932"/>
                    <a:pt x="3510" y="5255"/>
                    <a:pt x="3295" y="5535"/>
                  </a:cubicBezTo>
                  <a:cubicBezTo>
                    <a:pt x="3107" y="5741"/>
                    <a:pt x="2854" y="5866"/>
                    <a:pt x="2578" y="5866"/>
                  </a:cubicBezTo>
                  <a:cubicBezTo>
                    <a:pt x="2538" y="5866"/>
                    <a:pt x="2497" y="5863"/>
                    <a:pt x="2455" y="5858"/>
                  </a:cubicBezTo>
                  <a:cubicBezTo>
                    <a:pt x="2387" y="5862"/>
                    <a:pt x="2318" y="5863"/>
                    <a:pt x="2249" y="5863"/>
                  </a:cubicBezTo>
                  <a:cubicBezTo>
                    <a:pt x="1930" y="5863"/>
                    <a:pt x="1611" y="5825"/>
                    <a:pt x="1292" y="5772"/>
                  </a:cubicBezTo>
                  <a:cubicBezTo>
                    <a:pt x="1012" y="5729"/>
                    <a:pt x="711" y="5643"/>
                    <a:pt x="431" y="5556"/>
                  </a:cubicBezTo>
                  <a:lnTo>
                    <a:pt x="431" y="7064"/>
                  </a:lnTo>
                  <a:cubicBezTo>
                    <a:pt x="732" y="7171"/>
                    <a:pt x="1055" y="7279"/>
                    <a:pt x="1378" y="7365"/>
                  </a:cubicBezTo>
                  <a:cubicBezTo>
                    <a:pt x="1754" y="7459"/>
                    <a:pt x="2145" y="7520"/>
                    <a:pt x="2538" y="7520"/>
                  </a:cubicBezTo>
                  <a:cubicBezTo>
                    <a:pt x="2597" y="7520"/>
                    <a:pt x="2655" y="7519"/>
                    <a:pt x="2714" y="7516"/>
                  </a:cubicBezTo>
                  <a:cubicBezTo>
                    <a:pt x="2766" y="7518"/>
                    <a:pt x="2819" y="7519"/>
                    <a:pt x="2871" y="7519"/>
                  </a:cubicBezTo>
                  <a:cubicBezTo>
                    <a:pt x="3331" y="7519"/>
                    <a:pt x="3774" y="7436"/>
                    <a:pt x="4199" y="7301"/>
                  </a:cubicBezTo>
                  <a:cubicBezTo>
                    <a:pt x="4630" y="7150"/>
                    <a:pt x="4996" y="6913"/>
                    <a:pt x="5298" y="6568"/>
                  </a:cubicBezTo>
                  <a:cubicBezTo>
                    <a:pt x="5642" y="6202"/>
                    <a:pt x="5879" y="5750"/>
                    <a:pt x="6008" y="5255"/>
                  </a:cubicBezTo>
                  <a:cubicBezTo>
                    <a:pt x="6181" y="4609"/>
                    <a:pt x="6245" y="3920"/>
                    <a:pt x="6245" y="3252"/>
                  </a:cubicBezTo>
                  <a:cubicBezTo>
                    <a:pt x="6245" y="2757"/>
                    <a:pt x="6181" y="2283"/>
                    <a:pt x="6008" y="1809"/>
                  </a:cubicBezTo>
                  <a:cubicBezTo>
                    <a:pt x="5750" y="1034"/>
                    <a:pt x="5125" y="431"/>
                    <a:pt x="4329" y="194"/>
                  </a:cubicBezTo>
                  <a:cubicBezTo>
                    <a:pt x="3898" y="65"/>
                    <a:pt x="3424" y="1"/>
                    <a:pt x="295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6"/>
            <p:cNvSpPr/>
            <p:nvPr/>
          </p:nvSpPr>
          <p:spPr>
            <a:xfrm>
              <a:off x="5168315" y="2837466"/>
              <a:ext cx="195653" cy="203601"/>
            </a:xfrm>
            <a:custGeom>
              <a:avLst/>
              <a:gdLst/>
              <a:ahLst/>
              <a:cxnLst/>
              <a:rect l="l" t="t" r="r" b="b"/>
              <a:pathLst>
                <a:path w="14450" h="15037" extrusionOk="0">
                  <a:moveTo>
                    <a:pt x="7301" y="3327"/>
                  </a:moveTo>
                  <a:cubicBezTo>
                    <a:pt x="7634" y="3327"/>
                    <a:pt x="7968" y="3435"/>
                    <a:pt x="8248" y="3650"/>
                  </a:cubicBezTo>
                  <a:cubicBezTo>
                    <a:pt x="8485" y="3952"/>
                    <a:pt x="8593" y="4318"/>
                    <a:pt x="8571" y="4706"/>
                  </a:cubicBezTo>
                  <a:lnTo>
                    <a:pt x="8571" y="10348"/>
                  </a:lnTo>
                  <a:cubicBezTo>
                    <a:pt x="8593" y="10714"/>
                    <a:pt x="8485" y="11101"/>
                    <a:pt x="8248" y="11403"/>
                  </a:cubicBezTo>
                  <a:cubicBezTo>
                    <a:pt x="8008" y="11603"/>
                    <a:pt x="7695" y="11728"/>
                    <a:pt x="7376" y="11728"/>
                  </a:cubicBezTo>
                  <a:cubicBezTo>
                    <a:pt x="7351" y="11728"/>
                    <a:pt x="7326" y="11727"/>
                    <a:pt x="7301" y="11726"/>
                  </a:cubicBezTo>
                  <a:cubicBezTo>
                    <a:pt x="7276" y="11727"/>
                    <a:pt x="7251" y="11728"/>
                    <a:pt x="7226" y="11728"/>
                  </a:cubicBezTo>
                  <a:cubicBezTo>
                    <a:pt x="6906" y="11728"/>
                    <a:pt x="6593" y="11603"/>
                    <a:pt x="6353" y="11403"/>
                  </a:cubicBezTo>
                  <a:cubicBezTo>
                    <a:pt x="6116" y="11101"/>
                    <a:pt x="5987" y="10714"/>
                    <a:pt x="6030" y="10348"/>
                  </a:cubicBezTo>
                  <a:lnTo>
                    <a:pt x="6030" y="4706"/>
                  </a:lnTo>
                  <a:cubicBezTo>
                    <a:pt x="5987" y="4318"/>
                    <a:pt x="6116" y="3952"/>
                    <a:pt x="6353" y="3650"/>
                  </a:cubicBezTo>
                  <a:cubicBezTo>
                    <a:pt x="6633" y="3435"/>
                    <a:pt x="6967" y="3327"/>
                    <a:pt x="7301" y="3327"/>
                  </a:cubicBezTo>
                  <a:close/>
                  <a:moveTo>
                    <a:pt x="7292" y="0"/>
                  </a:moveTo>
                  <a:cubicBezTo>
                    <a:pt x="6299" y="0"/>
                    <a:pt x="5309" y="140"/>
                    <a:pt x="4350" y="420"/>
                  </a:cubicBezTo>
                  <a:cubicBezTo>
                    <a:pt x="3511" y="657"/>
                    <a:pt x="2735" y="1109"/>
                    <a:pt x="2111" y="1712"/>
                  </a:cubicBezTo>
                  <a:cubicBezTo>
                    <a:pt x="1443" y="2380"/>
                    <a:pt x="970" y="3177"/>
                    <a:pt x="668" y="4060"/>
                  </a:cubicBezTo>
                  <a:cubicBezTo>
                    <a:pt x="0" y="6321"/>
                    <a:pt x="0" y="8733"/>
                    <a:pt x="668" y="10994"/>
                  </a:cubicBezTo>
                  <a:cubicBezTo>
                    <a:pt x="970" y="11877"/>
                    <a:pt x="1443" y="12673"/>
                    <a:pt x="2111" y="13319"/>
                  </a:cubicBezTo>
                  <a:cubicBezTo>
                    <a:pt x="2735" y="13922"/>
                    <a:pt x="3511" y="14375"/>
                    <a:pt x="4350" y="14633"/>
                  </a:cubicBezTo>
                  <a:cubicBezTo>
                    <a:pt x="5309" y="14902"/>
                    <a:pt x="6299" y="15037"/>
                    <a:pt x="7292" y="15037"/>
                  </a:cubicBezTo>
                  <a:cubicBezTo>
                    <a:pt x="8286" y="15037"/>
                    <a:pt x="9282" y="14902"/>
                    <a:pt x="10251" y="14633"/>
                  </a:cubicBezTo>
                  <a:cubicBezTo>
                    <a:pt x="11091" y="14375"/>
                    <a:pt x="11866" y="13922"/>
                    <a:pt x="12490" y="13319"/>
                  </a:cubicBezTo>
                  <a:cubicBezTo>
                    <a:pt x="13136" y="12673"/>
                    <a:pt x="13632" y="11877"/>
                    <a:pt x="13912" y="10994"/>
                  </a:cubicBezTo>
                  <a:cubicBezTo>
                    <a:pt x="14278" y="9874"/>
                    <a:pt x="14450" y="8711"/>
                    <a:pt x="14428" y="7527"/>
                  </a:cubicBezTo>
                  <a:cubicBezTo>
                    <a:pt x="14450" y="6342"/>
                    <a:pt x="14278" y="5179"/>
                    <a:pt x="13912" y="4060"/>
                  </a:cubicBezTo>
                  <a:cubicBezTo>
                    <a:pt x="13632" y="3177"/>
                    <a:pt x="13136" y="2380"/>
                    <a:pt x="12490" y="1712"/>
                  </a:cubicBezTo>
                  <a:cubicBezTo>
                    <a:pt x="11866" y="1109"/>
                    <a:pt x="11091" y="657"/>
                    <a:pt x="10251" y="420"/>
                  </a:cubicBezTo>
                  <a:cubicBezTo>
                    <a:pt x="9282" y="140"/>
                    <a:pt x="8286" y="0"/>
                    <a:pt x="7292"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6"/>
            <p:cNvSpPr/>
            <p:nvPr/>
          </p:nvSpPr>
          <p:spPr>
            <a:xfrm>
              <a:off x="5395448" y="2841109"/>
              <a:ext cx="233267" cy="196533"/>
            </a:xfrm>
            <a:custGeom>
              <a:avLst/>
              <a:gdLst/>
              <a:ahLst/>
              <a:cxnLst/>
              <a:rect l="l" t="t" r="r" b="b"/>
              <a:pathLst>
                <a:path w="17228" h="14515" extrusionOk="0">
                  <a:moveTo>
                    <a:pt x="1" y="1"/>
                  </a:moveTo>
                  <a:lnTo>
                    <a:pt x="1" y="3058"/>
                  </a:lnTo>
                  <a:lnTo>
                    <a:pt x="1120" y="3058"/>
                  </a:lnTo>
                  <a:lnTo>
                    <a:pt x="1120" y="11457"/>
                  </a:lnTo>
                  <a:lnTo>
                    <a:pt x="1" y="11457"/>
                  </a:lnTo>
                  <a:lnTo>
                    <a:pt x="1" y="14515"/>
                  </a:lnTo>
                  <a:lnTo>
                    <a:pt x="6526" y="14515"/>
                  </a:lnTo>
                  <a:lnTo>
                    <a:pt x="6526" y="11457"/>
                  </a:lnTo>
                  <a:lnTo>
                    <a:pt x="5406" y="11457"/>
                  </a:lnTo>
                  <a:lnTo>
                    <a:pt x="5406" y="6095"/>
                  </a:lnTo>
                  <a:lnTo>
                    <a:pt x="10875" y="14515"/>
                  </a:lnTo>
                  <a:lnTo>
                    <a:pt x="16108" y="14515"/>
                  </a:lnTo>
                  <a:lnTo>
                    <a:pt x="16108" y="3058"/>
                  </a:lnTo>
                  <a:lnTo>
                    <a:pt x="17228" y="3058"/>
                  </a:lnTo>
                  <a:lnTo>
                    <a:pt x="17228" y="1"/>
                  </a:lnTo>
                  <a:lnTo>
                    <a:pt x="10703" y="1"/>
                  </a:lnTo>
                  <a:lnTo>
                    <a:pt x="10703" y="3058"/>
                  </a:lnTo>
                  <a:lnTo>
                    <a:pt x="11823" y="3058"/>
                  </a:lnTo>
                  <a:lnTo>
                    <a:pt x="11823" y="7494"/>
                  </a:lnTo>
                  <a:lnTo>
                    <a:pt x="691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6"/>
            <p:cNvSpPr/>
            <p:nvPr/>
          </p:nvSpPr>
          <p:spPr>
            <a:xfrm>
              <a:off x="5661943" y="2841109"/>
              <a:ext cx="172919" cy="196533"/>
            </a:xfrm>
            <a:custGeom>
              <a:avLst/>
              <a:gdLst/>
              <a:ahLst/>
              <a:cxnLst/>
              <a:rect l="l" t="t" r="r" b="b"/>
              <a:pathLst>
                <a:path w="12771" h="14515" extrusionOk="0">
                  <a:moveTo>
                    <a:pt x="1" y="1"/>
                  </a:moveTo>
                  <a:lnTo>
                    <a:pt x="1" y="3058"/>
                  </a:lnTo>
                  <a:lnTo>
                    <a:pt x="1121" y="3058"/>
                  </a:lnTo>
                  <a:lnTo>
                    <a:pt x="1121" y="11457"/>
                  </a:lnTo>
                  <a:lnTo>
                    <a:pt x="1" y="11457"/>
                  </a:lnTo>
                  <a:lnTo>
                    <a:pt x="1" y="14515"/>
                  </a:lnTo>
                  <a:lnTo>
                    <a:pt x="12771" y="14515"/>
                  </a:lnTo>
                  <a:lnTo>
                    <a:pt x="12771" y="8507"/>
                  </a:lnTo>
                  <a:lnTo>
                    <a:pt x="8593" y="8507"/>
                  </a:lnTo>
                  <a:lnTo>
                    <a:pt x="8593" y="11457"/>
                  </a:lnTo>
                  <a:lnTo>
                    <a:pt x="6332" y="11457"/>
                  </a:lnTo>
                  <a:lnTo>
                    <a:pt x="6332" y="8119"/>
                  </a:lnTo>
                  <a:lnTo>
                    <a:pt x="7990" y="8119"/>
                  </a:lnTo>
                  <a:lnTo>
                    <a:pt x="7990" y="6009"/>
                  </a:lnTo>
                  <a:lnTo>
                    <a:pt x="6332" y="6009"/>
                  </a:lnTo>
                  <a:lnTo>
                    <a:pt x="6332" y="3058"/>
                  </a:lnTo>
                  <a:lnTo>
                    <a:pt x="8593" y="3058"/>
                  </a:lnTo>
                  <a:lnTo>
                    <a:pt x="8593" y="5621"/>
                  </a:lnTo>
                  <a:lnTo>
                    <a:pt x="12771" y="5621"/>
                  </a:lnTo>
                  <a:lnTo>
                    <a:pt x="1277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56"/>
          <p:cNvGrpSpPr/>
          <p:nvPr/>
        </p:nvGrpSpPr>
        <p:grpSpPr>
          <a:xfrm>
            <a:off x="4703557" y="3236665"/>
            <a:ext cx="1575958" cy="807684"/>
            <a:chOff x="4703557" y="3541465"/>
            <a:chExt cx="1575958" cy="807684"/>
          </a:xfrm>
        </p:grpSpPr>
        <p:sp>
          <p:nvSpPr>
            <p:cNvPr id="991" name="Google Shape;991;p56"/>
            <p:cNvSpPr/>
            <p:nvPr/>
          </p:nvSpPr>
          <p:spPr>
            <a:xfrm>
              <a:off x="4703557" y="3559835"/>
              <a:ext cx="1557601" cy="789314"/>
            </a:xfrm>
            <a:custGeom>
              <a:avLst/>
              <a:gdLst/>
              <a:ahLst/>
              <a:cxnLst/>
              <a:rect l="l" t="t" r="r" b="b"/>
              <a:pathLst>
                <a:path w="115037" h="58295" extrusionOk="0">
                  <a:moveTo>
                    <a:pt x="1" y="1"/>
                  </a:moveTo>
                  <a:lnTo>
                    <a:pt x="1" y="20329"/>
                  </a:lnTo>
                  <a:cubicBezTo>
                    <a:pt x="4846" y="20351"/>
                    <a:pt x="8765" y="24292"/>
                    <a:pt x="8765" y="29137"/>
                  </a:cubicBezTo>
                  <a:cubicBezTo>
                    <a:pt x="8765" y="33982"/>
                    <a:pt x="4846" y="37923"/>
                    <a:pt x="1" y="37944"/>
                  </a:cubicBezTo>
                  <a:lnTo>
                    <a:pt x="1" y="58294"/>
                  </a:lnTo>
                  <a:lnTo>
                    <a:pt x="115036" y="58294"/>
                  </a:lnTo>
                  <a:lnTo>
                    <a:pt x="115036" y="37944"/>
                  </a:lnTo>
                  <a:cubicBezTo>
                    <a:pt x="110385" y="37944"/>
                    <a:pt x="106229" y="34004"/>
                    <a:pt x="106229" y="29137"/>
                  </a:cubicBezTo>
                  <a:cubicBezTo>
                    <a:pt x="106229" y="24270"/>
                    <a:pt x="110385" y="20329"/>
                    <a:pt x="115036" y="20329"/>
                  </a:cubicBezTo>
                  <a:lnTo>
                    <a:pt x="115036" y="1"/>
                  </a:lnTo>
                  <a:close/>
                </a:path>
              </a:pathLst>
            </a:custGeom>
            <a:solidFill>
              <a:srgbClr val="432918">
                <a:alpha val="7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6"/>
            <p:cNvSpPr/>
            <p:nvPr/>
          </p:nvSpPr>
          <p:spPr>
            <a:xfrm>
              <a:off x="4721915" y="3541465"/>
              <a:ext cx="1557601" cy="789314"/>
            </a:xfrm>
            <a:custGeom>
              <a:avLst/>
              <a:gdLst/>
              <a:ahLst/>
              <a:cxnLst/>
              <a:rect l="l" t="t" r="r" b="b"/>
              <a:pathLst>
                <a:path w="115037" h="58295" extrusionOk="0">
                  <a:moveTo>
                    <a:pt x="1" y="1"/>
                  </a:moveTo>
                  <a:lnTo>
                    <a:pt x="1" y="20329"/>
                  </a:lnTo>
                  <a:cubicBezTo>
                    <a:pt x="4846" y="20351"/>
                    <a:pt x="8765" y="24292"/>
                    <a:pt x="8765" y="29137"/>
                  </a:cubicBezTo>
                  <a:cubicBezTo>
                    <a:pt x="8765" y="33982"/>
                    <a:pt x="4846" y="37923"/>
                    <a:pt x="1" y="37944"/>
                  </a:cubicBezTo>
                  <a:lnTo>
                    <a:pt x="1" y="58294"/>
                  </a:lnTo>
                  <a:lnTo>
                    <a:pt x="115036" y="58294"/>
                  </a:lnTo>
                  <a:lnTo>
                    <a:pt x="115036" y="37944"/>
                  </a:lnTo>
                  <a:cubicBezTo>
                    <a:pt x="110385" y="37944"/>
                    <a:pt x="106229" y="34004"/>
                    <a:pt x="106229" y="29137"/>
                  </a:cubicBezTo>
                  <a:cubicBezTo>
                    <a:pt x="106229" y="24270"/>
                    <a:pt x="110385" y="20329"/>
                    <a:pt x="115036" y="20329"/>
                  </a:cubicBezTo>
                  <a:lnTo>
                    <a:pt x="115036" y="1"/>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6"/>
            <p:cNvSpPr/>
            <p:nvPr/>
          </p:nvSpPr>
          <p:spPr>
            <a:xfrm>
              <a:off x="5306815" y="3668308"/>
              <a:ext cx="51912" cy="69988"/>
            </a:xfrm>
            <a:custGeom>
              <a:avLst/>
              <a:gdLst/>
              <a:ahLst/>
              <a:cxnLst/>
              <a:rect l="l" t="t" r="r" b="b"/>
              <a:pathLst>
                <a:path w="3834" h="5169" extrusionOk="0">
                  <a:moveTo>
                    <a:pt x="0" y="0"/>
                  </a:moveTo>
                  <a:lnTo>
                    <a:pt x="0" y="840"/>
                  </a:lnTo>
                  <a:lnTo>
                    <a:pt x="1486" y="840"/>
                  </a:lnTo>
                  <a:lnTo>
                    <a:pt x="1486" y="5169"/>
                  </a:lnTo>
                  <a:lnTo>
                    <a:pt x="2347" y="5169"/>
                  </a:lnTo>
                  <a:lnTo>
                    <a:pt x="2347" y="840"/>
                  </a:lnTo>
                  <a:lnTo>
                    <a:pt x="3833" y="840"/>
                  </a:lnTo>
                  <a:lnTo>
                    <a:pt x="3833"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6"/>
            <p:cNvSpPr/>
            <p:nvPr/>
          </p:nvSpPr>
          <p:spPr>
            <a:xfrm>
              <a:off x="5384373" y="3668308"/>
              <a:ext cx="11671" cy="69988"/>
            </a:xfrm>
            <a:custGeom>
              <a:avLst/>
              <a:gdLst/>
              <a:ahLst/>
              <a:cxnLst/>
              <a:rect l="l" t="t" r="r" b="b"/>
              <a:pathLst>
                <a:path w="862" h="5169" extrusionOk="0">
                  <a:moveTo>
                    <a:pt x="0" y="0"/>
                  </a:moveTo>
                  <a:lnTo>
                    <a:pt x="0" y="5169"/>
                  </a:lnTo>
                  <a:lnTo>
                    <a:pt x="862" y="5169"/>
                  </a:lnTo>
                  <a:lnTo>
                    <a:pt x="862"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6"/>
            <p:cNvSpPr/>
            <p:nvPr/>
          </p:nvSpPr>
          <p:spPr>
            <a:xfrm>
              <a:off x="5423436" y="3667103"/>
              <a:ext cx="54539" cy="72656"/>
            </a:xfrm>
            <a:custGeom>
              <a:avLst/>
              <a:gdLst/>
              <a:ahLst/>
              <a:cxnLst/>
              <a:rect l="l" t="t" r="r" b="b"/>
              <a:pathLst>
                <a:path w="4028" h="5366" extrusionOk="0">
                  <a:moveTo>
                    <a:pt x="2693" y="0"/>
                  </a:moveTo>
                  <a:cubicBezTo>
                    <a:pt x="2650" y="0"/>
                    <a:pt x="2607" y="1"/>
                    <a:pt x="2563" y="3"/>
                  </a:cubicBezTo>
                  <a:cubicBezTo>
                    <a:pt x="1078" y="3"/>
                    <a:pt x="1" y="1058"/>
                    <a:pt x="1" y="2673"/>
                  </a:cubicBezTo>
                  <a:cubicBezTo>
                    <a:pt x="1" y="4310"/>
                    <a:pt x="1099" y="5365"/>
                    <a:pt x="2563" y="5365"/>
                  </a:cubicBezTo>
                  <a:cubicBezTo>
                    <a:pt x="3080" y="5365"/>
                    <a:pt x="3576" y="5279"/>
                    <a:pt x="4028" y="5064"/>
                  </a:cubicBezTo>
                  <a:lnTo>
                    <a:pt x="3920" y="4245"/>
                  </a:lnTo>
                  <a:cubicBezTo>
                    <a:pt x="3511" y="4439"/>
                    <a:pt x="3037" y="4547"/>
                    <a:pt x="2563" y="4547"/>
                  </a:cubicBezTo>
                  <a:cubicBezTo>
                    <a:pt x="1508" y="4547"/>
                    <a:pt x="970" y="3750"/>
                    <a:pt x="970" y="2673"/>
                  </a:cubicBezTo>
                  <a:cubicBezTo>
                    <a:pt x="970" y="1618"/>
                    <a:pt x="1508" y="821"/>
                    <a:pt x="2563" y="821"/>
                  </a:cubicBezTo>
                  <a:cubicBezTo>
                    <a:pt x="3037" y="821"/>
                    <a:pt x="3489" y="929"/>
                    <a:pt x="3920" y="1123"/>
                  </a:cubicBezTo>
                  <a:lnTo>
                    <a:pt x="4028" y="305"/>
                  </a:lnTo>
                  <a:cubicBezTo>
                    <a:pt x="3614" y="107"/>
                    <a:pt x="3163" y="0"/>
                    <a:pt x="2693"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6"/>
            <p:cNvSpPr/>
            <p:nvPr/>
          </p:nvSpPr>
          <p:spPr>
            <a:xfrm>
              <a:off x="5505082" y="3668308"/>
              <a:ext cx="52495" cy="69988"/>
            </a:xfrm>
            <a:custGeom>
              <a:avLst/>
              <a:gdLst/>
              <a:ahLst/>
              <a:cxnLst/>
              <a:rect l="l" t="t" r="r" b="b"/>
              <a:pathLst>
                <a:path w="3877" h="5169" extrusionOk="0">
                  <a:moveTo>
                    <a:pt x="0" y="0"/>
                  </a:moveTo>
                  <a:lnTo>
                    <a:pt x="0" y="5169"/>
                  </a:lnTo>
                  <a:lnTo>
                    <a:pt x="862" y="5169"/>
                  </a:lnTo>
                  <a:lnTo>
                    <a:pt x="862" y="0"/>
                  </a:lnTo>
                  <a:close/>
                  <a:moveTo>
                    <a:pt x="2908" y="0"/>
                  </a:moveTo>
                  <a:lnTo>
                    <a:pt x="1077" y="2434"/>
                  </a:lnTo>
                  <a:lnTo>
                    <a:pt x="2908" y="5169"/>
                  </a:lnTo>
                  <a:lnTo>
                    <a:pt x="3877" y="5169"/>
                  </a:lnTo>
                  <a:lnTo>
                    <a:pt x="2046" y="2434"/>
                  </a:lnTo>
                  <a:lnTo>
                    <a:pt x="387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6"/>
            <p:cNvSpPr/>
            <p:nvPr/>
          </p:nvSpPr>
          <p:spPr>
            <a:xfrm>
              <a:off x="5581772" y="3668308"/>
              <a:ext cx="45197" cy="69988"/>
            </a:xfrm>
            <a:custGeom>
              <a:avLst/>
              <a:gdLst/>
              <a:ahLst/>
              <a:cxnLst/>
              <a:rect l="l" t="t" r="r" b="b"/>
              <a:pathLst>
                <a:path w="3338" h="5169" extrusionOk="0">
                  <a:moveTo>
                    <a:pt x="0" y="0"/>
                  </a:moveTo>
                  <a:lnTo>
                    <a:pt x="0" y="5169"/>
                  </a:lnTo>
                  <a:lnTo>
                    <a:pt x="3338" y="5169"/>
                  </a:lnTo>
                  <a:lnTo>
                    <a:pt x="3338" y="4350"/>
                  </a:lnTo>
                  <a:lnTo>
                    <a:pt x="883" y="4350"/>
                  </a:lnTo>
                  <a:lnTo>
                    <a:pt x="883" y="2886"/>
                  </a:lnTo>
                  <a:lnTo>
                    <a:pt x="2735" y="2886"/>
                  </a:lnTo>
                  <a:lnTo>
                    <a:pt x="2735" y="2068"/>
                  </a:lnTo>
                  <a:lnTo>
                    <a:pt x="883" y="2068"/>
                  </a:lnTo>
                  <a:lnTo>
                    <a:pt x="883" y="840"/>
                  </a:lnTo>
                  <a:lnTo>
                    <a:pt x="3252" y="840"/>
                  </a:lnTo>
                  <a:lnTo>
                    <a:pt x="3252"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6"/>
            <p:cNvSpPr/>
            <p:nvPr/>
          </p:nvSpPr>
          <p:spPr>
            <a:xfrm>
              <a:off x="5648240" y="3668308"/>
              <a:ext cx="51628" cy="69988"/>
            </a:xfrm>
            <a:custGeom>
              <a:avLst/>
              <a:gdLst/>
              <a:ahLst/>
              <a:cxnLst/>
              <a:rect l="l" t="t" r="r" b="b"/>
              <a:pathLst>
                <a:path w="3813" h="5169" extrusionOk="0">
                  <a:moveTo>
                    <a:pt x="1" y="0"/>
                  </a:moveTo>
                  <a:lnTo>
                    <a:pt x="1" y="840"/>
                  </a:lnTo>
                  <a:lnTo>
                    <a:pt x="1465" y="840"/>
                  </a:lnTo>
                  <a:lnTo>
                    <a:pt x="1465" y="5169"/>
                  </a:lnTo>
                  <a:lnTo>
                    <a:pt x="2348" y="5169"/>
                  </a:lnTo>
                  <a:lnTo>
                    <a:pt x="2348" y="840"/>
                  </a:lnTo>
                  <a:lnTo>
                    <a:pt x="3812" y="840"/>
                  </a:lnTo>
                  <a:lnTo>
                    <a:pt x="3812"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6"/>
            <p:cNvSpPr/>
            <p:nvPr/>
          </p:nvSpPr>
          <p:spPr>
            <a:xfrm>
              <a:off x="4870909" y="3627187"/>
              <a:ext cx="1259613" cy="149306"/>
            </a:xfrm>
            <a:custGeom>
              <a:avLst/>
              <a:gdLst/>
              <a:ahLst/>
              <a:cxnLst/>
              <a:rect l="l" t="t" r="r" b="b"/>
              <a:pathLst>
                <a:path w="93029" h="11027" extrusionOk="0">
                  <a:moveTo>
                    <a:pt x="92490" y="539"/>
                  </a:moveTo>
                  <a:lnTo>
                    <a:pt x="92490" y="10488"/>
                  </a:lnTo>
                  <a:lnTo>
                    <a:pt x="539" y="10488"/>
                  </a:lnTo>
                  <a:lnTo>
                    <a:pt x="539" y="539"/>
                  </a:lnTo>
                  <a:close/>
                  <a:moveTo>
                    <a:pt x="1" y="1"/>
                  </a:moveTo>
                  <a:lnTo>
                    <a:pt x="1" y="11027"/>
                  </a:lnTo>
                  <a:lnTo>
                    <a:pt x="93028" y="11027"/>
                  </a:lnTo>
                  <a:lnTo>
                    <a:pt x="93028"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6"/>
            <p:cNvSpPr/>
            <p:nvPr/>
          </p:nvSpPr>
          <p:spPr>
            <a:xfrm>
              <a:off x="5177360" y="4142113"/>
              <a:ext cx="61526" cy="69988"/>
            </a:xfrm>
            <a:custGeom>
              <a:avLst/>
              <a:gdLst/>
              <a:ahLst/>
              <a:cxnLst/>
              <a:rect l="l" t="t" r="r" b="b"/>
              <a:pathLst>
                <a:path w="4544" h="5169" extrusionOk="0">
                  <a:moveTo>
                    <a:pt x="2261" y="1314"/>
                  </a:moveTo>
                  <a:lnTo>
                    <a:pt x="2886" y="3037"/>
                  </a:lnTo>
                  <a:lnTo>
                    <a:pt x="1658" y="3037"/>
                  </a:lnTo>
                  <a:lnTo>
                    <a:pt x="2261" y="1314"/>
                  </a:lnTo>
                  <a:close/>
                  <a:moveTo>
                    <a:pt x="1852" y="0"/>
                  </a:moveTo>
                  <a:lnTo>
                    <a:pt x="0" y="5169"/>
                  </a:lnTo>
                  <a:lnTo>
                    <a:pt x="926" y="5169"/>
                  </a:lnTo>
                  <a:lnTo>
                    <a:pt x="1378" y="3877"/>
                  </a:lnTo>
                  <a:lnTo>
                    <a:pt x="3187" y="3877"/>
                  </a:lnTo>
                  <a:lnTo>
                    <a:pt x="3639" y="5169"/>
                  </a:lnTo>
                  <a:lnTo>
                    <a:pt x="4544" y="5169"/>
                  </a:lnTo>
                  <a:lnTo>
                    <a:pt x="2692"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6"/>
            <p:cNvSpPr/>
            <p:nvPr/>
          </p:nvSpPr>
          <p:spPr>
            <a:xfrm>
              <a:off x="5263081" y="4142113"/>
              <a:ext cx="60944" cy="69988"/>
            </a:xfrm>
            <a:custGeom>
              <a:avLst/>
              <a:gdLst/>
              <a:ahLst/>
              <a:cxnLst/>
              <a:rect l="l" t="t" r="r" b="b"/>
              <a:pathLst>
                <a:path w="4501" h="5169" extrusionOk="0">
                  <a:moveTo>
                    <a:pt x="1938" y="819"/>
                  </a:moveTo>
                  <a:cubicBezTo>
                    <a:pt x="2993" y="819"/>
                    <a:pt x="3532" y="1508"/>
                    <a:pt x="3532" y="2585"/>
                  </a:cubicBezTo>
                  <a:cubicBezTo>
                    <a:pt x="3532" y="3640"/>
                    <a:pt x="2993" y="4350"/>
                    <a:pt x="1938" y="4350"/>
                  </a:cubicBezTo>
                  <a:lnTo>
                    <a:pt x="883" y="4350"/>
                  </a:lnTo>
                  <a:lnTo>
                    <a:pt x="883" y="819"/>
                  </a:lnTo>
                  <a:close/>
                  <a:moveTo>
                    <a:pt x="0" y="0"/>
                  </a:moveTo>
                  <a:lnTo>
                    <a:pt x="0" y="5169"/>
                  </a:lnTo>
                  <a:lnTo>
                    <a:pt x="1938" y="5169"/>
                  </a:lnTo>
                  <a:cubicBezTo>
                    <a:pt x="3424" y="5169"/>
                    <a:pt x="4501" y="4200"/>
                    <a:pt x="4501" y="2585"/>
                  </a:cubicBezTo>
                  <a:cubicBezTo>
                    <a:pt x="4501" y="948"/>
                    <a:pt x="3424" y="0"/>
                    <a:pt x="1938"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6"/>
            <p:cNvSpPr/>
            <p:nvPr/>
          </p:nvSpPr>
          <p:spPr>
            <a:xfrm>
              <a:off x="5347639" y="4142113"/>
              <a:ext cx="73482" cy="69988"/>
            </a:xfrm>
            <a:custGeom>
              <a:avLst/>
              <a:gdLst/>
              <a:ahLst/>
              <a:cxnLst/>
              <a:rect l="l" t="t" r="r" b="b"/>
              <a:pathLst>
                <a:path w="5427" h="5169" extrusionOk="0">
                  <a:moveTo>
                    <a:pt x="711" y="0"/>
                  </a:moveTo>
                  <a:lnTo>
                    <a:pt x="0" y="5169"/>
                  </a:lnTo>
                  <a:lnTo>
                    <a:pt x="904" y="5169"/>
                  </a:lnTo>
                  <a:lnTo>
                    <a:pt x="1357" y="1572"/>
                  </a:lnTo>
                  <a:lnTo>
                    <a:pt x="2713" y="4027"/>
                  </a:lnTo>
                  <a:lnTo>
                    <a:pt x="4070" y="1551"/>
                  </a:lnTo>
                  <a:lnTo>
                    <a:pt x="4522" y="5169"/>
                  </a:lnTo>
                  <a:lnTo>
                    <a:pt x="5427" y="5169"/>
                  </a:lnTo>
                  <a:lnTo>
                    <a:pt x="4716" y="0"/>
                  </a:lnTo>
                  <a:lnTo>
                    <a:pt x="4005" y="0"/>
                  </a:lnTo>
                  <a:lnTo>
                    <a:pt x="2713" y="2412"/>
                  </a:lnTo>
                  <a:lnTo>
                    <a:pt x="1421"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6"/>
            <p:cNvSpPr/>
            <p:nvPr/>
          </p:nvSpPr>
          <p:spPr>
            <a:xfrm>
              <a:off x="5449094" y="4142113"/>
              <a:ext cx="11685" cy="69988"/>
            </a:xfrm>
            <a:custGeom>
              <a:avLst/>
              <a:gdLst/>
              <a:ahLst/>
              <a:cxnLst/>
              <a:rect l="l" t="t" r="r" b="b"/>
              <a:pathLst>
                <a:path w="863" h="5169" extrusionOk="0">
                  <a:moveTo>
                    <a:pt x="1" y="0"/>
                  </a:moveTo>
                  <a:lnTo>
                    <a:pt x="1" y="5169"/>
                  </a:lnTo>
                  <a:lnTo>
                    <a:pt x="862" y="5169"/>
                  </a:lnTo>
                  <a:lnTo>
                    <a:pt x="862"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6"/>
            <p:cNvSpPr/>
            <p:nvPr/>
          </p:nvSpPr>
          <p:spPr>
            <a:xfrm>
              <a:off x="5486424" y="4142113"/>
              <a:ext cx="51614" cy="69988"/>
            </a:xfrm>
            <a:custGeom>
              <a:avLst/>
              <a:gdLst/>
              <a:ahLst/>
              <a:cxnLst/>
              <a:rect l="l" t="t" r="r" b="b"/>
              <a:pathLst>
                <a:path w="3812" h="5169" extrusionOk="0">
                  <a:moveTo>
                    <a:pt x="0" y="0"/>
                  </a:moveTo>
                  <a:lnTo>
                    <a:pt x="0" y="819"/>
                  </a:lnTo>
                  <a:lnTo>
                    <a:pt x="1465" y="819"/>
                  </a:lnTo>
                  <a:lnTo>
                    <a:pt x="1465" y="5169"/>
                  </a:lnTo>
                  <a:lnTo>
                    <a:pt x="2348" y="5169"/>
                  </a:lnTo>
                  <a:lnTo>
                    <a:pt x="2348" y="819"/>
                  </a:lnTo>
                  <a:lnTo>
                    <a:pt x="3812" y="819"/>
                  </a:lnTo>
                  <a:lnTo>
                    <a:pt x="3812"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6"/>
            <p:cNvSpPr/>
            <p:nvPr/>
          </p:nvSpPr>
          <p:spPr>
            <a:xfrm>
              <a:off x="5598088" y="4140651"/>
              <a:ext cx="69122" cy="72913"/>
            </a:xfrm>
            <a:custGeom>
              <a:avLst/>
              <a:gdLst/>
              <a:ahLst/>
              <a:cxnLst/>
              <a:rect l="l" t="t" r="r" b="b"/>
              <a:pathLst>
                <a:path w="5105" h="5385" extrusionOk="0">
                  <a:moveTo>
                    <a:pt x="2542" y="819"/>
                  </a:moveTo>
                  <a:cubicBezTo>
                    <a:pt x="3619" y="819"/>
                    <a:pt x="4157" y="1616"/>
                    <a:pt x="4157" y="2693"/>
                  </a:cubicBezTo>
                  <a:cubicBezTo>
                    <a:pt x="4157" y="3748"/>
                    <a:pt x="3619" y="4545"/>
                    <a:pt x="2542" y="4545"/>
                  </a:cubicBezTo>
                  <a:cubicBezTo>
                    <a:pt x="1487" y="4545"/>
                    <a:pt x="948" y="3748"/>
                    <a:pt x="948" y="2693"/>
                  </a:cubicBezTo>
                  <a:cubicBezTo>
                    <a:pt x="948" y="1616"/>
                    <a:pt x="1487" y="819"/>
                    <a:pt x="2542" y="819"/>
                  </a:cubicBezTo>
                  <a:close/>
                  <a:moveTo>
                    <a:pt x="2542" y="1"/>
                  </a:moveTo>
                  <a:cubicBezTo>
                    <a:pt x="1078" y="1"/>
                    <a:pt x="1" y="1056"/>
                    <a:pt x="1" y="2693"/>
                  </a:cubicBezTo>
                  <a:cubicBezTo>
                    <a:pt x="1" y="4308"/>
                    <a:pt x="1078" y="5384"/>
                    <a:pt x="2542" y="5384"/>
                  </a:cubicBezTo>
                  <a:cubicBezTo>
                    <a:pt x="4028" y="5384"/>
                    <a:pt x="5105" y="4308"/>
                    <a:pt x="5105" y="2693"/>
                  </a:cubicBezTo>
                  <a:cubicBezTo>
                    <a:pt x="5105" y="1056"/>
                    <a:pt x="4028" y="1"/>
                    <a:pt x="2542"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6"/>
            <p:cNvSpPr/>
            <p:nvPr/>
          </p:nvSpPr>
          <p:spPr>
            <a:xfrm>
              <a:off x="5694601" y="4142113"/>
              <a:ext cx="55121" cy="69988"/>
            </a:xfrm>
            <a:custGeom>
              <a:avLst/>
              <a:gdLst/>
              <a:ahLst/>
              <a:cxnLst/>
              <a:rect l="l" t="t" r="r" b="b"/>
              <a:pathLst>
                <a:path w="4071" h="5169" extrusionOk="0">
                  <a:moveTo>
                    <a:pt x="1" y="0"/>
                  </a:moveTo>
                  <a:lnTo>
                    <a:pt x="1" y="5169"/>
                  </a:lnTo>
                  <a:lnTo>
                    <a:pt x="884" y="5169"/>
                  </a:lnTo>
                  <a:lnTo>
                    <a:pt x="884" y="1443"/>
                  </a:lnTo>
                  <a:lnTo>
                    <a:pt x="3339" y="5169"/>
                  </a:lnTo>
                  <a:lnTo>
                    <a:pt x="4071" y="5169"/>
                  </a:lnTo>
                  <a:lnTo>
                    <a:pt x="4071" y="0"/>
                  </a:lnTo>
                  <a:lnTo>
                    <a:pt x="3188" y="0"/>
                  </a:lnTo>
                  <a:lnTo>
                    <a:pt x="3188" y="3489"/>
                  </a:lnTo>
                  <a:lnTo>
                    <a:pt x="884"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6"/>
            <p:cNvSpPr/>
            <p:nvPr/>
          </p:nvSpPr>
          <p:spPr>
            <a:xfrm>
              <a:off x="5781203" y="4142113"/>
              <a:ext cx="44912" cy="69988"/>
            </a:xfrm>
            <a:custGeom>
              <a:avLst/>
              <a:gdLst/>
              <a:ahLst/>
              <a:cxnLst/>
              <a:rect l="l" t="t" r="r" b="b"/>
              <a:pathLst>
                <a:path w="3317" h="5169" extrusionOk="0">
                  <a:moveTo>
                    <a:pt x="0" y="0"/>
                  </a:moveTo>
                  <a:lnTo>
                    <a:pt x="0" y="5169"/>
                  </a:lnTo>
                  <a:lnTo>
                    <a:pt x="3317" y="5169"/>
                  </a:lnTo>
                  <a:lnTo>
                    <a:pt x="3317" y="4329"/>
                  </a:lnTo>
                  <a:lnTo>
                    <a:pt x="883" y="4329"/>
                  </a:lnTo>
                  <a:lnTo>
                    <a:pt x="883" y="2886"/>
                  </a:lnTo>
                  <a:lnTo>
                    <a:pt x="2735" y="2886"/>
                  </a:lnTo>
                  <a:lnTo>
                    <a:pt x="2735" y="2046"/>
                  </a:lnTo>
                  <a:lnTo>
                    <a:pt x="883" y="2046"/>
                  </a:lnTo>
                  <a:lnTo>
                    <a:pt x="883" y="819"/>
                  </a:lnTo>
                  <a:lnTo>
                    <a:pt x="3252" y="819"/>
                  </a:lnTo>
                  <a:lnTo>
                    <a:pt x="3252"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6"/>
            <p:cNvSpPr/>
            <p:nvPr/>
          </p:nvSpPr>
          <p:spPr>
            <a:xfrm>
              <a:off x="4870909" y="4100708"/>
              <a:ext cx="1259613" cy="149590"/>
            </a:xfrm>
            <a:custGeom>
              <a:avLst/>
              <a:gdLst/>
              <a:ahLst/>
              <a:cxnLst/>
              <a:rect l="l" t="t" r="r" b="b"/>
              <a:pathLst>
                <a:path w="93029" h="11048" extrusionOk="0">
                  <a:moveTo>
                    <a:pt x="92490" y="539"/>
                  </a:moveTo>
                  <a:lnTo>
                    <a:pt x="92490" y="10509"/>
                  </a:lnTo>
                  <a:lnTo>
                    <a:pt x="539" y="10509"/>
                  </a:lnTo>
                  <a:lnTo>
                    <a:pt x="539" y="539"/>
                  </a:lnTo>
                  <a:close/>
                  <a:moveTo>
                    <a:pt x="1" y="1"/>
                  </a:moveTo>
                  <a:lnTo>
                    <a:pt x="1" y="11048"/>
                  </a:lnTo>
                  <a:lnTo>
                    <a:pt x="93028" y="11048"/>
                  </a:lnTo>
                  <a:lnTo>
                    <a:pt x="93028"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6"/>
            <p:cNvSpPr/>
            <p:nvPr/>
          </p:nvSpPr>
          <p:spPr>
            <a:xfrm>
              <a:off x="5045277" y="3847036"/>
              <a:ext cx="140247" cy="187813"/>
            </a:xfrm>
            <a:custGeom>
              <a:avLst/>
              <a:gdLst/>
              <a:ahLst/>
              <a:cxnLst/>
              <a:rect l="l" t="t" r="r" b="b"/>
              <a:pathLst>
                <a:path w="10358" h="13871" extrusionOk="0">
                  <a:moveTo>
                    <a:pt x="6568" y="1"/>
                  </a:moveTo>
                  <a:cubicBezTo>
                    <a:pt x="2756" y="1"/>
                    <a:pt x="0" y="2757"/>
                    <a:pt x="0" y="6935"/>
                  </a:cubicBezTo>
                  <a:cubicBezTo>
                    <a:pt x="0" y="11134"/>
                    <a:pt x="2756" y="13869"/>
                    <a:pt x="6568" y="13869"/>
                  </a:cubicBezTo>
                  <a:cubicBezTo>
                    <a:pt x="6614" y="13870"/>
                    <a:pt x="6661" y="13870"/>
                    <a:pt x="6707" y="13870"/>
                  </a:cubicBezTo>
                  <a:cubicBezTo>
                    <a:pt x="7953" y="13870"/>
                    <a:pt x="9195" y="13592"/>
                    <a:pt x="10358" y="13094"/>
                  </a:cubicBezTo>
                  <a:lnTo>
                    <a:pt x="10078" y="10768"/>
                  </a:lnTo>
                  <a:cubicBezTo>
                    <a:pt x="8980" y="11263"/>
                    <a:pt x="7774" y="11522"/>
                    <a:pt x="6568" y="11522"/>
                  </a:cubicBezTo>
                  <a:cubicBezTo>
                    <a:pt x="3984" y="11522"/>
                    <a:pt x="2670" y="9605"/>
                    <a:pt x="2670" y="6935"/>
                  </a:cubicBezTo>
                  <a:cubicBezTo>
                    <a:pt x="2670" y="4265"/>
                    <a:pt x="3984" y="2348"/>
                    <a:pt x="6568" y="2348"/>
                  </a:cubicBezTo>
                  <a:cubicBezTo>
                    <a:pt x="7774" y="2370"/>
                    <a:pt x="8980" y="2628"/>
                    <a:pt x="10078" y="3102"/>
                  </a:cubicBezTo>
                  <a:lnTo>
                    <a:pt x="10358" y="776"/>
                  </a:lnTo>
                  <a:cubicBezTo>
                    <a:pt x="9152" y="259"/>
                    <a:pt x="7860" y="1"/>
                    <a:pt x="6568"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6"/>
            <p:cNvSpPr/>
            <p:nvPr/>
          </p:nvSpPr>
          <p:spPr>
            <a:xfrm>
              <a:off x="5212929" y="3850827"/>
              <a:ext cx="33254" cy="180502"/>
            </a:xfrm>
            <a:custGeom>
              <a:avLst/>
              <a:gdLst/>
              <a:ahLst/>
              <a:cxnLst/>
              <a:rect l="l" t="t" r="r" b="b"/>
              <a:pathLst>
                <a:path w="2456" h="13331" extrusionOk="0">
                  <a:moveTo>
                    <a:pt x="0" y="1"/>
                  </a:moveTo>
                  <a:lnTo>
                    <a:pt x="0" y="13330"/>
                  </a:lnTo>
                  <a:lnTo>
                    <a:pt x="2455" y="13330"/>
                  </a:lnTo>
                  <a:lnTo>
                    <a:pt x="2455"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6"/>
            <p:cNvSpPr/>
            <p:nvPr/>
          </p:nvSpPr>
          <p:spPr>
            <a:xfrm>
              <a:off x="5285815" y="3850827"/>
              <a:ext cx="142590" cy="180502"/>
            </a:xfrm>
            <a:custGeom>
              <a:avLst/>
              <a:gdLst/>
              <a:ahLst/>
              <a:cxnLst/>
              <a:rect l="l" t="t" r="r" b="b"/>
              <a:pathLst>
                <a:path w="10531" h="13331" extrusionOk="0">
                  <a:moveTo>
                    <a:pt x="1" y="1"/>
                  </a:moveTo>
                  <a:lnTo>
                    <a:pt x="1" y="13330"/>
                  </a:lnTo>
                  <a:lnTo>
                    <a:pt x="2434" y="13330"/>
                  </a:lnTo>
                  <a:lnTo>
                    <a:pt x="2434" y="4178"/>
                  </a:lnTo>
                  <a:lnTo>
                    <a:pt x="8528" y="13330"/>
                  </a:lnTo>
                  <a:lnTo>
                    <a:pt x="10531" y="13330"/>
                  </a:lnTo>
                  <a:lnTo>
                    <a:pt x="10531" y="1"/>
                  </a:lnTo>
                  <a:lnTo>
                    <a:pt x="8098" y="1"/>
                  </a:lnTo>
                  <a:lnTo>
                    <a:pt x="8098" y="8593"/>
                  </a:lnTo>
                  <a:lnTo>
                    <a:pt x="239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6"/>
            <p:cNvSpPr/>
            <p:nvPr/>
          </p:nvSpPr>
          <p:spPr>
            <a:xfrm>
              <a:off x="5468050" y="3850827"/>
              <a:ext cx="118096" cy="180502"/>
            </a:xfrm>
            <a:custGeom>
              <a:avLst/>
              <a:gdLst/>
              <a:ahLst/>
              <a:cxnLst/>
              <a:rect l="l" t="t" r="r" b="b"/>
              <a:pathLst>
                <a:path w="8722" h="13331" extrusionOk="0">
                  <a:moveTo>
                    <a:pt x="1" y="1"/>
                  </a:moveTo>
                  <a:lnTo>
                    <a:pt x="1" y="13330"/>
                  </a:lnTo>
                  <a:lnTo>
                    <a:pt x="8722" y="13330"/>
                  </a:lnTo>
                  <a:lnTo>
                    <a:pt x="8722" y="10962"/>
                  </a:lnTo>
                  <a:lnTo>
                    <a:pt x="2499" y="10962"/>
                  </a:lnTo>
                  <a:lnTo>
                    <a:pt x="2499" y="7559"/>
                  </a:lnTo>
                  <a:lnTo>
                    <a:pt x="7193" y="7559"/>
                  </a:lnTo>
                  <a:lnTo>
                    <a:pt x="7193" y="5191"/>
                  </a:lnTo>
                  <a:lnTo>
                    <a:pt x="2499" y="5191"/>
                  </a:lnTo>
                  <a:lnTo>
                    <a:pt x="2499" y="2348"/>
                  </a:lnTo>
                  <a:lnTo>
                    <a:pt x="8528" y="2348"/>
                  </a:lnTo>
                  <a:lnTo>
                    <a:pt x="8528"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6"/>
            <p:cNvSpPr/>
            <p:nvPr/>
          </p:nvSpPr>
          <p:spPr>
            <a:xfrm>
              <a:off x="5605968" y="3850827"/>
              <a:ext cx="192160" cy="180502"/>
            </a:xfrm>
            <a:custGeom>
              <a:avLst/>
              <a:gdLst/>
              <a:ahLst/>
              <a:cxnLst/>
              <a:rect l="l" t="t" r="r" b="b"/>
              <a:pathLst>
                <a:path w="14192" h="13331" extrusionOk="0">
                  <a:moveTo>
                    <a:pt x="1852" y="1"/>
                  </a:moveTo>
                  <a:lnTo>
                    <a:pt x="0" y="13330"/>
                  </a:lnTo>
                  <a:lnTo>
                    <a:pt x="2541" y="13330"/>
                  </a:lnTo>
                  <a:lnTo>
                    <a:pt x="3683" y="4415"/>
                  </a:lnTo>
                  <a:lnTo>
                    <a:pt x="7107" y="10531"/>
                  </a:lnTo>
                  <a:lnTo>
                    <a:pt x="10509" y="4394"/>
                  </a:lnTo>
                  <a:lnTo>
                    <a:pt x="11650" y="13330"/>
                  </a:lnTo>
                  <a:lnTo>
                    <a:pt x="14191" y="13330"/>
                  </a:lnTo>
                  <a:lnTo>
                    <a:pt x="12339" y="1"/>
                  </a:lnTo>
                  <a:lnTo>
                    <a:pt x="10337" y="1"/>
                  </a:lnTo>
                  <a:lnTo>
                    <a:pt x="7107" y="6073"/>
                  </a:lnTo>
                  <a:lnTo>
                    <a:pt x="3855"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6"/>
            <p:cNvSpPr/>
            <p:nvPr/>
          </p:nvSpPr>
          <p:spPr>
            <a:xfrm>
              <a:off x="5810355" y="3850827"/>
              <a:ext cx="159515" cy="180502"/>
            </a:xfrm>
            <a:custGeom>
              <a:avLst/>
              <a:gdLst/>
              <a:ahLst/>
              <a:cxnLst/>
              <a:rect l="l" t="t" r="r" b="b"/>
              <a:pathLst>
                <a:path w="11781" h="13331" extrusionOk="0">
                  <a:moveTo>
                    <a:pt x="5880" y="3834"/>
                  </a:moveTo>
                  <a:lnTo>
                    <a:pt x="7258" y="7732"/>
                  </a:lnTo>
                  <a:lnTo>
                    <a:pt x="4501" y="7732"/>
                  </a:lnTo>
                  <a:lnTo>
                    <a:pt x="5880" y="3834"/>
                  </a:lnTo>
                  <a:close/>
                  <a:moveTo>
                    <a:pt x="4738" y="1"/>
                  </a:moveTo>
                  <a:lnTo>
                    <a:pt x="1" y="13330"/>
                  </a:lnTo>
                  <a:lnTo>
                    <a:pt x="2520" y="13330"/>
                  </a:lnTo>
                  <a:lnTo>
                    <a:pt x="3662" y="10100"/>
                  </a:lnTo>
                  <a:lnTo>
                    <a:pt x="8098" y="10100"/>
                  </a:lnTo>
                  <a:lnTo>
                    <a:pt x="9239" y="13330"/>
                  </a:lnTo>
                  <a:lnTo>
                    <a:pt x="11780" y="13330"/>
                  </a:lnTo>
                  <a:lnTo>
                    <a:pt x="704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6"/>
            <p:cNvSpPr/>
            <p:nvPr/>
          </p:nvSpPr>
          <p:spPr>
            <a:xfrm>
              <a:off x="4915225" y="3899517"/>
              <a:ext cx="76704" cy="72913"/>
            </a:xfrm>
            <a:custGeom>
              <a:avLst/>
              <a:gdLst/>
              <a:ahLst/>
              <a:cxnLst/>
              <a:rect l="l" t="t" r="r" b="b"/>
              <a:pathLst>
                <a:path w="5665" h="5385" extrusionOk="0">
                  <a:moveTo>
                    <a:pt x="2822" y="1"/>
                  </a:moveTo>
                  <a:lnTo>
                    <a:pt x="1960" y="1788"/>
                  </a:lnTo>
                  <a:lnTo>
                    <a:pt x="1" y="2068"/>
                  </a:lnTo>
                  <a:lnTo>
                    <a:pt x="1400" y="3446"/>
                  </a:lnTo>
                  <a:lnTo>
                    <a:pt x="1077" y="5385"/>
                  </a:lnTo>
                  <a:lnTo>
                    <a:pt x="2822" y="4480"/>
                  </a:lnTo>
                  <a:lnTo>
                    <a:pt x="4566" y="5385"/>
                  </a:lnTo>
                  <a:lnTo>
                    <a:pt x="4243" y="3446"/>
                  </a:lnTo>
                  <a:lnTo>
                    <a:pt x="5664" y="2068"/>
                  </a:lnTo>
                  <a:lnTo>
                    <a:pt x="3705" y="1788"/>
                  </a:lnTo>
                  <a:lnTo>
                    <a:pt x="282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6"/>
            <p:cNvSpPr/>
            <p:nvPr/>
          </p:nvSpPr>
          <p:spPr>
            <a:xfrm>
              <a:off x="6015039" y="3899517"/>
              <a:ext cx="76704" cy="72913"/>
            </a:xfrm>
            <a:custGeom>
              <a:avLst/>
              <a:gdLst/>
              <a:ahLst/>
              <a:cxnLst/>
              <a:rect l="l" t="t" r="r" b="b"/>
              <a:pathLst>
                <a:path w="5665" h="5385" extrusionOk="0">
                  <a:moveTo>
                    <a:pt x="2822" y="1"/>
                  </a:moveTo>
                  <a:lnTo>
                    <a:pt x="1960" y="1788"/>
                  </a:lnTo>
                  <a:lnTo>
                    <a:pt x="1" y="2068"/>
                  </a:lnTo>
                  <a:lnTo>
                    <a:pt x="1422" y="3446"/>
                  </a:lnTo>
                  <a:lnTo>
                    <a:pt x="1078" y="5385"/>
                  </a:lnTo>
                  <a:lnTo>
                    <a:pt x="2822" y="4480"/>
                  </a:lnTo>
                  <a:lnTo>
                    <a:pt x="4588" y="5385"/>
                  </a:lnTo>
                  <a:lnTo>
                    <a:pt x="4243" y="3446"/>
                  </a:lnTo>
                  <a:lnTo>
                    <a:pt x="5664" y="2068"/>
                  </a:lnTo>
                  <a:lnTo>
                    <a:pt x="3705" y="1788"/>
                  </a:lnTo>
                  <a:lnTo>
                    <a:pt x="282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6"/>
            <p:cNvSpPr/>
            <p:nvPr/>
          </p:nvSpPr>
          <p:spPr>
            <a:xfrm>
              <a:off x="4924270" y="3696363"/>
              <a:ext cx="11089" cy="11022"/>
            </a:xfrm>
            <a:custGeom>
              <a:avLst/>
              <a:gdLst/>
              <a:ahLst/>
              <a:cxnLst/>
              <a:rect l="l" t="t" r="r" b="b"/>
              <a:pathLst>
                <a:path w="819" h="814" extrusionOk="0">
                  <a:moveTo>
                    <a:pt x="409" y="1"/>
                  </a:moveTo>
                  <a:cubicBezTo>
                    <a:pt x="383" y="1"/>
                    <a:pt x="356" y="6"/>
                    <a:pt x="323" y="17"/>
                  </a:cubicBezTo>
                  <a:cubicBezTo>
                    <a:pt x="302" y="17"/>
                    <a:pt x="280" y="17"/>
                    <a:pt x="259" y="39"/>
                  </a:cubicBezTo>
                  <a:cubicBezTo>
                    <a:pt x="237" y="39"/>
                    <a:pt x="216" y="60"/>
                    <a:pt x="194" y="82"/>
                  </a:cubicBezTo>
                  <a:cubicBezTo>
                    <a:pt x="173" y="82"/>
                    <a:pt x="151" y="103"/>
                    <a:pt x="130" y="125"/>
                  </a:cubicBezTo>
                  <a:cubicBezTo>
                    <a:pt x="43" y="189"/>
                    <a:pt x="0" y="297"/>
                    <a:pt x="0" y="405"/>
                  </a:cubicBezTo>
                  <a:cubicBezTo>
                    <a:pt x="0" y="469"/>
                    <a:pt x="22" y="512"/>
                    <a:pt x="43" y="555"/>
                  </a:cubicBezTo>
                  <a:cubicBezTo>
                    <a:pt x="65" y="620"/>
                    <a:pt x="86" y="663"/>
                    <a:pt x="130" y="685"/>
                  </a:cubicBezTo>
                  <a:cubicBezTo>
                    <a:pt x="151" y="728"/>
                    <a:pt x="194" y="771"/>
                    <a:pt x="259" y="771"/>
                  </a:cubicBezTo>
                  <a:cubicBezTo>
                    <a:pt x="302" y="792"/>
                    <a:pt x="366" y="814"/>
                    <a:pt x="409" y="814"/>
                  </a:cubicBezTo>
                  <a:cubicBezTo>
                    <a:pt x="582" y="814"/>
                    <a:pt x="711" y="706"/>
                    <a:pt x="776" y="555"/>
                  </a:cubicBezTo>
                  <a:cubicBezTo>
                    <a:pt x="797" y="512"/>
                    <a:pt x="819" y="469"/>
                    <a:pt x="819" y="405"/>
                  </a:cubicBezTo>
                  <a:cubicBezTo>
                    <a:pt x="819" y="297"/>
                    <a:pt x="776" y="189"/>
                    <a:pt x="689" y="125"/>
                  </a:cubicBezTo>
                  <a:cubicBezTo>
                    <a:pt x="668" y="103"/>
                    <a:pt x="646" y="82"/>
                    <a:pt x="625" y="82"/>
                  </a:cubicBezTo>
                  <a:cubicBezTo>
                    <a:pt x="603" y="60"/>
                    <a:pt x="582" y="39"/>
                    <a:pt x="560" y="39"/>
                  </a:cubicBezTo>
                  <a:cubicBezTo>
                    <a:pt x="539" y="17"/>
                    <a:pt x="517" y="17"/>
                    <a:pt x="496" y="17"/>
                  </a:cubicBezTo>
                  <a:cubicBezTo>
                    <a:pt x="463" y="6"/>
                    <a:pt x="436" y="1"/>
                    <a:pt x="409"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6"/>
            <p:cNvSpPr/>
            <p:nvPr/>
          </p:nvSpPr>
          <p:spPr>
            <a:xfrm>
              <a:off x="4958675" y="3696295"/>
              <a:ext cx="265926" cy="11089"/>
            </a:xfrm>
            <a:custGeom>
              <a:avLst/>
              <a:gdLst/>
              <a:ahLst/>
              <a:cxnLst/>
              <a:rect l="l" t="t" r="r" b="b"/>
              <a:pathLst>
                <a:path w="19640" h="819" extrusionOk="0">
                  <a:moveTo>
                    <a:pt x="388" y="1"/>
                  </a:moveTo>
                  <a:cubicBezTo>
                    <a:pt x="173" y="1"/>
                    <a:pt x="0" y="194"/>
                    <a:pt x="0" y="410"/>
                  </a:cubicBezTo>
                  <a:cubicBezTo>
                    <a:pt x="0" y="647"/>
                    <a:pt x="173" y="819"/>
                    <a:pt x="388" y="819"/>
                  </a:cubicBezTo>
                  <a:cubicBezTo>
                    <a:pt x="625" y="819"/>
                    <a:pt x="797" y="647"/>
                    <a:pt x="797" y="410"/>
                  </a:cubicBezTo>
                  <a:cubicBezTo>
                    <a:pt x="797" y="194"/>
                    <a:pt x="625" y="1"/>
                    <a:pt x="388" y="1"/>
                  </a:cubicBezTo>
                  <a:close/>
                  <a:moveTo>
                    <a:pt x="2283" y="1"/>
                  </a:moveTo>
                  <a:cubicBezTo>
                    <a:pt x="2046" y="1"/>
                    <a:pt x="1874" y="194"/>
                    <a:pt x="1874" y="410"/>
                  </a:cubicBezTo>
                  <a:cubicBezTo>
                    <a:pt x="1874" y="647"/>
                    <a:pt x="2046" y="819"/>
                    <a:pt x="2283" y="819"/>
                  </a:cubicBezTo>
                  <a:cubicBezTo>
                    <a:pt x="2498" y="819"/>
                    <a:pt x="2692" y="647"/>
                    <a:pt x="2692" y="410"/>
                  </a:cubicBezTo>
                  <a:cubicBezTo>
                    <a:pt x="2692" y="194"/>
                    <a:pt x="2498" y="1"/>
                    <a:pt x="2283" y="1"/>
                  </a:cubicBezTo>
                  <a:close/>
                  <a:moveTo>
                    <a:pt x="4156" y="1"/>
                  </a:moveTo>
                  <a:cubicBezTo>
                    <a:pt x="3941" y="1"/>
                    <a:pt x="3769" y="194"/>
                    <a:pt x="3769" y="410"/>
                  </a:cubicBezTo>
                  <a:cubicBezTo>
                    <a:pt x="3769" y="647"/>
                    <a:pt x="3941" y="819"/>
                    <a:pt x="4156" y="819"/>
                  </a:cubicBezTo>
                  <a:cubicBezTo>
                    <a:pt x="4393" y="819"/>
                    <a:pt x="4566" y="647"/>
                    <a:pt x="4566" y="410"/>
                  </a:cubicBezTo>
                  <a:cubicBezTo>
                    <a:pt x="4566" y="194"/>
                    <a:pt x="4393" y="1"/>
                    <a:pt x="4156" y="1"/>
                  </a:cubicBezTo>
                  <a:close/>
                  <a:moveTo>
                    <a:pt x="6051" y="1"/>
                  </a:moveTo>
                  <a:cubicBezTo>
                    <a:pt x="5815" y="1"/>
                    <a:pt x="5642" y="194"/>
                    <a:pt x="5642" y="410"/>
                  </a:cubicBezTo>
                  <a:cubicBezTo>
                    <a:pt x="5642" y="647"/>
                    <a:pt x="5815" y="819"/>
                    <a:pt x="6051" y="819"/>
                  </a:cubicBezTo>
                  <a:cubicBezTo>
                    <a:pt x="6267" y="819"/>
                    <a:pt x="6461" y="647"/>
                    <a:pt x="6461" y="410"/>
                  </a:cubicBezTo>
                  <a:cubicBezTo>
                    <a:pt x="6461" y="194"/>
                    <a:pt x="6267" y="1"/>
                    <a:pt x="6051" y="1"/>
                  </a:cubicBezTo>
                  <a:close/>
                  <a:moveTo>
                    <a:pt x="7925" y="1"/>
                  </a:moveTo>
                  <a:cubicBezTo>
                    <a:pt x="7710" y="1"/>
                    <a:pt x="7537" y="194"/>
                    <a:pt x="7537" y="410"/>
                  </a:cubicBezTo>
                  <a:cubicBezTo>
                    <a:pt x="7537" y="647"/>
                    <a:pt x="7710" y="819"/>
                    <a:pt x="7925" y="819"/>
                  </a:cubicBezTo>
                  <a:cubicBezTo>
                    <a:pt x="8162" y="819"/>
                    <a:pt x="8334" y="647"/>
                    <a:pt x="8334" y="410"/>
                  </a:cubicBezTo>
                  <a:cubicBezTo>
                    <a:pt x="8334" y="194"/>
                    <a:pt x="8162" y="1"/>
                    <a:pt x="7925" y="1"/>
                  </a:cubicBezTo>
                  <a:close/>
                  <a:moveTo>
                    <a:pt x="9820" y="1"/>
                  </a:moveTo>
                  <a:cubicBezTo>
                    <a:pt x="9583" y="1"/>
                    <a:pt x="9411" y="194"/>
                    <a:pt x="9411" y="410"/>
                  </a:cubicBezTo>
                  <a:cubicBezTo>
                    <a:pt x="9411" y="647"/>
                    <a:pt x="9583" y="819"/>
                    <a:pt x="9820" y="819"/>
                  </a:cubicBezTo>
                  <a:cubicBezTo>
                    <a:pt x="10035" y="819"/>
                    <a:pt x="10229" y="647"/>
                    <a:pt x="10229" y="410"/>
                  </a:cubicBezTo>
                  <a:cubicBezTo>
                    <a:pt x="10229" y="194"/>
                    <a:pt x="10035" y="1"/>
                    <a:pt x="9820" y="1"/>
                  </a:cubicBezTo>
                  <a:close/>
                  <a:moveTo>
                    <a:pt x="11693" y="1"/>
                  </a:moveTo>
                  <a:cubicBezTo>
                    <a:pt x="11478" y="1"/>
                    <a:pt x="11306" y="194"/>
                    <a:pt x="11306" y="410"/>
                  </a:cubicBezTo>
                  <a:cubicBezTo>
                    <a:pt x="11306" y="647"/>
                    <a:pt x="11478" y="819"/>
                    <a:pt x="11693" y="819"/>
                  </a:cubicBezTo>
                  <a:cubicBezTo>
                    <a:pt x="11930" y="819"/>
                    <a:pt x="12103" y="647"/>
                    <a:pt x="12103" y="410"/>
                  </a:cubicBezTo>
                  <a:cubicBezTo>
                    <a:pt x="12103" y="194"/>
                    <a:pt x="11930" y="1"/>
                    <a:pt x="11693" y="1"/>
                  </a:cubicBezTo>
                  <a:close/>
                  <a:moveTo>
                    <a:pt x="13588" y="1"/>
                  </a:moveTo>
                  <a:cubicBezTo>
                    <a:pt x="13352" y="1"/>
                    <a:pt x="13179" y="194"/>
                    <a:pt x="13179" y="410"/>
                  </a:cubicBezTo>
                  <a:cubicBezTo>
                    <a:pt x="13179" y="647"/>
                    <a:pt x="13352" y="819"/>
                    <a:pt x="13588" y="819"/>
                  </a:cubicBezTo>
                  <a:cubicBezTo>
                    <a:pt x="13804" y="819"/>
                    <a:pt x="13998" y="647"/>
                    <a:pt x="13998" y="410"/>
                  </a:cubicBezTo>
                  <a:cubicBezTo>
                    <a:pt x="13998" y="194"/>
                    <a:pt x="13804" y="1"/>
                    <a:pt x="13588" y="1"/>
                  </a:cubicBezTo>
                  <a:close/>
                  <a:moveTo>
                    <a:pt x="15462" y="1"/>
                  </a:moveTo>
                  <a:cubicBezTo>
                    <a:pt x="15247" y="1"/>
                    <a:pt x="15074" y="194"/>
                    <a:pt x="15074" y="410"/>
                  </a:cubicBezTo>
                  <a:cubicBezTo>
                    <a:pt x="15074" y="647"/>
                    <a:pt x="15247" y="819"/>
                    <a:pt x="15462" y="819"/>
                  </a:cubicBezTo>
                  <a:cubicBezTo>
                    <a:pt x="15699" y="819"/>
                    <a:pt x="15871" y="647"/>
                    <a:pt x="15871" y="410"/>
                  </a:cubicBezTo>
                  <a:cubicBezTo>
                    <a:pt x="15871" y="194"/>
                    <a:pt x="15699" y="1"/>
                    <a:pt x="15462" y="1"/>
                  </a:cubicBezTo>
                  <a:close/>
                  <a:moveTo>
                    <a:pt x="17357" y="1"/>
                  </a:moveTo>
                  <a:cubicBezTo>
                    <a:pt x="17120" y="1"/>
                    <a:pt x="16948" y="194"/>
                    <a:pt x="16948" y="410"/>
                  </a:cubicBezTo>
                  <a:cubicBezTo>
                    <a:pt x="16948" y="647"/>
                    <a:pt x="17120" y="819"/>
                    <a:pt x="17357" y="819"/>
                  </a:cubicBezTo>
                  <a:cubicBezTo>
                    <a:pt x="17572" y="819"/>
                    <a:pt x="17766" y="647"/>
                    <a:pt x="17766" y="410"/>
                  </a:cubicBezTo>
                  <a:cubicBezTo>
                    <a:pt x="17766" y="194"/>
                    <a:pt x="17572" y="1"/>
                    <a:pt x="17357" y="1"/>
                  </a:cubicBezTo>
                  <a:close/>
                  <a:moveTo>
                    <a:pt x="19230" y="1"/>
                  </a:moveTo>
                  <a:cubicBezTo>
                    <a:pt x="19015" y="1"/>
                    <a:pt x="18843" y="194"/>
                    <a:pt x="18843" y="410"/>
                  </a:cubicBezTo>
                  <a:cubicBezTo>
                    <a:pt x="18843" y="647"/>
                    <a:pt x="19015" y="819"/>
                    <a:pt x="19230" y="819"/>
                  </a:cubicBezTo>
                  <a:cubicBezTo>
                    <a:pt x="19467" y="819"/>
                    <a:pt x="19640" y="647"/>
                    <a:pt x="19640" y="410"/>
                  </a:cubicBezTo>
                  <a:cubicBezTo>
                    <a:pt x="19640" y="194"/>
                    <a:pt x="19467" y="1"/>
                    <a:pt x="1923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6"/>
            <p:cNvSpPr/>
            <p:nvPr/>
          </p:nvSpPr>
          <p:spPr>
            <a:xfrm>
              <a:off x="5250543" y="3696363"/>
              <a:ext cx="11089" cy="11022"/>
            </a:xfrm>
            <a:custGeom>
              <a:avLst/>
              <a:gdLst/>
              <a:ahLst/>
              <a:cxnLst/>
              <a:rect l="l" t="t" r="r" b="b"/>
              <a:pathLst>
                <a:path w="819" h="814" extrusionOk="0">
                  <a:moveTo>
                    <a:pt x="409" y="1"/>
                  </a:moveTo>
                  <a:cubicBezTo>
                    <a:pt x="382" y="1"/>
                    <a:pt x="355" y="6"/>
                    <a:pt x="323" y="17"/>
                  </a:cubicBezTo>
                  <a:cubicBezTo>
                    <a:pt x="302" y="17"/>
                    <a:pt x="280" y="17"/>
                    <a:pt x="259" y="39"/>
                  </a:cubicBezTo>
                  <a:cubicBezTo>
                    <a:pt x="237" y="39"/>
                    <a:pt x="215" y="60"/>
                    <a:pt x="194" y="82"/>
                  </a:cubicBezTo>
                  <a:cubicBezTo>
                    <a:pt x="151" y="82"/>
                    <a:pt x="151" y="103"/>
                    <a:pt x="129" y="125"/>
                  </a:cubicBezTo>
                  <a:cubicBezTo>
                    <a:pt x="43" y="189"/>
                    <a:pt x="0" y="297"/>
                    <a:pt x="0" y="405"/>
                  </a:cubicBezTo>
                  <a:cubicBezTo>
                    <a:pt x="0" y="469"/>
                    <a:pt x="22" y="512"/>
                    <a:pt x="43" y="555"/>
                  </a:cubicBezTo>
                  <a:cubicBezTo>
                    <a:pt x="86" y="706"/>
                    <a:pt x="237" y="814"/>
                    <a:pt x="409" y="814"/>
                  </a:cubicBezTo>
                  <a:cubicBezTo>
                    <a:pt x="452" y="814"/>
                    <a:pt x="517" y="792"/>
                    <a:pt x="560" y="771"/>
                  </a:cubicBezTo>
                  <a:cubicBezTo>
                    <a:pt x="603" y="771"/>
                    <a:pt x="646" y="728"/>
                    <a:pt x="689" y="685"/>
                  </a:cubicBezTo>
                  <a:cubicBezTo>
                    <a:pt x="732" y="663"/>
                    <a:pt x="754" y="620"/>
                    <a:pt x="775" y="555"/>
                  </a:cubicBezTo>
                  <a:cubicBezTo>
                    <a:pt x="797" y="512"/>
                    <a:pt x="818" y="469"/>
                    <a:pt x="818" y="405"/>
                  </a:cubicBezTo>
                  <a:cubicBezTo>
                    <a:pt x="818" y="297"/>
                    <a:pt x="775" y="189"/>
                    <a:pt x="689" y="125"/>
                  </a:cubicBezTo>
                  <a:cubicBezTo>
                    <a:pt x="668" y="103"/>
                    <a:pt x="646" y="82"/>
                    <a:pt x="625" y="82"/>
                  </a:cubicBezTo>
                  <a:cubicBezTo>
                    <a:pt x="603" y="60"/>
                    <a:pt x="582" y="39"/>
                    <a:pt x="560" y="39"/>
                  </a:cubicBezTo>
                  <a:cubicBezTo>
                    <a:pt x="538" y="17"/>
                    <a:pt x="517" y="17"/>
                    <a:pt x="495" y="17"/>
                  </a:cubicBezTo>
                  <a:cubicBezTo>
                    <a:pt x="463" y="6"/>
                    <a:pt x="436" y="1"/>
                    <a:pt x="409"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6"/>
            <p:cNvSpPr/>
            <p:nvPr/>
          </p:nvSpPr>
          <p:spPr>
            <a:xfrm>
              <a:off x="5750589" y="3696363"/>
              <a:ext cx="10805" cy="11022"/>
            </a:xfrm>
            <a:custGeom>
              <a:avLst/>
              <a:gdLst/>
              <a:ahLst/>
              <a:cxnLst/>
              <a:rect l="l" t="t" r="r" b="b"/>
              <a:pathLst>
                <a:path w="798" h="814" extrusionOk="0">
                  <a:moveTo>
                    <a:pt x="399" y="1"/>
                  </a:moveTo>
                  <a:cubicBezTo>
                    <a:pt x="372" y="1"/>
                    <a:pt x="345" y="6"/>
                    <a:pt x="323" y="17"/>
                  </a:cubicBezTo>
                  <a:cubicBezTo>
                    <a:pt x="302" y="17"/>
                    <a:pt x="280" y="17"/>
                    <a:pt x="237" y="39"/>
                  </a:cubicBezTo>
                  <a:cubicBezTo>
                    <a:pt x="216" y="39"/>
                    <a:pt x="194" y="60"/>
                    <a:pt x="173" y="82"/>
                  </a:cubicBezTo>
                  <a:cubicBezTo>
                    <a:pt x="151" y="82"/>
                    <a:pt x="130" y="103"/>
                    <a:pt x="108" y="125"/>
                  </a:cubicBezTo>
                  <a:cubicBezTo>
                    <a:pt x="43" y="189"/>
                    <a:pt x="0" y="297"/>
                    <a:pt x="0" y="405"/>
                  </a:cubicBezTo>
                  <a:cubicBezTo>
                    <a:pt x="0" y="469"/>
                    <a:pt x="0" y="512"/>
                    <a:pt x="22" y="555"/>
                  </a:cubicBezTo>
                  <a:cubicBezTo>
                    <a:pt x="65" y="663"/>
                    <a:pt x="151" y="749"/>
                    <a:pt x="237" y="771"/>
                  </a:cubicBezTo>
                  <a:cubicBezTo>
                    <a:pt x="302" y="792"/>
                    <a:pt x="345" y="814"/>
                    <a:pt x="409" y="814"/>
                  </a:cubicBezTo>
                  <a:cubicBezTo>
                    <a:pt x="453" y="814"/>
                    <a:pt x="496" y="792"/>
                    <a:pt x="560" y="771"/>
                  </a:cubicBezTo>
                  <a:cubicBezTo>
                    <a:pt x="603" y="771"/>
                    <a:pt x="646" y="728"/>
                    <a:pt x="689" y="685"/>
                  </a:cubicBezTo>
                  <a:cubicBezTo>
                    <a:pt x="732" y="663"/>
                    <a:pt x="754" y="620"/>
                    <a:pt x="776" y="555"/>
                  </a:cubicBezTo>
                  <a:cubicBezTo>
                    <a:pt x="797" y="512"/>
                    <a:pt x="797" y="469"/>
                    <a:pt x="797" y="405"/>
                  </a:cubicBezTo>
                  <a:cubicBezTo>
                    <a:pt x="797" y="297"/>
                    <a:pt x="754" y="189"/>
                    <a:pt x="689" y="125"/>
                  </a:cubicBezTo>
                  <a:cubicBezTo>
                    <a:pt x="668" y="103"/>
                    <a:pt x="646" y="82"/>
                    <a:pt x="625" y="82"/>
                  </a:cubicBezTo>
                  <a:cubicBezTo>
                    <a:pt x="603" y="60"/>
                    <a:pt x="582" y="39"/>
                    <a:pt x="560" y="39"/>
                  </a:cubicBezTo>
                  <a:cubicBezTo>
                    <a:pt x="539" y="17"/>
                    <a:pt x="496" y="17"/>
                    <a:pt x="474" y="17"/>
                  </a:cubicBezTo>
                  <a:cubicBezTo>
                    <a:pt x="453" y="6"/>
                    <a:pt x="426" y="1"/>
                    <a:pt x="399"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6"/>
            <p:cNvSpPr/>
            <p:nvPr/>
          </p:nvSpPr>
          <p:spPr>
            <a:xfrm>
              <a:off x="5784696" y="3696295"/>
              <a:ext cx="266223" cy="11089"/>
            </a:xfrm>
            <a:custGeom>
              <a:avLst/>
              <a:gdLst/>
              <a:ahLst/>
              <a:cxnLst/>
              <a:rect l="l" t="t" r="r" b="b"/>
              <a:pathLst>
                <a:path w="19662" h="819" extrusionOk="0">
                  <a:moveTo>
                    <a:pt x="410" y="1"/>
                  </a:moveTo>
                  <a:cubicBezTo>
                    <a:pt x="195" y="1"/>
                    <a:pt x="1" y="194"/>
                    <a:pt x="1" y="410"/>
                  </a:cubicBezTo>
                  <a:cubicBezTo>
                    <a:pt x="1" y="647"/>
                    <a:pt x="195" y="819"/>
                    <a:pt x="410" y="819"/>
                  </a:cubicBezTo>
                  <a:cubicBezTo>
                    <a:pt x="625" y="819"/>
                    <a:pt x="819" y="647"/>
                    <a:pt x="819" y="410"/>
                  </a:cubicBezTo>
                  <a:cubicBezTo>
                    <a:pt x="819" y="194"/>
                    <a:pt x="625" y="1"/>
                    <a:pt x="410" y="1"/>
                  </a:cubicBezTo>
                  <a:close/>
                  <a:moveTo>
                    <a:pt x="2283" y="1"/>
                  </a:moveTo>
                  <a:cubicBezTo>
                    <a:pt x="2068" y="1"/>
                    <a:pt x="1896" y="194"/>
                    <a:pt x="1896" y="410"/>
                  </a:cubicBezTo>
                  <a:cubicBezTo>
                    <a:pt x="1896" y="647"/>
                    <a:pt x="2068" y="819"/>
                    <a:pt x="2283" y="819"/>
                  </a:cubicBezTo>
                  <a:cubicBezTo>
                    <a:pt x="2520" y="819"/>
                    <a:pt x="2693" y="647"/>
                    <a:pt x="2693" y="410"/>
                  </a:cubicBezTo>
                  <a:cubicBezTo>
                    <a:pt x="2693" y="194"/>
                    <a:pt x="2520" y="1"/>
                    <a:pt x="2283" y="1"/>
                  </a:cubicBezTo>
                  <a:close/>
                  <a:moveTo>
                    <a:pt x="4178" y="1"/>
                  </a:moveTo>
                  <a:cubicBezTo>
                    <a:pt x="3963" y="1"/>
                    <a:pt x="3769" y="194"/>
                    <a:pt x="3769" y="410"/>
                  </a:cubicBezTo>
                  <a:cubicBezTo>
                    <a:pt x="3769" y="647"/>
                    <a:pt x="3963" y="819"/>
                    <a:pt x="4178" y="819"/>
                  </a:cubicBezTo>
                  <a:cubicBezTo>
                    <a:pt x="4394" y="819"/>
                    <a:pt x="4588" y="647"/>
                    <a:pt x="4588" y="410"/>
                  </a:cubicBezTo>
                  <a:cubicBezTo>
                    <a:pt x="4588" y="194"/>
                    <a:pt x="4394" y="1"/>
                    <a:pt x="4178" y="1"/>
                  </a:cubicBezTo>
                  <a:close/>
                  <a:moveTo>
                    <a:pt x="6052" y="1"/>
                  </a:moveTo>
                  <a:cubicBezTo>
                    <a:pt x="5837" y="1"/>
                    <a:pt x="5664" y="194"/>
                    <a:pt x="5664" y="410"/>
                  </a:cubicBezTo>
                  <a:cubicBezTo>
                    <a:pt x="5664" y="647"/>
                    <a:pt x="5837" y="819"/>
                    <a:pt x="6052" y="819"/>
                  </a:cubicBezTo>
                  <a:cubicBezTo>
                    <a:pt x="6289" y="819"/>
                    <a:pt x="6461" y="647"/>
                    <a:pt x="6461" y="410"/>
                  </a:cubicBezTo>
                  <a:cubicBezTo>
                    <a:pt x="6461" y="194"/>
                    <a:pt x="6289" y="1"/>
                    <a:pt x="6052" y="1"/>
                  </a:cubicBezTo>
                  <a:close/>
                  <a:moveTo>
                    <a:pt x="7947" y="1"/>
                  </a:moveTo>
                  <a:cubicBezTo>
                    <a:pt x="7732" y="1"/>
                    <a:pt x="7538" y="194"/>
                    <a:pt x="7538" y="410"/>
                  </a:cubicBezTo>
                  <a:cubicBezTo>
                    <a:pt x="7538" y="647"/>
                    <a:pt x="7732" y="819"/>
                    <a:pt x="7947" y="819"/>
                  </a:cubicBezTo>
                  <a:cubicBezTo>
                    <a:pt x="8162" y="819"/>
                    <a:pt x="8356" y="647"/>
                    <a:pt x="8356" y="410"/>
                  </a:cubicBezTo>
                  <a:cubicBezTo>
                    <a:pt x="8356" y="194"/>
                    <a:pt x="8162" y="1"/>
                    <a:pt x="7947" y="1"/>
                  </a:cubicBezTo>
                  <a:close/>
                  <a:moveTo>
                    <a:pt x="9820" y="1"/>
                  </a:moveTo>
                  <a:cubicBezTo>
                    <a:pt x="9605" y="1"/>
                    <a:pt x="9433" y="194"/>
                    <a:pt x="9433" y="410"/>
                  </a:cubicBezTo>
                  <a:cubicBezTo>
                    <a:pt x="9433" y="647"/>
                    <a:pt x="9605" y="819"/>
                    <a:pt x="9820" y="819"/>
                  </a:cubicBezTo>
                  <a:cubicBezTo>
                    <a:pt x="10057" y="819"/>
                    <a:pt x="10230" y="647"/>
                    <a:pt x="10230" y="410"/>
                  </a:cubicBezTo>
                  <a:cubicBezTo>
                    <a:pt x="10230" y="194"/>
                    <a:pt x="10057" y="1"/>
                    <a:pt x="9820" y="1"/>
                  </a:cubicBezTo>
                  <a:close/>
                  <a:moveTo>
                    <a:pt x="11715" y="1"/>
                  </a:moveTo>
                  <a:cubicBezTo>
                    <a:pt x="11500" y="1"/>
                    <a:pt x="11306" y="194"/>
                    <a:pt x="11306" y="410"/>
                  </a:cubicBezTo>
                  <a:cubicBezTo>
                    <a:pt x="11306" y="647"/>
                    <a:pt x="11500" y="819"/>
                    <a:pt x="11715" y="819"/>
                  </a:cubicBezTo>
                  <a:cubicBezTo>
                    <a:pt x="11931" y="819"/>
                    <a:pt x="12125" y="647"/>
                    <a:pt x="12125" y="410"/>
                  </a:cubicBezTo>
                  <a:cubicBezTo>
                    <a:pt x="12125" y="194"/>
                    <a:pt x="11931" y="1"/>
                    <a:pt x="11715" y="1"/>
                  </a:cubicBezTo>
                  <a:close/>
                  <a:moveTo>
                    <a:pt x="13589" y="1"/>
                  </a:moveTo>
                  <a:cubicBezTo>
                    <a:pt x="13374" y="1"/>
                    <a:pt x="13201" y="194"/>
                    <a:pt x="13201" y="410"/>
                  </a:cubicBezTo>
                  <a:cubicBezTo>
                    <a:pt x="13201" y="647"/>
                    <a:pt x="13374" y="819"/>
                    <a:pt x="13589" y="819"/>
                  </a:cubicBezTo>
                  <a:cubicBezTo>
                    <a:pt x="13826" y="819"/>
                    <a:pt x="13998" y="647"/>
                    <a:pt x="13998" y="410"/>
                  </a:cubicBezTo>
                  <a:cubicBezTo>
                    <a:pt x="13998" y="194"/>
                    <a:pt x="13826" y="1"/>
                    <a:pt x="13589" y="1"/>
                  </a:cubicBezTo>
                  <a:close/>
                  <a:moveTo>
                    <a:pt x="15484" y="1"/>
                  </a:moveTo>
                  <a:cubicBezTo>
                    <a:pt x="15269" y="1"/>
                    <a:pt x="15075" y="194"/>
                    <a:pt x="15075" y="410"/>
                  </a:cubicBezTo>
                  <a:cubicBezTo>
                    <a:pt x="15075" y="647"/>
                    <a:pt x="15269" y="819"/>
                    <a:pt x="15484" y="819"/>
                  </a:cubicBezTo>
                  <a:cubicBezTo>
                    <a:pt x="15699" y="819"/>
                    <a:pt x="15893" y="647"/>
                    <a:pt x="15893" y="410"/>
                  </a:cubicBezTo>
                  <a:cubicBezTo>
                    <a:pt x="15893" y="194"/>
                    <a:pt x="15699" y="1"/>
                    <a:pt x="15484" y="1"/>
                  </a:cubicBezTo>
                  <a:close/>
                  <a:moveTo>
                    <a:pt x="17357" y="1"/>
                  </a:moveTo>
                  <a:cubicBezTo>
                    <a:pt x="17142" y="1"/>
                    <a:pt x="16970" y="194"/>
                    <a:pt x="16970" y="410"/>
                  </a:cubicBezTo>
                  <a:cubicBezTo>
                    <a:pt x="16970" y="647"/>
                    <a:pt x="17142" y="819"/>
                    <a:pt x="17357" y="819"/>
                  </a:cubicBezTo>
                  <a:cubicBezTo>
                    <a:pt x="17594" y="819"/>
                    <a:pt x="17767" y="647"/>
                    <a:pt x="17767" y="410"/>
                  </a:cubicBezTo>
                  <a:cubicBezTo>
                    <a:pt x="17767" y="194"/>
                    <a:pt x="17594" y="1"/>
                    <a:pt x="17357" y="1"/>
                  </a:cubicBezTo>
                  <a:close/>
                  <a:moveTo>
                    <a:pt x="19252" y="1"/>
                  </a:moveTo>
                  <a:cubicBezTo>
                    <a:pt x="19037" y="1"/>
                    <a:pt x="18843" y="194"/>
                    <a:pt x="18843" y="410"/>
                  </a:cubicBezTo>
                  <a:cubicBezTo>
                    <a:pt x="18843" y="647"/>
                    <a:pt x="19037" y="819"/>
                    <a:pt x="19252" y="819"/>
                  </a:cubicBezTo>
                  <a:cubicBezTo>
                    <a:pt x="19468" y="819"/>
                    <a:pt x="19662" y="647"/>
                    <a:pt x="19662" y="410"/>
                  </a:cubicBezTo>
                  <a:cubicBezTo>
                    <a:pt x="19662" y="194"/>
                    <a:pt x="19468" y="1"/>
                    <a:pt x="19252"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6"/>
            <p:cNvSpPr/>
            <p:nvPr/>
          </p:nvSpPr>
          <p:spPr>
            <a:xfrm>
              <a:off x="6076862" y="3696363"/>
              <a:ext cx="10791" cy="11022"/>
            </a:xfrm>
            <a:custGeom>
              <a:avLst/>
              <a:gdLst/>
              <a:ahLst/>
              <a:cxnLst/>
              <a:rect l="l" t="t" r="r" b="b"/>
              <a:pathLst>
                <a:path w="797" h="814" extrusionOk="0">
                  <a:moveTo>
                    <a:pt x="399" y="1"/>
                  </a:moveTo>
                  <a:cubicBezTo>
                    <a:pt x="372" y="1"/>
                    <a:pt x="345" y="6"/>
                    <a:pt x="323" y="17"/>
                  </a:cubicBezTo>
                  <a:cubicBezTo>
                    <a:pt x="302" y="17"/>
                    <a:pt x="280" y="17"/>
                    <a:pt x="237" y="39"/>
                  </a:cubicBezTo>
                  <a:cubicBezTo>
                    <a:pt x="215" y="39"/>
                    <a:pt x="194" y="60"/>
                    <a:pt x="172" y="82"/>
                  </a:cubicBezTo>
                  <a:cubicBezTo>
                    <a:pt x="151" y="82"/>
                    <a:pt x="129" y="103"/>
                    <a:pt x="108" y="125"/>
                  </a:cubicBezTo>
                  <a:cubicBezTo>
                    <a:pt x="43" y="189"/>
                    <a:pt x="0" y="297"/>
                    <a:pt x="0" y="405"/>
                  </a:cubicBezTo>
                  <a:cubicBezTo>
                    <a:pt x="0" y="469"/>
                    <a:pt x="0" y="512"/>
                    <a:pt x="22" y="555"/>
                  </a:cubicBezTo>
                  <a:cubicBezTo>
                    <a:pt x="65" y="663"/>
                    <a:pt x="151" y="749"/>
                    <a:pt x="237" y="771"/>
                  </a:cubicBezTo>
                  <a:cubicBezTo>
                    <a:pt x="302" y="792"/>
                    <a:pt x="345" y="814"/>
                    <a:pt x="409" y="814"/>
                  </a:cubicBezTo>
                  <a:cubicBezTo>
                    <a:pt x="452" y="814"/>
                    <a:pt x="495" y="792"/>
                    <a:pt x="560" y="771"/>
                  </a:cubicBezTo>
                  <a:cubicBezTo>
                    <a:pt x="603" y="771"/>
                    <a:pt x="646" y="728"/>
                    <a:pt x="689" y="685"/>
                  </a:cubicBezTo>
                  <a:cubicBezTo>
                    <a:pt x="711" y="663"/>
                    <a:pt x="754" y="620"/>
                    <a:pt x="775" y="555"/>
                  </a:cubicBezTo>
                  <a:cubicBezTo>
                    <a:pt x="797" y="512"/>
                    <a:pt x="797" y="469"/>
                    <a:pt x="797" y="405"/>
                  </a:cubicBezTo>
                  <a:cubicBezTo>
                    <a:pt x="797" y="297"/>
                    <a:pt x="754" y="189"/>
                    <a:pt x="689" y="125"/>
                  </a:cubicBezTo>
                  <a:cubicBezTo>
                    <a:pt x="668" y="103"/>
                    <a:pt x="646" y="82"/>
                    <a:pt x="625" y="82"/>
                  </a:cubicBezTo>
                  <a:cubicBezTo>
                    <a:pt x="603" y="60"/>
                    <a:pt x="582" y="39"/>
                    <a:pt x="560" y="39"/>
                  </a:cubicBezTo>
                  <a:cubicBezTo>
                    <a:pt x="517" y="17"/>
                    <a:pt x="495" y="17"/>
                    <a:pt x="474" y="17"/>
                  </a:cubicBezTo>
                  <a:cubicBezTo>
                    <a:pt x="452" y="6"/>
                    <a:pt x="425" y="1"/>
                    <a:pt x="399"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6"/>
            <p:cNvSpPr/>
            <p:nvPr/>
          </p:nvSpPr>
          <p:spPr>
            <a:xfrm>
              <a:off x="4921643" y="4170100"/>
              <a:ext cx="189533" cy="10805"/>
            </a:xfrm>
            <a:custGeom>
              <a:avLst/>
              <a:gdLst/>
              <a:ahLst/>
              <a:cxnLst/>
              <a:rect l="l" t="t" r="r" b="b"/>
              <a:pathLst>
                <a:path w="13998" h="798" extrusionOk="0">
                  <a:moveTo>
                    <a:pt x="410" y="1"/>
                  </a:moveTo>
                  <a:cubicBezTo>
                    <a:pt x="194" y="1"/>
                    <a:pt x="1" y="173"/>
                    <a:pt x="1" y="410"/>
                  </a:cubicBezTo>
                  <a:cubicBezTo>
                    <a:pt x="1" y="625"/>
                    <a:pt x="194" y="798"/>
                    <a:pt x="410" y="798"/>
                  </a:cubicBezTo>
                  <a:cubicBezTo>
                    <a:pt x="625" y="798"/>
                    <a:pt x="819" y="625"/>
                    <a:pt x="819" y="410"/>
                  </a:cubicBezTo>
                  <a:cubicBezTo>
                    <a:pt x="819" y="173"/>
                    <a:pt x="625" y="1"/>
                    <a:pt x="410" y="1"/>
                  </a:cubicBezTo>
                  <a:close/>
                  <a:moveTo>
                    <a:pt x="2283" y="1"/>
                  </a:moveTo>
                  <a:cubicBezTo>
                    <a:pt x="2068" y="1"/>
                    <a:pt x="1896" y="173"/>
                    <a:pt x="1896" y="410"/>
                  </a:cubicBezTo>
                  <a:cubicBezTo>
                    <a:pt x="1896" y="625"/>
                    <a:pt x="2068" y="798"/>
                    <a:pt x="2283" y="798"/>
                  </a:cubicBezTo>
                  <a:cubicBezTo>
                    <a:pt x="2520" y="798"/>
                    <a:pt x="2692" y="625"/>
                    <a:pt x="2692" y="410"/>
                  </a:cubicBezTo>
                  <a:cubicBezTo>
                    <a:pt x="2692" y="173"/>
                    <a:pt x="2520" y="1"/>
                    <a:pt x="2283" y="1"/>
                  </a:cubicBezTo>
                  <a:close/>
                  <a:moveTo>
                    <a:pt x="4178" y="1"/>
                  </a:moveTo>
                  <a:cubicBezTo>
                    <a:pt x="3963" y="1"/>
                    <a:pt x="3769" y="173"/>
                    <a:pt x="3769" y="410"/>
                  </a:cubicBezTo>
                  <a:cubicBezTo>
                    <a:pt x="3769" y="625"/>
                    <a:pt x="3963" y="798"/>
                    <a:pt x="4178" y="798"/>
                  </a:cubicBezTo>
                  <a:cubicBezTo>
                    <a:pt x="4393" y="798"/>
                    <a:pt x="4587" y="625"/>
                    <a:pt x="4587" y="410"/>
                  </a:cubicBezTo>
                  <a:cubicBezTo>
                    <a:pt x="4587" y="173"/>
                    <a:pt x="4393" y="1"/>
                    <a:pt x="4178" y="1"/>
                  </a:cubicBezTo>
                  <a:close/>
                  <a:moveTo>
                    <a:pt x="6052" y="1"/>
                  </a:moveTo>
                  <a:cubicBezTo>
                    <a:pt x="5836" y="1"/>
                    <a:pt x="5664" y="173"/>
                    <a:pt x="5664" y="410"/>
                  </a:cubicBezTo>
                  <a:cubicBezTo>
                    <a:pt x="5664" y="625"/>
                    <a:pt x="5836" y="798"/>
                    <a:pt x="6052" y="798"/>
                  </a:cubicBezTo>
                  <a:cubicBezTo>
                    <a:pt x="6289" y="798"/>
                    <a:pt x="6461" y="625"/>
                    <a:pt x="6461" y="410"/>
                  </a:cubicBezTo>
                  <a:cubicBezTo>
                    <a:pt x="6461" y="173"/>
                    <a:pt x="6289" y="1"/>
                    <a:pt x="6052" y="1"/>
                  </a:cubicBezTo>
                  <a:close/>
                  <a:moveTo>
                    <a:pt x="7947" y="1"/>
                  </a:moveTo>
                  <a:cubicBezTo>
                    <a:pt x="7731" y="1"/>
                    <a:pt x="7537" y="173"/>
                    <a:pt x="7537" y="410"/>
                  </a:cubicBezTo>
                  <a:cubicBezTo>
                    <a:pt x="7537" y="625"/>
                    <a:pt x="7731" y="798"/>
                    <a:pt x="7947" y="798"/>
                  </a:cubicBezTo>
                  <a:cubicBezTo>
                    <a:pt x="8162" y="798"/>
                    <a:pt x="8356" y="625"/>
                    <a:pt x="8356" y="410"/>
                  </a:cubicBezTo>
                  <a:cubicBezTo>
                    <a:pt x="8356" y="173"/>
                    <a:pt x="8162" y="1"/>
                    <a:pt x="7947" y="1"/>
                  </a:cubicBezTo>
                  <a:close/>
                  <a:moveTo>
                    <a:pt x="9820" y="1"/>
                  </a:moveTo>
                  <a:cubicBezTo>
                    <a:pt x="9605" y="1"/>
                    <a:pt x="9433" y="173"/>
                    <a:pt x="9433" y="410"/>
                  </a:cubicBezTo>
                  <a:cubicBezTo>
                    <a:pt x="9433" y="625"/>
                    <a:pt x="9605" y="798"/>
                    <a:pt x="9820" y="798"/>
                  </a:cubicBezTo>
                  <a:cubicBezTo>
                    <a:pt x="10057" y="798"/>
                    <a:pt x="10229" y="625"/>
                    <a:pt x="10229" y="410"/>
                  </a:cubicBezTo>
                  <a:cubicBezTo>
                    <a:pt x="10229" y="173"/>
                    <a:pt x="10057" y="1"/>
                    <a:pt x="9820" y="1"/>
                  </a:cubicBezTo>
                  <a:close/>
                  <a:moveTo>
                    <a:pt x="11715" y="1"/>
                  </a:moveTo>
                  <a:cubicBezTo>
                    <a:pt x="11500" y="1"/>
                    <a:pt x="11306" y="173"/>
                    <a:pt x="11306" y="410"/>
                  </a:cubicBezTo>
                  <a:cubicBezTo>
                    <a:pt x="11306" y="625"/>
                    <a:pt x="11500" y="798"/>
                    <a:pt x="11715" y="798"/>
                  </a:cubicBezTo>
                  <a:cubicBezTo>
                    <a:pt x="11930" y="798"/>
                    <a:pt x="12124" y="625"/>
                    <a:pt x="12124" y="410"/>
                  </a:cubicBezTo>
                  <a:cubicBezTo>
                    <a:pt x="12124" y="173"/>
                    <a:pt x="11930" y="1"/>
                    <a:pt x="11715" y="1"/>
                  </a:cubicBezTo>
                  <a:close/>
                  <a:moveTo>
                    <a:pt x="13610" y="1"/>
                  </a:moveTo>
                  <a:cubicBezTo>
                    <a:pt x="13373" y="1"/>
                    <a:pt x="13201" y="173"/>
                    <a:pt x="13201" y="410"/>
                  </a:cubicBezTo>
                  <a:cubicBezTo>
                    <a:pt x="13201" y="625"/>
                    <a:pt x="13373" y="798"/>
                    <a:pt x="13610" y="798"/>
                  </a:cubicBezTo>
                  <a:cubicBezTo>
                    <a:pt x="13825" y="798"/>
                    <a:pt x="13998" y="625"/>
                    <a:pt x="13998" y="410"/>
                  </a:cubicBezTo>
                  <a:cubicBezTo>
                    <a:pt x="13998" y="173"/>
                    <a:pt x="13825" y="1"/>
                    <a:pt x="1361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6"/>
            <p:cNvSpPr/>
            <p:nvPr/>
          </p:nvSpPr>
          <p:spPr>
            <a:xfrm>
              <a:off x="5879463" y="4170100"/>
              <a:ext cx="189533" cy="10805"/>
            </a:xfrm>
            <a:custGeom>
              <a:avLst/>
              <a:gdLst/>
              <a:ahLst/>
              <a:cxnLst/>
              <a:rect l="l" t="t" r="r" b="b"/>
              <a:pathLst>
                <a:path w="13998" h="798" extrusionOk="0">
                  <a:moveTo>
                    <a:pt x="410" y="1"/>
                  </a:moveTo>
                  <a:cubicBezTo>
                    <a:pt x="173" y="1"/>
                    <a:pt x="0" y="173"/>
                    <a:pt x="0" y="410"/>
                  </a:cubicBezTo>
                  <a:cubicBezTo>
                    <a:pt x="0" y="625"/>
                    <a:pt x="173" y="798"/>
                    <a:pt x="410" y="798"/>
                  </a:cubicBezTo>
                  <a:cubicBezTo>
                    <a:pt x="625" y="798"/>
                    <a:pt x="797" y="625"/>
                    <a:pt x="819" y="410"/>
                  </a:cubicBezTo>
                  <a:cubicBezTo>
                    <a:pt x="819" y="173"/>
                    <a:pt x="625" y="1"/>
                    <a:pt x="410" y="1"/>
                  </a:cubicBezTo>
                  <a:close/>
                  <a:moveTo>
                    <a:pt x="2283" y="1"/>
                  </a:moveTo>
                  <a:cubicBezTo>
                    <a:pt x="2068" y="1"/>
                    <a:pt x="1895" y="173"/>
                    <a:pt x="1895" y="410"/>
                  </a:cubicBezTo>
                  <a:cubicBezTo>
                    <a:pt x="1895" y="625"/>
                    <a:pt x="2068" y="798"/>
                    <a:pt x="2283" y="798"/>
                  </a:cubicBezTo>
                  <a:cubicBezTo>
                    <a:pt x="2520" y="798"/>
                    <a:pt x="2692" y="625"/>
                    <a:pt x="2692" y="410"/>
                  </a:cubicBezTo>
                  <a:cubicBezTo>
                    <a:pt x="2692" y="173"/>
                    <a:pt x="2520" y="1"/>
                    <a:pt x="2283" y="1"/>
                  </a:cubicBezTo>
                  <a:close/>
                  <a:moveTo>
                    <a:pt x="4178" y="1"/>
                  </a:moveTo>
                  <a:cubicBezTo>
                    <a:pt x="3941" y="1"/>
                    <a:pt x="3769" y="173"/>
                    <a:pt x="3769" y="410"/>
                  </a:cubicBezTo>
                  <a:cubicBezTo>
                    <a:pt x="3769" y="625"/>
                    <a:pt x="3941" y="798"/>
                    <a:pt x="4178" y="798"/>
                  </a:cubicBezTo>
                  <a:cubicBezTo>
                    <a:pt x="4393" y="798"/>
                    <a:pt x="4566" y="625"/>
                    <a:pt x="4587" y="410"/>
                  </a:cubicBezTo>
                  <a:cubicBezTo>
                    <a:pt x="4587" y="173"/>
                    <a:pt x="4393" y="1"/>
                    <a:pt x="4178" y="1"/>
                  </a:cubicBezTo>
                  <a:close/>
                  <a:moveTo>
                    <a:pt x="6052" y="1"/>
                  </a:moveTo>
                  <a:cubicBezTo>
                    <a:pt x="5836" y="1"/>
                    <a:pt x="5664" y="173"/>
                    <a:pt x="5664" y="410"/>
                  </a:cubicBezTo>
                  <a:cubicBezTo>
                    <a:pt x="5664" y="625"/>
                    <a:pt x="5836" y="798"/>
                    <a:pt x="6052" y="798"/>
                  </a:cubicBezTo>
                  <a:cubicBezTo>
                    <a:pt x="6288" y="798"/>
                    <a:pt x="6461" y="625"/>
                    <a:pt x="6461" y="410"/>
                  </a:cubicBezTo>
                  <a:cubicBezTo>
                    <a:pt x="6461" y="173"/>
                    <a:pt x="6288" y="1"/>
                    <a:pt x="6052" y="1"/>
                  </a:cubicBezTo>
                  <a:close/>
                  <a:moveTo>
                    <a:pt x="7947" y="1"/>
                  </a:moveTo>
                  <a:cubicBezTo>
                    <a:pt x="7710" y="1"/>
                    <a:pt x="7537" y="173"/>
                    <a:pt x="7537" y="410"/>
                  </a:cubicBezTo>
                  <a:cubicBezTo>
                    <a:pt x="7537" y="625"/>
                    <a:pt x="7710" y="798"/>
                    <a:pt x="7947" y="798"/>
                  </a:cubicBezTo>
                  <a:cubicBezTo>
                    <a:pt x="8162" y="798"/>
                    <a:pt x="8334" y="625"/>
                    <a:pt x="8356" y="410"/>
                  </a:cubicBezTo>
                  <a:cubicBezTo>
                    <a:pt x="8356" y="173"/>
                    <a:pt x="8162" y="1"/>
                    <a:pt x="7947" y="1"/>
                  </a:cubicBezTo>
                  <a:close/>
                  <a:moveTo>
                    <a:pt x="9820" y="1"/>
                  </a:moveTo>
                  <a:cubicBezTo>
                    <a:pt x="9605" y="1"/>
                    <a:pt x="9432" y="173"/>
                    <a:pt x="9432" y="410"/>
                  </a:cubicBezTo>
                  <a:cubicBezTo>
                    <a:pt x="9432" y="625"/>
                    <a:pt x="9605" y="798"/>
                    <a:pt x="9820" y="798"/>
                  </a:cubicBezTo>
                  <a:cubicBezTo>
                    <a:pt x="10057" y="798"/>
                    <a:pt x="10229" y="625"/>
                    <a:pt x="10229" y="410"/>
                  </a:cubicBezTo>
                  <a:cubicBezTo>
                    <a:pt x="10229" y="173"/>
                    <a:pt x="10057" y="1"/>
                    <a:pt x="9820" y="1"/>
                  </a:cubicBezTo>
                  <a:close/>
                  <a:moveTo>
                    <a:pt x="11715" y="1"/>
                  </a:moveTo>
                  <a:cubicBezTo>
                    <a:pt x="11478" y="1"/>
                    <a:pt x="11306" y="173"/>
                    <a:pt x="11306" y="410"/>
                  </a:cubicBezTo>
                  <a:cubicBezTo>
                    <a:pt x="11306" y="625"/>
                    <a:pt x="11478" y="798"/>
                    <a:pt x="11715" y="798"/>
                  </a:cubicBezTo>
                  <a:cubicBezTo>
                    <a:pt x="11930" y="798"/>
                    <a:pt x="12103" y="625"/>
                    <a:pt x="12124" y="410"/>
                  </a:cubicBezTo>
                  <a:cubicBezTo>
                    <a:pt x="12124" y="173"/>
                    <a:pt x="11930" y="1"/>
                    <a:pt x="11715" y="1"/>
                  </a:cubicBezTo>
                  <a:close/>
                  <a:moveTo>
                    <a:pt x="13589" y="1"/>
                  </a:moveTo>
                  <a:cubicBezTo>
                    <a:pt x="13373" y="1"/>
                    <a:pt x="13201" y="173"/>
                    <a:pt x="13201" y="410"/>
                  </a:cubicBezTo>
                  <a:cubicBezTo>
                    <a:pt x="13201" y="625"/>
                    <a:pt x="13373" y="798"/>
                    <a:pt x="13589" y="798"/>
                  </a:cubicBezTo>
                  <a:cubicBezTo>
                    <a:pt x="13825" y="798"/>
                    <a:pt x="13998" y="625"/>
                    <a:pt x="13998" y="410"/>
                  </a:cubicBezTo>
                  <a:cubicBezTo>
                    <a:pt x="13998" y="173"/>
                    <a:pt x="13825" y="1"/>
                    <a:pt x="13589"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56"/>
          <p:cNvGrpSpPr/>
          <p:nvPr/>
        </p:nvGrpSpPr>
        <p:grpSpPr>
          <a:xfrm>
            <a:off x="2845951" y="2220827"/>
            <a:ext cx="1575945" cy="807968"/>
            <a:chOff x="2845951" y="2525627"/>
            <a:chExt cx="1575945" cy="807968"/>
          </a:xfrm>
        </p:grpSpPr>
        <p:sp>
          <p:nvSpPr>
            <p:cNvPr id="1026" name="Google Shape;1026;p56"/>
            <p:cNvSpPr/>
            <p:nvPr/>
          </p:nvSpPr>
          <p:spPr>
            <a:xfrm>
              <a:off x="2845951" y="2543996"/>
              <a:ext cx="1557587" cy="789599"/>
            </a:xfrm>
            <a:custGeom>
              <a:avLst/>
              <a:gdLst/>
              <a:ahLst/>
              <a:cxnLst/>
              <a:rect l="l" t="t" r="r" b="b"/>
              <a:pathLst>
                <a:path w="115036" h="58316" extrusionOk="0">
                  <a:moveTo>
                    <a:pt x="2067" y="0"/>
                  </a:moveTo>
                  <a:cubicBezTo>
                    <a:pt x="2261" y="474"/>
                    <a:pt x="2347" y="970"/>
                    <a:pt x="2326" y="1465"/>
                  </a:cubicBezTo>
                  <a:cubicBezTo>
                    <a:pt x="2326" y="2908"/>
                    <a:pt x="1550" y="4135"/>
                    <a:pt x="0" y="4458"/>
                  </a:cubicBezTo>
                  <a:lnTo>
                    <a:pt x="0" y="4630"/>
                  </a:lnTo>
                  <a:cubicBezTo>
                    <a:pt x="1550" y="4953"/>
                    <a:pt x="2218" y="6159"/>
                    <a:pt x="2218" y="7602"/>
                  </a:cubicBezTo>
                  <a:cubicBezTo>
                    <a:pt x="2218" y="9066"/>
                    <a:pt x="1550" y="10272"/>
                    <a:pt x="0" y="10595"/>
                  </a:cubicBezTo>
                  <a:lnTo>
                    <a:pt x="0" y="10768"/>
                  </a:lnTo>
                  <a:cubicBezTo>
                    <a:pt x="1550" y="11091"/>
                    <a:pt x="2218" y="12318"/>
                    <a:pt x="2218" y="13761"/>
                  </a:cubicBezTo>
                  <a:cubicBezTo>
                    <a:pt x="2218" y="15204"/>
                    <a:pt x="1550" y="16410"/>
                    <a:pt x="0" y="16733"/>
                  </a:cubicBezTo>
                  <a:lnTo>
                    <a:pt x="0" y="16905"/>
                  </a:lnTo>
                  <a:cubicBezTo>
                    <a:pt x="1550" y="17249"/>
                    <a:pt x="2218" y="18455"/>
                    <a:pt x="2218" y="19898"/>
                  </a:cubicBezTo>
                  <a:cubicBezTo>
                    <a:pt x="2218" y="21341"/>
                    <a:pt x="1550" y="22547"/>
                    <a:pt x="0" y="22870"/>
                  </a:cubicBezTo>
                  <a:lnTo>
                    <a:pt x="0" y="23064"/>
                  </a:lnTo>
                  <a:cubicBezTo>
                    <a:pt x="1550" y="23387"/>
                    <a:pt x="2218" y="24593"/>
                    <a:pt x="2218" y="26035"/>
                  </a:cubicBezTo>
                  <a:cubicBezTo>
                    <a:pt x="2218" y="27478"/>
                    <a:pt x="1550" y="28684"/>
                    <a:pt x="0" y="29029"/>
                  </a:cubicBezTo>
                  <a:lnTo>
                    <a:pt x="0" y="29201"/>
                  </a:lnTo>
                  <a:cubicBezTo>
                    <a:pt x="1550" y="29524"/>
                    <a:pt x="2218" y="30730"/>
                    <a:pt x="2218" y="32173"/>
                  </a:cubicBezTo>
                  <a:cubicBezTo>
                    <a:pt x="2218" y="33637"/>
                    <a:pt x="1550" y="34843"/>
                    <a:pt x="0" y="35166"/>
                  </a:cubicBezTo>
                  <a:lnTo>
                    <a:pt x="0" y="35338"/>
                  </a:lnTo>
                  <a:cubicBezTo>
                    <a:pt x="1550" y="35661"/>
                    <a:pt x="2218" y="36867"/>
                    <a:pt x="2218" y="38331"/>
                  </a:cubicBezTo>
                  <a:cubicBezTo>
                    <a:pt x="2218" y="39774"/>
                    <a:pt x="1550" y="40980"/>
                    <a:pt x="0" y="41303"/>
                  </a:cubicBezTo>
                  <a:lnTo>
                    <a:pt x="0" y="41475"/>
                  </a:lnTo>
                  <a:cubicBezTo>
                    <a:pt x="1550" y="41799"/>
                    <a:pt x="2218" y="43026"/>
                    <a:pt x="2218" y="44469"/>
                  </a:cubicBezTo>
                  <a:cubicBezTo>
                    <a:pt x="2218" y="45912"/>
                    <a:pt x="1550" y="47117"/>
                    <a:pt x="0" y="47440"/>
                  </a:cubicBezTo>
                  <a:lnTo>
                    <a:pt x="0" y="47634"/>
                  </a:lnTo>
                  <a:cubicBezTo>
                    <a:pt x="1550" y="47957"/>
                    <a:pt x="2218" y="49163"/>
                    <a:pt x="2218" y="50606"/>
                  </a:cubicBezTo>
                  <a:cubicBezTo>
                    <a:pt x="2218" y="52049"/>
                    <a:pt x="1550" y="53255"/>
                    <a:pt x="0" y="53578"/>
                  </a:cubicBezTo>
                  <a:lnTo>
                    <a:pt x="0" y="53772"/>
                  </a:lnTo>
                  <a:cubicBezTo>
                    <a:pt x="1550" y="54095"/>
                    <a:pt x="2326" y="55301"/>
                    <a:pt x="2326" y="56743"/>
                  </a:cubicBezTo>
                  <a:cubicBezTo>
                    <a:pt x="2347" y="57282"/>
                    <a:pt x="2240" y="57820"/>
                    <a:pt x="2003" y="58315"/>
                  </a:cubicBezTo>
                  <a:lnTo>
                    <a:pt x="113421" y="58315"/>
                  </a:lnTo>
                  <a:cubicBezTo>
                    <a:pt x="113119" y="57842"/>
                    <a:pt x="112947" y="57303"/>
                    <a:pt x="112904" y="56743"/>
                  </a:cubicBezTo>
                  <a:cubicBezTo>
                    <a:pt x="112904" y="55387"/>
                    <a:pt x="113765" y="54181"/>
                    <a:pt x="115036" y="53772"/>
                  </a:cubicBezTo>
                  <a:lnTo>
                    <a:pt x="115036" y="53578"/>
                  </a:lnTo>
                  <a:cubicBezTo>
                    <a:pt x="112086" y="52695"/>
                    <a:pt x="112086" y="48496"/>
                    <a:pt x="115036" y="47613"/>
                  </a:cubicBezTo>
                  <a:lnTo>
                    <a:pt x="115036" y="47440"/>
                  </a:lnTo>
                  <a:cubicBezTo>
                    <a:pt x="112086" y="46558"/>
                    <a:pt x="112086" y="42358"/>
                    <a:pt x="115036" y="41475"/>
                  </a:cubicBezTo>
                  <a:lnTo>
                    <a:pt x="115036" y="41303"/>
                  </a:lnTo>
                  <a:cubicBezTo>
                    <a:pt x="112086" y="40420"/>
                    <a:pt x="112086" y="36221"/>
                    <a:pt x="115036" y="35338"/>
                  </a:cubicBezTo>
                  <a:lnTo>
                    <a:pt x="115036" y="35166"/>
                  </a:lnTo>
                  <a:cubicBezTo>
                    <a:pt x="112086" y="34283"/>
                    <a:pt x="112086" y="30084"/>
                    <a:pt x="115036" y="29201"/>
                  </a:cubicBezTo>
                  <a:lnTo>
                    <a:pt x="115036" y="29029"/>
                  </a:lnTo>
                  <a:cubicBezTo>
                    <a:pt x="112086" y="28146"/>
                    <a:pt x="112086" y="23947"/>
                    <a:pt x="115036" y="23064"/>
                  </a:cubicBezTo>
                  <a:lnTo>
                    <a:pt x="115036" y="22870"/>
                  </a:lnTo>
                  <a:cubicBezTo>
                    <a:pt x="112086" y="21987"/>
                    <a:pt x="112086" y="17788"/>
                    <a:pt x="115036" y="16905"/>
                  </a:cubicBezTo>
                  <a:lnTo>
                    <a:pt x="115036" y="16733"/>
                  </a:lnTo>
                  <a:cubicBezTo>
                    <a:pt x="112086" y="15850"/>
                    <a:pt x="112086" y="11651"/>
                    <a:pt x="115036" y="10768"/>
                  </a:cubicBezTo>
                  <a:lnTo>
                    <a:pt x="115036" y="10595"/>
                  </a:lnTo>
                  <a:cubicBezTo>
                    <a:pt x="112086" y="9712"/>
                    <a:pt x="112086" y="5513"/>
                    <a:pt x="115036" y="4630"/>
                  </a:cubicBezTo>
                  <a:lnTo>
                    <a:pt x="115036" y="4458"/>
                  </a:lnTo>
                  <a:cubicBezTo>
                    <a:pt x="113765" y="4027"/>
                    <a:pt x="112904" y="2821"/>
                    <a:pt x="112904" y="1465"/>
                  </a:cubicBezTo>
                  <a:cubicBezTo>
                    <a:pt x="112947" y="948"/>
                    <a:pt x="113098" y="453"/>
                    <a:pt x="113356" y="0"/>
                  </a:cubicBezTo>
                  <a:close/>
                </a:path>
              </a:pathLst>
            </a:custGeom>
            <a:solidFill>
              <a:srgbClr val="432918">
                <a:alpha val="7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6"/>
            <p:cNvSpPr/>
            <p:nvPr/>
          </p:nvSpPr>
          <p:spPr>
            <a:xfrm>
              <a:off x="2864308" y="2525627"/>
              <a:ext cx="1557587" cy="789599"/>
            </a:xfrm>
            <a:custGeom>
              <a:avLst/>
              <a:gdLst/>
              <a:ahLst/>
              <a:cxnLst/>
              <a:rect l="l" t="t" r="r" b="b"/>
              <a:pathLst>
                <a:path w="115036" h="58316" extrusionOk="0">
                  <a:moveTo>
                    <a:pt x="2067" y="0"/>
                  </a:moveTo>
                  <a:cubicBezTo>
                    <a:pt x="2261" y="474"/>
                    <a:pt x="2347" y="970"/>
                    <a:pt x="2326" y="1465"/>
                  </a:cubicBezTo>
                  <a:cubicBezTo>
                    <a:pt x="2326" y="2908"/>
                    <a:pt x="1550" y="4135"/>
                    <a:pt x="0" y="4458"/>
                  </a:cubicBezTo>
                  <a:lnTo>
                    <a:pt x="0" y="4630"/>
                  </a:lnTo>
                  <a:cubicBezTo>
                    <a:pt x="1550" y="4953"/>
                    <a:pt x="2218" y="6159"/>
                    <a:pt x="2218" y="7602"/>
                  </a:cubicBezTo>
                  <a:cubicBezTo>
                    <a:pt x="2218" y="9066"/>
                    <a:pt x="1550" y="10272"/>
                    <a:pt x="0" y="10595"/>
                  </a:cubicBezTo>
                  <a:lnTo>
                    <a:pt x="0" y="10768"/>
                  </a:lnTo>
                  <a:cubicBezTo>
                    <a:pt x="1550" y="11091"/>
                    <a:pt x="2218" y="12318"/>
                    <a:pt x="2218" y="13761"/>
                  </a:cubicBezTo>
                  <a:cubicBezTo>
                    <a:pt x="2218" y="15204"/>
                    <a:pt x="1550" y="16410"/>
                    <a:pt x="0" y="16733"/>
                  </a:cubicBezTo>
                  <a:lnTo>
                    <a:pt x="0" y="16905"/>
                  </a:lnTo>
                  <a:cubicBezTo>
                    <a:pt x="1550" y="17249"/>
                    <a:pt x="2218" y="18455"/>
                    <a:pt x="2218" y="19898"/>
                  </a:cubicBezTo>
                  <a:cubicBezTo>
                    <a:pt x="2218" y="21341"/>
                    <a:pt x="1550" y="22547"/>
                    <a:pt x="0" y="22870"/>
                  </a:cubicBezTo>
                  <a:lnTo>
                    <a:pt x="0" y="23064"/>
                  </a:lnTo>
                  <a:cubicBezTo>
                    <a:pt x="1550" y="23387"/>
                    <a:pt x="2218" y="24593"/>
                    <a:pt x="2218" y="26035"/>
                  </a:cubicBezTo>
                  <a:cubicBezTo>
                    <a:pt x="2218" y="27478"/>
                    <a:pt x="1550" y="28684"/>
                    <a:pt x="0" y="29029"/>
                  </a:cubicBezTo>
                  <a:lnTo>
                    <a:pt x="0" y="29201"/>
                  </a:lnTo>
                  <a:cubicBezTo>
                    <a:pt x="1550" y="29524"/>
                    <a:pt x="2218" y="30730"/>
                    <a:pt x="2218" y="32173"/>
                  </a:cubicBezTo>
                  <a:cubicBezTo>
                    <a:pt x="2218" y="33637"/>
                    <a:pt x="1550" y="34843"/>
                    <a:pt x="0" y="35166"/>
                  </a:cubicBezTo>
                  <a:lnTo>
                    <a:pt x="0" y="35338"/>
                  </a:lnTo>
                  <a:cubicBezTo>
                    <a:pt x="1550" y="35661"/>
                    <a:pt x="2218" y="36867"/>
                    <a:pt x="2218" y="38331"/>
                  </a:cubicBezTo>
                  <a:cubicBezTo>
                    <a:pt x="2218" y="39774"/>
                    <a:pt x="1550" y="40980"/>
                    <a:pt x="0" y="41303"/>
                  </a:cubicBezTo>
                  <a:lnTo>
                    <a:pt x="0" y="41475"/>
                  </a:lnTo>
                  <a:cubicBezTo>
                    <a:pt x="1550" y="41799"/>
                    <a:pt x="2218" y="43026"/>
                    <a:pt x="2218" y="44469"/>
                  </a:cubicBezTo>
                  <a:cubicBezTo>
                    <a:pt x="2218" y="45912"/>
                    <a:pt x="1550" y="47117"/>
                    <a:pt x="0" y="47440"/>
                  </a:cubicBezTo>
                  <a:lnTo>
                    <a:pt x="0" y="47634"/>
                  </a:lnTo>
                  <a:cubicBezTo>
                    <a:pt x="1550" y="47957"/>
                    <a:pt x="2218" y="49163"/>
                    <a:pt x="2218" y="50606"/>
                  </a:cubicBezTo>
                  <a:cubicBezTo>
                    <a:pt x="2218" y="52049"/>
                    <a:pt x="1550" y="53255"/>
                    <a:pt x="0" y="53578"/>
                  </a:cubicBezTo>
                  <a:lnTo>
                    <a:pt x="0" y="53772"/>
                  </a:lnTo>
                  <a:cubicBezTo>
                    <a:pt x="1550" y="54095"/>
                    <a:pt x="2326" y="55301"/>
                    <a:pt x="2326" y="56743"/>
                  </a:cubicBezTo>
                  <a:cubicBezTo>
                    <a:pt x="2347" y="57282"/>
                    <a:pt x="2240" y="57820"/>
                    <a:pt x="2003" y="58315"/>
                  </a:cubicBezTo>
                  <a:lnTo>
                    <a:pt x="113421" y="58315"/>
                  </a:lnTo>
                  <a:cubicBezTo>
                    <a:pt x="113119" y="57842"/>
                    <a:pt x="112947" y="57303"/>
                    <a:pt x="112904" y="56743"/>
                  </a:cubicBezTo>
                  <a:cubicBezTo>
                    <a:pt x="112904" y="55387"/>
                    <a:pt x="113765" y="54181"/>
                    <a:pt x="115036" y="53772"/>
                  </a:cubicBezTo>
                  <a:lnTo>
                    <a:pt x="115036" y="53578"/>
                  </a:lnTo>
                  <a:cubicBezTo>
                    <a:pt x="112086" y="52695"/>
                    <a:pt x="112086" y="48496"/>
                    <a:pt x="115036" y="47613"/>
                  </a:cubicBezTo>
                  <a:lnTo>
                    <a:pt x="115036" y="47440"/>
                  </a:lnTo>
                  <a:cubicBezTo>
                    <a:pt x="112086" y="46558"/>
                    <a:pt x="112086" y="42358"/>
                    <a:pt x="115036" y="41475"/>
                  </a:cubicBezTo>
                  <a:lnTo>
                    <a:pt x="115036" y="41303"/>
                  </a:lnTo>
                  <a:cubicBezTo>
                    <a:pt x="112086" y="40420"/>
                    <a:pt x="112086" y="36221"/>
                    <a:pt x="115036" y="35338"/>
                  </a:cubicBezTo>
                  <a:lnTo>
                    <a:pt x="115036" y="35166"/>
                  </a:lnTo>
                  <a:cubicBezTo>
                    <a:pt x="112086" y="34283"/>
                    <a:pt x="112086" y="30084"/>
                    <a:pt x="115036" y="29201"/>
                  </a:cubicBezTo>
                  <a:lnTo>
                    <a:pt x="115036" y="29029"/>
                  </a:lnTo>
                  <a:cubicBezTo>
                    <a:pt x="112086" y="28146"/>
                    <a:pt x="112086" y="23947"/>
                    <a:pt x="115036" y="23064"/>
                  </a:cubicBezTo>
                  <a:lnTo>
                    <a:pt x="115036" y="22870"/>
                  </a:lnTo>
                  <a:cubicBezTo>
                    <a:pt x="112086" y="21987"/>
                    <a:pt x="112086" y="17788"/>
                    <a:pt x="115036" y="16905"/>
                  </a:cubicBezTo>
                  <a:lnTo>
                    <a:pt x="115036" y="16733"/>
                  </a:lnTo>
                  <a:cubicBezTo>
                    <a:pt x="112086" y="15850"/>
                    <a:pt x="112086" y="11651"/>
                    <a:pt x="115036" y="10768"/>
                  </a:cubicBezTo>
                  <a:lnTo>
                    <a:pt x="115036" y="10595"/>
                  </a:lnTo>
                  <a:cubicBezTo>
                    <a:pt x="112086" y="9712"/>
                    <a:pt x="112086" y="5513"/>
                    <a:pt x="115036" y="4630"/>
                  </a:cubicBezTo>
                  <a:lnTo>
                    <a:pt x="115036" y="4458"/>
                  </a:lnTo>
                  <a:cubicBezTo>
                    <a:pt x="113765" y="4027"/>
                    <a:pt x="112904" y="2821"/>
                    <a:pt x="112904" y="1465"/>
                  </a:cubicBezTo>
                  <a:cubicBezTo>
                    <a:pt x="112947" y="948"/>
                    <a:pt x="113098" y="453"/>
                    <a:pt x="1133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6"/>
            <p:cNvSpPr/>
            <p:nvPr/>
          </p:nvSpPr>
          <p:spPr>
            <a:xfrm>
              <a:off x="2971314" y="2601139"/>
              <a:ext cx="1343872" cy="643813"/>
            </a:xfrm>
            <a:custGeom>
              <a:avLst/>
              <a:gdLst/>
              <a:ahLst/>
              <a:cxnLst/>
              <a:rect l="l" t="t" r="r" b="b"/>
              <a:pathLst>
                <a:path w="99252" h="47549" extrusionOk="0">
                  <a:moveTo>
                    <a:pt x="95095" y="539"/>
                  </a:moveTo>
                  <a:cubicBezTo>
                    <a:pt x="97098" y="539"/>
                    <a:pt x="98713" y="2154"/>
                    <a:pt x="98713" y="4157"/>
                  </a:cubicBezTo>
                  <a:lnTo>
                    <a:pt x="98713" y="43392"/>
                  </a:lnTo>
                  <a:cubicBezTo>
                    <a:pt x="98713" y="45395"/>
                    <a:pt x="97098" y="47010"/>
                    <a:pt x="95095" y="47010"/>
                  </a:cubicBezTo>
                  <a:lnTo>
                    <a:pt x="4156" y="47010"/>
                  </a:lnTo>
                  <a:cubicBezTo>
                    <a:pt x="2153" y="47010"/>
                    <a:pt x="538" y="45395"/>
                    <a:pt x="538" y="43392"/>
                  </a:cubicBezTo>
                  <a:lnTo>
                    <a:pt x="538" y="4157"/>
                  </a:lnTo>
                  <a:cubicBezTo>
                    <a:pt x="538" y="2154"/>
                    <a:pt x="2153" y="539"/>
                    <a:pt x="4156" y="539"/>
                  </a:cubicBezTo>
                  <a:close/>
                  <a:moveTo>
                    <a:pt x="4156" y="1"/>
                  </a:moveTo>
                  <a:cubicBezTo>
                    <a:pt x="1852" y="1"/>
                    <a:pt x="0" y="1853"/>
                    <a:pt x="0" y="4157"/>
                  </a:cubicBezTo>
                  <a:lnTo>
                    <a:pt x="0" y="43392"/>
                  </a:lnTo>
                  <a:cubicBezTo>
                    <a:pt x="0" y="45697"/>
                    <a:pt x="1852" y="47549"/>
                    <a:pt x="4156" y="47549"/>
                  </a:cubicBezTo>
                  <a:lnTo>
                    <a:pt x="95095" y="47549"/>
                  </a:lnTo>
                  <a:cubicBezTo>
                    <a:pt x="97378" y="47549"/>
                    <a:pt x="99251" y="45697"/>
                    <a:pt x="99251" y="43392"/>
                  </a:cubicBezTo>
                  <a:lnTo>
                    <a:pt x="99251" y="4157"/>
                  </a:lnTo>
                  <a:cubicBezTo>
                    <a:pt x="99251" y="1853"/>
                    <a:pt x="97378" y="1"/>
                    <a:pt x="95095"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6"/>
            <p:cNvSpPr/>
            <p:nvPr/>
          </p:nvSpPr>
          <p:spPr>
            <a:xfrm>
              <a:off x="4155103" y="2604646"/>
              <a:ext cx="7298" cy="636813"/>
            </a:xfrm>
            <a:custGeom>
              <a:avLst/>
              <a:gdLst/>
              <a:ahLst/>
              <a:cxnLst/>
              <a:rect l="l" t="t" r="r" b="b"/>
              <a:pathLst>
                <a:path w="539" h="47032" extrusionOk="0">
                  <a:moveTo>
                    <a:pt x="0" y="0"/>
                  </a:moveTo>
                  <a:lnTo>
                    <a:pt x="0" y="47031"/>
                  </a:lnTo>
                  <a:lnTo>
                    <a:pt x="538" y="47031"/>
                  </a:lnTo>
                  <a:lnTo>
                    <a:pt x="538"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6"/>
            <p:cNvSpPr/>
            <p:nvPr/>
          </p:nvSpPr>
          <p:spPr>
            <a:xfrm>
              <a:off x="4205242" y="3068242"/>
              <a:ext cx="62704" cy="20134"/>
            </a:xfrm>
            <a:custGeom>
              <a:avLst/>
              <a:gdLst/>
              <a:ahLst/>
              <a:cxnLst/>
              <a:rect l="l" t="t" r="r" b="b"/>
              <a:pathLst>
                <a:path w="4631" h="1487" extrusionOk="0">
                  <a:moveTo>
                    <a:pt x="1" y="1"/>
                  </a:moveTo>
                  <a:lnTo>
                    <a:pt x="1" y="582"/>
                  </a:lnTo>
                  <a:cubicBezTo>
                    <a:pt x="345" y="798"/>
                    <a:pt x="604" y="1099"/>
                    <a:pt x="712" y="1487"/>
                  </a:cubicBezTo>
                  <a:lnTo>
                    <a:pt x="1401" y="1400"/>
                  </a:lnTo>
                  <a:cubicBezTo>
                    <a:pt x="1336" y="1185"/>
                    <a:pt x="1250" y="970"/>
                    <a:pt x="1099" y="798"/>
                  </a:cubicBezTo>
                  <a:lnTo>
                    <a:pt x="4631" y="798"/>
                  </a:lnTo>
                  <a:lnTo>
                    <a:pt x="463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6"/>
            <p:cNvSpPr/>
            <p:nvPr/>
          </p:nvSpPr>
          <p:spPr>
            <a:xfrm>
              <a:off x="4203224" y="3006432"/>
              <a:ext cx="64721" cy="37912"/>
            </a:xfrm>
            <a:custGeom>
              <a:avLst/>
              <a:gdLst/>
              <a:ahLst/>
              <a:cxnLst/>
              <a:rect l="l" t="t" r="r" b="b"/>
              <a:pathLst>
                <a:path w="4780" h="2800" extrusionOk="0">
                  <a:moveTo>
                    <a:pt x="4026" y="1"/>
                  </a:moveTo>
                  <a:lnTo>
                    <a:pt x="4026" y="1443"/>
                  </a:lnTo>
                  <a:cubicBezTo>
                    <a:pt x="2669" y="539"/>
                    <a:pt x="1916" y="173"/>
                    <a:pt x="1291" y="173"/>
                  </a:cubicBezTo>
                  <a:cubicBezTo>
                    <a:pt x="1267" y="171"/>
                    <a:pt x="1243" y="171"/>
                    <a:pt x="1220" y="171"/>
                  </a:cubicBezTo>
                  <a:cubicBezTo>
                    <a:pt x="542" y="171"/>
                    <a:pt x="1" y="757"/>
                    <a:pt x="42" y="1443"/>
                  </a:cubicBezTo>
                  <a:cubicBezTo>
                    <a:pt x="21" y="1960"/>
                    <a:pt x="279" y="2477"/>
                    <a:pt x="710" y="2778"/>
                  </a:cubicBezTo>
                  <a:lnTo>
                    <a:pt x="1399" y="2671"/>
                  </a:lnTo>
                  <a:cubicBezTo>
                    <a:pt x="1184" y="2520"/>
                    <a:pt x="710" y="2175"/>
                    <a:pt x="710" y="1616"/>
                  </a:cubicBezTo>
                  <a:cubicBezTo>
                    <a:pt x="689" y="1250"/>
                    <a:pt x="976" y="923"/>
                    <a:pt x="1333" y="923"/>
                  </a:cubicBezTo>
                  <a:cubicBezTo>
                    <a:pt x="1355" y="923"/>
                    <a:pt x="1377" y="924"/>
                    <a:pt x="1399" y="926"/>
                  </a:cubicBezTo>
                  <a:cubicBezTo>
                    <a:pt x="1743" y="926"/>
                    <a:pt x="2282" y="1077"/>
                    <a:pt x="4780" y="2800"/>
                  </a:cubicBezTo>
                  <a:lnTo>
                    <a:pt x="4780"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6"/>
            <p:cNvSpPr/>
            <p:nvPr/>
          </p:nvSpPr>
          <p:spPr>
            <a:xfrm>
              <a:off x="4203495" y="2947519"/>
              <a:ext cx="65615" cy="39686"/>
            </a:xfrm>
            <a:custGeom>
              <a:avLst/>
              <a:gdLst/>
              <a:ahLst/>
              <a:cxnLst/>
              <a:rect l="l" t="t" r="r" b="b"/>
              <a:pathLst>
                <a:path w="4846" h="2931" extrusionOk="0">
                  <a:moveTo>
                    <a:pt x="3262" y="0"/>
                  </a:moveTo>
                  <a:cubicBezTo>
                    <a:pt x="2808" y="0"/>
                    <a:pt x="2383" y="254"/>
                    <a:pt x="2176" y="648"/>
                  </a:cubicBezTo>
                  <a:cubicBezTo>
                    <a:pt x="1992" y="361"/>
                    <a:pt x="1652" y="172"/>
                    <a:pt x="1305" y="172"/>
                  </a:cubicBezTo>
                  <a:cubicBezTo>
                    <a:pt x="1287" y="172"/>
                    <a:pt x="1268" y="173"/>
                    <a:pt x="1250" y="174"/>
                  </a:cubicBezTo>
                  <a:cubicBezTo>
                    <a:pt x="754" y="174"/>
                    <a:pt x="22" y="411"/>
                    <a:pt x="22" y="1595"/>
                  </a:cubicBezTo>
                  <a:cubicBezTo>
                    <a:pt x="1" y="1961"/>
                    <a:pt x="108" y="2349"/>
                    <a:pt x="345" y="2650"/>
                  </a:cubicBezTo>
                  <a:lnTo>
                    <a:pt x="927" y="2521"/>
                  </a:lnTo>
                  <a:cubicBezTo>
                    <a:pt x="776" y="2263"/>
                    <a:pt x="690" y="1983"/>
                    <a:pt x="690" y="1681"/>
                  </a:cubicBezTo>
                  <a:cubicBezTo>
                    <a:pt x="690" y="1186"/>
                    <a:pt x="905" y="971"/>
                    <a:pt x="1271" y="971"/>
                  </a:cubicBezTo>
                  <a:cubicBezTo>
                    <a:pt x="1637" y="971"/>
                    <a:pt x="1917" y="1186"/>
                    <a:pt x="1917" y="1918"/>
                  </a:cubicBezTo>
                  <a:lnTo>
                    <a:pt x="1917" y="2198"/>
                  </a:lnTo>
                  <a:lnTo>
                    <a:pt x="2542" y="2284"/>
                  </a:lnTo>
                  <a:lnTo>
                    <a:pt x="2542" y="1703"/>
                  </a:lnTo>
                  <a:cubicBezTo>
                    <a:pt x="2542" y="949"/>
                    <a:pt x="2929" y="777"/>
                    <a:pt x="3339" y="777"/>
                  </a:cubicBezTo>
                  <a:cubicBezTo>
                    <a:pt x="3941" y="777"/>
                    <a:pt x="4114" y="1251"/>
                    <a:pt x="4114" y="1703"/>
                  </a:cubicBezTo>
                  <a:cubicBezTo>
                    <a:pt x="4114" y="2090"/>
                    <a:pt x="3985" y="2435"/>
                    <a:pt x="3769" y="2736"/>
                  </a:cubicBezTo>
                  <a:lnTo>
                    <a:pt x="4480" y="2930"/>
                  </a:lnTo>
                  <a:cubicBezTo>
                    <a:pt x="4738" y="2564"/>
                    <a:pt x="4846" y="2133"/>
                    <a:pt x="4846" y="1681"/>
                  </a:cubicBezTo>
                  <a:cubicBezTo>
                    <a:pt x="4846" y="841"/>
                    <a:pt x="4351" y="2"/>
                    <a:pt x="3317" y="2"/>
                  </a:cubicBezTo>
                  <a:cubicBezTo>
                    <a:pt x="3299" y="1"/>
                    <a:pt x="3280" y="0"/>
                    <a:pt x="3262"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6"/>
            <p:cNvSpPr/>
            <p:nvPr/>
          </p:nvSpPr>
          <p:spPr>
            <a:xfrm>
              <a:off x="4205242" y="2884843"/>
              <a:ext cx="62704" cy="45508"/>
            </a:xfrm>
            <a:custGeom>
              <a:avLst/>
              <a:gdLst/>
              <a:ahLst/>
              <a:cxnLst/>
              <a:rect l="l" t="t" r="r" b="b"/>
              <a:pathLst>
                <a:path w="4631" h="3361" extrusionOk="0">
                  <a:moveTo>
                    <a:pt x="2714" y="1357"/>
                  </a:moveTo>
                  <a:lnTo>
                    <a:pt x="2714" y="2262"/>
                  </a:lnTo>
                  <a:lnTo>
                    <a:pt x="1228" y="1357"/>
                  </a:lnTo>
                  <a:close/>
                  <a:moveTo>
                    <a:pt x="2714" y="1"/>
                  </a:moveTo>
                  <a:lnTo>
                    <a:pt x="2714" y="582"/>
                  </a:lnTo>
                  <a:lnTo>
                    <a:pt x="1" y="582"/>
                  </a:lnTo>
                  <a:lnTo>
                    <a:pt x="1" y="1228"/>
                  </a:lnTo>
                  <a:lnTo>
                    <a:pt x="3360" y="3360"/>
                  </a:lnTo>
                  <a:lnTo>
                    <a:pt x="3360" y="1357"/>
                  </a:lnTo>
                  <a:lnTo>
                    <a:pt x="4631" y="1357"/>
                  </a:lnTo>
                  <a:lnTo>
                    <a:pt x="4631" y="582"/>
                  </a:lnTo>
                  <a:lnTo>
                    <a:pt x="3360" y="582"/>
                  </a:lnTo>
                  <a:lnTo>
                    <a:pt x="3360"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6"/>
            <p:cNvSpPr/>
            <p:nvPr/>
          </p:nvSpPr>
          <p:spPr>
            <a:xfrm>
              <a:off x="4205242" y="2825361"/>
              <a:ext cx="63868" cy="39374"/>
            </a:xfrm>
            <a:custGeom>
              <a:avLst/>
              <a:gdLst/>
              <a:ahLst/>
              <a:cxnLst/>
              <a:rect l="l" t="t" r="r" b="b"/>
              <a:pathLst>
                <a:path w="4717" h="2908" extrusionOk="0">
                  <a:moveTo>
                    <a:pt x="3080" y="1"/>
                  </a:moveTo>
                  <a:cubicBezTo>
                    <a:pt x="2154" y="1"/>
                    <a:pt x="1724" y="561"/>
                    <a:pt x="1724" y="1896"/>
                  </a:cubicBezTo>
                  <a:lnTo>
                    <a:pt x="733" y="1767"/>
                  </a:lnTo>
                  <a:lnTo>
                    <a:pt x="733" y="324"/>
                  </a:lnTo>
                  <a:lnTo>
                    <a:pt x="1" y="259"/>
                  </a:lnTo>
                  <a:lnTo>
                    <a:pt x="1" y="2369"/>
                  </a:lnTo>
                  <a:lnTo>
                    <a:pt x="2391" y="2649"/>
                  </a:lnTo>
                  <a:lnTo>
                    <a:pt x="2391" y="2003"/>
                  </a:lnTo>
                  <a:cubicBezTo>
                    <a:pt x="2391" y="1013"/>
                    <a:pt x="2693" y="776"/>
                    <a:pt x="3123" y="776"/>
                  </a:cubicBezTo>
                  <a:cubicBezTo>
                    <a:pt x="3705" y="776"/>
                    <a:pt x="3985" y="1250"/>
                    <a:pt x="3985" y="1745"/>
                  </a:cubicBezTo>
                  <a:cubicBezTo>
                    <a:pt x="3985" y="2090"/>
                    <a:pt x="3877" y="2434"/>
                    <a:pt x="3662" y="2714"/>
                  </a:cubicBezTo>
                  <a:lnTo>
                    <a:pt x="4372" y="2908"/>
                  </a:lnTo>
                  <a:cubicBezTo>
                    <a:pt x="4480" y="2843"/>
                    <a:pt x="4717" y="2262"/>
                    <a:pt x="4717" y="1723"/>
                  </a:cubicBezTo>
                  <a:cubicBezTo>
                    <a:pt x="4717" y="841"/>
                    <a:pt x="4135" y="1"/>
                    <a:pt x="308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6"/>
            <p:cNvSpPr/>
            <p:nvPr/>
          </p:nvSpPr>
          <p:spPr>
            <a:xfrm>
              <a:off x="4205242" y="2763254"/>
              <a:ext cx="64450" cy="41419"/>
            </a:xfrm>
            <a:custGeom>
              <a:avLst/>
              <a:gdLst/>
              <a:ahLst/>
              <a:cxnLst/>
              <a:rect l="l" t="t" r="r" b="b"/>
              <a:pathLst>
                <a:path w="4760" h="3059" extrusionOk="0">
                  <a:moveTo>
                    <a:pt x="3206" y="732"/>
                  </a:moveTo>
                  <a:cubicBezTo>
                    <a:pt x="3662" y="732"/>
                    <a:pt x="4028" y="1090"/>
                    <a:pt x="4028" y="1530"/>
                  </a:cubicBezTo>
                  <a:cubicBezTo>
                    <a:pt x="4049" y="1927"/>
                    <a:pt x="3724" y="2284"/>
                    <a:pt x="3330" y="2284"/>
                  </a:cubicBezTo>
                  <a:cubicBezTo>
                    <a:pt x="3319" y="2284"/>
                    <a:pt x="3307" y="2284"/>
                    <a:pt x="3296" y="2284"/>
                  </a:cubicBezTo>
                  <a:cubicBezTo>
                    <a:pt x="3283" y="2284"/>
                    <a:pt x="3270" y="2284"/>
                    <a:pt x="3258" y="2284"/>
                  </a:cubicBezTo>
                  <a:cubicBezTo>
                    <a:pt x="2802" y="2284"/>
                    <a:pt x="2435" y="1905"/>
                    <a:pt x="2477" y="1465"/>
                  </a:cubicBezTo>
                  <a:cubicBezTo>
                    <a:pt x="2456" y="1056"/>
                    <a:pt x="2779" y="733"/>
                    <a:pt x="3166" y="733"/>
                  </a:cubicBezTo>
                  <a:cubicBezTo>
                    <a:pt x="3180" y="732"/>
                    <a:pt x="3193" y="732"/>
                    <a:pt x="3206" y="732"/>
                  </a:cubicBezTo>
                  <a:close/>
                  <a:moveTo>
                    <a:pt x="3166" y="1"/>
                  </a:moveTo>
                  <a:cubicBezTo>
                    <a:pt x="2284" y="1"/>
                    <a:pt x="1831" y="625"/>
                    <a:pt x="1831" y="1401"/>
                  </a:cubicBezTo>
                  <a:cubicBezTo>
                    <a:pt x="1810" y="1702"/>
                    <a:pt x="1917" y="2004"/>
                    <a:pt x="2154" y="2219"/>
                  </a:cubicBezTo>
                  <a:cubicBezTo>
                    <a:pt x="1185" y="2047"/>
                    <a:pt x="389" y="1035"/>
                    <a:pt x="302" y="561"/>
                  </a:cubicBezTo>
                  <a:lnTo>
                    <a:pt x="1" y="1078"/>
                  </a:lnTo>
                  <a:cubicBezTo>
                    <a:pt x="1" y="1745"/>
                    <a:pt x="1250" y="3059"/>
                    <a:pt x="2973" y="3059"/>
                  </a:cubicBezTo>
                  <a:cubicBezTo>
                    <a:pt x="4243" y="3059"/>
                    <a:pt x="4717" y="2413"/>
                    <a:pt x="4717" y="1616"/>
                  </a:cubicBezTo>
                  <a:cubicBezTo>
                    <a:pt x="4760" y="733"/>
                    <a:pt x="4049" y="1"/>
                    <a:pt x="3166"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6"/>
            <p:cNvSpPr/>
            <p:nvPr/>
          </p:nvSpPr>
          <p:spPr>
            <a:xfrm>
              <a:off x="3127295" y="2758880"/>
              <a:ext cx="1031599" cy="7312"/>
            </a:xfrm>
            <a:custGeom>
              <a:avLst/>
              <a:gdLst/>
              <a:ahLst/>
              <a:cxnLst/>
              <a:rect l="l" t="t" r="r" b="b"/>
              <a:pathLst>
                <a:path w="76189" h="540" extrusionOk="0">
                  <a:moveTo>
                    <a:pt x="1" y="1"/>
                  </a:moveTo>
                  <a:lnTo>
                    <a:pt x="1" y="539"/>
                  </a:lnTo>
                  <a:lnTo>
                    <a:pt x="76189" y="539"/>
                  </a:lnTo>
                  <a:lnTo>
                    <a:pt x="7618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6"/>
            <p:cNvSpPr/>
            <p:nvPr/>
          </p:nvSpPr>
          <p:spPr>
            <a:xfrm>
              <a:off x="3247138" y="2685696"/>
              <a:ext cx="12254" cy="13134"/>
            </a:xfrm>
            <a:custGeom>
              <a:avLst/>
              <a:gdLst/>
              <a:ahLst/>
              <a:cxnLst/>
              <a:rect l="l" t="t" r="r" b="b"/>
              <a:pathLst>
                <a:path w="905" h="970" extrusionOk="0">
                  <a:moveTo>
                    <a:pt x="0" y="1"/>
                  </a:moveTo>
                  <a:lnTo>
                    <a:pt x="0" y="970"/>
                  </a:lnTo>
                  <a:lnTo>
                    <a:pt x="905" y="970"/>
                  </a:lnTo>
                  <a:lnTo>
                    <a:pt x="905"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6"/>
            <p:cNvSpPr/>
            <p:nvPr/>
          </p:nvSpPr>
          <p:spPr>
            <a:xfrm>
              <a:off x="3320024" y="2650127"/>
              <a:ext cx="61255" cy="69988"/>
            </a:xfrm>
            <a:custGeom>
              <a:avLst/>
              <a:gdLst/>
              <a:ahLst/>
              <a:cxnLst/>
              <a:rect l="l" t="t" r="r" b="b"/>
              <a:pathLst>
                <a:path w="4524" h="5169" extrusionOk="0">
                  <a:moveTo>
                    <a:pt x="2241" y="1314"/>
                  </a:moveTo>
                  <a:lnTo>
                    <a:pt x="2865" y="3037"/>
                  </a:lnTo>
                  <a:lnTo>
                    <a:pt x="1638" y="3037"/>
                  </a:lnTo>
                  <a:lnTo>
                    <a:pt x="2241" y="1314"/>
                  </a:lnTo>
                  <a:close/>
                  <a:moveTo>
                    <a:pt x="1831" y="1"/>
                  </a:moveTo>
                  <a:lnTo>
                    <a:pt x="1" y="5169"/>
                  </a:lnTo>
                  <a:lnTo>
                    <a:pt x="905" y="5169"/>
                  </a:lnTo>
                  <a:lnTo>
                    <a:pt x="1358" y="3877"/>
                  </a:lnTo>
                  <a:lnTo>
                    <a:pt x="3167" y="3877"/>
                  </a:lnTo>
                  <a:lnTo>
                    <a:pt x="3619" y="5169"/>
                  </a:lnTo>
                  <a:lnTo>
                    <a:pt x="4523" y="5169"/>
                  </a:lnTo>
                  <a:lnTo>
                    <a:pt x="267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6"/>
            <p:cNvSpPr/>
            <p:nvPr/>
          </p:nvSpPr>
          <p:spPr>
            <a:xfrm>
              <a:off x="3405461" y="2650127"/>
              <a:ext cx="60957" cy="69988"/>
            </a:xfrm>
            <a:custGeom>
              <a:avLst/>
              <a:gdLst/>
              <a:ahLst/>
              <a:cxnLst/>
              <a:rect l="l" t="t" r="r" b="b"/>
              <a:pathLst>
                <a:path w="4502" h="5169" extrusionOk="0">
                  <a:moveTo>
                    <a:pt x="1939" y="819"/>
                  </a:moveTo>
                  <a:cubicBezTo>
                    <a:pt x="2994" y="819"/>
                    <a:pt x="3532" y="1508"/>
                    <a:pt x="3532" y="2585"/>
                  </a:cubicBezTo>
                  <a:cubicBezTo>
                    <a:pt x="3532" y="3640"/>
                    <a:pt x="2994" y="4351"/>
                    <a:pt x="1939" y="4351"/>
                  </a:cubicBezTo>
                  <a:lnTo>
                    <a:pt x="883" y="4351"/>
                  </a:lnTo>
                  <a:lnTo>
                    <a:pt x="883" y="819"/>
                  </a:lnTo>
                  <a:close/>
                  <a:moveTo>
                    <a:pt x="1" y="1"/>
                  </a:moveTo>
                  <a:lnTo>
                    <a:pt x="1" y="5169"/>
                  </a:lnTo>
                  <a:lnTo>
                    <a:pt x="1939" y="5169"/>
                  </a:lnTo>
                  <a:cubicBezTo>
                    <a:pt x="3424" y="5169"/>
                    <a:pt x="4501" y="4200"/>
                    <a:pt x="4501" y="2585"/>
                  </a:cubicBezTo>
                  <a:cubicBezTo>
                    <a:pt x="4501" y="948"/>
                    <a:pt x="3424" y="1"/>
                    <a:pt x="1939"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6"/>
            <p:cNvSpPr/>
            <p:nvPr/>
          </p:nvSpPr>
          <p:spPr>
            <a:xfrm>
              <a:off x="3490018" y="2650127"/>
              <a:ext cx="73495" cy="69988"/>
            </a:xfrm>
            <a:custGeom>
              <a:avLst/>
              <a:gdLst/>
              <a:ahLst/>
              <a:cxnLst/>
              <a:rect l="l" t="t" r="r" b="b"/>
              <a:pathLst>
                <a:path w="5428" h="5169" extrusionOk="0">
                  <a:moveTo>
                    <a:pt x="711" y="1"/>
                  </a:moveTo>
                  <a:lnTo>
                    <a:pt x="0" y="5169"/>
                  </a:lnTo>
                  <a:lnTo>
                    <a:pt x="905" y="5169"/>
                  </a:lnTo>
                  <a:lnTo>
                    <a:pt x="1357" y="1573"/>
                  </a:lnTo>
                  <a:lnTo>
                    <a:pt x="2714" y="4028"/>
                  </a:lnTo>
                  <a:lnTo>
                    <a:pt x="4070" y="1551"/>
                  </a:lnTo>
                  <a:lnTo>
                    <a:pt x="4523" y="5169"/>
                  </a:lnTo>
                  <a:lnTo>
                    <a:pt x="5427" y="5169"/>
                  </a:lnTo>
                  <a:lnTo>
                    <a:pt x="4716" y="1"/>
                  </a:lnTo>
                  <a:lnTo>
                    <a:pt x="4006" y="1"/>
                  </a:lnTo>
                  <a:lnTo>
                    <a:pt x="2714" y="2412"/>
                  </a:lnTo>
                  <a:lnTo>
                    <a:pt x="142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6"/>
            <p:cNvSpPr/>
            <p:nvPr/>
          </p:nvSpPr>
          <p:spPr>
            <a:xfrm>
              <a:off x="3591189" y="2650127"/>
              <a:ext cx="11969" cy="69988"/>
            </a:xfrm>
            <a:custGeom>
              <a:avLst/>
              <a:gdLst/>
              <a:ahLst/>
              <a:cxnLst/>
              <a:rect l="l" t="t" r="r" b="b"/>
              <a:pathLst>
                <a:path w="884" h="5169" extrusionOk="0">
                  <a:moveTo>
                    <a:pt x="1" y="1"/>
                  </a:moveTo>
                  <a:lnTo>
                    <a:pt x="1" y="5169"/>
                  </a:lnTo>
                  <a:lnTo>
                    <a:pt x="884" y="5169"/>
                  </a:lnTo>
                  <a:lnTo>
                    <a:pt x="884"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6"/>
            <p:cNvSpPr/>
            <p:nvPr/>
          </p:nvSpPr>
          <p:spPr>
            <a:xfrm>
              <a:off x="3628803" y="2650127"/>
              <a:ext cx="51628" cy="69988"/>
            </a:xfrm>
            <a:custGeom>
              <a:avLst/>
              <a:gdLst/>
              <a:ahLst/>
              <a:cxnLst/>
              <a:rect l="l" t="t" r="r" b="b"/>
              <a:pathLst>
                <a:path w="3813" h="5169" extrusionOk="0">
                  <a:moveTo>
                    <a:pt x="1" y="1"/>
                  </a:moveTo>
                  <a:lnTo>
                    <a:pt x="1" y="819"/>
                  </a:lnTo>
                  <a:lnTo>
                    <a:pt x="1465" y="819"/>
                  </a:lnTo>
                  <a:lnTo>
                    <a:pt x="1465" y="5169"/>
                  </a:lnTo>
                  <a:lnTo>
                    <a:pt x="2348" y="5169"/>
                  </a:lnTo>
                  <a:lnTo>
                    <a:pt x="2348" y="819"/>
                  </a:lnTo>
                  <a:lnTo>
                    <a:pt x="3812" y="819"/>
                  </a:lnTo>
                  <a:lnTo>
                    <a:pt x="381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6"/>
            <p:cNvSpPr/>
            <p:nvPr/>
          </p:nvSpPr>
          <p:spPr>
            <a:xfrm>
              <a:off x="3740481" y="2648664"/>
              <a:ext cx="69108" cy="72615"/>
            </a:xfrm>
            <a:custGeom>
              <a:avLst/>
              <a:gdLst/>
              <a:ahLst/>
              <a:cxnLst/>
              <a:rect l="l" t="t" r="r" b="b"/>
              <a:pathLst>
                <a:path w="5104" h="5363" extrusionOk="0">
                  <a:moveTo>
                    <a:pt x="2541" y="819"/>
                  </a:moveTo>
                  <a:cubicBezTo>
                    <a:pt x="3597" y="819"/>
                    <a:pt x="4135" y="1616"/>
                    <a:pt x="4135" y="2693"/>
                  </a:cubicBezTo>
                  <a:cubicBezTo>
                    <a:pt x="4135" y="3748"/>
                    <a:pt x="3597" y="4545"/>
                    <a:pt x="2541" y="4545"/>
                  </a:cubicBezTo>
                  <a:cubicBezTo>
                    <a:pt x="1486" y="4545"/>
                    <a:pt x="948" y="3748"/>
                    <a:pt x="948" y="2693"/>
                  </a:cubicBezTo>
                  <a:cubicBezTo>
                    <a:pt x="948" y="1616"/>
                    <a:pt x="1486" y="819"/>
                    <a:pt x="2541" y="819"/>
                  </a:cubicBezTo>
                  <a:close/>
                  <a:moveTo>
                    <a:pt x="2541" y="1"/>
                  </a:moveTo>
                  <a:cubicBezTo>
                    <a:pt x="1077" y="1"/>
                    <a:pt x="0" y="1056"/>
                    <a:pt x="0" y="2693"/>
                  </a:cubicBezTo>
                  <a:cubicBezTo>
                    <a:pt x="0" y="4308"/>
                    <a:pt x="1077" y="5363"/>
                    <a:pt x="2541" y="5363"/>
                  </a:cubicBezTo>
                  <a:cubicBezTo>
                    <a:pt x="4027" y="5363"/>
                    <a:pt x="5104" y="4308"/>
                    <a:pt x="5104" y="2693"/>
                  </a:cubicBezTo>
                  <a:cubicBezTo>
                    <a:pt x="5104" y="1056"/>
                    <a:pt x="4027" y="1"/>
                    <a:pt x="2541"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6"/>
            <p:cNvSpPr/>
            <p:nvPr/>
          </p:nvSpPr>
          <p:spPr>
            <a:xfrm>
              <a:off x="3836994" y="2650127"/>
              <a:ext cx="55121" cy="69988"/>
            </a:xfrm>
            <a:custGeom>
              <a:avLst/>
              <a:gdLst/>
              <a:ahLst/>
              <a:cxnLst/>
              <a:rect l="l" t="t" r="r" b="b"/>
              <a:pathLst>
                <a:path w="4071" h="5169" extrusionOk="0">
                  <a:moveTo>
                    <a:pt x="0" y="1"/>
                  </a:moveTo>
                  <a:lnTo>
                    <a:pt x="0" y="5169"/>
                  </a:lnTo>
                  <a:lnTo>
                    <a:pt x="862" y="5169"/>
                  </a:lnTo>
                  <a:lnTo>
                    <a:pt x="862" y="1443"/>
                  </a:lnTo>
                  <a:lnTo>
                    <a:pt x="3338" y="5169"/>
                  </a:lnTo>
                  <a:lnTo>
                    <a:pt x="4070" y="5169"/>
                  </a:lnTo>
                  <a:lnTo>
                    <a:pt x="4070" y="1"/>
                  </a:lnTo>
                  <a:lnTo>
                    <a:pt x="3187" y="1"/>
                  </a:lnTo>
                  <a:lnTo>
                    <a:pt x="3187" y="3489"/>
                  </a:lnTo>
                  <a:lnTo>
                    <a:pt x="88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6"/>
            <p:cNvSpPr/>
            <p:nvPr/>
          </p:nvSpPr>
          <p:spPr>
            <a:xfrm>
              <a:off x="3923583" y="2650127"/>
              <a:ext cx="44926" cy="69988"/>
            </a:xfrm>
            <a:custGeom>
              <a:avLst/>
              <a:gdLst/>
              <a:ahLst/>
              <a:cxnLst/>
              <a:rect l="l" t="t" r="r" b="b"/>
              <a:pathLst>
                <a:path w="3318" h="5169" extrusionOk="0">
                  <a:moveTo>
                    <a:pt x="1" y="1"/>
                  </a:moveTo>
                  <a:lnTo>
                    <a:pt x="1" y="5169"/>
                  </a:lnTo>
                  <a:lnTo>
                    <a:pt x="3317" y="5169"/>
                  </a:lnTo>
                  <a:lnTo>
                    <a:pt x="3317" y="4329"/>
                  </a:lnTo>
                  <a:lnTo>
                    <a:pt x="884" y="4329"/>
                  </a:lnTo>
                  <a:lnTo>
                    <a:pt x="884" y="2886"/>
                  </a:lnTo>
                  <a:lnTo>
                    <a:pt x="2736" y="2886"/>
                  </a:lnTo>
                  <a:lnTo>
                    <a:pt x="2736" y="2046"/>
                  </a:lnTo>
                  <a:lnTo>
                    <a:pt x="884" y="2046"/>
                  </a:lnTo>
                  <a:lnTo>
                    <a:pt x="884" y="819"/>
                  </a:lnTo>
                  <a:lnTo>
                    <a:pt x="3253" y="819"/>
                  </a:lnTo>
                  <a:lnTo>
                    <a:pt x="325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6"/>
            <p:cNvSpPr/>
            <p:nvPr/>
          </p:nvSpPr>
          <p:spPr>
            <a:xfrm>
              <a:off x="4032052" y="2686576"/>
              <a:ext cx="12552" cy="13134"/>
            </a:xfrm>
            <a:custGeom>
              <a:avLst/>
              <a:gdLst/>
              <a:ahLst/>
              <a:cxnLst/>
              <a:rect l="l" t="t" r="r" b="b"/>
              <a:pathLst>
                <a:path w="927" h="970" extrusionOk="0">
                  <a:moveTo>
                    <a:pt x="1" y="0"/>
                  </a:moveTo>
                  <a:lnTo>
                    <a:pt x="1" y="969"/>
                  </a:lnTo>
                  <a:lnTo>
                    <a:pt x="927" y="969"/>
                  </a:lnTo>
                  <a:lnTo>
                    <a:pt x="92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6"/>
            <p:cNvSpPr/>
            <p:nvPr/>
          </p:nvSpPr>
          <p:spPr>
            <a:xfrm>
              <a:off x="3244809" y="3005850"/>
              <a:ext cx="132381" cy="176711"/>
            </a:xfrm>
            <a:custGeom>
              <a:avLst/>
              <a:gdLst/>
              <a:ahLst/>
              <a:cxnLst/>
              <a:rect l="l" t="t" r="r" b="b"/>
              <a:pathLst>
                <a:path w="9777" h="13051" extrusionOk="0">
                  <a:moveTo>
                    <a:pt x="0" y="0"/>
                  </a:moveTo>
                  <a:lnTo>
                    <a:pt x="0" y="2305"/>
                  </a:lnTo>
                  <a:lnTo>
                    <a:pt x="3683" y="2305"/>
                  </a:lnTo>
                  <a:lnTo>
                    <a:pt x="3683" y="13050"/>
                  </a:lnTo>
                  <a:lnTo>
                    <a:pt x="6073" y="13050"/>
                  </a:lnTo>
                  <a:lnTo>
                    <a:pt x="6073" y="2305"/>
                  </a:lnTo>
                  <a:lnTo>
                    <a:pt x="9777" y="2305"/>
                  </a:lnTo>
                  <a:lnTo>
                    <a:pt x="977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6"/>
            <p:cNvSpPr/>
            <p:nvPr/>
          </p:nvSpPr>
          <p:spPr>
            <a:xfrm>
              <a:off x="3400207" y="3005850"/>
              <a:ext cx="32388" cy="176711"/>
            </a:xfrm>
            <a:custGeom>
              <a:avLst/>
              <a:gdLst/>
              <a:ahLst/>
              <a:cxnLst/>
              <a:rect l="l" t="t" r="r" b="b"/>
              <a:pathLst>
                <a:path w="2392" h="13051" extrusionOk="0">
                  <a:moveTo>
                    <a:pt x="1" y="0"/>
                  </a:moveTo>
                  <a:lnTo>
                    <a:pt x="1" y="13050"/>
                  </a:lnTo>
                  <a:lnTo>
                    <a:pt x="2391" y="13050"/>
                  </a:lnTo>
                  <a:lnTo>
                    <a:pt x="2391"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6"/>
            <p:cNvSpPr/>
            <p:nvPr/>
          </p:nvSpPr>
          <p:spPr>
            <a:xfrm>
              <a:off x="3460867" y="3002329"/>
              <a:ext cx="137634" cy="183738"/>
            </a:xfrm>
            <a:custGeom>
              <a:avLst/>
              <a:gdLst/>
              <a:ahLst/>
              <a:cxnLst/>
              <a:rect l="l" t="t" r="r" b="b"/>
              <a:pathLst>
                <a:path w="10165" h="13570" extrusionOk="0">
                  <a:moveTo>
                    <a:pt x="6586" y="1"/>
                  </a:moveTo>
                  <a:cubicBezTo>
                    <a:pt x="6537" y="1"/>
                    <a:pt x="6488" y="1"/>
                    <a:pt x="6439" y="2"/>
                  </a:cubicBezTo>
                  <a:cubicBezTo>
                    <a:pt x="2713" y="2"/>
                    <a:pt x="0" y="2694"/>
                    <a:pt x="0" y="6785"/>
                  </a:cubicBezTo>
                  <a:cubicBezTo>
                    <a:pt x="0" y="10882"/>
                    <a:pt x="2692" y="13569"/>
                    <a:pt x="6394" y="13569"/>
                  </a:cubicBezTo>
                  <a:cubicBezTo>
                    <a:pt x="6409" y="13569"/>
                    <a:pt x="6424" y="13569"/>
                    <a:pt x="6439" y="13569"/>
                  </a:cubicBezTo>
                  <a:cubicBezTo>
                    <a:pt x="6488" y="13569"/>
                    <a:pt x="6537" y="13570"/>
                    <a:pt x="6586" y="13570"/>
                  </a:cubicBezTo>
                  <a:cubicBezTo>
                    <a:pt x="7807" y="13570"/>
                    <a:pt x="9025" y="13312"/>
                    <a:pt x="10164" y="12815"/>
                  </a:cubicBezTo>
                  <a:lnTo>
                    <a:pt x="9884" y="10532"/>
                  </a:lnTo>
                  <a:cubicBezTo>
                    <a:pt x="8808" y="11028"/>
                    <a:pt x="7623" y="11264"/>
                    <a:pt x="6439" y="11286"/>
                  </a:cubicBezTo>
                  <a:cubicBezTo>
                    <a:pt x="3898" y="11286"/>
                    <a:pt x="2627" y="9391"/>
                    <a:pt x="2627" y="6785"/>
                  </a:cubicBezTo>
                  <a:cubicBezTo>
                    <a:pt x="2627" y="4180"/>
                    <a:pt x="3898" y="2285"/>
                    <a:pt x="6439" y="2285"/>
                  </a:cubicBezTo>
                  <a:cubicBezTo>
                    <a:pt x="7623" y="2306"/>
                    <a:pt x="8808" y="2565"/>
                    <a:pt x="9884" y="3038"/>
                  </a:cubicBezTo>
                  <a:lnTo>
                    <a:pt x="10164" y="756"/>
                  </a:lnTo>
                  <a:cubicBezTo>
                    <a:pt x="9025" y="259"/>
                    <a:pt x="7807" y="1"/>
                    <a:pt x="6586"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6"/>
            <p:cNvSpPr/>
            <p:nvPr/>
          </p:nvSpPr>
          <p:spPr>
            <a:xfrm>
              <a:off x="3625310" y="3005850"/>
              <a:ext cx="136754" cy="176711"/>
            </a:xfrm>
            <a:custGeom>
              <a:avLst/>
              <a:gdLst/>
              <a:ahLst/>
              <a:cxnLst/>
              <a:rect l="l" t="t" r="r" b="b"/>
              <a:pathLst>
                <a:path w="10100" h="13051" extrusionOk="0">
                  <a:moveTo>
                    <a:pt x="0" y="0"/>
                  </a:moveTo>
                  <a:lnTo>
                    <a:pt x="0" y="13050"/>
                  </a:lnTo>
                  <a:lnTo>
                    <a:pt x="2391" y="13050"/>
                  </a:lnTo>
                  <a:lnTo>
                    <a:pt x="2391" y="0"/>
                  </a:lnTo>
                  <a:close/>
                  <a:moveTo>
                    <a:pt x="7408" y="0"/>
                  </a:moveTo>
                  <a:lnTo>
                    <a:pt x="2864" y="6159"/>
                  </a:lnTo>
                  <a:lnTo>
                    <a:pt x="7408" y="13050"/>
                  </a:lnTo>
                  <a:lnTo>
                    <a:pt x="10100" y="13050"/>
                  </a:lnTo>
                  <a:lnTo>
                    <a:pt x="5556" y="6159"/>
                  </a:lnTo>
                  <a:lnTo>
                    <a:pt x="10100"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6"/>
            <p:cNvSpPr/>
            <p:nvPr/>
          </p:nvSpPr>
          <p:spPr>
            <a:xfrm>
              <a:off x="3782171" y="3005850"/>
              <a:ext cx="115767" cy="176711"/>
            </a:xfrm>
            <a:custGeom>
              <a:avLst/>
              <a:gdLst/>
              <a:ahLst/>
              <a:cxnLst/>
              <a:rect l="l" t="t" r="r" b="b"/>
              <a:pathLst>
                <a:path w="8550" h="13051" extrusionOk="0">
                  <a:moveTo>
                    <a:pt x="1" y="0"/>
                  </a:moveTo>
                  <a:lnTo>
                    <a:pt x="1" y="13050"/>
                  </a:lnTo>
                  <a:lnTo>
                    <a:pt x="8550" y="13050"/>
                  </a:lnTo>
                  <a:lnTo>
                    <a:pt x="8550" y="10746"/>
                  </a:lnTo>
                  <a:lnTo>
                    <a:pt x="2456" y="10746"/>
                  </a:lnTo>
                  <a:lnTo>
                    <a:pt x="2456" y="7408"/>
                  </a:lnTo>
                  <a:lnTo>
                    <a:pt x="7042" y="7408"/>
                  </a:lnTo>
                  <a:lnTo>
                    <a:pt x="7042" y="5083"/>
                  </a:lnTo>
                  <a:lnTo>
                    <a:pt x="2456" y="5083"/>
                  </a:lnTo>
                  <a:lnTo>
                    <a:pt x="2456" y="2305"/>
                  </a:lnTo>
                  <a:lnTo>
                    <a:pt x="8356" y="2305"/>
                  </a:lnTo>
                  <a:lnTo>
                    <a:pt x="8356"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6"/>
            <p:cNvSpPr/>
            <p:nvPr/>
          </p:nvSpPr>
          <p:spPr>
            <a:xfrm>
              <a:off x="3910178" y="3005850"/>
              <a:ext cx="132381" cy="176711"/>
            </a:xfrm>
            <a:custGeom>
              <a:avLst/>
              <a:gdLst/>
              <a:ahLst/>
              <a:cxnLst/>
              <a:rect l="l" t="t" r="r" b="b"/>
              <a:pathLst>
                <a:path w="9777" h="13051" extrusionOk="0">
                  <a:moveTo>
                    <a:pt x="0" y="0"/>
                  </a:moveTo>
                  <a:lnTo>
                    <a:pt x="0" y="2305"/>
                  </a:lnTo>
                  <a:lnTo>
                    <a:pt x="3683" y="2305"/>
                  </a:lnTo>
                  <a:lnTo>
                    <a:pt x="3683" y="13050"/>
                  </a:lnTo>
                  <a:lnTo>
                    <a:pt x="6073" y="13050"/>
                  </a:lnTo>
                  <a:lnTo>
                    <a:pt x="6073" y="2305"/>
                  </a:lnTo>
                  <a:lnTo>
                    <a:pt x="9777" y="2305"/>
                  </a:lnTo>
                  <a:lnTo>
                    <a:pt x="977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6"/>
            <p:cNvSpPr/>
            <p:nvPr/>
          </p:nvSpPr>
          <p:spPr>
            <a:xfrm>
              <a:off x="3250929" y="2819539"/>
              <a:ext cx="120140" cy="160977"/>
            </a:xfrm>
            <a:custGeom>
              <a:avLst/>
              <a:gdLst/>
              <a:ahLst/>
              <a:cxnLst/>
              <a:rect l="l" t="t" r="r" b="b"/>
              <a:pathLst>
                <a:path w="8873" h="11889" extrusionOk="0">
                  <a:moveTo>
                    <a:pt x="5621" y="0"/>
                  </a:moveTo>
                  <a:cubicBezTo>
                    <a:pt x="2369" y="0"/>
                    <a:pt x="0" y="2347"/>
                    <a:pt x="0" y="5943"/>
                  </a:cubicBezTo>
                  <a:cubicBezTo>
                    <a:pt x="0" y="9540"/>
                    <a:pt x="2369" y="11887"/>
                    <a:pt x="5621" y="11887"/>
                  </a:cubicBezTo>
                  <a:cubicBezTo>
                    <a:pt x="5668" y="11888"/>
                    <a:pt x="5714" y="11888"/>
                    <a:pt x="5761" y="11888"/>
                  </a:cubicBezTo>
                  <a:cubicBezTo>
                    <a:pt x="6834" y="11888"/>
                    <a:pt x="7903" y="11653"/>
                    <a:pt x="8872" y="11219"/>
                  </a:cubicBezTo>
                  <a:lnTo>
                    <a:pt x="8636" y="9238"/>
                  </a:lnTo>
                  <a:cubicBezTo>
                    <a:pt x="7688" y="9647"/>
                    <a:pt x="6654" y="9863"/>
                    <a:pt x="5621" y="9884"/>
                  </a:cubicBezTo>
                  <a:cubicBezTo>
                    <a:pt x="3403" y="9884"/>
                    <a:pt x="2283" y="8226"/>
                    <a:pt x="2283" y="5943"/>
                  </a:cubicBezTo>
                  <a:cubicBezTo>
                    <a:pt x="2283" y="3661"/>
                    <a:pt x="3403" y="2024"/>
                    <a:pt x="5621" y="2024"/>
                  </a:cubicBezTo>
                  <a:cubicBezTo>
                    <a:pt x="6654" y="2024"/>
                    <a:pt x="7688" y="2240"/>
                    <a:pt x="8636" y="2670"/>
                  </a:cubicBezTo>
                  <a:lnTo>
                    <a:pt x="8872" y="668"/>
                  </a:lnTo>
                  <a:cubicBezTo>
                    <a:pt x="7839" y="215"/>
                    <a:pt x="6741" y="0"/>
                    <a:pt x="5621"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6"/>
            <p:cNvSpPr/>
            <p:nvPr/>
          </p:nvSpPr>
          <p:spPr>
            <a:xfrm>
              <a:off x="3394670" y="2822735"/>
              <a:ext cx="28299" cy="154843"/>
            </a:xfrm>
            <a:custGeom>
              <a:avLst/>
              <a:gdLst/>
              <a:ahLst/>
              <a:cxnLst/>
              <a:rect l="l" t="t" r="r" b="b"/>
              <a:pathLst>
                <a:path w="2090" h="11436" extrusionOk="0">
                  <a:moveTo>
                    <a:pt x="1" y="1"/>
                  </a:moveTo>
                  <a:lnTo>
                    <a:pt x="1" y="11436"/>
                  </a:lnTo>
                  <a:lnTo>
                    <a:pt x="2090" y="11436"/>
                  </a:lnTo>
                  <a:lnTo>
                    <a:pt x="2090"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6"/>
            <p:cNvSpPr/>
            <p:nvPr/>
          </p:nvSpPr>
          <p:spPr>
            <a:xfrm>
              <a:off x="3457075" y="2822735"/>
              <a:ext cx="122171" cy="154843"/>
            </a:xfrm>
            <a:custGeom>
              <a:avLst/>
              <a:gdLst/>
              <a:ahLst/>
              <a:cxnLst/>
              <a:rect l="l" t="t" r="r" b="b"/>
              <a:pathLst>
                <a:path w="9023" h="11436" extrusionOk="0">
                  <a:moveTo>
                    <a:pt x="0" y="1"/>
                  </a:moveTo>
                  <a:lnTo>
                    <a:pt x="0" y="11436"/>
                  </a:lnTo>
                  <a:lnTo>
                    <a:pt x="2089" y="11436"/>
                  </a:lnTo>
                  <a:lnTo>
                    <a:pt x="2089" y="3597"/>
                  </a:lnTo>
                  <a:lnTo>
                    <a:pt x="7322" y="11436"/>
                  </a:lnTo>
                  <a:lnTo>
                    <a:pt x="9023" y="11436"/>
                  </a:lnTo>
                  <a:lnTo>
                    <a:pt x="9023" y="1"/>
                  </a:lnTo>
                  <a:lnTo>
                    <a:pt x="6934" y="1"/>
                  </a:lnTo>
                  <a:lnTo>
                    <a:pt x="6934" y="7387"/>
                  </a:lnTo>
                  <a:lnTo>
                    <a:pt x="2046"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6"/>
            <p:cNvSpPr/>
            <p:nvPr/>
          </p:nvSpPr>
          <p:spPr>
            <a:xfrm>
              <a:off x="3613354" y="2822735"/>
              <a:ext cx="101184" cy="154843"/>
            </a:xfrm>
            <a:custGeom>
              <a:avLst/>
              <a:gdLst/>
              <a:ahLst/>
              <a:cxnLst/>
              <a:rect l="l" t="t" r="r" b="b"/>
              <a:pathLst>
                <a:path w="7473" h="11436" extrusionOk="0">
                  <a:moveTo>
                    <a:pt x="0" y="1"/>
                  </a:moveTo>
                  <a:lnTo>
                    <a:pt x="0" y="11436"/>
                  </a:lnTo>
                  <a:lnTo>
                    <a:pt x="7473" y="11436"/>
                  </a:lnTo>
                  <a:lnTo>
                    <a:pt x="7473" y="9411"/>
                  </a:lnTo>
                  <a:lnTo>
                    <a:pt x="2132" y="9411"/>
                  </a:lnTo>
                  <a:lnTo>
                    <a:pt x="2132" y="6483"/>
                  </a:lnTo>
                  <a:lnTo>
                    <a:pt x="6159" y="6483"/>
                  </a:lnTo>
                  <a:lnTo>
                    <a:pt x="6159" y="4459"/>
                  </a:lnTo>
                  <a:lnTo>
                    <a:pt x="2132" y="4459"/>
                  </a:lnTo>
                  <a:lnTo>
                    <a:pt x="2132" y="2025"/>
                  </a:lnTo>
                  <a:lnTo>
                    <a:pt x="7301" y="2025"/>
                  </a:lnTo>
                  <a:lnTo>
                    <a:pt x="730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6"/>
            <p:cNvSpPr/>
            <p:nvPr/>
          </p:nvSpPr>
          <p:spPr>
            <a:xfrm>
              <a:off x="3731436" y="2822735"/>
              <a:ext cx="164755" cy="154843"/>
            </a:xfrm>
            <a:custGeom>
              <a:avLst/>
              <a:gdLst/>
              <a:ahLst/>
              <a:cxnLst/>
              <a:rect l="l" t="t" r="r" b="b"/>
              <a:pathLst>
                <a:path w="12168" h="11436" extrusionOk="0">
                  <a:moveTo>
                    <a:pt x="1594" y="1"/>
                  </a:moveTo>
                  <a:lnTo>
                    <a:pt x="1" y="11436"/>
                  </a:lnTo>
                  <a:lnTo>
                    <a:pt x="2176" y="11436"/>
                  </a:lnTo>
                  <a:lnTo>
                    <a:pt x="3166" y="3791"/>
                  </a:lnTo>
                  <a:lnTo>
                    <a:pt x="6095" y="9024"/>
                  </a:lnTo>
                  <a:lnTo>
                    <a:pt x="9024" y="3769"/>
                  </a:lnTo>
                  <a:lnTo>
                    <a:pt x="9993" y="11436"/>
                  </a:lnTo>
                  <a:lnTo>
                    <a:pt x="12168" y="11436"/>
                  </a:lnTo>
                  <a:lnTo>
                    <a:pt x="10596" y="1"/>
                  </a:lnTo>
                  <a:lnTo>
                    <a:pt x="8873" y="1"/>
                  </a:lnTo>
                  <a:lnTo>
                    <a:pt x="6095" y="5212"/>
                  </a:lnTo>
                  <a:lnTo>
                    <a:pt x="3317"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6"/>
            <p:cNvSpPr/>
            <p:nvPr/>
          </p:nvSpPr>
          <p:spPr>
            <a:xfrm>
              <a:off x="3906671" y="2822735"/>
              <a:ext cx="136768" cy="154843"/>
            </a:xfrm>
            <a:custGeom>
              <a:avLst/>
              <a:gdLst/>
              <a:ahLst/>
              <a:cxnLst/>
              <a:rect l="l" t="t" r="r" b="b"/>
              <a:pathLst>
                <a:path w="10101" h="11436" extrusionOk="0">
                  <a:moveTo>
                    <a:pt x="5040" y="3296"/>
                  </a:moveTo>
                  <a:lnTo>
                    <a:pt x="6224" y="6633"/>
                  </a:lnTo>
                  <a:lnTo>
                    <a:pt x="3855" y="6633"/>
                  </a:lnTo>
                  <a:lnTo>
                    <a:pt x="5040" y="3296"/>
                  </a:lnTo>
                  <a:close/>
                  <a:moveTo>
                    <a:pt x="4049" y="1"/>
                  </a:moveTo>
                  <a:lnTo>
                    <a:pt x="1" y="11436"/>
                  </a:lnTo>
                  <a:lnTo>
                    <a:pt x="2176" y="11436"/>
                  </a:lnTo>
                  <a:lnTo>
                    <a:pt x="3145" y="8658"/>
                  </a:lnTo>
                  <a:lnTo>
                    <a:pt x="6956" y="8658"/>
                  </a:lnTo>
                  <a:lnTo>
                    <a:pt x="7925" y="11436"/>
                  </a:lnTo>
                  <a:lnTo>
                    <a:pt x="10100" y="11436"/>
                  </a:lnTo>
                  <a:lnTo>
                    <a:pt x="6030"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6"/>
            <p:cNvSpPr/>
            <p:nvPr/>
          </p:nvSpPr>
          <p:spPr>
            <a:xfrm>
              <a:off x="3016795" y="2755089"/>
              <a:ext cx="62704" cy="20134"/>
            </a:xfrm>
            <a:custGeom>
              <a:avLst/>
              <a:gdLst/>
              <a:ahLst/>
              <a:cxnLst/>
              <a:rect l="l" t="t" r="r" b="b"/>
              <a:pathLst>
                <a:path w="4631" h="1487" extrusionOk="0">
                  <a:moveTo>
                    <a:pt x="3898" y="1"/>
                  </a:moveTo>
                  <a:lnTo>
                    <a:pt x="3231" y="87"/>
                  </a:lnTo>
                  <a:cubicBezTo>
                    <a:pt x="3274" y="302"/>
                    <a:pt x="3381" y="518"/>
                    <a:pt x="3510" y="690"/>
                  </a:cubicBezTo>
                  <a:lnTo>
                    <a:pt x="0" y="690"/>
                  </a:lnTo>
                  <a:lnTo>
                    <a:pt x="0" y="1487"/>
                  </a:lnTo>
                  <a:lnTo>
                    <a:pt x="4630" y="1487"/>
                  </a:lnTo>
                  <a:lnTo>
                    <a:pt x="4630" y="905"/>
                  </a:lnTo>
                  <a:cubicBezTo>
                    <a:pt x="4286" y="690"/>
                    <a:pt x="4027" y="389"/>
                    <a:pt x="3898"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6"/>
            <p:cNvSpPr/>
            <p:nvPr/>
          </p:nvSpPr>
          <p:spPr>
            <a:xfrm>
              <a:off x="3016795" y="2799121"/>
              <a:ext cx="64708" cy="37926"/>
            </a:xfrm>
            <a:custGeom>
              <a:avLst/>
              <a:gdLst/>
              <a:ahLst/>
              <a:cxnLst/>
              <a:rect l="l" t="t" r="r" b="b"/>
              <a:pathLst>
                <a:path w="4779" h="2801" extrusionOk="0">
                  <a:moveTo>
                    <a:pt x="0" y="1"/>
                  </a:moveTo>
                  <a:lnTo>
                    <a:pt x="0" y="2800"/>
                  </a:lnTo>
                  <a:lnTo>
                    <a:pt x="733" y="2800"/>
                  </a:lnTo>
                  <a:lnTo>
                    <a:pt x="733" y="1357"/>
                  </a:lnTo>
                  <a:cubicBezTo>
                    <a:pt x="2089" y="2262"/>
                    <a:pt x="2864" y="2628"/>
                    <a:pt x="3467" y="2628"/>
                  </a:cubicBezTo>
                  <a:cubicBezTo>
                    <a:pt x="3491" y="2629"/>
                    <a:pt x="3515" y="2630"/>
                    <a:pt x="3539" y="2630"/>
                  </a:cubicBezTo>
                  <a:cubicBezTo>
                    <a:pt x="4218" y="2630"/>
                    <a:pt x="4779" y="2044"/>
                    <a:pt x="4716" y="1357"/>
                  </a:cubicBezTo>
                  <a:cubicBezTo>
                    <a:pt x="4738" y="840"/>
                    <a:pt x="4501" y="324"/>
                    <a:pt x="4070" y="22"/>
                  </a:cubicBezTo>
                  <a:lnTo>
                    <a:pt x="3360" y="130"/>
                  </a:lnTo>
                  <a:cubicBezTo>
                    <a:pt x="3597" y="281"/>
                    <a:pt x="4049" y="625"/>
                    <a:pt x="4049" y="1185"/>
                  </a:cubicBezTo>
                  <a:cubicBezTo>
                    <a:pt x="4089" y="1551"/>
                    <a:pt x="3785" y="1878"/>
                    <a:pt x="3426" y="1878"/>
                  </a:cubicBezTo>
                  <a:cubicBezTo>
                    <a:pt x="3404" y="1878"/>
                    <a:pt x="3382" y="1877"/>
                    <a:pt x="3360" y="1874"/>
                  </a:cubicBezTo>
                  <a:cubicBezTo>
                    <a:pt x="3015" y="1874"/>
                    <a:pt x="2477" y="1723"/>
                    <a:pt x="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6"/>
            <p:cNvSpPr/>
            <p:nvPr/>
          </p:nvSpPr>
          <p:spPr>
            <a:xfrm>
              <a:off x="3015333" y="2856273"/>
              <a:ext cx="65615" cy="39726"/>
            </a:xfrm>
            <a:custGeom>
              <a:avLst/>
              <a:gdLst/>
              <a:ahLst/>
              <a:cxnLst/>
              <a:rect l="l" t="t" r="r" b="b"/>
              <a:pathLst>
                <a:path w="4846" h="2934" extrusionOk="0">
                  <a:moveTo>
                    <a:pt x="367" y="0"/>
                  </a:moveTo>
                  <a:cubicBezTo>
                    <a:pt x="130" y="366"/>
                    <a:pt x="1" y="797"/>
                    <a:pt x="1" y="1249"/>
                  </a:cubicBezTo>
                  <a:cubicBezTo>
                    <a:pt x="1" y="2089"/>
                    <a:pt x="496" y="2929"/>
                    <a:pt x="1530" y="2929"/>
                  </a:cubicBezTo>
                  <a:cubicBezTo>
                    <a:pt x="1564" y="2932"/>
                    <a:pt x="1598" y="2934"/>
                    <a:pt x="1632" y="2934"/>
                  </a:cubicBezTo>
                  <a:cubicBezTo>
                    <a:pt x="2068" y="2934"/>
                    <a:pt x="2471" y="2682"/>
                    <a:pt x="2671" y="2283"/>
                  </a:cubicBezTo>
                  <a:cubicBezTo>
                    <a:pt x="2855" y="2569"/>
                    <a:pt x="3194" y="2758"/>
                    <a:pt x="3541" y="2758"/>
                  </a:cubicBezTo>
                  <a:cubicBezTo>
                    <a:pt x="3560" y="2758"/>
                    <a:pt x="3578" y="2758"/>
                    <a:pt x="3597" y="2757"/>
                  </a:cubicBezTo>
                  <a:cubicBezTo>
                    <a:pt x="4092" y="2757"/>
                    <a:pt x="4824" y="2520"/>
                    <a:pt x="4824" y="1335"/>
                  </a:cubicBezTo>
                  <a:cubicBezTo>
                    <a:pt x="4846" y="969"/>
                    <a:pt x="4738" y="603"/>
                    <a:pt x="4523" y="280"/>
                  </a:cubicBezTo>
                  <a:lnTo>
                    <a:pt x="3920" y="410"/>
                  </a:lnTo>
                  <a:cubicBezTo>
                    <a:pt x="4092" y="668"/>
                    <a:pt x="4157" y="948"/>
                    <a:pt x="4157" y="1249"/>
                  </a:cubicBezTo>
                  <a:cubicBezTo>
                    <a:pt x="4157" y="1745"/>
                    <a:pt x="3941" y="1960"/>
                    <a:pt x="3575" y="1960"/>
                  </a:cubicBezTo>
                  <a:cubicBezTo>
                    <a:pt x="3209" y="1960"/>
                    <a:pt x="2929" y="1745"/>
                    <a:pt x="2929" y="1012"/>
                  </a:cubicBezTo>
                  <a:lnTo>
                    <a:pt x="2929" y="733"/>
                  </a:lnTo>
                  <a:lnTo>
                    <a:pt x="2326" y="668"/>
                  </a:lnTo>
                  <a:lnTo>
                    <a:pt x="2326" y="1228"/>
                  </a:lnTo>
                  <a:cubicBezTo>
                    <a:pt x="2326" y="1982"/>
                    <a:pt x="1917" y="2154"/>
                    <a:pt x="1508" y="2154"/>
                  </a:cubicBezTo>
                  <a:cubicBezTo>
                    <a:pt x="905" y="2154"/>
                    <a:pt x="754" y="1680"/>
                    <a:pt x="754" y="1228"/>
                  </a:cubicBezTo>
                  <a:cubicBezTo>
                    <a:pt x="754" y="840"/>
                    <a:pt x="862" y="496"/>
                    <a:pt x="1077" y="194"/>
                  </a:cubicBezTo>
                  <a:lnTo>
                    <a:pt x="36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6"/>
            <p:cNvSpPr/>
            <p:nvPr/>
          </p:nvSpPr>
          <p:spPr>
            <a:xfrm>
              <a:off x="3016795" y="2913128"/>
              <a:ext cx="62704" cy="45494"/>
            </a:xfrm>
            <a:custGeom>
              <a:avLst/>
              <a:gdLst/>
              <a:ahLst/>
              <a:cxnLst/>
              <a:rect l="l" t="t" r="r" b="b"/>
              <a:pathLst>
                <a:path w="4631" h="3360" extrusionOk="0">
                  <a:moveTo>
                    <a:pt x="1895" y="1099"/>
                  </a:moveTo>
                  <a:lnTo>
                    <a:pt x="3381" y="2003"/>
                  </a:lnTo>
                  <a:lnTo>
                    <a:pt x="1895" y="2003"/>
                  </a:lnTo>
                  <a:lnTo>
                    <a:pt x="1895" y="1099"/>
                  </a:lnTo>
                  <a:close/>
                  <a:moveTo>
                    <a:pt x="1249" y="1"/>
                  </a:moveTo>
                  <a:lnTo>
                    <a:pt x="1249" y="2003"/>
                  </a:lnTo>
                  <a:lnTo>
                    <a:pt x="0" y="2003"/>
                  </a:lnTo>
                  <a:lnTo>
                    <a:pt x="0" y="2778"/>
                  </a:lnTo>
                  <a:lnTo>
                    <a:pt x="1249" y="2778"/>
                  </a:lnTo>
                  <a:lnTo>
                    <a:pt x="1249" y="3360"/>
                  </a:lnTo>
                  <a:lnTo>
                    <a:pt x="1895" y="3360"/>
                  </a:lnTo>
                  <a:lnTo>
                    <a:pt x="1895" y="2778"/>
                  </a:lnTo>
                  <a:lnTo>
                    <a:pt x="4630" y="2778"/>
                  </a:lnTo>
                  <a:lnTo>
                    <a:pt x="4630" y="2132"/>
                  </a:lnTo>
                  <a:lnTo>
                    <a:pt x="124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6"/>
            <p:cNvSpPr/>
            <p:nvPr/>
          </p:nvSpPr>
          <p:spPr>
            <a:xfrm>
              <a:off x="3015631" y="2978729"/>
              <a:ext cx="63868" cy="39374"/>
            </a:xfrm>
            <a:custGeom>
              <a:avLst/>
              <a:gdLst/>
              <a:ahLst/>
              <a:cxnLst/>
              <a:rect l="l" t="t" r="r" b="b"/>
              <a:pathLst>
                <a:path w="4717" h="2908" extrusionOk="0">
                  <a:moveTo>
                    <a:pt x="323" y="1"/>
                  </a:moveTo>
                  <a:cubicBezTo>
                    <a:pt x="216" y="65"/>
                    <a:pt x="0" y="647"/>
                    <a:pt x="0" y="1185"/>
                  </a:cubicBezTo>
                  <a:cubicBezTo>
                    <a:pt x="0" y="2068"/>
                    <a:pt x="560" y="2908"/>
                    <a:pt x="1615" y="2908"/>
                  </a:cubicBezTo>
                  <a:cubicBezTo>
                    <a:pt x="2563" y="2908"/>
                    <a:pt x="2972" y="2348"/>
                    <a:pt x="2994" y="1013"/>
                  </a:cubicBezTo>
                  <a:lnTo>
                    <a:pt x="3963" y="1142"/>
                  </a:lnTo>
                  <a:lnTo>
                    <a:pt x="3963" y="2585"/>
                  </a:lnTo>
                  <a:lnTo>
                    <a:pt x="4716" y="2649"/>
                  </a:lnTo>
                  <a:lnTo>
                    <a:pt x="4716" y="539"/>
                  </a:lnTo>
                  <a:lnTo>
                    <a:pt x="2326" y="259"/>
                  </a:lnTo>
                  <a:lnTo>
                    <a:pt x="2326" y="927"/>
                  </a:lnTo>
                  <a:cubicBezTo>
                    <a:pt x="2326" y="1896"/>
                    <a:pt x="2024" y="2133"/>
                    <a:pt x="1594" y="2133"/>
                  </a:cubicBezTo>
                  <a:cubicBezTo>
                    <a:pt x="991" y="2133"/>
                    <a:pt x="711" y="1680"/>
                    <a:pt x="711" y="1185"/>
                  </a:cubicBezTo>
                  <a:cubicBezTo>
                    <a:pt x="711" y="819"/>
                    <a:pt x="840" y="475"/>
                    <a:pt x="1034" y="195"/>
                  </a:cubicBezTo>
                  <a:lnTo>
                    <a:pt x="32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6"/>
            <p:cNvSpPr/>
            <p:nvPr/>
          </p:nvSpPr>
          <p:spPr>
            <a:xfrm>
              <a:off x="3014751" y="3038793"/>
              <a:ext cx="64748" cy="41419"/>
            </a:xfrm>
            <a:custGeom>
              <a:avLst/>
              <a:gdLst/>
              <a:ahLst/>
              <a:cxnLst/>
              <a:rect l="l" t="t" r="r" b="b"/>
              <a:pathLst>
                <a:path w="4782" h="3059" extrusionOk="0">
                  <a:moveTo>
                    <a:pt x="1450" y="775"/>
                  </a:moveTo>
                  <a:cubicBezTo>
                    <a:pt x="1462" y="775"/>
                    <a:pt x="1474" y="775"/>
                    <a:pt x="1487" y="776"/>
                  </a:cubicBezTo>
                  <a:cubicBezTo>
                    <a:pt x="1499" y="775"/>
                    <a:pt x="1511" y="775"/>
                    <a:pt x="1522" y="775"/>
                  </a:cubicBezTo>
                  <a:cubicBezTo>
                    <a:pt x="1959" y="775"/>
                    <a:pt x="2325" y="1154"/>
                    <a:pt x="2283" y="1594"/>
                  </a:cubicBezTo>
                  <a:cubicBezTo>
                    <a:pt x="2326" y="2003"/>
                    <a:pt x="2003" y="2327"/>
                    <a:pt x="1594" y="2327"/>
                  </a:cubicBezTo>
                  <a:cubicBezTo>
                    <a:pt x="1581" y="2327"/>
                    <a:pt x="1569" y="2327"/>
                    <a:pt x="1556" y="2327"/>
                  </a:cubicBezTo>
                  <a:cubicBezTo>
                    <a:pt x="1120" y="2327"/>
                    <a:pt x="754" y="1969"/>
                    <a:pt x="733" y="1530"/>
                  </a:cubicBezTo>
                  <a:cubicBezTo>
                    <a:pt x="733" y="1132"/>
                    <a:pt x="1038" y="775"/>
                    <a:pt x="1450" y="775"/>
                  </a:cubicBezTo>
                  <a:close/>
                  <a:moveTo>
                    <a:pt x="1788" y="1"/>
                  </a:moveTo>
                  <a:cubicBezTo>
                    <a:pt x="517" y="1"/>
                    <a:pt x="44" y="647"/>
                    <a:pt x="44" y="1444"/>
                  </a:cubicBezTo>
                  <a:cubicBezTo>
                    <a:pt x="1" y="2327"/>
                    <a:pt x="711" y="3059"/>
                    <a:pt x="1594" y="3059"/>
                  </a:cubicBezTo>
                  <a:cubicBezTo>
                    <a:pt x="2499" y="3059"/>
                    <a:pt x="2929" y="2434"/>
                    <a:pt x="2929" y="1659"/>
                  </a:cubicBezTo>
                  <a:cubicBezTo>
                    <a:pt x="2951" y="1357"/>
                    <a:pt x="2843" y="1056"/>
                    <a:pt x="2628" y="841"/>
                  </a:cubicBezTo>
                  <a:lnTo>
                    <a:pt x="2628" y="841"/>
                  </a:lnTo>
                  <a:cubicBezTo>
                    <a:pt x="3575" y="1013"/>
                    <a:pt x="4372" y="2025"/>
                    <a:pt x="4458" y="2499"/>
                  </a:cubicBezTo>
                  <a:lnTo>
                    <a:pt x="4781" y="1982"/>
                  </a:lnTo>
                  <a:cubicBezTo>
                    <a:pt x="4760" y="1314"/>
                    <a:pt x="3532" y="1"/>
                    <a:pt x="1788"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6"/>
            <p:cNvSpPr/>
            <p:nvPr/>
          </p:nvSpPr>
          <p:spPr>
            <a:xfrm>
              <a:off x="3118548" y="2604646"/>
              <a:ext cx="7312" cy="636813"/>
            </a:xfrm>
            <a:custGeom>
              <a:avLst/>
              <a:gdLst/>
              <a:ahLst/>
              <a:cxnLst/>
              <a:rect l="l" t="t" r="r" b="b"/>
              <a:pathLst>
                <a:path w="540" h="47032" extrusionOk="0">
                  <a:moveTo>
                    <a:pt x="1" y="0"/>
                  </a:moveTo>
                  <a:lnTo>
                    <a:pt x="1" y="47031"/>
                  </a:lnTo>
                  <a:lnTo>
                    <a:pt x="539" y="47031"/>
                  </a:lnTo>
                  <a:lnTo>
                    <a:pt x="539"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56"/>
          <p:cNvGrpSpPr/>
          <p:nvPr/>
        </p:nvGrpSpPr>
        <p:grpSpPr>
          <a:xfrm>
            <a:off x="2845938" y="1200032"/>
            <a:ext cx="1575957" cy="812158"/>
            <a:chOff x="2845938" y="1504832"/>
            <a:chExt cx="1575957" cy="812158"/>
          </a:xfrm>
        </p:grpSpPr>
        <p:sp>
          <p:nvSpPr>
            <p:cNvPr id="1067" name="Google Shape;1067;p56"/>
            <p:cNvSpPr/>
            <p:nvPr/>
          </p:nvSpPr>
          <p:spPr>
            <a:xfrm>
              <a:off x="2845938" y="1527690"/>
              <a:ext cx="1557587" cy="789301"/>
            </a:xfrm>
            <a:custGeom>
              <a:avLst/>
              <a:gdLst/>
              <a:ahLst/>
              <a:cxnLst/>
              <a:rect l="l" t="t" r="r" b="b"/>
              <a:pathLst>
                <a:path w="115036" h="58294" extrusionOk="0">
                  <a:moveTo>
                    <a:pt x="10164" y="0"/>
                  </a:moveTo>
                  <a:cubicBezTo>
                    <a:pt x="10164" y="5513"/>
                    <a:pt x="5836" y="9970"/>
                    <a:pt x="0" y="9970"/>
                  </a:cubicBezTo>
                  <a:lnTo>
                    <a:pt x="0" y="48323"/>
                  </a:lnTo>
                  <a:cubicBezTo>
                    <a:pt x="5836" y="48323"/>
                    <a:pt x="10164" y="52781"/>
                    <a:pt x="10164" y="58293"/>
                  </a:cubicBezTo>
                  <a:lnTo>
                    <a:pt x="105259" y="58293"/>
                  </a:lnTo>
                  <a:cubicBezTo>
                    <a:pt x="105259" y="52781"/>
                    <a:pt x="109609" y="48323"/>
                    <a:pt x="115036" y="48323"/>
                  </a:cubicBezTo>
                  <a:lnTo>
                    <a:pt x="115036" y="9970"/>
                  </a:lnTo>
                  <a:cubicBezTo>
                    <a:pt x="109609" y="9970"/>
                    <a:pt x="105259" y="5513"/>
                    <a:pt x="105259" y="0"/>
                  </a:cubicBezTo>
                  <a:close/>
                </a:path>
              </a:pathLst>
            </a:custGeom>
            <a:solidFill>
              <a:srgbClr val="432918">
                <a:alpha val="7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6"/>
            <p:cNvSpPr/>
            <p:nvPr/>
          </p:nvSpPr>
          <p:spPr>
            <a:xfrm>
              <a:off x="2864308" y="1504832"/>
              <a:ext cx="1557587" cy="789301"/>
            </a:xfrm>
            <a:custGeom>
              <a:avLst/>
              <a:gdLst/>
              <a:ahLst/>
              <a:cxnLst/>
              <a:rect l="l" t="t" r="r" b="b"/>
              <a:pathLst>
                <a:path w="115036" h="58294" extrusionOk="0">
                  <a:moveTo>
                    <a:pt x="10164" y="0"/>
                  </a:moveTo>
                  <a:cubicBezTo>
                    <a:pt x="10164" y="5513"/>
                    <a:pt x="5836" y="9970"/>
                    <a:pt x="0" y="9970"/>
                  </a:cubicBezTo>
                  <a:lnTo>
                    <a:pt x="0" y="48323"/>
                  </a:lnTo>
                  <a:cubicBezTo>
                    <a:pt x="5836" y="48323"/>
                    <a:pt x="10164" y="52781"/>
                    <a:pt x="10164" y="58293"/>
                  </a:cubicBezTo>
                  <a:lnTo>
                    <a:pt x="105259" y="58293"/>
                  </a:lnTo>
                  <a:cubicBezTo>
                    <a:pt x="105259" y="52781"/>
                    <a:pt x="109609" y="48323"/>
                    <a:pt x="115036" y="48323"/>
                  </a:cubicBezTo>
                  <a:lnTo>
                    <a:pt x="115036" y="9970"/>
                  </a:lnTo>
                  <a:cubicBezTo>
                    <a:pt x="109609" y="9970"/>
                    <a:pt x="105259" y="5513"/>
                    <a:pt x="105259"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6"/>
            <p:cNvSpPr/>
            <p:nvPr/>
          </p:nvSpPr>
          <p:spPr>
            <a:xfrm>
              <a:off x="2916789" y="1552358"/>
              <a:ext cx="1463119" cy="694534"/>
            </a:xfrm>
            <a:custGeom>
              <a:avLst/>
              <a:gdLst/>
              <a:ahLst/>
              <a:cxnLst/>
              <a:rect l="l" t="t" r="r" b="b"/>
              <a:pathLst>
                <a:path w="108059" h="51295" extrusionOk="0">
                  <a:moveTo>
                    <a:pt x="10100" y="0"/>
                  </a:moveTo>
                  <a:cubicBezTo>
                    <a:pt x="8872" y="4264"/>
                    <a:pt x="4673" y="7882"/>
                    <a:pt x="0" y="9109"/>
                  </a:cubicBezTo>
                  <a:lnTo>
                    <a:pt x="0" y="41389"/>
                  </a:lnTo>
                  <a:cubicBezTo>
                    <a:pt x="4673" y="42638"/>
                    <a:pt x="8872" y="46622"/>
                    <a:pt x="10100" y="51295"/>
                  </a:cubicBezTo>
                  <a:lnTo>
                    <a:pt x="99122" y="51295"/>
                  </a:lnTo>
                  <a:cubicBezTo>
                    <a:pt x="100371" y="46622"/>
                    <a:pt x="103774" y="42638"/>
                    <a:pt x="108059" y="41389"/>
                  </a:cubicBezTo>
                  <a:lnTo>
                    <a:pt x="108059" y="9109"/>
                  </a:lnTo>
                  <a:cubicBezTo>
                    <a:pt x="103774" y="7882"/>
                    <a:pt x="100371" y="4264"/>
                    <a:pt x="99122"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6"/>
            <p:cNvSpPr/>
            <p:nvPr/>
          </p:nvSpPr>
          <p:spPr>
            <a:xfrm>
              <a:off x="2913282" y="1548567"/>
              <a:ext cx="1470133" cy="701832"/>
            </a:xfrm>
            <a:custGeom>
              <a:avLst/>
              <a:gdLst/>
              <a:ahLst/>
              <a:cxnLst/>
              <a:rect l="l" t="t" r="r" b="b"/>
              <a:pathLst>
                <a:path w="108577" h="51834" extrusionOk="0">
                  <a:moveTo>
                    <a:pt x="99187" y="538"/>
                  </a:moveTo>
                  <a:cubicBezTo>
                    <a:pt x="100501" y="4802"/>
                    <a:pt x="103946" y="8334"/>
                    <a:pt x="108038" y="9604"/>
                  </a:cubicBezTo>
                  <a:lnTo>
                    <a:pt x="108038" y="41475"/>
                  </a:lnTo>
                  <a:cubicBezTo>
                    <a:pt x="103968" y="42746"/>
                    <a:pt x="100501" y="46579"/>
                    <a:pt x="99187" y="51295"/>
                  </a:cubicBezTo>
                  <a:lnTo>
                    <a:pt x="10574" y="51295"/>
                  </a:lnTo>
                  <a:cubicBezTo>
                    <a:pt x="9282" y="46794"/>
                    <a:pt x="5212" y="42789"/>
                    <a:pt x="539" y="41454"/>
                  </a:cubicBezTo>
                  <a:lnTo>
                    <a:pt x="539" y="9604"/>
                  </a:lnTo>
                  <a:cubicBezTo>
                    <a:pt x="5298" y="8269"/>
                    <a:pt x="9282" y="4652"/>
                    <a:pt x="10574" y="538"/>
                  </a:cubicBezTo>
                  <a:close/>
                  <a:moveTo>
                    <a:pt x="10165" y="0"/>
                  </a:moveTo>
                  <a:lnTo>
                    <a:pt x="10100" y="194"/>
                  </a:lnTo>
                  <a:cubicBezTo>
                    <a:pt x="8916" y="4285"/>
                    <a:pt x="4932" y="7860"/>
                    <a:pt x="195" y="9131"/>
                  </a:cubicBezTo>
                  <a:lnTo>
                    <a:pt x="1" y="9195"/>
                  </a:lnTo>
                  <a:lnTo>
                    <a:pt x="1" y="41863"/>
                  </a:lnTo>
                  <a:lnTo>
                    <a:pt x="195" y="41927"/>
                  </a:lnTo>
                  <a:cubicBezTo>
                    <a:pt x="4846" y="43155"/>
                    <a:pt x="8916" y="47160"/>
                    <a:pt x="10100" y="51639"/>
                  </a:cubicBezTo>
                  <a:lnTo>
                    <a:pt x="10165" y="51833"/>
                  </a:lnTo>
                  <a:lnTo>
                    <a:pt x="99597" y="51833"/>
                  </a:lnTo>
                  <a:lnTo>
                    <a:pt x="99640" y="51639"/>
                  </a:lnTo>
                  <a:cubicBezTo>
                    <a:pt x="100910" y="46923"/>
                    <a:pt x="104334" y="43112"/>
                    <a:pt x="108383" y="41927"/>
                  </a:cubicBezTo>
                  <a:lnTo>
                    <a:pt x="108576" y="41863"/>
                  </a:lnTo>
                  <a:lnTo>
                    <a:pt x="108576" y="9195"/>
                  </a:lnTo>
                  <a:lnTo>
                    <a:pt x="108383" y="9131"/>
                  </a:lnTo>
                  <a:cubicBezTo>
                    <a:pt x="104313" y="7946"/>
                    <a:pt x="100867" y="4436"/>
                    <a:pt x="99640" y="194"/>
                  </a:cubicBezTo>
                  <a:lnTo>
                    <a:pt x="9959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6"/>
            <p:cNvSpPr/>
            <p:nvPr/>
          </p:nvSpPr>
          <p:spPr>
            <a:xfrm>
              <a:off x="3301081" y="1620288"/>
              <a:ext cx="80780" cy="91855"/>
            </a:xfrm>
            <a:custGeom>
              <a:avLst/>
              <a:gdLst/>
              <a:ahLst/>
              <a:cxnLst/>
              <a:rect l="l" t="t" r="r" b="b"/>
              <a:pathLst>
                <a:path w="5966" h="6784" extrusionOk="0">
                  <a:moveTo>
                    <a:pt x="2972" y="1745"/>
                  </a:moveTo>
                  <a:lnTo>
                    <a:pt x="3790" y="4006"/>
                  </a:lnTo>
                  <a:lnTo>
                    <a:pt x="2175" y="4006"/>
                  </a:lnTo>
                  <a:lnTo>
                    <a:pt x="2972" y="1745"/>
                  </a:lnTo>
                  <a:close/>
                  <a:moveTo>
                    <a:pt x="2434" y="1"/>
                  </a:moveTo>
                  <a:lnTo>
                    <a:pt x="0" y="6784"/>
                  </a:lnTo>
                  <a:lnTo>
                    <a:pt x="1206" y="6784"/>
                  </a:lnTo>
                  <a:lnTo>
                    <a:pt x="1809" y="5104"/>
                  </a:lnTo>
                  <a:lnTo>
                    <a:pt x="4178" y="5104"/>
                  </a:lnTo>
                  <a:lnTo>
                    <a:pt x="4781" y="6784"/>
                  </a:lnTo>
                  <a:lnTo>
                    <a:pt x="5965" y="6784"/>
                  </a:lnTo>
                  <a:lnTo>
                    <a:pt x="355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6"/>
            <p:cNvSpPr/>
            <p:nvPr/>
          </p:nvSpPr>
          <p:spPr>
            <a:xfrm>
              <a:off x="3392923" y="1620288"/>
              <a:ext cx="79900" cy="91855"/>
            </a:xfrm>
            <a:custGeom>
              <a:avLst/>
              <a:gdLst/>
              <a:ahLst/>
              <a:cxnLst/>
              <a:rect l="l" t="t" r="r" b="b"/>
              <a:pathLst>
                <a:path w="5901" h="6784" extrusionOk="0">
                  <a:moveTo>
                    <a:pt x="2542" y="1077"/>
                  </a:moveTo>
                  <a:cubicBezTo>
                    <a:pt x="3941" y="1077"/>
                    <a:pt x="4630" y="1982"/>
                    <a:pt x="4630" y="3381"/>
                  </a:cubicBezTo>
                  <a:cubicBezTo>
                    <a:pt x="4630" y="4803"/>
                    <a:pt x="3941" y="5707"/>
                    <a:pt x="2542" y="5707"/>
                  </a:cubicBezTo>
                  <a:lnTo>
                    <a:pt x="1142" y="5707"/>
                  </a:lnTo>
                  <a:lnTo>
                    <a:pt x="1142" y="1077"/>
                  </a:lnTo>
                  <a:close/>
                  <a:moveTo>
                    <a:pt x="1" y="1"/>
                  </a:moveTo>
                  <a:lnTo>
                    <a:pt x="1" y="6784"/>
                  </a:lnTo>
                  <a:lnTo>
                    <a:pt x="2542" y="6784"/>
                  </a:lnTo>
                  <a:cubicBezTo>
                    <a:pt x="4480" y="6784"/>
                    <a:pt x="5901" y="5535"/>
                    <a:pt x="5901" y="3381"/>
                  </a:cubicBezTo>
                  <a:cubicBezTo>
                    <a:pt x="5901" y="1250"/>
                    <a:pt x="4480" y="1"/>
                    <a:pt x="2542"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6"/>
            <p:cNvSpPr/>
            <p:nvPr/>
          </p:nvSpPr>
          <p:spPr>
            <a:xfrm>
              <a:off x="3483018" y="1620288"/>
              <a:ext cx="96811" cy="91855"/>
            </a:xfrm>
            <a:custGeom>
              <a:avLst/>
              <a:gdLst/>
              <a:ahLst/>
              <a:cxnLst/>
              <a:rect l="l" t="t" r="r" b="b"/>
              <a:pathLst>
                <a:path w="7150" h="6784" extrusionOk="0">
                  <a:moveTo>
                    <a:pt x="927" y="1"/>
                  </a:moveTo>
                  <a:lnTo>
                    <a:pt x="1" y="6784"/>
                  </a:lnTo>
                  <a:lnTo>
                    <a:pt x="1185" y="6784"/>
                  </a:lnTo>
                  <a:lnTo>
                    <a:pt x="1788" y="2068"/>
                  </a:lnTo>
                  <a:lnTo>
                    <a:pt x="3575" y="5298"/>
                  </a:lnTo>
                  <a:lnTo>
                    <a:pt x="5341" y="2046"/>
                  </a:lnTo>
                  <a:lnTo>
                    <a:pt x="5944" y="6784"/>
                  </a:lnTo>
                  <a:lnTo>
                    <a:pt x="7150" y="6784"/>
                  </a:lnTo>
                  <a:lnTo>
                    <a:pt x="6224" y="1"/>
                  </a:lnTo>
                  <a:lnTo>
                    <a:pt x="5255" y="1"/>
                  </a:lnTo>
                  <a:lnTo>
                    <a:pt x="3575" y="3188"/>
                  </a:lnTo>
                  <a:lnTo>
                    <a:pt x="1874"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6"/>
            <p:cNvSpPr/>
            <p:nvPr/>
          </p:nvSpPr>
          <p:spPr>
            <a:xfrm>
              <a:off x="3595563" y="1620288"/>
              <a:ext cx="15476" cy="91855"/>
            </a:xfrm>
            <a:custGeom>
              <a:avLst/>
              <a:gdLst/>
              <a:ahLst/>
              <a:cxnLst/>
              <a:rect l="l" t="t" r="r" b="b"/>
              <a:pathLst>
                <a:path w="1143" h="6784" extrusionOk="0">
                  <a:moveTo>
                    <a:pt x="1" y="1"/>
                  </a:moveTo>
                  <a:lnTo>
                    <a:pt x="1" y="6784"/>
                  </a:lnTo>
                  <a:lnTo>
                    <a:pt x="1142" y="6784"/>
                  </a:lnTo>
                  <a:lnTo>
                    <a:pt x="114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6"/>
            <p:cNvSpPr/>
            <p:nvPr/>
          </p:nvSpPr>
          <p:spPr>
            <a:xfrm>
              <a:off x="3623563" y="1620288"/>
              <a:ext cx="68242" cy="91855"/>
            </a:xfrm>
            <a:custGeom>
              <a:avLst/>
              <a:gdLst/>
              <a:ahLst/>
              <a:cxnLst/>
              <a:rect l="l" t="t" r="r" b="b"/>
              <a:pathLst>
                <a:path w="5040" h="6784" extrusionOk="0">
                  <a:moveTo>
                    <a:pt x="0" y="1"/>
                  </a:moveTo>
                  <a:lnTo>
                    <a:pt x="0" y="1077"/>
                  </a:lnTo>
                  <a:lnTo>
                    <a:pt x="1938" y="1077"/>
                  </a:lnTo>
                  <a:lnTo>
                    <a:pt x="1938" y="6784"/>
                  </a:lnTo>
                  <a:lnTo>
                    <a:pt x="3101" y="6784"/>
                  </a:lnTo>
                  <a:lnTo>
                    <a:pt x="3101" y="1077"/>
                  </a:lnTo>
                  <a:lnTo>
                    <a:pt x="5039" y="1077"/>
                  </a:lnTo>
                  <a:lnTo>
                    <a:pt x="503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6"/>
            <p:cNvSpPr/>
            <p:nvPr/>
          </p:nvSpPr>
          <p:spPr>
            <a:xfrm>
              <a:off x="3728525" y="1618243"/>
              <a:ext cx="90989" cy="95944"/>
            </a:xfrm>
            <a:custGeom>
              <a:avLst/>
              <a:gdLst/>
              <a:ahLst/>
              <a:cxnLst/>
              <a:rect l="l" t="t" r="r" b="b"/>
              <a:pathLst>
                <a:path w="6720" h="7086" extrusionOk="0">
                  <a:moveTo>
                    <a:pt x="3360" y="1078"/>
                  </a:moveTo>
                  <a:cubicBezTo>
                    <a:pt x="4738" y="1078"/>
                    <a:pt x="5449" y="2133"/>
                    <a:pt x="5449" y="3532"/>
                  </a:cubicBezTo>
                  <a:cubicBezTo>
                    <a:pt x="5449" y="4954"/>
                    <a:pt x="4738" y="6009"/>
                    <a:pt x="3360" y="6009"/>
                  </a:cubicBezTo>
                  <a:cubicBezTo>
                    <a:pt x="1960" y="6009"/>
                    <a:pt x="1249" y="4954"/>
                    <a:pt x="1249" y="3532"/>
                  </a:cubicBezTo>
                  <a:cubicBezTo>
                    <a:pt x="1249" y="2133"/>
                    <a:pt x="1960" y="1078"/>
                    <a:pt x="3360" y="1078"/>
                  </a:cubicBezTo>
                  <a:close/>
                  <a:moveTo>
                    <a:pt x="3360" y="1"/>
                  </a:moveTo>
                  <a:cubicBezTo>
                    <a:pt x="1422" y="1"/>
                    <a:pt x="0" y="1401"/>
                    <a:pt x="0" y="3532"/>
                  </a:cubicBezTo>
                  <a:cubicBezTo>
                    <a:pt x="0" y="5686"/>
                    <a:pt x="1422" y="7086"/>
                    <a:pt x="3360" y="7086"/>
                  </a:cubicBezTo>
                  <a:cubicBezTo>
                    <a:pt x="5298" y="7086"/>
                    <a:pt x="6719" y="5686"/>
                    <a:pt x="6719" y="3532"/>
                  </a:cubicBezTo>
                  <a:cubicBezTo>
                    <a:pt x="6719" y="1401"/>
                    <a:pt x="5298" y="1"/>
                    <a:pt x="336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6"/>
            <p:cNvSpPr/>
            <p:nvPr/>
          </p:nvSpPr>
          <p:spPr>
            <a:xfrm>
              <a:off x="3834368" y="1620288"/>
              <a:ext cx="72615" cy="91855"/>
            </a:xfrm>
            <a:custGeom>
              <a:avLst/>
              <a:gdLst/>
              <a:ahLst/>
              <a:cxnLst/>
              <a:rect l="l" t="t" r="r" b="b"/>
              <a:pathLst>
                <a:path w="5363" h="6784" extrusionOk="0">
                  <a:moveTo>
                    <a:pt x="0" y="1"/>
                  </a:moveTo>
                  <a:lnTo>
                    <a:pt x="0" y="6784"/>
                  </a:lnTo>
                  <a:lnTo>
                    <a:pt x="1163" y="6784"/>
                  </a:lnTo>
                  <a:lnTo>
                    <a:pt x="1163" y="1896"/>
                  </a:lnTo>
                  <a:lnTo>
                    <a:pt x="4415" y="6784"/>
                  </a:lnTo>
                  <a:lnTo>
                    <a:pt x="5362" y="6784"/>
                  </a:lnTo>
                  <a:lnTo>
                    <a:pt x="5362" y="1"/>
                  </a:lnTo>
                  <a:lnTo>
                    <a:pt x="4200" y="1"/>
                  </a:lnTo>
                  <a:lnTo>
                    <a:pt x="4200" y="4587"/>
                  </a:lnTo>
                  <a:lnTo>
                    <a:pt x="116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6"/>
            <p:cNvSpPr/>
            <p:nvPr/>
          </p:nvSpPr>
          <p:spPr>
            <a:xfrm>
              <a:off x="3927374" y="1620288"/>
              <a:ext cx="59210" cy="91855"/>
            </a:xfrm>
            <a:custGeom>
              <a:avLst/>
              <a:gdLst/>
              <a:ahLst/>
              <a:cxnLst/>
              <a:rect l="l" t="t" r="r" b="b"/>
              <a:pathLst>
                <a:path w="4373" h="6784" extrusionOk="0">
                  <a:moveTo>
                    <a:pt x="1" y="1"/>
                  </a:moveTo>
                  <a:lnTo>
                    <a:pt x="1" y="6784"/>
                  </a:lnTo>
                  <a:lnTo>
                    <a:pt x="4372" y="6784"/>
                  </a:lnTo>
                  <a:lnTo>
                    <a:pt x="4372" y="5707"/>
                  </a:lnTo>
                  <a:lnTo>
                    <a:pt x="1164" y="5707"/>
                  </a:lnTo>
                  <a:lnTo>
                    <a:pt x="1164" y="3791"/>
                  </a:lnTo>
                  <a:lnTo>
                    <a:pt x="3597" y="3791"/>
                  </a:lnTo>
                  <a:lnTo>
                    <a:pt x="3597" y="2692"/>
                  </a:lnTo>
                  <a:lnTo>
                    <a:pt x="1164" y="2692"/>
                  </a:lnTo>
                  <a:lnTo>
                    <a:pt x="1164" y="1077"/>
                  </a:lnTo>
                  <a:lnTo>
                    <a:pt x="4286" y="1077"/>
                  </a:lnTo>
                  <a:lnTo>
                    <a:pt x="4286"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6"/>
            <p:cNvSpPr/>
            <p:nvPr/>
          </p:nvSpPr>
          <p:spPr>
            <a:xfrm>
              <a:off x="3330531" y="2090302"/>
              <a:ext cx="59197" cy="92153"/>
            </a:xfrm>
            <a:custGeom>
              <a:avLst/>
              <a:gdLst/>
              <a:ahLst/>
              <a:cxnLst/>
              <a:rect l="l" t="t" r="r" b="b"/>
              <a:pathLst>
                <a:path w="4372" h="6806" extrusionOk="0">
                  <a:moveTo>
                    <a:pt x="0" y="1"/>
                  </a:moveTo>
                  <a:lnTo>
                    <a:pt x="0" y="6806"/>
                  </a:lnTo>
                  <a:lnTo>
                    <a:pt x="4372" y="6806"/>
                  </a:lnTo>
                  <a:lnTo>
                    <a:pt x="4372" y="5707"/>
                  </a:lnTo>
                  <a:lnTo>
                    <a:pt x="1163" y="5707"/>
                  </a:lnTo>
                  <a:lnTo>
                    <a:pt x="1163" y="3791"/>
                  </a:lnTo>
                  <a:lnTo>
                    <a:pt x="3596" y="3791"/>
                  </a:lnTo>
                  <a:lnTo>
                    <a:pt x="3596" y="2714"/>
                  </a:lnTo>
                  <a:lnTo>
                    <a:pt x="1163" y="2714"/>
                  </a:lnTo>
                  <a:lnTo>
                    <a:pt x="1163" y="1078"/>
                  </a:lnTo>
                  <a:lnTo>
                    <a:pt x="4286" y="1078"/>
                  </a:lnTo>
                  <a:lnTo>
                    <a:pt x="4286"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6"/>
            <p:cNvSpPr/>
            <p:nvPr/>
          </p:nvSpPr>
          <p:spPr>
            <a:xfrm>
              <a:off x="3404581" y="2090302"/>
              <a:ext cx="72615" cy="92153"/>
            </a:xfrm>
            <a:custGeom>
              <a:avLst/>
              <a:gdLst/>
              <a:ahLst/>
              <a:cxnLst/>
              <a:rect l="l" t="t" r="r" b="b"/>
              <a:pathLst>
                <a:path w="5363" h="6806" extrusionOk="0">
                  <a:moveTo>
                    <a:pt x="1" y="1"/>
                  </a:moveTo>
                  <a:lnTo>
                    <a:pt x="1" y="6806"/>
                  </a:lnTo>
                  <a:lnTo>
                    <a:pt x="1164" y="6806"/>
                  </a:lnTo>
                  <a:lnTo>
                    <a:pt x="1164" y="1917"/>
                  </a:lnTo>
                  <a:lnTo>
                    <a:pt x="4415" y="6806"/>
                  </a:lnTo>
                  <a:lnTo>
                    <a:pt x="5363" y="6806"/>
                  </a:lnTo>
                  <a:lnTo>
                    <a:pt x="5363" y="1"/>
                  </a:lnTo>
                  <a:lnTo>
                    <a:pt x="4200" y="1"/>
                  </a:lnTo>
                  <a:lnTo>
                    <a:pt x="4200" y="4609"/>
                  </a:lnTo>
                  <a:lnTo>
                    <a:pt x="1164"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6"/>
            <p:cNvSpPr/>
            <p:nvPr/>
          </p:nvSpPr>
          <p:spPr>
            <a:xfrm>
              <a:off x="3489720" y="2090302"/>
              <a:ext cx="68242" cy="92153"/>
            </a:xfrm>
            <a:custGeom>
              <a:avLst/>
              <a:gdLst/>
              <a:ahLst/>
              <a:cxnLst/>
              <a:rect l="l" t="t" r="r" b="b"/>
              <a:pathLst>
                <a:path w="5040" h="6806" extrusionOk="0">
                  <a:moveTo>
                    <a:pt x="1" y="1"/>
                  </a:moveTo>
                  <a:lnTo>
                    <a:pt x="1" y="1078"/>
                  </a:lnTo>
                  <a:lnTo>
                    <a:pt x="1939" y="1078"/>
                  </a:lnTo>
                  <a:lnTo>
                    <a:pt x="1939" y="6806"/>
                  </a:lnTo>
                  <a:lnTo>
                    <a:pt x="3080" y="6806"/>
                  </a:lnTo>
                  <a:lnTo>
                    <a:pt x="3080" y="1078"/>
                  </a:lnTo>
                  <a:lnTo>
                    <a:pt x="5040" y="1078"/>
                  </a:lnTo>
                  <a:lnTo>
                    <a:pt x="5040"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6"/>
            <p:cNvSpPr/>
            <p:nvPr/>
          </p:nvSpPr>
          <p:spPr>
            <a:xfrm>
              <a:off x="3570487" y="2090302"/>
              <a:ext cx="69122" cy="92153"/>
            </a:xfrm>
            <a:custGeom>
              <a:avLst/>
              <a:gdLst/>
              <a:ahLst/>
              <a:cxnLst/>
              <a:rect l="l" t="t" r="r" b="b"/>
              <a:pathLst>
                <a:path w="5105" h="6806" extrusionOk="0">
                  <a:moveTo>
                    <a:pt x="2197" y="948"/>
                  </a:moveTo>
                  <a:cubicBezTo>
                    <a:pt x="3231" y="948"/>
                    <a:pt x="3554" y="1357"/>
                    <a:pt x="3554" y="2025"/>
                  </a:cubicBezTo>
                  <a:cubicBezTo>
                    <a:pt x="3554" y="2736"/>
                    <a:pt x="3166" y="3145"/>
                    <a:pt x="2240" y="3145"/>
                  </a:cubicBezTo>
                  <a:lnTo>
                    <a:pt x="1164" y="3145"/>
                  </a:lnTo>
                  <a:lnTo>
                    <a:pt x="1164" y="948"/>
                  </a:lnTo>
                  <a:close/>
                  <a:moveTo>
                    <a:pt x="1" y="1"/>
                  </a:moveTo>
                  <a:lnTo>
                    <a:pt x="1" y="6806"/>
                  </a:lnTo>
                  <a:lnTo>
                    <a:pt x="1164" y="6806"/>
                  </a:lnTo>
                  <a:lnTo>
                    <a:pt x="1164" y="4222"/>
                  </a:lnTo>
                  <a:lnTo>
                    <a:pt x="2477" y="4222"/>
                  </a:lnTo>
                  <a:lnTo>
                    <a:pt x="3920" y="6806"/>
                  </a:lnTo>
                  <a:lnTo>
                    <a:pt x="5105" y="6806"/>
                  </a:lnTo>
                  <a:lnTo>
                    <a:pt x="3576" y="3920"/>
                  </a:lnTo>
                  <a:cubicBezTo>
                    <a:pt x="4308" y="3554"/>
                    <a:pt x="4760" y="2800"/>
                    <a:pt x="4738" y="1960"/>
                  </a:cubicBezTo>
                  <a:cubicBezTo>
                    <a:pt x="4738" y="475"/>
                    <a:pt x="3748" y="1"/>
                    <a:pt x="2391"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6"/>
            <p:cNvSpPr/>
            <p:nvPr/>
          </p:nvSpPr>
          <p:spPr>
            <a:xfrm>
              <a:off x="3642221" y="2090302"/>
              <a:ext cx="80780" cy="92153"/>
            </a:xfrm>
            <a:custGeom>
              <a:avLst/>
              <a:gdLst/>
              <a:ahLst/>
              <a:cxnLst/>
              <a:rect l="l" t="t" r="r" b="b"/>
              <a:pathLst>
                <a:path w="5966" h="6806" extrusionOk="0">
                  <a:moveTo>
                    <a:pt x="2972" y="1745"/>
                  </a:moveTo>
                  <a:lnTo>
                    <a:pt x="3790" y="4006"/>
                  </a:lnTo>
                  <a:lnTo>
                    <a:pt x="2175" y="4006"/>
                  </a:lnTo>
                  <a:lnTo>
                    <a:pt x="2972" y="1745"/>
                  </a:lnTo>
                  <a:close/>
                  <a:moveTo>
                    <a:pt x="2434" y="1"/>
                  </a:moveTo>
                  <a:lnTo>
                    <a:pt x="0" y="6806"/>
                  </a:lnTo>
                  <a:lnTo>
                    <a:pt x="1206" y="6806"/>
                  </a:lnTo>
                  <a:lnTo>
                    <a:pt x="1809" y="5104"/>
                  </a:lnTo>
                  <a:lnTo>
                    <a:pt x="4178" y="5104"/>
                  </a:lnTo>
                  <a:lnTo>
                    <a:pt x="4781" y="6806"/>
                  </a:lnTo>
                  <a:lnTo>
                    <a:pt x="5965" y="6806"/>
                  </a:lnTo>
                  <a:lnTo>
                    <a:pt x="355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6"/>
            <p:cNvSpPr/>
            <p:nvPr/>
          </p:nvSpPr>
          <p:spPr>
            <a:xfrm>
              <a:off x="3734063" y="2090302"/>
              <a:ext cx="72331" cy="92153"/>
            </a:xfrm>
            <a:custGeom>
              <a:avLst/>
              <a:gdLst/>
              <a:ahLst/>
              <a:cxnLst/>
              <a:rect l="l" t="t" r="r" b="b"/>
              <a:pathLst>
                <a:path w="5342" h="6806" extrusionOk="0">
                  <a:moveTo>
                    <a:pt x="1" y="1"/>
                  </a:moveTo>
                  <a:lnTo>
                    <a:pt x="1" y="6806"/>
                  </a:lnTo>
                  <a:lnTo>
                    <a:pt x="1142" y="6806"/>
                  </a:lnTo>
                  <a:lnTo>
                    <a:pt x="1142" y="1917"/>
                  </a:lnTo>
                  <a:lnTo>
                    <a:pt x="4394" y="6806"/>
                  </a:lnTo>
                  <a:lnTo>
                    <a:pt x="5341" y="6806"/>
                  </a:lnTo>
                  <a:lnTo>
                    <a:pt x="5341" y="1"/>
                  </a:lnTo>
                  <a:lnTo>
                    <a:pt x="4200" y="1"/>
                  </a:lnTo>
                  <a:lnTo>
                    <a:pt x="4200" y="4609"/>
                  </a:lnTo>
                  <a:lnTo>
                    <a:pt x="114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6"/>
            <p:cNvSpPr/>
            <p:nvPr/>
          </p:nvSpPr>
          <p:spPr>
            <a:xfrm>
              <a:off x="3821532" y="2088271"/>
              <a:ext cx="71451" cy="95931"/>
            </a:xfrm>
            <a:custGeom>
              <a:avLst/>
              <a:gdLst/>
              <a:ahLst/>
              <a:cxnLst/>
              <a:rect l="l" t="t" r="r" b="b"/>
              <a:pathLst>
                <a:path w="5277" h="7085" extrusionOk="0">
                  <a:moveTo>
                    <a:pt x="3360" y="0"/>
                  </a:moveTo>
                  <a:cubicBezTo>
                    <a:pt x="1422" y="0"/>
                    <a:pt x="1" y="1400"/>
                    <a:pt x="1" y="3553"/>
                  </a:cubicBezTo>
                  <a:cubicBezTo>
                    <a:pt x="1" y="5685"/>
                    <a:pt x="1422" y="7085"/>
                    <a:pt x="3360" y="7085"/>
                  </a:cubicBezTo>
                  <a:cubicBezTo>
                    <a:pt x="4028" y="7085"/>
                    <a:pt x="4674" y="6956"/>
                    <a:pt x="5277" y="6676"/>
                  </a:cubicBezTo>
                  <a:lnTo>
                    <a:pt x="5148" y="5599"/>
                  </a:lnTo>
                  <a:cubicBezTo>
                    <a:pt x="4588" y="5857"/>
                    <a:pt x="3985" y="5987"/>
                    <a:pt x="3360" y="6008"/>
                  </a:cubicBezTo>
                  <a:cubicBezTo>
                    <a:pt x="1960" y="6008"/>
                    <a:pt x="1250" y="4953"/>
                    <a:pt x="1250" y="3553"/>
                  </a:cubicBezTo>
                  <a:cubicBezTo>
                    <a:pt x="1250" y="2132"/>
                    <a:pt x="1960" y="1077"/>
                    <a:pt x="3360" y="1077"/>
                  </a:cubicBezTo>
                  <a:cubicBezTo>
                    <a:pt x="3985" y="1098"/>
                    <a:pt x="4588" y="1249"/>
                    <a:pt x="5148" y="1486"/>
                  </a:cubicBezTo>
                  <a:lnTo>
                    <a:pt x="5277" y="409"/>
                  </a:lnTo>
                  <a:cubicBezTo>
                    <a:pt x="4674" y="151"/>
                    <a:pt x="4028" y="0"/>
                    <a:pt x="3360"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6"/>
            <p:cNvSpPr/>
            <p:nvPr/>
          </p:nvSpPr>
          <p:spPr>
            <a:xfrm>
              <a:off x="3907551" y="2090302"/>
              <a:ext cx="59197" cy="92153"/>
            </a:xfrm>
            <a:custGeom>
              <a:avLst/>
              <a:gdLst/>
              <a:ahLst/>
              <a:cxnLst/>
              <a:rect l="l" t="t" r="r" b="b"/>
              <a:pathLst>
                <a:path w="4372" h="6806" extrusionOk="0">
                  <a:moveTo>
                    <a:pt x="0" y="1"/>
                  </a:moveTo>
                  <a:lnTo>
                    <a:pt x="0" y="6806"/>
                  </a:lnTo>
                  <a:lnTo>
                    <a:pt x="4372" y="6806"/>
                  </a:lnTo>
                  <a:lnTo>
                    <a:pt x="4372" y="5707"/>
                  </a:lnTo>
                  <a:lnTo>
                    <a:pt x="1163" y="5707"/>
                  </a:lnTo>
                  <a:lnTo>
                    <a:pt x="1163" y="3791"/>
                  </a:lnTo>
                  <a:lnTo>
                    <a:pt x="3597" y="3791"/>
                  </a:lnTo>
                  <a:lnTo>
                    <a:pt x="3597" y="2714"/>
                  </a:lnTo>
                  <a:lnTo>
                    <a:pt x="1163" y="2714"/>
                  </a:lnTo>
                  <a:lnTo>
                    <a:pt x="1163" y="1078"/>
                  </a:lnTo>
                  <a:lnTo>
                    <a:pt x="4286" y="1078"/>
                  </a:lnTo>
                  <a:lnTo>
                    <a:pt x="4286"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6"/>
            <p:cNvSpPr/>
            <p:nvPr/>
          </p:nvSpPr>
          <p:spPr>
            <a:xfrm>
              <a:off x="3134593" y="1780940"/>
              <a:ext cx="173786" cy="232116"/>
            </a:xfrm>
            <a:custGeom>
              <a:avLst/>
              <a:gdLst/>
              <a:ahLst/>
              <a:cxnLst/>
              <a:rect l="l" t="t" r="r" b="b"/>
              <a:pathLst>
                <a:path w="12835" h="17143" extrusionOk="0">
                  <a:moveTo>
                    <a:pt x="0" y="1"/>
                  </a:moveTo>
                  <a:lnTo>
                    <a:pt x="0" y="3037"/>
                  </a:lnTo>
                  <a:lnTo>
                    <a:pt x="4845" y="3037"/>
                  </a:lnTo>
                  <a:lnTo>
                    <a:pt x="4845" y="17142"/>
                  </a:lnTo>
                  <a:lnTo>
                    <a:pt x="7989" y="17142"/>
                  </a:lnTo>
                  <a:lnTo>
                    <a:pt x="7989" y="3037"/>
                  </a:lnTo>
                  <a:lnTo>
                    <a:pt x="12835" y="3037"/>
                  </a:lnTo>
                  <a:lnTo>
                    <a:pt x="12835"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6"/>
            <p:cNvSpPr/>
            <p:nvPr/>
          </p:nvSpPr>
          <p:spPr>
            <a:xfrm>
              <a:off x="3338695" y="1780940"/>
              <a:ext cx="42583" cy="232116"/>
            </a:xfrm>
            <a:custGeom>
              <a:avLst/>
              <a:gdLst/>
              <a:ahLst/>
              <a:cxnLst/>
              <a:rect l="l" t="t" r="r" b="b"/>
              <a:pathLst>
                <a:path w="3145" h="17143" extrusionOk="0">
                  <a:moveTo>
                    <a:pt x="0" y="1"/>
                  </a:moveTo>
                  <a:lnTo>
                    <a:pt x="0" y="17142"/>
                  </a:lnTo>
                  <a:lnTo>
                    <a:pt x="3144" y="17142"/>
                  </a:lnTo>
                  <a:lnTo>
                    <a:pt x="3144"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6"/>
            <p:cNvSpPr/>
            <p:nvPr/>
          </p:nvSpPr>
          <p:spPr>
            <a:xfrm>
              <a:off x="3418297" y="1776282"/>
              <a:ext cx="180488" cy="241432"/>
            </a:xfrm>
            <a:custGeom>
              <a:avLst/>
              <a:gdLst/>
              <a:ahLst/>
              <a:cxnLst/>
              <a:rect l="l" t="t" r="r" b="b"/>
              <a:pathLst>
                <a:path w="13330" h="17831" extrusionOk="0">
                  <a:moveTo>
                    <a:pt x="8441" y="0"/>
                  </a:moveTo>
                  <a:cubicBezTo>
                    <a:pt x="3553" y="0"/>
                    <a:pt x="0" y="3532"/>
                    <a:pt x="0" y="8916"/>
                  </a:cubicBezTo>
                  <a:cubicBezTo>
                    <a:pt x="0" y="14299"/>
                    <a:pt x="3553" y="17831"/>
                    <a:pt x="8463" y="17831"/>
                  </a:cubicBezTo>
                  <a:cubicBezTo>
                    <a:pt x="10229" y="17831"/>
                    <a:pt x="12081" y="17443"/>
                    <a:pt x="13330" y="16840"/>
                  </a:cubicBezTo>
                  <a:lnTo>
                    <a:pt x="12985" y="13847"/>
                  </a:lnTo>
                  <a:cubicBezTo>
                    <a:pt x="11564" y="14407"/>
                    <a:pt x="10250" y="14816"/>
                    <a:pt x="8463" y="14816"/>
                  </a:cubicBezTo>
                  <a:cubicBezTo>
                    <a:pt x="5125" y="14816"/>
                    <a:pt x="3424" y="12340"/>
                    <a:pt x="3424" y="8916"/>
                  </a:cubicBezTo>
                  <a:cubicBezTo>
                    <a:pt x="3424" y="5492"/>
                    <a:pt x="5125" y="3015"/>
                    <a:pt x="8463" y="3015"/>
                  </a:cubicBezTo>
                  <a:cubicBezTo>
                    <a:pt x="10229" y="3015"/>
                    <a:pt x="11564" y="3446"/>
                    <a:pt x="12985" y="4006"/>
                  </a:cubicBezTo>
                  <a:lnTo>
                    <a:pt x="13330" y="1013"/>
                  </a:lnTo>
                  <a:cubicBezTo>
                    <a:pt x="12081" y="410"/>
                    <a:pt x="10229" y="0"/>
                    <a:pt x="8441"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6"/>
            <p:cNvSpPr/>
            <p:nvPr/>
          </p:nvSpPr>
          <p:spPr>
            <a:xfrm>
              <a:off x="3634057" y="1780940"/>
              <a:ext cx="179622" cy="232116"/>
            </a:xfrm>
            <a:custGeom>
              <a:avLst/>
              <a:gdLst/>
              <a:ahLst/>
              <a:cxnLst/>
              <a:rect l="l" t="t" r="r" b="b"/>
              <a:pathLst>
                <a:path w="13266" h="17143" extrusionOk="0">
                  <a:moveTo>
                    <a:pt x="0" y="1"/>
                  </a:moveTo>
                  <a:lnTo>
                    <a:pt x="0" y="17142"/>
                  </a:lnTo>
                  <a:lnTo>
                    <a:pt x="3144" y="17142"/>
                  </a:lnTo>
                  <a:lnTo>
                    <a:pt x="3144" y="1"/>
                  </a:lnTo>
                  <a:close/>
                  <a:moveTo>
                    <a:pt x="9734" y="1"/>
                  </a:moveTo>
                  <a:lnTo>
                    <a:pt x="3747" y="8098"/>
                  </a:lnTo>
                  <a:lnTo>
                    <a:pt x="9734" y="17142"/>
                  </a:lnTo>
                  <a:lnTo>
                    <a:pt x="13265" y="17142"/>
                  </a:lnTo>
                  <a:lnTo>
                    <a:pt x="7279" y="8098"/>
                  </a:lnTo>
                  <a:lnTo>
                    <a:pt x="13265"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6"/>
            <p:cNvSpPr/>
            <p:nvPr/>
          </p:nvSpPr>
          <p:spPr>
            <a:xfrm>
              <a:off x="3839905" y="1780940"/>
              <a:ext cx="151919" cy="232116"/>
            </a:xfrm>
            <a:custGeom>
              <a:avLst/>
              <a:gdLst/>
              <a:ahLst/>
              <a:cxnLst/>
              <a:rect l="l" t="t" r="r" b="b"/>
              <a:pathLst>
                <a:path w="11220" h="17143" extrusionOk="0">
                  <a:moveTo>
                    <a:pt x="1" y="1"/>
                  </a:moveTo>
                  <a:lnTo>
                    <a:pt x="1" y="17142"/>
                  </a:lnTo>
                  <a:lnTo>
                    <a:pt x="11220" y="17142"/>
                  </a:lnTo>
                  <a:lnTo>
                    <a:pt x="11220" y="14106"/>
                  </a:lnTo>
                  <a:lnTo>
                    <a:pt x="3209" y="14106"/>
                  </a:lnTo>
                  <a:lnTo>
                    <a:pt x="3209" y="9734"/>
                  </a:lnTo>
                  <a:lnTo>
                    <a:pt x="9239" y="9734"/>
                  </a:lnTo>
                  <a:lnTo>
                    <a:pt x="9239" y="6698"/>
                  </a:lnTo>
                  <a:lnTo>
                    <a:pt x="3209" y="6698"/>
                  </a:lnTo>
                  <a:lnTo>
                    <a:pt x="3209" y="3037"/>
                  </a:lnTo>
                  <a:lnTo>
                    <a:pt x="10983" y="3037"/>
                  </a:lnTo>
                  <a:lnTo>
                    <a:pt x="1098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6"/>
            <p:cNvSpPr/>
            <p:nvPr/>
          </p:nvSpPr>
          <p:spPr>
            <a:xfrm>
              <a:off x="4007856" y="1780940"/>
              <a:ext cx="173786" cy="232116"/>
            </a:xfrm>
            <a:custGeom>
              <a:avLst/>
              <a:gdLst/>
              <a:ahLst/>
              <a:cxnLst/>
              <a:rect l="l" t="t" r="r" b="b"/>
              <a:pathLst>
                <a:path w="12835" h="17143" extrusionOk="0">
                  <a:moveTo>
                    <a:pt x="0" y="1"/>
                  </a:moveTo>
                  <a:lnTo>
                    <a:pt x="0" y="3037"/>
                  </a:lnTo>
                  <a:lnTo>
                    <a:pt x="4845" y="3037"/>
                  </a:lnTo>
                  <a:lnTo>
                    <a:pt x="4845" y="17142"/>
                  </a:lnTo>
                  <a:lnTo>
                    <a:pt x="7989" y="17142"/>
                  </a:lnTo>
                  <a:lnTo>
                    <a:pt x="7989" y="3037"/>
                  </a:lnTo>
                  <a:lnTo>
                    <a:pt x="12835" y="3037"/>
                  </a:lnTo>
                  <a:lnTo>
                    <a:pt x="12835"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6"/>
            <p:cNvSpPr/>
            <p:nvPr/>
          </p:nvSpPr>
          <p:spPr>
            <a:xfrm>
              <a:off x="3043334" y="1678605"/>
              <a:ext cx="14" cy="442040"/>
            </a:xfrm>
            <a:custGeom>
              <a:avLst/>
              <a:gdLst/>
              <a:ahLst/>
              <a:cxnLst/>
              <a:rect l="l" t="t" r="r" b="b"/>
              <a:pathLst>
                <a:path w="1" h="32647" extrusionOk="0">
                  <a:moveTo>
                    <a:pt x="0" y="32646"/>
                  </a:moveTo>
                  <a:lnTo>
                    <a:pt x="0" y="0"/>
                  </a:lnTo>
                </a:path>
              </a:pathLst>
            </a:custGeom>
            <a:solidFill>
              <a:srgbClr val="FFD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6"/>
            <p:cNvSpPr/>
            <p:nvPr/>
          </p:nvSpPr>
          <p:spPr>
            <a:xfrm>
              <a:off x="3039542" y="1678605"/>
              <a:ext cx="7298" cy="442040"/>
            </a:xfrm>
            <a:custGeom>
              <a:avLst/>
              <a:gdLst/>
              <a:ahLst/>
              <a:cxnLst/>
              <a:rect l="l" t="t" r="r" b="b"/>
              <a:pathLst>
                <a:path w="539" h="32647" extrusionOk="0">
                  <a:moveTo>
                    <a:pt x="0" y="0"/>
                  </a:moveTo>
                  <a:lnTo>
                    <a:pt x="0" y="32646"/>
                  </a:lnTo>
                  <a:lnTo>
                    <a:pt x="538" y="32646"/>
                  </a:lnTo>
                  <a:lnTo>
                    <a:pt x="538"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6"/>
            <p:cNvSpPr/>
            <p:nvPr/>
          </p:nvSpPr>
          <p:spPr>
            <a:xfrm>
              <a:off x="4248394" y="1678605"/>
              <a:ext cx="14" cy="442040"/>
            </a:xfrm>
            <a:custGeom>
              <a:avLst/>
              <a:gdLst/>
              <a:ahLst/>
              <a:cxnLst/>
              <a:rect l="l" t="t" r="r" b="b"/>
              <a:pathLst>
                <a:path w="1" h="32647" extrusionOk="0">
                  <a:moveTo>
                    <a:pt x="1" y="32646"/>
                  </a:moveTo>
                  <a:lnTo>
                    <a:pt x="1" y="0"/>
                  </a:lnTo>
                </a:path>
              </a:pathLst>
            </a:custGeom>
            <a:solidFill>
              <a:srgbClr val="FFD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6"/>
            <p:cNvSpPr/>
            <p:nvPr/>
          </p:nvSpPr>
          <p:spPr>
            <a:xfrm>
              <a:off x="4244616" y="1678605"/>
              <a:ext cx="7298" cy="442040"/>
            </a:xfrm>
            <a:custGeom>
              <a:avLst/>
              <a:gdLst/>
              <a:ahLst/>
              <a:cxnLst/>
              <a:rect l="l" t="t" r="r" b="b"/>
              <a:pathLst>
                <a:path w="539" h="32647" extrusionOk="0">
                  <a:moveTo>
                    <a:pt x="0" y="0"/>
                  </a:moveTo>
                  <a:lnTo>
                    <a:pt x="0" y="32646"/>
                  </a:lnTo>
                  <a:lnTo>
                    <a:pt x="538" y="32646"/>
                  </a:lnTo>
                  <a:lnTo>
                    <a:pt x="538"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6"/>
            <p:cNvSpPr/>
            <p:nvPr/>
          </p:nvSpPr>
          <p:spPr>
            <a:xfrm>
              <a:off x="4285439" y="2005745"/>
              <a:ext cx="64735" cy="41432"/>
            </a:xfrm>
            <a:custGeom>
              <a:avLst/>
              <a:gdLst/>
              <a:ahLst/>
              <a:cxnLst/>
              <a:rect l="l" t="t" r="r" b="b"/>
              <a:pathLst>
                <a:path w="4781" h="3060" extrusionOk="0">
                  <a:moveTo>
                    <a:pt x="1447" y="754"/>
                  </a:moveTo>
                  <a:cubicBezTo>
                    <a:pt x="1460" y="754"/>
                    <a:pt x="1473" y="754"/>
                    <a:pt x="1486" y="755"/>
                  </a:cubicBezTo>
                  <a:cubicBezTo>
                    <a:pt x="1498" y="754"/>
                    <a:pt x="1510" y="754"/>
                    <a:pt x="1522" y="754"/>
                  </a:cubicBezTo>
                  <a:cubicBezTo>
                    <a:pt x="1958" y="754"/>
                    <a:pt x="2324" y="1133"/>
                    <a:pt x="2282" y="1594"/>
                  </a:cubicBezTo>
                  <a:cubicBezTo>
                    <a:pt x="2303" y="1960"/>
                    <a:pt x="2017" y="2287"/>
                    <a:pt x="1641" y="2287"/>
                  </a:cubicBezTo>
                  <a:cubicBezTo>
                    <a:pt x="1618" y="2287"/>
                    <a:pt x="1595" y="2286"/>
                    <a:pt x="1572" y="2284"/>
                  </a:cubicBezTo>
                  <a:cubicBezTo>
                    <a:pt x="1558" y="2284"/>
                    <a:pt x="1545" y="2284"/>
                    <a:pt x="1532" y="2284"/>
                  </a:cubicBezTo>
                  <a:cubicBezTo>
                    <a:pt x="1097" y="2284"/>
                    <a:pt x="732" y="1947"/>
                    <a:pt x="732" y="1508"/>
                  </a:cubicBezTo>
                  <a:cubicBezTo>
                    <a:pt x="711" y="1090"/>
                    <a:pt x="1035" y="754"/>
                    <a:pt x="1447" y="754"/>
                  </a:cubicBezTo>
                  <a:close/>
                  <a:moveTo>
                    <a:pt x="1787" y="1"/>
                  </a:moveTo>
                  <a:cubicBezTo>
                    <a:pt x="517" y="1"/>
                    <a:pt x="43" y="647"/>
                    <a:pt x="64" y="1444"/>
                  </a:cubicBezTo>
                  <a:cubicBezTo>
                    <a:pt x="1" y="2314"/>
                    <a:pt x="691" y="3059"/>
                    <a:pt x="1577" y="3059"/>
                  </a:cubicBezTo>
                  <a:cubicBezTo>
                    <a:pt x="1590" y="3059"/>
                    <a:pt x="1602" y="3059"/>
                    <a:pt x="1615" y="3059"/>
                  </a:cubicBezTo>
                  <a:cubicBezTo>
                    <a:pt x="2498" y="3059"/>
                    <a:pt x="2928" y="2477"/>
                    <a:pt x="2928" y="1659"/>
                  </a:cubicBezTo>
                  <a:cubicBezTo>
                    <a:pt x="2928" y="1358"/>
                    <a:pt x="2821" y="1056"/>
                    <a:pt x="2649" y="819"/>
                  </a:cubicBezTo>
                  <a:lnTo>
                    <a:pt x="2649" y="819"/>
                  </a:lnTo>
                  <a:cubicBezTo>
                    <a:pt x="3661" y="905"/>
                    <a:pt x="4371" y="2004"/>
                    <a:pt x="4479" y="2477"/>
                  </a:cubicBezTo>
                  <a:lnTo>
                    <a:pt x="4780" y="1960"/>
                  </a:lnTo>
                  <a:cubicBezTo>
                    <a:pt x="4780" y="1185"/>
                    <a:pt x="3575" y="1"/>
                    <a:pt x="1787"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6"/>
            <p:cNvSpPr/>
            <p:nvPr/>
          </p:nvSpPr>
          <p:spPr>
            <a:xfrm>
              <a:off x="4286008" y="1946494"/>
              <a:ext cx="65331" cy="39740"/>
            </a:xfrm>
            <a:custGeom>
              <a:avLst/>
              <a:gdLst/>
              <a:ahLst/>
              <a:cxnLst/>
              <a:rect l="l" t="t" r="r" b="b"/>
              <a:pathLst>
                <a:path w="4825" h="2935" extrusionOk="0">
                  <a:moveTo>
                    <a:pt x="3193" y="1"/>
                  </a:moveTo>
                  <a:cubicBezTo>
                    <a:pt x="2758" y="1"/>
                    <a:pt x="2356" y="252"/>
                    <a:pt x="2176" y="651"/>
                  </a:cubicBezTo>
                  <a:cubicBezTo>
                    <a:pt x="1961" y="328"/>
                    <a:pt x="1594" y="156"/>
                    <a:pt x="1228" y="156"/>
                  </a:cubicBezTo>
                  <a:cubicBezTo>
                    <a:pt x="733" y="156"/>
                    <a:pt x="22" y="415"/>
                    <a:pt x="22" y="1599"/>
                  </a:cubicBezTo>
                  <a:cubicBezTo>
                    <a:pt x="1" y="1965"/>
                    <a:pt x="87" y="2331"/>
                    <a:pt x="324" y="2633"/>
                  </a:cubicBezTo>
                  <a:lnTo>
                    <a:pt x="927" y="2525"/>
                  </a:lnTo>
                  <a:cubicBezTo>
                    <a:pt x="755" y="2267"/>
                    <a:pt x="668" y="1965"/>
                    <a:pt x="668" y="1685"/>
                  </a:cubicBezTo>
                  <a:cubicBezTo>
                    <a:pt x="668" y="1190"/>
                    <a:pt x="884" y="953"/>
                    <a:pt x="1250" y="953"/>
                  </a:cubicBezTo>
                  <a:cubicBezTo>
                    <a:pt x="1616" y="953"/>
                    <a:pt x="1917" y="1190"/>
                    <a:pt x="1917" y="1922"/>
                  </a:cubicBezTo>
                  <a:lnTo>
                    <a:pt x="1917" y="2202"/>
                  </a:lnTo>
                  <a:lnTo>
                    <a:pt x="2520" y="2267"/>
                  </a:lnTo>
                  <a:lnTo>
                    <a:pt x="2520" y="1707"/>
                  </a:lnTo>
                  <a:cubicBezTo>
                    <a:pt x="2520" y="953"/>
                    <a:pt x="2908" y="781"/>
                    <a:pt x="3339" y="781"/>
                  </a:cubicBezTo>
                  <a:cubicBezTo>
                    <a:pt x="3920" y="781"/>
                    <a:pt x="4092" y="1254"/>
                    <a:pt x="4092" y="1707"/>
                  </a:cubicBezTo>
                  <a:cubicBezTo>
                    <a:pt x="4092" y="2073"/>
                    <a:pt x="3963" y="2439"/>
                    <a:pt x="3748" y="2740"/>
                  </a:cubicBezTo>
                  <a:lnTo>
                    <a:pt x="4458" y="2934"/>
                  </a:lnTo>
                  <a:cubicBezTo>
                    <a:pt x="4717" y="2568"/>
                    <a:pt x="4825" y="2137"/>
                    <a:pt x="4825" y="1685"/>
                  </a:cubicBezTo>
                  <a:cubicBezTo>
                    <a:pt x="4825" y="824"/>
                    <a:pt x="4329" y="5"/>
                    <a:pt x="3296" y="5"/>
                  </a:cubicBezTo>
                  <a:cubicBezTo>
                    <a:pt x="3261" y="2"/>
                    <a:pt x="3227" y="1"/>
                    <a:pt x="3193"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6"/>
            <p:cNvSpPr/>
            <p:nvPr/>
          </p:nvSpPr>
          <p:spPr>
            <a:xfrm>
              <a:off x="4286008" y="1881542"/>
              <a:ext cx="65331" cy="43748"/>
            </a:xfrm>
            <a:custGeom>
              <a:avLst/>
              <a:gdLst/>
              <a:ahLst/>
              <a:cxnLst/>
              <a:rect l="l" t="t" r="r" b="b"/>
              <a:pathLst>
                <a:path w="4825" h="3231" extrusionOk="0">
                  <a:moveTo>
                    <a:pt x="1185" y="969"/>
                  </a:moveTo>
                  <a:cubicBezTo>
                    <a:pt x="1487" y="969"/>
                    <a:pt x="1788" y="1163"/>
                    <a:pt x="1917" y="1658"/>
                  </a:cubicBezTo>
                  <a:cubicBezTo>
                    <a:pt x="1788" y="2111"/>
                    <a:pt x="1508" y="2283"/>
                    <a:pt x="1250" y="2283"/>
                  </a:cubicBezTo>
                  <a:cubicBezTo>
                    <a:pt x="905" y="2283"/>
                    <a:pt x="647" y="2089"/>
                    <a:pt x="647" y="1615"/>
                  </a:cubicBezTo>
                  <a:cubicBezTo>
                    <a:pt x="647" y="1163"/>
                    <a:pt x="884" y="969"/>
                    <a:pt x="1185" y="969"/>
                  </a:cubicBezTo>
                  <a:close/>
                  <a:moveTo>
                    <a:pt x="3403" y="776"/>
                  </a:moveTo>
                  <a:cubicBezTo>
                    <a:pt x="3877" y="776"/>
                    <a:pt x="4179" y="1099"/>
                    <a:pt x="4179" y="1637"/>
                  </a:cubicBezTo>
                  <a:cubicBezTo>
                    <a:pt x="4179" y="2154"/>
                    <a:pt x="3920" y="2455"/>
                    <a:pt x="3446" y="2455"/>
                  </a:cubicBezTo>
                  <a:cubicBezTo>
                    <a:pt x="2973" y="2455"/>
                    <a:pt x="2563" y="2068"/>
                    <a:pt x="2520" y="1594"/>
                  </a:cubicBezTo>
                  <a:cubicBezTo>
                    <a:pt x="2628" y="1163"/>
                    <a:pt x="2908" y="776"/>
                    <a:pt x="3403" y="776"/>
                  </a:cubicBezTo>
                  <a:close/>
                  <a:moveTo>
                    <a:pt x="3403" y="0"/>
                  </a:moveTo>
                  <a:cubicBezTo>
                    <a:pt x="2843" y="0"/>
                    <a:pt x="2348" y="345"/>
                    <a:pt x="2176" y="883"/>
                  </a:cubicBezTo>
                  <a:cubicBezTo>
                    <a:pt x="1853" y="453"/>
                    <a:pt x="1530" y="237"/>
                    <a:pt x="1078" y="237"/>
                  </a:cubicBezTo>
                  <a:cubicBezTo>
                    <a:pt x="539" y="237"/>
                    <a:pt x="1" y="582"/>
                    <a:pt x="1" y="1594"/>
                  </a:cubicBezTo>
                  <a:cubicBezTo>
                    <a:pt x="1" y="2649"/>
                    <a:pt x="582" y="2972"/>
                    <a:pt x="1185" y="2972"/>
                  </a:cubicBezTo>
                  <a:cubicBezTo>
                    <a:pt x="1594" y="2972"/>
                    <a:pt x="1982" y="2800"/>
                    <a:pt x="2240" y="2455"/>
                  </a:cubicBezTo>
                  <a:cubicBezTo>
                    <a:pt x="2499" y="2929"/>
                    <a:pt x="2973" y="3209"/>
                    <a:pt x="3511" y="3230"/>
                  </a:cubicBezTo>
                  <a:cubicBezTo>
                    <a:pt x="4157" y="3230"/>
                    <a:pt x="4825" y="2778"/>
                    <a:pt x="4825" y="1680"/>
                  </a:cubicBezTo>
                  <a:cubicBezTo>
                    <a:pt x="4825" y="496"/>
                    <a:pt x="4049" y="0"/>
                    <a:pt x="3403"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6"/>
            <p:cNvSpPr/>
            <p:nvPr/>
          </p:nvSpPr>
          <p:spPr>
            <a:xfrm>
              <a:off x="4287470" y="1841599"/>
              <a:ext cx="62704" cy="20120"/>
            </a:xfrm>
            <a:custGeom>
              <a:avLst/>
              <a:gdLst/>
              <a:ahLst/>
              <a:cxnLst/>
              <a:rect l="l" t="t" r="r" b="b"/>
              <a:pathLst>
                <a:path w="4631" h="1486" extrusionOk="0">
                  <a:moveTo>
                    <a:pt x="1" y="0"/>
                  </a:moveTo>
                  <a:lnTo>
                    <a:pt x="1" y="603"/>
                  </a:lnTo>
                  <a:cubicBezTo>
                    <a:pt x="345" y="797"/>
                    <a:pt x="604" y="1120"/>
                    <a:pt x="711" y="1486"/>
                  </a:cubicBezTo>
                  <a:lnTo>
                    <a:pt x="1400" y="1421"/>
                  </a:lnTo>
                  <a:cubicBezTo>
                    <a:pt x="1336" y="1184"/>
                    <a:pt x="1250" y="991"/>
                    <a:pt x="1099" y="797"/>
                  </a:cubicBezTo>
                  <a:lnTo>
                    <a:pt x="4630" y="797"/>
                  </a:lnTo>
                  <a:lnTo>
                    <a:pt x="4630"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6"/>
            <p:cNvSpPr/>
            <p:nvPr/>
          </p:nvSpPr>
          <p:spPr>
            <a:xfrm>
              <a:off x="4286008" y="1764326"/>
              <a:ext cx="65331" cy="52495"/>
            </a:xfrm>
            <a:custGeom>
              <a:avLst/>
              <a:gdLst/>
              <a:ahLst/>
              <a:cxnLst/>
              <a:rect l="l" t="t" r="r" b="b"/>
              <a:pathLst>
                <a:path w="4825" h="3877" extrusionOk="0">
                  <a:moveTo>
                    <a:pt x="2370" y="776"/>
                  </a:moveTo>
                  <a:cubicBezTo>
                    <a:pt x="3597" y="776"/>
                    <a:pt x="4114" y="1271"/>
                    <a:pt x="4114" y="1960"/>
                  </a:cubicBezTo>
                  <a:cubicBezTo>
                    <a:pt x="4114" y="2606"/>
                    <a:pt x="3619" y="3080"/>
                    <a:pt x="2499" y="3080"/>
                  </a:cubicBezTo>
                  <a:cubicBezTo>
                    <a:pt x="1271" y="3080"/>
                    <a:pt x="712" y="2520"/>
                    <a:pt x="712" y="1917"/>
                  </a:cubicBezTo>
                  <a:cubicBezTo>
                    <a:pt x="712" y="1314"/>
                    <a:pt x="1250" y="776"/>
                    <a:pt x="2370" y="776"/>
                  </a:cubicBezTo>
                  <a:close/>
                  <a:moveTo>
                    <a:pt x="2370" y="1"/>
                  </a:moveTo>
                  <a:cubicBezTo>
                    <a:pt x="970" y="1"/>
                    <a:pt x="1" y="797"/>
                    <a:pt x="1" y="1896"/>
                  </a:cubicBezTo>
                  <a:cubicBezTo>
                    <a:pt x="1" y="3015"/>
                    <a:pt x="1013" y="3877"/>
                    <a:pt x="2499" y="3877"/>
                  </a:cubicBezTo>
                  <a:cubicBezTo>
                    <a:pt x="3899" y="3877"/>
                    <a:pt x="4825" y="3123"/>
                    <a:pt x="4825" y="1982"/>
                  </a:cubicBezTo>
                  <a:cubicBezTo>
                    <a:pt x="4825" y="776"/>
                    <a:pt x="3856" y="1"/>
                    <a:pt x="237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6"/>
            <p:cNvSpPr/>
            <p:nvPr/>
          </p:nvSpPr>
          <p:spPr>
            <a:xfrm>
              <a:off x="2939523" y="1751788"/>
              <a:ext cx="64748" cy="41419"/>
            </a:xfrm>
            <a:custGeom>
              <a:avLst/>
              <a:gdLst/>
              <a:ahLst/>
              <a:cxnLst/>
              <a:rect l="l" t="t" r="r" b="b"/>
              <a:pathLst>
                <a:path w="4782" h="3059" extrusionOk="0">
                  <a:moveTo>
                    <a:pt x="3140" y="772"/>
                  </a:moveTo>
                  <a:cubicBezTo>
                    <a:pt x="3163" y="772"/>
                    <a:pt x="3186" y="773"/>
                    <a:pt x="3209" y="776"/>
                  </a:cubicBezTo>
                  <a:cubicBezTo>
                    <a:pt x="3222" y="775"/>
                    <a:pt x="3235" y="775"/>
                    <a:pt x="3247" y="775"/>
                  </a:cubicBezTo>
                  <a:cubicBezTo>
                    <a:pt x="3682" y="775"/>
                    <a:pt x="4028" y="1133"/>
                    <a:pt x="4028" y="1573"/>
                  </a:cubicBezTo>
                  <a:cubicBezTo>
                    <a:pt x="4068" y="1960"/>
                    <a:pt x="3762" y="2308"/>
                    <a:pt x="3364" y="2308"/>
                  </a:cubicBezTo>
                  <a:cubicBezTo>
                    <a:pt x="3342" y="2308"/>
                    <a:pt x="3319" y="2307"/>
                    <a:pt x="3296" y="2305"/>
                  </a:cubicBezTo>
                  <a:cubicBezTo>
                    <a:pt x="3283" y="2305"/>
                    <a:pt x="3270" y="2306"/>
                    <a:pt x="3258" y="2306"/>
                  </a:cubicBezTo>
                  <a:cubicBezTo>
                    <a:pt x="2803" y="2306"/>
                    <a:pt x="2456" y="1926"/>
                    <a:pt x="2477" y="1465"/>
                  </a:cubicBezTo>
                  <a:cubicBezTo>
                    <a:pt x="2457" y="1099"/>
                    <a:pt x="2762" y="772"/>
                    <a:pt x="3140" y="772"/>
                  </a:cubicBezTo>
                  <a:close/>
                  <a:moveTo>
                    <a:pt x="3166" y="1"/>
                  </a:moveTo>
                  <a:cubicBezTo>
                    <a:pt x="2283" y="1"/>
                    <a:pt x="1853" y="582"/>
                    <a:pt x="1853" y="1400"/>
                  </a:cubicBezTo>
                  <a:cubicBezTo>
                    <a:pt x="1853" y="1702"/>
                    <a:pt x="1939" y="2003"/>
                    <a:pt x="2133" y="2240"/>
                  </a:cubicBezTo>
                  <a:cubicBezTo>
                    <a:pt x="1121" y="2154"/>
                    <a:pt x="388" y="1056"/>
                    <a:pt x="302" y="582"/>
                  </a:cubicBezTo>
                  <a:lnTo>
                    <a:pt x="1" y="1099"/>
                  </a:lnTo>
                  <a:cubicBezTo>
                    <a:pt x="1" y="1874"/>
                    <a:pt x="1207" y="3058"/>
                    <a:pt x="2994" y="3058"/>
                  </a:cubicBezTo>
                  <a:cubicBezTo>
                    <a:pt x="4265" y="3058"/>
                    <a:pt x="4717" y="2412"/>
                    <a:pt x="4717" y="1616"/>
                  </a:cubicBezTo>
                  <a:cubicBezTo>
                    <a:pt x="4781" y="733"/>
                    <a:pt x="4049" y="1"/>
                    <a:pt x="3166"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6"/>
            <p:cNvSpPr/>
            <p:nvPr/>
          </p:nvSpPr>
          <p:spPr>
            <a:xfrm>
              <a:off x="2938074" y="1812732"/>
              <a:ext cx="65615" cy="39970"/>
            </a:xfrm>
            <a:custGeom>
              <a:avLst/>
              <a:gdLst/>
              <a:ahLst/>
              <a:cxnLst/>
              <a:rect l="l" t="t" r="r" b="b"/>
              <a:pathLst>
                <a:path w="4846" h="2952" extrusionOk="0">
                  <a:moveTo>
                    <a:pt x="366" y="0"/>
                  </a:moveTo>
                  <a:cubicBezTo>
                    <a:pt x="129" y="388"/>
                    <a:pt x="0" y="818"/>
                    <a:pt x="22" y="1249"/>
                  </a:cubicBezTo>
                  <a:cubicBezTo>
                    <a:pt x="22" y="2111"/>
                    <a:pt x="517" y="2950"/>
                    <a:pt x="1529" y="2950"/>
                  </a:cubicBezTo>
                  <a:cubicBezTo>
                    <a:pt x="1547" y="2951"/>
                    <a:pt x="1566" y="2952"/>
                    <a:pt x="1584" y="2952"/>
                  </a:cubicBezTo>
                  <a:cubicBezTo>
                    <a:pt x="2038" y="2952"/>
                    <a:pt x="2463" y="2697"/>
                    <a:pt x="2670" y="2283"/>
                  </a:cubicBezTo>
                  <a:cubicBezTo>
                    <a:pt x="2886" y="2606"/>
                    <a:pt x="3230" y="2778"/>
                    <a:pt x="3618" y="2778"/>
                  </a:cubicBezTo>
                  <a:cubicBezTo>
                    <a:pt x="4113" y="2778"/>
                    <a:pt x="4824" y="2541"/>
                    <a:pt x="4824" y="1357"/>
                  </a:cubicBezTo>
                  <a:cubicBezTo>
                    <a:pt x="4845" y="969"/>
                    <a:pt x="4738" y="603"/>
                    <a:pt x="4522" y="302"/>
                  </a:cubicBezTo>
                  <a:lnTo>
                    <a:pt x="3919" y="431"/>
                  </a:lnTo>
                  <a:cubicBezTo>
                    <a:pt x="4092" y="668"/>
                    <a:pt x="4178" y="969"/>
                    <a:pt x="4156" y="1271"/>
                  </a:cubicBezTo>
                  <a:cubicBezTo>
                    <a:pt x="4156" y="1744"/>
                    <a:pt x="3941" y="1981"/>
                    <a:pt x="3596" y="1981"/>
                  </a:cubicBezTo>
                  <a:cubicBezTo>
                    <a:pt x="3209" y="1981"/>
                    <a:pt x="2929" y="1744"/>
                    <a:pt x="2929" y="1034"/>
                  </a:cubicBezTo>
                  <a:lnTo>
                    <a:pt x="2929" y="732"/>
                  </a:lnTo>
                  <a:lnTo>
                    <a:pt x="2326" y="668"/>
                  </a:lnTo>
                  <a:lnTo>
                    <a:pt x="2326" y="1228"/>
                  </a:lnTo>
                  <a:cubicBezTo>
                    <a:pt x="2326" y="2003"/>
                    <a:pt x="1938" y="2154"/>
                    <a:pt x="1508" y="2154"/>
                  </a:cubicBezTo>
                  <a:cubicBezTo>
                    <a:pt x="926" y="2154"/>
                    <a:pt x="754" y="1701"/>
                    <a:pt x="754" y="1228"/>
                  </a:cubicBezTo>
                  <a:cubicBezTo>
                    <a:pt x="754" y="862"/>
                    <a:pt x="862" y="495"/>
                    <a:pt x="1098" y="194"/>
                  </a:cubicBezTo>
                  <a:lnTo>
                    <a:pt x="366"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6"/>
            <p:cNvSpPr/>
            <p:nvPr/>
          </p:nvSpPr>
          <p:spPr>
            <a:xfrm>
              <a:off x="2938358" y="1873662"/>
              <a:ext cx="65033" cy="44046"/>
            </a:xfrm>
            <a:custGeom>
              <a:avLst/>
              <a:gdLst/>
              <a:ahLst/>
              <a:cxnLst/>
              <a:rect l="l" t="t" r="r" b="b"/>
              <a:pathLst>
                <a:path w="4803" h="3253" extrusionOk="0">
                  <a:moveTo>
                    <a:pt x="3575" y="948"/>
                  </a:moveTo>
                  <a:cubicBezTo>
                    <a:pt x="3920" y="948"/>
                    <a:pt x="4178" y="1164"/>
                    <a:pt x="4178" y="1616"/>
                  </a:cubicBezTo>
                  <a:cubicBezTo>
                    <a:pt x="4178" y="2068"/>
                    <a:pt x="3920" y="2262"/>
                    <a:pt x="3618" y="2262"/>
                  </a:cubicBezTo>
                  <a:cubicBezTo>
                    <a:pt x="3317" y="2262"/>
                    <a:pt x="3037" y="2090"/>
                    <a:pt x="2886" y="1594"/>
                  </a:cubicBezTo>
                  <a:cubicBezTo>
                    <a:pt x="3037" y="1121"/>
                    <a:pt x="3317" y="948"/>
                    <a:pt x="3575" y="948"/>
                  </a:cubicBezTo>
                  <a:close/>
                  <a:moveTo>
                    <a:pt x="1357" y="776"/>
                  </a:moveTo>
                  <a:cubicBezTo>
                    <a:pt x="1853" y="776"/>
                    <a:pt x="2262" y="1164"/>
                    <a:pt x="2305" y="1637"/>
                  </a:cubicBezTo>
                  <a:cubicBezTo>
                    <a:pt x="2197" y="2090"/>
                    <a:pt x="1896" y="2456"/>
                    <a:pt x="1400" y="2456"/>
                  </a:cubicBezTo>
                  <a:cubicBezTo>
                    <a:pt x="948" y="2456"/>
                    <a:pt x="647" y="2133"/>
                    <a:pt x="647" y="1594"/>
                  </a:cubicBezTo>
                  <a:cubicBezTo>
                    <a:pt x="647" y="1078"/>
                    <a:pt x="905" y="776"/>
                    <a:pt x="1357" y="776"/>
                  </a:cubicBezTo>
                  <a:close/>
                  <a:moveTo>
                    <a:pt x="1314" y="1"/>
                  </a:moveTo>
                  <a:cubicBezTo>
                    <a:pt x="647" y="1"/>
                    <a:pt x="1" y="475"/>
                    <a:pt x="1" y="1573"/>
                  </a:cubicBezTo>
                  <a:cubicBezTo>
                    <a:pt x="1" y="2736"/>
                    <a:pt x="776" y="3253"/>
                    <a:pt x="1422" y="3253"/>
                  </a:cubicBezTo>
                  <a:cubicBezTo>
                    <a:pt x="1982" y="3253"/>
                    <a:pt x="2477" y="2886"/>
                    <a:pt x="2649" y="2370"/>
                  </a:cubicBezTo>
                  <a:cubicBezTo>
                    <a:pt x="2972" y="2779"/>
                    <a:pt x="3274" y="2994"/>
                    <a:pt x="3748" y="2994"/>
                  </a:cubicBezTo>
                  <a:cubicBezTo>
                    <a:pt x="4286" y="2994"/>
                    <a:pt x="4803" y="2671"/>
                    <a:pt x="4803" y="1659"/>
                  </a:cubicBezTo>
                  <a:cubicBezTo>
                    <a:pt x="4803" y="604"/>
                    <a:pt x="4221" y="281"/>
                    <a:pt x="3640" y="281"/>
                  </a:cubicBezTo>
                  <a:cubicBezTo>
                    <a:pt x="3619" y="280"/>
                    <a:pt x="3599" y="279"/>
                    <a:pt x="3578" y="279"/>
                  </a:cubicBezTo>
                  <a:cubicBezTo>
                    <a:pt x="3192" y="279"/>
                    <a:pt x="2830" y="469"/>
                    <a:pt x="2585" y="776"/>
                  </a:cubicBezTo>
                  <a:cubicBezTo>
                    <a:pt x="2326" y="302"/>
                    <a:pt x="1853" y="22"/>
                    <a:pt x="1314"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6"/>
            <p:cNvSpPr/>
            <p:nvPr/>
          </p:nvSpPr>
          <p:spPr>
            <a:xfrm>
              <a:off x="2939523" y="1937232"/>
              <a:ext cx="62704" cy="20134"/>
            </a:xfrm>
            <a:custGeom>
              <a:avLst/>
              <a:gdLst/>
              <a:ahLst/>
              <a:cxnLst/>
              <a:rect l="l" t="t" r="r" b="b"/>
              <a:pathLst>
                <a:path w="4631" h="1487" extrusionOk="0">
                  <a:moveTo>
                    <a:pt x="3899" y="0"/>
                  </a:moveTo>
                  <a:lnTo>
                    <a:pt x="3231" y="65"/>
                  </a:lnTo>
                  <a:cubicBezTo>
                    <a:pt x="3274" y="302"/>
                    <a:pt x="3382" y="517"/>
                    <a:pt x="3532" y="689"/>
                  </a:cubicBezTo>
                  <a:lnTo>
                    <a:pt x="1" y="689"/>
                  </a:lnTo>
                  <a:lnTo>
                    <a:pt x="1" y="1486"/>
                  </a:lnTo>
                  <a:lnTo>
                    <a:pt x="4631" y="1486"/>
                  </a:lnTo>
                  <a:lnTo>
                    <a:pt x="4631" y="883"/>
                  </a:lnTo>
                  <a:cubicBezTo>
                    <a:pt x="4286" y="689"/>
                    <a:pt x="4028" y="366"/>
                    <a:pt x="3899"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6"/>
            <p:cNvSpPr/>
            <p:nvPr/>
          </p:nvSpPr>
          <p:spPr>
            <a:xfrm>
              <a:off x="2938358" y="1982131"/>
              <a:ext cx="65033" cy="52792"/>
            </a:xfrm>
            <a:custGeom>
              <a:avLst/>
              <a:gdLst/>
              <a:ahLst/>
              <a:cxnLst/>
              <a:rect l="l" t="t" r="r" b="b"/>
              <a:pathLst>
                <a:path w="4803" h="3899" extrusionOk="0">
                  <a:moveTo>
                    <a:pt x="2326" y="797"/>
                  </a:moveTo>
                  <a:cubicBezTo>
                    <a:pt x="3532" y="797"/>
                    <a:pt x="4114" y="1379"/>
                    <a:pt x="4114" y="1982"/>
                  </a:cubicBezTo>
                  <a:cubicBezTo>
                    <a:pt x="4114" y="2585"/>
                    <a:pt x="3575" y="3102"/>
                    <a:pt x="2434" y="3102"/>
                  </a:cubicBezTo>
                  <a:cubicBezTo>
                    <a:pt x="1228" y="3102"/>
                    <a:pt x="690" y="2606"/>
                    <a:pt x="690" y="1917"/>
                  </a:cubicBezTo>
                  <a:cubicBezTo>
                    <a:pt x="690" y="1271"/>
                    <a:pt x="1207" y="797"/>
                    <a:pt x="2326" y="797"/>
                  </a:cubicBezTo>
                  <a:close/>
                  <a:moveTo>
                    <a:pt x="2326" y="1"/>
                  </a:moveTo>
                  <a:cubicBezTo>
                    <a:pt x="927" y="1"/>
                    <a:pt x="1" y="776"/>
                    <a:pt x="1" y="1917"/>
                  </a:cubicBezTo>
                  <a:cubicBezTo>
                    <a:pt x="1" y="3102"/>
                    <a:pt x="970" y="3898"/>
                    <a:pt x="2434" y="3898"/>
                  </a:cubicBezTo>
                  <a:cubicBezTo>
                    <a:pt x="3834" y="3898"/>
                    <a:pt x="4803" y="3080"/>
                    <a:pt x="4803" y="1982"/>
                  </a:cubicBezTo>
                  <a:cubicBezTo>
                    <a:pt x="4803" y="884"/>
                    <a:pt x="3812" y="1"/>
                    <a:pt x="2326"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7" name="Google Shape;1107;p56"/>
          <p:cNvSpPr txBox="1">
            <a:spLocks noGrp="1"/>
          </p:cNvSpPr>
          <p:nvPr>
            <p:ph type="subTitle" idx="2"/>
          </p:nvPr>
        </p:nvSpPr>
        <p:spPr>
          <a:xfrm>
            <a:off x="807250" y="1195838"/>
            <a:ext cx="1775400" cy="42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Remove Special Characters</a:t>
            </a:r>
            <a:endParaRPr/>
          </a:p>
        </p:txBody>
      </p:sp>
      <p:sp>
        <p:nvSpPr>
          <p:cNvPr id="1108" name="Google Shape;1108;p56"/>
          <p:cNvSpPr txBox="1">
            <a:spLocks noGrp="1"/>
          </p:cNvSpPr>
          <p:nvPr>
            <p:ph type="subTitle" idx="4"/>
          </p:nvPr>
        </p:nvSpPr>
        <p:spPr>
          <a:xfrm>
            <a:off x="605125" y="2218875"/>
            <a:ext cx="1977600" cy="42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Remove Number</a:t>
            </a:r>
            <a:endParaRPr/>
          </a:p>
        </p:txBody>
      </p:sp>
      <p:sp>
        <p:nvSpPr>
          <p:cNvPr id="1109" name="Google Shape;1109;p56"/>
          <p:cNvSpPr txBox="1">
            <a:spLocks noGrp="1"/>
          </p:cNvSpPr>
          <p:nvPr>
            <p:ph type="subTitle" idx="6"/>
          </p:nvPr>
        </p:nvSpPr>
        <p:spPr>
          <a:xfrm>
            <a:off x="644925" y="3546725"/>
            <a:ext cx="1937700" cy="42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Remove word less than 3 character</a:t>
            </a:r>
            <a:endParaRPr/>
          </a:p>
        </p:txBody>
      </p:sp>
      <p:sp>
        <p:nvSpPr>
          <p:cNvPr id="1110" name="Google Shape;1110;p56"/>
          <p:cNvSpPr txBox="1">
            <a:spLocks noGrp="1"/>
          </p:cNvSpPr>
          <p:nvPr>
            <p:ph type="subTitle" idx="8"/>
          </p:nvPr>
        </p:nvSpPr>
        <p:spPr>
          <a:xfrm>
            <a:off x="6547925" y="1424438"/>
            <a:ext cx="1775400" cy="4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Remove NULL and ‘Unknown’ Genre</a:t>
            </a:r>
            <a:endParaRPr/>
          </a:p>
        </p:txBody>
      </p:sp>
      <p:sp>
        <p:nvSpPr>
          <p:cNvPr id="1111" name="Google Shape;1111;p56"/>
          <p:cNvSpPr txBox="1">
            <a:spLocks noGrp="1"/>
          </p:cNvSpPr>
          <p:nvPr>
            <p:ph type="subTitle" idx="13"/>
          </p:nvPr>
        </p:nvSpPr>
        <p:spPr>
          <a:xfrm>
            <a:off x="6547925" y="2295075"/>
            <a:ext cx="2106900" cy="4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Tokenization</a:t>
            </a:r>
            <a:endParaRPr/>
          </a:p>
        </p:txBody>
      </p:sp>
      <p:sp>
        <p:nvSpPr>
          <p:cNvPr id="1112" name="Google Shape;1112;p56"/>
          <p:cNvSpPr txBox="1">
            <a:spLocks noGrp="1"/>
          </p:cNvSpPr>
          <p:nvPr>
            <p:ph type="subTitle" idx="15"/>
          </p:nvPr>
        </p:nvSpPr>
        <p:spPr>
          <a:xfrm>
            <a:off x="6547925" y="3563875"/>
            <a:ext cx="2298000" cy="4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Remove Uncommon Genre that have less than 100 count</a:t>
            </a:r>
            <a:endParaRPr/>
          </a:p>
        </p:txBody>
      </p:sp>
      <p:sp>
        <p:nvSpPr>
          <p:cNvPr id="1113" name="Google Shape;1113;p56"/>
          <p:cNvSpPr txBox="1"/>
          <p:nvPr/>
        </p:nvSpPr>
        <p:spPr>
          <a:xfrm>
            <a:off x="3332400" y="4262725"/>
            <a:ext cx="31200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Maitree"/>
                <a:ea typeface="Maitree"/>
                <a:cs typeface="Maitree"/>
                <a:sym typeface="Maitree"/>
              </a:rPr>
              <a:t>Result : 34 Unique Genre</a:t>
            </a:r>
            <a:endParaRPr sz="1600" b="1">
              <a:latin typeface="Maitree"/>
              <a:ea typeface="Maitree"/>
              <a:cs typeface="Maitree"/>
              <a:sym typeface="Maitre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5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Plot</a:t>
            </a:r>
            <a:endParaRPr/>
          </a:p>
        </p:txBody>
      </p:sp>
      <p:sp>
        <p:nvSpPr>
          <p:cNvPr id="1119" name="Google Shape;1119;p57"/>
          <p:cNvSpPr txBox="1">
            <a:spLocks noGrp="1"/>
          </p:cNvSpPr>
          <p:nvPr>
            <p:ph type="subTitle" idx="2"/>
          </p:nvPr>
        </p:nvSpPr>
        <p:spPr>
          <a:xfrm>
            <a:off x="1952030" y="1871875"/>
            <a:ext cx="15135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Lowercase</a:t>
            </a:r>
            <a:endParaRPr/>
          </a:p>
        </p:txBody>
      </p:sp>
      <p:sp>
        <p:nvSpPr>
          <p:cNvPr id="1120" name="Google Shape;1120;p57"/>
          <p:cNvSpPr txBox="1">
            <a:spLocks noGrp="1"/>
          </p:cNvSpPr>
          <p:nvPr>
            <p:ph type="subTitle" idx="4"/>
          </p:nvPr>
        </p:nvSpPr>
        <p:spPr>
          <a:xfrm>
            <a:off x="3815250" y="2329200"/>
            <a:ext cx="15135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Remove English Stop words</a:t>
            </a:r>
            <a:endParaRPr/>
          </a:p>
        </p:txBody>
      </p:sp>
      <p:sp>
        <p:nvSpPr>
          <p:cNvPr id="1121" name="Google Shape;1121;p57"/>
          <p:cNvSpPr txBox="1">
            <a:spLocks noGrp="1"/>
          </p:cNvSpPr>
          <p:nvPr>
            <p:ph type="subTitle" idx="6"/>
          </p:nvPr>
        </p:nvSpPr>
        <p:spPr>
          <a:xfrm>
            <a:off x="5678470" y="1872000"/>
            <a:ext cx="15135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Lemmatize</a:t>
            </a:r>
            <a:endParaRPr/>
          </a:p>
        </p:txBody>
      </p:sp>
      <p:sp>
        <p:nvSpPr>
          <p:cNvPr id="1122" name="Google Shape;1122;p57"/>
          <p:cNvSpPr txBox="1">
            <a:spLocks noGrp="1"/>
          </p:cNvSpPr>
          <p:nvPr>
            <p:ph type="subTitle" idx="8"/>
          </p:nvPr>
        </p:nvSpPr>
        <p:spPr>
          <a:xfrm>
            <a:off x="3874240" y="3803980"/>
            <a:ext cx="15135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Remove Punctuation</a:t>
            </a:r>
            <a:endParaRPr/>
          </a:p>
        </p:txBody>
      </p:sp>
      <p:grpSp>
        <p:nvGrpSpPr>
          <p:cNvPr id="1123" name="Google Shape;1123;p57"/>
          <p:cNvGrpSpPr/>
          <p:nvPr/>
        </p:nvGrpSpPr>
        <p:grpSpPr>
          <a:xfrm>
            <a:off x="6188952" y="1262368"/>
            <a:ext cx="492536" cy="573240"/>
            <a:chOff x="-1153570" y="3471118"/>
            <a:chExt cx="492536" cy="573240"/>
          </a:xfrm>
        </p:grpSpPr>
        <p:sp>
          <p:nvSpPr>
            <p:cNvPr id="1124" name="Google Shape;1124;p57"/>
            <p:cNvSpPr/>
            <p:nvPr/>
          </p:nvSpPr>
          <p:spPr>
            <a:xfrm>
              <a:off x="-1153570" y="3692734"/>
              <a:ext cx="492536" cy="251519"/>
            </a:xfrm>
            <a:custGeom>
              <a:avLst/>
              <a:gdLst/>
              <a:ahLst/>
              <a:cxnLst/>
              <a:rect l="l" t="t" r="r" b="b"/>
              <a:pathLst>
                <a:path w="37851" h="19329" extrusionOk="0">
                  <a:moveTo>
                    <a:pt x="3822" y="1"/>
                  </a:moveTo>
                  <a:cubicBezTo>
                    <a:pt x="3719" y="1"/>
                    <a:pt x="3616" y="1"/>
                    <a:pt x="3531" y="18"/>
                  </a:cubicBezTo>
                  <a:cubicBezTo>
                    <a:pt x="1543" y="172"/>
                    <a:pt x="1" y="1834"/>
                    <a:pt x="1" y="3822"/>
                  </a:cubicBezTo>
                  <a:lnTo>
                    <a:pt x="1" y="19328"/>
                  </a:lnTo>
                  <a:lnTo>
                    <a:pt x="37851" y="19328"/>
                  </a:lnTo>
                  <a:lnTo>
                    <a:pt x="37851" y="3822"/>
                  </a:lnTo>
                  <a:cubicBezTo>
                    <a:pt x="37851" y="1885"/>
                    <a:pt x="36377" y="241"/>
                    <a:pt x="34441" y="18"/>
                  </a:cubicBezTo>
                  <a:cubicBezTo>
                    <a:pt x="34304" y="1"/>
                    <a:pt x="34167" y="1"/>
                    <a:pt x="34013" y="1"/>
                  </a:cubicBezTo>
                  <a:cubicBezTo>
                    <a:pt x="31905" y="1"/>
                    <a:pt x="30192" y="1714"/>
                    <a:pt x="30192" y="3822"/>
                  </a:cubicBezTo>
                  <a:lnTo>
                    <a:pt x="30192" y="12492"/>
                  </a:lnTo>
                  <a:lnTo>
                    <a:pt x="7643" y="12492"/>
                  </a:lnTo>
                  <a:lnTo>
                    <a:pt x="7643" y="3822"/>
                  </a:lnTo>
                  <a:cubicBezTo>
                    <a:pt x="7643" y="1714"/>
                    <a:pt x="5929" y="1"/>
                    <a:pt x="3822"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7"/>
            <p:cNvSpPr/>
            <p:nvPr/>
          </p:nvSpPr>
          <p:spPr>
            <a:xfrm>
              <a:off x="-760710" y="3944240"/>
              <a:ext cx="80508" cy="100118"/>
            </a:xfrm>
            <a:custGeom>
              <a:avLst/>
              <a:gdLst/>
              <a:ahLst/>
              <a:cxnLst/>
              <a:rect l="l" t="t" r="r" b="b"/>
              <a:pathLst>
                <a:path w="6187" h="7694" extrusionOk="0">
                  <a:moveTo>
                    <a:pt x="1" y="0"/>
                  </a:moveTo>
                  <a:lnTo>
                    <a:pt x="1" y="34"/>
                  </a:lnTo>
                  <a:lnTo>
                    <a:pt x="926" y="7693"/>
                  </a:lnTo>
                  <a:lnTo>
                    <a:pt x="5261" y="7693"/>
                  </a:lnTo>
                  <a:lnTo>
                    <a:pt x="6186" y="34"/>
                  </a:lnTo>
                  <a:lnTo>
                    <a:pt x="6186" y="0"/>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7"/>
            <p:cNvSpPr/>
            <p:nvPr/>
          </p:nvSpPr>
          <p:spPr>
            <a:xfrm>
              <a:off x="-1107857" y="3513929"/>
              <a:ext cx="402685" cy="341357"/>
            </a:xfrm>
            <a:custGeom>
              <a:avLst/>
              <a:gdLst/>
              <a:ahLst/>
              <a:cxnLst/>
              <a:rect l="l" t="t" r="r" b="b"/>
              <a:pathLst>
                <a:path w="30946" h="26233" extrusionOk="0">
                  <a:moveTo>
                    <a:pt x="3701" y="0"/>
                  </a:moveTo>
                  <a:cubicBezTo>
                    <a:pt x="1663" y="0"/>
                    <a:pt x="0" y="1645"/>
                    <a:pt x="0" y="3684"/>
                  </a:cubicBezTo>
                  <a:lnTo>
                    <a:pt x="0" y="13690"/>
                  </a:lnTo>
                  <a:lnTo>
                    <a:pt x="18" y="13759"/>
                  </a:lnTo>
                  <a:cubicBezTo>
                    <a:pt x="103" y="13742"/>
                    <a:pt x="206" y="13742"/>
                    <a:pt x="309" y="13742"/>
                  </a:cubicBezTo>
                  <a:cubicBezTo>
                    <a:pt x="2416" y="13742"/>
                    <a:pt x="4130" y="15455"/>
                    <a:pt x="4130" y="17563"/>
                  </a:cubicBezTo>
                  <a:lnTo>
                    <a:pt x="4130" y="26233"/>
                  </a:lnTo>
                  <a:lnTo>
                    <a:pt x="26679" y="26233"/>
                  </a:lnTo>
                  <a:lnTo>
                    <a:pt x="26679" y="17563"/>
                  </a:lnTo>
                  <a:cubicBezTo>
                    <a:pt x="26679" y="15455"/>
                    <a:pt x="28392" y="13742"/>
                    <a:pt x="30500" y="13742"/>
                  </a:cubicBezTo>
                  <a:cubicBezTo>
                    <a:pt x="30654" y="13742"/>
                    <a:pt x="30791" y="13742"/>
                    <a:pt x="30928" y="13759"/>
                  </a:cubicBezTo>
                  <a:lnTo>
                    <a:pt x="30945" y="13690"/>
                  </a:lnTo>
                  <a:lnTo>
                    <a:pt x="30945" y="3684"/>
                  </a:lnTo>
                  <a:cubicBezTo>
                    <a:pt x="30945" y="1645"/>
                    <a:pt x="29300" y="0"/>
                    <a:pt x="27261" y="0"/>
                  </a:cubicBezTo>
                  <a:lnTo>
                    <a:pt x="22772" y="0"/>
                  </a:lnTo>
                  <a:lnTo>
                    <a:pt x="22772" y="3461"/>
                  </a:lnTo>
                  <a:cubicBezTo>
                    <a:pt x="22772" y="3975"/>
                    <a:pt x="22361" y="4386"/>
                    <a:pt x="21864" y="4386"/>
                  </a:cubicBezTo>
                  <a:lnTo>
                    <a:pt x="8962" y="4386"/>
                  </a:lnTo>
                  <a:cubicBezTo>
                    <a:pt x="8448" y="4386"/>
                    <a:pt x="8036" y="3975"/>
                    <a:pt x="8036" y="3461"/>
                  </a:cubicBezTo>
                  <a:lnTo>
                    <a:pt x="8036" y="0"/>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7"/>
            <p:cNvSpPr/>
            <p:nvPr/>
          </p:nvSpPr>
          <p:spPr>
            <a:xfrm>
              <a:off x="-1003289" y="3471118"/>
              <a:ext cx="191765" cy="99897"/>
            </a:xfrm>
            <a:custGeom>
              <a:avLst/>
              <a:gdLst/>
              <a:ahLst/>
              <a:cxnLst/>
              <a:rect l="l" t="t" r="r" b="b"/>
              <a:pathLst>
                <a:path w="14737" h="7677" extrusionOk="0">
                  <a:moveTo>
                    <a:pt x="926" y="0"/>
                  </a:moveTo>
                  <a:cubicBezTo>
                    <a:pt x="412" y="0"/>
                    <a:pt x="0" y="411"/>
                    <a:pt x="0" y="925"/>
                  </a:cubicBezTo>
                  <a:lnTo>
                    <a:pt x="0" y="6751"/>
                  </a:lnTo>
                  <a:cubicBezTo>
                    <a:pt x="0" y="7265"/>
                    <a:pt x="412" y="7676"/>
                    <a:pt x="926" y="7676"/>
                  </a:cubicBezTo>
                  <a:lnTo>
                    <a:pt x="13828" y="7676"/>
                  </a:lnTo>
                  <a:cubicBezTo>
                    <a:pt x="14325" y="7676"/>
                    <a:pt x="14736" y="7265"/>
                    <a:pt x="14736" y="6751"/>
                  </a:cubicBezTo>
                  <a:lnTo>
                    <a:pt x="14736" y="3290"/>
                  </a:lnTo>
                  <a:lnTo>
                    <a:pt x="14736" y="925"/>
                  </a:lnTo>
                  <a:cubicBezTo>
                    <a:pt x="14736" y="411"/>
                    <a:pt x="14325" y="0"/>
                    <a:pt x="13828"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7"/>
            <p:cNvSpPr/>
            <p:nvPr/>
          </p:nvSpPr>
          <p:spPr>
            <a:xfrm>
              <a:off x="-1136173" y="3944240"/>
              <a:ext cx="80274" cy="100118"/>
            </a:xfrm>
            <a:custGeom>
              <a:avLst/>
              <a:gdLst/>
              <a:ahLst/>
              <a:cxnLst/>
              <a:rect l="l" t="t" r="r" b="b"/>
              <a:pathLst>
                <a:path w="6169" h="7694" extrusionOk="0">
                  <a:moveTo>
                    <a:pt x="0" y="0"/>
                  </a:moveTo>
                  <a:lnTo>
                    <a:pt x="0" y="34"/>
                  </a:lnTo>
                  <a:lnTo>
                    <a:pt x="926" y="7693"/>
                  </a:lnTo>
                  <a:lnTo>
                    <a:pt x="5261" y="7693"/>
                  </a:lnTo>
                  <a:lnTo>
                    <a:pt x="6169" y="34"/>
                  </a:lnTo>
                  <a:lnTo>
                    <a:pt x="6169" y="0"/>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7"/>
            <p:cNvSpPr/>
            <p:nvPr/>
          </p:nvSpPr>
          <p:spPr>
            <a:xfrm>
              <a:off x="-961376" y="3622506"/>
              <a:ext cx="107926" cy="102578"/>
            </a:xfrm>
            <a:custGeom>
              <a:avLst/>
              <a:gdLst/>
              <a:ahLst/>
              <a:cxnLst/>
              <a:rect l="l" t="t" r="r" b="b"/>
              <a:pathLst>
                <a:path w="8294" h="7883" extrusionOk="0">
                  <a:moveTo>
                    <a:pt x="4147" y="0"/>
                  </a:moveTo>
                  <a:lnTo>
                    <a:pt x="2862" y="2588"/>
                  </a:lnTo>
                  <a:lnTo>
                    <a:pt x="1" y="3016"/>
                  </a:lnTo>
                  <a:lnTo>
                    <a:pt x="2074" y="5038"/>
                  </a:lnTo>
                  <a:lnTo>
                    <a:pt x="1594" y="7882"/>
                  </a:lnTo>
                  <a:lnTo>
                    <a:pt x="4147" y="6546"/>
                  </a:lnTo>
                  <a:lnTo>
                    <a:pt x="6717" y="7882"/>
                  </a:lnTo>
                  <a:lnTo>
                    <a:pt x="6221" y="5038"/>
                  </a:lnTo>
                  <a:lnTo>
                    <a:pt x="8294" y="3016"/>
                  </a:lnTo>
                  <a:lnTo>
                    <a:pt x="5432" y="2588"/>
                  </a:lnTo>
                  <a:lnTo>
                    <a:pt x="4147" y="0"/>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57"/>
          <p:cNvGrpSpPr/>
          <p:nvPr/>
        </p:nvGrpSpPr>
        <p:grpSpPr>
          <a:xfrm>
            <a:off x="4358510" y="1273130"/>
            <a:ext cx="426979" cy="562478"/>
            <a:chOff x="149645" y="3475855"/>
            <a:chExt cx="426979" cy="562478"/>
          </a:xfrm>
        </p:grpSpPr>
        <p:sp>
          <p:nvSpPr>
            <p:cNvPr id="1131" name="Google Shape;1131;p57"/>
            <p:cNvSpPr/>
            <p:nvPr/>
          </p:nvSpPr>
          <p:spPr>
            <a:xfrm>
              <a:off x="478509" y="3651485"/>
              <a:ext cx="98114" cy="358091"/>
            </a:xfrm>
            <a:custGeom>
              <a:avLst/>
              <a:gdLst/>
              <a:ahLst/>
              <a:cxnLst/>
              <a:rect l="l" t="t" r="r" b="b"/>
              <a:pathLst>
                <a:path w="7540" h="27519" extrusionOk="0">
                  <a:moveTo>
                    <a:pt x="1765" y="1"/>
                  </a:moveTo>
                  <a:lnTo>
                    <a:pt x="1" y="27518"/>
                  </a:lnTo>
                  <a:lnTo>
                    <a:pt x="4079" y="27518"/>
                  </a:lnTo>
                  <a:lnTo>
                    <a:pt x="7540" y="1"/>
                  </a:lnTo>
                  <a:close/>
                </a:path>
              </a:pathLst>
            </a:custGeom>
            <a:solidFill>
              <a:srgbClr val="AD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7"/>
            <p:cNvSpPr/>
            <p:nvPr/>
          </p:nvSpPr>
          <p:spPr>
            <a:xfrm>
              <a:off x="277844" y="3475855"/>
              <a:ext cx="297219" cy="175643"/>
            </a:xfrm>
            <a:custGeom>
              <a:avLst/>
              <a:gdLst/>
              <a:ahLst/>
              <a:cxnLst/>
              <a:rect l="l" t="t" r="r" b="b"/>
              <a:pathLst>
                <a:path w="22841" h="13498" extrusionOk="0">
                  <a:moveTo>
                    <a:pt x="14700" y="1"/>
                  </a:moveTo>
                  <a:cubicBezTo>
                    <a:pt x="14437" y="1"/>
                    <a:pt x="14168" y="60"/>
                    <a:pt x="13914" y="185"/>
                  </a:cubicBezTo>
                  <a:cubicBezTo>
                    <a:pt x="12937" y="681"/>
                    <a:pt x="12629" y="1932"/>
                    <a:pt x="13263" y="2806"/>
                  </a:cubicBezTo>
                  <a:cubicBezTo>
                    <a:pt x="13023" y="3166"/>
                    <a:pt x="12834" y="3560"/>
                    <a:pt x="12714" y="3971"/>
                  </a:cubicBezTo>
                  <a:cubicBezTo>
                    <a:pt x="12320" y="3748"/>
                    <a:pt x="11875" y="3646"/>
                    <a:pt x="11429" y="3646"/>
                  </a:cubicBezTo>
                  <a:cubicBezTo>
                    <a:pt x="10919" y="2764"/>
                    <a:pt x="10022" y="2310"/>
                    <a:pt x="9118" y="2310"/>
                  </a:cubicBezTo>
                  <a:cubicBezTo>
                    <a:pt x="8354" y="2310"/>
                    <a:pt x="7585" y="2635"/>
                    <a:pt x="7043" y="3303"/>
                  </a:cubicBezTo>
                  <a:cubicBezTo>
                    <a:pt x="6846" y="3234"/>
                    <a:pt x="6647" y="3202"/>
                    <a:pt x="6452" y="3202"/>
                  </a:cubicBezTo>
                  <a:cubicBezTo>
                    <a:pt x="5579" y="3202"/>
                    <a:pt x="4794" y="3852"/>
                    <a:pt x="4695" y="4777"/>
                  </a:cubicBezTo>
                  <a:cubicBezTo>
                    <a:pt x="4514" y="4728"/>
                    <a:pt x="4330" y="4705"/>
                    <a:pt x="4149" y="4705"/>
                  </a:cubicBezTo>
                  <a:cubicBezTo>
                    <a:pt x="3306" y="4705"/>
                    <a:pt x="2515" y="5209"/>
                    <a:pt x="2177" y="6027"/>
                  </a:cubicBezTo>
                  <a:cubicBezTo>
                    <a:pt x="1783" y="7021"/>
                    <a:pt x="2160" y="8152"/>
                    <a:pt x="3085" y="8683"/>
                  </a:cubicBezTo>
                  <a:lnTo>
                    <a:pt x="3085" y="8700"/>
                  </a:lnTo>
                  <a:cubicBezTo>
                    <a:pt x="3085" y="9146"/>
                    <a:pt x="3188" y="9574"/>
                    <a:pt x="3410" y="9968"/>
                  </a:cubicBezTo>
                  <a:cubicBezTo>
                    <a:pt x="3290" y="9951"/>
                    <a:pt x="3188" y="9934"/>
                    <a:pt x="3085" y="9934"/>
                  </a:cubicBezTo>
                  <a:cubicBezTo>
                    <a:pt x="1286" y="9934"/>
                    <a:pt x="1" y="11682"/>
                    <a:pt x="549" y="13395"/>
                  </a:cubicBezTo>
                  <a:lnTo>
                    <a:pt x="549" y="13498"/>
                  </a:lnTo>
                  <a:lnTo>
                    <a:pt x="5946" y="13498"/>
                  </a:lnTo>
                  <a:cubicBezTo>
                    <a:pt x="4701" y="12560"/>
                    <a:pt x="5409" y="10615"/>
                    <a:pt x="6875" y="10615"/>
                  </a:cubicBezTo>
                  <a:cubicBezTo>
                    <a:pt x="6963" y="10615"/>
                    <a:pt x="7053" y="10622"/>
                    <a:pt x="7146" y="10636"/>
                  </a:cubicBezTo>
                  <a:cubicBezTo>
                    <a:pt x="7163" y="10516"/>
                    <a:pt x="7197" y="10397"/>
                    <a:pt x="7231" y="10277"/>
                  </a:cubicBezTo>
                  <a:cubicBezTo>
                    <a:pt x="7479" y="9717"/>
                    <a:pt x="8022" y="9385"/>
                    <a:pt x="8592" y="9385"/>
                  </a:cubicBezTo>
                  <a:cubicBezTo>
                    <a:pt x="8773" y="9385"/>
                    <a:pt x="8956" y="9418"/>
                    <a:pt x="9133" y="9488"/>
                  </a:cubicBezTo>
                  <a:cubicBezTo>
                    <a:pt x="9887" y="9797"/>
                    <a:pt x="10247" y="10636"/>
                    <a:pt x="9956" y="11390"/>
                  </a:cubicBezTo>
                  <a:cubicBezTo>
                    <a:pt x="10538" y="11904"/>
                    <a:pt x="10727" y="12727"/>
                    <a:pt x="10435" y="13464"/>
                  </a:cubicBezTo>
                  <a:cubicBezTo>
                    <a:pt x="10418" y="13464"/>
                    <a:pt x="10418" y="13481"/>
                    <a:pt x="10418" y="13498"/>
                  </a:cubicBezTo>
                  <a:lnTo>
                    <a:pt x="21196" y="13498"/>
                  </a:lnTo>
                  <a:cubicBezTo>
                    <a:pt x="22515" y="12830"/>
                    <a:pt x="22841" y="11082"/>
                    <a:pt x="21847" y="9968"/>
                  </a:cubicBezTo>
                  <a:cubicBezTo>
                    <a:pt x="21881" y="9934"/>
                    <a:pt x="21898" y="9900"/>
                    <a:pt x="21915" y="9865"/>
                  </a:cubicBezTo>
                  <a:cubicBezTo>
                    <a:pt x="22430" y="8940"/>
                    <a:pt x="21864" y="7792"/>
                    <a:pt x="20819" y="7655"/>
                  </a:cubicBezTo>
                  <a:cubicBezTo>
                    <a:pt x="20743" y="7644"/>
                    <a:pt x="20668" y="7638"/>
                    <a:pt x="20594" y="7638"/>
                  </a:cubicBezTo>
                  <a:cubicBezTo>
                    <a:pt x="19652" y="7638"/>
                    <a:pt x="18917" y="8518"/>
                    <a:pt x="19140" y="9471"/>
                  </a:cubicBezTo>
                  <a:cubicBezTo>
                    <a:pt x="18900" y="9591"/>
                    <a:pt x="18694" y="9745"/>
                    <a:pt x="18506" y="9934"/>
                  </a:cubicBezTo>
                  <a:cubicBezTo>
                    <a:pt x="18390" y="9916"/>
                    <a:pt x="18274" y="9908"/>
                    <a:pt x="18160" y="9908"/>
                  </a:cubicBezTo>
                  <a:cubicBezTo>
                    <a:pt x="17377" y="9908"/>
                    <a:pt x="16645" y="10309"/>
                    <a:pt x="16227" y="10996"/>
                  </a:cubicBezTo>
                  <a:cubicBezTo>
                    <a:pt x="16181" y="11987"/>
                    <a:pt x="15399" y="12517"/>
                    <a:pt x="14617" y="12517"/>
                  </a:cubicBezTo>
                  <a:cubicBezTo>
                    <a:pt x="13952" y="12517"/>
                    <a:pt x="13287" y="12133"/>
                    <a:pt x="13074" y="11322"/>
                  </a:cubicBezTo>
                  <a:cubicBezTo>
                    <a:pt x="12957" y="11350"/>
                    <a:pt x="12840" y="11364"/>
                    <a:pt x="12724" y="11364"/>
                  </a:cubicBezTo>
                  <a:cubicBezTo>
                    <a:pt x="12010" y="11364"/>
                    <a:pt x="11361" y="10843"/>
                    <a:pt x="11258" y="10105"/>
                  </a:cubicBezTo>
                  <a:cubicBezTo>
                    <a:pt x="11138" y="9231"/>
                    <a:pt x="11806" y="8460"/>
                    <a:pt x="12680" y="8443"/>
                  </a:cubicBezTo>
                  <a:cubicBezTo>
                    <a:pt x="12960" y="7596"/>
                    <a:pt x="13676" y="7193"/>
                    <a:pt x="14391" y="7193"/>
                  </a:cubicBezTo>
                  <a:cubicBezTo>
                    <a:pt x="15210" y="7193"/>
                    <a:pt x="16028" y="7721"/>
                    <a:pt x="16193" y="8717"/>
                  </a:cubicBezTo>
                  <a:lnTo>
                    <a:pt x="16313" y="8700"/>
                  </a:lnTo>
                  <a:cubicBezTo>
                    <a:pt x="18334" y="8683"/>
                    <a:pt x="19996" y="7055"/>
                    <a:pt x="20014" y="5016"/>
                  </a:cubicBezTo>
                  <a:cubicBezTo>
                    <a:pt x="20048" y="2977"/>
                    <a:pt x="18437" y="1298"/>
                    <a:pt x="16398" y="1247"/>
                  </a:cubicBezTo>
                  <a:cubicBezTo>
                    <a:pt x="16157" y="474"/>
                    <a:pt x="15448" y="1"/>
                    <a:pt x="14700"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7"/>
            <p:cNvSpPr/>
            <p:nvPr/>
          </p:nvSpPr>
          <p:spPr>
            <a:xfrm>
              <a:off x="426564" y="3651485"/>
              <a:ext cx="74926" cy="358091"/>
            </a:xfrm>
            <a:custGeom>
              <a:avLst/>
              <a:gdLst/>
              <a:ahLst/>
              <a:cxnLst/>
              <a:rect l="l" t="t" r="r" b="b"/>
              <a:pathLst>
                <a:path w="5758" h="27519" extrusionOk="0">
                  <a:moveTo>
                    <a:pt x="0" y="1"/>
                  </a:moveTo>
                  <a:lnTo>
                    <a:pt x="0" y="27518"/>
                  </a:lnTo>
                  <a:lnTo>
                    <a:pt x="3993" y="27518"/>
                  </a:lnTo>
                  <a:lnTo>
                    <a:pt x="5757" y="1"/>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7"/>
            <p:cNvSpPr/>
            <p:nvPr/>
          </p:nvSpPr>
          <p:spPr>
            <a:xfrm>
              <a:off x="422998" y="3569415"/>
              <a:ext cx="69799" cy="69331"/>
            </a:xfrm>
            <a:custGeom>
              <a:avLst/>
              <a:gdLst/>
              <a:ahLst/>
              <a:cxnLst/>
              <a:rect l="l" t="t" r="r" b="b"/>
              <a:pathLst>
                <a:path w="5364" h="5328" extrusionOk="0">
                  <a:moveTo>
                    <a:pt x="3264" y="0"/>
                  </a:moveTo>
                  <a:cubicBezTo>
                    <a:pt x="2502" y="0"/>
                    <a:pt x="1780" y="475"/>
                    <a:pt x="1525" y="1253"/>
                  </a:cubicBezTo>
                  <a:cubicBezTo>
                    <a:pt x="651" y="1270"/>
                    <a:pt x="0" y="2041"/>
                    <a:pt x="120" y="2915"/>
                  </a:cubicBezTo>
                  <a:cubicBezTo>
                    <a:pt x="223" y="3653"/>
                    <a:pt x="860" y="4174"/>
                    <a:pt x="1570" y="4174"/>
                  </a:cubicBezTo>
                  <a:cubicBezTo>
                    <a:pt x="1685" y="4174"/>
                    <a:pt x="1802" y="4160"/>
                    <a:pt x="1919" y="4132"/>
                  </a:cubicBezTo>
                  <a:cubicBezTo>
                    <a:pt x="2132" y="4943"/>
                    <a:pt x="2797" y="5327"/>
                    <a:pt x="3462" y="5327"/>
                  </a:cubicBezTo>
                  <a:cubicBezTo>
                    <a:pt x="4244" y="5327"/>
                    <a:pt x="5026" y="4797"/>
                    <a:pt x="5072" y="3806"/>
                  </a:cubicBezTo>
                  <a:cubicBezTo>
                    <a:pt x="5072" y="3772"/>
                    <a:pt x="5072" y="3755"/>
                    <a:pt x="5072" y="3738"/>
                  </a:cubicBezTo>
                  <a:cubicBezTo>
                    <a:pt x="5072" y="3395"/>
                    <a:pt x="4969" y="3087"/>
                    <a:pt x="4781" y="2812"/>
                  </a:cubicBezTo>
                  <a:cubicBezTo>
                    <a:pt x="5363" y="1887"/>
                    <a:pt x="5020" y="654"/>
                    <a:pt x="4044" y="174"/>
                  </a:cubicBezTo>
                  <a:cubicBezTo>
                    <a:pt x="3790" y="56"/>
                    <a:pt x="3525" y="0"/>
                    <a:pt x="3264" y="0"/>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7"/>
            <p:cNvSpPr/>
            <p:nvPr/>
          </p:nvSpPr>
          <p:spPr>
            <a:xfrm>
              <a:off x="351416" y="3651485"/>
              <a:ext cx="75160" cy="358091"/>
            </a:xfrm>
            <a:custGeom>
              <a:avLst/>
              <a:gdLst/>
              <a:ahLst/>
              <a:cxnLst/>
              <a:rect l="l" t="t" r="r" b="b"/>
              <a:pathLst>
                <a:path w="5776" h="27519" extrusionOk="0">
                  <a:moveTo>
                    <a:pt x="1" y="1"/>
                  </a:moveTo>
                  <a:lnTo>
                    <a:pt x="652" y="10213"/>
                  </a:lnTo>
                  <a:lnTo>
                    <a:pt x="703" y="10915"/>
                  </a:lnTo>
                  <a:cubicBezTo>
                    <a:pt x="2708" y="11138"/>
                    <a:pt x="2897" y="13982"/>
                    <a:pt x="926" y="14462"/>
                  </a:cubicBezTo>
                  <a:lnTo>
                    <a:pt x="1783" y="27518"/>
                  </a:lnTo>
                  <a:lnTo>
                    <a:pt x="5775" y="27518"/>
                  </a:lnTo>
                  <a:lnTo>
                    <a:pt x="5775" y="1"/>
                  </a:lnTo>
                  <a:lnTo>
                    <a:pt x="4747" y="1"/>
                  </a:lnTo>
                  <a:cubicBezTo>
                    <a:pt x="4430" y="701"/>
                    <a:pt x="3761" y="1071"/>
                    <a:pt x="3088" y="1071"/>
                  </a:cubicBezTo>
                  <a:cubicBezTo>
                    <a:pt x="2526" y="1071"/>
                    <a:pt x="1961" y="813"/>
                    <a:pt x="1594" y="275"/>
                  </a:cubicBezTo>
                  <a:cubicBezTo>
                    <a:pt x="1481" y="301"/>
                    <a:pt x="1365" y="314"/>
                    <a:pt x="1249" y="314"/>
                  </a:cubicBezTo>
                  <a:cubicBezTo>
                    <a:pt x="911" y="314"/>
                    <a:pt x="573" y="205"/>
                    <a:pt x="292" y="1"/>
                  </a:cubicBezTo>
                  <a:close/>
                </a:path>
              </a:pathLst>
            </a:custGeom>
            <a:solidFill>
              <a:srgbClr val="AD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7"/>
            <p:cNvSpPr/>
            <p:nvPr/>
          </p:nvSpPr>
          <p:spPr>
            <a:xfrm>
              <a:off x="339015" y="3597964"/>
              <a:ext cx="78413" cy="67457"/>
            </a:xfrm>
            <a:custGeom>
              <a:avLst/>
              <a:gdLst/>
              <a:ahLst/>
              <a:cxnLst/>
              <a:rect l="l" t="t" r="r" b="b"/>
              <a:pathLst>
                <a:path w="6026" h="5184" extrusionOk="0">
                  <a:moveTo>
                    <a:pt x="3891" y="1"/>
                  </a:moveTo>
                  <a:cubicBezTo>
                    <a:pt x="3322" y="1"/>
                    <a:pt x="2782" y="333"/>
                    <a:pt x="2547" y="893"/>
                  </a:cubicBezTo>
                  <a:cubicBezTo>
                    <a:pt x="2496" y="1013"/>
                    <a:pt x="2462" y="1132"/>
                    <a:pt x="2445" y="1252"/>
                  </a:cubicBezTo>
                  <a:cubicBezTo>
                    <a:pt x="2352" y="1238"/>
                    <a:pt x="2262" y="1231"/>
                    <a:pt x="2174" y="1231"/>
                  </a:cubicBezTo>
                  <a:cubicBezTo>
                    <a:pt x="708" y="1231"/>
                    <a:pt x="0" y="3176"/>
                    <a:pt x="1245" y="4114"/>
                  </a:cubicBezTo>
                  <a:cubicBezTo>
                    <a:pt x="1526" y="4318"/>
                    <a:pt x="1864" y="4427"/>
                    <a:pt x="2202" y="4427"/>
                  </a:cubicBezTo>
                  <a:cubicBezTo>
                    <a:pt x="2318" y="4427"/>
                    <a:pt x="2434" y="4414"/>
                    <a:pt x="2547" y="4388"/>
                  </a:cubicBezTo>
                  <a:cubicBezTo>
                    <a:pt x="2914" y="4926"/>
                    <a:pt x="3479" y="5184"/>
                    <a:pt x="4043" y="5184"/>
                  </a:cubicBezTo>
                  <a:cubicBezTo>
                    <a:pt x="4718" y="5184"/>
                    <a:pt x="5391" y="4814"/>
                    <a:pt x="5717" y="4114"/>
                  </a:cubicBezTo>
                  <a:cubicBezTo>
                    <a:pt x="5717" y="4097"/>
                    <a:pt x="5717" y="4080"/>
                    <a:pt x="5734" y="4080"/>
                  </a:cubicBezTo>
                  <a:cubicBezTo>
                    <a:pt x="6026" y="3343"/>
                    <a:pt x="5837" y="2520"/>
                    <a:pt x="5255" y="1989"/>
                  </a:cubicBezTo>
                  <a:cubicBezTo>
                    <a:pt x="5546" y="1252"/>
                    <a:pt x="5186" y="413"/>
                    <a:pt x="4432" y="104"/>
                  </a:cubicBezTo>
                  <a:cubicBezTo>
                    <a:pt x="4255" y="34"/>
                    <a:pt x="4072" y="1"/>
                    <a:pt x="3891" y="1"/>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7"/>
            <p:cNvSpPr/>
            <p:nvPr/>
          </p:nvSpPr>
          <p:spPr>
            <a:xfrm>
              <a:off x="149645" y="3793295"/>
              <a:ext cx="231896" cy="47053"/>
            </a:xfrm>
            <a:custGeom>
              <a:avLst/>
              <a:gdLst/>
              <a:ahLst/>
              <a:cxnLst/>
              <a:rect l="l" t="t" r="r" b="b"/>
              <a:pathLst>
                <a:path w="17821" h="3616" extrusionOk="0">
                  <a:moveTo>
                    <a:pt x="2399" y="0"/>
                  </a:moveTo>
                  <a:cubicBezTo>
                    <a:pt x="789" y="17"/>
                    <a:pt x="0" y="1953"/>
                    <a:pt x="1114" y="3084"/>
                  </a:cubicBezTo>
                  <a:cubicBezTo>
                    <a:pt x="1440" y="3427"/>
                    <a:pt x="1902" y="3616"/>
                    <a:pt x="2365" y="3616"/>
                  </a:cubicBezTo>
                  <a:lnTo>
                    <a:pt x="16004" y="3616"/>
                  </a:lnTo>
                  <a:cubicBezTo>
                    <a:pt x="16158" y="3616"/>
                    <a:pt x="16295" y="3598"/>
                    <a:pt x="16432" y="3564"/>
                  </a:cubicBezTo>
                  <a:cubicBezTo>
                    <a:pt x="17238" y="3358"/>
                    <a:pt x="17803" y="2639"/>
                    <a:pt x="17820" y="1816"/>
                  </a:cubicBezTo>
                  <a:cubicBezTo>
                    <a:pt x="17803" y="1337"/>
                    <a:pt x="17615" y="874"/>
                    <a:pt x="17289" y="531"/>
                  </a:cubicBezTo>
                  <a:cubicBezTo>
                    <a:pt x="16998" y="257"/>
                    <a:pt x="16621" y="69"/>
                    <a:pt x="16209" y="17"/>
                  </a:cubicBezTo>
                  <a:cubicBezTo>
                    <a:pt x="16141" y="17"/>
                    <a:pt x="16072" y="0"/>
                    <a:pt x="16004"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7"/>
            <p:cNvSpPr/>
            <p:nvPr/>
          </p:nvSpPr>
          <p:spPr>
            <a:xfrm>
              <a:off x="338274" y="3839671"/>
              <a:ext cx="36344" cy="169904"/>
            </a:xfrm>
            <a:custGeom>
              <a:avLst/>
              <a:gdLst/>
              <a:ahLst/>
              <a:cxnLst/>
              <a:rect l="l" t="t" r="r" b="b"/>
              <a:pathLst>
                <a:path w="2793" h="13057" extrusionOk="0">
                  <a:moveTo>
                    <a:pt x="1936" y="0"/>
                  </a:moveTo>
                  <a:cubicBezTo>
                    <a:pt x="1799" y="34"/>
                    <a:pt x="1662" y="52"/>
                    <a:pt x="1508" y="52"/>
                  </a:cubicBezTo>
                  <a:lnTo>
                    <a:pt x="565" y="52"/>
                  </a:lnTo>
                  <a:lnTo>
                    <a:pt x="565" y="309"/>
                  </a:lnTo>
                  <a:lnTo>
                    <a:pt x="0" y="13056"/>
                  </a:lnTo>
                  <a:lnTo>
                    <a:pt x="2793" y="13056"/>
                  </a:lnTo>
                  <a:lnTo>
                    <a:pt x="1936"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7"/>
            <p:cNvSpPr/>
            <p:nvPr/>
          </p:nvSpPr>
          <p:spPr>
            <a:xfrm>
              <a:off x="276282" y="3651485"/>
              <a:ext cx="83631" cy="133118"/>
            </a:xfrm>
            <a:custGeom>
              <a:avLst/>
              <a:gdLst/>
              <a:ahLst/>
              <a:cxnLst/>
              <a:rect l="l" t="t" r="r" b="b"/>
              <a:pathLst>
                <a:path w="6427" h="10230" extrusionOk="0">
                  <a:moveTo>
                    <a:pt x="1" y="1"/>
                  </a:moveTo>
                  <a:lnTo>
                    <a:pt x="515" y="4096"/>
                  </a:lnTo>
                  <a:cubicBezTo>
                    <a:pt x="3582" y="4593"/>
                    <a:pt x="5912" y="7129"/>
                    <a:pt x="6152" y="10230"/>
                  </a:cubicBezTo>
                  <a:lnTo>
                    <a:pt x="6426" y="10213"/>
                  </a:lnTo>
                  <a:lnTo>
                    <a:pt x="5775" y="1"/>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7"/>
            <p:cNvSpPr/>
            <p:nvPr/>
          </p:nvSpPr>
          <p:spPr>
            <a:xfrm>
              <a:off x="192898" y="3840335"/>
              <a:ext cx="152741" cy="197998"/>
            </a:xfrm>
            <a:custGeom>
              <a:avLst/>
              <a:gdLst/>
              <a:ahLst/>
              <a:cxnLst/>
              <a:rect l="l" t="t" r="r" b="b"/>
              <a:pathLst>
                <a:path w="11738" h="15216" extrusionOk="0">
                  <a:moveTo>
                    <a:pt x="0" y="1"/>
                  </a:moveTo>
                  <a:lnTo>
                    <a:pt x="0" y="258"/>
                  </a:lnTo>
                  <a:lnTo>
                    <a:pt x="120" y="3085"/>
                  </a:lnTo>
                  <a:lnTo>
                    <a:pt x="206" y="3068"/>
                  </a:lnTo>
                  <a:lnTo>
                    <a:pt x="6751" y="3068"/>
                  </a:lnTo>
                  <a:lnTo>
                    <a:pt x="6751" y="11960"/>
                  </a:lnTo>
                  <a:lnTo>
                    <a:pt x="514" y="11960"/>
                  </a:lnTo>
                  <a:lnTo>
                    <a:pt x="583" y="13845"/>
                  </a:lnTo>
                  <a:cubicBezTo>
                    <a:pt x="617" y="14616"/>
                    <a:pt x="1251" y="15216"/>
                    <a:pt x="2022" y="15216"/>
                  </a:cubicBezTo>
                  <a:lnTo>
                    <a:pt x="9698" y="15216"/>
                  </a:lnTo>
                  <a:cubicBezTo>
                    <a:pt x="10470" y="15216"/>
                    <a:pt x="11104" y="14616"/>
                    <a:pt x="11138" y="13845"/>
                  </a:cubicBezTo>
                  <a:lnTo>
                    <a:pt x="11172" y="13005"/>
                  </a:lnTo>
                  <a:lnTo>
                    <a:pt x="11737" y="258"/>
                  </a:lnTo>
                  <a:lnTo>
                    <a:pt x="11737" y="1"/>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7"/>
            <p:cNvSpPr/>
            <p:nvPr/>
          </p:nvSpPr>
          <p:spPr>
            <a:xfrm>
              <a:off x="194460" y="3880244"/>
              <a:ext cx="86299" cy="115733"/>
            </a:xfrm>
            <a:custGeom>
              <a:avLst/>
              <a:gdLst/>
              <a:ahLst/>
              <a:cxnLst/>
              <a:rect l="l" t="t" r="r" b="b"/>
              <a:pathLst>
                <a:path w="6632" h="8894" extrusionOk="0">
                  <a:moveTo>
                    <a:pt x="86" y="1"/>
                  </a:moveTo>
                  <a:lnTo>
                    <a:pt x="0" y="18"/>
                  </a:lnTo>
                  <a:lnTo>
                    <a:pt x="394" y="8893"/>
                  </a:lnTo>
                  <a:lnTo>
                    <a:pt x="6631" y="8893"/>
                  </a:lnTo>
                  <a:lnTo>
                    <a:pt x="6631" y="1"/>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7"/>
            <p:cNvSpPr/>
            <p:nvPr/>
          </p:nvSpPr>
          <p:spPr>
            <a:xfrm>
              <a:off x="176919" y="3636702"/>
              <a:ext cx="70176" cy="79676"/>
            </a:xfrm>
            <a:custGeom>
              <a:avLst/>
              <a:gdLst/>
              <a:ahLst/>
              <a:cxnLst/>
              <a:rect l="l" t="t" r="r" b="b"/>
              <a:pathLst>
                <a:path w="5393" h="6123" extrusionOk="0">
                  <a:moveTo>
                    <a:pt x="775" y="1"/>
                  </a:moveTo>
                  <a:cubicBezTo>
                    <a:pt x="194" y="1"/>
                    <a:pt x="0" y="912"/>
                    <a:pt x="646" y="1085"/>
                  </a:cubicBezTo>
                  <a:lnTo>
                    <a:pt x="3096" y="1771"/>
                  </a:lnTo>
                  <a:lnTo>
                    <a:pt x="4227" y="5729"/>
                  </a:lnTo>
                  <a:lnTo>
                    <a:pt x="4227" y="5746"/>
                  </a:lnTo>
                  <a:cubicBezTo>
                    <a:pt x="4295" y="5969"/>
                    <a:pt x="4518" y="6123"/>
                    <a:pt x="4758" y="6123"/>
                  </a:cubicBezTo>
                  <a:cubicBezTo>
                    <a:pt x="5135" y="6123"/>
                    <a:pt x="5392" y="5780"/>
                    <a:pt x="5289" y="5420"/>
                  </a:cubicBezTo>
                  <a:lnTo>
                    <a:pt x="4073" y="1171"/>
                  </a:lnTo>
                  <a:cubicBezTo>
                    <a:pt x="4021" y="983"/>
                    <a:pt x="3884" y="828"/>
                    <a:pt x="3696" y="777"/>
                  </a:cubicBezTo>
                  <a:lnTo>
                    <a:pt x="937" y="23"/>
                  </a:lnTo>
                  <a:cubicBezTo>
                    <a:pt x="880" y="8"/>
                    <a:pt x="826" y="1"/>
                    <a:pt x="775"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7"/>
            <p:cNvSpPr/>
            <p:nvPr/>
          </p:nvSpPr>
          <p:spPr>
            <a:xfrm>
              <a:off x="181746" y="3703691"/>
              <a:ext cx="175044" cy="89617"/>
            </a:xfrm>
            <a:custGeom>
              <a:avLst/>
              <a:gdLst/>
              <a:ahLst/>
              <a:cxnLst/>
              <a:rect l="l" t="t" r="r" b="b"/>
              <a:pathLst>
                <a:path w="13452" h="6887" extrusionOk="0">
                  <a:moveTo>
                    <a:pt x="6728" y="0"/>
                  </a:moveTo>
                  <a:cubicBezTo>
                    <a:pt x="5956" y="0"/>
                    <a:pt x="5166" y="136"/>
                    <a:pt x="4387" y="427"/>
                  </a:cubicBezTo>
                  <a:cubicBezTo>
                    <a:pt x="1748" y="1403"/>
                    <a:pt x="1" y="3922"/>
                    <a:pt x="1" y="6732"/>
                  </a:cubicBezTo>
                  <a:lnTo>
                    <a:pt x="1" y="6886"/>
                  </a:lnTo>
                  <a:lnTo>
                    <a:pt x="13451" y="6886"/>
                  </a:lnTo>
                  <a:lnTo>
                    <a:pt x="13451" y="6732"/>
                  </a:lnTo>
                  <a:cubicBezTo>
                    <a:pt x="13451" y="6561"/>
                    <a:pt x="13434" y="6389"/>
                    <a:pt x="13417" y="6218"/>
                  </a:cubicBezTo>
                  <a:cubicBezTo>
                    <a:pt x="13138" y="2593"/>
                    <a:pt x="10102" y="0"/>
                    <a:pt x="6728"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57"/>
          <p:cNvGrpSpPr/>
          <p:nvPr/>
        </p:nvGrpSpPr>
        <p:grpSpPr>
          <a:xfrm>
            <a:off x="2419674" y="1267743"/>
            <a:ext cx="578213" cy="573233"/>
            <a:chOff x="-2450084" y="3474567"/>
            <a:chExt cx="536675" cy="532003"/>
          </a:xfrm>
        </p:grpSpPr>
        <p:sp>
          <p:nvSpPr>
            <p:cNvPr id="1145" name="Google Shape;1145;p57"/>
            <p:cNvSpPr/>
            <p:nvPr/>
          </p:nvSpPr>
          <p:spPr>
            <a:xfrm>
              <a:off x="-2450084" y="3474567"/>
              <a:ext cx="536675" cy="532003"/>
            </a:xfrm>
            <a:custGeom>
              <a:avLst/>
              <a:gdLst/>
              <a:ahLst/>
              <a:cxnLst/>
              <a:rect l="l" t="t" r="r" b="b"/>
              <a:pathLst>
                <a:path w="41243" h="40884" extrusionOk="0">
                  <a:moveTo>
                    <a:pt x="24777" y="1"/>
                  </a:moveTo>
                  <a:cubicBezTo>
                    <a:pt x="24306" y="1"/>
                    <a:pt x="23834" y="181"/>
                    <a:pt x="23475" y="541"/>
                  </a:cubicBezTo>
                  <a:lnTo>
                    <a:pt x="18249" y="5766"/>
                  </a:lnTo>
                  <a:lnTo>
                    <a:pt x="737" y="23278"/>
                  </a:lnTo>
                  <a:cubicBezTo>
                    <a:pt x="1" y="23997"/>
                    <a:pt x="1" y="25180"/>
                    <a:pt x="737" y="25899"/>
                  </a:cubicBezTo>
                  <a:lnTo>
                    <a:pt x="3702" y="28863"/>
                  </a:lnTo>
                  <a:cubicBezTo>
                    <a:pt x="4785" y="28049"/>
                    <a:pt x="6061" y="27648"/>
                    <a:pt x="7332" y="27648"/>
                  </a:cubicBezTo>
                  <a:cubicBezTo>
                    <a:pt x="8896" y="27648"/>
                    <a:pt x="10453" y="28255"/>
                    <a:pt x="11635" y="29446"/>
                  </a:cubicBezTo>
                  <a:cubicBezTo>
                    <a:pt x="13742" y="31571"/>
                    <a:pt x="13982" y="34946"/>
                    <a:pt x="12200" y="37362"/>
                  </a:cubicBezTo>
                  <a:lnTo>
                    <a:pt x="15182" y="40343"/>
                  </a:lnTo>
                  <a:cubicBezTo>
                    <a:pt x="15541" y="40703"/>
                    <a:pt x="16013" y="40883"/>
                    <a:pt x="16484" y="40883"/>
                  </a:cubicBezTo>
                  <a:cubicBezTo>
                    <a:pt x="16955" y="40883"/>
                    <a:pt x="17426" y="40703"/>
                    <a:pt x="17786" y="40343"/>
                  </a:cubicBezTo>
                  <a:lnTo>
                    <a:pt x="40523" y="17606"/>
                  </a:lnTo>
                  <a:cubicBezTo>
                    <a:pt x="41243" y="16887"/>
                    <a:pt x="41243" y="15721"/>
                    <a:pt x="40523" y="15002"/>
                  </a:cubicBezTo>
                  <a:lnTo>
                    <a:pt x="26079" y="541"/>
                  </a:lnTo>
                  <a:cubicBezTo>
                    <a:pt x="25719" y="181"/>
                    <a:pt x="25248" y="1"/>
                    <a:pt x="24777"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7"/>
            <p:cNvSpPr/>
            <p:nvPr/>
          </p:nvSpPr>
          <p:spPr>
            <a:xfrm>
              <a:off x="-2222899" y="3542271"/>
              <a:ext cx="70931" cy="65973"/>
            </a:xfrm>
            <a:custGeom>
              <a:avLst/>
              <a:gdLst/>
              <a:ahLst/>
              <a:cxnLst/>
              <a:rect l="l" t="t" r="r" b="b"/>
              <a:pathLst>
                <a:path w="5451" h="5070" extrusionOk="0">
                  <a:moveTo>
                    <a:pt x="802" y="0"/>
                  </a:moveTo>
                  <a:cubicBezTo>
                    <a:pt x="374" y="0"/>
                    <a:pt x="1" y="550"/>
                    <a:pt x="396" y="958"/>
                  </a:cubicBezTo>
                  <a:lnTo>
                    <a:pt x="4302" y="4916"/>
                  </a:lnTo>
                  <a:cubicBezTo>
                    <a:pt x="4405" y="5018"/>
                    <a:pt x="4559" y="5070"/>
                    <a:pt x="4696" y="5070"/>
                  </a:cubicBezTo>
                  <a:cubicBezTo>
                    <a:pt x="5193" y="5070"/>
                    <a:pt x="5450" y="4487"/>
                    <a:pt x="5090" y="4127"/>
                  </a:cubicBezTo>
                  <a:lnTo>
                    <a:pt x="1184" y="169"/>
                  </a:lnTo>
                  <a:cubicBezTo>
                    <a:pt x="1065" y="50"/>
                    <a:pt x="931" y="0"/>
                    <a:pt x="802"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7"/>
            <p:cNvSpPr/>
            <p:nvPr/>
          </p:nvSpPr>
          <p:spPr>
            <a:xfrm>
              <a:off x="-2051901" y="3713971"/>
              <a:ext cx="68264" cy="62161"/>
            </a:xfrm>
            <a:custGeom>
              <a:avLst/>
              <a:gdLst/>
              <a:ahLst/>
              <a:cxnLst/>
              <a:rect l="l" t="t" r="r" b="b"/>
              <a:pathLst>
                <a:path w="5246" h="4777" extrusionOk="0">
                  <a:moveTo>
                    <a:pt x="800" y="1"/>
                  </a:moveTo>
                  <a:cubicBezTo>
                    <a:pt x="368" y="1"/>
                    <a:pt x="0" y="560"/>
                    <a:pt x="397" y="956"/>
                  </a:cubicBezTo>
                  <a:lnTo>
                    <a:pt x="4115" y="4606"/>
                  </a:lnTo>
                  <a:cubicBezTo>
                    <a:pt x="4218" y="4708"/>
                    <a:pt x="4355" y="4777"/>
                    <a:pt x="4492" y="4777"/>
                  </a:cubicBezTo>
                  <a:lnTo>
                    <a:pt x="4492" y="4760"/>
                  </a:lnTo>
                  <a:cubicBezTo>
                    <a:pt x="4989" y="4760"/>
                    <a:pt x="5246" y="4177"/>
                    <a:pt x="4886" y="3817"/>
                  </a:cubicBezTo>
                  <a:lnTo>
                    <a:pt x="1185" y="168"/>
                  </a:lnTo>
                  <a:cubicBezTo>
                    <a:pt x="1063" y="50"/>
                    <a:pt x="929" y="1"/>
                    <a:pt x="800"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7"/>
            <p:cNvSpPr/>
            <p:nvPr/>
          </p:nvSpPr>
          <p:spPr>
            <a:xfrm>
              <a:off x="-2138135" y="3627021"/>
              <a:ext cx="72896" cy="67509"/>
            </a:xfrm>
            <a:custGeom>
              <a:avLst/>
              <a:gdLst/>
              <a:ahLst/>
              <a:cxnLst/>
              <a:rect l="l" t="t" r="r" b="b"/>
              <a:pathLst>
                <a:path w="5602" h="5188" extrusionOk="0">
                  <a:moveTo>
                    <a:pt x="803" y="0"/>
                  </a:moveTo>
                  <a:cubicBezTo>
                    <a:pt x="375" y="0"/>
                    <a:pt x="0" y="559"/>
                    <a:pt x="410" y="956"/>
                  </a:cubicBezTo>
                  <a:lnTo>
                    <a:pt x="4471" y="5016"/>
                  </a:lnTo>
                  <a:cubicBezTo>
                    <a:pt x="4573" y="5136"/>
                    <a:pt x="4710" y="5188"/>
                    <a:pt x="4865" y="5188"/>
                  </a:cubicBezTo>
                  <a:cubicBezTo>
                    <a:pt x="5362" y="5188"/>
                    <a:pt x="5601" y="4588"/>
                    <a:pt x="5259" y="4245"/>
                  </a:cubicBezTo>
                  <a:lnTo>
                    <a:pt x="1181" y="167"/>
                  </a:lnTo>
                  <a:cubicBezTo>
                    <a:pt x="1063" y="50"/>
                    <a:pt x="931" y="0"/>
                    <a:pt x="803"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7"/>
            <p:cNvSpPr/>
            <p:nvPr/>
          </p:nvSpPr>
          <p:spPr>
            <a:xfrm>
              <a:off x="-2223783" y="3829639"/>
              <a:ext cx="117737" cy="42811"/>
            </a:xfrm>
            <a:custGeom>
              <a:avLst/>
              <a:gdLst/>
              <a:ahLst/>
              <a:cxnLst/>
              <a:rect l="l" t="t" r="r" b="b"/>
              <a:pathLst>
                <a:path w="9048" h="3290" extrusionOk="0">
                  <a:moveTo>
                    <a:pt x="738" y="0"/>
                  </a:moveTo>
                  <a:cubicBezTo>
                    <a:pt x="1" y="0"/>
                    <a:pt x="1" y="1114"/>
                    <a:pt x="738" y="1114"/>
                  </a:cubicBezTo>
                  <a:lnTo>
                    <a:pt x="3873" y="1114"/>
                  </a:lnTo>
                  <a:cubicBezTo>
                    <a:pt x="3891" y="1114"/>
                    <a:pt x="3909" y="1114"/>
                    <a:pt x="3927" y="1114"/>
                  </a:cubicBezTo>
                  <a:cubicBezTo>
                    <a:pt x="5484" y="1114"/>
                    <a:pt x="6951" y="1848"/>
                    <a:pt x="7900" y="3084"/>
                  </a:cubicBezTo>
                  <a:cubicBezTo>
                    <a:pt x="8003" y="3221"/>
                    <a:pt x="8174" y="3290"/>
                    <a:pt x="8345" y="3290"/>
                  </a:cubicBezTo>
                  <a:cubicBezTo>
                    <a:pt x="8791" y="3290"/>
                    <a:pt x="9048" y="2759"/>
                    <a:pt x="8774" y="2399"/>
                  </a:cubicBezTo>
                  <a:cubicBezTo>
                    <a:pt x="7609" y="874"/>
                    <a:pt x="5792" y="0"/>
                    <a:pt x="3873" y="0"/>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7"/>
            <p:cNvSpPr/>
            <p:nvPr/>
          </p:nvSpPr>
          <p:spPr>
            <a:xfrm>
              <a:off x="-2194792" y="3736209"/>
              <a:ext cx="48393" cy="41445"/>
            </a:xfrm>
            <a:custGeom>
              <a:avLst/>
              <a:gdLst/>
              <a:ahLst/>
              <a:cxnLst/>
              <a:rect l="l" t="t" r="r" b="b"/>
              <a:pathLst>
                <a:path w="3719" h="3185" extrusionOk="0">
                  <a:moveTo>
                    <a:pt x="2125" y="1"/>
                  </a:moveTo>
                  <a:cubicBezTo>
                    <a:pt x="720" y="1"/>
                    <a:pt x="0" y="1714"/>
                    <a:pt x="1011" y="2708"/>
                  </a:cubicBezTo>
                  <a:cubicBezTo>
                    <a:pt x="1335" y="3037"/>
                    <a:pt x="1735" y="3185"/>
                    <a:pt x="2128" y="3185"/>
                  </a:cubicBezTo>
                  <a:cubicBezTo>
                    <a:pt x="2940" y="3185"/>
                    <a:pt x="3719" y="2553"/>
                    <a:pt x="3719" y="1594"/>
                  </a:cubicBezTo>
                  <a:cubicBezTo>
                    <a:pt x="3719" y="720"/>
                    <a:pt x="3016" y="1"/>
                    <a:pt x="2125"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7"/>
            <p:cNvSpPr/>
            <p:nvPr/>
          </p:nvSpPr>
          <p:spPr>
            <a:xfrm>
              <a:off x="-2305606" y="3668661"/>
              <a:ext cx="182175" cy="175291"/>
            </a:xfrm>
            <a:custGeom>
              <a:avLst/>
              <a:gdLst/>
              <a:ahLst/>
              <a:cxnLst/>
              <a:rect l="l" t="t" r="r" b="b"/>
              <a:pathLst>
                <a:path w="14000" h="13471" extrusionOk="0">
                  <a:moveTo>
                    <a:pt x="6700" y="1251"/>
                  </a:moveTo>
                  <a:cubicBezTo>
                    <a:pt x="8122" y="1251"/>
                    <a:pt x="8825" y="2947"/>
                    <a:pt x="7814" y="3958"/>
                  </a:cubicBezTo>
                  <a:cubicBezTo>
                    <a:pt x="7505" y="4267"/>
                    <a:pt x="7099" y="4421"/>
                    <a:pt x="6692" y="4421"/>
                  </a:cubicBezTo>
                  <a:cubicBezTo>
                    <a:pt x="6285" y="4421"/>
                    <a:pt x="5878" y="4267"/>
                    <a:pt x="5569" y="3958"/>
                  </a:cubicBezTo>
                  <a:cubicBezTo>
                    <a:pt x="4575" y="2947"/>
                    <a:pt x="5278" y="1251"/>
                    <a:pt x="6700" y="1251"/>
                  </a:cubicBezTo>
                  <a:close/>
                  <a:moveTo>
                    <a:pt x="6700" y="5603"/>
                  </a:moveTo>
                  <a:cubicBezTo>
                    <a:pt x="7762" y="5603"/>
                    <a:pt x="8277" y="6871"/>
                    <a:pt x="7540" y="7625"/>
                  </a:cubicBezTo>
                  <a:cubicBezTo>
                    <a:pt x="7308" y="7856"/>
                    <a:pt x="7004" y="7972"/>
                    <a:pt x="6700" y="7972"/>
                  </a:cubicBezTo>
                  <a:cubicBezTo>
                    <a:pt x="6396" y="7972"/>
                    <a:pt x="6092" y="7856"/>
                    <a:pt x="5861" y="7625"/>
                  </a:cubicBezTo>
                  <a:cubicBezTo>
                    <a:pt x="5107" y="6871"/>
                    <a:pt x="5638" y="5603"/>
                    <a:pt x="6700" y="5603"/>
                  </a:cubicBezTo>
                  <a:close/>
                  <a:moveTo>
                    <a:pt x="2776" y="5175"/>
                  </a:moveTo>
                  <a:cubicBezTo>
                    <a:pt x="4181" y="5175"/>
                    <a:pt x="4901" y="6888"/>
                    <a:pt x="3890" y="7882"/>
                  </a:cubicBezTo>
                  <a:cubicBezTo>
                    <a:pt x="3582" y="8199"/>
                    <a:pt x="3175" y="8357"/>
                    <a:pt x="2768" y="8357"/>
                  </a:cubicBezTo>
                  <a:cubicBezTo>
                    <a:pt x="2361" y="8357"/>
                    <a:pt x="1954" y="8199"/>
                    <a:pt x="1645" y="7882"/>
                  </a:cubicBezTo>
                  <a:cubicBezTo>
                    <a:pt x="635" y="6888"/>
                    <a:pt x="1354" y="5175"/>
                    <a:pt x="2776" y="5175"/>
                  </a:cubicBezTo>
                  <a:close/>
                  <a:moveTo>
                    <a:pt x="10641" y="5192"/>
                  </a:moveTo>
                  <a:cubicBezTo>
                    <a:pt x="12063" y="5192"/>
                    <a:pt x="12766" y="6905"/>
                    <a:pt x="11772" y="7899"/>
                  </a:cubicBezTo>
                  <a:cubicBezTo>
                    <a:pt x="11463" y="8216"/>
                    <a:pt x="11057" y="8375"/>
                    <a:pt x="10650" y="8375"/>
                  </a:cubicBezTo>
                  <a:cubicBezTo>
                    <a:pt x="10243" y="8375"/>
                    <a:pt x="9836" y="8216"/>
                    <a:pt x="9527" y="7899"/>
                  </a:cubicBezTo>
                  <a:cubicBezTo>
                    <a:pt x="8516" y="6905"/>
                    <a:pt x="9236" y="5192"/>
                    <a:pt x="10641" y="5192"/>
                  </a:cubicBezTo>
                  <a:close/>
                  <a:moveTo>
                    <a:pt x="6717" y="9116"/>
                  </a:moveTo>
                  <a:cubicBezTo>
                    <a:pt x="8139" y="9116"/>
                    <a:pt x="8842" y="10829"/>
                    <a:pt x="7848" y="11840"/>
                  </a:cubicBezTo>
                  <a:cubicBezTo>
                    <a:pt x="7531" y="12148"/>
                    <a:pt x="7124" y="12303"/>
                    <a:pt x="6717" y="12303"/>
                  </a:cubicBezTo>
                  <a:cubicBezTo>
                    <a:pt x="6310" y="12303"/>
                    <a:pt x="5903" y="12148"/>
                    <a:pt x="5586" y="11840"/>
                  </a:cubicBezTo>
                  <a:cubicBezTo>
                    <a:pt x="4593" y="10829"/>
                    <a:pt x="5295" y="9116"/>
                    <a:pt x="6717" y="9116"/>
                  </a:cubicBezTo>
                  <a:close/>
                  <a:moveTo>
                    <a:pt x="6734" y="0"/>
                  </a:moveTo>
                  <a:cubicBezTo>
                    <a:pt x="3016" y="0"/>
                    <a:pt x="1" y="3016"/>
                    <a:pt x="1" y="6734"/>
                  </a:cubicBezTo>
                  <a:cubicBezTo>
                    <a:pt x="1" y="9458"/>
                    <a:pt x="1628" y="11926"/>
                    <a:pt x="4147" y="12954"/>
                  </a:cubicBezTo>
                  <a:cubicBezTo>
                    <a:pt x="4985" y="13301"/>
                    <a:pt x="5865" y="13471"/>
                    <a:pt x="6737" y="13471"/>
                  </a:cubicBezTo>
                  <a:cubicBezTo>
                    <a:pt x="8487" y="13471"/>
                    <a:pt x="10206" y="12789"/>
                    <a:pt x="11498" y="11497"/>
                  </a:cubicBezTo>
                  <a:cubicBezTo>
                    <a:pt x="13417" y="9578"/>
                    <a:pt x="13999" y="6665"/>
                    <a:pt x="12954" y="4164"/>
                  </a:cubicBezTo>
                  <a:cubicBezTo>
                    <a:pt x="11909" y="1645"/>
                    <a:pt x="9459" y="0"/>
                    <a:pt x="6734"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7"/>
            <p:cNvSpPr/>
            <p:nvPr/>
          </p:nvSpPr>
          <p:spPr>
            <a:xfrm>
              <a:off x="-2245853" y="3787270"/>
              <a:ext cx="48393" cy="41510"/>
            </a:xfrm>
            <a:custGeom>
              <a:avLst/>
              <a:gdLst/>
              <a:ahLst/>
              <a:cxnLst/>
              <a:rect l="l" t="t" r="r" b="b"/>
              <a:pathLst>
                <a:path w="3719" h="3190" extrusionOk="0">
                  <a:moveTo>
                    <a:pt x="2125" y="1"/>
                  </a:moveTo>
                  <a:cubicBezTo>
                    <a:pt x="703" y="1"/>
                    <a:pt x="1" y="1714"/>
                    <a:pt x="994" y="2725"/>
                  </a:cubicBezTo>
                  <a:cubicBezTo>
                    <a:pt x="1321" y="3046"/>
                    <a:pt x="1721" y="3190"/>
                    <a:pt x="2112" y="3190"/>
                  </a:cubicBezTo>
                  <a:cubicBezTo>
                    <a:pt x="2933" y="3190"/>
                    <a:pt x="3719" y="2557"/>
                    <a:pt x="3719" y="1594"/>
                  </a:cubicBezTo>
                  <a:cubicBezTo>
                    <a:pt x="3719" y="720"/>
                    <a:pt x="2999" y="1"/>
                    <a:pt x="2125"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7"/>
            <p:cNvSpPr/>
            <p:nvPr/>
          </p:nvSpPr>
          <p:spPr>
            <a:xfrm>
              <a:off x="-2246074" y="3684927"/>
              <a:ext cx="48393" cy="41302"/>
            </a:xfrm>
            <a:custGeom>
              <a:avLst/>
              <a:gdLst/>
              <a:ahLst/>
              <a:cxnLst/>
              <a:rect l="l" t="t" r="r" b="b"/>
              <a:pathLst>
                <a:path w="3719" h="3174" extrusionOk="0">
                  <a:moveTo>
                    <a:pt x="2125" y="1"/>
                  </a:moveTo>
                  <a:cubicBezTo>
                    <a:pt x="703" y="1"/>
                    <a:pt x="0" y="1697"/>
                    <a:pt x="994" y="2708"/>
                  </a:cubicBezTo>
                  <a:cubicBezTo>
                    <a:pt x="1321" y="3029"/>
                    <a:pt x="1721" y="3173"/>
                    <a:pt x="2112" y="3173"/>
                  </a:cubicBezTo>
                  <a:cubicBezTo>
                    <a:pt x="2933" y="3173"/>
                    <a:pt x="3719" y="2540"/>
                    <a:pt x="3719" y="1577"/>
                  </a:cubicBezTo>
                  <a:cubicBezTo>
                    <a:pt x="3719" y="703"/>
                    <a:pt x="2999" y="1"/>
                    <a:pt x="2125"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7"/>
            <p:cNvSpPr/>
            <p:nvPr/>
          </p:nvSpPr>
          <p:spPr>
            <a:xfrm>
              <a:off x="-2239164" y="3741570"/>
              <a:ext cx="36136" cy="30775"/>
            </a:xfrm>
            <a:custGeom>
              <a:avLst/>
              <a:gdLst/>
              <a:ahLst/>
              <a:cxnLst/>
              <a:rect l="l" t="t" r="r" b="b"/>
              <a:pathLst>
                <a:path w="2777" h="2365" extrusionOk="0">
                  <a:moveTo>
                    <a:pt x="1594" y="0"/>
                  </a:moveTo>
                  <a:cubicBezTo>
                    <a:pt x="532" y="0"/>
                    <a:pt x="1" y="1268"/>
                    <a:pt x="755" y="2022"/>
                  </a:cubicBezTo>
                  <a:cubicBezTo>
                    <a:pt x="997" y="2259"/>
                    <a:pt x="1292" y="2364"/>
                    <a:pt x="1581" y="2364"/>
                  </a:cubicBezTo>
                  <a:cubicBezTo>
                    <a:pt x="2192" y="2364"/>
                    <a:pt x="2776" y="1892"/>
                    <a:pt x="2776" y="1182"/>
                  </a:cubicBezTo>
                  <a:cubicBezTo>
                    <a:pt x="2776" y="531"/>
                    <a:pt x="2245" y="0"/>
                    <a:pt x="1594" y="0"/>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7"/>
            <p:cNvSpPr/>
            <p:nvPr/>
          </p:nvSpPr>
          <p:spPr>
            <a:xfrm>
              <a:off x="-2297356" y="3735988"/>
              <a:ext cx="48393" cy="41406"/>
            </a:xfrm>
            <a:custGeom>
              <a:avLst/>
              <a:gdLst/>
              <a:ahLst/>
              <a:cxnLst/>
              <a:rect l="l" t="t" r="r" b="b"/>
              <a:pathLst>
                <a:path w="3719" h="3182" extrusionOk="0">
                  <a:moveTo>
                    <a:pt x="2142" y="1"/>
                  </a:moveTo>
                  <a:cubicBezTo>
                    <a:pt x="720" y="1"/>
                    <a:pt x="1" y="1714"/>
                    <a:pt x="1011" y="2708"/>
                  </a:cubicBezTo>
                  <a:cubicBezTo>
                    <a:pt x="1333" y="3035"/>
                    <a:pt x="1730" y="3181"/>
                    <a:pt x="2120" y="3181"/>
                  </a:cubicBezTo>
                  <a:cubicBezTo>
                    <a:pt x="2935" y="3181"/>
                    <a:pt x="3719" y="2544"/>
                    <a:pt x="3719" y="1594"/>
                  </a:cubicBezTo>
                  <a:cubicBezTo>
                    <a:pt x="3719" y="703"/>
                    <a:pt x="3016" y="1"/>
                    <a:pt x="2142"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57"/>
          <p:cNvGrpSpPr/>
          <p:nvPr/>
        </p:nvGrpSpPr>
        <p:grpSpPr>
          <a:xfrm>
            <a:off x="4367127" y="3040998"/>
            <a:ext cx="527727" cy="497932"/>
            <a:chOff x="-1777181" y="3521503"/>
            <a:chExt cx="465327" cy="439016"/>
          </a:xfrm>
        </p:grpSpPr>
        <p:sp>
          <p:nvSpPr>
            <p:cNvPr id="1157" name="Google Shape;1157;p57"/>
            <p:cNvSpPr/>
            <p:nvPr/>
          </p:nvSpPr>
          <p:spPr>
            <a:xfrm>
              <a:off x="-1551779" y="3796639"/>
              <a:ext cx="239924" cy="163879"/>
            </a:xfrm>
            <a:custGeom>
              <a:avLst/>
              <a:gdLst/>
              <a:ahLst/>
              <a:cxnLst/>
              <a:rect l="l" t="t" r="r" b="b"/>
              <a:pathLst>
                <a:path w="18438" h="12594" extrusionOk="0">
                  <a:moveTo>
                    <a:pt x="1" y="0"/>
                  </a:moveTo>
                  <a:lnTo>
                    <a:pt x="1320" y="6340"/>
                  </a:lnTo>
                  <a:lnTo>
                    <a:pt x="2485" y="11857"/>
                  </a:lnTo>
                  <a:lnTo>
                    <a:pt x="2640" y="12594"/>
                  </a:lnTo>
                  <a:lnTo>
                    <a:pt x="15799" y="12594"/>
                  </a:lnTo>
                  <a:lnTo>
                    <a:pt x="18438" y="0"/>
                  </a:lnTo>
                  <a:lnTo>
                    <a:pt x="12715" y="0"/>
                  </a:lnTo>
                  <a:cubicBezTo>
                    <a:pt x="12492" y="429"/>
                    <a:pt x="12201" y="806"/>
                    <a:pt x="11858" y="1131"/>
                  </a:cubicBezTo>
                  <a:cubicBezTo>
                    <a:pt x="11190" y="1714"/>
                    <a:pt x="10367" y="2056"/>
                    <a:pt x="9476" y="2108"/>
                  </a:cubicBezTo>
                  <a:cubicBezTo>
                    <a:pt x="9391" y="2125"/>
                    <a:pt x="9305" y="2125"/>
                    <a:pt x="9219" y="2125"/>
                  </a:cubicBezTo>
                  <a:cubicBezTo>
                    <a:pt x="8585" y="2125"/>
                    <a:pt x="7951" y="1971"/>
                    <a:pt x="7369" y="1679"/>
                  </a:cubicBezTo>
                  <a:cubicBezTo>
                    <a:pt x="6666" y="1302"/>
                    <a:pt x="6084" y="720"/>
                    <a:pt x="5724"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7"/>
            <p:cNvSpPr/>
            <p:nvPr/>
          </p:nvSpPr>
          <p:spPr>
            <a:xfrm>
              <a:off x="-1370059" y="3706111"/>
              <a:ext cx="30775" cy="90541"/>
            </a:xfrm>
            <a:custGeom>
              <a:avLst/>
              <a:gdLst/>
              <a:ahLst/>
              <a:cxnLst/>
              <a:rect l="l" t="t" r="r" b="b"/>
              <a:pathLst>
                <a:path w="2365" h="6958" extrusionOk="0">
                  <a:moveTo>
                    <a:pt x="0" y="1"/>
                  </a:moveTo>
                  <a:lnTo>
                    <a:pt x="0" y="6957"/>
                  </a:lnTo>
                  <a:lnTo>
                    <a:pt x="2365" y="6957"/>
                  </a:lnTo>
                  <a:lnTo>
                    <a:pt x="2365" y="1"/>
                  </a:ln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7"/>
            <p:cNvSpPr/>
            <p:nvPr/>
          </p:nvSpPr>
          <p:spPr>
            <a:xfrm>
              <a:off x="-1397490" y="3673333"/>
              <a:ext cx="27443" cy="138037"/>
            </a:xfrm>
            <a:custGeom>
              <a:avLst/>
              <a:gdLst/>
              <a:ahLst/>
              <a:cxnLst/>
              <a:rect l="l" t="t" r="r" b="b"/>
              <a:pathLst>
                <a:path w="2109" h="10608" extrusionOk="0">
                  <a:moveTo>
                    <a:pt x="1" y="1"/>
                  </a:moveTo>
                  <a:lnTo>
                    <a:pt x="1" y="10607"/>
                  </a:lnTo>
                  <a:cubicBezTo>
                    <a:pt x="344" y="10282"/>
                    <a:pt x="635" y="9905"/>
                    <a:pt x="858" y="9476"/>
                  </a:cubicBezTo>
                  <a:lnTo>
                    <a:pt x="2108" y="9476"/>
                  </a:lnTo>
                  <a:lnTo>
                    <a:pt x="2108" y="2520"/>
                  </a:lnTo>
                  <a:lnTo>
                    <a:pt x="2108" y="1"/>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7"/>
            <p:cNvSpPr/>
            <p:nvPr/>
          </p:nvSpPr>
          <p:spPr>
            <a:xfrm>
              <a:off x="-1428472" y="3702988"/>
              <a:ext cx="30996" cy="121081"/>
            </a:xfrm>
            <a:custGeom>
              <a:avLst/>
              <a:gdLst/>
              <a:ahLst/>
              <a:cxnLst/>
              <a:rect l="l" t="t" r="r" b="b"/>
              <a:pathLst>
                <a:path w="2382" h="9305" extrusionOk="0">
                  <a:moveTo>
                    <a:pt x="0" y="1"/>
                  </a:moveTo>
                  <a:lnTo>
                    <a:pt x="0" y="9305"/>
                  </a:lnTo>
                  <a:cubicBezTo>
                    <a:pt x="891" y="9253"/>
                    <a:pt x="1714" y="8911"/>
                    <a:pt x="2382" y="8328"/>
                  </a:cubicBezTo>
                  <a:lnTo>
                    <a:pt x="2382" y="1"/>
                  </a:ln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7"/>
            <p:cNvSpPr/>
            <p:nvPr/>
          </p:nvSpPr>
          <p:spPr>
            <a:xfrm>
              <a:off x="-1455903" y="3670223"/>
              <a:ext cx="27443" cy="154068"/>
            </a:xfrm>
            <a:custGeom>
              <a:avLst/>
              <a:gdLst/>
              <a:ahLst/>
              <a:cxnLst/>
              <a:rect l="l" t="t" r="r" b="b"/>
              <a:pathLst>
                <a:path w="2109" h="11840" extrusionOk="0">
                  <a:moveTo>
                    <a:pt x="1" y="0"/>
                  </a:moveTo>
                  <a:lnTo>
                    <a:pt x="1" y="2090"/>
                  </a:lnTo>
                  <a:lnTo>
                    <a:pt x="1" y="11377"/>
                  </a:lnTo>
                  <a:lnTo>
                    <a:pt x="1" y="11394"/>
                  </a:lnTo>
                  <a:cubicBezTo>
                    <a:pt x="583" y="11686"/>
                    <a:pt x="1217" y="11840"/>
                    <a:pt x="1851" y="11840"/>
                  </a:cubicBezTo>
                  <a:cubicBezTo>
                    <a:pt x="1937" y="11840"/>
                    <a:pt x="2023" y="11840"/>
                    <a:pt x="2108" y="11823"/>
                  </a:cubicBezTo>
                  <a:lnTo>
                    <a:pt x="2108" y="0"/>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7"/>
            <p:cNvSpPr/>
            <p:nvPr/>
          </p:nvSpPr>
          <p:spPr>
            <a:xfrm>
              <a:off x="-1490009" y="3697419"/>
              <a:ext cx="34119" cy="121081"/>
            </a:xfrm>
            <a:custGeom>
              <a:avLst/>
              <a:gdLst/>
              <a:ahLst/>
              <a:cxnLst/>
              <a:rect l="l" t="t" r="r" b="b"/>
              <a:pathLst>
                <a:path w="2622" h="9305" extrusionOk="0">
                  <a:moveTo>
                    <a:pt x="0" y="0"/>
                  </a:moveTo>
                  <a:lnTo>
                    <a:pt x="0" y="703"/>
                  </a:lnTo>
                  <a:lnTo>
                    <a:pt x="0" y="7625"/>
                  </a:lnTo>
                  <a:lnTo>
                    <a:pt x="977" y="7625"/>
                  </a:lnTo>
                  <a:cubicBezTo>
                    <a:pt x="1337" y="8345"/>
                    <a:pt x="1919" y="8927"/>
                    <a:pt x="2622" y="9304"/>
                  </a:cubicBezTo>
                  <a:lnTo>
                    <a:pt x="2622" y="9287"/>
                  </a:lnTo>
                  <a:lnTo>
                    <a:pt x="2622" y="0"/>
                  </a:ln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7"/>
            <p:cNvSpPr/>
            <p:nvPr/>
          </p:nvSpPr>
          <p:spPr>
            <a:xfrm>
              <a:off x="-1777181" y="3571223"/>
              <a:ext cx="311701" cy="68459"/>
            </a:xfrm>
            <a:custGeom>
              <a:avLst/>
              <a:gdLst/>
              <a:ahLst/>
              <a:cxnLst/>
              <a:rect l="l" t="t" r="r" b="b"/>
              <a:pathLst>
                <a:path w="23954" h="5261" extrusionOk="0">
                  <a:moveTo>
                    <a:pt x="3033" y="1"/>
                  </a:moveTo>
                  <a:cubicBezTo>
                    <a:pt x="1354" y="1"/>
                    <a:pt x="0" y="1354"/>
                    <a:pt x="0" y="3033"/>
                  </a:cubicBezTo>
                  <a:lnTo>
                    <a:pt x="0" y="5261"/>
                  </a:lnTo>
                  <a:lnTo>
                    <a:pt x="23954" y="5261"/>
                  </a:lnTo>
                  <a:lnTo>
                    <a:pt x="23954" y="3033"/>
                  </a:lnTo>
                  <a:cubicBezTo>
                    <a:pt x="23954" y="1354"/>
                    <a:pt x="22600" y="1"/>
                    <a:pt x="20921"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7"/>
            <p:cNvSpPr/>
            <p:nvPr/>
          </p:nvSpPr>
          <p:spPr>
            <a:xfrm>
              <a:off x="-1524349" y="3730197"/>
              <a:ext cx="34353" cy="66455"/>
            </a:xfrm>
            <a:custGeom>
              <a:avLst/>
              <a:gdLst/>
              <a:ahLst/>
              <a:cxnLst/>
              <a:rect l="l" t="t" r="r" b="b"/>
              <a:pathLst>
                <a:path w="2640" h="5107" extrusionOk="0">
                  <a:moveTo>
                    <a:pt x="0" y="0"/>
                  </a:moveTo>
                  <a:lnTo>
                    <a:pt x="0" y="5106"/>
                  </a:lnTo>
                  <a:lnTo>
                    <a:pt x="2639" y="5106"/>
                  </a:lnTo>
                  <a:lnTo>
                    <a:pt x="2639" y="0"/>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7"/>
            <p:cNvSpPr/>
            <p:nvPr/>
          </p:nvSpPr>
          <p:spPr>
            <a:xfrm>
              <a:off x="-1748866" y="3706553"/>
              <a:ext cx="258871" cy="172585"/>
            </a:xfrm>
            <a:custGeom>
              <a:avLst/>
              <a:gdLst/>
              <a:ahLst/>
              <a:cxnLst/>
              <a:rect l="l" t="t" r="r" b="b"/>
              <a:pathLst>
                <a:path w="19894" h="13263" extrusionOk="0">
                  <a:moveTo>
                    <a:pt x="34" y="1"/>
                  </a:moveTo>
                  <a:lnTo>
                    <a:pt x="0" y="18"/>
                  </a:lnTo>
                  <a:lnTo>
                    <a:pt x="668" y="13263"/>
                  </a:lnTo>
                  <a:lnTo>
                    <a:pt x="16466" y="13263"/>
                  </a:lnTo>
                  <a:lnTo>
                    <a:pt x="15147" y="6923"/>
                  </a:lnTo>
                  <a:lnTo>
                    <a:pt x="17254" y="6923"/>
                  </a:lnTo>
                  <a:lnTo>
                    <a:pt x="17254" y="1817"/>
                  </a:lnTo>
                  <a:lnTo>
                    <a:pt x="19893" y="1817"/>
                  </a:lnTo>
                  <a:lnTo>
                    <a:pt x="19893" y="1"/>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7"/>
            <p:cNvSpPr/>
            <p:nvPr/>
          </p:nvSpPr>
          <p:spPr>
            <a:xfrm>
              <a:off x="-1752210" y="3639669"/>
              <a:ext cx="260875" cy="67131"/>
            </a:xfrm>
            <a:custGeom>
              <a:avLst/>
              <a:gdLst/>
              <a:ahLst/>
              <a:cxnLst/>
              <a:rect l="l" t="t" r="r" b="b"/>
              <a:pathLst>
                <a:path w="20048" h="5159" extrusionOk="0">
                  <a:moveTo>
                    <a:pt x="0" y="1"/>
                  </a:moveTo>
                  <a:lnTo>
                    <a:pt x="257" y="5158"/>
                  </a:lnTo>
                  <a:lnTo>
                    <a:pt x="291" y="5141"/>
                  </a:lnTo>
                  <a:lnTo>
                    <a:pt x="19790" y="5141"/>
                  </a:lnTo>
                  <a:lnTo>
                    <a:pt x="20047" y="1"/>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7"/>
            <p:cNvSpPr/>
            <p:nvPr/>
          </p:nvSpPr>
          <p:spPr>
            <a:xfrm>
              <a:off x="-1735711" y="3521503"/>
              <a:ext cx="227875" cy="49734"/>
            </a:xfrm>
            <a:custGeom>
              <a:avLst/>
              <a:gdLst/>
              <a:ahLst/>
              <a:cxnLst/>
              <a:rect l="l" t="t" r="r" b="b"/>
              <a:pathLst>
                <a:path w="17512" h="3822" extrusionOk="0">
                  <a:moveTo>
                    <a:pt x="3067" y="1"/>
                  </a:moveTo>
                  <a:cubicBezTo>
                    <a:pt x="1508" y="1"/>
                    <a:pt x="189" y="1183"/>
                    <a:pt x="51" y="2742"/>
                  </a:cubicBezTo>
                  <a:lnTo>
                    <a:pt x="0" y="3822"/>
                  </a:lnTo>
                  <a:lnTo>
                    <a:pt x="17511" y="3822"/>
                  </a:lnTo>
                  <a:lnTo>
                    <a:pt x="17460" y="2742"/>
                  </a:lnTo>
                  <a:cubicBezTo>
                    <a:pt x="17323" y="1183"/>
                    <a:pt x="16004" y="1"/>
                    <a:pt x="1444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7"/>
            <p:cNvSpPr/>
            <p:nvPr/>
          </p:nvSpPr>
          <p:spPr>
            <a:xfrm>
              <a:off x="-1740174" y="3879125"/>
              <a:ext cx="220744" cy="81393"/>
            </a:xfrm>
            <a:custGeom>
              <a:avLst/>
              <a:gdLst/>
              <a:ahLst/>
              <a:cxnLst/>
              <a:rect l="l" t="t" r="r" b="b"/>
              <a:pathLst>
                <a:path w="16964" h="6255" extrusionOk="0">
                  <a:moveTo>
                    <a:pt x="0" y="1"/>
                  </a:moveTo>
                  <a:lnTo>
                    <a:pt x="172" y="3376"/>
                  </a:lnTo>
                  <a:cubicBezTo>
                    <a:pt x="257" y="4987"/>
                    <a:pt x="1594" y="6255"/>
                    <a:pt x="3205" y="6255"/>
                  </a:cubicBezTo>
                  <a:lnTo>
                    <a:pt x="14993" y="6255"/>
                  </a:lnTo>
                  <a:cubicBezTo>
                    <a:pt x="15713" y="6255"/>
                    <a:pt x="16415" y="5998"/>
                    <a:pt x="16963" y="5518"/>
                  </a:cubicBezTo>
                  <a:lnTo>
                    <a:pt x="15798" y="1"/>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7"/>
            <p:cNvSpPr/>
            <p:nvPr/>
          </p:nvSpPr>
          <p:spPr>
            <a:xfrm>
              <a:off x="-1500041" y="3874220"/>
              <a:ext cx="136462" cy="14509"/>
            </a:xfrm>
            <a:custGeom>
              <a:avLst/>
              <a:gdLst/>
              <a:ahLst/>
              <a:cxnLst/>
              <a:rect l="l" t="t" r="r" b="b"/>
              <a:pathLst>
                <a:path w="10487" h="1115" extrusionOk="0">
                  <a:moveTo>
                    <a:pt x="754" y="1"/>
                  </a:moveTo>
                  <a:cubicBezTo>
                    <a:pt x="0" y="1"/>
                    <a:pt x="0" y="1115"/>
                    <a:pt x="754" y="1115"/>
                  </a:cubicBezTo>
                  <a:lnTo>
                    <a:pt x="9750" y="1115"/>
                  </a:lnTo>
                  <a:cubicBezTo>
                    <a:pt x="10486" y="1115"/>
                    <a:pt x="10486" y="1"/>
                    <a:pt x="975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7"/>
            <p:cNvSpPr/>
            <p:nvPr/>
          </p:nvSpPr>
          <p:spPr>
            <a:xfrm>
              <a:off x="-1500041" y="3907675"/>
              <a:ext cx="100339" cy="14496"/>
            </a:xfrm>
            <a:custGeom>
              <a:avLst/>
              <a:gdLst/>
              <a:ahLst/>
              <a:cxnLst/>
              <a:rect l="l" t="t" r="r" b="b"/>
              <a:pathLst>
                <a:path w="7711" h="1114" extrusionOk="0">
                  <a:moveTo>
                    <a:pt x="754" y="0"/>
                  </a:moveTo>
                  <a:cubicBezTo>
                    <a:pt x="0" y="0"/>
                    <a:pt x="0" y="1114"/>
                    <a:pt x="754" y="1114"/>
                  </a:cubicBezTo>
                  <a:lnTo>
                    <a:pt x="6974" y="1114"/>
                  </a:lnTo>
                  <a:cubicBezTo>
                    <a:pt x="7711" y="1114"/>
                    <a:pt x="7711" y="0"/>
                    <a:pt x="6974"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7"/>
            <p:cNvSpPr/>
            <p:nvPr/>
          </p:nvSpPr>
          <p:spPr>
            <a:xfrm>
              <a:off x="-1690232" y="3741791"/>
              <a:ext cx="119741" cy="102539"/>
            </a:xfrm>
            <a:custGeom>
              <a:avLst/>
              <a:gdLst/>
              <a:ahLst/>
              <a:cxnLst/>
              <a:rect l="l" t="t" r="r" b="b"/>
              <a:pathLst>
                <a:path w="9202" h="7880" extrusionOk="0">
                  <a:moveTo>
                    <a:pt x="5261" y="0"/>
                  </a:moveTo>
                  <a:cubicBezTo>
                    <a:pt x="1748" y="0"/>
                    <a:pt x="0" y="4232"/>
                    <a:pt x="2485" y="6717"/>
                  </a:cubicBezTo>
                  <a:cubicBezTo>
                    <a:pt x="3283" y="7520"/>
                    <a:pt x="4267" y="7879"/>
                    <a:pt x="5233" y="7879"/>
                  </a:cubicBezTo>
                  <a:cubicBezTo>
                    <a:pt x="7256" y="7879"/>
                    <a:pt x="9202" y="6306"/>
                    <a:pt x="9202" y="3941"/>
                  </a:cubicBezTo>
                  <a:cubicBezTo>
                    <a:pt x="9202" y="1765"/>
                    <a:pt x="7437" y="0"/>
                    <a:pt x="5261"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grpSp>
        <p:nvGrpSpPr>
          <p:cNvPr id="1176" name="Google Shape;1176;p58"/>
          <p:cNvGrpSpPr/>
          <p:nvPr/>
        </p:nvGrpSpPr>
        <p:grpSpPr>
          <a:xfrm>
            <a:off x="3502144" y="1182227"/>
            <a:ext cx="691645" cy="648606"/>
            <a:chOff x="1760869" y="2697715"/>
            <a:chExt cx="691645" cy="648606"/>
          </a:xfrm>
        </p:grpSpPr>
        <p:sp>
          <p:nvSpPr>
            <p:cNvPr id="1177" name="Google Shape;1177;p58"/>
            <p:cNvSpPr/>
            <p:nvPr/>
          </p:nvSpPr>
          <p:spPr>
            <a:xfrm>
              <a:off x="2170022" y="2917923"/>
              <a:ext cx="162231" cy="392322"/>
            </a:xfrm>
            <a:custGeom>
              <a:avLst/>
              <a:gdLst/>
              <a:ahLst/>
              <a:cxnLst/>
              <a:rect l="l" t="t" r="r" b="b"/>
              <a:pathLst>
                <a:path w="11229" h="27155" extrusionOk="0">
                  <a:moveTo>
                    <a:pt x="4125" y="0"/>
                  </a:moveTo>
                  <a:lnTo>
                    <a:pt x="4125" y="19"/>
                  </a:lnTo>
                  <a:cubicBezTo>
                    <a:pt x="8731" y="4550"/>
                    <a:pt x="8990" y="11912"/>
                    <a:pt x="4717" y="16759"/>
                  </a:cubicBezTo>
                  <a:lnTo>
                    <a:pt x="4125" y="16759"/>
                  </a:lnTo>
                  <a:cubicBezTo>
                    <a:pt x="4115" y="16758"/>
                    <a:pt x="4104" y="16758"/>
                    <a:pt x="4094" y="16758"/>
                  </a:cubicBezTo>
                  <a:cubicBezTo>
                    <a:pt x="3775" y="16758"/>
                    <a:pt x="3515" y="17029"/>
                    <a:pt x="3533" y="17369"/>
                  </a:cubicBezTo>
                  <a:lnTo>
                    <a:pt x="3533" y="25915"/>
                  </a:lnTo>
                  <a:lnTo>
                    <a:pt x="0" y="25915"/>
                  </a:lnTo>
                  <a:lnTo>
                    <a:pt x="0" y="27154"/>
                  </a:lnTo>
                  <a:lnTo>
                    <a:pt x="4125" y="27154"/>
                  </a:lnTo>
                  <a:cubicBezTo>
                    <a:pt x="4136" y="27155"/>
                    <a:pt x="4146" y="27155"/>
                    <a:pt x="4157" y="27155"/>
                  </a:cubicBezTo>
                  <a:cubicBezTo>
                    <a:pt x="4477" y="27155"/>
                    <a:pt x="4755" y="26884"/>
                    <a:pt x="4773" y="26544"/>
                  </a:cubicBezTo>
                  <a:lnTo>
                    <a:pt x="4773" y="17998"/>
                  </a:lnTo>
                  <a:lnTo>
                    <a:pt x="11228" y="17998"/>
                  </a:lnTo>
                  <a:lnTo>
                    <a:pt x="11228" y="0"/>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8"/>
            <p:cNvSpPr/>
            <p:nvPr/>
          </p:nvSpPr>
          <p:spPr>
            <a:xfrm>
              <a:off x="1881130" y="2917923"/>
              <a:ext cx="162491" cy="392322"/>
            </a:xfrm>
            <a:custGeom>
              <a:avLst/>
              <a:gdLst/>
              <a:ahLst/>
              <a:cxnLst/>
              <a:rect l="l" t="t" r="r" b="b"/>
              <a:pathLst>
                <a:path w="11247" h="27155" extrusionOk="0">
                  <a:moveTo>
                    <a:pt x="0" y="0"/>
                  </a:moveTo>
                  <a:lnTo>
                    <a:pt x="0" y="17998"/>
                  </a:lnTo>
                  <a:lnTo>
                    <a:pt x="6456" y="17998"/>
                  </a:lnTo>
                  <a:lnTo>
                    <a:pt x="6456" y="26544"/>
                  </a:lnTo>
                  <a:cubicBezTo>
                    <a:pt x="6474" y="26884"/>
                    <a:pt x="6752" y="27155"/>
                    <a:pt x="7089" y="27155"/>
                  </a:cubicBezTo>
                  <a:cubicBezTo>
                    <a:pt x="7100" y="27155"/>
                    <a:pt x="7111" y="27155"/>
                    <a:pt x="7122" y="27154"/>
                  </a:cubicBezTo>
                  <a:lnTo>
                    <a:pt x="11247" y="27154"/>
                  </a:lnTo>
                  <a:lnTo>
                    <a:pt x="11247" y="25915"/>
                  </a:lnTo>
                  <a:lnTo>
                    <a:pt x="7714" y="25915"/>
                  </a:lnTo>
                  <a:lnTo>
                    <a:pt x="7714" y="17369"/>
                  </a:lnTo>
                  <a:cubicBezTo>
                    <a:pt x="7732" y="17029"/>
                    <a:pt x="7472" y="16758"/>
                    <a:pt x="7153" y="16758"/>
                  </a:cubicBezTo>
                  <a:cubicBezTo>
                    <a:pt x="7143" y="16758"/>
                    <a:pt x="7133" y="16758"/>
                    <a:pt x="7122" y="16759"/>
                  </a:cubicBezTo>
                  <a:lnTo>
                    <a:pt x="6530" y="16759"/>
                  </a:lnTo>
                  <a:cubicBezTo>
                    <a:pt x="2239" y="11912"/>
                    <a:pt x="2498" y="4550"/>
                    <a:pt x="7122" y="19"/>
                  </a:cubicBezTo>
                  <a:lnTo>
                    <a:pt x="7122" y="0"/>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8"/>
            <p:cNvSpPr/>
            <p:nvPr/>
          </p:nvSpPr>
          <p:spPr>
            <a:xfrm>
              <a:off x="2332238" y="2817976"/>
              <a:ext cx="120275" cy="451109"/>
            </a:xfrm>
            <a:custGeom>
              <a:avLst/>
              <a:gdLst/>
              <a:ahLst/>
              <a:cxnLst/>
              <a:rect l="l" t="t" r="r" b="b"/>
              <a:pathLst>
                <a:path w="8325" h="31224" extrusionOk="0">
                  <a:moveTo>
                    <a:pt x="8324" y="0"/>
                  </a:moveTo>
                  <a:lnTo>
                    <a:pt x="0" y="6937"/>
                  </a:lnTo>
                  <a:lnTo>
                    <a:pt x="0" y="24287"/>
                  </a:lnTo>
                  <a:lnTo>
                    <a:pt x="8324" y="31223"/>
                  </a:lnTo>
                  <a:lnTo>
                    <a:pt x="8324"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8"/>
            <p:cNvSpPr/>
            <p:nvPr/>
          </p:nvSpPr>
          <p:spPr>
            <a:xfrm>
              <a:off x="1881130" y="2697715"/>
              <a:ext cx="451123" cy="120275"/>
            </a:xfrm>
            <a:custGeom>
              <a:avLst/>
              <a:gdLst/>
              <a:ahLst/>
              <a:cxnLst/>
              <a:rect l="l" t="t" r="r" b="b"/>
              <a:pathLst>
                <a:path w="31225" h="8325" extrusionOk="0">
                  <a:moveTo>
                    <a:pt x="0" y="0"/>
                  </a:moveTo>
                  <a:lnTo>
                    <a:pt x="6937" y="8324"/>
                  </a:lnTo>
                  <a:lnTo>
                    <a:pt x="24288" y="8324"/>
                  </a:lnTo>
                  <a:lnTo>
                    <a:pt x="31224"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8"/>
            <p:cNvSpPr/>
            <p:nvPr/>
          </p:nvSpPr>
          <p:spPr>
            <a:xfrm>
              <a:off x="1918549" y="2868210"/>
              <a:ext cx="380836" cy="350496"/>
            </a:xfrm>
            <a:custGeom>
              <a:avLst/>
              <a:gdLst/>
              <a:ahLst/>
              <a:cxnLst/>
              <a:rect l="l" t="t" r="r" b="b"/>
              <a:pathLst>
                <a:path w="26360" h="24260" extrusionOk="0">
                  <a:moveTo>
                    <a:pt x="12983" y="1"/>
                  </a:moveTo>
                  <a:cubicBezTo>
                    <a:pt x="7210" y="1"/>
                    <a:pt x="2236" y="4101"/>
                    <a:pt x="1110" y="9786"/>
                  </a:cubicBezTo>
                  <a:cubicBezTo>
                    <a:pt x="0" y="15483"/>
                    <a:pt x="3071" y="21161"/>
                    <a:pt x="8435" y="23363"/>
                  </a:cubicBezTo>
                  <a:cubicBezTo>
                    <a:pt x="9930" y="23969"/>
                    <a:pt x="11486" y="24260"/>
                    <a:pt x="13021" y="24260"/>
                  </a:cubicBezTo>
                  <a:cubicBezTo>
                    <a:pt x="17012" y="24260"/>
                    <a:pt x="20866" y="22294"/>
                    <a:pt x="23178" y="18794"/>
                  </a:cubicBezTo>
                  <a:cubicBezTo>
                    <a:pt x="26359" y="13948"/>
                    <a:pt x="25675" y="7529"/>
                    <a:pt x="21531" y="3460"/>
                  </a:cubicBezTo>
                  <a:cubicBezTo>
                    <a:pt x="19256" y="1240"/>
                    <a:pt x="16204" y="1"/>
                    <a:pt x="13022" y="1"/>
                  </a:cubicBezTo>
                  <a:cubicBezTo>
                    <a:pt x="13009" y="1"/>
                    <a:pt x="12996" y="1"/>
                    <a:pt x="12983"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8"/>
            <p:cNvSpPr/>
            <p:nvPr/>
          </p:nvSpPr>
          <p:spPr>
            <a:xfrm>
              <a:off x="1981352" y="2817976"/>
              <a:ext cx="250679" cy="100222"/>
            </a:xfrm>
            <a:custGeom>
              <a:avLst/>
              <a:gdLst/>
              <a:ahLst/>
              <a:cxnLst/>
              <a:rect l="l" t="t" r="r" b="b"/>
              <a:pathLst>
                <a:path w="17351" h="6937" extrusionOk="0">
                  <a:moveTo>
                    <a:pt x="0" y="0"/>
                  </a:moveTo>
                  <a:lnTo>
                    <a:pt x="0" y="6937"/>
                  </a:lnTo>
                  <a:lnTo>
                    <a:pt x="185" y="6937"/>
                  </a:lnTo>
                  <a:cubicBezTo>
                    <a:pt x="2543" y="4624"/>
                    <a:pt x="5609" y="3468"/>
                    <a:pt x="8678" y="3468"/>
                  </a:cubicBezTo>
                  <a:cubicBezTo>
                    <a:pt x="11746" y="3468"/>
                    <a:pt x="14817" y="4624"/>
                    <a:pt x="17184" y="6937"/>
                  </a:cubicBezTo>
                  <a:lnTo>
                    <a:pt x="17351" y="6937"/>
                  </a:lnTo>
                  <a:lnTo>
                    <a:pt x="17351" y="0"/>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8"/>
            <p:cNvSpPr/>
            <p:nvPr/>
          </p:nvSpPr>
          <p:spPr>
            <a:xfrm>
              <a:off x="1969057" y="2915785"/>
              <a:ext cx="265386" cy="255591"/>
            </a:xfrm>
            <a:custGeom>
              <a:avLst/>
              <a:gdLst/>
              <a:ahLst/>
              <a:cxnLst/>
              <a:rect l="l" t="t" r="r" b="b"/>
              <a:pathLst>
                <a:path w="18369" h="17691" extrusionOk="0">
                  <a:moveTo>
                    <a:pt x="9526" y="0"/>
                  </a:moveTo>
                  <a:cubicBezTo>
                    <a:pt x="5956" y="0"/>
                    <a:pt x="2738" y="2146"/>
                    <a:pt x="1369" y="5457"/>
                  </a:cubicBezTo>
                  <a:cubicBezTo>
                    <a:pt x="0" y="8749"/>
                    <a:pt x="740" y="12560"/>
                    <a:pt x="3274" y="15094"/>
                  </a:cubicBezTo>
                  <a:cubicBezTo>
                    <a:pt x="4970" y="16790"/>
                    <a:pt x="7238" y="17690"/>
                    <a:pt x="9539" y="17690"/>
                  </a:cubicBezTo>
                  <a:cubicBezTo>
                    <a:pt x="10677" y="17690"/>
                    <a:pt x="11822" y="17470"/>
                    <a:pt x="12911" y="17018"/>
                  </a:cubicBezTo>
                  <a:cubicBezTo>
                    <a:pt x="16223" y="15649"/>
                    <a:pt x="18368" y="12412"/>
                    <a:pt x="18368" y="8842"/>
                  </a:cubicBezTo>
                  <a:cubicBezTo>
                    <a:pt x="18368" y="3959"/>
                    <a:pt x="14410" y="0"/>
                    <a:pt x="9526"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8"/>
            <p:cNvSpPr/>
            <p:nvPr/>
          </p:nvSpPr>
          <p:spPr>
            <a:xfrm>
              <a:off x="1760869" y="2817976"/>
              <a:ext cx="120275" cy="451109"/>
            </a:xfrm>
            <a:custGeom>
              <a:avLst/>
              <a:gdLst/>
              <a:ahLst/>
              <a:cxnLst/>
              <a:rect l="l" t="t" r="r" b="b"/>
              <a:pathLst>
                <a:path w="8325" h="31224" extrusionOk="0">
                  <a:moveTo>
                    <a:pt x="1" y="0"/>
                  </a:moveTo>
                  <a:lnTo>
                    <a:pt x="1" y="31223"/>
                  </a:lnTo>
                  <a:lnTo>
                    <a:pt x="8324" y="24287"/>
                  </a:lnTo>
                  <a:lnTo>
                    <a:pt x="8324" y="6937"/>
                  </a:lnTo>
                  <a:lnTo>
                    <a:pt x="1"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8"/>
            <p:cNvSpPr/>
            <p:nvPr/>
          </p:nvSpPr>
          <p:spPr>
            <a:xfrm>
              <a:off x="2034533" y="3257584"/>
              <a:ext cx="142987" cy="88737"/>
            </a:xfrm>
            <a:custGeom>
              <a:avLst/>
              <a:gdLst/>
              <a:ahLst/>
              <a:cxnLst/>
              <a:rect l="l" t="t" r="r" b="b"/>
              <a:pathLst>
                <a:path w="9897" h="6142" extrusionOk="0">
                  <a:moveTo>
                    <a:pt x="629" y="0"/>
                  </a:moveTo>
                  <a:cubicBezTo>
                    <a:pt x="278" y="0"/>
                    <a:pt x="0" y="277"/>
                    <a:pt x="0" y="629"/>
                  </a:cubicBezTo>
                  <a:lnTo>
                    <a:pt x="0" y="5512"/>
                  </a:lnTo>
                  <a:cubicBezTo>
                    <a:pt x="0" y="5864"/>
                    <a:pt x="278" y="6141"/>
                    <a:pt x="629" y="6141"/>
                  </a:cubicBezTo>
                  <a:lnTo>
                    <a:pt x="9267" y="6141"/>
                  </a:lnTo>
                  <a:cubicBezTo>
                    <a:pt x="9619" y="6141"/>
                    <a:pt x="9896" y="5864"/>
                    <a:pt x="9896" y="5512"/>
                  </a:cubicBezTo>
                  <a:lnTo>
                    <a:pt x="9896" y="629"/>
                  </a:lnTo>
                  <a:cubicBezTo>
                    <a:pt x="9896" y="277"/>
                    <a:pt x="9619" y="0"/>
                    <a:pt x="9267"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58"/>
          <p:cNvGrpSpPr/>
          <p:nvPr/>
        </p:nvGrpSpPr>
        <p:grpSpPr>
          <a:xfrm>
            <a:off x="4986154" y="1180869"/>
            <a:ext cx="609323" cy="651828"/>
            <a:chOff x="2607767" y="2696357"/>
            <a:chExt cx="609323" cy="651828"/>
          </a:xfrm>
        </p:grpSpPr>
        <p:sp>
          <p:nvSpPr>
            <p:cNvPr id="1187" name="Google Shape;1187;p58"/>
            <p:cNvSpPr/>
            <p:nvPr/>
          </p:nvSpPr>
          <p:spPr>
            <a:xfrm>
              <a:off x="2879019" y="3241547"/>
              <a:ext cx="338072" cy="106637"/>
            </a:xfrm>
            <a:custGeom>
              <a:avLst/>
              <a:gdLst/>
              <a:ahLst/>
              <a:cxnLst/>
              <a:rect l="l" t="t" r="r" b="b"/>
              <a:pathLst>
                <a:path w="23400" h="7381" extrusionOk="0">
                  <a:moveTo>
                    <a:pt x="833" y="0"/>
                  </a:moveTo>
                  <a:cubicBezTo>
                    <a:pt x="0" y="0"/>
                    <a:pt x="0" y="1239"/>
                    <a:pt x="833" y="1239"/>
                  </a:cubicBezTo>
                  <a:lnTo>
                    <a:pt x="21328" y="1239"/>
                  </a:lnTo>
                  <a:cubicBezTo>
                    <a:pt x="21772" y="1239"/>
                    <a:pt x="22160" y="1628"/>
                    <a:pt x="22160" y="2072"/>
                  </a:cubicBezTo>
                  <a:lnTo>
                    <a:pt x="22160" y="2386"/>
                  </a:lnTo>
                  <a:cubicBezTo>
                    <a:pt x="22160" y="2849"/>
                    <a:pt x="21772" y="3219"/>
                    <a:pt x="21328" y="3219"/>
                  </a:cubicBezTo>
                  <a:lnTo>
                    <a:pt x="12061" y="3219"/>
                  </a:lnTo>
                  <a:cubicBezTo>
                    <a:pt x="10914" y="3219"/>
                    <a:pt x="9989" y="4162"/>
                    <a:pt x="9989" y="5309"/>
                  </a:cubicBezTo>
                  <a:cubicBezTo>
                    <a:pt x="9989" y="6456"/>
                    <a:pt x="10914" y="7381"/>
                    <a:pt x="12061" y="7381"/>
                  </a:cubicBezTo>
                  <a:lnTo>
                    <a:pt x="18609" y="7381"/>
                  </a:lnTo>
                  <a:cubicBezTo>
                    <a:pt x="19441" y="7381"/>
                    <a:pt x="19441" y="6141"/>
                    <a:pt x="18609" y="6141"/>
                  </a:cubicBezTo>
                  <a:lnTo>
                    <a:pt x="12061" y="6141"/>
                  </a:lnTo>
                  <a:cubicBezTo>
                    <a:pt x="10951" y="6141"/>
                    <a:pt x="10951" y="4476"/>
                    <a:pt x="12061" y="4476"/>
                  </a:cubicBezTo>
                  <a:lnTo>
                    <a:pt x="21328" y="4476"/>
                  </a:lnTo>
                  <a:cubicBezTo>
                    <a:pt x="22475" y="4476"/>
                    <a:pt x="23400" y="3533"/>
                    <a:pt x="23400" y="2386"/>
                  </a:cubicBezTo>
                  <a:lnTo>
                    <a:pt x="23400" y="2072"/>
                  </a:lnTo>
                  <a:cubicBezTo>
                    <a:pt x="23400" y="925"/>
                    <a:pt x="22475" y="0"/>
                    <a:pt x="21328"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8"/>
            <p:cNvSpPr/>
            <p:nvPr/>
          </p:nvSpPr>
          <p:spPr>
            <a:xfrm>
              <a:off x="2607767" y="2696357"/>
              <a:ext cx="568177" cy="563366"/>
            </a:xfrm>
            <a:custGeom>
              <a:avLst/>
              <a:gdLst/>
              <a:ahLst/>
              <a:cxnLst/>
              <a:rect l="l" t="t" r="r" b="b"/>
              <a:pathLst>
                <a:path w="39327" h="38994" extrusionOk="0">
                  <a:moveTo>
                    <a:pt x="19571" y="4719"/>
                  </a:moveTo>
                  <a:cubicBezTo>
                    <a:pt x="22808" y="4719"/>
                    <a:pt x="24436" y="8640"/>
                    <a:pt x="22142" y="10934"/>
                  </a:cubicBezTo>
                  <a:cubicBezTo>
                    <a:pt x="21430" y="11646"/>
                    <a:pt x="20496" y="12002"/>
                    <a:pt x="19564" y="12002"/>
                  </a:cubicBezTo>
                  <a:cubicBezTo>
                    <a:pt x="18632" y="12002"/>
                    <a:pt x="17702" y="11646"/>
                    <a:pt x="17000" y="10934"/>
                  </a:cubicBezTo>
                  <a:cubicBezTo>
                    <a:pt x="14706" y="8640"/>
                    <a:pt x="16315" y="4719"/>
                    <a:pt x="19571" y="4719"/>
                  </a:cubicBezTo>
                  <a:close/>
                  <a:moveTo>
                    <a:pt x="19571" y="16890"/>
                  </a:moveTo>
                  <a:cubicBezTo>
                    <a:pt x="21883" y="16890"/>
                    <a:pt x="23048" y="19701"/>
                    <a:pt x="21402" y="21348"/>
                  </a:cubicBezTo>
                  <a:cubicBezTo>
                    <a:pt x="20893" y="21856"/>
                    <a:pt x="20227" y="22111"/>
                    <a:pt x="19561" y="22111"/>
                  </a:cubicBezTo>
                  <a:cubicBezTo>
                    <a:pt x="18896" y="22111"/>
                    <a:pt x="18230" y="21856"/>
                    <a:pt x="17721" y="21348"/>
                  </a:cubicBezTo>
                  <a:cubicBezTo>
                    <a:pt x="16075" y="19701"/>
                    <a:pt x="17240" y="16890"/>
                    <a:pt x="19571" y="16890"/>
                  </a:cubicBezTo>
                  <a:close/>
                  <a:moveTo>
                    <a:pt x="8472" y="15817"/>
                  </a:moveTo>
                  <a:cubicBezTo>
                    <a:pt x="11728" y="15817"/>
                    <a:pt x="13337" y="19738"/>
                    <a:pt x="11043" y="22032"/>
                  </a:cubicBezTo>
                  <a:cubicBezTo>
                    <a:pt x="10340" y="22744"/>
                    <a:pt x="9411" y="23100"/>
                    <a:pt x="8479" y="23100"/>
                  </a:cubicBezTo>
                  <a:cubicBezTo>
                    <a:pt x="7547" y="23100"/>
                    <a:pt x="6613" y="22744"/>
                    <a:pt x="5901" y="22032"/>
                  </a:cubicBezTo>
                  <a:cubicBezTo>
                    <a:pt x="3607" y="19738"/>
                    <a:pt x="5235" y="15817"/>
                    <a:pt x="8472" y="15817"/>
                  </a:cubicBezTo>
                  <a:close/>
                  <a:moveTo>
                    <a:pt x="30706" y="15854"/>
                  </a:moveTo>
                  <a:cubicBezTo>
                    <a:pt x="33962" y="15854"/>
                    <a:pt x="35571" y="19794"/>
                    <a:pt x="33277" y="22088"/>
                  </a:cubicBezTo>
                  <a:cubicBezTo>
                    <a:pt x="32574" y="22790"/>
                    <a:pt x="31645" y="23142"/>
                    <a:pt x="30713" y="23142"/>
                  </a:cubicBezTo>
                  <a:cubicBezTo>
                    <a:pt x="29781" y="23142"/>
                    <a:pt x="28847" y="22790"/>
                    <a:pt x="28135" y="22088"/>
                  </a:cubicBezTo>
                  <a:cubicBezTo>
                    <a:pt x="25841" y="19794"/>
                    <a:pt x="27469" y="15854"/>
                    <a:pt x="30706" y="15854"/>
                  </a:cubicBezTo>
                  <a:close/>
                  <a:moveTo>
                    <a:pt x="19626" y="26952"/>
                  </a:moveTo>
                  <a:cubicBezTo>
                    <a:pt x="22863" y="26952"/>
                    <a:pt x="24491" y="30874"/>
                    <a:pt x="22197" y="33167"/>
                  </a:cubicBezTo>
                  <a:cubicBezTo>
                    <a:pt x="21485" y="33880"/>
                    <a:pt x="20551" y="34236"/>
                    <a:pt x="19617" y="34236"/>
                  </a:cubicBezTo>
                  <a:cubicBezTo>
                    <a:pt x="18683" y="34236"/>
                    <a:pt x="17749" y="33880"/>
                    <a:pt x="17037" y="33167"/>
                  </a:cubicBezTo>
                  <a:cubicBezTo>
                    <a:pt x="14743" y="30874"/>
                    <a:pt x="16371" y="26952"/>
                    <a:pt x="19626" y="26952"/>
                  </a:cubicBezTo>
                  <a:close/>
                  <a:moveTo>
                    <a:pt x="19605" y="0"/>
                  </a:moveTo>
                  <a:cubicBezTo>
                    <a:pt x="19514" y="0"/>
                    <a:pt x="19422" y="1"/>
                    <a:pt x="19330" y="2"/>
                  </a:cubicBezTo>
                  <a:cubicBezTo>
                    <a:pt x="8602" y="150"/>
                    <a:pt x="0" y="8899"/>
                    <a:pt x="74" y="19627"/>
                  </a:cubicBezTo>
                  <a:cubicBezTo>
                    <a:pt x="148" y="30337"/>
                    <a:pt x="8861" y="38994"/>
                    <a:pt x="19589" y="38994"/>
                  </a:cubicBezTo>
                  <a:cubicBezTo>
                    <a:pt x="19774" y="38994"/>
                    <a:pt x="19959" y="38994"/>
                    <a:pt x="20126" y="38975"/>
                  </a:cubicBezTo>
                  <a:cubicBezTo>
                    <a:pt x="30854" y="38680"/>
                    <a:pt x="39326" y="29801"/>
                    <a:pt x="39104" y="19073"/>
                  </a:cubicBezTo>
                  <a:cubicBezTo>
                    <a:pt x="38884" y="8455"/>
                    <a:pt x="30191" y="0"/>
                    <a:pt x="19605"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8"/>
            <p:cNvSpPr/>
            <p:nvPr/>
          </p:nvSpPr>
          <p:spPr>
            <a:xfrm>
              <a:off x="2981105" y="2925465"/>
              <a:ext cx="140589" cy="105236"/>
            </a:xfrm>
            <a:custGeom>
              <a:avLst/>
              <a:gdLst/>
              <a:ahLst/>
              <a:cxnLst/>
              <a:rect l="l" t="t" r="r" b="b"/>
              <a:pathLst>
                <a:path w="9731" h="7284" extrusionOk="0">
                  <a:moveTo>
                    <a:pt x="4865" y="2086"/>
                  </a:moveTo>
                  <a:cubicBezTo>
                    <a:pt x="6253" y="2086"/>
                    <a:pt x="6955" y="3769"/>
                    <a:pt x="5975" y="4750"/>
                  </a:cubicBezTo>
                  <a:cubicBezTo>
                    <a:pt x="5670" y="5055"/>
                    <a:pt x="5272" y="5208"/>
                    <a:pt x="4874" y="5208"/>
                  </a:cubicBezTo>
                  <a:cubicBezTo>
                    <a:pt x="4477" y="5208"/>
                    <a:pt x="4079" y="5055"/>
                    <a:pt x="3774" y="4750"/>
                  </a:cubicBezTo>
                  <a:cubicBezTo>
                    <a:pt x="2775" y="3769"/>
                    <a:pt x="3478" y="2086"/>
                    <a:pt x="4865" y="2086"/>
                  </a:cubicBezTo>
                  <a:close/>
                  <a:moveTo>
                    <a:pt x="4872" y="1"/>
                  </a:moveTo>
                  <a:cubicBezTo>
                    <a:pt x="3940" y="1"/>
                    <a:pt x="3006" y="357"/>
                    <a:pt x="2294" y="1069"/>
                  </a:cubicBezTo>
                  <a:cubicBezTo>
                    <a:pt x="0" y="3363"/>
                    <a:pt x="1628" y="7284"/>
                    <a:pt x="4865" y="7284"/>
                  </a:cubicBezTo>
                  <a:cubicBezTo>
                    <a:pt x="8121" y="7284"/>
                    <a:pt x="9730" y="3363"/>
                    <a:pt x="7436" y="1069"/>
                  </a:cubicBezTo>
                  <a:cubicBezTo>
                    <a:pt x="6733" y="357"/>
                    <a:pt x="5804" y="1"/>
                    <a:pt x="4872"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8"/>
            <p:cNvSpPr/>
            <p:nvPr/>
          </p:nvSpPr>
          <p:spPr>
            <a:xfrm>
              <a:off x="3021182" y="2955660"/>
              <a:ext cx="60419" cy="45120"/>
            </a:xfrm>
            <a:custGeom>
              <a:avLst/>
              <a:gdLst/>
              <a:ahLst/>
              <a:cxnLst/>
              <a:rect l="l" t="t" r="r" b="b"/>
              <a:pathLst>
                <a:path w="4182" h="3123" extrusionOk="0">
                  <a:moveTo>
                    <a:pt x="2100" y="1"/>
                  </a:moveTo>
                  <a:cubicBezTo>
                    <a:pt x="1703" y="1"/>
                    <a:pt x="1305" y="153"/>
                    <a:pt x="1000" y="459"/>
                  </a:cubicBezTo>
                  <a:cubicBezTo>
                    <a:pt x="1" y="1439"/>
                    <a:pt x="704" y="3122"/>
                    <a:pt x="2091" y="3122"/>
                  </a:cubicBezTo>
                  <a:cubicBezTo>
                    <a:pt x="3479" y="3122"/>
                    <a:pt x="4181" y="1439"/>
                    <a:pt x="3201" y="459"/>
                  </a:cubicBezTo>
                  <a:cubicBezTo>
                    <a:pt x="2896" y="153"/>
                    <a:pt x="2498" y="1"/>
                    <a:pt x="2100"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8"/>
            <p:cNvSpPr/>
            <p:nvPr/>
          </p:nvSpPr>
          <p:spPr>
            <a:xfrm>
              <a:off x="2820752" y="3085803"/>
              <a:ext cx="140863" cy="105250"/>
            </a:xfrm>
            <a:custGeom>
              <a:avLst/>
              <a:gdLst/>
              <a:ahLst/>
              <a:cxnLst/>
              <a:rect l="l" t="t" r="r" b="b"/>
              <a:pathLst>
                <a:path w="9750" h="7285" extrusionOk="0">
                  <a:moveTo>
                    <a:pt x="4884" y="2087"/>
                  </a:moveTo>
                  <a:cubicBezTo>
                    <a:pt x="6272" y="2087"/>
                    <a:pt x="6956" y="3751"/>
                    <a:pt x="5976" y="4750"/>
                  </a:cubicBezTo>
                  <a:cubicBezTo>
                    <a:pt x="5670" y="5055"/>
                    <a:pt x="5273" y="5208"/>
                    <a:pt x="4875" y="5208"/>
                  </a:cubicBezTo>
                  <a:cubicBezTo>
                    <a:pt x="4477" y="5208"/>
                    <a:pt x="4080" y="5055"/>
                    <a:pt x="3774" y="4750"/>
                  </a:cubicBezTo>
                  <a:cubicBezTo>
                    <a:pt x="2794" y="3751"/>
                    <a:pt x="3478" y="2087"/>
                    <a:pt x="4884" y="2087"/>
                  </a:cubicBezTo>
                  <a:close/>
                  <a:moveTo>
                    <a:pt x="4875" y="1"/>
                  </a:moveTo>
                  <a:cubicBezTo>
                    <a:pt x="3941" y="1"/>
                    <a:pt x="3007" y="357"/>
                    <a:pt x="2295" y="1069"/>
                  </a:cubicBezTo>
                  <a:cubicBezTo>
                    <a:pt x="1" y="3363"/>
                    <a:pt x="1629" y="7284"/>
                    <a:pt x="4884" y="7284"/>
                  </a:cubicBezTo>
                  <a:cubicBezTo>
                    <a:pt x="8121" y="7284"/>
                    <a:pt x="9749" y="3363"/>
                    <a:pt x="7455" y="1069"/>
                  </a:cubicBezTo>
                  <a:cubicBezTo>
                    <a:pt x="6743" y="357"/>
                    <a:pt x="5809" y="1"/>
                    <a:pt x="4875"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8"/>
            <p:cNvSpPr/>
            <p:nvPr/>
          </p:nvSpPr>
          <p:spPr>
            <a:xfrm>
              <a:off x="2820217" y="2764592"/>
              <a:ext cx="140589" cy="105236"/>
            </a:xfrm>
            <a:custGeom>
              <a:avLst/>
              <a:gdLst/>
              <a:ahLst/>
              <a:cxnLst/>
              <a:rect l="l" t="t" r="r" b="b"/>
              <a:pathLst>
                <a:path w="9731" h="7284" extrusionOk="0">
                  <a:moveTo>
                    <a:pt x="4866" y="2086"/>
                  </a:moveTo>
                  <a:cubicBezTo>
                    <a:pt x="6253" y="2086"/>
                    <a:pt x="6956" y="3751"/>
                    <a:pt x="5957" y="4750"/>
                  </a:cubicBezTo>
                  <a:cubicBezTo>
                    <a:pt x="5661" y="5055"/>
                    <a:pt x="5263" y="5207"/>
                    <a:pt x="4863" y="5207"/>
                  </a:cubicBezTo>
                  <a:cubicBezTo>
                    <a:pt x="4463" y="5207"/>
                    <a:pt x="4061" y="5055"/>
                    <a:pt x="3756" y="4750"/>
                  </a:cubicBezTo>
                  <a:cubicBezTo>
                    <a:pt x="2775" y="3751"/>
                    <a:pt x="3478" y="2086"/>
                    <a:pt x="4866" y="2086"/>
                  </a:cubicBezTo>
                  <a:close/>
                  <a:moveTo>
                    <a:pt x="4859" y="0"/>
                  </a:moveTo>
                  <a:cubicBezTo>
                    <a:pt x="3927" y="0"/>
                    <a:pt x="2997" y="356"/>
                    <a:pt x="2295" y="1069"/>
                  </a:cubicBezTo>
                  <a:cubicBezTo>
                    <a:pt x="1" y="3362"/>
                    <a:pt x="1610" y="7284"/>
                    <a:pt x="4866" y="7284"/>
                  </a:cubicBezTo>
                  <a:cubicBezTo>
                    <a:pt x="8103" y="7284"/>
                    <a:pt x="9731" y="3362"/>
                    <a:pt x="7437" y="1069"/>
                  </a:cubicBezTo>
                  <a:cubicBezTo>
                    <a:pt x="6725" y="356"/>
                    <a:pt x="5791" y="0"/>
                    <a:pt x="4859"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8"/>
            <p:cNvSpPr/>
            <p:nvPr/>
          </p:nvSpPr>
          <p:spPr>
            <a:xfrm>
              <a:off x="2839996" y="2940563"/>
              <a:ext cx="100771" cy="75185"/>
            </a:xfrm>
            <a:custGeom>
              <a:avLst/>
              <a:gdLst/>
              <a:ahLst/>
              <a:cxnLst/>
              <a:rect l="l" t="t" r="r" b="b"/>
              <a:pathLst>
                <a:path w="6975" h="5204" extrusionOk="0">
                  <a:moveTo>
                    <a:pt x="3487" y="1"/>
                  </a:moveTo>
                  <a:cubicBezTo>
                    <a:pt x="2822" y="1"/>
                    <a:pt x="2156" y="255"/>
                    <a:pt x="1647" y="764"/>
                  </a:cubicBezTo>
                  <a:cubicBezTo>
                    <a:pt x="1" y="2392"/>
                    <a:pt x="1166" y="5203"/>
                    <a:pt x="3497" y="5203"/>
                  </a:cubicBezTo>
                  <a:cubicBezTo>
                    <a:pt x="5809" y="5203"/>
                    <a:pt x="6974" y="2392"/>
                    <a:pt x="5328" y="764"/>
                  </a:cubicBezTo>
                  <a:cubicBezTo>
                    <a:pt x="4819" y="255"/>
                    <a:pt x="4153" y="1"/>
                    <a:pt x="3487"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8"/>
            <p:cNvSpPr/>
            <p:nvPr/>
          </p:nvSpPr>
          <p:spPr>
            <a:xfrm>
              <a:off x="2861104" y="3115941"/>
              <a:ext cx="52661" cy="45091"/>
            </a:xfrm>
            <a:custGeom>
              <a:avLst/>
              <a:gdLst/>
              <a:ahLst/>
              <a:cxnLst/>
              <a:rect l="l" t="t" r="r" b="b"/>
              <a:pathLst>
                <a:path w="3645" h="3121" extrusionOk="0">
                  <a:moveTo>
                    <a:pt x="2091" y="1"/>
                  </a:moveTo>
                  <a:cubicBezTo>
                    <a:pt x="685" y="1"/>
                    <a:pt x="1" y="1665"/>
                    <a:pt x="981" y="2664"/>
                  </a:cubicBezTo>
                  <a:cubicBezTo>
                    <a:pt x="1297" y="2980"/>
                    <a:pt x="1685" y="3121"/>
                    <a:pt x="2067" y="3121"/>
                  </a:cubicBezTo>
                  <a:cubicBezTo>
                    <a:pt x="2871" y="3121"/>
                    <a:pt x="3645" y="2495"/>
                    <a:pt x="3645" y="1554"/>
                  </a:cubicBezTo>
                  <a:cubicBezTo>
                    <a:pt x="3645" y="685"/>
                    <a:pt x="2942" y="1"/>
                    <a:pt x="2091"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8"/>
            <p:cNvSpPr/>
            <p:nvPr/>
          </p:nvSpPr>
          <p:spPr>
            <a:xfrm>
              <a:off x="2860309" y="2794527"/>
              <a:ext cx="60405" cy="45105"/>
            </a:xfrm>
            <a:custGeom>
              <a:avLst/>
              <a:gdLst/>
              <a:ahLst/>
              <a:cxnLst/>
              <a:rect l="l" t="t" r="r" b="b"/>
              <a:pathLst>
                <a:path w="4181" h="3122" extrusionOk="0">
                  <a:moveTo>
                    <a:pt x="2088" y="0"/>
                  </a:moveTo>
                  <a:cubicBezTo>
                    <a:pt x="1688" y="0"/>
                    <a:pt x="1286" y="153"/>
                    <a:pt x="981" y="458"/>
                  </a:cubicBezTo>
                  <a:cubicBezTo>
                    <a:pt x="0" y="1438"/>
                    <a:pt x="703" y="3121"/>
                    <a:pt x="2091" y="3121"/>
                  </a:cubicBezTo>
                  <a:cubicBezTo>
                    <a:pt x="3478" y="3121"/>
                    <a:pt x="4181" y="1438"/>
                    <a:pt x="3182" y="458"/>
                  </a:cubicBezTo>
                  <a:cubicBezTo>
                    <a:pt x="2886" y="153"/>
                    <a:pt x="2488" y="0"/>
                    <a:pt x="2088" y="0"/>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8"/>
            <p:cNvSpPr/>
            <p:nvPr/>
          </p:nvSpPr>
          <p:spPr>
            <a:xfrm>
              <a:off x="2659879" y="2924670"/>
              <a:ext cx="140589" cy="105236"/>
            </a:xfrm>
            <a:custGeom>
              <a:avLst/>
              <a:gdLst/>
              <a:ahLst/>
              <a:cxnLst/>
              <a:rect l="l" t="t" r="r" b="b"/>
              <a:pathLst>
                <a:path w="9731" h="7284" extrusionOk="0">
                  <a:moveTo>
                    <a:pt x="4865" y="2086"/>
                  </a:moveTo>
                  <a:cubicBezTo>
                    <a:pt x="6252" y="2086"/>
                    <a:pt x="6955" y="3769"/>
                    <a:pt x="5975" y="4749"/>
                  </a:cubicBezTo>
                  <a:cubicBezTo>
                    <a:pt x="5670" y="5055"/>
                    <a:pt x="5267" y="5207"/>
                    <a:pt x="4867" y="5207"/>
                  </a:cubicBezTo>
                  <a:cubicBezTo>
                    <a:pt x="4467" y="5207"/>
                    <a:pt x="4070" y="5055"/>
                    <a:pt x="3774" y="4749"/>
                  </a:cubicBezTo>
                  <a:cubicBezTo>
                    <a:pt x="2775" y="3769"/>
                    <a:pt x="3478" y="2086"/>
                    <a:pt x="4865" y="2086"/>
                  </a:cubicBezTo>
                  <a:close/>
                  <a:moveTo>
                    <a:pt x="4872" y="0"/>
                  </a:moveTo>
                  <a:cubicBezTo>
                    <a:pt x="3940" y="0"/>
                    <a:pt x="3006" y="356"/>
                    <a:pt x="2294" y="1068"/>
                  </a:cubicBezTo>
                  <a:cubicBezTo>
                    <a:pt x="0" y="3362"/>
                    <a:pt x="1628" y="7283"/>
                    <a:pt x="4865" y="7283"/>
                  </a:cubicBezTo>
                  <a:cubicBezTo>
                    <a:pt x="8121" y="7283"/>
                    <a:pt x="9730" y="3362"/>
                    <a:pt x="7436" y="1068"/>
                  </a:cubicBezTo>
                  <a:cubicBezTo>
                    <a:pt x="6733" y="356"/>
                    <a:pt x="5804" y="0"/>
                    <a:pt x="4872"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8"/>
            <p:cNvSpPr/>
            <p:nvPr/>
          </p:nvSpPr>
          <p:spPr>
            <a:xfrm>
              <a:off x="2699956" y="2954866"/>
              <a:ext cx="60419" cy="45105"/>
            </a:xfrm>
            <a:custGeom>
              <a:avLst/>
              <a:gdLst/>
              <a:ahLst/>
              <a:cxnLst/>
              <a:rect l="l" t="t" r="r" b="b"/>
              <a:pathLst>
                <a:path w="4182" h="3122" extrusionOk="0">
                  <a:moveTo>
                    <a:pt x="2093" y="0"/>
                  </a:moveTo>
                  <a:cubicBezTo>
                    <a:pt x="1693" y="0"/>
                    <a:pt x="1296" y="153"/>
                    <a:pt x="1000" y="458"/>
                  </a:cubicBezTo>
                  <a:cubicBezTo>
                    <a:pt x="1" y="1439"/>
                    <a:pt x="704" y="3122"/>
                    <a:pt x="2091" y="3122"/>
                  </a:cubicBezTo>
                  <a:cubicBezTo>
                    <a:pt x="3478" y="3122"/>
                    <a:pt x="4181" y="1439"/>
                    <a:pt x="3201" y="458"/>
                  </a:cubicBezTo>
                  <a:cubicBezTo>
                    <a:pt x="2896" y="153"/>
                    <a:pt x="2493" y="0"/>
                    <a:pt x="2093" y="0"/>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8" name="Google Shape;1198;p58"/>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Plot</a:t>
            </a:r>
            <a:endParaRPr/>
          </a:p>
        </p:txBody>
      </p:sp>
      <p:sp>
        <p:nvSpPr>
          <p:cNvPr id="1199" name="Google Shape;1199;p58"/>
          <p:cNvSpPr txBox="1">
            <a:spLocks noGrp="1"/>
          </p:cNvSpPr>
          <p:nvPr>
            <p:ph type="subTitle" idx="1"/>
          </p:nvPr>
        </p:nvSpPr>
        <p:spPr>
          <a:xfrm>
            <a:off x="4884375" y="2175600"/>
            <a:ext cx="3905700" cy="11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film family move suburbs hoping quiet life thing start go wrong wife get violent start throwing crockery leading arrest</a:t>
            </a:r>
            <a:endParaRPr/>
          </a:p>
        </p:txBody>
      </p:sp>
      <p:sp>
        <p:nvSpPr>
          <p:cNvPr id="1200" name="Google Shape;1200;p58"/>
          <p:cNvSpPr txBox="1">
            <a:spLocks noGrp="1"/>
          </p:cNvSpPr>
          <p:nvPr>
            <p:ph type="subTitle" idx="2"/>
          </p:nvPr>
        </p:nvSpPr>
        <p:spPr>
          <a:xfrm>
            <a:off x="4884375" y="1905675"/>
            <a:ext cx="2711100" cy="2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After</a:t>
            </a:r>
            <a:endParaRPr/>
          </a:p>
        </p:txBody>
      </p:sp>
      <p:sp>
        <p:nvSpPr>
          <p:cNvPr id="1201" name="Google Shape;1201;p58"/>
          <p:cNvSpPr txBox="1">
            <a:spLocks noGrp="1"/>
          </p:cNvSpPr>
          <p:nvPr>
            <p:ph type="subTitle" idx="3"/>
          </p:nvPr>
        </p:nvSpPr>
        <p:spPr>
          <a:xfrm>
            <a:off x="238850" y="2175675"/>
            <a:ext cx="4021800" cy="11520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
              <a:t>The film is about a family who move to the suburbs, hoping for a quiet life. Things start to go wrong, and the wife gets violent and starts throwing crockery, leading to her arrest</a:t>
            </a:r>
            <a:endParaRPr/>
          </a:p>
        </p:txBody>
      </p:sp>
      <p:sp>
        <p:nvSpPr>
          <p:cNvPr id="1202" name="Google Shape;1202;p58"/>
          <p:cNvSpPr txBox="1">
            <a:spLocks noGrp="1"/>
          </p:cNvSpPr>
          <p:nvPr>
            <p:ph type="subTitle" idx="4"/>
          </p:nvPr>
        </p:nvSpPr>
        <p:spPr>
          <a:xfrm>
            <a:off x="1549625" y="1905600"/>
            <a:ext cx="2711100" cy="27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Before</a:t>
            </a:r>
            <a:endParaRPr/>
          </a:p>
        </p:txBody>
      </p:sp>
      <p:pic>
        <p:nvPicPr>
          <p:cNvPr id="1203" name="Google Shape;1203;p58"/>
          <p:cNvPicPr preferRelativeResize="0"/>
          <p:nvPr/>
        </p:nvPicPr>
        <p:blipFill>
          <a:blip r:embed="rId3">
            <a:alphaModFix/>
          </a:blip>
          <a:stretch>
            <a:fillRect/>
          </a:stretch>
        </p:blipFill>
        <p:spPr>
          <a:xfrm>
            <a:off x="1196550" y="2961900"/>
            <a:ext cx="1120825" cy="2072775"/>
          </a:xfrm>
          <a:prstGeom prst="rect">
            <a:avLst/>
          </a:prstGeom>
          <a:noFill/>
          <a:ln>
            <a:noFill/>
          </a:ln>
        </p:spPr>
      </p:pic>
      <p:pic>
        <p:nvPicPr>
          <p:cNvPr id="1204" name="Google Shape;1204;p58"/>
          <p:cNvPicPr preferRelativeResize="0"/>
          <p:nvPr/>
        </p:nvPicPr>
        <p:blipFill>
          <a:blip r:embed="rId4">
            <a:alphaModFix/>
          </a:blip>
          <a:stretch>
            <a:fillRect/>
          </a:stretch>
        </p:blipFill>
        <p:spPr>
          <a:xfrm>
            <a:off x="6800375" y="2737050"/>
            <a:ext cx="1225400" cy="2297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39"/>
          <p:cNvSpPr/>
          <p:nvPr/>
        </p:nvSpPr>
        <p:spPr>
          <a:xfrm>
            <a:off x="202050" y="4215825"/>
            <a:ext cx="4202400" cy="389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8" name="Google Shape;898;p39"/>
          <p:cNvGrpSpPr/>
          <p:nvPr/>
        </p:nvGrpSpPr>
        <p:grpSpPr>
          <a:xfrm>
            <a:off x="549301" y="2119590"/>
            <a:ext cx="1985500" cy="2260582"/>
            <a:chOff x="-433474" y="1219465"/>
            <a:chExt cx="1985500" cy="2260582"/>
          </a:xfrm>
        </p:grpSpPr>
        <p:sp>
          <p:nvSpPr>
            <p:cNvPr id="899" name="Google Shape;899;p39"/>
            <p:cNvSpPr/>
            <p:nvPr/>
          </p:nvSpPr>
          <p:spPr>
            <a:xfrm>
              <a:off x="-348387"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F39B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0" name="Google Shape;900;p39"/>
            <p:cNvSpPr/>
            <p:nvPr/>
          </p:nvSpPr>
          <p:spPr>
            <a:xfrm>
              <a:off x="-433474"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EB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1" name="Google Shape;901;p39"/>
          <p:cNvSpPr txBox="1">
            <a:spLocks noGrp="1"/>
          </p:cNvSpPr>
          <p:nvPr>
            <p:ph type="title"/>
          </p:nvPr>
        </p:nvSpPr>
        <p:spPr>
          <a:xfrm>
            <a:off x="4716100" y="1868525"/>
            <a:ext cx="3532500" cy="18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 Engineering</a:t>
            </a:r>
            <a:endParaRPr dirty="0"/>
          </a:p>
        </p:txBody>
      </p:sp>
      <p:grpSp>
        <p:nvGrpSpPr>
          <p:cNvPr id="902" name="Google Shape;902;p39"/>
          <p:cNvGrpSpPr/>
          <p:nvPr/>
        </p:nvGrpSpPr>
        <p:grpSpPr>
          <a:xfrm>
            <a:off x="-1436199" y="2119590"/>
            <a:ext cx="1985500" cy="2260582"/>
            <a:chOff x="5486451" y="1219465"/>
            <a:chExt cx="1985500" cy="2260582"/>
          </a:xfrm>
        </p:grpSpPr>
        <p:sp>
          <p:nvSpPr>
            <p:cNvPr id="903" name="Google Shape;903;p39"/>
            <p:cNvSpPr/>
            <p:nvPr/>
          </p:nvSpPr>
          <p:spPr>
            <a:xfrm>
              <a:off x="5571538"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5486451"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39"/>
          <p:cNvSpPr txBox="1">
            <a:spLocks noGrp="1"/>
          </p:cNvSpPr>
          <p:nvPr>
            <p:ph type="title" idx="2"/>
          </p:nvPr>
        </p:nvSpPr>
        <p:spPr>
          <a:xfrm>
            <a:off x="720002" y="2594425"/>
            <a:ext cx="1620300" cy="144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grpSp>
        <p:nvGrpSpPr>
          <p:cNvPr id="906" name="Google Shape;906;p39"/>
          <p:cNvGrpSpPr/>
          <p:nvPr/>
        </p:nvGrpSpPr>
        <p:grpSpPr>
          <a:xfrm>
            <a:off x="2510999" y="1519730"/>
            <a:ext cx="1963669" cy="4467807"/>
            <a:chOff x="4343325" y="1573250"/>
            <a:chExt cx="1153200" cy="2623800"/>
          </a:xfrm>
        </p:grpSpPr>
        <p:sp>
          <p:nvSpPr>
            <p:cNvPr id="907" name="Google Shape;907;p39"/>
            <p:cNvSpPr/>
            <p:nvPr/>
          </p:nvSpPr>
          <p:spPr>
            <a:xfrm>
              <a:off x="4393725" y="1936125"/>
              <a:ext cx="1025075" cy="1192050"/>
            </a:xfrm>
            <a:custGeom>
              <a:avLst/>
              <a:gdLst/>
              <a:ahLst/>
              <a:cxnLst/>
              <a:rect l="l" t="t" r="r" b="b"/>
              <a:pathLst>
                <a:path w="41003" h="47682" extrusionOk="0">
                  <a:moveTo>
                    <a:pt x="11260" y="1"/>
                  </a:moveTo>
                  <a:cubicBezTo>
                    <a:pt x="8361" y="1"/>
                    <a:pt x="5756" y="1723"/>
                    <a:pt x="4664" y="4370"/>
                  </a:cubicBezTo>
                  <a:lnTo>
                    <a:pt x="547" y="14116"/>
                  </a:lnTo>
                  <a:cubicBezTo>
                    <a:pt x="169" y="14998"/>
                    <a:pt x="1" y="15922"/>
                    <a:pt x="1" y="16889"/>
                  </a:cubicBezTo>
                  <a:lnTo>
                    <a:pt x="1" y="47682"/>
                  </a:lnTo>
                  <a:lnTo>
                    <a:pt x="41002" y="47682"/>
                  </a:lnTo>
                  <a:lnTo>
                    <a:pt x="41002" y="16889"/>
                  </a:lnTo>
                  <a:cubicBezTo>
                    <a:pt x="41002" y="15922"/>
                    <a:pt x="40834" y="14998"/>
                    <a:pt x="40456" y="14116"/>
                  </a:cubicBezTo>
                  <a:lnTo>
                    <a:pt x="36339" y="4370"/>
                  </a:lnTo>
                  <a:cubicBezTo>
                    <a:pt x="35247" y="1723"/>
                    <a:pt x="32642" y="1"/>
                    <a:pt x="2974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4343325" y="2613175"/>
              <a:ext cx="1153200" cy="634725"/>
            </a:xfrm>
            <a:custGeom>
              <a:avLst/>
              <a:gdLst/>
              <a:ahLst/>
              <a:cxnLst/>
              <a:rect l="l" t="t" r="r" b="b"/>
              <a:pathLst>
                <a:path w="46128" h="25389" extrusionOk="0">
                  <a:moveTo>
                    <a:pt x="2903" y="1"/>
                  </a:moveTo>
                  <a:cubicBezTo>
                    <a:pt x="1309" y="1"/>
                    <a:pt x="0" y="1289"/>
                    <a:pt x="0" y="2914"/>
                  </a:cubicBezTo>
                  <a:lnTo>
                    <a:pt x="0" y="22952"/>
                  </a:lnTo>
                  <a:cubicBezTo>
                    <a:pt x="0" y="24297"/>
                    <a:pt x="1093" y="25389"/>
                    <a:pt x="2479" y="25389"/>
                  </a:cubicBezTo>
                  <a:lnTo>
                    <a:pt x="43649" y="25389"/>
                  </a:lnTo>
                  <a:cubicBezTo>
                    <a:pt x="44993" y="25389"/>
                    <a:pt x="46127" y="24297"/>
                    <a:pt x="46127" y="22952"/>
                  </a:cubicBezTo>
                  <a:lnTo>
                    <a:pt x="46127" y="2914"/>
                  </a:lnTo>
                  <a:cubicBezTo>
                    <a:pt x="46127" y="1289"/>
                    <a:pt x="44782" y="1"/>
                    <a:pt x="43219" y="1"/>
                  </a:cubicBezTo>
                  <a:cubicBezTo>
                    <a:pt x="43125" y="1"/>
                    <a:pt x="43030" y="5"/>
                    <a:pt x="42934" y="15"/>
                  </a:cubicBezTo>
                  <a:cubicBezTo>
                    <a:pt x="41422" y="183"/>
                    <a:pt x="40288" y="1485"/>
                    <a:pt x="40288" y="3040"/>
                  </a:cubicBezTo>
                  <a:lnTo>
                    <a:pt x="40288" y="12072"/>
                  </a:lnTo>
                  <a:cubicBezTo>
                    <a:pt x="40288" y="15096"/>
                    <a:pt x="37851" y="17533"/>
                    <a:pt x="34827" y="17533"/>
                  </a:cubicBezTo>
                  <a:lnTo>
                    <a:pt x="11259" y="17533"/>
                  </a:lnTo>
                  <a:cubicBezTo>
                    <a:pt x="8276" y="17533"/>
                    <a:pt x="5798" y="15096"/>
                    <a:pt x="5798" y="12072"/>
                  </a:cubicBezTo>
                  <a:lnTo>
                    <a:pt x="5798" y="3040"/>
                  </a:lnTo>
                  <a:cubicBezTo>
                    <a:pt x="5840" y="1485"/>
                    <a:pt x="4706" y="183"/>
                    <a:pt x="3193" y="15"/>
                  </a:cubicBezTo>
                  <a:cubicBezTo>
                    <a:pt x="3095" y="5"/>
                    <a:pt x="2998" y="1"/>
                    <a:pt x="2903"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4954575" y="1596100"/>
              <a:ext cx="331900" cy="469375"/>
            </a:xfrm>
            <a:custGeom>
              <a:avLst/>
              <a:gdLst/>
              <a:ahLst/>
              <a:cxnLst/>
              <a:rect l="l" t="t" r="r" b="b"/>
              <a:pathLst>
                <a:path w="13276" h="18775" extrusionOk="0">
                  <a:moveTo>
                    <a:pt x="7026" y="0"/>
                  </a:moveTo>
                  <a:cubicBezTo>
                    <a:pt x="6000" y="0"/>
                    <a:pt x="4558" y="1046"/>
                    <a:pt x="4159" y="1923"/>
                  </a:cubicBezTo>
                  <a:lnTo>
                    <a:pt x="2227" y="2427"/>
                  </a:lnTo>
                  <a:cubicBezTo>
                    <a:pt x="1008" y="3814"/>
                    <a:pt x="252" y="5536"/>
                    <a:pt x="84" y="7384"/>
                  </a:cubicBezTo>
                  <a:cubicBezTo>
                    <a:pt x="0" y="9989"/>
                    <a:pt x="840" y="12762"/>
                    <a:pt x="1807" y="15156"/>
                  </a:cubicBezTo>
                  <a:cubicBezTo>
                    <a:pt x="2479" y="16710"/>
                    <a:pt x="3697" y="17929"/>
                    <a:pt x="5209" y="18559"/>
                  </a:cubicBezTo>
                  <a:cubicBezTo>
                    <a:pt x="5671" y="18719"/>
                    <a:pt x="6152" y="18775"/>
                    <a:pt x="6638" y="18775"/>
                  </a:cubicBezTo>
                  <a:cubicBezTo>
                    <a:pt x="7170" y="18775"/>
                    <a:pt x="7707" y="18709"/>
                    <a:pt x="8234" y="18643"/>
                  </a:cubicBezTo>
                  <a:cubicBezTo>
                    <a:pt x="8906" y="18601"/>
                    <a:pt x="9536" y="18475"/>
                    <a:pt x="10166" y="18265"/>
                  </a:cubicBezTo>
                  <a:cubicBezTo>
                    <a:pt x="10713" y="18097"/>
                    <a:pt x="11679" y="18139"/>
                    <a:pt x="12099" y="17761"/>
                  </a:cubicBezTo>
                  <a:cubicBezTo>
                    <a:pt x="10965" y="17509"/>
                    <a:pt x="8318" y="17425"/>
                    <a:pt x="8444" y="15660"/>
                  </a:cubicBezTo>
                  <a:cubicBezTo>
                    <a:pt x="8528" y="14484"/>
                    <a:pt x="10082" y="14484"/>
                    <a:pt x="10923" y="13980"/>
                  </a:cubicBezTo>
                  <a:cubicBezTo>
                    <a:pt x="11931" y="13392"/>
                    <a:pt x="12141" y="12299"/>
                    <a:pt x="11133" y="11585"/>
                  </a:cubicBezTo>
                  <a:cubicBezTo>
                    <a:pt x="10461" y="11081"/>
                    <a:pt x="8738" y="10787"/>
                    <a:pt x="9578" y="9695"/>
                  </a:cubicBezTo>
                  <a:cubicBezTo>
                    <a:pt x="10250" y="8813"/>
                    <a:pt x="11511" y="8729"/>
                    <a:pt x="12309" y="8057"/>
                  </a:cubicBezTo>
                  <a:cubicBezTo>
                    <a:pt x="13275" y="7258"/>
                    <a:pt x="12981" y="5914"/>
                    <a:pt x="12351" y="5032"/>
                  </a:cubicBezTo>
                  <a:cubicBezTo>
                    <a:pt x="11637" y="4066"/>
                    <a:pt x="10461" y="3561"/>
                    <a:pt x="9326" y="3183"/>
                  </a:cubicBezTo>
                  <a:cubicBezTo>
                    <a:pt x="8150" y="2847"/>
                    <a:pt x="8150" y="2427"/>
                    <a:pt x="8108" y="1293"/>
                  </a:cubicBezTo>
                  <a:cubicBezTo>
                    <a:pt x="8077" y="352"/>
                    <a:pt x="7622" y="0"/>
                    <a:pt x="7026"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4568075" y="1596100"/>
              <a:ext cx="331900" cy="469375"/>
            </a:xfrm>
            <a:custGeom>
              <a:avLst/>
              <a:gdLst/>
              <a:ahLst/>
              <a:cxnLst/>
              <a:rect l="l" t="t" r="r" b="b"/>
              <a:pathLst>
                <a:path w="13276" h="18775" extrusionOk="0">
                  <a:moveTo>
                    <a:pt x="6290" y="0"/>
                  </a:moveTo>
                  <a:cubicBezTo>
                    <a:pt x="5696" y="0"/>
                    <a:pt x="5241" y="352"/>
                    <a:pt x="5210" y="1293"/>
                  </a:cubicBezTo>
                  <a:cubicBezTo>
                    <a:pt x="5168" y="2427"/>
                    <a:pt x="5126" y="2847"/>
                    <a:pt x="3949" y="3183"/>
                  </a:cubicBezTo>
                  <a:cubicBezTo>
                    <a:pt x="2815" y="3561"/>
                    <a:pt x="1639" y="4066"/>
                    <a:pt x="925" y="5032"/>
                  </a:cubicBezTo>
                  <a:cubicBezTo>
                    <a:pt x="295" y="5914"/>
                    <a:pt x="1" y="7258"/>
                    <a:pt x="967" y="8057"/>
                  </a:cubicBezTo>
                  <a:cubicBezTo>
                    <a:pt x="1807" y="8729"/>
                    <a:pt x="3025" y="8813"/>
                    <a:pt x="3739" y="9695"/>
                  </a:cubicBezTo>
                  <a:cubicBezTo>
                    <a:pt x="4580" y="10787"/>
                    <a:pt x="2857" y="11081"/>
                    <a:pt x="2143" y="11585"/>
                  </a:cubicBezTo>
                  <a:cubicBezTo>
                    <a:pt x="1177" y="12299"/>
                    <a:pt x="1387" y="13392"/>
                    <a:pt x="2395" y="13980"/>
                  </a:cubicBezTo>
                  <a:cubicBezTo>
                    <a:pt x="3193" y="14484"/>
                    <a:pt x="4790" y="14484"/>
                    <a:pt x="4874" y="15660"/>
                  </a:cubicBezTo>
                  <a:cubicBezTo>
                    <a:pt x="4958" y="17425"/>
                    <a:pt x="2353" y="17509"/>
                    <a:pt x="1219" y="17761"/>
                  </a:cubicBezTo>
                  <a:cubicBezTo>
                    <a:pt x="1597" y="18139"/>
                    <a:pt x="2563" y="18097"/>
                    <a:pt x="3109" y="18265"/>
                  </a:cubicBezTo>
                  <a:cubicBezTo>
                    <a:pt x="3739" y="18475"/>
                    <a:pt x="4412" y="18601"/>
                    <a:pt x="5042" y="18643"/>
                  </a:cubicBezTo>
                  <a:cubicBezTo>
                    <a:pt x="5568" y="18709"/>
                    <a:pt x="6106" y="18775"/>
                    <a:pt x="6638" y="18775"/>
                  </a:cubicBezTo>
                  <a:cubicBezTo>
                    <a:pt x="7124" y="18775"/>
                    <a:pt x="7605" y="18719"/>
                    <a:pt x="8066" y="18559"/>
                  </a:cubicBezTo>
                  <a:cubicBezTo>
                    <a:pt x="9621" y="17929"/>
                    <a:pt x="10839" y="16710"/>
                    <a:pt x="11511" y="15156"/>
                  </a:cubicBezTo>
                  <a:cubicBezTo>
                    <a:pt x="12477" y="12762"/>
                    <a:pt x="13276" y="9989"/>
                    <a:pt x="13192" y="7384"/>
                  </a:cubicBezTo>
                  <a:cubicBezTo>
                    <a:pt x="13066" y="5536"/>
                    <a:pt x="12309" y="3814"/>
                    <a:pt x="11049" y="2427"/>
                  </a:cubicBezTo>
                  <a:lnTo>
                    <a:pt x="9117" y="1923"/>
                  </a:lnTo>
                  <a:cubicBezTo>
                    <a:pt x="8744" y="1046"/>
                    <a:pt x="7312" y="0"/>
                    <a:pt x="629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4570175" y="2091575"/>
              <a:ext cx="249975" cy="428525"/>
            </a:xfrm>
            <a:custGeom>
              <a:avLst/>
              <a:gdLst/>
              <a:ahLst/>
              <a:cxnLst/>
              <a:rect l="l" t="t" r="r" b="b"/>
              <a:pathLst>
                <a:path w="9999" h="17141" extrusionOk="0">
                  <a:moveTo>
                    <a:pt x="6890" y="0"/>
                  </a:moveTo>
                  <a:cubicBezTo>
                    <a:pt x="5294" y="0"/>
                    <a:pt x="631" y="8276"/>
                    <a:pt x="1" y="14536"/>
                  </a:cubicBezTo>
                  <a:lnTo>
                    <a:pt x="5630" y="17140"/>
                  </a:lnTo>
                  <a:lnTo>
                    <a:pt x="9999" y="3403"/>
                  </a:lnTo>
                  <a:lnTo>
                    <a:pt x="6890" y="0"/>
                  </a:lnTo>
                  <a:close/>
                </a:path>
              </a:pathLst>
            </a:custGeom>
            <a:solidFill>
              <a:srgbClr val="AB5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5071150" y="2081075"/>
              <a:ext cx="237375" cy="439025"/>
            </a:xfrm>
            <a:custGeom>
              <a:avLst/>
              <a:gdLst/>
              <a:ahLst/>
              <a:cxnLst/>
              <a:rect l="l" t="t" r="r" b="b"/>
              <a:pathLst>
                <a:path w="9495" h="17561" extrusionOk="0">
                  <a:moveTo>
                    <a:pt x="1555" y="0"/>
                  </a:moveTo>
                  <a:lnTo>
                    <a:pt x="0" y="3823"/>
                  </a:lnTo>
                  <a:lnTo>
                    <a:pt x="4369" y="17560"/>
                  </a:lnTo>
                  <a:lnTo>
                    <a:pt x="9494" y="14830"/>
                  </a:lnTo>
                  <a:cubicBezTo>
                    <a:pt x="8864" y="8612"/>
                    <a:pt x="4999" y="0"/>
                    <a:pt x="1555" y="0"/>
                  </a:cubicBezTo>
                  <a:close/>
                </a:path>
              </a:pathLst>
            </a:custGeom>
            <a:solidFill>
              <a:srgbClr val="AB5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4638450" y="2071625"/>
              <a:ext cx="549300" cy="925675"/>
            </a:xfrm>
            <a:custGeom>
              <a:avLst/>
              <a:gdLst/>
              <a:ahLst/>
              <a:cxnLst/>
              <a:rect l="l" t="t" r="r" b="b"/>
              <a:pathLst>
                <a:path w="21972" h="37027" extrusionOk="0">
                  <a:moveTo>
                    <a:pt x="15250" y="0"/>
                  </a:moveTo>
                  <a:cubicBezTo>
                    <a:pt x="15250" y="126"/>
                    <a:pt x="15250" y="210"/>
                    <a:pt x="15250" y="294"/>
                  </a:cubicBezTo>
                  <a:cubicBezTo>
                    <a:pt x="15250" y="5587"/>
                    <a:pt x="13695" y="5881"/>
                    <a:pt x="11805" y="5881"/>
                  </a:cubicBezTo>
                  <a:cubicBezTo>
                    <a:pt x="9914" y="5881"/>
                    <a:pt x="8360" y="5587"/>
                    <a:pt x="8360" y="294"/>
                  </a:cubicBezTo>
                  <a:lnTo>
                    <a:pt x="8360" y="252"/>
                  </a:lnTo>
                  <a:cubicBezTo>
                    <a:pt x="8318" y="294"/>
                    <a:pt x="8276" y="294"/>
                    <a:pt x="8234" y="294"/>
                  </a:cubicBezTo>
                  <a:lnTo>
                    <a:pt x="7478" y="378"/>
                  </a:lnTo>
                  <a:cubicBezTo>
                    <a:pt x="6302" y="378"/>
                    <a:pt x="5083" y="504"/>
                    <a:pt x="3949" y="798"/>
                  </a:cubicBezTo>
                  <a:lnTo>
                    <a:pt x="4243" y="3739"/>
                  </a:lnTo>
                  <a:cubicBezTo>
                    <a:pt x="4369" y="5293"/>
                    <a:pt x="4201" y="6848"/>
                    <a:pt x="3697" y="8318"/>
                  </a:cubicBezTo>
                  <a:cubicBezTo>
                    <a:pt x="3361" y="9242"/>
                    <a:pt x="3193" y="10250"/>
                    <a:pt x="3193" y="11259"/>
                  </a:cubicBezTo>
                  <a:cubicBezTo>
                    <a:pt x="3193" y="12435"/>
                    <a:pt x="3403" y="13611"/>
                    <a:pt x="3865" y="14745"/>
                  </a:cubicBezTo>
                  <a:lnTo>
                    <a:pt x="5293" y="18148"/>
                  </a:lnTo>
                  <a:lnTo>
                    <a:pt x="5503" y="18652"/>
                  </a:lnTo>
                  <a:cubicBezTo>
                    <a:pt x="5798" y="19366"/>
                    <a:pt x="5966" y="20081"/>
                    <a:pt x="6008" y="20795"/>
                  </a:cubicBezTo>
                  <a:cubicBezTo>
                    <a:pt x="6050" y="21845"/>
                    <a:pt x="5882" y="22853"/>
                    <a:pt x="5461" y="23820"/>
                  </a:cubicBezTo>
                  <a:lnTo>
                    <a:pt x="0" y="32600"/>
                  </a:lnTo>
                  <a:cubicBezTo>
                    <a:pt x="4132" y="35485"/>
                    <a:pt x="8037" y="37027"/>
                    <a:pt x="11677" y="37027"/>
                  </a:cubicBezTo>
                  <a:cubicBezTo>
                    <a:pt x="15402" y="37027"/>
                    <a:pt x="18848" y="35412"/>
                    <a:pt x="21971" y="31969"/>
                  </a:cubicBezTo>
                  <a:lnTo>
                    <a:pt x="17560" y="24912"/>
                  </a:lnTo>
                  <a:cubicBezTo>
                    <a:pt x="17308" y="24492"/>
                    <a:pt x="17140" y="24030"/>
                    <a:pt x="17098" y="23567"/>
                  </a:cubicBezTo>
                  <a:cubicBezTo>
                    <a:pt x="17098" y="23315"/>
                    <a:pt x="17056" y="23021"/>
                    <a:pt x="17056" y="22769"/>
                  </a:cubicBezTo>
                  <a:cubicBezTo>
                    <a:pt x="17056" y="22223"/>
                    <a:pt x="17140" y="21719"/>
                    <a:pt x="17308" y="21215"/>
                  </a:cubicBezTo>
                  <a:lnTo>
                    <a:pt x="18442" y="19030"/>
                  </a:lnTo>
                  <a:lnTo>
                    <a:pt x="19787" y="16342"/>
                  </a:lnTo>
                  <a:cubicBezTo>
                    <a:pt x="21089" y="13779"/>
                    <a:pt x="21971" y="10460"/>
                    <a:pt x="20711" y="7982"/>
                  </a:cubicBezTo>
                  <a:cubicBezTo>
                    <a:pt x="20669" y="7940"/>
                    <a:pt x="20627" y="7940"/>
                    <a:pt x="20585" y="7940"/>
                  </a:cubicBezTo>
                  <a:lnTo>
                    <a:pt x="19199" y="1134"/>
                  </a:lnTo>
                  <a:cubicBezTo>
                    <a:pt x="19199" y="714"/>
                    <a:pt x="18863" y="336"/>
                    <a:pt x="18442" y="294"/>
                  </a:cubicBezTo>
                  <a:lnTo>
                    <a:pt x="15250" y="0"/>
                  </a:ln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4847450" y="1957125"/>
              <a:ext cx="172250" cy="261550"/>
            </a:xfrm>
            <a:custGeom>
              <a:avLst/>
              <a:gdLst/>
              <a:ahLst/>
              <a:cxnLst/>
              <a:rect l="l" t="t" r="r" b="b"/>
              <a:pathLst>
                <a:path w="6890" h="10462" extrusionOk="0">
                  <a:moveTo>
                    <a:pt x="5629" y="1"/>
                  </a:moveTo>
                  <a:lnTo>
                    <a:pt x="1302" y="1051"/>
                  </a:lnTo>
                  <a:cubicBezTo>
                    <a:pt x="1639" y="1765"/>
                    <a:pt x="1723" y="2522"/>
                    <a:pt x="1554" y="3278"/>
                  </a:cubicBezTo>
                  <a:cubicBezTo>
                    <a:pt x="1428" y="4118"/>
                    <a:pt x="798" y="4748"/>
                    <a:pt x="0" y="4832"/>
                  </a:cubicBezTo>
                  <a:lnTo>
                    <a:pt x="0" y="4874"/>
                  </a:lnTo>
                  <a:cubicBezTo>
                    <a:pt x="0" y="10167"/>
                    <a:pt x="1554" y="10461"/>
                    <a:pt x="3445" y="10461"/>
                  </a:cubicBezTo>
                  <a:cubicBezTo>
                    <a:pt x="5335" y="10461"/>
                    <a:pt x="6890" y="10167"/>
                    <a:pt x="6890" y="4874"/>
                  </a:cubicBezTo>
                  <a:cubicBezTo>
                    <a:pt x="6890" y="4790"/>
                    <a:pt x="6890" y="4706"/>
                    <a:pt x="6890" y="4580"/>
                  </a:cubicBezTo>
                  <a:lnTo>
                    <a:pt x="6680" y="4580"/>
                  </a:lnTo>
                  <a:cubicBezTo>
                    <a:pt x="6260" y="4538"/>
                    <a:pt x="5881" y="4118"/>
                    <a:pt x="5881" y="3656"/>
                  </a:cubicBezTo>
                  <a:cubicBezTo>
                    <a:pt x="5881" y="3236"/>
                    <a:pt x="5881" y="2816"/>
                    <a:pt x="5839" y="2396"/>
                  </a:cubicBezTo>
                  <a:lnTo>
                    <a:pt x="5629" y="1"/>
                  </a:lnTo>
                  <a:close/>
                </a:path>
              </a:pathLst>
            </a:custGeom>
            <a:solidFill>
              <a:srgbClr val="AB5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4615325" y="2835150"/>
              <a:ext cx="595525" cy="228975"/>
            </a:xfrm>
            <a:custGeom>
              <a:avLst/>
              <a:gdLst/>
              <a:ahLst/>
              <a:cxnLst/>
              <a:rect l="l" t="t" r="r" b="b"/>
              <a:pathLst>
                <a:path w="23821" h="9159" extrusionOk="0">
                  <a:moveTo>
                    <a:pt x="4580" y="0"/>
                  </a:moveTo>
                  <a:cubicBezTo>
                    <a:pt x="2059" y="0"/>
                    <a:pt x="1" y="2059"/>
                    <a:pt x="1" y="4579"/>
                  </a:cubicBezTo>
                  <a:cubicBezTo>
                    <a:pt x="1" y="7100"/>
                    <a:pt x="2059" y="9158"/>
                    <a:pt x="4580" y="9158"/>
                  </a:cubicBezTo>
                  <a:lnTo>
                    <a:pt x="19241" y="9158"/>
                  </a:lnTo>
                  <a:cubicBezTo>
                    <a:pt x="21762" y="9158"/>
                    <a:pt x="23820" y="7100"/>
                    <a:pt x="23820" y="4579"/>
                  </a:cubicBezTo>
                  <a:cubicBezTo>
                    <a:pt x="23820" y="1638"/>
                    <a:pt x="21762" y="0"/>
                    <a:pt x="19241" y="0"/>
                  </a:cubicBez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4704600" y="3892725"/>
              <a:ext cx="217475" cy="304325"/>
            </a:xfrm>
            <a:custGeom>
              <a:avLst/>
              <a:gdLst/>
              <a:ahLst/>
              <a:cxnLst/>
              <a:rect l="l" t="t" r="r" b="b"/>
              <a:pathLst>
                <a:path w="8699" h="12173" extrusionOk="0">
                  <a:moveTo>
                    <a:pt x="2311" y="1"/>
                  </a:moveTo>
                  <a:cubicBezTo>
                    <a:pt x="1" y="2059"/>
                    <a:pt x="2353" y="5462"/>
                    <a:pt x="2353" y="5462"/>
                  </a:cubicBezTo>
                  <a:cubicBezTo>
                    <a:pt x="2353" y="5462"/>
                    <a:pt x="1387" y="11133"/>
                    <a:pt x="3068" y="11848"/>
                  </a:cubicBezTo>
                  <a:cubicBezTo>
                    <a:pt x="3553" y="12066"/>
                    <a:pt x="4260" y="12172"/>
                    <a:pt x="4988" y="12172"/>
                  </a:cubicBezTo>
                  <a:cubicBezTo>
                    <a:pt x="6779" y="12172"/>
                    <a:pt x="8698" y="11530"/>
                    <a:pt x="7773" y="10335"/>
                  </a:cubicBezTo>
                  <a:cubicBezTo>
                    <a:pt x="7353" y="9747"/>
                    <a:pt x="7058" y="9033"/>
                    <a:pt x="6932" y="8277"/>
                  </a:cubicBezTo>
                  <a:cubicBezTo>
                    <a:pt x="6635" y="8504"/>
                    <a:pt x="6351" y="8607"/>
                    <a:pt x="6081" y="8607"/>
                  </a:cubicBezTo>
                  <a:cubicBezTo>
                    <a:pt x="3609" y="8607"/>
                    <a:pt x="2311" y="1"/>
                    <a:pt x="2311"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4613325" y="2856100"/>
              <a:ext cx="386425" cy="1036650"/>
            </a:xfrm>
            <a:custGeom>
              <a:avLst/>
              <a:gdLst/>
              <a:ahLst/>
              <a:cxnLst/>
              <a:rect l="l" t="t" r="r" b="b"/>
              <a:pathLst>
                <a:path w="15457" h="41466" extrusionOk="0">
                  <a:moveTo>
                    <a:pt x="5487" y="0"/>
                  </a:moveTo>
                  <a:cubicBezTo>
                    <a:pt x="2037" y="0"/>
                    <a:pt x="0" y="4755"/>
                    <a:pt x="1719" y="6976"/>
                  </a:cubicBezTo>
                  <a:cubicBezTo>
                    <a:pt x="2686" y="8236"/>
                    <a:pt x="4324" y="9076"/>
                    <a:pt x="6382" y="9748"/>
                  </a:cubicBezTo>
                  <a:cubicBezTo>
                    <a:pt x="6550" y="9790"/>
                    <a:pt x="8189" y="10337"/>
                    <a:pt x="8357" y="10421"/>
                  </a:cubicBezTo>
                  <a:cubicBezTo>
                    <a:pt x="5962" y="10841"/>
                    <a:pt x="5416" y="19033"/>
                    <a:pt x="5542" y="28821"/>
                  </a:cubicBezTo>
                  <a:cubicBezTo>
                    <a:pt x="5584" y="32896"/>
                    <a:pt x="5752" y="37265"/>
                    <a:pt x="5962" y="41466"/>
                  </a:cubicBezTo>
                  <a:lnTo>
                    <a:pt x="8987" y="41466"/>
                  </a:lnTo>
                  <a:cubicBezTo>
                    <a:pt x="8987" y="41382"/>
                    <a:pt x="10751" y="36341"/>
                    <a:pt x="12432" y="29955"/>
                  </a:cubicBezTo>
                  <a:cubicBezTo>
                    <a:pt x="13524" y="26006"/>
                    <a:pt x="14322" y="21973"/>
                    <a:pt x="14910" y="17940"/>
                  </a:cubicBezTo>
                  <a:cubicBezTo>
                    <a:pt x="15415" y="14916"/>
                    <a:pt x="15457" y="11807"/>
                    <a:pt x="15162" y="8782"/>
                  </a:cubicBezTo>
                  <a:cubicBezTo>
                    <a:pt x="14700" y="5716"/>
                    <a:pt x="10751" y="2061"/>
                    <a:pt x="7391" y="464"/>
                  </a:cubicBezTo>
                  <a:cubicBezTo>
                    <a:pt x="6722" y="142"/>
                    <a:pt x="6083" y="0"/>
                    <a:pt x="5487" y="0"/>
                  </a:cubicBezTo>
                  <a:close/>
                </a:path>
              </a:pathLst>
            </a:custGeom>
            <a:solidFill>
              <a:srgbClr val="CE8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4762375" y="3892725"/>
              <a:ext cx="115550" cy="215175"/>
            </a:xfrm>
            <a:custGeom>
              <a:avLst/>
              <a:gdLst/>
              <a:ahLst/>
              <a:cxnLst/>
              <a:rect l="l" t="t" r="r" b="b"/>
              <a:pathLst>
                <a:path w="4622" h="8607" extrusionOk="0">
                  <a:moveTo>
                    <a:pt x="0" y="1"/>
                  </a:moveTo>
                  <a:cubicBezTo>
                    <a:pt x="0" y="1"/>
                    <a:pt x="1298" y="8607"/>
                    <a:pt x="3770" y="8607"/>
                  </a:cubicBezTo>
                  <a:cubicBezTo>
                    <a:pt x="4040" y="8607"/>
                    <a:pt x="4324" y="8504"/>
                    <a:pt x="4621" y="8277"/>
                  </a:cubicBezTo>
                  <a:cubicBezTo>
                    <a:pt x="4453" y="6470"/>
                    <a:pt x="4201" y="4748"/>
                    <a:pt x="3907" y="3236"/>
                  </a:cubicBezTo>
                  <a:cubicBezTo>
                    <a:pt x="3823" y="2857"/>
                    <a:pt x="3739" y="2521"/>
                    <a:pt x="3697" y="2185"/>
                  </a:cubicBezTo>
                  <a:cubicBezTo>
                    <a:pt x="3655" y="2017"/>
                    <a:pt x="3613" y="1849"/>
                    <a:pt x="3529" y="1639"/>
                  </a:cubicBezTo>
                  <a:cubicBezTo>
                    <a:pt x="3403" y="1093"/>
                    <a:pt x="3235" y="547"/>
                    <a:pt x="3025" y="1"/>
                  </a:cubicBezTo>
                  <a:close/>
                </a:path>
              </a:pathLst>
            </a:custGeom>
            <a:solidFill>
              <a:srgbClr val="CE8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4838000" y="3892725"/>
              <a:ext cx="12625" cy="41000"/>
            </a:xfrm>
            <a:custGeom>
              <a:avLst/>
              <a:gdLst/>
              <a:ahLst/>
              <a:cxnLst/>
              <a:rect l="l" t="t" r="r" b="b"/>
              <a:pathLst>
                <a:path w="505" h="1640" extrusionOk="0">
                  <a:moveTo>
                    <a:pt x="0" y="1"/>
                  </a:moveTo>
                  <a:cubicBezTo>
                    <a:pt x="168" y="547"/>
                    <a:pt x="378" y="1093"/>
                    <a:pt x="504" y="1639"/>
                  </a:cubicBezTo>
                  <a:cubicBezTo>
                    <a:pt x="378" y="1093"/>
                    <a:pt x="210" y="547"/>
                    <a:pt x="0" y="1"/>
                  </a:cubicBezTo>
                  <a:close/>
                </a:path>
              </a:pathLst>
            </a:custGeom>
            <a:solidFill>
              <a:srgbClr val="F5B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4723500" y="1591925"/>
              <a:ext cx="420125" cy="411450"/>
            </a:xfrm>
            <a:custGeom>
              <a:avLst/>
              <a:gdLst/>
              <a:ahLst/>
              <a:cxnLst/>
              <a:rect l="l" t="t" r="r" b="b"/>
              <a:pathLst>
                <a:path w="16805" h="16458" extrusionOk="0">
                  <a:moveTo>
                    <a:pt x="8403" y="0"/>
                  </a:moveTo>
                  <a:cubicBezTo>
                    <a:pt x="8161" y="0"/>
                    <a:pt x="7920" y="11"/>
                    <a:pt x="7689" y="32"/>
                  </a:cubicBezTo>
                  <a:cubicBezTo>
                    <a:pt x="7311" y="74"/>
                    <a:pt x="6933" y="158"/>
                    <a:pt x="6597" y="326"/>
                  </a:cubicBezTo>
                  <a:cubicBezTo>
                    <a:pt x="5882" y="620"/>
                    <a:pt x="5294" y="1124"/>
                    <a:pt x="4832" y="1754"/>
                  </a:cubicBezTo>
                  <a:cubicBezTo>
                    <a:pt x="3530" y="3308"/>
                    <a:pt x="2606" y="5115"/>
                    <a:pt x="2186" y="7089"/>
                  </a:cubicBezTo>
                  <a:cubicBezTo>
                    <a:pt x="1891" y="6921"/>
                    <a:pt x="1555" y="6837"/>
                    <a:pt x="1261" y="6837"/>
                  </a:cubicBezTo>
                  <a:cubicBezTo>
                    <a:pt x="295" y="6921"/>
                    <a:pt x="1" y="8434"/>
                    <a:pt x="253" y="9568"/>
                  </a:cubicBezTo>
                  <a:cubicBezTo>
                    <a:pt x="589" y="10996"/>
                    <a:pt x="1681" y="11458"/>
                    <a:pt x="2690" y="11752"/>
                  </a:cubicBezTo>
                  <a:cubicBezTo>
                    <a:pt x="3152" y="12761"/>
                    <a:pt x="3824" y="13643"/>
                    <a:pt x="4580" y="14441"/>
                  </a:cubicBezTo>
                  <a:cubicBezTo>
                    <a:pt x="5336" y="15365"/>
                    <a:pt x="6386" y="16037"/>
                    <a:pt x="7563" y="16373"/>
                  </a:cubicBezTo>
                  <a:lnTo>
                    <a:pt x="7647" y="16373"/>
                  </a:lnTo>
                  <a:cubicBezTo>
                    <a:pt x="7731" y="16415"/>
                    <a:pt x="7815" y="16415"/>
                    <a:pt x="7857" y="16415"/>
                  </a:cubicBezTo>
                  <a:cubicBezTo>
                    <a:pt x="7899" y="16415"/>
                    <a:pt x="7941" y="16415"/>
                    <a:pt x="8025" y="16457"/>
                  </a:cubicBezTo>
                  <a:lnTo>
                    <a:pt x="8781" y="16457"/>
                  </a:lnTo>
                  <a:cubicBezTo>
                    <a:pt x="8823" y="16415"/>
                    <a:pt x="8865" y="16415"/>
                    <a:pt x="8907" y="16415"/>
                  </a:cubicBezTo>
                  <a:cubicBezTo>
                    <a:pt x="8991" y="16415"/>
                    <a:pt x="9075" y="16415"/>
                    <a:pt x="9117" y="16373"/>
                  </a:cubicBezTo>
                  <a:lnTo>
                    <a:pt x="9243" y="16373"/>
                  </a:lnTo>
                  <a:cubicBezTo>
                    <a:pt x="10419" y="16037"/>
                    <a:pt x="11470" y="15365"/>
                    <a:pt x="12226" y="14441"/>
                  </a:cubicBezTo>
                  <a:cubicBezTo>
                    <a:pt x="12982" y="13643"/>
                    <a:pt x="13612" y="12761"/>
                    <a:pt x="14116" y="11752"/>
                  </a:cubicBezTo>
                  <a:cubicBezTo>
                    <a:pt x="15124" y="11458"/>
                    <a:pt x="16217" y="10996"/>
                    <a:pt x="16553" y="9568"/>
                  </a:cubicBezTo>
                  <a:cubicBezTo>
                    <a:pt x="16805" y="8434"/>
                    <a:pt x="16511" y="6921"/>
                    <a:pt x="15545" y="6837"/>
                  </a:cubicBezTo>
                  <a:cubicBezTo>
                    <a:pt x="15209" y="6837"/>
                    <a:pt x="14914" y="6921"/>
                    <a:pt x="14620" y="7089"/>
                  </a:cubicBezTo>
                  <a:cubicBezTo>
                    <a:pt x="14158" y="5115"/>
                    <a:pt x="13276" y="3308"/>
                    <a:pt x="11974" y="1754"/>
                  </a:cubicBezTo>
                  <a:cubicBezTo>
                    <a:pt x="11512" y="1124"/>
                    <a:pt x="10882" y="620"/>
                    <a:pt x="10167" y="326"/>
                  </a:cubicBezTo>
                  <a:cubicBezTo>
                    <a:pt x="9873" y="158"/>
                    <a:pt x="9495" y="74"/>
                    <a:pt x="9117" y="32"/>
                  </a:cubicBezTo>
                  <a:cubicBezTo>
                    <a:pt x="8886" y="11"/>
                    <a:pt x="8644" y="0"/>
                    <a:pt x="8403" y="0"/>
                  </a:cubicBezTo>
                  <a:close/>
                </a:path>
              </a:pathLst>
            </a:custGeom>
            <a:solidFill>
              <a:srgbClr val="CE7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4972700" y="1804800"/>
              <a:ext cx="35450" cy="30075"/>
            </a:xfrm>
            <a:custGeom>
              <a:avLst/>
              <a:gdLst/>
              <a:ahLst/>
              <a:cxnLst/>
              <a:rect l="l" t="t" r="r" b="b"/>
              <a:pathLst>
                <a:path w="1418" h="1203" extrusionOk="0">
                  <a:moveTo>
                    <a:pt x="778" y="1"/>
                  </a:moveTo>
                  <a:cubicBezTo>
                    <a:pt x="265" y="1"/>
                    <a:pt x="0" y="604"/>
                    <a:pt x="325" y="1011"/>
                  </a:cubicBezTo>
                  <a:cubicBezTo>
                    <a:pt x="457" y="1142"/>
                    <a:pt x="623" y="1202"/>
                    <a:pt x="787" y="1202"/>
                  </a:cubicBezTo>
                  <a:cubicBezTo>
                    <a:pt x="1094" y="1202"/>
                    <a:pt x="1390" y="989"/>
                    <a:pt x="1418" y="633"/>
                  </a:cubicBezTo>
                  <a:cubicBezTo>
                    <a:pt x="1418" y="297"/>
                    <a:pt x="1166" y="3"/>
                    <a:pt x="829" y="3"/>
                  </a:cubicBezTo>
                  <a:cubicBezTo>
                    <a:pt x="812" y="1"/>
                    <a:pt x="795" y="1"/>
                    <a:pt x="778"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4940125" y="1894075"/>
              <a:ext cx="35475" cy="30850"/>
            </a:xfrm>
            <a:custGeom>
              <a:avLst/>
              <a:gdLst/>
              <a:ahLst/>
              <a:cxnLst/>
              <a:rect l="l" t="t" r="r" b="b"/>
              <a:pathLst>
                <a:path w="1419" h="1234" extrusionOk="0">
                  <a:moveTo>
                    <a:pt x="782" y="1"/>
                  </a:moveTo>
                  <a:cubicBezTo>
                    <a:pt x="267" y="1"/>
                    <a:pt x="0" y="644"/>
                    <a:pt x="326" y="1011"/>
                  </a:cubicBezTo>
                  <a:cubicBezTo>
                    <a:pt x="464" y="1164"/>
                    <a:pt x="641" y="1233"/>
                    <a:pt x="812" y="1233"/>
                  </a:cubicBezTo>
                  <a:cubicBezTo>
                    <a:pt x="1110" y="1233"/>
                    <a:pt x="1392" y="1022"/>
                    <a:pt x="1418" y="675"/>
                  </a:cubicBezTo>
                  <a:cubicBezTo>
                    <a:pt x="1418" y="338"/>
                    <a:pt x="1166" y="44"/>
                    <a:pt x="830" y="2"/>
                  </a:cubicBezTo>
                  <a:cubicBezTo>
                    <a:pt x="814" y="1"/>
                    <a:pt x="798" y="1"/>
                    <a:pt x="782"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4848750" y="1804800"/>
              <a:ext cx="35475" cy="30075"/>
            </a:xfrm>
            <a:custGeom>
              <a:avLst/>
              <a:gdLst/>
              <a:ahLst/>
              <a:cxnLst/>
              <a:rect l="l" t="t" r="r" b="b"/>
              <a:pathLst>
                <a:path w="1419" h="1203" extrusionOk="0">
                  <a:moveTo>
                    <a:pt x="779" y="1"/>
                  </a:moveTo>
                  <a:cubicBezTo>
                    <a:pt x="266" y="1"/>
                    <a:pt x="1" y="604"/>
                    <a:pt x="326" y="1011"/>
                  </a:cubicBezTo>
                  <a:cubicBezTo>
                    <a:pt x="458" y="1142"/>
                    <a:pt x="624" y="1202"/>
                    <a:pt x="788" y="1202"/>
                  </a:cubicBezTo>
                  <a:cubicBezTo>
                    <a:pt x="1095" y="1202"/>
                    <a:pt x="1391" y="989"/>
                    <a:pt x="1418" y="633"/>
                  </a:cubicBezTo>
                  <a:cubicBezTo>
                    <a:pt x="1418" y="297"/>
                    <a:pt x="1166" y="3"/>
                    <a:pt x="830" y="3"/>
                  </a:cubicBezTo>
                  <a:cubicBezTo>
                    <a:pt x="813" y="1"/>
                    <a:pt x="796" y="1"/>
                    <a:pt x="779"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4977675" y="1755075"/>
              <a:ext cx="52525" cy="30725"/>
            </a:xfrm>
            <a:custGeom>
              <a:avLst/>
              <a:gdLst/>
              <a:ahLst/>
              <a:cxnLst/>
              <a:rect l="l" t="t" r="r" b="b"/>
              <a:pathLst>
                <a:path w="2101" h="1229" extrusionOk="0">
                  <a:moveTo>
                    <a:pt x="235" y="1"/>
                  </a:moveTo>
                  <a:cubicBezTo>
                    <a:pt x="213" y="1"/>
                    <a:pt x="191" y="6"/>
                    <a:pt x="168" y="17"/>
                  </a:cubicBezTo>
                  <a:lnTo>
                    <a:pt x="126" y="17"/>
                  </a:lnTo>
                  <a:cubicBezTo>
                    <a:pt x="42" y="59"/>
                    <a:pt x="0" y="143"/>
                    <a:pt x="42" y="227"/>
                  </a:cubicBezTo>
                  <a:cubicBezTo>
                    <a:pt x="276" y="860"/>
                    <a:pt x="852" y="1229"/>
                    <a:pt x="1479" y="1229"/>
                  </a:cubicBezTo>
                  <a:cubicBezTo>
                    <a:pt x="1642" y="1229"/>
                    <a:pt x="1809" y="1204"/>
                    <a:pt x="1975" y="1151"/>
                  </a:cubicBezTo>
                  <a:cubicBezTo>
                    <a:pt x="2059" y="1109"/>
                    <a:pt x="2101" y="983"/>
                    <a:pt x="2059" y="899"/>
                  </a:cubicBezTo>
                  <a:cubicBezTo>
                    <a:pt x="2059" y="838"/>
                    <a:pt x="1991" y="799"/>
                    <a:pt x="1922" y="799"/>
                  </a:cubicBezTo>
                  <a:cubicBezTo>
                    <a:pt x="1897" y="799"/>
                    <a:pt x="1871" y="804"/>
                    <a:pt x="1849" y="815"/>
                  </a:cubicBezTo>
                  <a:cubicBezTo>
                    <a:pt x="1729" y="858"/>
                    <a:pt x="1606" y="878"/>
                    <a:pt x="1484" y="878"/>
                  </a:cubicBezTo>
                  <a:cubicBezTo>
                    <a:pt x="1006" y="878"/>
                    <a:pt x="546" y="570"/>
                    <a:pt x="378" y="101"/>
                  </a:cubicBezTo>
                  <a:cubicBezTo>
                    <a:pt x="348" y="40"/>
                    <a:pt x="294" y="1"/>
                    <a:pt x="235"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4835900" y="1757500"/>
              <a:ext cx="55675" cy="25175"/>
            </a:xfrm>
            <a:custGeom>
              <a:avLst/>
              <a:gdLst/>
              <a:ahLst/>
              <a:cxnLst/>
              <a:rect l="l" t="t" r="r" b="b"/>
              <a:pathLst>
                <a:path w="2227" h="1007" extrusionOk="0">
                  <a:moveTo>
                    <a:pt x="2004" y="0"/>
                  </a:moveTo>
                  <a:cubicBezTo>
                    <a:pt x="1952" y="0"/>
                    <a:pt x="1900" y="36"/>
                    <a:pt x="1848" y="88"/>
                  </a:cubicBezTo>
                  <a:cubicBezTo>
                    <a:pt x="1651" y="455"/>
                    <a:pt x="1263" y="651"/>
                    <a:pt x="865" y="651"/>
                  </a:cubicBezTo>
                  <a:cubicBezTo>
                    <a:pt x="670" y="651"/>
                    <a:pt x="473" y="605"/>
                    <a:pt x="294" y="508"/>
                  </a:cubicBezTo>
                  <a:cubicBezTo>
                    <a:pt x="259" y="491"/>
                    <a:pt x="224" y="481"/>
                    <a:pt x="193" y="481"/>
                  </a:cubicBezTo>
                  <a:cubicBezTo>
                    <a:pt x="148" y="481"/>
                    <a:pt x="109" y="501"/>
                    <a:pt x="84" y="550"/>
                  </a:cubicBezTo>
                  <a:lnTo>
                    <a:pt x="42" y="550"/>
                  </a:lnTo>
                  <a:cubicBezTo>
                    <a:pt x="0" y="676"/>
                    <a:pt x="42" y="760"/>
                    <a:pt x="126" y="802"/>
                  </a:cubicBezTo>
                  <a:cubicBezTo>
                    <a:pt x="361" y="941"/>
                    <a:pt x="619" y="1006"/>
                    <a:pt x="875" y="1006"/>
                  </a:cubicBezTo>
                  <a:cubicBezTo>
                    <a:pt x="1394" y="1006"/>
                    <a:pt x="1903" y="735"/>
                    <a:pt x="2185" y="256"/>
                  </a:cubicBezTo>
                  <a:cubicBezTo>
                    <a:pt x="2227" y="172"/>
                    <a:pt x="2185" y="88"/>
                    <a:pt x="2101" y="46"/>
                  </a:cubicBezTo>
                  <a:cubicBezTo>
                    <a:pt x="2068" y="14"/>
                    <a:pt x="2036" y="0"/>
                    <a:pt x="200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4895750" y="1839625"/>
              <a:ext cx="28375" cy="44025"/>
            </a:xfrm>
            <a:custGeom>
              <a:avLst/>
              <a:gdLst/>
              <a:ahLst/>
              <a:cxnLst/>
              <a:rect l="l" t="t" r="r" b="b"/>
              <a:pathLst>
                <a:path w="1135" h="1761" extrusionOk="0">
                  <a:moveTo>
                    <a:pt x="734" y="0"/>
                  </a:moveTo>
                  <a:cubicBezTo>
                    <a:pt x="686" y="0"/>
                    <a:pt x="634" y="23"/>
                    <a:pt x="589" y="80"/>
                  </a:cubicBezTo>
                  <a:cubicBezTo>
                    <a:pt x="127" y="626"/>
                    <a:pt x="1" y="1088"/>
                    <a:pt x="127" y="1382"/>
                  </a:cubicBezTo>
                  <a:cubicBezTo>
                    <a:pt x="295" y="1634"/>
                    <a:pt x="589" y="1760"/>
                    <a:pt x="883" y="1760"/>
                  </a:cubicBezTo>
                  <a:cubicBezTo>
                    <a:pt x="1135" y="1760"/>
                    <a:pt x="1135" y="1424"/>
                    <a:pt x="883" y="1424"/>
                  </a:cubicBezTo>
                  <a:cubicBezTo>
                    <a:pt x="883" y="1424"/>
                    <a:pt x="547" y="1424"/>
                    <a:pt x="463" y="1214"/>
                  </a:cubicBezTo>
                  <a:cubicBezTo>
                    <a:pt x="421" y="1172"/>
                    <a:pt x="379" y="878"/>
                    <a:pt x="883" y="290"/>
                  </a:cubicBezTo>
                  <a:cubicBezTo>
                    <a:pt x="975" y="167"/>
                    <a:pt x="865" y="0"/>
                    <a:pt x="73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a:off x="4895750" y="1879325"/>
              <a:ext cx="414875" cy="678600"/>
            </a:xfrm>
            <a:custGeom>
              <a:avLst/>
              <a:gdLst/>
              <a:ahLst/>
              <a:cxnLst/>
              <a:rect l="l" t="t" r="r" b="b"/>
              <a:pathLst>
                <a:path w="16595" h="27144" extrusionOk="0">
                  <a:moveTo>
                    <a:pt x="3409" y="1"/>
                  </a:moveTo>
                  <a:cubicBezTo>
                    <a:pt x="3278" y="1"/>
                    <a:pt x="2901" y="125"/>
                    <a:pt x="4202" y="1895"/>
                  </a:cubicBezTo>
                  <a:cubicBezTo>
                    <a:pt x="3613" y="1517"/>
                    <a:pt x="2983" y="1181"/>
                    <a:pt x="2311" y="886"/>
                  </a:cubicBezTo>
                  <a:cubicBezTo>
                    <a:pt x="1812" y="622"/>
                    <a:pt x="1314" y="440"/>
                    <a:pt x="1015" y="440"/>
                  </a:cubicBezTo>
                  <a:cubicBezTo>
                    <a:pt x="886" y="440"/>
                    <a:pt x="795" y="474"/>
                    <a:pt x="757" y="550"/>
                  </a:cubicBezTo>
                  <a:cubicBezTo>
                    <a:pt x="757" y="550"/>
                    <a:pt x="715" y="1391"/>
                    <a:pt x="1177" y="1517"/>
                  </a:cubicBezTo>
                  <a:cubicBezTo>
                    <a:pt x="1177" y="1517"/>
                    <a:pt x="127" y="2441"/>
                    <a:pt x="925" y="2861"/>
                  </a:cubicBezTo>
                  <a:cubicBezTo>
                    <a:pt x="925" y="2861"/>
                    <a:pt x="1" y="3533"/>
                    <a:pt x="1051" y="4415"/>
                  </a:cubicBezTo>
                  <a:cubicBezTo>
                    <a:pt x="1303" y="4877"/>
                    <a:pt x="1597" y="5339"/>
                    <a:pt x="1975" y="5718"/>
                  </a:cubicBezTo>
                  <a:cubicBezTo>
                    <a:pt x="3067" y="6936"/>
                    <a:pt x="4202" y="8112"/>
                    <a:pt x="5462" y="9204"/>
                  </a:cubicBezTo>
                  <a:cubicBezTo>
                    <a:pt x="5630" y="9372"/>
                    <a:pt x="8150" y="19287"/>
                    <a:pt x="9663" y="24580"/>
                  </a:cubicBezTo>
                  <a:cubicBezTo>
                    <a:pt x="10167" y="26334"/>
                    <a:pt x="11591" y="27144"/>
                    <a:pt x="13019" y="27144"/>
                  </a:cubicBezTo>
                  <a:cubicBezTo>
                    <a:pt x="14804" y="27144"/>
                    <a:pt x="16594" y="25878"/>
                    <a:pt x="16594" y="23614"/>
                  </a:cubicBezTo>
                  <a:cubicBezTo>
                    <a:pt x="16594" y="22900"/>
                    <a:pt x="16384" y="22227"/>
                    <a:pt x="16006" y="21681"/>
                  </a:cubicBezTo>
                  <a:lnTo>
                    <a:pt x="8319" y="8574"/>
                  </a:lnTo>
                  <a:cubicBezTo>
                    <a:pt x="8319" y="8574"/>
                    <a:pt x="6848" y="1181"/>
                    <a:pt x="3445" y="4"/>
                  </a:cubicBezTo>
                  <a:cubicBezTo>
                    <a:pt x="3445" y="4"/>
                    <a:pt x="3430" y="1"/>
                    <a:pt x="3409" y="1"/>
                  </a:cubicBezTo>
                  <a:close/>
                </a:path>
              </a:pathLst>
            </a:custGeom>
            <a:solidFill>
              <a:srgbClr val="CE7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4895750" y="1890325"/>
              <a:ext cx="62000" cy="131950"/>
            </a:xfrm>
            <a:custGeom>
              <a:avLst/>
              <a:gdLst/>
              <a:ahLst/>
              <a:cxnLst/>
              <a:rect l="l" t="t" r="r" b="b"/>
              <a:pathLst>
                <a:path w="2480" h="5278" extrusionOk="0">
                  <a:moveTo>
                    <a:pt x="1015" y="0"/>
                  </a:moveTo>
                  <a:cubicBezTo>
                    <a:pt x="886" y="0"/>
                    <a:pt x="795" y="34"/>
                    <a:pt x="757" y="110"/>
                  </a:cubicBezTo>
                  <a:cubicBezTo>
                    <a:pt x="757" y="110"/>
                    <a:pt x="715" y="951"/>
                    <a:pt x="1177" y="1077"/>
                  </a:cubicBezTo>
                  <a:cubicBezTo>
                    <a:pt x="1177" y="1077"/>
                    <a:pt x="127" y="2001"/>
                    <a:pt x="925" y="2421"/>
                  </a:cubicBezTo>
                  <a:cubicBezTo>
                    <a:pt x="925" y="2421"/>
                    <a:pt x="1" y="3093"/>
                    <a:pt x="1051" y="3975"/>
                  </a:cubicBezTo>
                  <a:cubicBezTo>
                    <a:pt x="1303" y="4437"/>
                    <a:pt x="1597" y="4899"/>
                    <a:pt x="1975" y="5278"/>
                  </a:cubicBezTo>
                  <a:cubicBezTo>
                    <a:pt x="2311" y="4269"/>
                    <a:pt x="2479" y="3261"/>
                    <a:pt x="2437" y="2211"/>
                  </a:cubicBezTo>
                  <a:cubicBezTo>
                    <a:pt x="2437" y="1623"/>
                    <a:pt x="2395" y="1035"/>
                    <a:pt x="2311" y="446"/>
                  </a:cubicBezTo>
                  <a:cubicBezTo>
                    <a:pt x="1812" y="182"/>
                    <a:pt x="1314" y="0"/>
                    <a:pt x="1015" y="0"/>
                  </a:cubicBezTo>
                  <a:close/>
                </a:path>
              </a:pathLst>
            </a:custGeom>
            <a:solidFill>
              <a:srgbClr val="AB5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4786525" y="2767925"/>
              <a:ext cx="548250" cy="885375"/>
            </a:xfrm>
            <a:custGeom>
              <a:avLst/>
              <a:gdLst/>
              <a:ahLst/>
              <a:cxnLst/>
              <a:rect l="l" t="t" r="r" b="b"/>
              <a:pathLst>
                <a:path w="21930" h="35415" extrusionOk="0">
                  <a:moveTo>
                    <a:pt x="4202" y="0"/>
                  </a:moveTo>
                  <a:cubicBezTo>
                    <a:pt x="3151" y="0"/>
                    <a:pt x="2143" y="421"/>
                    <a:pt x="1387" y="1135"/>
                  </a:cubicBezTo>
                  <a:cubicBezTo>
                    <a:pt x="631" y="1849"/>
                    <a:pt x="211" y="2857"/>
                    <a:pt x="169" y="3907"/>
                  </a:cubicBezTo>
                  <a:cubicBezTo>
                    <a:pt x="1" y="10041"/>
                    <a:pt x="5630" y="17813"/>
                    <a:pt x="11931" y="25752"/>
                  </a:cubicBezTo>
                  <a:cubicBezTo>
                    <a:pt x="14494" y="28945"/>
                    <a:pt x="17141" y="32222"/>
                    <a:pt x="19619" y="35415"/>
                  </a:cubicBezTo>
                  <a:lnTo>
                    <a:pt x="21930" y="33566"/>
                  </a:lnTo>
                  <a:lnTo>
                    <a:pt x="17099" y="21887"/>
                  </a:lnTo>
                  <a:lnTo>
                    <a:pt x="9579" y="3613"/>
                  </a:lnTo>
                  <a:cubicBezTo>
                    <a:pt x="8697" y="1429"/>
                    <a:pt x="6554" y="0"/>
                    <a:pt x="4202" y="0"/>
                  </a:cubicBezTo>
                  <a:close/>
                </a:path>
              </a:pathLst>
            </a:custGeom>
            <a:solidFill>
              <a:srgbClr val="CE8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5277000" y="3607075"/>
              <a:ext cx="217550" cy="272325"/>
            </a:xfrm>
            <a:custGeom>
              <a:avLst/>
              <a:gdLst/>
              <a:ahLst/>
              <a:cxnLst/>
              <a:rect l="l" t="t" r="r" b="b"/>
              <a:pathLst>
                <a:path w="8702" h="10893" extrusionOk="0">
                  <a:moveTo>
                    <a:pt x="2311" y="0"/>
                  </a:moveTo>
                  <a:cubicBezTo>
                    <a:pt x="3655" y="1428"/>
                    <a:pt x="4831" y="3025"/>
                    <a:pt x="5839" y="4705"/>
                  </a:cubicBezTo>
                  <a:cubicBezTo>
                    <a:pt x="6534" y="5973"/>
                    <a:pt x="5449" y="7176"/>
                    <a:pt x="4301" y="7176"/>
                  </a:cubicBezTo>
                  <a:cubicBezTo>
                    <a:pt x="3851" y="7176"/>
                    <a:pt x="3391" y="6991"/>
                    <a:pt x="3025" y="6554"/>
                  </a:cubicBezTo>
                  <a:cubicBezTo>
                    <a:pt x="1933" y="5041"/>
                    <a:pt x="882" y="3487"/>
                    <a:pt x="0" y="1849"/>
                  </a:cubicBezTo>
                  <a:lnTo>
                    <a:pt x="0" y="1849"/>
                  </a:lnTo>
                  <a:cubicBezTo>
                    <a:pt x="1176" y="6260"/>
                    <a:pt x="3403" y="8444"/>
                    <a:pt x="4999" y="10124"/>
                  </a:cubicBezTo>
                  <a:cubicBezTo>
                    <a:pt x="5504" y="10657"/>
                    <a:pt x="6094" y="10892"/>
                    <a:pt x="6638" y="10892"/>
                  </a:cubicBezTo>
                  <a:cubicBezTo>
                    <a:pt x="7768" y="10892"/>
                    <a:pt x="8701" y="9877"/>
                    <a:pt x="8276" y="8402"/>
                  </a:cubicBezTo>
                  <a:cubicBezTo>
                    <a:pt x="7268" y="4579"/>
                    <a:pt x="5923" y="3025"/>
                    <a:pt x="231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5277000" y="3607075"/>
              <a:ext cx="163350" cy="179400"/>
            </a:xfrm>
            <a:custGeom>
              <a:avLst/>
              <a:gdLst/>
              <a:ahLst/>
              <a:cxnLst/>
              <a:rect l="l" t="t" r="r" b="b"/>
              <a:pathLst>
                <a:path w="6534" h="7176" extrusionOk="0">
                  <a:moveTo>
                    <a:pt x="2311" y="0"/>
                  </a:moveTo>
                  <a:lnTo>
                    <a:pt x="0" y="1849"/>
                  </a:lnTo>
                  <a:cubicBezTo>
                    <a:pt x="882" y="3487"/>
                    <a:pt x="1933" y="5041"/>
                    <a:pt x="3025" y="6554"/>
                  </a:cubicBezTo>
                  <a:cubicBezTo>
                    <a:pt x="3391" y="6991"/>
                    <a:pt x="3851" y="7176"/>
                    <a:pt x="4301" y="7176"/>
                  </a:cubicBezTo>
                  <a:cubicBezTo>
                    <a:pt x="5449" y="7176"/>
                    <a:pt x="6534" y="5973"/>
                    <a:pt x="5839" y="4705"/>
                  </a:cubicBezTo>
                  <a:cubicBezTo>
                    <a:pt x="4831" y="3025"/>
                    <a:pt x="3655" y="1428"/>
                    <a:pt x="2311" y="0"/>
                  </a:cubicBezTo>
                  <a:close/>
                </a:path>
              </a:pathLst>
            </a:custGeom>
            <a:solidFill>
              <a:srgbClr val="CE8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4553375" y="1879350"/>
              <a:ext cx="429575" cy="678450"/>
            </a:xfrm>
            <a:custGeom>
              <a:avLst/>
              <a:gdLst/>
              <a:ahLst/>
              <a:cxnLst/>
              <a:rect l="l" t="t" r="r" b="b"/>
              <a:pathLst>
                <a:path w="17183" h="27138" extrusionOk="0">
                  <a:moveTo>
                    <a:pt x="13775" y="0"/>
                  </a:moveTo>
                  <a:cubicBezTo>
                    <a:pt x="13753" y="0"/>
                    <a:pt x="13738" y="3"/>
                    <a:pt x="13738" y="3"/>
                  </a:cubicBezTo>
                  <a:cubicBezTo>
                    <a:pt x="10377" y="1180"/>
                    <a:pt x="8864" y="8573"/>
                    <a:pt x="8864" y="8573"/>
                  </a:cubicBezTo>
                  <a:lnTo>
                    <a:pt x="1177" y="21680"/>
                  </a:lnTo>
                  <a:cubicBezTo>
                    <a:pt x="0" y="23487"/>
                    <a:pt x="715" y="25923"/>
                    <a:pt x="2647" y="26805"/>
                  </a:cubicBezTo>
                  <a:cubicBezTo>
                    <a:pt x="3130" y="27032"/>
                    <a:pt x="3634" y="27137"/>
                    <a:pt x="4127" y="27137"/>
                  </a:cubicBezTo>
                  <a:cubicBezTo>
                    <a:pt x="5649" y="27137"/>
                    <a:pt x="7076" y="26134"/>
                    <a:pt x="7520" y="24579"/>
                  </a:cubicBezTo>
                  <a:cubicBezTo>
                    <a:pt x="9033" y="19286"/>
                    <a:pt x="11553" y="9371"/>
                    <a:pt x="11763" y="9203"/>
                  </a:cubicBezTo>
                  <a:cubicBezTo>
                    <a:pt x="15880" y="5465"/>
                    <a:pt x="16132" y="4414"/>
                    <a:pt x="16132" y="4414"/>
                  </a:cubicBezTo>
                  <a:cubicBezTo>
                    <a:pt x="17182" y="3532"/>
                    <a:pt x="16300" y="2860"/>
                    <a:pt x="16300" y="2860"/>
                  </a:cubicBezTo>
                  <a:cubicBezTo>
                    <a:pt x="17056" y="2440"/>
                    <a:pt x="16006" y="1516"/>
                    <a:pt x="16006" y="1516"/>
                  </a:cubicBezTo>
                  <a:cubicBezTo>
                    <a:pt x="16468" y="1390"/>
                    <a:pt x="16426" y="549"/>
                    <a:pt x="16426" y="549"/>
                  </a:cubicBezTo>
                  <a:cubicBezTo>
                    <a:pt x="16383" y="473"/>
                    <a:pt x="16292" y="440"/>
                    <a:pt x="16169" y="440"/>
                  </a:cubicBezTo>
                  <a:cubicBezTo>
                    <a:pt x="15336" y="440"/>
                    <a:pt x="12981" y="1936"/>
                    <a:pt x="12981" y="1936"/>
                  </a:cubicBezTo>
                  <a:cubicBezTo>
                    <a:pt x="14321" y="125"/>
                    <a:pt x="13913" y="0"/>
                    <a:pt x="13775" y="0"/>
                  </a:cubicBezTo>
                  <a:close/>
                </a:path>
              </a:pathLst>
            </a:custGeom>
            <a:solidFill>
              <a:srgbClr val="CE7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4771825" y="1573250"/>
              <a:ext cx="329800" cy="324050"/>
            </a:xfrm>
            <a:custGeom>
              <a:avLst/>
              <a:gdLst/>
              <a:ahLst/>
              <a:cxnLst/>
              <a:rect l="l" t="t" r="r" b="b"/>
              <a:pathLst>
                <a:path w="13192" h="12962" extrusionOk="0">
                  <a:moveTo>
                    <a:pt x="6747" y="8828"/>
                  </a:moveTo>
                  <a:cubicBezTo>
                    <a:pt x="6737" y="8861"/>
                    <a:pt x="6729" y="8894"/>
                    <a:pt x="6722" y="8929"/>
                  </a:cubicBezTo>
                  <a:cubicBezTo>
                    <a:pt x="6731" y="8895"/>
                    <a:pt x="6739" y="8862"/>
                    <a:pt x="6747" y="8828"/>
                  </a:cubicBezTo>
                  <a:close/>
                  <a:moveTo>
                    <a:pt x="7154" y="0"/>
                  </a:moveTo>
                  <a:cubicBezTo>
                    <a:pt x="6869" y="0"/>
                    <a:pt x="6584" y="21"/>
                    <a:pt x="6302" y="64"/>
                  </a:cubicBezTo>
                  <a:cubicBezTo>
                    <a:pt x="4117" y="232"/>
                    <a:pt x="2227" y="1493"/>
                    <a:pt x="1135" y="3383"/>
                  </a:cubicBezTo>
                  <a:cubicBezTo>
                    <a:pt x="379" y="4980"/>
                    <a:pt x="0" y="6744"/>
                    <a:pt x="42" y="8508"/>
                  </a:cubicBezTo>
                  <a:cubicBezTo>
                    <a:pt x="84" y="10441"/>
                    <a:pt x="1093" y="12793"/>
                    <a:pt x="1177" y="12961"/>
                  </a:cubicBezTo>
                  <a:cubicBezTo>
                    <a:pt x="1303" y="11575"/>
                    <a:pt x="1303" y="10147"/>
                    <a:pt x="1261" y="8718"/>
                  </a:cubicBezTo>
                  <a:cubicBezTo>
                    <a:pt x="1261" y="7710"/>
                    <a:pt x="1723" y="6744"/>
                    <a:pt x="2563" y="6114"/>
                  </a:cubicBezTo>
                  <a:cubicBezTo>
                    <a:pt x="3361" y="5568"/>
                    <a:pt x="4033" y="4896"/>
                    <a:pt x="4537" y="4055"/>
                  </a:cubicBezTo>
                  <a:lnTo>
                    <a:pt x="4537" y="4055"/>
                  </a:lnTo>
                  <a:cubicBezTo>
                    <a:pt x="4411" y="4433"/>
                    <a:pt x="4369" y="4812"/>
                    <a:pt x="4327" y="5190"/>
                  </a:cubicBezTo>
                  <a:cubicBezTo>
                    <a:pt x="4243" y="5652"/>
                    <a:pt x="4117" y="6072"/>
                    <a:pt x="3991" y="6492"/>
                  </a:cubicBezTo>
                  <a:cubicBezTo>
                    <a:pt x="4327" y="6324"/>
                    <a:pt x="4622" y="6156"/>
                    <a:pt x="4916" y="5946"/>
                  </a:cubicBezTo>
                  <a:cubicBezTo>
                    <a:pt x="5630" y="5442"/>
                    <a:pt x="6218" y="4770"/>
                    <a:pt x="6596" y="4013"/>
                  </a:cubicBezTo>
                  <a:lnTo>
                    <a:pt x="6596" y="4013"/>
                  </a:lnTo>
                  <a:cubicBezTo>
                    <a:pt x="6554" y="4097"/>
                    <a:pt x="6596" y="4391"/>
                    <a:pt x="6596" y="4517"/>
                  </a:cubicBezTo>
                  <a:cubicBezTo>
                    <a:pt x="6596" y="5316"/>
                    <a:pt x="6680" y="6114"/>
                    <a:pt x="6806" y="6912"/>
                  </a:cubicBezTo>
                  <a:cubicBezTo>
                    <a:pt x="6886" y="7549"/>
                    <a:pt x="6890" y="8223"/>
                    <a:pt x="6747" y="8828"/>
                  </a:cubicBezTo>
                  <a:lnTo>
                    <a:pt x="6747" y="8828"/>
                  </a:lnTo>
                  <a:cubicBezTo>
                    <a:pt x="6920" y="8257"/>
                    <a:pt x="7543" y="7895"/>
                    <a:pt x="7940" y="7458"/>
                  </a:cubicBezTo>
                  <a:cubicBezTo>
                    <a:pt x="8360" y="6870"/>
                    <a:pt x="8738" y="6240"/>
                    <a:pt x="9033" y="5568"/>
                  </a:cubicBezTo>
                  <a:cubicBezTo>
                    <a:pt x="9201" y="5652"/>
                    <a:pt x="9243" y="5862"/>
                    <a:pt x="9369" y="5988"/>
                  </a:cubicBezTo>
                  <a:cubicBezTo>
                    <a:pt x="9789" y="6534"/>
                    <a:pt x="10419" y="6912"/>
                    <a:pt x="10797" y="7500"/>
                  </a:cubicBezTo>
                  <a:cubicBezTo>
                    <a:pt x="11175" y="8214"/>
                    <a:pt x="11385" y="8971"/>
                    <a:pt x="11385" y="9727"/>
                  </a:cubicBezTo>
                  <a:cubicBezTo>
                    <a:pt x="11427" y="10147"/>
                    <a:pt x="11427" y="10567"/>
                    <a:pt x="11427" y="10987"/>
                  </a:cubicBezTo>
                  <a:cubicBezTo>
                    <a:pt x="11385" y="11197"/>
                    <a:pt x="11385" y="11407"/>
                    <a:pt x="11343" y="11659"/>
                  </a:cubicBezTo>
                  <a:cubicBezTo>
                    <a:pt x="11343" y="11785"/>
                    <a:pt x="11343" y="12163"/>
                    <a:pt x="11259" y="12289"/>
                  </a:cubicBezTo>
                  <a:cubicBezTo>
                    <a:pt x="12939" y="10315"/>
                    <a:pt x="13191" y="7416"/>
                    <a:pt x="12645" y="4980"/>
                  </a:cubicBezTo>
                  <a:cubicBezTo>
                    <a:pt x="12603" y="4770"/>
                    <a:pt x="12519" y="4602"/>
                    <a:pt x="12477" y="4391"/>
                  </a:cubicBezTo>
                  <a:cubicBezTo>
                    <a:pt x="12393" y="4055"/>
                    <a:pt x="12267" y="3677"/>
                    <a:pt x="12099" y="3341"/>
                  </a:cubicBezTo>
                  <a:cubicBezTo>
                    <a:pt x="11595" y="2123"/>
                    <a:pt x="10713" y="1115"/>
                    <a:pt x="9537" y="485"/>
                  </a:cubicBezTo>
                  <a:cubicBezTo>
                    <a:pt x="8789" y="173"/>
                    <a:pt x="7972" y="0"/>
                    <a:pt x="715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5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lvl="0"/>
            <a:r>
              <a:rPr lang="en" dirty="0"/>
              <a:t>Genre – </a:t>
            </a:r>
            <a:r>
              <a:rPr lang="en-SG" dirty="0"/>
              <a:t>Count Vectorizer</a:t>
            </a:r>
            <a:endParaRPr dirty="0"/>
          </a:p>
        </p:txBody>
      </p:sp>
      <p:sp>
        <p:nvSpPr>
          <p:cNvPr id="1390" name="Google Shape;1390;p56"/>
          <p:cNvSpPr txBox="1">
            <a:spLocks noGrp="1"/>
          </p:cNvSpPr>
          <p:nvPr>
            <p:ph type="body" idx="1"/>
          </p:nvPr>
        </p:nvSpPr>
        <p:spPr>
          <a:xfrm>
            <a:off x="5429486" y="986378"/>
            <a:ext cx="3085573" cy="3576900"/>
          </a:xfrm>
          <a:prstGeom prst="rect">
            <a:avLst/>
          </a:prstGeom>
        </p:spPr>
        <p:txBody>
          <a:bodyPr spcFirstLastPara="1" wrap="square" lIns="91425" tIns="91425" rIns="91425" bIns="91425" anchor="ctr" anchorCtr="0">
            <a:noAutofit/>
          </a:bodyPr>
          <a:lstStyle/>
          <a:p>
            <a:pPr marL="171450" lvl="0" indent="-171450">
              <a:spcAft>
                <a:spcPts val="1600"/>
              </a:spcAft>
              <a:buFont typeface="Arial" panose="020B0604020202020204" pitchFamily="34" charset="0"/>
              <a:buChar char="•"/>
            </a:pPr>
            <a:r>
              <a:rPr lang="en-SG" sz="1200" dirty="0">
                <a:latin typeface="+mn-lt"/>
              </a:rPr>
              <a:t>Count vectorization is also known as one hot encoding. </a:t>
            </a:r>
          </a:p>
          <a:p>
            <a:pPr marL="171450" lvl="0" indent="-171450">
              <a:spcAft>
                <a:spcPts val="1600"/>
              </a:spcAft>
              <a:buFont typeface="Arial" panose="020B0604020202020204" pitchFamily="34" charset="0"/>
              <a:buChar char="•"/>
            </a:pPr>
            <a:r>
              <a:rPr lang="en-SG" sz="1200" dirty="0">
                <a:latin typeface="+mn-lt"/>
              </a:rPr>
              <a:t>Creates vectors which have the same dimensionality with the size of our vocabulary. </a:t>
            </a:r>
          </a:p>
          <a:p>
            <a:pPr marL="171450" lvl="0" indent="-171450">
              <a:spcAft>
                <a:spcPts val="1600"/>
              </a:spcAft>
              <a:buFont typeface="Arial" panose="020B0604020202020204" pitchFamily="34" charset="0"/>
              <a:buChar char="•"/>
            </a:pPr>
            <a:r>
              <a:rPr lang="en-SG" sz="1200" dirty="0">
                <a:latin typeface="+mn-lt"/>
              </a:rPr>
              <a:t>If the genre data features that token, we put a one in that dimension. </a:t>
            </a:r>
          </a:p>
          <a:p>
            <a:pPr marL="171450" lvl="0" indent="-171450">
              <a:spcAft>
                <a:spcPts val="1600"/>
              </a:spcAft>
              <a:buFont typeface="Arial" panose="020B0604020202020204" pitchFamily="34" charset="0"/>
              <a:buChar char="•"/>
            </a:pPr>
            <a:r>
              <a:rPr lang="en-SG" sz="1200" dirty="0">
                <a:latin typeface="+mn-lt"/>
              </a:rPr>
              <a:t>Each time the word appears again, we increase the count, leaving 0s everywhere else that the word does not appear. </a:t>
            </a:r>
          </a:p>
          <a:p>
            <a:pPr marL="171450" lvl="0" indent="-171450">
              <a:spcAft>
                <a:spcPts val="1600"/>
              </a:spcAft>
              <a:buFont typeface="Arial" panose="020B0604020202020204" pitchFamily="34" charset="0"/>
              <a:buChar char="•"/>
            </a:pPr>
            <a:r>
              <a:rPr lang="en-SG" sz="1200" dirty="0">
                <a:latin typeface="+mn-lt"/>
              </a:rPr>
              <a:t>A matrix of 0s and 1s are formed for each genre at the end of vectorization. </a:t>
            </a:r>
            <a:endParaRPr sz="1200" dirty="0">
              <a:latin typeface="+mn-lt"/>
            </a:endParaRPr>
          </a:p>
        </p:txBody>
      </p:sp>
      <p:pic>
        <p:nvPicPr>
          <p:cNvPr id="12290" name="Picture 2" descr="Natural Language Processing: Count Vectorization with scikit-learn">
            <a:extLst>
              <a:ext uri="{FF2B5EF4-FFF2-40B4-BE49-F238E27FC236}">
                <a16:creationId xmlns:a16="http://schemas.microsoft.com/office/drawing/2014/main" id="{E0E07B47-94FA-4022-BE67-CE3D98711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54" y="986378"/>
            <a:ext cx="4296022" cy="24029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11B3DF6-CEF4-4499-B0DD-160CB5ADCF6E}"/>
              </a:ext>
            </a:extLst>
          </p:cNvPr>
          <p:cNvSpPr txBox="1"/>
          <p:nvPr/>
        </p:nvSpPr>
        <p:spPr>
          <a:xfrm>
            <a:off x="527354" y="3448920"/>
            <a:ext cx="4296022" cy="415498"/>
          </a:xfrm>
          <a:prstGeom prst="rect">
            <a:avLst/>
          </a:prstGeom>
          <a:noFill/>
        </p:spPr>
        <p:txBody>
          <a:bodyPr wrap="square" rtlCol="0">
            <a:spAutoFit/>
          </a:bodyPr>
          <a:lstStyle/>
          <a:p>
            <a:r>
              <a:rPr lang="en-US" sz="700" dirty="0"/>
              <a:t>Source: Heidenreich, H. (2018, August 24). </a:t>
            </a:r>
            <a:r>
              <a:rPr lang="en-US" sz="700" i="1" dirty="0"/>
              <a:t>Natural Language Processing: Count Vectorization with scikit-learn</a:t>
            </a:r>
            <a:r>
              <a:rPr lang="en-US" sz="700" dirty="0"/>
              <a:t>. Retrieved from towards data science: https://towardsdatascience.com/natural-language-processing-count-vectorization-with-scikit-learn-e7804269bb5e</a:t>
            </a:r>
            <a:endParaRPr lang="en-SG" sz="700" dirty="0"/>
          </a:p>
        </p:txBody>
      </p:sp>
    </p:spTree>
    <p:extLst>
      <p:ext uri="{BB962C8B-B14F-4D97-AF65-F5344CB8AC3E}">
        <p14:creationId xmlns:p14="http://schemas.microsoft.com/office/powerpoint/2010/main" val="3082467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5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Plot - </a:t>
            </a:r>
            <a:r>
              <a:rPr lang="en" dirty="0"/>
              <a:t>TFIDF Vectorizer</a:t>
            </a:r>
            <a:endParaRPr dirty="0"/>
          </a:p>
        </p:txBody>
      </p:sp>
      <p:sp>
        <p:nvSpPr>
          <p:cNvPr id="1390" name="Google Shape;1390;p56"/>
          <p:cNvSpPr txBox="1">
            <a:spLocks noGrp="1"/>
          </p:cNvSpPr>
          <p:nvPr>
            <p:ph type="body" idx="1"/>
          </p:nvPr>
        </p:nvSpPr>
        <p:spPr>
          <a:xfrm>
            <a:off x="2940498" y="1023725"/>
            <a:ext cx="5483502" cy="3576900"/>
          </a:xfrm>
          <a:prstGeom prst="rect">
            <a:avLst/>
          </a:prstGeom>
        </p:spPr>
        <p:txBody>
          <a:bodyPr spcFirstLastPara="1" wrap="square" lIns="91425" tIns="91425" rIns="91425" bIns="91425" anchor="ctr" anchorCtr="0">
            <a:noAutofit/>
          </a:bodyPr>
          <a:lstStyle/>
          <a:p>
            <a:pPr marL="171450" lvl="0" indent="-171450">
              <a:spcAft>
                <a:spcPts val="1600"/>
              </a:spcAft>
              <a:buFont typeface="Arial" panose="020B0604020202020204" pitchFamily="34" charset="0"/>
              <a:buChar char="•"/>
            </a:pPr>
            <a:r>
              <a:rPr lang="en-SG" sz="1200" dirty="0">
                <a:latin typeface="+mn-lt"/>
              </a:rPr>
              <a:t>Term Frequency Inverse Document Frequency (TF-IDF) are used for the feature extraction for plot. </a:t>
            </a:r>
          </a:p>
          <a:p>
            <a:pPr marL="171450" lvl="0" indent="-171450">
              <a:spcAft>
                <a:spcPts val="1600"/>
              </a:spcAft>
              <a:buFont typeface="Arial" panose="020B0604020202020204" pitchFamily="34" charset="0"/>
              <a:buChar char="•"/>
            </a:pPr>
            <a:r>
              <a:rPr lang="en-SG" sz="1200" dirty="0">
                <a:latin typeface="+mn-lt"/>
              </a:rPr>
              <a:t>Term Frequency(TF) measures how common a word appears in a particular plot summary by the frequency that it appears. </a:t>
            </a:r>
          </a:p>
          <a:p>
            <a:pPr marL="171450" lvl="0" indent="-171450">
              <a:spcAft>
                <a:spcPts val="1600"/>
              </a:spcAft>
              <a:buFont typeface="Arial" panose="020B0604020202020204" pitchFamily="34" charset="0"/>
              <a:buChar char="•"/>
            </a:pPr>
            <a:r>
              <a:rPr lang="en-SG" sz="1200" dirty="0">
                <a:latin typeface="+mn-lt"/>
              </a:rPr>
              <a:t>Higher TF value means the word appears more frequently in a plot. IDF measures how unique a word is in the plot by how infrequent the word appears across all plot summaries.</a:t>
            </a:r>
          </a:p>
          <a:p>
            <a:pPr marL="171450" lvl="0" indent="-171450">
              <a:spcAft>
                <a:spcPts val="1600"/>
              </a:spcAft>
              <a:buFont typeface="Arial" panose="020B0604020202020204" pitchFamily="34" charset="0"/>
              <a:buChar char="•"/>
            </a:pPr>
            <a:r>
              <a:rPr lang="en-SG" sz="1200" dirty="0">
                <a:latin typeface="+mn-lt"/>
              </a:rPr>
              <a:t> If a word appears frequently in all plots, it will have a small IDF value and means it is not a very meaningful word across the set of plots. Hence, TF-IDF score is calculated by the product of TF and IDF. </a:t>
            </a:r>
          </a:p>
          <a:p>
            <a:pPr marL="171450" lvl="0" indent="-171450">
              <a:spcAft>
                <a:spcPts val="1600"/>
              </a:spcAft>
              <a:buFont typeface="Arial" panose="020B0604020202020204" pitchFamily="34" charset="0"/>
              <a:buChar char="•"/>
            </a:pPr>
            <a:r>
              <a:rPr lang="en-SG" sz="1200" dirty="0">
                <a:latin typeface="+mn-lt"/>
              </a:rPr>
              <a:t>A high score will indicate that the word occurs frequently and provide the most information in that specific plot</a:t>
            </a:r>
            <a:endParaRPr sz="1200" dirty="0">
              <a:latin typeface="+mn-lt"/>
            </a:endParaRPr>
          </a:p>
        </p:txBody>
      </p:sp>
      <p:pic>
        <p:nvPicPr>
          <p:cNvPr id="13328" name="Picture 16" descr="How to Use Tfidftransformer &amp; Tfidfvectorizer - A Short Tutorial ...">
            <a:extLst>
              <a:ext uri="{FF2B5EF4-FFF2-40B4-BE49-F238E27FC236}">
                <a16:creationId xmlns:a16="http://schemas.microsoft.com/office/drawing/2014/main" id="{1F81F3AE-92DE-4BCA-BBDE-79B079AB9D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6339"/>
          <a:stretch/>
        </p:blipFill>
        <p:spPr bwMode="auto">
          <a:xfrm>
            <a:off x="807267" y="1115493"/>
            <a:ext cx="1438275" cy="327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73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5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Plot - </a:t>
            </a:r>
            <a:r>
              <a:rPr lang="en" dirty="0"/>
              <a:t>Word2vec</a:t>
            </a:r>
            <a:endParaRPr dirty="0"/>
          </a:p>
        </p:txBody>
      </p:sp>
      <p:sp>
        <p:nvSpPr>
          <p:cNvPr id="1390" name="Google Shape;1390;p56"/>
          <p:cNvSpPr txBox="1">
            <a:spLocks noGrp="1"/>
          </p:cNvSpPr>
          <p:nvPr>
            <p:ph type="body" idx="1"/>
          </p:nvPr>
        </p:nvSpPr>
        <p:spPr>
          <a:xfrm>
            <a:off x="4313994" y="1023725"/>
            <a:ext cx="4110005" cy="3576900"/>
          </a:xfrm>
          <a:prstGeom prst="rect">
            <a:avLst/>
          </a:prstGeom>
        </p:spPr>
        <p:txBody>
          <a:bodyPr spcFirstLastPara="1" wrap="square" lIns="91425" tIns="91425" rIns="91425" bIns="91425" anchor="ctr" anchorCtr="0">
            <a:noAutofit/>
          </a:bodyPr>
          <a:lstStyle/>
          <a:p>
            <a:pPr marL="171450" lvl="0" indent="-171450">
              <a:spcAft>
                <a:spcPts val="1600"/>
              </a:spcAft>
              <a:buFont typeface="Arial" panose="020B0604020202020204" pitchFamily="34" charset="0"/>
              <a:buChar char="•"/>
            </a:pPr>
            <a:r>
              <a:rPr lang="en-SG" sz="1200" dirty="0">
                <a:latin typeface="+mn-lt"/>
              </a:rPr>
              <a:t>In the project, we have used a pre-trained Word2Vec model by Google to convert words to its corresponding vector form. </a:t>
            </a:r>
          </a:p>
          <a:p>
            <a:pPr marL="171450" lvl="0" indent="-171450">
              <a:spcAft>
                <a:spcPts val="1600"/>
              </a:spcAft>
              <a:buFont typeface="Arial" panose="020B0604020202020204" pitchFamily="34" charset="0"/>
              <a:buChar char="•"/>
            </a:pPr>
            <a:r>
              <a:rPr lang="en-SG" sz="1200" dirty="0">
                <a:latin typeface="+mn-lt"/>
              </a:rPr>
              <a:t>For a given plot summary, we have converted each word to vectors, sum vectors up and find the mean value to represent an average word2vec word embedding for a given plot summary.</a:t>
            </a:r>
          </a:p>
          <a:p>
            <a:pPr marL="171450" lvl="0" indent="-171450">
              <a:spcAft>
                <a:spcPts val="1600"/>
              </a:spcAft>
              <a:buFont typeface="Arial" panose="020B0604020202020204" pitchFamily="34" charset="0"/>
              <a:buChar char="•"/>
            </a:pPr>
            <a:r>
              <a:rPr lang="en-SG" sz="1200" dirty="0">
                <a:latin typeface="+mn-lt"/>
              </a:rPr>
              <a:t>Assume that we have n words in a plot summary {w1,w2,w3,w4,w5,w6 … , </a:t>
            </a:r>
            <a:r>
              <a:rPr lang="en-SG" sz="1200" dirty="0" err="1">
                <a:latin typeface="+mn-lt"/>
              </a:rPr>
              <a:t>wn</a:t>
            </a:r>
            <a:r>
              <a:rPr lang="en-SG" sz="1200" dirty="0">
                <a:latin typeface="+mn-lt"/>
              </a:rPr>
              <a:t>}. </a:t>
            </a:r>
          </a:p>
          <a:p>
            <a:pPr marL="171450" lvl="0" indent="-171450">
              <a:spcAft>
                <a:spcPts val="1600"/>
              </a:spcAft>
              <a:buFont typeface="Arial" panose="020B0604020202020204" pitchFamily="34" charset="0"/>
              <a:buChar char="•"/>
            </a:pPr>
            <a:r>
              <a:rPr lang="en-SG" sz="1200" dirty="0">
                <a:latin typeface="+mn-lt"/>
              </a:rPr>
              <a:t>We will convert each word to a vector, add the vectors together and divide by the total number of words (n) appearing in that particular plot. </a:t>
            </a:r>
          </a:p>
          <a:p>
            <a:pPr marL="171450" lvl="0" indent="-171450">
              <a:spcAft>
                <a:spcPts val="1600"/>
              </a:spcAft>
              <a:buFont typeface="Arial" panose="020B0604020202020204" pitchFamily="34" charset="0"/>
              <a:buChar char="•"/>
            </a:pPr>
            <a:r>
              <a:rPr lang="en-SG" sz="1200" dirty="0">
                <a:latin typeface="+mn-lt"/>
              </a:rPr>
              <a:t>Hence, our final vector will look like [word2vec(w1) + word2vec(w2) + word2vec(w3) …. + word2vec(</a:t>
            </a:r>
            <a:r>
              <a:rPr lang="en-SG" sz="1200" dirty="0" err="1">
                <a:latin typeface="+mn-lt"/>
              </a:rPr>
              <a:t>wn</a:t>
            </a:r>
            <a:r>
              <a:rPr lang="en-SG" sz="1200" dirty="0">
                <a:latin typeface="+mn-lt"/>
              </a:rPr>
              <a:t>)]/n. </a:t>
            </a:r>
            <a:endParaRPr lang="en-SG" dirty="0">
              <a:latin typeface="+mn-lt"/>
            </a:endParaRPr>
          </a:p>
        </p:txBody>
      </p:sp>
      <p:pic>
        <p:nvPicPr>
          <p:cNvPr id="14338" name="Picture 2">
            <a:extLst>
              <a:ext uri="{FF2B5EF4-FFF2-40B4-BE49-F238E27FC236}">
                <a16:creationId xmlns:a16="http://schemas.microsoft.com/office/drawing/2014/main" id="{029CF339-D8D8-41A6-A07E-04217175E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75" y="1136815"/>
            <a:ext cx="2867025" cy="1724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0342335-1A83-43FA-87F7-44A094633D01}"/>
              </a:ext>
            </a:extLst>
          </p:cNvPr>
          <p:cNvSpPr txBox="1"/>
          <p:nvPr/>
        </p:nvSpPr>
        <p:spPr>
          <a:xfrm>
            <a:off x="515114" y="2860840"/>
            <a:ext cx="3279077" cy="415498"/>
          </a:xfrm>
          <a:prstGeom prst="rect">
            <a:avLst/>
          </a:prstGeom>
          <a:noFill/>
        </p:spPr>
        <p:txBody>
          <a:bodyPr wrap="square" rtlCol="0">
            <a:spAutoFit/>
          </a:bodyPr>
          <a:lstStyle/>
          <a:p>
            <a:r>
              <a:rPr lang="en-US" sz="700" dirty="0"/>
              <a:t>Source: Tran, K. (2020, March 12). </a:t>
            </a:r>
            <a:r>
              <a:rPr lang="en-SG" sz="700" i="1" dirty="0"/>
              <a:t>How to Solve Analogies with Word2Vec</a:t>
            </a:r>
            <a:r>
              <a:rPr lang="en-US" sz="700" dirty="0"/>
              <a:t>. Retrieved from towards data science: https://towardsdatascience.com/how-to-solve-analogies-with-word2vec-6ebaf2354009</a:t>
            </a:r>
            <a:endParaRPr lang="en-SG" sz="700" dirty="0"/>
          </a:p>
        </p:txBody>
      </p:sp>
    </p:spTree>
    <p:extLst>
      <p:ext uri="{BB962C8B-B14F-4D97-AF65-F5344CB8AC3E}">
        <p14:creationId xmlns:p14="http://schemas.microsoft.com/office/powerpoint/2010/main" val="497759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1"/>
          <p:cNvSpPr/>
          <p:nvPr/>
        </p:nvSpPr>
        <p:spPr>
          <a:xfrm>
            <a:off x="202050" y="4215825"/>
            <a:ext cx="4239600" cy="389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41"/>
          <p:cNvGrpSpPr/>
          <p:nvPr/>
        </p:nvGrpSpPr>
        <p:grpSpPr>
          <a:xfrm>
            <a:off x="2518326" y="1514453"/>
            <a:ext cx="2096739" cy="4252587"/>
            <a:chOff x="1535551" y="614328"/>
            <a:chExt cx="2096739" cy="4252587"/>
          </a:xfrm>
        </p:grpSpPr>
        <p:sp>
          <p:nvSpPr>
            <p:cNvPr id="970" name="Google Shape;970;p41"/>
            <p:cNvSpPr/>
            <p:nvPr/>
          </p:nvSpPr>
          <p:spPr>
            <a:xfrm>
              <a:off x="1620638"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1535551"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2181702" y="1294945"/>
              <a:ext cx="586439" cy="349270"/>
            </a:xfrm>
            <a:custGeom>
              <a:avLst/>
              <a:gdLst/>
              <a:ahLst/>
              <a:cxnLst/>
              <a:rect l="l" t="t" r="r" b="b"/>
              <a:pathLst>
                <a:path w="13612" h="8107" extrusionOk="0">
                  <a:moveTo>
                    <a:pt x="3275" y="1"/>
                  </a:moveTo>
                  <a:cubicBezTo>
                    <a:pt x="2949" y="1"/>
                    <a:pt x="2886" y="170"/>
                    <a:pt x="2731" y="727"/>
                  </a:cubicBezTo>
                  <a:cubicBezTo>
                    <a:pt x="2311" y="2114"/>
                    <a:pt x="0" y="5853"/>
                    <a:pt x="1849" y="6987"/>
                  </a:cubicBezTo>
                  <a:cubicBezTo>
                    <a:pt x="2689" y="7491"/>
                    <a:pt x="3991" y="7701"/>
                    <a:pt x="5000" y="7827"/>
                  </a:cubicBezTo>
                  <a:lnTo>
                    <a:pt x="5504" y="7911"/>
                  </a:lnTo>
                  <a:cubicBezTo>
                    <a:pt x="5420" y="7953"/>
                    <a:pt x="5336" y="8037"/>
                    <a:pt x="5210" y="8079"/>
                  </a:cubicBezTo>
                  <a:cubicBezTo>
                    <a:pt x="5436" y="8096"/>
                    <a:pt x="5655" y="8107"/>
                    <a:pt x="5873" y="8107"/>
                  </a:cubicBezTo>
                  <a:cubicBezTo>
                    <a:pt x="6181" y="8107"/>
                    <a:pt x="6486" y="8086"/>
                    <a:pt x="6806" y="8037"/>
                  </a:cubicBezTo>
                  <a:cubicBezTo>
                    <a:pt x="7126" y="8086"/>
                    <a:pt x="7431" y="8107"/>
                    <a:pt x="7739" y="8107"/>
                  </a:cubicBezTo>
                  <a:cubicBezTo>
                    <a:pt x="7957" y="8107"/>
                    <a:pt x="8176" y="8096"/>
                    <a:pt x="8402" y="8079"/>
                  </a:cubicBezTo>
                  <a:cubicBezTo>
                    <a:pt x="8318" y="8037"/>
                    <a:pt x="8192" y="7953"/>
                    <a:pt x="8108" y="7911"/>
                  </a:cubicBezTo>
                  <a:lnTo>
                    <a:pt x="8654" y="7827"/>
                  </a:lnTo>
                  <a:cubicBezTo>
                    <a:pt x="9621" y="7701"/>
                    <a:pt x="10965" y="7491"/>
                    <a:pt x="11805" y="6987"/>
                  </a:cubicBezTo>
                  <a:cubicBezTo>
                    <a:pt x="13612" y="5853"/>
                    <a:pt x="11343" y="2114"/>
                    <a:pt x="10923" y="727"/>
                  </a:cubicBezTo>
                  <a:cubicBezTo>
                    <a:pt x="10737" y="170"/>
                    <a:pt x="10665" y="1"/>
                    <a:pt x="10338" y="1"/>
                  </a:cubicBezTo>
                  <a:cubicBezTo>
                    <a:pt x="10221" y="1"/>
                    <a:pt x="10071" y="22"/>
                    <a:pt x="9873" y="55"/>
                  </a:cubicBezTo>
                  <a:cubicBezTo>
                    <a:pt x="9327" y="181"/>
                    <a:pt x="8444" y="223"/>
                    <a:pt x="8108" y="727"/>
                  </a:cubicBezTo>
                  <a:lnTo>
                    <a:pt x="7898" y="1063"/>
                  </a:lnTo>
                  <a:cubicBezTo>
                    <a:pt x="8528" y="1694"/>
                    <a:pt x="7898" y="4424"/>
                    <a:pt x="7562" y="5264"/>
                  </a:cubicBezTo>
                  <a:cubicBezTo>
                    <a:pt x="7394" y="5769"/>
                    <a:pt x="7142" y="6231"/>
                    <a:pt x="6806" y="6651"/>
                  </a:cubicBezTo>
                  <a:cubicBezTo>
                    <a:pt x="6470" y="6231"/>
                    <a:pt x="6218" y="5769"/>
                    <a:pt x="6050" y="5264"/>
                  </a:cubicBezTo>
                  <a:cubicBezTo>
                    <a:pt x="5756" y="4424"/>
                    <a:pt x="5084" y="1694"/>
                    <a:pt x="5714" y="1063"/>
                  </a:cubicBezTo>
                  <a:lnTo>
                    <a:pt x="5504" y="727"/>
                  </a:lnTo>
                  <a:cubicBezTo>
                    <a:pt x="5168" y="223"/>
                    <a:pt x="4285" y="181"/>
                    <a:pt x="3739" y="55"/>
                  </a:cubicBezTo>
                  <a:cubicBezTo>
                    <a:pt x="3541" y="22"/>
                    <a:pt x="3391" y="1"/>
                    <a:pt x="3275" y="1"/>
                  </a:cubicBez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1600734" y="1554302"/>
              <a:ext cx="568344" cy="776476"/>
            </a:xfrm>
            <a:custGeom>
              <a:avLst/>
              <a:gdLst/>
              <a:ahLst/>
              <a:cxnLst/>
              <a:rect l="l" t="t" r="r" b="b"/>
              <a:pathLst>
                <a:path w="13192" h="18023" extrusionOk="0">
                  <a:moveTo>
                    <a:pt x="13191" y="1"/>
                  </a:moveTo>
                  <a:lnTo>
                    <a:pt x="10881" y="337"/>
                  </a:lnTo>
                  <a:cubicBezTo>
                    <a:pt x="9032" y="589"/>
                    <a:pt x="7394" y="1681"/>
                    <a:pt x="6470" y="3319"/>
                  </a:cubicBezTo>
                  <a:lnTo>
                    <a:pt x="0" y="14998"/>
                  </a:lnTo>
                  <a:lnTo>
                    <a:pt x="5504" y="18023"/>
                  </a:lnTo>
                  <a:lnTo>
                    <a:pt x="12771" y="5126"/>
                  </a:lnTo>
                  <a:lnTo>
                    <a:pt x="13191" y="1"/>
                  </a:lnTo>
                  <a:close/>
                </a:path>
              </a:pathLst>
            </a:custGeom>
            <a:solidFill>
              <a:srgbClr val="FF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2150941" y="1346170"/>
              <a:ext cx="619009" cy="574117"/>
            </a:xfrm>
            <a:custGeom>
              <a:avLst/>
              <a:gdLst/>
              <a:ahLst/>
              <a:cxnLst/>
              <a:rect l="l" t="t" r="r" b="b"/>
              <a:pathLst>
                <a:path w="14368" h="13326" extrusionOk="0">
                  <a:moveTo>
                    <a:pt x="5209" y="0"/>
                  </a:moveTo>
                  <a:cubicBezTo>
                    <a:pt x="5209" y="0"/>
                    <a:pt x="4957" y="3571"/>
                    <a:pt x="4915" y="3655"/>
                  </a:cubicBezTo>
                  <a:cubicBezTo>
                    <a:pt x="4915" y="4117"/>
                    <a:pt x="4579" y="4495"/>
                    <a:pt x="4117" y="4538"/>
                  </a:cubicBezTo>
                  <a:lnTo>
                    <a:pt x="3193" y="4664"/>
                  </a:lnTo>
                  <a:lnTo>
                    <a:pt x="0" y="11427"/>
                  </a:lnTo>
                  <a:cubicBezTo>
                    <a:pt x="467" y="12606"/>
                    <a:pt x="4981" y="13325"/>
                    <a:pt x="8836" y="13325"/>
                  </a:cubicBezTo>
                  <a:cubicBezTo>
                    <a:pt x="11576" y="13325"/>
                    <a:pt x="13984" y="12962"/>
                    <a:pt x="14368" y="12141"/>
                  </a:cubicBezTo>
                  <a:lnTo>
                    <a:pt x="11721" y="4958"/>
                  </a:lnTo>
                  <a:lnTo>
                    <a:pt x="10923" y="4874"/>
                  </a:lnTo>
                  <a:cubicBezTo>
                    <a:pt x="9957" y="4664"/>
                    <a:pt x="9494" y="4285"/>
                    <a:pt x="9284" y="3277"/>
                  </a:cubicBezTo>
                  <a:cubicBezTo>
                    <a:pt x="9200" y="2311"/>
                    <a:pt x="9200" y="1345"/>
                    <a:pt x="9242" y="379"/>
                  </a:cubicBezTo>
                  <a:lnTo>
                    <a:pt x="5209" y="0"/>
                  </a:lnTo>
                  <a:close/>
                </a:path>
              </a:pathLst>
            </a:custGeom>
            <a:solidFill>
              <a:srgbClr val="FF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2031473" y="1545729"/>
              <a:ext cx="946609" cy="1592286"/>
            </a:xfrm>
            <a:custGeom>
              <a:avLst/>
              <a:gdLst/>
              <a:ahLst/>
              <a:cxnLst/>
              <a:rect l="l" t="t" r="r" b="b"/>
              <a:pathLst>
                <a:path w="21972" h="36959" extrusionOk="0">
                  <a:moveTo>
                    <a:pt x="5179" y="0"/>
                  </a:moveTo>
                  <a:cubicBezTo>
                    <a:pt x="4393" y="0"/>
                    <a:pt x="3613" y="95"/>
                    <a:pt x="2857" y="284"/>
                  </a:cubicBezTo>
                  <a:cubicBezTo>
                    <a:pt x="1933" y="1754"/>
                    <a:pt x="2437" y="5451"/>
                    <a:pt x="1219" y="7887"/>
                  </a:cubicBezTo>
                  <a:cubicBezTo>
                    <a:pt x="1" y="10408"/>
                    <a:pt x="841" y="13727"/>
                    <a:pt x="2185" y="16289"/>
                  </a:cubicBezTo>
                  <a:lnTo>
                    <a:pt x="3529" y="18936"/>
                  </a:lnTo>
                  <a:lnTo>
                    <a:pt x="4664" y="21162"/>
                  </a:lnTo>
                  <a:cubicBezTo>
                    <a:pt x="4832" y="21667"/>
                    <a:pt x="4916" y="22171"/>
                    <a:pt x="4874" y="22675"/>
                  </a:cubicBezTo>
                  <a:cubicBezTo>
                    <a:pt x="4874" y="22969"/>
                    <a:pt x="4874" y="23221"/>
                    <a:pt x="4874" y="23515"/>
                  </a:cubicBezTo>
                  <a:cubicBezTo>
                    <a:pt x="4832" y="23977"/>
                    <a:pt x="4664" y="24439"/>
                    <a:pt x="4412" y="24817"/>
                  </a:cubicBezTo>
                  <a:lnTo>
                    <a:pt x="1" y="31917"/>
                  </a:lnTo>
                  <a:cubicBezTo>
                    <a:pt x="3130" y="35344"/>
                    <a:pt x="6571" y="36959"/>
                    <a:pt x="10298" y="36959"/>
                  </a:cubicBezTo>
                  <a:cubicBezTo>
                    <a:pt x="13927" y="36959"/>
                    <a:pt x="17827" y="35428"/>
                    <a:pt x="21972" y="32547"/>
                  </a:cubicBezTo>
                  <a:lnTo>
                    <a:pt x="16510" y="23767"/>
                  </a:lnTo>
                  <a:cubicBezTo>
                    <a:pt x="16090" y="22801"/>
                    <a:pt x="15922" y="21751"/>
                    <a:pt x="15964" y="20742"/>
                  </a:cubicBezTo>
                  <a:cubicBezTo>
                    <a:pt x="16006" y="19986"/>
                    <a:pt x="16174" y="19272"/>
                    <a:pt x="16468" y="18600"/>
                  </a:cubicBezTo>
                  <a:lnTo>
                    <a:pt x="16678" y="18096"/>
                  </a:lnTo>
                  <a:lnTo>
                    <a:pt x="18107" y="14651"/>
                  </a:lnTo>
                  <a:cubicBezTo>
                    <a:pt x="18947" y="12634"/>
                    <a:pt x="18989" y="10324"/>
                    <a:pt x="18275" y="8223"/>
                  </a:cubicBezTo>
                  <a:cubicBezTo>
                    <a:pt x="17771" y="6753"/>
                    <a:pt x="17603" y="5199"/>
                    <a:pt x="17729" y="3686"/>
                  </a:cubicBezTo>
                  <a:lnTo>
                    <a:pt x="18023" y="704"/>
                  </a:lnTo>
                  <a:cubicBezTo>
                    <a:pt x="17030" y="446"/>
                    <a:pt x="15973" y="318"/>
                    <a:pt x="14937" y="318"/>
                  </a:cubicBezTo>
                  <a:cubicBezTo>
                    <a:pt x="14789" y="318"/>
                    <a:pt x="14641" y="320"/>
                    <a:pt x="14494" y="326"/>
                  </a:cubicBezTo>
                  <a:lnTo>
                    <a:pt x="14830" y="1334"/>
                  </a:lnTo>
                  <a:cubicBezTo>
                    <a:pt x="15880" y="4485"/>
                    <a:pt x="13612" y="7719"/>
                    <a:pt x="10293" y="7761"/>
                  </a:cubicBezTo>
                  <a:lnTo>
                    <a:pt x="10125" y="7761"/>
                  </a:lnTo>
                  <a:cubicBezTo>
                    <a:pt x="10104" y="7762"/>
                    <a:pt x="10083" y="7762"/>
                    <a:pt x="10063" y="7762"/>
                  </a:cubicBezTo>
                  <a:cubicBezTo>
                    <a:pt x="6610" y="7762"/>
                    <a:pt x="4251" y="4297"/>
                    <a:pt x="5546" y="1082"/>
                  </a:cubicBezTo>
                  <a:lnTo>
                    <a:pt x="5966" y="32"/>
                  </a:lnTo>
                  <a:cubicBezTo>
                    <a:pt x="5703" y="11"/>
                    <a:pt x="5441" y="0"/>
                    <a:pt x="5179" y="0"/>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1984427" y="2859228"/>
              <a:ext cx="1026225" cy="394593"/>
            </a:xfrm>
            <a:custGeom>
              <a:avLst/>
              <a:gdLst/>
              <a:ahLst/>
              <a:cxnLst/>
              <a:rect l="l" t="t" r="r" b="b"/>
              <a:pathLst>
                <a:path w="23820" h="9159" extrusionOk="0">
                  <a:moveTo>
                    <a:pt x="4579" y="1"/>
                  </a:moveTo>
                  <a:cubicBezTo>
                    <a:pt x="2059" y="1"/>
                    <a:pt x="0" y="1639"/>
                    <a:pt x="0" y="4580"/>
                  </a:cubicBezTo>
                  <a:cubicBezTo>
                    <a:pt x="42" y="7100"/>
                    <a:pt x="2059" y="9117"/>
                    <a:pt x="4579" y="9159"/>
                  </a:cubicBezTo>
                  <a:lnTo>
                    <a:pt x="19241" y="9159"/>
                  </a:lnTo>
                  <a:cubicBezTo>
                    <a:pt x="21761" y="9159"/>
                    <a:pt x="23820" y="7100"/>
                    <a:pt x="23820" y="4580"/>
                  </a:cubicBezTo>
                  <a:cubicBezTo>
                    <a:pt x="23820" y="2059"/>
                    <a:pt x="21761" y="1"/>
                    <a:pt x="19241" y="1"/>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2100233" y="714969"/>
              <a:ext cx="725811" cy="710861"/>
            </a:xfrm>
            <a:custGeom>
              <a:avLst/>
              <a:gdLst/>
              <a:ahLst/>
              <a:cxnLst/>
              <a:rect l="l" t="t" r="r" b="b"/>
              <a:pathLst>
                <a:path w="16847" h="16500" extrusionOk="0">
                  <a:moveTo>
                    <a:pt x="8424" y="1"/>
                  </a:moveTo>
                  <a:cubicBezTo>
                    <a:pt x="8182" y="1"/>
                    <a:pt x="7941" y="11"/>
                    <a:pt x="7689" y="32"/>
                  </a:cubicBezTo>
                  <a:cubicBezTo>
                    <a:pt x="7311" y="74"/>
                    <a:pt x="6975" y="200"/>
                    <a:pt x="6638" y="368"/>
                  </a:cubicBezTo>
                  <a:cubicBezTo>
                    <a:pt x="5924" y="662"/>
                    <a:pt x="5294" y="1166"/>
                    <a:pt x="4874" y="1797"/>
                  </a:cubicBezTo>
                  <a:cubicBezTo>
                    <a:pt x="3572" y="3309"/>
                    <a:pt x="2648" y="5157"/>
                    <a:pt x="2185" y="7132"/>
                  </a:cubicBezTo>
                  <a:cubicBezTo>
                    <a:pt x="1933" y="6964"/>
                    <a:pt x="1597" y="6838"/>
                    <a:pt x="1261" y="6838"/>
                  </a:cubicBezTo>
                  <a:cubicBezTo>
                    <a:pt x="337" y="6922"/>
                    <a:pt x="1" y="8434"/>
                    <a:pt x="253" y="9610"/>
                  </a:cubicBezTo>
                  <a:cubicBezTo>
                    <a:pt x="589" y="11039"/>
                    <a:pt x="1681" y="11501"/>
                    <a:pt x="2732" y="11795"/>
                  </a:cubicBezTo>
                  <a:cubicBezTo>
                    <a:pt x="3194" y="12761"/>
                    <a:pt x="3824" y="13685"/>
                    <a:pt x="4580" y="14483"/>
                  </a:cubicBezTo>
                  <a:cubicBezTo>
                    <a:pt x="5378" y="15408"/>
                    <a:pt x="6428" y="16080"/>
                    <a:pt x="7605" y="16374"/>
                  </a:cubicBezTo>
                  <a:cubicBezTo>
                    <a:pt x="7605" y="16374"/>
                    <a:pt x="7647" y="16416"/>
                    <a:pt x="7689" y="16416"/>
                  </a:cubicBezTo>
                  <a:cubicBezTo>
                    <a:pt x="7773" y="16416"/>
                    <a:pt x="7815" y="16458"/>
                    <a:pt x="7899" y="16458"/>
                  </a:cubicBezTo>
                  <a:lnTo>
                    <a:pt x="8025" y="16458"/>
                  </a:lnTo>
                  <a:cubicBezTo>
                    <a:pt x="8067" y="16458"/>
                    <a:pt x="8109" y="16458"/>
                    <a:pt x="8151" y="16500"/>
                  </a:cubicBezTo>
                  <a:lnTo>
                    <a:pt x="8697" y="16500"/>
                  </a:lnTo>
                  <a:cubicBezTo>
                    <a:pt x="8739" y="16458"/>
                    <a:pt x="8781" y="16458"/>
                    <a:pt x="8823" y="16458"/>
                  </a:cubicBezTo>
                  <a:lnTo>
                    <a:pt x="8949" y="16458"/>
                  </a:lnTo>
                  <a:cubicBezTo>
                    <a:pt x="9033" y="16458"/>
                    <a:pt x="9075" y="16416"/>
                    <a:pt x="9159" y="16416"/>
                  </a:cubicBezTo>
                  <a:cubicBezTo>
                    <a:pt x="9201" y="16416"/>
                    <a:pt x="9243" y="16374"/>
                    <a:pt x="9243" y="16374"/>
                  </a:cubicBezTo>
                  <a:cubicBezTo>
                    <a:pt x="10419" y="16080"/>
                    <a:pt x="11470" y="15408"/>
                    <a:pt x="12268" y="14483"/>
                  </a:cubicBezTo>
                  <a:cubicBezTo>
                    <a:pt x="13024" y="13685"/>
                    <a:pt x="13654" y="12761"/>
                    <a:pt x="14116" y="11795"/>
                  </a:cubicBezTo>
                  <a:cubicBezTo>
                    <a:pt x="15166" y="11501"/>
                    <a:pt x="16259" y="11039"/>
                    <a:pt x="16595" y="9610"/>
                  </a:cubicBezTo>
                  <a:cubicBezTo>
                    <a:pt x="16847" y="8434"/>
                    <a:pt x="16511" y="6922"/>
                    <a:pt x="15587" y="6838"/>
                  </a:cubicBezTo>
                  <a:cubicBezTo>
                    <a:pt x="15250" y="6838"/>
                    <a:pt x="14914" y="6964"/>
                    <a:pt x="14662" y="7132"/>
                  </a:cubicBezTo>
                  <a:cubicBezTo>
                    <a:pt x="14200" y="5157"/>
                    <a:pt x="13276" y="3309"/>
                    <a:pt x="11974" y="1797"/>
                  </a:cubicBezTo>
                  <a:cubicBezTo>
                    <a:pt x="11554" y="1166"/>
                    <a:pt x="10923" y="662"/>
                    <a:pt x="10209" y="368"/>
                  </a:cubicBezTo>
                  <a:cubicBezTo>
                    <a:pt x="9873" y="200"/>
                    <a:pt x="9537" y="74"/>
                    <a:pt x="9159" y="32"/>
                  </a:cubicBezTo>
                  <a:cubicBezTo>
                    <a:pt x="8907" y="11"/>
                    <a:pt x="8665" y="1"/>
                    <a:pt x="8424"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2333740" y="1081859"/>
              <a:ext cx="61134" cy="53121"/>
            </a:xfrm>
            <a:custGeom>
              <a:avLst/>
              <a:gdLst/>
              <a:ahLst/>
              <a:cxnLst/>
              <a:rect l="l" t="t" r="r" b="b"/>
              <a:pathLst>
                <a:path w="1419" h="1233" extrusionOk="0">
                  <a:moveTo>
                    <a:pt x="637" y="0"/>
                  </a:moveTo>
                  <a:cubicBezTo>
                    <a:pt x="621" y="0"/>
                    <a:pt x="605" y="1"/>
                    <a:pt x="588" y="2"/>
                  </a:cubicBezTo>
                  <a:cubicBezTo>
                    <a:pt x="252" y="44"/>
                    <a:pt x="0" y="338"/>
                    <a:pt x="0" y="674"/>
                  </a:cubicBezTo>
                  <a:cubicBezTo>
                    <a:pt x="27" y="1021"/>
                    <a:pt x="308" y="1233"/>
                    <a:pt x="607" y="1233"/>
                  </a:cubicBezTo>
                  <a:cubicBezTo>
                    <a:pt x="778" y="1233"/>
                    <a:pt x="955" y="1163"/>
                    <a:pt x="1092" y="1010"/>
                  </a:cubicBezTo>
                  <a:cubicBezTo>
                    <a:pt x="1418" y="644"/>
                    <a:pt x="1152" y="0"/>
                    <a:pt x="637"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2547300" y="1081859"/>
              <a:ext cx="62900" cy="53121"/>
            </a:xfrm>
            <a:custGeom>
              <a:avLst/>
              <a:gdLst/>
              <a:ahLst/>
              <a:cxnLst/>
              <a:rect l="l" t="t" r="r" b="b"/>
              <a:pathLst>
                <a:path w="1460" h="1233" extrusionOk="0">
                  <a:moveTo>
                    <a:pt x="637" y="0"/>
                  </a:moveTo>
                  <a:cubicBezTo>
                    <a:pt x="621" y="0"/>
                    <a:pt x="605" y="1"/>
                    <a:pt x="588" y="2"/>
                  </a:cubicBezTo>
                  <a:cubicBezTo>
                    <a:pt x="252" y="44"/>
                    <a:pt x="0" y="338"/>
                    <a:pt x="42" y="674"/>
                  </a:cubicBezTo>
                  <a:cubicBezTo>
                    <a:pt x="69" y="1021"/>
                    <a:pt x="350" y="1233"/>
                    <a:pt x="638" y="1233"/>
                  </a:cubicBezTo>
                  <a:cubicBezTo>
                    <a:pt x="803" y="1233"/>
                    <a:pt x="970" y="1163"/>
                    <a:pt x="1093" y="1010"/>
                  </a:cubicBezTo>
                  <a:cubicBezTo>
                    <a:pt x="1459" y="644"/>
                    <a:pt x="1154" y="0"/>
                    <a:pt x="637"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2426023" y="1259230"/>
              <a:ext cx="61134" cy="52604"/>
            </a:xfrm>
            <a:custGeom>
              <a:avLst/>
              <a:gdLst/>
              <a:ahLst/>
              <a:cxnLst/>
              <a:rect l="l" t="t" r="r" b="b"/>
              <a:pathLst>
                <a:path w="1419" h="1221" extrusionOk="0">
                  <a:moveTo>
                    <a:pt x="640" y="0"/>
                  </a:moveTo>
                  <a:cubicBezTo>
                    <a:pt x="623" y="0"/>
                    <a:pt x="606" y="1"/>
                    <a:pt x="589" y="2"/>
                  </a:cubicBezTo>
                  <a:cubicBezTo>
                    <a:pt x="253" y="2"/>
                    <a:pt x="1" y="296"/>
                    <a:pt x="1" y="632"/>
                  </a:cubicBezTo>
                  <a:cubicBezTo>
                    <a:pt x="28" y="989"/>
                    <a:pt x="325" y="1221"/>
                    <a:pt x="633" y="1221"/>
                  </a:cubicBezTo>
                  <a:cubicBezTo>
                    <a:pt x="796" y="1221"/>
                    <a:pt x="962" y="1156"/>
                    <a:pt x="1093" y="1010"/>
                  </a:cubicBezTo>
                  <a:cubicBezTo>
                    <a:pt x="1418" y="604"/>
                    <a:pt x="1153" y="0"/>
                    <a:pt x="64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2295741" y="990998"/>
              <a:ext cx="90516" cy="53681"/>
            </a:xfrm>
            <a:custGeom>
              <a:avLst/>
              <a:gdLst/>
              <a:ahLst/>
              <a:cxnLst/>
              <a:rect l="l" t="t" r="r" b="b"/>
              <a:pathLst>
                <a:path w="2101" h="1246" extrusionOk="0">
                  <a:moveTo>
                    <a:pt x="1451" y="0"/>
                  </a:moveTo>
                  <a:cubicBezTo>
                    <a:pt x="835" y="0"/>
                    <a:pt x="272" y="386"/>
                    <a:pt x="42" y="977"/>
                  </a:cubicBezTo>
                  <a:cubicBezTo>
                    <a:pt x="0" y="1061"/>
                    <a:pt x="42" y="1187"/>
                    <a:pt x="126" y="1229"/>
                  </a:cubicBezTo>
                  <a:lnTo>
                    <a:pt x="168" y="1229"/>
                  </a:lnTo>
                  <a:cubicBezTo>
                    <a:pt x="191" y="1240"/>
                    <a:pt x="213" y="1245"/>
                    <a:pt x="235" y="1245"/>
                  </a:cubicBezTo>
                  <a:cubicBezTo>
                    <a:pt x="294" y="1245"/>
                    <a:pt x="347" y="1206"/>
                    <a:pt x="378" y="1145"/>
                  </a:cubicBezTo>
                  <a:cubicBezTo>
                    <a:pt x="543" y="651"/>
                    <a:pt x="991" y="363"/>
                    <a:pt x="1461" y="363"/>
                  </a:cubicBezTo>
                  <a:cubicBezTo>
                    <a:pt x="1590" y="363"/>
                    <a:pt x="1721" y="385"/>
                    <a:pt x="1848" y="431"/>
                  </a:cubicBezTo>
                  <a:cubicBezTo>
                    <a:pt x="1871" y="442"/>
                    <a:pt x="1893" y="447"/>
                    <a:pt x="1915" y="447"/>
                  </a:cubicBezTo>
                  <a:cubicBezTo>
                    <a:pt x="1974" y="447"/>
                    <a:pt x="2028" y="408"/>
                    <a:pt x="2058" y="347"/>
                  </a:cubicBezTo>
                  <a:cubicBezTo>
                    <a:pt x="2100" y="221"/>
                    <a:pt x="2058" y="137"/>
                    <a:pt x="1974" y="95"/>
                  </a:cubicBezTo>
                  <a:cubicBezTo>
                    <a:pt x="1800" y="30"/>
                    <a:pt x="1624" y="0"/>
                    <a:pt x="145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2534634" y="993497"/>
              <a:ext cx="95945" cy="43944"/>
            </a:xfrm>
            <a:custGeom>
              <a:avLst/>
              <a:gdLst/>
              <a:ahLst/>
              <a:cxnLst/>
              <a:rect l="l" t="t" r="r" b="b"/>
              <a:pathLst>
                <a:path w="2227" h="1020" extrusionOk="0">
                  <a:moveTo>
                    <a:pt x="875" y="1"/>
                  </a:moveTo>
                  <a:cubicBezTo>
                    <a:pt x="620" y="1"/>
                    <a:pt x="362" y="66"/>
                    <a:pt x="126" y="205"/>
                  </a:cubicBezTo>
                  <a:cubicBezTo>
                    <a:pt x="42" y="247"/>
                    <a:pt x="0" y="373"/>
                    <a:pt x="42" y="457"/>
                  </a:cubicBezTo>
                  <a:cubicBezTo>
                    <a:pt x="104" y="518"/>
                    <a:pt x="165" y="557"/>
                    <a:pt x="227" y="557"/>
                  </a:cubicBezTo>
                  <a:cubicBezTo>
                    <a:pt x="249" y="557"/>
                    <a:pt x="272" y="552"/>
                    <a:pt x="294" y="541"/>
                  </a:cubicBezTo>
                  <a:cubicBezTo>
                    <a:pt x="485" y="424"/>
                    <a:pt x="695" y="368"/>
                    <a:pt x="902" y="368"/>
                  </a:cubicBezTo>
                  <a:cubicBezTo>
                    <a:pt x="1287" y="368"/>
                    <a:pt x="1657" y="563"/>
                    <a:pt x="1849" y="919"/>
                  </a:cubicBezTo>
                  <a:cubicBezTo>
                    <a:pt x="1910" y="980"/>
                    <a:pt x="1972" y="1019"/>
                    <a:pt x="2033" y="1019"/>
                  </a:cubicBezTo>
                  <a:cubicBezTo>
                    <a:pt x="2056" y="1019"/>
                    <a:pt x="2078" y="1014"/>
                    <a:pt x="2101" y="1003"/>
                  </a:cubicBezTo>
                  <a:cubicBezTo>
                    <a:pt x="2185" y="961"/>
                    <a:pt x="2227" y="835"/>
                    <a:pt x="2185" y="751"/>
                  </a:cubicBezTo>
                  <a:cubicBezTo>
                    <a:pt x="1903" y="272"/>
                    <a:pt x="1395" y="1"/>
                    <a:pt x="875"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2480307" y="1142649"/>
              <a:ext cx="47132" cy="76859"/>
            </a:xfrm>
            <a:custGeom>
              <a:avLst/>
              <a:gdLst/>
              <a:ahLst/>
              <a:cxnLst/>
              <a:rect l="l" t="t" r="r" b="b"/>
              <a:pathLst>
                <a:path w="1094" h="1784" extrusionOk="0">
                  <a:moveTo>
                    <a:pt x="387" y="0"/>
                  </a:moveTo>
                  <a:cubicBezTo>
                    <a:pt x="259" y="0"/>
                    <a:pt x="128" y="157"/>
                    <a:pt x="253" y="313"/>
                  </a:cubicBezTo>
                  <a:cubicBezTo>
                    <a:pt x="715" y="902"/>
                    <a:pt x="673" y="1154"/>
                    <a:pt x="631" y="1238"/>
                  </a:cubicBezTo>
                  <a:cubicBezTo>
                    <a:pt x="547" y="1406"/>
                    <a:pt x="211" y="1448"/>
                    <a:pt x="211" y="1448"/>
                  </a:cubicBezTo>
                  <a:cubicBezTo>
                    <a:pt x="1" y="1448"/>
                    <a:pt x="1" y="1784"/>
                    <a:pt x="211" y="1784"/>
                  </a:cubicBezTo>
                  <a:cubicBezTo>
                    <a:pt x="505" y="1784"/>
                    <a:pt x="799" y="1658"/>
                    <a:pt x="967" y="1406"/>
                  </a:cubicBezTo>
                  <a:cubicBezTo>
                    <a:pt x="1093" y="1070"/>
                    <a:pt x="967" y="650"/>
                    <a:pt x="505" y="61"/>
                  </a:cubicBezTo>
                  <a:cubicBezTo>
                    <a:pt x="473" y="19"/>
                    <a:pt x="430" y="0"/>
                    <a:pt x="387"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2413356" y="2911702"/>
              <a:ext cx="942990" cy="1525767"/>
            </a:xfrm>
            <a:custGeom>
              <a:avLst/>
              <a:gdLst/>
              <a:ahLst/>
              <a:cxnLst/>
              <a:rect l="l" t="t" r="r" b="b"/>
              <a:pathLst>
                <a:path w="21888" h="35415" extrusionOk="0">
                  <a:moveTo>
                    <a:pt x="4160" y="1"/>
                  </a:moveTo>
                  <a:cubicBezTo>
                    <a:pt x="3109" y="1"/>
                    <a:pt x="2101" y="379"/>
                    <a:pt x="1387" y="1135"/>
                  </a:cubicBezTo>
                  <a:cubicBezTo>
                    <a:pt x="589" y="1849"/>
                    <a:pt x="169" y="2857"/>
                    <a:pt x="127" y="3908"/>
                  </a:cubicBezTo>
                  <a:cubicBezTo>
                    <a:pt x="1" y="10041"/>
                    <a:pt x="5588" y="17771"/>
                    <a:pt x="11889" y="25753"/>
                  </a:cubicBezTo>
                  <a:cubicBezTo>
                    <a:pt x="14452" y="28945"/>
                    <a:pt x="17141" y="32222"/>
                    <a:pt x="19577" y="35415"/>
                  </a:cubicBezTo>
                  <a:lnTo>
                    <a:pt x="21888" y="33567"/>
                  </a:lnTo>
                  <a:lnTo>
                    <a:pt x="17099" y="21888"/>
                  </a:lnTo>
                  <a:lnTo>
                    <a:pt x="9579" y="3572"/>
                  </a:lnTo>
                  <a:cubicBezTo>
                    <a:pt x="8655" y="1387"/>
                    <a:pt x="6554" y="1"/>
                    <a:pt x="4160" y="1"/>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3256783" y="4357810"/>
              <a:ext cx="375507" cy="469298"/>
            </a:xfrm>
            <a:custGeom>
              <a:avLst/>
              <a:gdLst/>
              <a:ahLst/>
              <a:cxnLst/>
              <a:rect l="l" t="t" r="r" b="b"/>
              <a:pathLst>
                <a:path w="8716" h="10893" extrusionOk="0">
                  <a:moveTo>
                    <a:pt x="2311" y="1"/>
                  </a:moveTo>
                  <a:cubicBezTo>
                    <a:pt x="3655" y="1429"/>
                    <a:pt x="4831" y="2983"/>
                    <a:pt x="5840" y="4664"/>
                  </a:cubicBezTo>
                  <a:cubicBezTo>
                    <a:pt x="6563" y="5930"/>
                    <a:pt x="5470" y="7152"/>
                    <a:pt x="4329" y="7152"/>
                  </a:cubicBezTo>
                  <a:cubicBezTo>
                    <a:pt x="3879" y="7152"/>
                    <a:pt x="3423" y="6963"/>
                    <a:pt x="3067" y="6512"/>
                  </a:cubicBezTo>
                  <a:cubicBezTo>
                    <a:pt x="1933" y="5042"/>
                    <a:pt x="924" y="3445"/>
                    <a:pt x="0" y="1849"/>
                  </a:cubicBezTo>
                  <a:lnTo>
                    <a:pt x="0" y="1849"/>
                  </a:lnTo>
                  <a:cubicBezTo>
                    <a:pt x="1176" y="6218"/>
                    <a:pt x="3403" y="8444"/>
                    <a:pt x="4999" y="10125"/>
                  </a:cubicBezTo>
                  <a:lnTo>
                    <a:pt x="5041" y="10125"/>
                  </a:lnTo>
                  <a:cubicBezTo>
                    <a:pt x="5546" y="10657"/>
                    <a:pt x="6131" y="10892"/>
                    <a:pt x="6671" y="10892"/>
                  </a:cubicBezTo>
                  <a:cubicBezTo>
                    <a:pt x="7791" y="10892"/>
                    <a:pt x="8715" y="9877"/>
                    <a:pt x="8318" y="8402"/>
                  </a:cubicBezTo>
                  <a:cubicBezTo>
                    <a:pt x="7268" y="4580"/>
                    <a:pt x="5924" y="3025"/>
                    <a:pt x="2311"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3256783" y="4357810"/>
              <a:ext cx="281372" cy="308471"/>
            </a:xfrm>
            <a:custGeom>
              <a:avLst/>
              <a:gdLst/>
              <a:ahLst/>
              <a:cxnLst/>
              <a:rect l="l" t="t" r="r" b="b"/>
              <a:pathLst>
                <a:path w="6531" h="7160" extrusionOk="0">
                  <a:moveTo>
                    <a:pt x="2311" y="1"/>
                  </a:moveTo>
                  <a:lnTo>
                    <a:pt x="0" y="1849"/>
                  </a:lnTo>
                  <a:cubicBezTo>
                    <a:pt x="924" y="3487"/>
                    <a:pt x="1933" y="5042"/>
                    <a:pt x="3067" y="6512"/>
                  </a:cubicBezTo>
                  <a:cubicBezTo>
                    <a:pt x="3426" y="6968"/>
                    <a:pt x="3885" y="7160"/>
                    <a:pt x="4335" y="7160"/>
                  </a:cubicBezTo>
                  <a:cubicBezTo>
                    <a:pt x="5461" y="7160"/>
                    <a:pt x="6530" y="5955"/>
                    <a:pt x="5840" y="4664"/>
                  </a:cubicBezTo>
                  <a:cubicBezTo>
                    <a:pt x="4831" y="2983"/>
                    <a:pt x="3655" y="1429"/>
                    <a:pt x="2311"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1875816" y="2951554"/>
              <a:ext cx="942990" cy="1525767"/>
            </a:xfrm>
            <a:custGeom>
              <a:avLst/>
              <a:gdLst/>
              <a:ahLst/>
              <a:cxnLst/>
              <a:rect l="l" t="t" r="r" b="b"/>
              <a:pathLst>
                <a:path w="21888" h="35415" extrusionOk="0">
                  <a:moveTo>
                    <a:pt x="4202" y="0"/>
                  </a:moveTo>
                  <a:cubicBezTo>
                    <a:pt x="3151" y="0"/>
                    <a:pt x="2143" y="420"/>
                    <a:pt x="1387" y="1134"/>
                  </a:cubicBezTo>
                  <a:cubicBezTo>
                    <a:pt x="631" y="1848"/>
                    <a:pt x="169" y="2857"/>
                    <a:pt x="169" y="3907"/>
                  </a:cubicBezTo>
                  <a:cubicBezTo>
                    <a:pt x="1" y="10040"/>
                    <a:pt x="5630" y="17770"/>
                    <a:pt x="11932" y="25752"/>
                  </a:cubicBezTo>
                  <a:cubicBezTo>
                    <a:pt x="14494" y="28945"/>
                    <a:pt x="17141" y="32221"/>
                    <a:pt x="19577" y="35414"/>
                  </a:cubicBezTo>
                  <a:lnTo>
                    <a:pt x="21888" y="33566"/>
                  </a:lnTo>
                  <a:lnTo>
                    <a:pt x="17099" y="21887"/>
                  </a:lnTo>
                  <a:lnTo>
                    <a:pt x="9579" y="3613"/>
                  </a:lnTo>
                  <a:cubicBezTo>
                    <a:pt x="8697" y="1428"/>
                    <a:pt x="6554" y="0"/>
                    <a:pt x="4202" y="0"/>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2719242" y="4397618"/>
              <a:ext cx="375507" cy="469298"/>
            </a:xfrm>
            <a:custGeom>
              <a:avLst/>
              <a:gdLst/>
              <a:ahLst/>
              <a:cxnLst/>
              <a:rect l="l" t="t" r="r" b="b"/>
              <a:pathLst>
                <a:path w="8716" h="10893" extrusionOk="0">
                  <a:moveTo>
                    <a:pt x="2311" y="1"/>
                  </a:moveTo>
                  <a:cubicBezTo>
                    <a:pt x="3655" y="1429"/>
                    <a:pt x="4873" y="2983"/>
                    <a:pt x="5882" y="4664"/>
                  </a:cubicBezTo>
                  <a:cubicBezTo>
                    <a:pt x="6572" y="5955"/>
                    <a:pt x="5482" y="7160"/>
                    <a:pt x="4343" y="7160"/>
                  </a:cubicBezTo>
                  <a:cubicBezTo>
                    <a:pt x="3889" y="7160"/>
                    <a:pt x="3427" y="6968"/>
                    <a:pt x="3067" y="6512"/>
                  </a:cubicBezTo>
                  <a:cubicBezTo>
                    <a:pt x="1933" y="5042"/>
                    <a:pt x="924" y="3488"/>
                    <a:pt x="0" y="1849"/>
                  </a:cubicBezTo>
                  <a:lnTo>
                    <a:pt x="0" y="1849"/>
                  </a:lnTo>
                  <a:cubicBezTo>
                    <a:pt x="1219" y="6218"/>
                    <a:pt x="3403" y="8445"/>
                    <a:pt x="5041" y="10125"/>
                  </a:cubicBezTo>
                  <a:cubicBezTo>
                    <a:pt x="5546" y="10657"/>
                    <a:pt x="6131" y="10893"/>
                    <a:pt x="6671" y="10893"/>
                  </a:cubicBezTo>
                  <a:cubicBezTo>
                    <a:pt x="7791" y="10893"/>
                    <a:pt x="8715" y="9877"/>
                    <a:pt x="8318" y="8403"/>
                  </a:cubicBezTo>
                  <a:cubicBezTo>
                    <a:pt x="7268" y="4580"/>
                    <a:pt x="5966" y="3025"/>
                    <a:pt x="2353"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2719242" y="4397618"/>
              <a:ext cx="283138" cy="308514"/>
            </a:xfrm>
            <a:custGeom>
              <a:avLst/>
              <a:gdLst/>
              <a:ahLst/>
              <a:cxnLst/>
              <a:rect l="l" t="t" r="r" b="b"/>
              <a:pathLst>
                <a:path w="6572" h="7161" extrusionOk="0">
                  <a:moveTo>
                    <a:pt x="2311" y="1"/>
                  </a:moveTo>
                  <a:lnTo>
                    <a:pt x="0" y="1849"/>
                  </a:lnTo>
                  <a:cubicBezTo>
                    <a:pt x="924" y="3488"/>
                    <a:pt x="1933" y="5042"/>
                    <a:pt x="3067" y="6512"/>
                  </a:cubicBezTo>
                  <a:cubicBezTo>
                    <a:pt x="3428" y="6969"/>
                    <a:pt x="3891" y="7161"/>
                    <a:pt x="4347" y="7161"/>
                  </a:cubicBezTo>
                  <a:cubicBezTo>
                    <a:pt x="5484" y="7161"/>
                    <a:pt x="6571" y="5965"/>
                    <a:pt x="5882" y="4706"/>
                  </a:cubicBezTo>
                  <a:cubicBezTo>
                    <a:pt x="4873" y="2983"/>
                    <a:pt x="3655" y="1429"/>
                    <a:pt x="2311"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2657677" y="2266370"/>
              <a:ext cx="796423" cy="930065"/>
            </a:xfrm>
            <a:custGeom>
              <a:avLst/>
              <a:gdLst/>
              <a:ahLst/>
              <a:cxnLst/>
              <a:rect l="l" t="t" r="r" b="b"/>
              <a:pathLst>
                <a:path w="18486" h="21588" extrusionOk="0">
                  <a:moveTo>
                    <a:pt x="16564" y="1"/>
                  </a:moveTo>
                  <a:cubicBezTo>
                    <a:pt x="15109" y="1"/>
                    <a:pt x="13707" y="402"/>
                    <a:pt x="12730" y="781"/>
                  </a:cubicBezTo>
                  <a:lnTo>
                    <a:pt x="12898" y="991"/>
                  </a:lnTo>
                  <a:cubicBezTo>
                    <a:pt x="9033" y="3091"/>
                    <a:pt x="4202" y="6788"/>
                    <a:pt x="2942" y="7796"/>
                  </a:cubicBezTo>
                  <a:cubicBezTo>
                    <a:pt x="2732" y="7964"/>
                    <a:pt x="2522" y="8174"/>
                    <a:pt x="2395" y="8426"/>
                  </a:cubicBezTo>
                  <a:cubicBezTo>
                    <a:pt x="1891" y="9435"/>
                    <a:pt x="505" y="12123"/>
                    <a:pt x="421" y="13425"/>
                  </a:cubicBezTo>
                  <a:cubicBezTo>
                    <a:pt x="1" y="19433"/>
                    <a:pt x="2984" y="21113"/>
                    <a:pt x="4454" y="21575"/>
                  </a:cubicBezTo>
                  <a:cubicBezTo>
                    <a:pt x="4486" y="21583"/>
                    <a:pt x="4518" y="21587"/>
                    <a:pt x="4550" y="21587"/>
                  </a:cubicBezTo>
                  <a:cubicBezTo>
                    <a:pt x="4842" y="21587"/>
                    <a:pt x="5060" y="21253"/>
                    <a:pt x="4832" y="20987"/>
                  </a:cubicBezTo>
                  <a:cubicBezTo>
                    <a:pt x="4370" y="20357"/>
                    <a:pt x="3824" y="19769"/>
                    <a:pt x="3278" y="19181"/>
                  </a:cubicBezTo>
                  <a:lnTo>
                    <a:pt x="3278" y="19181"/>
                  </a:lnTo>
                  <a:cubicBezTo>
                    <a:pt x="4220" y="20029"/>
                    <a:pt x="4805" y="20282"/>
                    <a:pt x="5168" y="20282"/>
                  </a:cubicBezTo>
                  <a:cubicBezTo>
                    <a:pt x="5452" y="20282"/>
                    <a:pt x="5598" y="20127"/>
                    <a:pt x="5672" y="19979"/>
                  </a:cubicBezTo>
                  <a:cubicBezTo>
                    <a:pt x="5714" y="19853"/>
                    <a:pt x="5672" y="19685"/>
                    <a:pt x="5588" y="19643"/>
                  </a:cubicBezTo>
                  <a:cubicBezTo>
                    <a:pt x="4832" y="18971"/>
                    <a:pt x="4202" y="18215"/>
                    <a:pt x="3782" y="17332"/>
                  </a:cubicBezTo>
                  <a:lnTo>
                    <a:pt x="3782" y="17332"/>
                  </a:lnTo>
                  <a:cubicBezTo>
                    <a:pt x="4664" y="18425"/>
                    <a:pt x="5294" y="18719"/>
                    <a:pt x="5672" y="18719"/>
                  </a:cubicBezTo>
                  <a:cubicBezTo>
                    <a:pt x="5924" y="18719"/>
                    <a:pt x="6176" y="18593"/>
                    <a:pt x="6302" y="18341"/>
                  </a:cubicBezTo>
                  <a:cubicBezTo>
                    <a:pt x="4748" y="17206"/>
                    <a:pt x="3950" y="15316"/>
                    <a:pt x="4286" y="13425"/>
                  </a:cubicBezTo>
                  <a:cubicBezTo>
                    <a:pt x="4496" y="12291"/>
                    <a:pt x="4832" y="11199"/>
                    <a:pt x="5336" y="10191"/>
                  </a:cubicBezTo>
                  <a:cubicBezTo>
                    <a:pt x="10251" y="7922"/>
                    <a:pt x="16469" y="5990"/>
                    <a:pt x="18065" y="2839"/>
                  </a:cubicBezTo>
                  <a:cubicBezTo>
                    <a:pt x="18485" y="1957"/>
                    <a:pt x="18485" y="991"/>
                    <a:pt x="18023" y="150"/>
                  </a:cubicBezTo>
                  <a:cubicBezTo>
                    <a:pt x="17540" y="45"/>
                    <a:pt x="17049" y="1"/>
                    <a:pt x="16564"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2386214" y="1267588"/>
              <a:ext cx="79660" cy="344660"/>
            </a:xfrm>
            <a:custGeom>
              <a:avLst/>
              <a:gdLst/>
              <a:ahLst/>
              <a:cxnLst/>
              <a:rect l="l" t="t" r="r" b="b"/>
              <a:pathLst>
                <a:path w="1849" h="8000" extrusionOk="0">
                  <a:moveTo>
                    <a:pt x="1374" y="1"/>
                  </a:moveTo>
                  <a:cubicBezTo>
                    <a:pt x="1297" y="1"/>
                    <a:pt x="1216" y="19"/>
                    <a:pt x="1135" y="60"/>
                  </a:cubicBezTo>
                  <a:lnTo>
                    <a:pt x="253" y="816"/>
                  </a:lnTo>
                  <a:cubicBezTo>
                    <a:pt x="85" y="984"/>
                    <a:pt x="0" y="1236"/>
                    <a:pt x="42" y="1446"/>
                  </a:cubicBezTo>
                  <a:cubicBezTo>
                    <a:pt x="169" y="2875"/>
                    <a:pt x="757" y="7874"/>
                    <a:pt x="715" y="8000"/>
                  </a:cubicBezTo>
                  <a:lnTo>
                    <a:pt x="1429" y="7832"/>
                  </a:lnTo>
                  <a:lnTo>
                    <a:pt x="757" y="1908"/>
                  </a:lnTo>
                  <a:cubicBezTo>
                    <a:pt x="715" y="1572"/>
                    <a:pt x="883" y="1236"/>
                    <a:pt x="1177" y="1110"/>
                  </a:cubicBezTo>
                  <a:lnTo>
                    <a:pt x="1639" y="816"/>
                  </a:lnTo>
                  <a:cubicBezTo>
                    <a:pt x="1765" y="732"/>
                    <a:pt x="1849" y="606"/>
                    <a:pt x="1849" y="438"/>
                  </a:cubicBezTo>
                  <a:cubicBezTo>
                    <a:pt x="1817" y="183"/>
                    <a:pt x="1616" y="1"/>
                    <a:pt x="1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2297551" y="1547064"/>
              <a:ext cx="340266" cy="525607"/>
            </a:xfrm>
            <a:custGeom>
              <a:avLst/>
              <a:gdLst/>
              <a:ahLst/>
              <a:cxnLst/>
              <a:rect l="l" t="t" r="r" b="b"/>
              <a:pathLst>
                <a:path w="7898" h="12200" extrusionOk="0">
                  <a:moveTo>
                    <a:pt x="6427" y="1"/>
                  </a:moveTo>
                  <a:lnTo>
                    <a:pt x="0" y="1555"/>
                  </a:lnTo>
                  <a:lnTo>
                    <a:pt x="3151" y="11595"/>
                  </a:lnTo>
                  <a:cubicBezTo>
                    <a:pt x="3260" y="11961"/>
                    <a:pt x="3625" y="12199"/>
                    <a:pt x="4023" y="12199"/>
                  </a:cubicBezTo>
                  <a:cubicBezTo>
                    <a:pt x="4082" y="12199"/>
                    <a:pt x="4141" y="12194"/>
                    <a:pt x="4201" y="12183"/>
                  </a:cubicBezTo>
                  <a:lnTo>
                    <a:pt x="7184" y="11385"/>
                  </a:lnTo>
                  <a:cubicBezTo>
                    <a:pt x="7604" y="11301"/>
                    <a:pt x="7898" y="10881"/>
                    <a:pt x="7856" y="10461"/>
                  </a:cubicBezTo>
                  <a:lnTo>
                    <a:pt x="6427"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2260457" y="1531942"/>
              <a:ext cx="360601" cy="122914"/>
            </a:xfrm>
            <a:custGeom>
              <a:avLst/>
              <a:gdLst/>
              <a:ahLst/>
              <a:cxnLst/>
              <a:rect l="l" t="t" r="r" b="b"/>
              <a:pathLst>
                <a:path w="8370" h="2853" extrusionOk="0">
                  <a:moveTo>
                    <a:pt x="7400" y="1"/>
                  </a:moveTo>
                  <a:cubicBezTo>
                    <a:pt x="7351" y="1"/>
                    <a:pt x="7300" y="5"/>
                    <a:pt x="7246" y="15"/>
                  </a:cubicBezTo>
                  <a:lnTo>
                    <a:pt x="819" y="1486"/>
                  </a:lnTo>
                  <a:cubicBezTo>
                    <a:pt x="0" y="1681"/>
                    <a:pt x="195" y="2852"/>
                    <a:pt x="932" y="2852"/>
                  </a:cubicBezTo>
                  <a:cubicBezTo>
                    <a:pt x="989" y="2852"/>
                    <a:pt x="1050" y="2845"/>
                    <a:pt x="1113" y="2830"/>
                  </a:cubicBezTo>
                  <a:lnTo>
                    <a:pt x="7541" y="1360"/>
                  </a:lnTo>
                  <a:cubicBezTo>
                    <a:pt x="8370" y="1162"/>
                    <a:pt x="8160" y="1"/>
                    <a:pt x="7400"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1560926" y="1634306"/>
              <a:ext cx="1118551" cy="779018"/>
            </a:xfrm>
            <a:custGeom>
              <a:avLst/>
              <a:gdLst/>
              <a:ahLst/>
              <a:cxnLst/>
              <a:rect l="l" t="t" r="r" b="b"/>
              <a:pathLst>
                <a:path w="25963" h="18082" extrusionOk="0">
                  <a:moveTo>
                    <a:pt x="23663" y="0"/>
                  </a:moveTo>
                  <a:cubicBezTo>
                    <a:pt x="18759" y="0"/>
                    <a:pt x="15082" y="4865"/>
                    <a:pt x="15082" y="4865"/>
                  </a:cubicBezTo>
                  <a:lnTo>
                    <a:pt x="2269" y="11797"/>
                  </a:lnTo>
                  <a:cubicBezTo>
                    <a:pt x="504" y="12721"/>
                    <a:pt x="0" y="15031"/>
                    <a:pt x="1134" y="16670"/>
                  </a:cubicBezTo>
                  <a:cubicBezTo>
                    <a:pt x="1801" y="17598"/>
                    <a:pt x="2831" y="18081"/>
                    <a:pt x="3875" y="18081"/>
                  </a:cubicBezTo>
                  <a:cubicBezTo>
                    <a:pt x="4673" y="18081"/>
                    <a:pt x="5478" y="17799"/>
                    <a:pt x="6133" y="17216"/>
                  </a:cubicBezTo>
                  <a:lnTo>
                    <a:pt x="17056" y="7386"/>
                  </a:lnTo>
                  <a:lnTo>
                    <a:pt x="21887" y="6419"/>
                  </a:lnTo>
                  <a:cubicBezTo>
                    <a:pt x="24408" y="6251"/>
                    <a:pt x="23862" y="5201"/>
                    <a:pt x="23862" y="5201"/>
                  </a:cubicBezTo>
                  <a:cubicBezTo>
                    <a:pt x="25332" y="5117"/>
                    <a:pt x="25080" y="3983"/>
                    <a:pt x="25080" y="3983"/>
                  </a:cubicBezTo>
                  <a:cubicBezTo>
                    <a:pt x="25206" y="3899"/>
                    <a:pt x="25332" y="3815"/>
                    <a:pt x="25458" y="3731"/>
                  </a:cubicBezTo>
                  <a:cubicBezTo>
                    <a:pt x="25962" y="3353"/>
                    <a:pt x="25836" y="2513"/>
                    <a:pt x="25206" y="2303"/>
                  </a:cubicBezTo>
                  <a:cubicBezTo>
                    <a:pt x="24520" y="2147"/>
                    <a:pt x="23812" y="2060"/>
                    <a:pt x="23097" y="2060"/>
                  </a:cubicBezTo>
                  <a:cubicBezTo>
                    <a:pt x="22848" y="2060"/>
                    <a:pt x="22599" y="2071"/>
                    <a:pt x="22349" y="2092"/>
                  </a:cubicBezTo>
                  <a:lnTo>
                    <a:pt x="22601" y="1462"/>
                  </a:lnTo>
                  <a:cubicBezTo>
                    <a:pt x="25836" y="1294"/>
                    <a:pt x="24408" y="34"/>
                    <a:pt x="24408" y="34"/>
                  </a:cubicBezTo>
                  <a:lnTo>
                    <a:pt x="24366" y="34"/>
                  </a:lnTo>
                  <a:cubicBezTo>
                    <a:pt x="24129" y="11"/>
                    <a:pt x="23894" y="0"/>
                    <a:pt x="23663"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2721052" y="1576016"/>
              <a:ext cx="713145" cy="724001"/>
            </a:xfrm>
            <a:custGeom>
              <a:avLst/>
              <a:gdLst/>
              <a:ahLst/>
              <a:cxnLst/>
              <a:rect l="l" t="t" r="r" b="b"/>
              <a:pathLst>
                <a:path w="16553" h="16805" extrusionOk="0">
                  <a:moveTo>
                    <a:pt x="2017" y="1"/>
                  </a:moveTo>
                  <a:cubicBezTo>
                    <a:pt x="0" y="505"/>
                    <a:pt x="882" y="4790"/>
                    <a:pt x="1387" y="6722"/>
                  </a:cubicBezTo>
                  <a:cubicBezTo>
                    <a:pt x="1555" y="7352"/>
                    <a:pt x="1849" y="7941"/>
                    <a:pt x="2269" y="8403"/>
                  </a:cubicBezTo>
                  <a:lnTo>
                    <a:pt x="11259" y="16805"/>
                  </a:lnTo>
                  <a:cubicBezTo>
                    <a:pt x="12236" y="16426"/>
                    <a:pt x="13638" y="16025"/>
                    <a:pt x="15093" y="16025"/>
                  </a:cubicBezTo>
                  <a:cubicBezTo>
                    <a:pt x="15578" y="16025"/>
                    <a:pt x="16069" y="16069"/>
                    <a:pt x="16552" y="16174"/>
                  </a:cubicBezTo>
                  <a:cubicBezTo>
                    <a:pt x="16552" y="16132"/>
                    <a:pt x="16510" y="16090"/>
                    <a:pt x="16468" y="16048"/>
                  </a:cubicBezTo>
                  <a:cubicBezTo>
                    <a:pt x="11343" y="7142"/>
                    <a:pt x="2017" y="1"/>
                    <a:pt x="2017"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2051377" y="614328"/>
              <a:ext cx="767429" cy="753599"/>
            </a:xfrm>
            <a:custGeom>
              <a:avLst/>
              <a:gdLst/>
              <a:ahLst/>
              <a:cxnLst/>
              <a:rect l="l" t="t" r="r" b="b"/>
              <a:pathLst>
                <a:path w="17813" h="17492" extrusionOk="0">
                  <a:moveTo>
                    <a:pt x="9867" y="1"/>
                  </a:moveTo>
                  <a:cubicBezTo>
                    <a:pt x="6610" y="1"/>
                    <a:pt x="3576" y="2957"/>
                    <a:pt x="2101" y="5939"/>
                  </a:cubicBezTo>
                  <a:cubicBezTo>
                    <a:pt x="925" y="8333"/>
                    <a:pt x="1" y="12072"/>
                    <a:pt x="1429" y="14551"/>
                  </a:cubicBezTo>
                  <a:cubicBezTo>
                    <a:pt x="2550" y="16457"/>
                    <a:pt x="4769" y="17233"/>
                    <a:pt x="6842" y="17233"/>
                  </a:cubicBezTo>
                  <a:cubicBezTo>
                    <a:pt x="7099" y="17233"/>
                    <a:pt x="7354" y="17221"/>
                    <a:pt x="7604" y="17198"/>
                  </a:cubicBezTo>
                  <a:cubicBezTo>
                    <a:pt x="7058" y="16819"/>
                    <a:pt x="6344" y="16693"/>
                    <a:pt x="5756" y="16273"/>
                  </a:cubicBezTo>
                  <a:cubicBezTo>
                    <a:pt x="5126" y="15853"/>
                    <a:pt x="4622" y="15265"/>
                    <a:pt x="4202" y="14635"/>
                  </a:cubicBezTo>
                  <a:cubicBezTo>
                    <a:pt x="3614" y="13627"/>
                    <a:pt x="3656" y="12324"/>
                    <a:pt x="3866" y="11190"/>
                  </a:cubicBezTo>
                  <a:cubicBezTo>
                    <a:pt x="4076" y="9888"/>
                    <a:pt x="5000" y="8838"/>
                    <a:pt x="6218" y="8460"/>
                  </a:cubicBezTo>
                  <a:cubicBezTo>
                    <a:pt x="7352" y="8123"/>
                    <a:pt x="8487" y="8165"/>
                    <a:pt x="9663" y="7997"/>
                  </a:cubicBezTo>
                  <a:cubicBezTo>
                    <a:pt x="10755" y="7787"/>
                    <a:pt x="12520" y="6821"/>
                    <a:pt x="12478" y="5435"/>
                  </a:cubicBezTo>
                  <a:lnTo>
                    <a:pt x="12310" y="5183"/>
                  </a:lnTo>
                  <a:lnTo>
                    <a:pt x="12310" y="5183"/>
                  </a:lnTo>
                  <a:cubicBezTo>
                    <a:pt x="13024" y="5435"/>
                    <a:pt x="13696" y="6989"/>
                    <a:pt x="14032" y="7661"/>
                  </a:cubicBezTo>
                  <a:cubicBezTo>
                    <a:pt x="15670" y="10728"/>
                    <a:pt x="15754" y="15391"/>
                    <a:pt x="12730" y="17492"/>
                  </a:cubicBezTo>
                  <a:cubicBezTo>
                    <a:pt x="13066" y="17408"/>
                    <a:pt x="13402" y="17366"/>
                    <a:pt x="13696" y="17282"/>
                  </a:cubicBezTo>
                  <a:cubicBezTo>
                    <a:pt x="14662" y="17155"/>
                    <a:pt x="15502" y="16735"/>
                    <a:pt x="16132" y="16021"/>
                  </a:cubicBezTo>
                  <a:cubicBezTo>
                    <a:pt x="17813" y="14257"/>
                    <a:pt x="17603" y="11232"/>
                    <a:pt x="17183" y="8922"/>
                  </a:cubicBezTo>
                  <a:cubicBezTo>
                    <a:pt x="17141" y="8670"/>
                    <a:pt x="17099" y="8460"/>
                    <a:pt x="17057" y="8249"/>
                  </a:cubicBezTo>
                  <a:cubicBezTo>
                    <a:pt x="16426" y="5351"/>
                    <a:pt x="15292" y="2284"/>
                    <a:pt x="12646" y="772"/>
                  </a:cubicBezTo>
                  <a:cubicBezTo>
                    <a:pt x="11721" y="236"/>
                    <a:pt x="10785" y="1"/>
                    <a:pt x="9867" y="1"/>
                  </a:cubicBez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1"/>
          <p:cNvGrpSpPr/>
          <p:nvPr/>
        </p:nvGrpSpPr>
        <p:grpSpPr>
          <a:xfrm>
            <a:off x="549301" y="2119590"/>
            <a:ext cx="1985500" cy="2260582"/>
            <a:chOff x="-433474" y="1219465"/>
            <a:chExt cx="1985500" cy="2260582"/>
          </a:xfrm>
        </p:grpSpPr>
        <p:sp>
          <p:nvSpPr>
            <p:cNvPr id="998" name="Google Shape;998;p41"/>
            <p:cNvSpPr/>
            <p:nvPr/>
          </p:nvSpPr>
          <p:spPr>
            <a:xfrm>
              <a:off x="-348387"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F39B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9" name="Google Shape;999;p41"/>
            <p:cNvSpPr/>
            <p:nvPr/>
          </p:nvSpPr>
          <p:spPr>
            <a:xfrm>
              <a:off x="-433474"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EB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00" name="Google Shape;1000;p41"/>
          <p:cNvSpPr txBox="1">
            <a:spLocks noGrp="1"/>
          </p:cNvSpPr>
          <p:nvPr>
            <p:ph type="title"/>
          </p:nvPr>
        </p:nvSpPr>
        <p:spPr>
          <a:xfrm>
            <a:off x="4716100" y="1868525"/>
            <a:ext cx="4357200" cy="18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Machine learning model</a:t>
            </a:r>
            <a:r>
              <a:rPr lang="en-SG" dirty="0">
                <a:solidFill>
                  <a:schemeClr val="dk2"/>
                </a:solidFill>
              </a:rPr>
              <a:t>s </a:t>
            </a:r>
            <a:endParaRPr dirty="0"/>
          </a:p>
        </p:txBody>
      </p:sp>
      <p:grpSp>
        <p:nvGrpSpPr>
          <p:cNvPr id="1001" name="Google Shape;1001;p41"/>
          <p:cNvGrpSpPr/>
          <p:nvPr/>
        </p:nvGrpSpPr>
        <p:grpSpPr>
          <a:xfrm>
            <a:off x="-1436199" y="2119590"/>
            <a:ext cx="1985500" cy="2260582"/>
            <a:chOff x="5486451" y="1219465"/>
            <a:chExt cx="1985500" cy="2260582"/>
          </a:xfrm>
        </p:grpSpPr>
        <p:sp>
          <p:nvSpPr>
            <p:cNvPr id="1002" name="Google Shape;1002;p41"/>
            <p:cNvSpPr/>
            <p:nvPr/>
          </p:nvSpPr>
          <p:spPr>
            <a:xfrm>
              <a:off x="5571538"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5486451"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 name="Google Shape;1004;p41"/>
          <p:cNvSpPr txBox="1">
            <a:spLocks noGrp="1"/>
          </p:cNvSpPr>
          <p:nvPr>
            <p:ph type="title" idx="2"/>
          </p:nvPr>
        </p:nvSpPr>
        <p:spPr>
          <a:xfrm>
            <a:off x="720002" y="2594425"/>
            <a:ext cx="1620300" cy="144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9"/>
          <p:cNvSpPr txBox="1">
            <a:spLocks noGrp="1"/>
          </p:cNvSpPr>
          <p:nvPr>
            <p:ph type="title"/>
          </p:nvPr>
        </p:nvSpPr>
        <p:spPr>
          <a:xfrm rot="-422648">
            <a:off x="2800332" y="2624654"/>
            <a:ext cx="1634134" cy="10280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AGENDA</a:t>
            </a:r>
            <a:endParaRPr/>
          </a:p>
        </p:txBody>
      </p:sp>
      <p:sp>
        <p:nvSpPr>
          <p:cNvPr id="643" name="Google Shape;643;p49"/>
          <p:cNvSpPr txBox="1">
            <a:spLocks noGrp="1"/>
          </p:cNvSpPr>
          <p:nvPr>
            <p:ph type="title" idx="2"/>
          </p:nvPr>
        </p:nvSpPr>
        <p:spPr>
          <a:xfrm rot="-425470">
            <a:off x="5611912" y="419660"/>
            <a:ext cx="755781"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644" name="Google Shape;644;p49"/>
          <p:cNvSpPr txBox="1">
            <a:spLocks noGrp="1"/>
          </p:cNvSpPr>
          <p:nvPr>
            <p:ph type="title" idx="3"/>
          </p:nvPr>
        </p:nvSpPr>
        <p:spPr>
          <a:xfrm rot="-425542">
            <a:off x="6178905" y="290629"/>
            <a:ext cx="1501590" cy="7071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Explotratory data analysis</a:t>
            </a:r>
            <a:endParaRPr/>
          </a:p>
        </p:txBody>
      </p:sp>
      <p:sp>
        <p:nvSpPr>
          <p:cNvPr id="645" name="Google Shape;645;p49"/>
          <p:cNvSpPr txBox="1">
            <a:spLocks noGrp="1"/>
          </p:cNvSpPr>
          <p:nvPr>
            <p:ph type="title" idx="4"/>
          </p:nvPr>
        </p:nvSpPr>
        <p:spPr>
          <a:xfrm rot="-426647">
            <a:off x="3721122" y="966617"/>
            <a:ext cx="748860"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
        <p:nvSpPr>
          <p:cNvPr id="646" name="Google Shape;646;p49"/>
          <p:cNvSpPr txBox="1">
            <a:spLocks noGrp="1"/>
          </p:cNvSpPr>
          <p:nvPr>
            <p:ph type="title" idx="5"/>
          </p:nvPr>
        </p:nvSpPr>
        <p:spPr>
          <a:xfrm rot="-426018">
            <a:off x="4321990" y="854439"/>
            <a:ext cx="1293620" cy="6898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 and background</a:t>
            </a:r>
            <a:endParaRPr/>
          </a:p>
        </p:txBody>
      </p:sp>
      <p:sp>
        <p:nvSpPr>
          <p:cNvPr id="647" name="Google Shape;647;p49"/>
          <p:cNvSpPr txBox="1">
            <a:spLocks noGrp="1"/>
          </p:cNvSpPr>
          <p:nvPr>
            <p:ph type="title" idx="7"/>
          </p:nvPr>
        </p:nvSpPr>
        <p:spPr>
          <a:xfrm rot="-425444">
            <a:off x="5217497" y="1580277"/>
            <a:ext cx="746106"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sp>
        <p:nvSpPr>
          <p:cNvPr id="648" name="Google Shape;648;p49"/>
          <p:cNvSpPr txBox="1">
            <a:spLocks noGrp="1"/>
          </p:cNvSpPr>
          <p:nvPr>
            <p:ph type="title" idx="8"/>
          </p:nvPr>
        </p:nvSpPr>
        <p:spPr>
          <a:xfrm rot="-425413">
            <a:off x="5856699" y="1462969"/>
            <a:ext cx="1164203" cy="7052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 engineering</a:t>
            </a:r>
            <a:endParaRPr/>
          </a:p>
        </p:txBody>
      </p:sp>
      <p:sp>
        <p:nvSpPr>
          <p:cNvPr id="649" name="Google Shape;649;p49"/>
          <p:cNvSpPr txBox="1">
            <a:spLocks noGrp="1"/>
          </p:cNvSpPr>
          <p:nvPr>
            <p:ph type="title" idx="13"/>
          </p:nvPr>
        </p:nvSpPr>
        <p:spPr>
          <a:xfrm rot="-425437">
            <a:off x="3355357" y="1924501"/>
            <a:ext cx="743688"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03.</a:t>
            </a:r>
            <a:endParaRPr/>
          </a:p>
        </p:txBody>
      </p:sp>
      <p:sp>
        <p:nvSpPr>
          <p:cNvPr id="650" name="Google Shape;650;p49"/>
          <p:cNvSpPr txBox="1">
            <a:spLocks noGrp="1"/>
          </p:cNvSpPr>
          <p:nvPr>
            <p:ph type="title" idx="14"/>
          </p:nvPr>
        </p:nvSpPr>
        <p:spPr>
          <a:xfrm rot="-425511">
            <a:off x="4014558" y="1758144"/>
            <a:ext cx="1285434" cy="6934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processing</a:t>
            </a:r>
            <a:endParaRPr/>
          </a:p>
        </p:txBody>
      </p:sp>
      <p:grpSp>
        <p:nvGrpSpPr>
          <p:cNvPr id="651" name="Google Shape;651;p49"/>
          <p:cNvGrpSpPr/>
          <p:nvPr/>
        </p:nvGrpSpPr>
        <p:grpSpPr>
          <a:xfrm>
            <a:off x="371571" y="1764085"/>
            <a:ext cx="2318904" cy="3102941"/>
            <a:chOff x="371571" y="1764085"/>
            <a:chExt cx="2318904" cy="3102941"/>
          </a:xfrm>
        </p:grpSpPr>
        <p:sp>
          <p:nvSpPr>
            <p:cNvPr id="652" name="Google Shape;652;p49"/>
            <p:cNvSpPr/>
            <p:nvPr/>
          </p:nvSpPr>
          <p:spPr>
            <a:xfrm>
              <a:off x="1462999" y="2701093"/>
              <a:ext cx="1030130" cy="1797339"/>
            </a:xfrm>
            <a:custGeom>
              <a:avLst/>
              <a:gdLst/>
              <a:ahLst/>
              <a:cxnLst/>
              <a:rect l="l" t="t" r="r" b="b"/>
              <a:pathLst>
                <a:path w="32014" h="55857" extrusionOk="0">
                  <a:moveTo>
                    <a:pt x="0" y="0"/>
                  </a:moveTo>
                  <a:lnTo>
                    <a:pt x="67" y="1003"/>
                  </a:lnTo>
                  <a:lnTo>
                    <a:pt x="3392" y="50694"/>
                  </a:lnTo>
                  <a:cubicBezTo>
                    <a:pt x="3576" y="53585"/>
                    <a:pt x="9224" y="55857"/>
                    <a:pt x="16007" y="55857"/>
                  </a:cubicBezTo>
                  <a:cubicBezTo>
                    <a:pt x="17511" y="55857"/>
                    <a:pt x="19015" y="55740"/>
                    <a:pt x="20502" y="55506"/>
                  </a:cubicBezTo>
                  <a:cubicBezTo>
                    <a:pt x="25113" y="54771"/>
                    <a:pt x="28472" y="52916"/>
                    <a:pt x="28622" y="50694"/>
                  </a:cubicBezTo>
                  <a:lnTo>
                    <a:pt x="32014" y="0"/>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9"/>
            <p:cNvSpPr/>
            <p:nvPr/>
          </p:nvSpPr>
          <p:spPr>
            <a:xfrm>
              <a:off x="1465155" y="2733335"/>
              <a:ext cx="657547" cy="1765097"/>
            </a:xfrm>
            <a:custGeom>
              <a:avLst/>
              <a:gdLst/>
              <a:ahLst/>
              <a:cxnLst/>
              <a:rect l="l" t="t" r="r" b="b"/>
              <a:pathLst>
                <a:path w="20435" h="54855" extrusionOk="0">
                  <a:moveTo>
                    <a:pt x="0" y="1"/>
                  </a:moveTo>
                  <a:lnTo>
                    <a:pt x="3325" y="49692"/>
                  </a:lnTo>
                  <a:cubicBezTo>
                    <a:pt x="3509" y="52583"/>
                    <a:pt x="9157" y="54855"/>
                    <a:pt x="15940" y="54855"/>
                  </a:cubicBezTo>
                  <a:cubicBezTo>
                    <a:pt x="17444" y="54855"/>
                    <a:pt x="18948" y="54738"/>
                    <a:pt x="20435" y="54504"/>
                  </a:cubicBezTo>
                  <a:lnTo>
                    <a:pt x="13568" y="4479"/>
                  </a:lnTo>
                  <a:lnTo>
                    <a:pt x="0"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9"/>
            <p:cNvSpPr/>
            <p:nvPr/>
          </p:nvSpPr>
          <p:spPr>
            <a:xfrm>
              <a:off x="1536107" y="2562376"/>
              <a:ext cx="883916" cy="180162"/>
            </a:xfrm>
            <a:custGeom>
              <a:avLst/>
              <a:gdLst/>
              <a:ahLst/>
              <a:cxnLst/>
              <a:rect l="l" t="t" r="r" b="b"/>
              <a:pathLst>
                <a:path w="27470" h="5599" extrusionOk="0">
                  <a:moveTo>
                    <a:pt x="1" y="1"/>
                  </a:moveTo>
                  <a:lnTo>
                    <a:pt x="1" y="5598"/>
                  </a:lnTo>
                  <a:lnTo>
                    <a:pt x="27470" y="5598"/>
                  </a:lnTo>
                  <a:lnTo>
                    <a:pt x="274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a:off x="1372677" y="2701093"/>
              <a:ext cx="1210260" cy="180130"/>
            </a:xfrm>
            <a:custGeom>
              <a:avLst/>
              <a:gdLst/>
              <a:ahLst/>
              <a:cxnLst/>
              <a:rect l="l" t="t" r="r" b="b"/>
              <a:pathLst>
                <a:path w="37612" h="5598" extrusionOk="0">
                  <a:moveTo>
                    <a:pt x="0" y="0"/>
                  </a:moveTo>
                  <a:lnTo>
                    <a:pt x="0" y="5598"/>
                  </a:lnTo>
                  <a:lnTo>
                    <a:pt x="37611" y="5598"/>
                  </a:lnTo>
                  <a:lnTo>
                    <a:pt x="37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9"/>
            <p:cNvSpPr/>
            <p:nvPr/>
          </p:nvSpPr>
          <p:spPr>
            <a:xfrm>
              <a:off x="1372677" y="2562376"/>
              <a:ext cx="880151" cy="318847"/>
            </a:xfrm>
            <a:custGeom>
              <a:avLst/>
              <a:gdLst/>
              <a:ahLst/>
              <a:cxnLst/>
              <a:rect l="l" t="t" r="r" b="b"/>
              <a:pathLst>
                <a:path w="27353" h="9909" extrusionOk="0">
                  <a:moveTo>
                    <a:pt x="5080" y="1"/>
                  </a:moveTo>
                  <a:lnTo>
                    <a:pt x="5080" y="4311"/>
                  </a:lnTo>
                  <a:lnTo>
                    <a:pt x="0" y="4311"/>
                  </a:lnTo>
                  <a:lnTo>
                    <a:pt x="0" y="9909"/>
                  </a:lnTo>
                  <a:lnTo>
                    <a:pt x="27352" y="9909"/>
                  </a:lnTo>
                  <a:lnTo>
                    <a:pt x="27352" y="6417"/>
                  </a:lnTo>
                  <a:lnTo>
                    <a:pt x="14169" y="6417"/>
                  </a:lnTo>
                  <a:lnTo>
                    <a:pt x="14169" y="4311"/>
                  </a:lnTo>
                  <a:lnTo>
                    <a:pt x="21872" y="4311"/>
                  </a:lnTo>
                  <a:lnTo>
                    <a:pt x="18814" y="1"/>
                  </a:ln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9"/>
            <p:cNvSpPr/>
            <p:nvPr/>
          </p:nvSpPr>
          <p:spPr>
            <a:xfrm>
              <a:off x="1536107" y="2672584"/>
              <a:ext cx="883916" cy="28541"/>
            </a:xfrm>
            <a:custGeom>
              <a:avLst/>
              <a:gdLst/>
              <a:ahLst/>
              <a:cxnLst/>
              <a:rect l="l" t="t" r="r" b="b"/>
              <a:pathLst>
                <a:path w="27470" h="887" extrusionOk="0">
                  <a:moveTo>
                    <a:pt x="1" y="1"/>
                  </a:moveTo>
                  <a:lnTo>
                    <a:pt x="1" y="886"/>
                  </a:lnTo>
                  <a:lnTo>
                    <a:pt x="27470" y="886"/>
                  </a:lnTo>
                  <a:lnTo>
                    <a:pt x="27470" y="1"/>
                  </a:ln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a:off x="1918922" y="1764085"/>
              <a:ext cx="563460" cy="798324"/>
            </a:xfrm>
            <a:custGeom>
              <a:avLst/>
              <a:gdLst/>
              <a:ahLst/>
              <a:cxnLst/>
              <a:rect l="l" t="t" r="r" b="b"/>
              <a:pathLst>
                <a:path w="17511" h="24810" extrusionOk="0">
                  <a:moveTo>
                    <a:pt x="2873" y="1"/>
                  </a:moveTo>
                  <a:cubicBezTo>
                    <a:pt x="1360" y="1"/>
                    <a:pt x="0" y="1223"/>
                    <a:pt x="0" y="2888"/>
                  </a:cubicBezTo>
                  <a:lnTo>
                    <a:pt x="0" y="24810"/>
                  </a:lnTo>
                  <a:lnTo>
                    <a:pt x="3492" y="24810"/>
                  </a:lnTo>
                  <a:lnTo>
                    <a:pt x="2674" y="4442"/>
                  </a:lnTo>
                  <a:cubicBezTo>
                    <a:pt x="2634" y="3628"/>
                    <a:pt x="3297" y="3016"/>
                    <a:pt x="4043" y="3016"/>
                  </a:cubicBezTo>
                  <a:cubicBezTo>
                    <a:pt x="4231" y="3016"/>
                    <a:pt x="4424" y="3055"/>
                    <a:pt x="4612" y="3139"/>
                  </a:cubicBezTo>
                  <a:lnTo>
                    <a:pt x="15422" y="8018"/>
                  </a:lnTo>
                  <a:cubicBezTo>
                    <a:pt x="15596" y="8090"/>
                    <a:pt x="15778" y="8124"/>
                    <a:pt x="15957" y="8124"/>
                  </a:cubicBezTo>
                  <a:cubicBezTo>
                    <a:pt x="16482" y="8124"/>
                    <a:pt x="16986" y="7827"/>
                    <a:pt x="17210" y="7316"/>
                  </a:cubicBezTo>
                  <a:cubicBezTo>
                    <a:pt x="17511" y="6631"/>
                    <a:pt x="17193" y="5829"/>
                    <a:pt x="16508" y="5528"/>
                  </a:cubicBezTo>
                  <a:lnTo>
                    <a:pt x="3994" y="231"/>
                  </a:lnTo>
                  <a:cubicBezTo>
                    <a:pt x="3623" y="74"/>
                    <a:pt x="3243" y="1"/>
                    <a:pt x="28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9"/>
            <p:cNvSpPr/>
            <p:nvPr/>
          </p:nvSpPr>
          <p:spPr>
            <a:xfrm>
              <a:off x="462987" y="2618108"/>
              <a:ext cx="1131232" cy="801799"/>
            </a:xfrm>
            <a:custGeom>
              <a:avLst/>
              <a:gdLst/>
              <a:ahLst/>
              <a:cxnLst/>
              <a:rect l="l" t="t" r="r" b="b"/>
              <a:pathLst>
                <a:path w="35156" h="24918" extrusionOk="0">
                  <a:moveTo>
                    <a:pt x="20415" y="0"/>
                  </a:moveTo>
                  <a:cubicBezTo>
                    <a:pt x="19329" y="0"/>
                    <a:pt x="18249" y="660"/>
                    <a:pt x="17661" y="1577"/>
                  </a:cubicBezTo>
                  <a:cubicBezTo>
                    <a:pt x="16778" y="676"/>
                    <a:pt x="15664" y="263"/>
                    <a:pt x="14567" y="263"/>
                  </a:cubicBezTo>
                  <a:cubicBezTo>
                    <a:pt x="12595" y="263"/>
                    <a:pt x="10678" y="1599"/>
                    <a:pt x="10259" y="3833"/>
                  </a:cubicBezTo>
                  <a:cubicBezTo>
                    <a:pt x="9890" y="2941"/>
                    <a:pt x="9035" y="2399"/>
                    <a:pt x="8131" y="2399"/>
                  </a:cubicBezTo>
                  <a:cubicBezTo>
                    <a:pt x="7850" y="2399"/>
                    <a:pt x="7563" y="2452"/>
                    <a:pt x="7285" y="2563"/>
                  </a:cubicBezTo>
                  <a:cubicBezTo>
                    <a:pt x="6116" y="3014"/>
                    <a:pt x="5531" y="4334"/>
                    <a:pt x="5965" y="5520"/>
                  </a:cubicBezTo>
                  <a:cubicBezTo>
                    <a:pt x="5568" y="5414"/>
                    <a:pt x="5153" y="5361"/>
                    <a:pt x="4739" y="5361"/>
                  </a:cubicBezTo>
                  <a:cubicBezTo>
                    <a:pt x="3518" y="5361"/>
                    <a:pt x="2303" y="5825"/>
                    <a:pt x="1554" y="6773"/>
                  </a:cubicBezTo>
                  <a:cubicBezTo>
                    <a:pt x="1487" y="6840"/>
                    <a:pt x="1437" y="6924"/>
                    <a:pt x="1371" y="7007"/>
                  </a:cubicBezTo>
                  <a:cubicBezTo>
                    <a:pt x="569" y="8277"/>
                    <a:pt x="752" y="10215"/>
                    <a:pt x="2022" y="11051"/>
                  </a:cubicBezTo>
                  <a:cubicBezTo>
                    <a:pt x="0" y="12220"/>
                    <a:pt x="17" y="14994"/>
                    <a:pt x="869" y="16899"/>
                  </a:cubicBezTo>
                  <a:cubicBezTo>
                    <a:pt x="1621" y="18586"/>
                    <a:pt x="1788" y="20424"/>
                    <a:pt x="3259" y="21727"/>
                  </a:cubicBezTo>
                  <a:cubicBezTo>
                    <a:pt x="4579" y="22914"/>
                    <a:pt x="6467" y="23231"/>
                    <a:pt x="8254" y="23281"/>
                  </a:cubicBezTo>
                  <a:cubicBezTo>
                    <a:pt x="8622" y="23292"/>
                    <a:pt x="8991" y="23293"/>
                    <a:pt x="9361" y="23293"/>
                  </a:cubicBezTo>
                  <a:cubicBezTo>
                    <a:pt x="9551" y="23293"/>
                    <a:pt x="9740" y="23293"/>
                    <a:pt x="9930" y="23293"/>
                  </a:cubicBezTo>
                  <a:cubicBezTo>
                    <a:pt x="11153" y="23293"/>
                    <a:pt x="12376" y="23312"/>
                    <a:pt x="13568" y="23599"/>
                  </a:cubicBezTo>
                  <a:cubicBezTo>
                    <a:pt x="14637" y="23866"/>
                    <a:pt x="15640" y="24367"/>
                    <a:pt x="16692" y="24651"/>
                  </a:cubicBezTo>
                  <a:cubicBezTo>
                    <a:pt x="17434" y="24847"/>
                    <a:pt x="18179" y="24918"/>
                    <a:pt x="18926" y="24918"/>
                  </a:cubicBezTo>
                  <a:cubicBezTo>
                    <a:pt x="20667" y="24918"/>
                    <a:pt x="22418" y="24533"/>
                    <a:pt x="24161" y="24451"/>
                  </a:cubicBezTo>
                  <a:cubicBezTo>
                    <a:pt x="24405" y="24441"/>
                    <a:pt x="24651" y="24437"/>
                    <a:pt x="24899" y="24437"/>
                  </a:cubicBezTo>
                  <a:cubicBezTo>
                    <a:pt x="25656" y="24437"/>
                    <a:pt x="26432" y="24472"/>
                    <a:pt x="27205" y="24472"/>
                  </a:cubicBezTo>
                  <a:cubicBezTo>
                    <a:pt x="28756" y="24472"/>
                    <a:pt x="30293" y="24333"/>
                    <a:pt x="31630" y="23498"/>
                  </a:cubicBezTo>
                  <a:cubicBezTo>
                    <a:pt x="32833" y="22747"/>
                    <a:pt x="33685" y="21092"/>
                    <a:pt x="32883" y="19940"/>
                  </a:cubicBezTo>
                  <a:cubicBezTo>
                    <a:pt x="33819" y="19087"/>
                    <a:pt x="34738" y="18085"/>
                    <a:pt x="34921" y="16832"/>
                  </a:cubicBezTo>
                  <a:cubicBezTo>
                    <a:pt x="35072" y="15796"/>
                    <a:pt x="35155" y="14777"/>
                    <a:pt x="34604" y="13824"/>
                  </a:cubicBezTo>
                  <a:cubicBezTo>
                    <a:pt x="34387" y="13557"/>
                    <a:pt x="34136" y="13306"/>
                    <a:pt x="33869" y="13089"/>
                  </a:cubicBezTo>
                  <a:cubicBezTo>
                    <a:pt x="33451" y="12705"/>
                    <a:pt x="33000" y="12371"/>
                    <a:pt x="32515" y="12103"/>
                  </a:cubicBezTo>
                  <a:cubicBezTo>
                    <a:pt x="32410" y="12058"/>
                    <a:pt x="32322" y="12033"/>
                    <a:pt x="32252" y="12033"/>
                  </a:cubicBezTo>
                  <a:cubicBezTo>
                    <a:pt x="32166" y="12033"/>
                    <a:pt x="32108" y="12071"/>
                    <a:pt x="32081" y="12153"/>
                  </a:cubicBezTo>
                  <a:cubicBezTo>
                    <a:pt x="32515" y="10691"/>
                    <a:pt x="31393" y="9329"/>
                    <a:pt x="29999" y="9329"/>
                  </a:cubicBezTo>
                  <a:cubicBezTo>
                    <a:pt x="29784" y="9329"/>
                    <a:pt x="29563" y="9361"/>
                    <a:pt x="29341" y="9430"/>
                  </a:cubicBezTo>
                  <a:cubicBezTo>
                    <a:pt x="30489" y="7905"/>
                    <a:pt x="29383" y="5735"/>
                    <a:pt x="27492" y="5735"/>
                  </a:cubicBezTo>
                  <a:cubicBezTo>
                    <a:pt x="27457" y="5735"/>
                    <a:pt x="27422" y="5736"/>
                    <a:pt x="27386" y="5737"/>
                  </a:cubicBezTo>
                  <a:cubicBezTo>
                    <a:pt x="28338" y="4802"/>
                    <a:pt x="27720" y="3014"/>
                    <a:pt x="26500" y="2462"/>
                  </a:cubicBezTo>
                  <a:cubicBezTo>
                    <a:pt x="26105" y="2282"/>
                    <a:pt x="25684" y="2203"/>
                    <a:pt x="25254" y="2203"/>
                  </a:cubicBezTo>
                  <a:cubicBezTo>
                    <a:pt x="24375" y="2203"/>
                    <a:pt x="23465" y="2531"/>
                    <a:pt x="22691" y="2980"/>
                  </a:cubicBezTo>
                  <a:cubicBezTo>
                    <a:pt x="23159" y="1777"/>
                    <a:pt x="22206" y="341"/>
                    <a:pt x="20953" y="56"/>
                  </a:cubicBezTo>
                  <a:cubicBezTo>
                    <a:pt x="20775" y="18"/>
                    <a:pt x="20595" y="0"/>
                    <a:pt x="20415" y="0"/>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9"/>
            <p:cNvSpPr/>
            <p:nvPr/>
          </p:nvSpPr>
          <p:spPr>
            <a:xfrm>
              <a:off x="544718" y="2827969"/>
              <a:ext cx="310223" cy="245868"/>
            </a:xfrm>
            <a:custGeom>
              <a:avLst/>
              <a:gdLst/>
              <a:ahLst/>
              <a:cxnLst/>
              <a:rect l="l" t="t" r="r" b="b"/>
              <a:pathLst>
                <a:path w="9641" h="7641" extrusionOk="0">
                  <a:moveTo>
                    <a:pt x="2645" y="0"/>
                  </a:moveTo>
                  <a:cubicBezTo>
                    <a:pt x="2632" y="0"/>
                    <a:pt x="2619" y="0"/>
                    <a:pt x="2607" y="1"/>
                  </a:cubicBezTo>
                  <a:cubicBezTo>
                    <a:pt x="1587" y="84"/>
                    <a:pt x="735" y="786"/>
                    <a:pt x="451" y="1755"/>
                  </a:cubicBezTo>
                  <a:cubicBezTo>
                    <a:pt x="0" y="3309"/>
                    <a:pt x="1003" y="5197"/>
                    <a:pt x="2673" y="5398"/>
                  </a:cubicBezTo>
                  <a:cubicBezTo>
                    <a:pt x="2222" y="5949"/>
                    <a:pt x="2239" y="6851"/>
                    <a:pt x="2757" y="7336"/>
                  </a:cubicBezTo>
                  <a:cubicBezTo>
                    <a:pt x="2976" y="7540"/>
                    <a:pt x="3274" y="7640"/>
                    <a:pt x="3572" y="7640"/>
                  </a:cubicBezTo>
                  <a:cubicBezTo>
                    <a:pt x="3980" y="7640"/>
                    <a:pt x="4385" y="7452"/>
                    <a:pt x="4578" y="7085"/>
                  </a:cubicBezTo>
                  <a:cubicBezTo>
                    <a:pt x="4829" y="6651"/>
                    <a:pt x="4745" y="6083"/>
                    <a:pt x="5029" y="5682"/>
                  </a:cubicBezTo>
                  <a:cubicBezTo>
                    <a:pt x="5247" y="6133"/>
                    <a:pt x="5597" y="6517"/>
                    <a:pt x="6032" y="6768"/>
                  </a:cubicBezTo>
                  <a:cubicBezTo>
                    <a:pt x="6224" y="6875"/>
                    <a:pt x="6435" y="6927"/>
                    <a:pt x="6645" y="6927"/>
                  </a:cubicBezTo>
                  <a:cubicBezTo>
                    <a:pt x="6926" y="6927"/>
                    <a:pt x="7206" y="6833"/>
                    <a:pt x="7435" y="6651"/>
                  </a:cubicBezTo>
                  <a:cubicBezTo>
                    <a:pt x="7586" y="6500"/>
                    <a:pt x="7703" y="6316"/>
                    <a:pt x="7786" y="6099"/>
                  </a:cubicBezTo>
                  <a:cubicBezTo>
                    <a:pt x="8004" y="5531"/>
                    <a:pt x="7970" y="4813"/>
                    <a:pt x="7502" y="4395"/>
                  </a:cubicBezTo>
                  <a:lnTo>
                    <a:pt x="7502" y="4395"/>
                  </a:lnTo>
                  <a:cubicBezTo>
                    <a:pt x="7624" y="4502"/>
                    <a:pt x="7773" y="4547"/>
                    <a:pt x="7933" y="4547"/>
                  </a:cubicBezTo>
                  <a:cubicBezTo>
                    <a:pt x="8501" y="4547"/>
                    <a:pt x="9214" y="3980"/>
                    <a:pt x="9357" y="3576"/>
                  </a:cubicBezTo>
                  <a:cubicBezTo>
                    <a:pt x="9641" y="2774"/>
                    <a:pt x="8989" y="1939"/>
                    <a:pt x="8237" y="1538"/>
                  </a:cubicBezTo>
                  <a:cubicBezTo>
                    <a:pt x="7947" y="1383"/>
                    <a:pt x="7640" y="1290"/>
                    <a:pt x="7365" y="1290"/>
                  </a:cubicBezTo>
                  <a:cubicBezTo>
                    <a:pt x="6963" y="1290"/>
                    <a:pt x="6626" y="1487"/>
                    <a:pt x="6504" y="1973"/>
                  </a:cubicBezTo>
                  <a:lnTo>
                    <a:pt x="6504" y="1973"/>
                  </a:lnTo>
                  <a:cubicBezTo>
                    <a:pt x="6660" y="1328"/>
                    <a:pt x="6644" y="179"/>
                    <a:pt x="5774" y="179"/>
                  </a:cubicBezTo>
                  <a:cubicBezTo>
                    <a:pt x="5739" y="179"/>
                    <a:pt x="5702" y="181"/>
                    <a:pt x="5664" y="184"/>
                  </a:cubicBezTo>
                  <a:cubicBezTo>
                    <a:pt x="5046" y="235"/>
                    <a:pt x="4628" y="920"/>
                    <a:pt x="4745" y="1521"/>
                  </a:cubicBezTo>
                  <a:cubicBezTo>
                    <a:pt x="4449" y="614"/>
                    <a:pt x="3599" y="0"/>
                    <a:pt x="2645"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9"/>
            <p:cNvSpPr/>
            <p:nvPr/>
          </p:nvSpPr>
          <p:spPr>
            <a:xfrm>
              <a:off x="1272122" y="2726160"/>
              <a:ext cx="271546" cy="284803"/>
            </a:xfrm>
            <a:custGeom>
              <a:avLst/>
              <a:gdLst/>
              <a:ahLst/>
              <a:cxnLst/>
              <a:rect l="l" t="t" r="r" b="b"/>
              <a:pathLst>
                <a:path w="8439" h="8851" extrusionOk="0">
                  <a:moveTo>
                    <a:pt x="4645" y="1"/>
                  </a:moveTo>
                  <a:cubicBezTo>
                    <a:pt x="4502" y="1"/>
                    <a:pt x="4357" y="14"/>
                    <a:pt x="4211" y="40"/>
                  </a:cubicBezTo>
                  <a:cubicBezTo>
                    <a:pt x="2624" y="308"/>
                    <a:pt x="1371" y="2028"/>
                    <a:pt x="1906" y="3616"/>
                  </a:cubicBezTo>
                  <a:cubicBezTo>
                    <a:pt x="1809" y="3595"/>
                    <a:pt x="1710" y="3584"/>
                    <a:pt x="1610" y="3584"/>
                  </a:cubicBezTo>
                  <a:cubicBezTo>
                    <a:pt x="1006" y="3584"/>
                    <a:pt x="388" y="3963"/>
                    <a:pt x="201" y="4551"/>
                  </a:cubicBezTo>
                  <a:cubicBezTo>
                    <a:pt x="1" y="5220"/>
                    <a:pt x="519" y="6055"/>
                    <a:pt x="1221" y="6089"/>
                  </a:cubicBezTo>
                  <a:cubicBezTo>
                    <a:pt x="1233" y="6089"/>
                    <a:pt x="1246" y="6089"/>
                    <a:pt x="1259" y="6089"/>
                  </a:cubicBezTo>
                  <a:cubicBezTo>
                    <a:pt x="1688" y="6089"/>
                    <a:pt x="2092" y="5857"/>
                    <a:pt x="2505" y="5857"/>
                  </a:cubicBezTo>
                  <a:cubicBezTo>
                    <a:pt x="2561" y="5857"/>
                    <a:pt x="2618" y="5862"/>
                    <a:pt x="2674" y="5871"/>
                  </a:cubicBezTo>
                  <a:cubicBezTo>
                    <a:pt x="2373" y="6272"/>
                    <a:pt x="2190" y="6740"/>
                    <a:pt x="2140" y="7242"/>
                  </a:cubicBezTo>
                  <a:cubicBezTo>
                    <a:pt x="2123" y="7759"/>
                    <a:pt x="2390" y="8244"/>
                    <a:pt x="2858" y="8461"/>
                  </a:cubicBezTo>
                  <a:cubicBezTo>
                    <a:pt x="3005" y="8510"/>
                    <a:pt x="3169" y="8541"/>
                    <a:pt x="3332" y="8541"/>
                  </a:cubicBezTo>
                  <a:cubicBezTo>
                    <a:pt x="3392" y="8541"/>
                    <a:pt x="3451" y="8537"/>
                    <a:pt x="3510" y="8528"/>
                  </a:cubicBezTo>
                  <a:cubicBezTo>
                    <a:pt x="4110" y="8478"/>
                    <a:pt x="4759" y="8129"/>
                    <a:pt x="4929" y="7547"/>
                  </a:cubicBezTo>
                  <a:lnTo>
                    <a:pt x="4929" y="7547"/>
                  </a:lnTo>
                  <a:cubicBezTo>
                    <a:pt x="4743" y="8199"/>
                    <a:pt x="5812" y="8850"/>
                    <a:pt x="6388" y="8850"/>
                  </a:cubicBezTo>
                  <a:cubicBezTo>
                    <a:pt x="6416" y="8850"/>
                    <a:pt x="6442" y="8849"/>
                    <a:pt x="6467" y="8846"/>
                  </a:cubicBezTo>
                  <a:cubicBezTo>
                    <a:pt x="7302" y="8745"/>
                    <a:pt x="7770" y="7793"/>
                    <a:pt x="7804" y="6941"/>
                  </a:cubicBezTo>
                  <a:cubicBezTo>
                    <a:pt x="7834" y="6210"/>
                    <a:pt x="7557" y="5558"/>
                    <a:pt x="6902" y="5558"/>
                  </a:cubicBezTo>
                  <a:cubicBezTo>
                    <a:pt x="6824" y="5558"/>
                    <a:pt x="6740" y="5568"/>
                    <a:pt x="6651" y="5587"/>
                  </a:cubicBezTo>
                  <a:cubicBezTo>
                    <a:pt x="7319" y="5437"/>
                    <a:pt x="8439" y="4886"/>
                    <a:pt x="7921" y="4034"/>
                  </a:cubicBezTo>
                  <a:cubicBezTo>
                    <a:pt x="7724" y="3728"/>
                    <a:pt x="7364" y="3574"/>
                    <a:pt x="7003" y="3574"/>
                  </a:cubicBezTo>
                  <a:cubicBezTo>
                    <a:pt x="6751" y="3574"/>
                    <a:pt x="6499" y="3649"/>
                    <a:pt x="6300" y="3800"/>
                  </a:cubicBezTo>
                  <a:cubicBezTo>
                    <a:pt x="7002" y="3131"/>
                    <a:pt x="7169" y="2079"/>
                    <a:pt x="6734" y="1210"/>
                  </a:cubicBezTo>
                  <a:cubicBezTo>
                    <a:pt x="6291" y="452"/>
                    <a:pt x="5494" y="1"/>
                    <a:pt x="4645"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9"/>
            <p:cNvSpPr/>
            <p:nvPr/>
          </p:nvSpPr>
          <p:spPr>
            <a:xfrm>
              <a:off x="925378" y="2641115"/>
              <a:ext cx="289276" cy="191874"/>
            </a:xfrm>
            <a:custGeom>
              <a:avLst/>
              <a:gdLst/>
              <a:ahLst/>
              <a:cxnLst/>
              <a:rect l="l" t="t" r="r" b="b"/>
              <a:pathLst>
                <a:path w="8990" h="5963" extrusionOk="0">
                  <a:moveTo>
                    <a:pt x="6014" y="0"/>
                  </a:moveTo>
                  <a:cubicBezTo>
                    <a:pt x="5806" y="0"/>
                    <a:pt x="5597" y="60"/>
                    <a:pt x="5413" y="177"/>
                  </a:cubicBezTo>
                  <a:cubicBezTo>
                    <a:pt x="5062" y="411"/>
                    <a:pt x="4845" y="795"/>
                    <a:pt x="4795" y="1196"/>
                  </a:cubicBezTo>
                  <a:cubicBezTo>
                    <a:pt x="4695" y="895"/>
                    <a:pt x="4478" y="645"/>
                    <a:pt x="4177" y="511"/>
                  </a:cubicBezTo>
                  <a:cubicBezTo>
                    <a:pt x="3849" y="338"/>
                    <a:pt x="3525" y="261"/>
                    <a:pt x="3215" y="261"/>
                  </a:cubicBezTo>
                  <a:cubicBezTo>
                    <a:pt x="1345" y="261"/>
                    <a:pt x="1" y="3071"/>
                    <a:pt x="1621" y="4504"/>
                  </a:cubicBezTo>
                  <a:cubicBezTo>
                    <a:pt x="2036" y="4858"/>
                    <a:pt x="2555" y="5039"/>
                    <a:pt x="3077" y="5039"/>
                  </a:cubicBezTo>
                  <a:cubicBezTo>
                    <a:pt x="3542" y="5039"/>
                    <a:pt x="4010" y="4896"/>
                    <a:pt x="4411" y="4605"/>
                  </a:cubicBezTo>
                  <a:cubicBezTo>
                    <a:pt x="4549" y="5432"/>
                    <a:pt x="5144" y="5963"/>
                    <a:pt x="5817" y="5963"/>
                  </a:cubicBezTo>
                  <a:cubicBezTo>
                    <a:pt x="6205" y="5963"/>
                    <a:pt x="6618" y="5787"/>
                    <a:pt x="6984" y="5390"/>
                  </a:cubicBezTo>
                  <a:cubicBezTo>
                    <a:pt x="7402" y="4889"/>
                    <a:pt x="7585" y="4237"/>
                    <a:pt x="7452" y="3602"/>
                  </a:cubicBezTo>
                  <a:cubicBezTo>
                    <a:pt x="8003" y="3519"/>
                    <a:pt x="8605" y="3301"/>
                    <a:pt x="8839" y="2800"/>
                  </a:cubicBezTo>
                  <a:cubicBezTo>
                    <a:pt x="8989" y="2449"/>
                    <a:pt x="8956" y="2032"/>
                    <a:pt x="8722" y="1731"/>
                  </a:cubicBezTo>
                  <a:cubicBezTo>
                    <a:pt x="8488" y="1413"/>
                    <a:pt x="8120" y="1246"/>
                    <a:pt x="7736" y="1246"/>
                  </a:cubicBezTo>
                  <a:cubicBezTo>
                    <a:pt x="7452" y="1246"/>
                    <a:pt x="7118" y="1413"/>
                    <a:pt x="7068" y="1681"/>
                  </a:cubicBezTo>
                  <a:cubicBezTo>
                    <a:pt x="7118" y="1179"/>
                    <a:pt x="7084" y="645"/>
                    <a:pt x="6750" y="294"/>
                  </a:cubicBezTo>
                  <a:cubicBezTo>
                    <a:pt x="6544" y="97"/>
                    <a:pt x="6280" y="0"/>
                    <a:pt x="6014"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9"/>
            <p:cNvSpPr/>
            <p:nvPr/>
          </p:nvSpPr>
          <p:spPr>
            <a:xfrm>
              <a:off x="1025353" y="2884602"/>
              <a:ext cx="243584" cy="264016"/>
            </a:xfrm>
            <a:custGeom>
              <a:avLst/>
              <a:gdLst/>
              <a:ahLst/>
              <a:cxnLst/>
              <a:rect l="l" t="t" r="r" b="b"/>
              <a:pathLst>
                <a:path w="7570" h="8205" extrusionOk="0">
                  <a:moveTo>
                    <a:pt x="2689" y="1"/>
                  </a:moveTo>
                  <a:cubicBezTo>
                    <a:pt x="1903" y="1"/>
                    <a:pt x="1148" y="256"/>
                    <a:pt x="686" y="897"/>
                  </a:cubicBezTo>
                  <a:cubicBezTo>
                    <a:pt x="235" y="1549"/>
                    <a:pt x="84" y="2384"/>
                    <a:pt x="301" y="3153"/>
                  </a:cubicBezTo>
                  <a:cubicBezTo>
                    <a:pt x="519" y="3905"/>
                    <a:pt x="1087" y="4323"/>
                    <a:pt x="1638" y="4807"/>
                  </a:cubicBezTo>
                  <a:cubicBezTo>
                    <a:pt x="1037" y="5375"/>
                    <a:pt x="1" y="5693"/>
                    <a:pt x="535" y="6812"/>
                  </a:cubicBezTo>
                  <a:cubicBezTo>
                    <a:pt x="796" y="7284"/>
                    <a:pt x="1277" y="7581"/>
                    <a:pt x="1812" y="7581"/>
                  </a:cubicBezTo>
                  <a:cubicBezTo>
                    <a:pt x="1826" y="7581"/>
                    <a:pt x="1841" y="7581"/>
                    <a:pt x="1855" y="7581"/>
                  </a:cubicBezTo>
                  <a:cubicBezTo>
                    <a:pt x="2373" y="7547"/>
                    <a:pt x="2824" y="7297"/>
                    <a:pt x="3108" y="6879"/>
                  </a:cubicBezTo>
                  <a:lnTo>
                    <a:pt x="3108" y="6879"/>
                  </a:lnTo>
                  <a:cubicBezTo>
                    <a:pt x="3092" y="6929"/>
                    <a:pt x="3075" y="6996"/>
                    <a:pt x="3075" y="7063"/>
                  </a:cubicBezTo>
                  <a:cubicBezTo>
                    <a:pt x="3058" y="7547"/>
                    <a:pt x="3392" y="7998"/>
                    <a:pt x="3860" y="8149"/>
                  </a:cubicBezTo>
                  <a:cubicBezTo>
                    <a:pt x="3989" y="8187"/>
                    <a:pt x="4113" y="8205"/>
                    <a:pt x="4232" y="8205"/>
                  </a:cubicBezTo>
                  <a:cubicBezTo>
                    <a:pt x="4841" y="8205"/>
                    <a:pt x="5319" y="7744"/>
                    <a:pt x="5598" y="7213"/>
                  </a:cubicBezTo>
                  <a:cubicBezTo>
                    <a:pt x="5678" y="7068"/>
                    <a:pt x="6115" y="5686"/>
                    <a:pt x="5760" y="5686"/>
                  </a:cubicBezTo>
                  <a:cubicBezTo>
                    <a:pt x="5752" y="5686"/>
                    <a:pt x="5743" y="5687"/>
                    <a:pt x="5733" y="5689"/>
                  </a:cubicBezTo>
                  <a:lnTo>
                    <a:pt x="5733" y="5689"/>
                  </a:lnTo>
                  <a:cubicBezTo>
                    <a:pt x="6261" y="5569"/>
                    <a:pt x="6738" y="5270"/>
                    <a:pt x="7085" y="4857"/>
                  </a:cubicBezTo>
                  <a:cubicBezTo>
                    <a:pt x="7169" y="4757"/>
                    <a:pt x="7235" y="4640"/>
                    <a:pt x="7286" y="4523"/>
                  </a:cubicBezTo>
                  <a:cubicBezTo>
                    <a:pt x="7286" y="4490"/>
                    <a:pt x="7302" y="4473"/>
                    <a:pt x="7302" y="4456"/>
                  </a:cubicBezTo>
                  <a:cubicBezTo>
                    <a:pt x="7570" y="3821"/>
                    <a:pt x="7286" y="2936"/>
                    <a:pt x="6634" y="2735"/>
                  </a:cubicBezTo>
                  <a:cubicBezTo>
                    <a:pt x="6523" y="2700"/>
                    <a:pt x="6413" y="2684"/>
                    <a:pt x="6303" y="2684"/>
                  </a:cubicBezTo>
                  <a:cubicBezTo>
                    <a:pt x="5686" y="2684"/>
                    <a:pt x="5106" y="3203"/>
                    <a:pt x="4779" y="3771"/>
                  </a:cubicBezTo>
                  <a:cubicBezTo>
                    <a:pt x="4996" y="2819"/>
                    <a:pt x="5214" y="1749"/>
                    <a:pt x="4662" y="931"/>
                  </a:cubicBezTo>
                  <a:cubicBezTo>
                    <a:pt x="4278" y="379"/>
                    <a:pt x="3643" y="45"/>
                    <a:pt x="2975" y="12"/>
                  </a:cubicBezTo>
                  <a:cubicBezTo>
                    <a:pt x="2879" y="5"/>
                    <a:pt x="2784" y="1"/>
                    <a:pt x="2689"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9"/>
            <p:cNvSpPr/>
            <p:nvPr/>
          </p:nvSpPr>
          <p:spPr>
            <a:xfrm>
              <a:off x="653317" y="2537407"/>
              <a:ext cx="251113" cy="266880"/>
            </a:xfrm>
            <a:custGeom>
              <a:avLst/>
              <a:gdLst/>
              <a:ahLst/>
              <a:cxnLst/>
              <a:rect l="l" t="t" r="r" b="b"/>
              <a:pathLst>
                <a:path w="7804" h="8294" extrusionOk="0">
                  <a:moveTo>
                    <a:pt x="4391" y="1"/>
                  </a:moveTo>
                  <a:cubicBezTo>
                    <a:pt x="4195" y="1"/>
                    <a:pt x="3995" y="30"/>
                    <a:pt x="3793" y="92"/>
                  </a:cubicBezTo>
                  <a:cubicBezTo>
                    <a:pt x="3041" y="326"/>
                    <a:pt x="2423" y="894"/>
                    <a:pt x="2122" y="1629"/>
                  </a:cubicBezTo>
                  <a:cubicBezTo>
                    <a:pt x="1838" y="2381"/>
                    <a:pt x="2039" y="3032"/>
                    <a:pt x="2189" y="3767"/>
                  </a:cubicBezTo>
                  <a:cubicBezTo>
                    <a:pt x="2087" y="3778"/>
                    <a:pt x="1982" y="3781"/>
                    <a:pt x="1876" y="3781"/>
                  </a:cubicBezTo>
                  <a:cubicBezTo>
                    <a:pt x="1698" y="3781"/>
                    <a:pt x="1517" y="3772"/>
                    <a:pt x="1343" y="3772"/>
                  </a:cubicBezTo>
                  <a:cubicBezTo>
                    <a:pt x="775" y="3772"/>
                    <a:pt x="269" y="3868"/>
                    <a:pt x="101" y="4686"/>
                  </a:cubicBezTo>
                  <a:cubicBezTo>
                    <a:pt x="0" y="5221"/>
                    <a:pt x="217" y="5773"/>
                    <a:pt x="669" y="6107"/>
                  </a:cubicBezTo>
                  <a:cubicBezTo>
                    <a:pt x="942" y="6292"/>
                    <a:pt x="1265" y="6385"/>
                    <a:pt x="1587" y="6385"/>
                  </a:cubicBezTo>
                  <a:cubicBezTo>
                    <a:pt x="1757" y="6385"/>
                    <a:pt x="1927" y="6359"/>
                    <a:pt x="2089" y="6307"/>
                  </a:cubicBezTo>
                  <a:lnTo>
                    <a:pt x="2089" y="6307"/>
                  </a:lnTo>
                  <a:cubicBezTo>
                    <a:pt x="2039" y="6341"/>
                    <a:pt x="1989" y="6374"/>
                    <a:pt x="1955" y="6424"/>
                  </a:cubicBezTo>
                  <a:cubicBezTo>
                    <a:pt x="1638" y="6808"/>
                    <a:pt x="1621" y="7360"/>
                    <a:pt x="1922" y="7761"/>
                  </a:cubicBezTo>
                  <a:cubicBezTo>
                    <a:pt x="2192" y="8147"/>
                    <a:pt x="2579" y="8293"/>
                    <a:pt x="2984" y="8293"/>
                  </a:cubicBezTo>
                  <a:cubicBezTo>
                    <a:pt x="3280" y="8293"/>
                    <a:pt x="3585" y="8215"/>
                    <a:pt x="3860" y="8095"/>
                  </a:cubicBezTo>
                  <a:cubicBezTo>
                    <a:pt x="4009" y="8029"/>
                    <a:pt x="5274" y="7142"/>
                    <a:pt x="4890" y="6963"/>
                  </a:cubicBezTo>
                  <a:lnTo>
                    <a:pt x="4890" y="6963"/>
                  </a:lnTo>
                  <a:cubicBezTo>
                    <a:pt x="5213" y="7102"/>
                    <a:pt x="5556" y="7171"/>
                    <a:pt x="5902" y="7171"/>
                  </a:cubicBezTo>
                  <a:cubicBezTo>
                    <a:pt x="6090" y="7171"/>
                    <a:pt x="6279" y="7150"/>
                    <a:pt x="6466" y="7109"/>
                  </a:cubicBezTo>
                  <a:cubicBezTo>
                    <a:pt x="6600" y="7076"/>
                    <a:pt x="6717" y="7026"/>
                    <a:pt x="6834" y="6959"/>
                  </a:cubicBezTo>
                  <a:cubicBezTo>
                    <a:pt x="6851" y="6959"/>
                    <a:pt x="6867" y="6942"/>
                    <a:pt x="6884" y="6942"/>
                  </a:cubicBezTo>
                  <a:cubicBezTo>
                    <a:pt x="7486" y="6591"/>
                    <a:pt x="7803" y="5722"/>
                    <a:pt x="7402" y="5154"/>
                  </a:cubicBezTo>
                  <a:cubicBezTo>
                    <a:pt x="7153" y="4790"/>
                    <a:pt x="6733" y="4646"/>
                    <a:pt x="6285" y="4646"/>
                  </a:cubicBezTo>
                  <a:cubicBezTo>
                    <a:pt x="5952" y="4646"/>
                    <a:pt x="5603" y="4725"/>
                    <a:pt x="5297" y="4854"/>
                  </a:cubicBezTo>
                  <a:cubicBezTo>
                    <a:pt x="6049" y="4235"/>
                    <a:pt x="6884" y="3500"/>
                    <a:pt x="6951" y="2531"/>
                  </a:cubicBezTo>
                  <a:cubicBezTo>
                    <a:pt x="6968" y="1846"/>
                    <a:pt x="6667" y="1211"/>
                    <a:pt x="6149" y="777"/>
                  </a:cubicBezTo>
                  <a:cubicBezTo>
                    <a:pt x="5649" y="315"/>
                    <a:pt x="5040" y="1"/>
                    <a:pt x="4391"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462987" y="2842964"/>
              <a:ext cx="1131232" cy="576943"/>
            </a:xfrm>
            <a:custGeom>
              <a:avLst/>
              <a:gdLst/>
              <a:ahLst/>
              <a:cxnLst/>
              <a:rect l="l" t="t" r="r" b="b"/>
              <a:pathLst>
                <a:path w="35156" h="17930" extrusionOk="0">
                  <a:moveTo>
                    <a:pt x="1675" y="0"/>
                  </a:moveTo>
                  <a:cubicBezTo>
                    <a:pt x="1573" y="0"/>
                    <a:pt x="1471" y="6"/>
                    <a:pt x="1371" y="19"/>
                  </a:cubicBezTo>
                  <a:cubicBezTo>
                    <a:pt x="569" y="1289"/>
                    <a:pt x="752" y="3227"/>
                    <a:pt x="2022" y="4063"/>
                  </a:cubicBezTo>
                  <a:cubicBezTo>
                    <a:pt x="0" y="5232"/>
                    <a:pt x="17" y="8006"/>
                    <a:pt x="869" y="9911"/>
                  </a:cubicBezTo>
                  <a:cubicBezTo>
                    <a:pt x="1621" y="11598"/>
                    <a:pt x="1788" y="13436"/>
                    <a:pt x="3259" y="14739"/>
                  </a:cubicBezTo>
                  <a:cubicBezTo>
                    <a:pt x="4579" y="15926"/>
                    <a:pt x="6467" y="16243"/>
                    <a:pt x="8254" y="16293"/>
                  </a:cubicBezTo>
                  <a:cubicBezTo>
                    <a:pt x="8622" y="16304"/>
                    <a:pt x="8991" y="16305"/>
                    <a:pt x="9361" y="16305"/>
                  </a:cubicBezTo>
                  <a:cubicBezTo>
                    <a:pt x="9551" y="16305"/>
                    <a:pt x="9740" y="16305"/>
                    <a:pt x="9930" y="16305"/>
                  </a:cubicBezTo>
                  <a:cubicBezTo>
                    <a:pt x="11153" y="16305"/>
                    <a:pt x="12376" y="16324"/>
                    <a:pt x="13568" y="16611"/>
                  </a:cubicBezTo>
                  <a:cubicBezTo>
                    <a:pt x="14637" y="16878"/>
                    <a:pt x="15640" y="17379"/>
                    <a:pt x="16692" y="17663"/>
                  </a:cubicBezTo>
                  <a:cubicBezTo>
                    <a:pt x="17434" y="17859"/>
                    <a:pt x="18179" y="17930"/>
                    <a:pt x="18926" y="17930"/>
                  </a:cubicBezTo>
                  <a:cubicBezTo>
                    <a:pt x="20667" y="17930"/>
                    <a:pt x="22418" y="17545"/>
                    <a:pt x="24161" y="17463"/>
                  </a:cubicBezTo>
                  <a:cubicBezTo>
                    <a:pt x="24405" y="17453"/>
                    <a:pt x="24651" y="17449"/>
                    <a:pt x="24899" y="17449"/>
                  </a:cubicBezTo>
                  <a:cubicBezTo>
                    <a:pt x="25656" y="17449"/>
                    <a:pt x="26432" y="17484"/>
                    <a:pt x="27205" y="17484"/>
                  </a:cubicBezTo>
                  <a:cubicBezTo>
                    <a:pt x="28756" y="17484"/>
                    <a:pt x="30293" y="17345"/>
                    <a:pt x="31630" y="16510"/>
                  </a:cubicBezTo>
                  <a:cubicBezTo>
                    <a:pt x="32833" y="15759"/>
                    <a:pt x="33685" y="14104"/>
                    <a:pt x="32883" y="12952"/>
                  </a:cubicBezTo>
                  <a:cubicBezTo>
                    <a:pt x="33819" y="12099"/>
                    <a:pt x="34738" y="11097"/>
                    <a:pt x="34921" y="9844"/>
                  </a:cubicBezTo>
                  <a:cubicBezTo>
                    <a:pt x="35072" y="8808"/>
                    <a:pt x="35155" y="7789"/>
                    <a:pt x="34604" y="6836"/>
                  </a:cubicBezTo>
                  <a:cubicBezTo>
                    <a:pt x="34387" y="6569"/>
                    <a:pt x="34136" y="6318"/>
                    <a:pt x="33869" y="6101"/>
                  </a:cubicBezTo>
                  <a:cubicBezTo>
                    <a:pt x="33852" y="6102"/>
                    <a:pt x="33836" y="6103"/>
                    <a:pt x="33820" y="6103"/>
                  </a:cubicBezTo>
                  <a:cubicBezTo>
                    <a:pt x="33359" y="6103"/>
                    <a:pt x="33005" y="5654"/>
                    <a:pt x="32682" y="5299"/>
                  </a:cubicBezTo>
                  <a:cubicBezTo>
                    <a:pt x="32632" y="5232"/>
                    <a:pt x="32565" y="5165"/>
                    <a:pt x="32515" y="5115"/>
                  </a:cubicBezTo>
                  <a:cubicBezTo>
                    <a:pt x="32398" y="4998"/>
                    <a:pt x="32281" y="4898"/>
                    <a:pt x="32164" y="4798"/>
                  </a:cubicBezTo>
                  <a:cubicBezTo>
                    <a:pt x="31273" y="4080"/>
                    <a:pt x="30114" y="3716"/>
                    <a:pt x="28958" y="3716"/>
                  </a:cubicBezTo>
                  <a:cubicBezTo>
                    <a:pt x="27664" y="3716"/>
                    <a:pt x="26373" y="4172"/>
                    <a:pt x="25464" y="5099"/>
                  </a:cubicBezTo>
                  <a:cubicBezTo>
                    <a:pt x="25013" y="4056"/>
                    <a:pt x="24058" y="3542"/>
                    <a:pt x="23103" y="3542"/>
                  </a:cubicBezTo>
                  <a:cubicBezTo>
                    <a:pt x="22115" y="3542"/>
                    <a:pt x="21127" y="4094"/>
                    <a:pt x="20702" y="5182"/>
                  </a:cubicBezTo>
                  <a:cubicBezTo>
                    <a:pt x="19594" y="4318"/>
                    <a:pt x="18263" y="3677"/>
                    <a:pt x="16881" y="3677"/>
                  </a:cubicBezTo>
                  <a:cubicBezTo>
                    <a:pt x="16846" y="3677"/>
                    <a:pt x="16811" y="3678"/>
                    <a:pt x="16776" y="3678"/>
                  </a:cubicBezTo>
                  <a:cubicBezTo>
                    <a:pt x="15339" y="3712"/>
                    <a:pt x="13885" y="4564"/>
                    <a:pt x="13417" y="5917"/>
                  </a:cubicBezTo>
                  <a:cubicBezTo>
                    <a:pt x="13183" y="4297"/>
                    <a:pt x="11747" y="2977"/>
                    <a:pt x="10126" y="2709"/>
                  </a:cubicBezTo>
                  <a:cubicBezTo>
                    <a:pt x="9902" y="2672"/>
                    <a:pt x="9677" y="2655"/>
                    <a:pt x="9452" y="2655"/>
                  </a:cubicBezTo>
                  <a:cubicBezTo>
                    <a:pt x="8047" y="2655"/>
                    <a:pt x="6656" y="3350"/>
                    <a:pt x="5748" y="4430"/>
                  </a:cubicBezTo>
                  <a:cubicBezTo>
                    <a:pt x="5330" y="3211"/>
                    <a:pt x="4896" y="1924"/>
                    <a:pt x="3977" y="1005"/>
                  </a:cubicBezTo>
                  <a:cubicBezTo>
                    <a:pt x="3382" y="410"/>
                    <a:pt x="2509" y="0"/>
                    <a:pt x="1675"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9"/>
            <p:cNvSpPr/>
            <p:nvPr/>
          </p:nvSpPr>
          <p:spPr>
            <a:xfrm>
              <a:off x="450631" y="3089251"/>
              <a:ext cx="1139277" cy="1741446"/>
            </a:xfrm>
            <a:custGeom>
              <a:avLst/>
              <a:gdLst/>
              <a:ahLst/>
              <a:cxnLst/>
              <a:rect l="l" t="t" r="r" b="b"/>
              <a:pathLst>
                <a:path w="35406" h="54120" extrusionOk="0">
                  <a:moveTo>
                    <a:pt x="251" y="1"/>
                  </a:moveTo>
                  <a:cubicBezTo>
                    <a:pt x="167" y="201"/>
                    <a:pt x="100" y="419"/>
                    <a:pt x="67" y="636"/>
                  </a:cubicBezTo>
                  <a:cubicBezTo>
                    <a:pt x="17" y="903"/>
                    <a:pt x="0" y="1187"/>
                    <a:pt x="17" y="1455"/>
                  </a:cubicBezTo>
                  <a:lnTo>
                    <a:pt x="67" y="2140"/>
                  </a:lnTo>
                  <a:lnTo>
                    <a:pt x="134" y="3042"/>
                  </a:lnTo>
                  <a:lnTo>
                    <a:pt x="184" y="3811"/>
                  </a:lnTo>
                  <a:lnTo>
                    <a:pt x="1554" y="22090"/>
                  </a:lnTo>
                  <a:lnTo>
                    <a:pt x="3359" y="46250"/>
                  </a:lnTo>
                  <a:lnTo>
                    <a:pt x="3609" y="49525"/>
                  </a:lnTo>
                  <a:cubicBezTo>
                    <a:pt x="3609" y="49608"/>
                    <a:pt x="3626" y="49692"/>
                    <a:pt x="3643" y="49776"/>
                  </a:cubicBezTo>
                  <a:cubicBezTo>
                    <a:pt x="3659" y="49842"/>
                    <a:pt x="3676" y="49926"/>
                    <a:pt x="3709" y="50009"/>
                  </a:cubicBezTo>
                  <a:cubicBezTo>
                    <a:pt x="3760" y="50126"/>
                    <a:pt x="3810" y="50243"/>
                    <a:pt x="3877" y="50344"/>
                  </a:cubicBezTo>
                  <a:cubicBezTo>
                    <a:pt x="3943" y="50461"/>
                    <a:pt x="4027" y="50578"/>
                    <a:pt x="4127" y="50678"/>
                  </a:cubicBezTo>
                  <a:cubicBezTo>
                    <a:pt x="4795" y="51480"/>
                    <a:pt x="6082" y="52198"/>
                    <a:pt x="7803" y="52766"/>
                  </a:cubicBezTo>
                  <a:cubicBezTo>
                    <a:pt x="8104" y="52867"/>
                    <a:pt x="8405" y="52950"/>
                    <a:pt x="8705" y="53050"/>
                  </a:cubicBezTo>
                  <a:cubicBezTo>
                    <a:pt x="9173" y="53167"/>
                    <a:pt x="9674" y="53284"/>
                    <a:pt x="10192" y="53401"/>
                  </a:cubicBezTo>
                  <a:cubicBezTo>
                    <a:pt x="10359" y="53435"/>
                    <a:pt x="10527" y="53468"/>
                    <a:pt x="10710" y="53502"/>
                  </a:cubicBezTo>
                  <a:cubicBezTo>
                    <a:pt x="11061" y="53568"/>
                    <a:pt x="11429" y="53635"/>
                    <a:pt x="11796" y="53702"/>
                  </a:cubicBezTo>
                  <a:cubicBezTo>
                    <a:pt x="12481" y="53802"/>
                    <a:pt x="13183" y="53886"/>
                    <a:pt x="13918" y="53953"/>
                  </a:cubicBezTo>
                  <a:cubicBezTo>
                    <a:pt x="14520" y="54003"/>
                    <a:pt x="15121" y="54053"/>
                    <a:pt x="15740" y="54086"/>
                  </a:cubicBezTo>
                  <a:cubicBezTo>
                    <a:pt x="16057" y="54086"/>
                    <a:pt x="16375" y="54103"/>
                    <a:pt x="16692" y="54120"/>
                  </a:cubicBezTo>
                  <a:lnTo>
                    <a:pt x="18697" y="54120"/>
                  </a:lnTo>
                  <a:cubicBezTo>
                    <a:pt x="19031" y="54103"/>
                    <a:pt x="19349" y="54086"/>
                    <a:pt x="19666" y="54086"/>
                  </a:cubicBezTo>
                  <a:cubicBezTo>
                    <a:pt x="20986" y="54020"/>
                    <a:pt x="22306" y="53886"/>
                    <a:pt x="23609" y="53702"/>
                  </a:cubicBezTo>
                  <a:cubicBezTo>
                    <a:pt x="23977" y="53635"/>
                    <a:pt x="24345" y="53568"/>
                    <a:pt x="24695" y="53502"/>
                  </a:cubicBezTo>
                  <a:cubicBezTo>
                    <a:pt x="24879" y="53468"/>
                    <a:pt x="25046" y="53435"/>
                    <a:pt x="25213" y="53401"/>
                  </a:cubicBezTo>
                  <a:cubicBezTo>
                    <a:pt x="25731" y="53284"/>
                    <a:pt x="26233" y="53167"/>
                    <a:pt x="26700" y="53050"/>
                  </a:cubicBezTo>
                  <a:cubicBezTo>
                    <a:pt x="27001" y="52950"/>
                    <a:pt x="27302" y="52867"/>
                    <a:pt x="27603" y="52766"/>
                  </a:cubicBezTo>
                  <a:cubicBezTo>
                    <a:pt x="29157" y="52265"/>
                    <a:pt x="30376" y="51614"/>
                    <a:pt x="31095" y="50895"/>
                  </a:cubicBezTo>
                  <a:cubicBezTo>
                    <a:pt x="31479" y="50544"/>
                    <a:pt x="31730" y="50060"/>
                    <a:pt x="31797" y="49525"/>
                  </a:cubicBezTo>
                  <a:lnTo>
                    <a:pt x="32047" y="46250"/>
                  </a:lnTo>
                  <a:lnTo>
                    <a:pt x="35205" y="3811"/>
                  </a:lnTo>
                  <a:lnTo>
                    <a:pt x="35339" y="2140"/>
                  </a:lnTo>
                  <a:lnTo>
                    <a:pt x="35372" y="1722"/>
                  </a:lnTo>
                  <a:lnTo>
                    <a:pt x="35372" y="1705"/>
                  </a:lnTo>
                  <a:lnTo>
                    <a:pt x="35389" y="1455"/>
                  </a:lnTo>
                  <a:cubicBezTo>
                    <a:pt x="35406" y="1187"/>
                    <a:pt x="35389" y="903"/>
                    <a:pt x="35339" y="636"/>
                  </a:cubicBezTo>
                  <a:cubicBezTo>
                    <a:pt x="35305" y="419"/>
                    <a:pt x="35239" y="218"/>
                    <a:pt x="35155" y="18"/>
                  </a:cubicBezTo>
                  <a:cubicBezTo>
                    <a:pt x="35088" y="1"/>
                    <a:pt x="35021" y="1"/>
                    <a:pt x="34954"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457613" y="3136037"/>
              <a:ext cx="251113" cy="1651124"/>
            </a:xfrm>
            <a:custGeom>
              <a:avLst/>
              <a:gdLst/>
              <a:ahLst/>
              <a:cxnLst/>
              <a:rect l="l" t="t" r="r" b="b"/>
              <a:pathLst>
                <a:path w="7804" h="51313" extrusionOk="0">
                  <a:moveTo>
                    <a:pt x="0" y="1"/>
                  </a:moveTo>
                  <a:lnTo>
                    <a:pt x="67" y="686"/>
                  </a:lnTo>
                  <a:lnTo>
                    <a:pt x="1554" y="20636"/>
                  </a:lnTo>
                  <a:lnTo>
                    <a:pt x="3359" y="44796"/>
                  </a:lnTo>
                  <a:lnTo>
                    <a:pt x="3593" y="48071"/>
                  </a:lnTo>
                  <a:cubicBezTo>
                    <a:pt x="3609" y="48154"/>
                    <a:pt x="3609" y="48238"/>
                    <a:pt x="3626" y="48322"/>
                  </a:cubicBezTo>
                  <a:cubicBezTo>
                    <a:pt x="3660" y="48388"/>
                    <a:pt x="3676" y="48472"/>
                    <a:pt x="3710" y="48555"/>
                  </a:cubicBezTo>
                  <a:cubicBezTo>
                    <a:pt x="3743" y="48672"/>
                    <a:pt x="3810" y="48789"/>
                    <a:pt x="3877" y="48890"/>
                  </a:cubicBezTo>
                  <a:cubicBezTo>
                    <a:pt x="3944" y="49007"/>
                    <a:pt x="4027" y="49124"/>
                    <a:pt x="4111" y="49224"/>
                  </a:cubicBezTo>
                  <a:cubicBezTo>
                    <a:pt x="4779" y="50026"/>
                    <a:pt x="6082" y="50744"/>
                    <a:pt x="7803" y="51312"/>
                  </a:cubicBezTo>
                  <a:lnTo>
                    <a:pt x="7569" y="46951"/>
                  </a:lnTo>
                  <a:lnTo>
                    <a:pt x="6985" y="35957"/>
                  </a:lnTo>
                  <a:lnTo>
                    <a:pt x="6066" y="18764"/>
                  </a:lnTo>
                  <a:lnTo>
                    <a:pt x="5414" y="6667"/>
                  </a:lnTo>
                  <a:lnTo>
                    <a:pt x="5096" y="686"/>
                  </a:lnTo>
                  <a:lnTo>
                    <a:pt x="5063"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782896" y="3136037"/>
              <a:ext cx="180677" cy="1693598"/>
            </a:xfrm>
            <a:custGeom>
              <a:avLst/>
              <a:gdLst/>
              <a:ahLst/>
              <a:cxnLst/>
              <a:rect l="l" t="t" r="r" b="b"/>
              <a:pathLst>
                <a:path w="5615" h="52633" extrusionOk="0">
                  <a:moveTo>
                    <a:pt x="0" y="1"/>
                  </a:moveTo>
                  <a:lnTo>
                    <a:pt x="33" y="686"/>
                  </a:lnTo>
                  <a:lnTo>
                    <a:pt x="234" y="7202"/>
                  </a:lnTo>
                  <a:lnTo>
                    <a:pt x="468" y="14570"/>
                  </a:lnTo>
                  <a:lnTo>
                    <a:pt x="1270" y="39399"/>
                  </a:lnTo>
                  <a:lnTo>
                    <a:pt x="1537" y="47837"/>
                  </a:lnTo>
                  <a:lnTo>
                    <a:pt x="1671" y="52248"/>
                  </a:lnTo>
                  <a:cubicBezTo>
                    <a:pt x="2356" y="52348"/>
                    <a:pt x="3074" y="52432"/>
                    <a:pt x="3810" y="52499"/>
                  </a:cubicBezTo>
                  <a:cubicBezTo>
                    <a:pt x="4394" y="52549"/>
                    <a:pt x="4996" y="52599"/>
                    <a:pt x="5614" y="52632"/>
                  </a:cubicBezTo>
                  <a:lnTo>
                    <a:pt x="5581" y="48221"/>
                  </a:lnTo>
                  <a:lnTo>
                    <a:pt x="5547" y="45398"/>
                  </a:lnTo>
                  <a:lnTo>
                    <a:pt x="5497" y="40736"/>
                  </a:lnTo>
                  <a:lnTo>
                    <a:pt x="5196" y="12849"/>
                  </a:lnTo>
                  <a:lnTo>
                    <a:pt x="5146" y="7937"/>
                  </a:lnTo>
                  <a:lnTo>
                    <a:pt x="5063" y="686"/>
                  </a:lnTo>
                  <a:lnTo>
                    <a:pt x="5063"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1090416" y="3136037"/>
              <a:ext cx="180677" cy="1693598"/>
            </a:xfrm>
            <a:custGeom>
              <a:avLst/>
              <a:gdLst/>
              <a:ahLst/>
              <a:cxnLst/>
              <a:rect l="l" t="t" r="r" b="b"/>
              <a:pathLst>
                <a:path w="5615" h="52633" extrusionOk="0">
                  <a:moveTo>
                    <a:pt x="552" y="1"/>
                  </a:moveTo>
                  <a:lnTo>
                    <a:pt x="0" y="52632"/>
                  </a:lnTo>
                  <a:cubicBezTo>
                    <a:pt x="1320" y="52566"/>
                    <a:pt x="2624" y="52432"/>
                    <a:pt x="3944" y="52248"/>
                  </a:cubicBezTo>
                  <a:lnTo>
                    <a:pt x="5614"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1338794" y="3136037"/>
              <a:ext cx="250566" cy="1651124"/>
            </a:xfrm>
            <a:custGeom>
              <a:avLst/>
              <a:gdLst/>
              <a:ahLst/>
              <a:cxnLst/>
              <a:rect l="l" t="t" r="r" b="b"/>
              <a:pathLst>
                <a:path w="7787" h="51313" extrusionOk="0">
                  <a:moveTo>
                    <a:pt x="2741" y="1"/>
                  </a:moveTo>
                  <a:lnTo>
                    <a:pt x="1" y="51312"/>
                  </a:lnTo>
                  <a:cubicBezTo>
                    <a:pt x="2507" y="50494"/>
                    <a:pt x="4094" y="49358"/>
                    <a:pt x="4195" y="48071"/>
                  </a:cubicBezTo>
                  <a:lnTo>
                    <a:pt x="7787"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558683" y="4577460"/>
              <a:ext cx="923172" cy="253237"/>
            </a:xfrm>
            <a:custGeom>
              <a:avLst/>
              <a:gdLst/>
              <a:ahLst/>
              <a:cxnLst/>
              <a:rect l="l" t="t" r="r" b="b"/>
              <a:pathLst>
                <a:path w="28690" h="7870" extrusionOk="0">
                  <a:moveTo>
                    <a:pt x="1" y="0"/>
                  </a:moveTo>
                  <a:lnTo>
                    <a:pt x="251" y="3275"/>
                  </a:lnTo>
                  <a:cubicBezTo>
                    <a:pt x="251" y="3358"/>
                    <a:pt x="268" y="3442"/>
                    <a:pt x="285" y="3526"/>
                  </a:cubicBezTo>
                  <a:cubicBezTo>
                    <a:pt x="301" y="3592"/>
                    <a:pt x="318" y="3676"/>
                    <a:pt x="351" y="3743"/>
                  </a:cubicBezTo>
                  <a:lnTo>
                    <a:pt x="351" y="3759"/>
                  </a:lnTo>
                  <a:cubicBezTo>
                    <a:pt x="402" y="3876"/>
                    <a:pt x="452" y="3993"/>
                    <a:pt x="519" y="4094"/>
                  </a:cubicBezTo>
                  <a:cubicBezTo>
                    <a:pt x="585" y="4211"/>
                    <a:pt x="669" y="4328"/>
                    <a:pt x="769" y="4428"/>
                  </a:cubicBezTo>
                  <a:cubicBezTo>
                    <a:pt x="1437" y="5230"/>
                    <a:pt x="2724" y="5948"/>
                    <a:pt x="4445" y="6516"/>
                  </a:cubicBezTo>
                  <a:cubicBezTo>
                    <a:pt x="4746" y="6617"/>
                    <a:pt x="5047" y="6700"/>
                    <a:pt x="5347" y="6800"/>
                  </a:cubicBezTo>
                  <a:cubicBezTo>
                    <a:pt x="5815" y="6917"/>
                    <a:pt x="6316" y="7051"/>
                    <a:pt x="6834" y="7151"/>
                  </a:cubicBezTo>
                  <a:cubicBezTo>
                    <a:pt x="7001" y="7185"/>
                    <a:pt x="7169" y="7218"/>
                    <a:pt x="7352" y="7252"/>
                  </a:cubicBezTo>
                  <a:cubicBezTo>
                    <a:pt x="7703" y="7318"/>
                    <a:pt x="8071" y="7385"/>
                    <a:pt x="8438" y="7452"/>
                  </a:cubicBezTo>
                  <a:cubicBezTo>
                    <a:pt x="9123" y="7552"/>
                    <a:pt x="9825" y="7636"/>
                    <a:pt x="10560" y="7703"/>
                  </a:cubicBezTo>
                  <a:cubicBezTo>
                    <a:pt x="11162" y="7753"/>
                    <a:pt x="11763" y="7803"/>
                    <a:pt x="12382" y="7836"/>
                  </a:cubicBezTo>
                  <a:cubicBezTo>
                    <a:pt x="12699" y="7836"/>
                    <a:pt x="13017" y="7853"/>
                    <a:pt x="13334" y="7870"/>
                  </a:cubicBezTo>
                  <a:lnTo>
                    <a:pt x="15339" y="7870"/>
                  </a:lnTo>
                  <a:cubicBezTo>
                    <a:pt x="15673" y="7853"/>
                    <a:pt x="15991" y="7836"/>
                    <a:pt x="16308" y="7836"/>
                  </a:cubicBezTo>
                  <a:cubicBezTo>
                    <a:pt x="17628" y="7770"/>
                    <a:pt x="18948" y="7636"/>
                    <a:pt x="20251" y="7452"/>
                  </a:cubicBezTo>
                  <a:cubicBezTo>
                    <a:pt x="20619" y="7385"/>
                    <a:pt x="20987" y="7318"/>
                    <a:pt x="21337" y="7252"/>
                  </a:cubicBezTo>
                  <a:cubicBezTo>
                    <a:pt x="21521" y="7218"/>
                    <a:pt x="21688" y="7185"/>
                    <a:pt x="21855" y="7151"/>
                  </a:cubicBezTo>
                  <a:cubicBezTo>
                    <a:pt x="22373" y="7051"/>
                    <a:pt x="22875" y="6917"/>
                    <a:pt x="23342" y="6800"/>
                  </a:cubicBezTo>
                  <a:cubicBezTo>
                    <a:pt x="23643" y="6700"/>
                    <a:pt x="23961" y="6617"/>
                    <a:pt x="24245" y="6516"/>
                  </a:cubicBezTo>
                  <a:cubicBezTo>
                    <a:pt x="25799" y="6015"/>
                    <a:pt x="27018" y="5364"/>
                    <a:pt x="27737" y="4645"/>
                  </a:cubicBezTo>
                  <a:cubicBezTo>
                    <a:pt x="28121" y="4294"/>
                    <a:pt x="28372" y="3810"/>
                    <a:pt x="28439" y="3275"/>
                  </a:cubicBezTo>
                  <a:lnTo>
                    <a:pt x="28689" y="0"/>
                  </a:lnTo>
                  <a:lnTo>
                    <a:pt x="28689" y="0"/>
                  </a:lnTo>
                  <a:cubicBezTo>
                    <a:pt x="27921" y="769"/>
                    <a:pt x="26617" y="1454"/>
                    <a:pt x="24946" y="2022"/>
                  </a:cubicBezTo>
                  <a:cubicBezTo>
                    <a:pt x="24796" y="2072"/>
                    <a:pt x="24629" y="2105"/>
                    <a:pt x="24479" y="2155"/>
                  </a:cubicBezTo>
                  <a:cubicBezTo>
                    <a:pt x="23225" y="2523"/>
                    <a:pt x="21956" y="2807"/>
                    <a:pt x="20669" y="3008"/>
                  </a:cubicBezTo>
                  <a:cubicBezTo>
                    <a:pt x="20586" y="3008"/>
                    <a:pt x="20485" y="3024"/>
                    <a:pt x="20385" y="3041"/>
                  </a:cubicBezTo>
                  <a:cubicBezTo>
                    <a:pt x="19082" y="3225"/>
                    <a:pt x="17762" y="3358"/>
                    <a:pt x="16442" y="3409"/>
                  </a:cubicBezTo>
                  <a:cubicBezTo>
                    <a:pt x="16425" y="3409"/>
                    <a:pt x="16392" y="3425"/>
                    <a:pt x="16358" y="3425"/>
                  </a:cubicBezTo>
                  <a:cubicBezTo>
                    <a:pt x="15690" y="3442"/>
                    <a:pt x="15022" y="3459"/>
                    <a:pt x="14353" y="3459"/>
                  </a:cubicBezTo>
                  <a:cubicBezTo>
                    <a:pt x="13668" y="3459"/>
                    <a:pt x="12983" y="3442"/>
                    <a:pt x="12331" y="3425"/>
                  </a:cubicBezTo>
                  <a:cubicBezTo>
                    <a:pt x="12298" y="3425"/>
                    <a:pt x="12265" y="3409"/>
                    <a:pt x="12248" y="3409"/>
                  </a:cubicBezTo>
                  <a:cubicBezTo>
                    <a:pt x="12031" y="3409"/>
                    <a:pt x="11830" y="3392"/>
                    <a:pt x="11630" y="3375"/>
                  </a:cubicBezTo>
                  <a:cubicBezTo>
                    <a:pt x="10460" y="3308"/>
                    <a:pt x="9341" y="3191"/>
                    <a:pt x="8288" y="3041"/>
                  </a:cubicBezTo>
                  <a:cubicBezTo>
                    <a:pt x="8204" y="3024"/>
                    <a:pt x="8104" y="3008"/>
                    <a:pt x="8021" y="3008"/>
                  </a:cubicBezTo>
                  <a:cubicBezTo>
                    <a:pt x="6734" y="2807"/>
                    <a:pt x="5464" y="2523"/>
                    <a:pt x="4211" y="2155"/>
                  </a:cubicBezTo>
                  <a:cubicBezTo>
                    <a:pt x="4061" y="2105"/>
                    <a:pt x="3894" y="2055"/>
                    <a:pt x="3743" y="2005"/>
                  </a:cubicBezTo>
                  <a:cubicBezTo>
                    <a:pt x="2072" y="1454"/>
                    <a:pt x="769" y="769"/>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371571" y="3055947"/>
              <a:ext cx="1276417" cy="102164"/>
            </a:xfrm>
            <a:custGeom>
              <a:avLst/>
              <a:gdLst/>
              <a:ahLst/>
              <a:cxnLst/>
              <a:rect l="l" t="t" r="r" b="b"/>
              <a:pathLst>
                <a:path w="39668" h="3175" extrusionOk="0">
                  <a:moveTo>
                    <a:pt x="2039" y="0"/>
                  </a:moveTo>
                  <a:cubicBezTo>
                    <a:pt x="118" y="100"/>
                    <a:pt x="1" y="2907"/>
                    <a:pt x="1922" y="3158"/>
                  </a:cubicBezTo>
                  <a:cubicBezTo>
                    <a:pt x="1989" y="3158"/>
                    <a:pt x="2056" y="3175"/>
                    <a:pt x="2123" y="3175"/>
                  </a:cubicBezTo>
                  <a:lnTo>
                    <a:pt x="38080" y="3175"/>
                  </a:lnTo>
                  <a:cubicBezTo>
                    <a:pt x="38180" y="3175"/>
                    <a:pt x="38297" y="3158"/>
                    <a:pt x="38397" y="3141"/>
                  </a:cubicBezTo>
                  <a:cubicBezTo>
                    <a:pt x="38698" y="3074"/>
                    <a:pt x="38982" y="2924"/>
                    <a:pt x="39199" y="2707"/>
                  </a:cubicBezTo>
                  <a:cubicBezTo>
                    <a:pt x="39500" y="2406"/>
                    <a:pt x="39667" y="2005"/>
                    <a:pt x="39667" y="1587"/>
                  </a:cubicBezTo>
                  <a:cubicBezTo>
                    <a:pt x="39650" y="785"/>
                    <a:pt x="39066" y="117"/>
                    <a:pt x="38280" y="17"/>
                  </a:cubicBezTo>
                  <a:cubicBezTo>
                    <a:pt x="38213" y="0"/>
                    <a:pt x="38147" y="0"/>
                    <a:pt x="380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845771" y="3211815"/>
              <a:ext cx="1699004" cy="624694"/>
            </a:xfrm>
            <a:custGeom>
              <a:avLst/>
              <a:gdLst/>
              <a:ahLst/>
              <a:cxnLst/>
              <a:rect l="l" t="t" r="r" b="b"/>
              <a:pathLst>
                <a:path w="52801" h="19414" extrusionOk="0">
                  <a:moveTo>
                    <a:pt x="49003" y="0"/>
                  </a:moveTo>
                  <a:cubicBezTo>
                    <a:pt x="48751" y="0"/>
                    <a:pt x="48494" y="33"/>
                    <a:pt x="48239" y="102"/>
                  </a:cubicBezTo>
                  <a:lnTo>
                    <a:pt x="2323" y="12048"/>
                  </a:lnTo>
                  <a:cubicBezTo>
                    <a:pt x="2273" y="12065"/>
                    <a:pt x="2206" y="12082"/>
                    <a:pt x="2156" y="12098"/>
                  </a:cubicBezTo>
                  <a:cubicBezTo>
                    <a:pt x="853" y="12516"/>
                    <a:pt x="1" y="13753"/>
                    <a:pt x="84" y="15123"/>
                  </a:cubicBezTo>
                  <a:cubicBezTo>
                    <a:pt x="101" y="15323"/>
                    <a:pt x="118" y="15524"/>
                    <a:pt x="168" y="15708"/>
                  </a:cubicBezTo>
                  <a:lnTo>
                    <a:pt x="937" y="18648"/>
                  </a:lnTo>
                  <a:cubicBezTo>
                    <a:pt x="1064" y="19115"/>
                    <a:pt x="1478" y="19414"/>
                    <a:pt x="1937" y="19414"/>
                  </a:cubicBezTo>
                  <a:cubicBezTo>
                    <a:pt x="2020" y="19414"/>
                    <a:pt x="2105" y="19404"/>
                    <a:pt x="2190" y="19383"/>
                  </a:cubicBezTo>
                  <a:lnTo>
                    <a:pt x="51931" y="6434"/>
                  </a:lnTo>
                  <a:cubicBezTo>
                    <a:pt x="52466" y="6284"/>
                    <a:pt x="52800" y="5733"/>
                    <a:pt x="52666" y="5181"/>
                  </a:cubicBezTo>
                  <a:lnTo>
                    <a:pt x="51898" y="2240"/>
                  </a:lnTo>
                  <a:cubicBezTo>
                    <a:pt x="51864" y="2157"/>
                    <a:pt x="51831" y="2057"/>
                    <a:pt x="51798" y="1956"/>
                  </a:cubicBezTo>
                  <a:cubicBezTo>
                    <a:pt x="51355" y="766"/>
                    <a:pt x="50224" y="0"/>
                    <a:pt x="49003"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915145" y="3562389"/>
              <a:ext cx="294102" cy="235507"/>
            </a:xfrm>
            <a:custGeom>
              <a:avLst/>
              <a:gdLst/>
              <a:ahLst/>
              <a:cxnLst/>
              <a:rect l="l" t="t" r="r" b="b"/>
              <a:pathLst>
                <a:path w="9140" h="7319" extrusionOk="0">
                  <a:moveTo>
                    <a:pt x="4595" y="0"/>
                  </a:moveTo>
                  <a:lnTo>
                    <a:pt x="167" y="1153"/>
                  </a:lnTo>
                  <a:cubicBezTo>
                    <a:pt x="117" y="1170"/>
                    <a:pt x="50" y="1187"/>
                    <a:pt x="0" y="1203"/>
                  </a:cubicBezTo>
                  <a:lnTo>
                    <a:pt x="4528" y="7319"/>
                  </a:lnTo>
                  <a:lnTo>
                    <a:pt x="9140" y="6116"/>
                  </a:lnTo>
                  <a:lnTo>
                    <a:pt x="4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1226430" y="3481205"/>
              <a:ext cx="294649" cy="235507"/>
            </a:xfrm>
            <a:custGeom>
              <a:avLst/>
              <a:gdLst/>
              <a:ahLst/>
              <a:cxnLst/>
              <a:rect l="l" t="t" r="r" b="b"/>
              <a:pathLst>
                <a:path w="9157" h="7319" extrusionOk="0">
                  <a:moveTo>
                    <a:pt x="4612" y="0"/>
                  </a:moveTo>
                  <a:lnTo>
                    <a:pt x="1" y="1203"/>
                  </a:lnTo>
                  <a:lnTo>
                    <a:pt x="4545" y="7319"/>
                  </a:lnTo>
                  <a:lnTo>
                    <a:pt x="9157" y="6116"/>
                  </a:lnTo>
                  <a:lnTo>
                    <a:pt x="46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1538262" y="3400021"/>
              <a:ext cx="294649" cy="235507"/>
            </a:xfrm>
            <a:custGeom>
              <a:avLst/>
              <a:gdLst/>
              <a:ahLst/>
              <a:cxnLst/>
              <a:rect l="l" t="t" r="r" b="b"/>
              <a:pathLst>
                <a:path w="9157" h="7319" extrusionOk="0">
                  <a:moveTo>
                    <a:pt x="4612" y="0"/>
                  </a:moveTo>
                  <a:lnTo>
                    <a:pt x="1" y="1204"/>
                  </a:lnTo>
                  <a:lnTo>
                    <a:pt x="4545" y="7319"/>
                  </a:lnTo>
                  <a:lnTo>
                    <a:pt x="9157" y="6116"/>
                  </a:lnTo>
                  <a:lnTo>
                    <a:pt x="46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1850095" y="3318837"/>
              <a:ext cx="294135" cy="235507"/>
            </a:xfrm>
            <a:custGeom>
              <a:avLst/>
              <a:gdLst/>
              <a:ahLst/>
              <a:cxnLst/>
              <a:rect l="l" t="t" r="r" b="b"/>
              <a:pathLst>
                <a:path w="9141" h="7319" extrusionOk="0">
                  <a:moveTo>
                    <a:pt x="4612" y="1"/>
                  </a:moveTo>
                  <a:lnTo>
                    <a:pt x="1" y="1204"/>
                  </a:lnTo>
                  <a:lnTo>
                    <a:pt x="4545" y="7319"/>
                  </a:lnTo>
                  <a:lnTo>
                    <a:pt x="9140" y="6116"/>
                  </a:lnTo>
                  <a:lnTo>
                    <a:pt x="4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2161927" y="3237653"/>
              <a:ext cx="294135" cy="235507"/>
            </a:xfrm>
            <a:custGeom>
              <a:avLst/>
              <a:gdLst/>
              <a:ahLst/>
              <a:cxnLst/>
              <a:rect l="l" t="t" r="r" b="b"/>
              <a:pathLst>
                <a:path w="9141" h="7319" extrusionOk="0">
                  <a:moveTo>
                    <a:pt x="4612" y="1"/>
                  </a:moveTo>
                  <a:lnTo>
                    <a:pt x="1" y="1204"/>
                  </a:lnTo>
                  <a:lnTo>
                    <a:pt x="4545" y="7319"/>
                  </a:lnTo>
                  <a:lnTo>
                    <a:pt x="9140" y="6116"/>
                  </a:lnTo>
                  <a:lnTo>
                    <a:pt x="4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879653" y="3670183"/>
              <a:ext cx="1810821" cy="1196842"/>
            </a:xfrm>
            <a:custGeom>
              <a:avLst/>
              <a:gdLst/>
              <a:ahLst/>
              <a:cxnLst/>
              <a:rect l="l" t="t" r="r" b="b"/>
              <a:pathLst>
                <a:path w="56276" h="37195" extrusionOk="0">
                  <a:moveTo>
                    <a:pt x="49313" y="0"/>
                  </a:moveTo>
                  <a:cubicBezTo>
                    <a:pt x="49162" y="0"/>
                    <a:pt x="49010" y="8"/>
                    <a:pt x="48856" y="26"/>
                  </a:cubicBezTo>
                  <a:lnTo>
                    <a:pt x="3877" y="5005"/>
                  </a:lnTo>
                  <a:cubicBezTo>
                    <a:pt x="1621" y="5255"/>
                    <a:pt x="1" y="7277"/>
                    <a:pt x="251" y="9516"/>
                  </a:cubicBezTo>
                  <a:lnTo>
                    <a:pt x="2908" y="33543"/>
                  </a:lnTo>
                  <a:cubicBezTo>
                    <a:pt x="3141" y="35644"/>
                    <a:pt x="4912" y="37194"/>
                    <a:pt x="6976" y="37194"/>
                  </a:cubicBezTo>
                  <a:cubicBezTo>
                    <a:pt x="7128" y="37194"/>
                    <a:pt x="7281" y="37186"/>
                    <a:pt x="7436" y="37169"/>
                  </a:cubicBezTo>
                  <a:lnTo>
                    <a:pt x="52415" y="32189"/>
                  </a:lnTo>
                  <a:cubicBezTo>
                    <a:pt x="54654" y="31939"/>
                    <a:pt x="56275" y="29917"/>
                    <a:pt x="56024" y="27678"/>
                  </a:cubicBezTo>
                  <a:lnTo>
                    <a:pt x="53368" y="3651"/>
                  </a:lnTo>
                  <a:cubicBezTo>
                    <a:pt x="53134" y="1550"/>
                    <a:pt x="51364" y="0"/>
                    <a:pt x="49313"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878592" y="3666612"/>
              <a:ext cx="1726934" cy="386130"/>
            </a:xfrm>
            <a:custGeom>
              <a:avLst/>
              <a:gdLst/>
              <a:ahLst/>
              <a:cxnLst/>
              <a:rect l="l" t="t" r="r" b="b"/>
              <a:pathLst>
                <a:path w="53669" h="12000" extrusionOk="0">
                  <a:moveTo>
                    <a:pt x="50316" y="0"/>
                  </a:moveTo>
                  <a:cubicBezTo>
                    <a:pt x="50203" y="0"/>
                    <a:pt x="50090" y="7"/>
                    <a:pt x="49975" y="20"/>
                  </a:cubicBezTo>
                  <a:lnTo>
                    <a:pt x="2824" y="5233"/>
                  </a:lnTo>
                  <a:cubicBezTo>
                    <a:pt x="2724" y="5249"/>
                    <a:pt x="2623" y="5266"/>
                    <a:pt x="2523" y="5283"/>
                  </a:cubicBezTo>
                  <a:cubicBezTo>
                    <a:pt x="1019" y="5600"/>
                    <a:pt x="0" y="7020"/>
                    <a:pt x="167" y="8541"/>
                  </a:cubicBezTo>
                  <a:lnTo>
                    <a:pt x="552" y="12000"/>
                  </a:lnTo>
                  <a:lnTo>
                    <a:pt x="53668" y="6118"/>
                  </a:lnTo>
                  <a:lnTo>
                    <a:pt x="53284" y="2676"/>
                  </a:lnTo>
                  <a:cubicBezTo>
                    <a:pt x="53284" y="2643"/>
                    <a:pt x="53284" y="2609"/>
                    <a:pt x="53267" y="2576"/>
                  </a:cubicBezTo>
                  <a:cubicBezTo>
                    <a:pt x="53050" y="1086"/>
                    <a:pt x="51780" y="0"/>
                    <a:pt x="50316"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959775" y="3819390"/>
              <a:ext cx="258611" cy="214527"/>
            </a:xfrm>
            <a:custGeom>
              <a:avLst/>
              <a:gdLst/>
              <a:ahLst/>
              <a:cxnLst/>
              <a:rect l="l" t="t" r="r" b="b"/>
              <a:pathLst>
                <a:path w="8037" h="6667" extrusionOk="0">
                  <a:moveTo>
                    <a:pt x="4729" y="0"/>
                  </a:moveTo>
                  <a:lnTo>
                    <a:pt x="301" y="485"/>
                  </a:lnTo>
                  <a:cubicBezTo>
                    <a:pt x="201" y="501"/>
                    <a:pt x="100" y="518"/>
                    <a:pt x="0" y="535"/>
                  </a:cubicBezTo>
                  <a:lnTo>
                    <a:pt x="3308" y="6667"/>
                  </a:lnTo>
                  <a:lnTo>
                    <a:pt x="8037" y="6149"/>
                  </a:lnTo>
                  <a:lnTo>
                    <a:pt x="47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1279652" y="3783899"/>
              <a:ext cx="259190" cy="214560"/>
            </a:xfrm>
            <a:custGeom>
              <a:avLst/>
              <a:gdLst/>
              <a:ahLst/>
              <a:cxnLst/>
              <a:rect l="l" t="t" r="r" b="b"/>
              <a:pathLst>
                <a:path w="8055" h="6668" extrusionOk="0">
                  <a:moveTo>
                    <a:pt x="4746" y="0"/>
                  </a:moveTo>
                  <a:lnTo>
                    <a:pt x="1" y="518"/>
                  </a:lnTo>
                  <a:lnTo>
                    <a:pt x="3326" y="6667"/>
                  </a:lnTo>
                  <a:lnTo>
                    <a:pt x="8054" y="6149"/>
                  </a:lnTo>
                  <a:lnTo>
                    <a:pt x="47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1600108" y="3748407"/>
              <a:ext cx="258611" cy="214560"/>
            </a:xfrm>
            <a:custGeom>
              <a:avLst/>
              <a:gdLst/>
              <a:ahLst/>
              <a:cxnLst/>
              <a:rect l="l" t="t" r="r" b="b"/>
              <a:pathLst>
                <a:path w="8037" h="6668" extrusionOk="0">
                  <a:moveTo>
                    <a:pt x="4729" y="1"/>
                  </a:moveTo>
                  <a:lnTo>
                    <a:pt x="0" y="519"/>
                  </a:lnTo>
                  <a:lnTo>
                    <a:pt x="3308" y="6667"/>
                  </a:lnTo>
                  <a:lnTo>
                    <a:pt x="8037" y="6149"/>
                  </a:lnTo>
                  <a:lnTo>
                    <a:pt x="47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1920531" y="3712915"/>
              <a:ext cx="258643" cy="214560"/>
            </a:xfrm>
            <a:custGeom>
              <a:avLst/>
              <a:gdLst/>
              <a:ahLst/>
              <a:cxnLst/>
              <a:rect l="l" t="t" r="r" b="b"/>
              <a:pathLst>
                <a:path w="8038" h="6668" extrusionOk="0">
                  <a:moveTo>
                    <a:pt x="4729" y="1"/>
                  </a:moveTo>
                  <a:lnTo>
                    <a:pt x="0" y="519"/>
                  </a:lnTo>
                  <a:lnTo>
                    <a:pt x="3309" y="6668"/>
                  </a:lnTo>
                  <a:lnTo>
                    <a:pt x="8037" y="6150"/>
                  </a:lnTo>
                  <a:lnTo>
                    <a:pt x="47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2240408" y="3677455"/>
              <a:ext cx="258643" cy="214527"/>
            </a:xfrm>
            <a:custGeom>
              <a:avLst/>
              <a:gdLst/>
              <a:ahLst/>
              <a:cxnLst/>
              <a:rect l="l" t="t" r="r" b="b"/>
              <a:pathLst>
                <a:path w="8038" h="6667" extrusionOk="0">
                  <a:moveTo>
                    <a:pt x="4729" y="0"/>
                  </a:moveTo>
                  <a:lnTo>
                    <a:pt x="1" y="535"/>
                  </a:lnTo>
                  <a:lnTo>
                    <a:pt x="3309" y="6667"/>
                  </a:lnTo>
                  <a:lnTo>
                    <a:pt x="8038" y="6149"/>
                  </a:lnTo>
                  <a:lnTo>
                    <a:pt x="47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998968" y="3931078"/>
              <a:ext cx="1595843" cy="887938"/>
            </a:xfrm>
            <a:custGeom>
              <a:avLst/>
              <a:gdLst/>
              <a:ahLst/>
              <a:cxnLst/>
              <a:rect l="l" t="t" r="r" b="b"/>
              <a:pathLst>
                <a:path w="49595" h="27595" extrusionOk="0">
                  <a:moveTo>
                    <a:pt x="36226" y="5669"/>
                  </a:moveTo>
                  <a:lnTo>
                    <a:pt x="36878" y="11550"/>
                  </a:lnTo>
                  <a:cubicBezTo>
                    <a:pt x="37245" y="14775"/>
                    <a:pt x="37596" y="18000"/>
                    <a:pt x="37947" y="21224"/>
                  </a:cubicBezTo>
                  <a:cubicBezTo>
                    <a:pt x="38031" y="21909"/>
                    <a:pt x="38097" y="22594"/>
                    <a:pt x="38181" y="23279"/>
                  </a:cubicBezTo>
                  <a:lnTo>
                    <a:pt x="33519" y="23797"/>
                  </a:lnTo>
                  <a:lnTo>
                    <a:pt x="20052" y="25284"/>
                  </a:lnTo>
                  <a:lnTo>
                    <a:pt x="15658" y="25769"/>
                  </a:lnTo>
                  <a:lnTo>
                    <a:pt x="15023" y="19888"/>
                  </a:lnTo>
                  <a:cubicBezTo>
                    <a:pt x="14655" y="16663"/>
                    <a:pt x="14304" y="13438"/>
                    <a:pt x="13954" y="10213"/>
                  </a:cubicBezTo>
                  <a:lnTo>
                    <a:pt x="13720" y="8158"/>
                  </a:lnTo>
                  <a:lnTo>
                    <a:pt x="16527" y="7841"/>
                  </a:lnTo>
                  <a:lnTo>
                    <a:pt x="29994" y="6354"/>
                  </a:lnTo>
                  <a:lnTo>
                    <a:pt x="36226" y="5669"/>
                  </a:lnTo>
                  <a:close/>
                  <a:moveTo>
                    <a:pt x="46897" y="0"/>
                  </a:moveTo>
                  <a:cubicBezTo>
                    <a:pt x="46883" y="0"/>
                    <a:pt x="46868" y="2"/>
                    <a:pt x="46853" y="4"/>
                  </a:cubicBezTo>
                  <a:lnTo>
                    <a:pt x="42208" y="522"/>
                  </a:lnTo>
                  <a:lnTo>
                    <a:pt x="31080" y="1759"/>
                  </a:lnTo>
                  <a:lnTo>
                    <a:pt x="17613" y="3246"/>
                  </a:lnTo>
                  <a:lnTo>
                    <a:pt x="6017" y="4516"/>
                  </a:lnTo>
                  <a:lnTo>
                    <a:pt x="2174" y="4950"/>
                  </a:lnTo>
                  <a:cubicBezTo>
                    <a:pt x="1572" y="4984"/>
                    <a:pt x="954" y="5050"/>
                    <a:pt x="353" y="5151"/>
                  </a:cubicBezTo>
                  <a:lnTo>
                    <a:pt x="269" y="5151"/>
                  </a:lnTo>
                  <a:cubicBezTo>
                    <a:pt x="1" y="5166"/>
                    <a:pt x="31" y="5556"/>
                    <a:pt x="275" y="5556"/>
                  </a:cubicBezTo>
                  <a:cubicBezTo>
                    <a:pt x="289" y="5556"/>
                    <a:pt x="304" y="5554"/>
                    <a:pt x="319" y="5552"/>
                  </a:cubicBezTo>
                  <a:lnTo>
                    <a:pt x="4948" y="5034"/>
                  </a:lnTo>
                  <a:lnTo>
                    <a:pt x="16092" y="3797"/>
                  </a:lnTo>
                  <a:lnTo>
                    <a:pt x="23394" y="2995"/>
                  </a:lnTo>
                  <a:cubicBezTo>
                    <a:pt x="23511" y="4182"/>
                    <a:pt x="23645" y="5385"/>
                    <a:pt x="23778" y="6571"/>
                  </a:cubicBezTo>
                  <a:cubicBezTo>
                    <a:pt x="23778" y="6604"/>
                    <a:pt x="23795" y="6638"/>
                    <a:pt x="23812" y="6654"/>
                  </a:cubicBezTo>
                  <a:lnTo>
                    <a:pt x="18064" y="7289"/>
                  </a:lnTo>
                  <a:lnTo>
                    <a:pt x="6468" y="8576"/>
                  </a:lnTo>
                  <a:lnTo>
                    <a:pt x="2625" y="8994"/>
                  </a:lnTo>
                  <a:cubicBezTo>
                    <a:pt x="2024" y="9027"/>
                    <a:pt x="1405" y="9094"/>
                    <a:pt x="804" y="9194"/>
                  </a:cubicBezTo>
                  <a:cubicBezTo>
                    <a:pt x="770" y="9211"/>
                    <a:pt x="754" y="9211"/>
                    <a:pt x="720" y="9211"/>
                  </a:cubicBezTo>
                  <a:cubicBezTo>
                    <a:pt x="452" y="9211"/>
                    <a:pt x="482" y="9599"/>
                    <a:pt x="726" y="9599"/>
                  </a:cubicBezTo>
                  <a:cubicBezTo>
                    <a:pt x="740" y="9599"/>
                    <a:pt x="755" y="9598"/>
                    <a:pt x="770" y="9595"/>
                  </a:cubicBezTo>
                  <a:lnTo>
                    <a:pt x="5399" y="9077"/>
                  </a:lnTo>
                  <a:lnTo>
                    <a:pt x="13285" y="8208"/>
                  </a:lnTo>
                  <a:lnTo>
                    <a:pt x="13937" y="14090"/>
                  </a:lnTo>
                  <a:cubicBezTo>
                    <a:pt x="14288" y="17314"/>
                    <a:pt x="14655" y="20539"/>
                    <a:pt x="15006" y="23764"/>
                  </a:cubicBezTo>
                  <a:cubicBezTo>
                    <a:pt x="15073" y="24449"/>
                    <a:pt x="15157" y="25134"/>
                    <a:pt x="15223" y="25819"/>
                  </a:cubicBezTo>
                  <a:lnTo>
                    <a:pt x="8456" y="26571"/>
                  </a:lnTo>
                  <a:lnTo>
                    <a:pt x="4613" y="26989"/>
                  </a:lnTo>
                  <a:cubicBezTo>
                    <a:pt x="4012" y="27022"/>
                    <a:pt x="3394" y="27089"/>
                    <a:pt x="2792" y="27189"/>
                  </a:cubicBezTo>
                  <a:cubicBezTo>
                    <a:pt x="2759" y="27189"/>
                    <a:pt x="2742" y="27189"/>
                    <a:pt x="2709" y="27206"/>
                  </a:cubicBezTo>
                  <a:cubicBezTo>
                    <a:pt x="2440" y="27206"/>
                    <a:pt x="2470" y="27594"/>
                    <a:pt x="2714" y="27594"/>
                  </a:cubicBezTo>
                  <a:cubicBezTo>
                    <a:pt x="2728" y="27594"/>
                    <a:pt x="2743" y="27593"/>
                    <a:pt x="2759" y="27590"/>
                  </a:cubicBezTo>
                  <a:lnTo>
                    <a:pt x="7387" y="27072"/>
                  </a:lnTo>
                  <a:lnTo>
                    <a:pt x="18532" y="25836"/>
                  </a:lnTo>
                  <a:lnTo>
                    <a:pt x="31982" y="24349"/>
                  </a:lnTo>
                  <a:lnTo>
                    <a:pt x="43578" y="23062"/>
                  </a:lnTo>
                  <a:lnTo>
                    <a:pt x="47421" y="22644"/>
                  </a:lnTo>
                  <a:cubicBezTo>
                    <a:pt x="48039" y="22611"/>
                    <a:pt x="48641" y="22544"/>
                    <a:pt x="49242" y="22444"/>
                  </a:cubicBezTo>
                  <a:cubicBezTo>
                    <a:pt x="49275" y="22444"/>
                    <a:pt x="49309" y="22427"/>
                    <a:pt x="49326" y="22427"/>
                  </a:cubicBezTo>
                  <a:cubicBezTo>
                    <a:pt x="49594" y="22427"/>
                    <a:pt x="49564" y="22039"/>
                    <a:pt x="49334" y="22039"/>
                  </a:cubicBezTo>
                  <a:cubicBezTo>
                    <a:pt x="49321" y="22039"/>
                    <a:pt x="49307" y="22040"/>
                    <a:pt x="49292" y="22043"/>
                  </a:cubicBezTo>
                  <a:lnTo>
                    <a:pt x="44647" y="22561"/>
                  </a:lnTo>
                  <a:lnTo>
                    <a:pt x="38615" y="23229"/>
                  </a:lnTo>
                  <a:lnTo>
                    <a:pt x="37964" y="17348"/>
                  </a:lnTo>
                  <a:cubicBezTo>
                    <a:pt x="37613" y="14123"/>
                    <a:pt x="37262" y="10898"/>
                    <a:pt x="36894" y="7674"/>
                  </a:cubicBezTo>
                  <a:lnTo>
                    <a:pt x="36677" y="5619"/>
                  </a:lnTo>
                  <a:lnTo>
                    <a:pt x="41590" y="5084"/>
                  </a:lnTo>
                  <a:lnTo>
                    <a:pt x="45432" y="4649"/>
                  </a:lnTo>
                  <a:cubicBezTo>
                    <a:pt x="46051" y="4616"/>
                    <a:pt x="46652" y="4549"/>
                    <a:pt x="47254" y="4449"/>
                  </a:cubicBezTo>
                  <a:lnTo>
                    <a:pt x="47337" y="4449"/>
                  </a:lnTo>
                  <a:cubicBezTo>
                    <a:pt x="47601" y="4433"/>
                    <a:pt x="47577" y="4058"/>
                    <a:pt x="47358" y="4058"/>
                  </a:cubicBezTo>
                  <a:cubicBezTo>
                    <a:pt x="47341" y="4058"/>
                    <a:pt x="47323" y="4060"/>
                    <a:pt x="47304" y="4065"/>
                  </a:cubicBezTo>
                  <a:lnTo>
                    <a:pt x="42659" y="4566"/>
                  </a:lnTo>
                  <a:lnTo>
                    <a:pt x="31531" y="5802"/>
                  </a:lnTo>
                  <a:lnTo>
                    <a:pt x="24213" y="6604"/>
                  </a:lnTo>
                  <a:cubicBezTo>
                    <a:pt x="24213" y="6588"/>
                    <a:pt x="24229" y="6554"/>
                    <a:pt x="24213" y="6521"/>
                  </a:cubicBezTo>
                  <a:lnTo>
                    <a:pt x="23828" y="2945"/>
                  </a:lnTo>
                  <a:lnTo>
                    <a:pt x="29559" y="2310"/>
                  </a:lnTo>
                  <a:lnTo>
                    <a:pt x="41138" y="1024"/>
                  </a:lnTo>
                  <a:lnTo>
                    <a:pt x="44981" y="606"/>
                  </a:lnTo>
                  <a:cubicBezTo>
                    <a:pt x="45600" y="573"/>
                    <a:pt x="46201" y="506"/>
                    <a:pt x="46819" y="405"/>
                  </a:cubicBezTo>
                  <a:cubicBezTo>
                    <a:pt x="46836" y="405"/>
                    <a:pt x="46869" y="389"/>
                    <a:pt x="46886" y="389"/>
                  </a:cubicBezTo>
                  <a:cubicBezTo>
                    <a:pt x="47155" y="389"/>
                    <a:pt x="47139" y="0"/>
                    <a:pt x="46897" y="0"/>
                  </a:cubicBezTo>
                  <a:close/>
                </a:path>
              </a:pathLst>
            </a:custGeom>
            <a:solidFill>
              <a:srgbClr val="D6D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887537" y="3688203"/>
              <a:ext cx="346455" cy="301246"/>
            </a:xfrm>
            <a:custGeom>
              <a:avLst/>
              <a:gdLst/>
              <a:ahLst/>
              <a:cxnLst/>
              <a:rect l="l" t="t" r="r" b="b"/>
              <a:pathLst>
                <a:path w="10767" h="9362" extrusionOk="0">
                  <a:moveTo>
                    <a:pt x="1085" y="0"/>
                  </a:moveTo>
                  <a:cubicBezTo>
                    <a:pt x="520" y="0"/>
                    <a:pt x="0" y="480"/>
                    <a:pt x="73" y="1136"/>
                  </a:cubicBezTo>
                  <a:lnTo>
                    <a:pt x="892" y="8455"/>
                  </a:lnTo>
                  <a:cubicBezTo>
                    <a:pt x="939" y="8975"/>
                    <a:pt x="1388" y="9361"/>
                    <a:pt x="1915" y="9361"/>
                  </a:cubicBezTo>
                  <a:cubicBezTo>
                    <a:pt x="1947" y="9361"/>
                    <a:pt x="1979" y="9360"/>
                    <a:pt x="2011" y="9357"/>
                  </a:cubicBezTo>
                  <a:lnTo>
                    <a:pt x="9547" y="8522"/>
                  </a:lnTo>
                  <a:cubicBezTo>
                    <a:pt x="10449" y="8421"/>
                    <a:pt x="10767" y="7268"/>
                    <a:pt x="10048" y="6700"/>
                  </a:cubicBezTo>
                  <a:lnTo>
                    <a:pt x="6623" y="4044"/>
                  </a:lnTo>
                  <a:lnTo>
                    <a:pt x="1710" y="217"/>
                  </a:lnTo>
                  <a:cubicBezTo>
                    <a:pt x="1515" y="67"/>
                    <a:pt x="1297" y="0"/>
                    <a:pt x="1085"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941273" y="3777849"/>
              <a:ext cx="55828" cy="38484"/>
            </a:xfrm>
            <a:custGeom>
              <a:avLst/>
              <a:gdLst/>
              <a:ahLst/>
              <a:cxnLst/>
              <a:rect l="l" t="t" r="r" b="b"/>
              <a:pathLst>
                <a:path w="1735" h="1196" extrusionOk="0">
                  <a:moveTo>
                    <a:pt x="938" y="0"/>
                  </a:moveTo>
                  <a:cubicBezTo>
                    <a:pt x="912" y="0"/>
                    <a:pt x="886" y="2"/>
                    <a:pt x="859" y="5"/>
                  </a:cubicBezTo>
                  <a:lnTo>
                    <a:pt x="759" y="21"/>
                  </a:lnTo>
                  <a:cubicBezTo>
                    <a:pt x="1" y="102"/>
                    <a:pt x="99" y="1195"/>
                    <a:pt x="814" y="1195"/>
                  </a:cubicBezTo>
                  <a:cubicBezTo>
                    <a:pt x="839" y="1195"/>
                    <a:pt x="866" y="1194"/>
                    <a:pt x="893" y="1191"/>
                  </a:cubicBezTo>
                  <a:lnTo>
                    <a:pt x="993" y="1174"/>
                  </a:lnTo>
                  <a:cubicBezTo>
                    <a:pt x="1735" y="1093"/>
                    <a:pt x="1652" y="0"/>
                    <a:pt x="938"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940726" y="3914410"/>
              <a:ext cx="55828" cy="38484"/>
            </a:xfrm>
            <a:custGeom>
              <a:avLst/>
              <a:gdLst/>
              <a:ahLst/>
              <a:cxnLst/>
              <a:rect l="l" t="t" r="r" b="b"/>
              <a:pathLst>
                <a:path w="1735" h="1196" extrusionOk="0">
                  <a:moveTo>
                    <a:pt x="922" y="0"/>
                  </a:moveTo>
                  <a:cubicBezTo>
                    <a:pt x="896" y="0"/>
                    <a:pt x="870" y="2"/>
                    <a:pt x="843" y="5"/>
                  </a:cubicBezTo>
                  <a:lnTo>
                    <a:pt x="759" y="21"/>
                  </a:lnTo>
                  <a:cubicBezTo>
                    <a:pt x="1" y="102"/>
                    <a:pt x="99" y="1195"/>
                    <a:pt x="799" y="1195"/>
                  </a:cubicBezTo>
                  <a:cubicBezTo>
                    <a:pt x="824" y="1195"/>
                    <a:pt x="850" y="1194"/>
                    <a:pt x="876" y="1191"/>
                  </a:cubicBezTo>
                  <a:lnTo>
                    <a:pt x="976" y="1174"/>
                  </a:lnTo>
                  <a:cubicBezTo>
                    <a:pt x="1735" y="1093"/>
                    <a:pt x="1636" y="0"/>
                    <a:pt x="922"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1108661" y="3883230"/>
              <a:ext cx="55667" cy="38002"/>
            </a:xfrm>
            <a:custGeom>
              <a:avLst/>
              <a:gdLst/>
              <a:ahLst/>
              <a:cxnLst/>
              <a:rect l="l" t="t" r="r" b="b"/>
              <a:pathLst>
                <a:path w="1730" h="1181" extrusionOk="0">
                  <a:moveTo>
                    <a:pt x="932" y="0"/>
                  </a:moveTo>
                  <a:cubicBezTo>
                    <a:pt x="907" y="0"/>
                    <a:pt x="881" y="2"/>
                    <a:pt x="854" y="4"/>
                  </a:cubicBezTo>
                  <a:lnTo>
                    <a:pt x="753" y="4"/>
                  </a:lnTo>
                  <a:cubicBezTo>
                    <a:pt x="0" y="101"/>
                    <a:pt x="92" y="1180"/>
                    <a:pt x="794" y="1180"/>
                  </a:cubicBezTo>
                  <a:cubicBezTo>
                    <a:pt x="824" y="1180"/>
                    <a:pt x="855" y="1178"/>
                    <a:pt x="887" y="1174"/>
                  </a:cubicBezTo>
                  <a:lnTo>
                    <a:pt x="987" y="1174"/>
                  </a:lnTo>
                  <a:cubicBezTo>
                    <a:pt x="1729" y="1093"/>
                    <a:pt x="1646" y="0"/>
                    <a:pt x="932"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9"/>
          <p:cNvSpPr txBox="1">
            <a:spLocks noGrp="1"/>
          </p:cNvSpPr>
          <p:nvPr>
            <p:ph type="title" idx="7"/>
          </p:nvPr>
        </p:nvSpPr>
        <p:spPr>
          <a:xfrm rot="-425444">
            <a:off x="7001072" y="1269452"/>
            <a:ext cx="746106"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05.</a:t>
            </a:r>
            <a:endParaRPr/>
          </a:p>
        </p:txBody>
      </p:sp>
      <p:sp>
        <p:nvSpPr>
          <p:cNvPr id="692" name="Google Shape;692;p49"/>
          <p:cNvSpPr txBox="1">
            <a:spLocks noGrp="1"/>
          </p:cNvSpPr>
          <p:nvPr>
            <p:ph type="title" idx="8"/>
          </p:nvPr>
        </p:nvSpPr>
        <p:spPr>
          <a:xfrm rot="-425413">
            <a:off x="7699474" y="1106969"/>
            <a:ext cx="1164203" cy="7052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Training Models</a:t>
            </a:r>
            <a:endParaRPr/>
          </a:p>
        </p:txBody>
      </p:sp>
      <p:sp>
        <p:nvSpPr>
          <p:cNvPr id="693" name="Google Shape;693;p49"/>
          <p:cNvSpPr txBox="1">
            <a:spLocks noGrp="1"/>
          </p:cNvSpPr>
          <p:nvPr>
            <p:ph type="title" idx="7"/>
          </p:nvPr>
        </p:nvSpPr>
        <p:spPr>
          <a:xfrm rot="-425829">
            <a:off x="4325834" y="2582271"/>
            <a:ext cx="917832"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06.</a:t>
            </a:r>
            <a:endParaRPr/>
          </a:p>
        </p:txBody>
      </p:sp>
      <p:sp>
        <p:nvSpPr>
          <p:cNvPr id="694" name="Google Shape;694;p49"/>
          <p:cNvSpPr txBox="1">
            <a:spLocks noGrp="1"/>
          </p:cNvSpPr>
          <p:nvPr>
            <p:ph type="title" idx="8"/>
          </p:nvPr>
        </p:nvSpPr>
        <p:spPr>
          <a:xfrm rot="-425413">
            <a:off x="5079624" y="2461319"/>
            <a:ext cx="1164203" cy="7052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Parameter Tuning</a:t>
            </a:r>
            <a:endParaRPr/>
          </a:p>
        </p:txBody>
      </p:sp>
      <p:sp>
        <p:nvSpPr>
          <p:cNvPr id="695" name="Google Shape;695;p49"/>
          <p:cNvSpPr txBox="1">
            <a:spLocks noGrp="1"/>
          </p:cNvSpPr>
          <p:nvPr>
            <p:ph type="title" idx="7"/>
          </p:nvPr>
        </p:nvSpPr>
        <p:spPr>
          <a:xfrm rot="-425829">
            <a:off x="6235234" y="2291321"/>
            <a:ext cx="917832"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07.</a:t>
            </a:r>
            <a:endParaRPr/>
          </a:p>
        </p:txBody>
      </p:sp>
      <p:sp>
        <p:nvSpPr>
          <p:cNvPr id="696" name="Google Shape;696;p49"/>
          <p:cNvSpPr txBox="1">
            <a:spLocks noGrp="1"/>
          </p:cNvSpPr>
          <p:nvPr>
            <p:ph type="title" idx="8"/>
          </p:nvPr>
        </p:nvSpPr>
        <p:spPr>
          <a:xfrm rot="-425413">
            <a:off x="6967949" y="1980269"/>
            <a:ext cx="1164203" cy="7052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42"/>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Multi-label </a:t>
            </a:r>
            <a:r>
              <a:rPr lang="en-SG" dirty="0"/>
              <a:t>Handling</a:t>
            </a:r>
            <a:endParaRPr dirty="0"/>
          </a:p>
        </p:txBody>
      </p:sp>
      <p:sp>
        <p:nvSpPr>
          <p:cNvPr id="1011" name="Google Shape;1011;p42"/>
          <p:cNvSpPr txBox="1">
            <a:spLocks noGrp="1"/>
          </p:cNvSpPr>
          <p:nvPr>
            <p:ph type="subTitle" idx="2"/>
          </p:nvPr>
        </p:nvSpPr>
        <p:spPr>
          <a:xfrm>
            <a:off x="3597757" y="1745564"/>
            <a:ext cx="1869600" cy="2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Binary Relevance</a:t>
            </a:r>
            <a:endParaRPr dirty="0"/>
          </a:p>
        </p:txBody>
      </p:sp>
      <p:sp>
        <p:nvSpPr>
          <p:cNvPr id="1013" name="Google Shape;1013;p42"/>
          <p:cNvSpPr txBox="1">
            <a:spLocks noGrp="1"/>
          </p:cNvSpPr>
          <p:nvPr>
            <p:ph type="subTitle" idx="4"/>
          </p:nvPr>
        </p:nvSpPr>
        <p:spPr>
          <a:xfrm>
            <a:off x="6172029" y="1745564"/>
            <a:ext cx="1869600" cy="2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Classifier Chain</a:t>
            </a:r>
            <a:endParaRPr dirty="0"/>
          </a:p>
        </p:txBody>
      </p:sp>
      <p:sp>
        <p:nvSpPr>
          <p:cNvPr id="1015" name="Google Shape;1015;p42"/>
          <p:cNvSpPr txBox="1">
            <a:spLocks noGrp="1"/>
          </p:cNvSpPr>
          <p:nvPr>
            <p:ph type="subTitle" idx="6"/>
          </p:nvPr>
        </p:nvSpPr>
        <p:spPr>
          <a:xfrm>
            <a:off x="1102200" y="1745564"/>
            <a:ext cx="1869600" cy="2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OneVsResT</a:t>
            </a:r>
            <a:endParaRPr dirty="0"/>
          </a:p>
        </p:txBody>
      </p:sp>
      <p:grpSp>
        <p:nvGrpSpPr>
          <p:cNvPr id="1016" name="Google Shape;1016;p42"/>
          <p:cNvGrpSpPr/>
          <p:nvPr/>
        </p:nvGrpSpPr>
        <p:grpSpPr>
          <a:xfrm>
            <a:off x="1010850" y="2724381"/>
            <a:ext cx="1876244" cy="2127561"/>
            <a:chOff x="1005338" y="2744800"/>
            <a:chExt cx="2078250" cy="2579800"/>
          </a:xfrm>
        </p:grpSpPr>
        <p:sp>
          <p:nvSpPr>
            <p:cNvPr id="1017" name="Google Shape;1017;p42"/>
            <p:cNvSpPr/>
            <p:nvPr/>
          </p:nvSpPr>
          <p:spPr>
            <a:xfrm>
              <a:off x="1106713" y="2745400"/>
              <a:ext cx="130400" cy="1513350"/>
            </a:xfrm>
            <a:custGeom>
              <a:avLst/>
              <a:gdLst/>
              <a:ahLst/>
              <a:cxnLst/>
              <a:rect l="l" t="t" r="r" b="b"/>
              <a:pathLst>
                <a:path w="5216" h="60534" extrusionOk="0">
                  <a:moveTo>
                    <a:pt x="2619" y="0"/>
                  </a:moveTo>
                  <a:cubicBezTo>
                    <a:pt x="1183" y="0"/>
                    <a:pt x="1" y="1159"/>
                    <a:pt x="1" y="2596"/>
                  </a:cubicBezTo>
                  <a:lnTo>
                    <a:pt x="1" y="57938"/>
                  </a:lnTo>
                  <a:cubicBezTo>
                    <a:pt x="1" y="59375"/>
                    <a:pt x="1183" y="60534"/>
                    <a:pt x="2619" y="60534"/>
                  </a:cubicBezTo>
                  <a:cubicBezTo>
                    <a:pt x="4033" y="60534"/>
                    <a:pt x="5215" y="59375"/>
                    <a:pt x="5215" y="57938"/>
                  </a:cubicBezTo>
                  <a:lnTo>
                    <a:pt x="5215" y="2596"/>
                  </a:lnTo>
                  <a:cubicBezTo>
                    <a:pt x="5215" y="1159"/>
                    <a:pt x="4033" y="0"/>
                    <a:pt x="2619"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2851813" y="2744800"/>
              <a:ext cx="130375" cy="1515100"/>
            </a:xfrm>
            <a:custGeom>
              <a:avLst/>
              <a:gdLst/>
              <a:ahLst/>
              <a:cxnLst/>
              <a:rect l="l" t="t" r="r" b="b"/>
              <a:pathLst>
                <a:path w="5215" h="60604" extrusionOk="0">
                  <a:moveTo>
                    <a:pt x="2619" y="1"/>
                  </a:moveTo>
                  <a:cubicBezTo>
                    <a:pt x="1159" y="1"/>
                    <a:pt x="0" y="1183"/>
                    <a:pt x="0" y="2620"/>
                  </a:cubicBezTo>
                  <a:lnTo>
                    <a:pt x="0" y="57962"/>
                  </a:lnTo>
                  <a:cubicBezTo>
                    <a:pt x="0" y="59422"/>
                    <a:pt x="1159" y="60604"/>
                    <a:pt x="2619" y="60604"/>
                  </a:cubicBezTo>
                  <a:cubicBezTo>
                    <a:pt x="4056" y="60604"/>
                    <a:pt x="5215" y="59422"/>
                    <a:pt x="5215" y="57962"/>
                  </a:cubicBezTo>
                  <a:lnTo>
                    <a:pt x="5215" y="2620"/>
                  </a:lnTo>
                  <a:cubicBezTo>
                    <a:pt x="5215" y="1183"/>
                    <a:pt x="4056" y="1"/>
                    <a:pt x="2619"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1291538" y="4258925"/>
              <a:ext cx="1506425" cy="1065675"/>
            </a:xfrm>
            <a:custGeom>
              <a:avLst/>
              <a:gdLst/>
              <a:ahLst/>
              <a:cxnLst/>
              <a:rect l="l" t="t" r="r" b="b"/>
              <a:pathLst>
                <a:path w="60257" h="42627" extrusionOk="0">
                  <a:moveTo>
                    <a:pt x="2959" y="1"/>
                  </a:moveTo>
                  <a:cubicBezTo>
                    <a:pt x="2130" y="1"/>
                    <a:pt x="1315" y="395"/>
                    <a:pt x="812" y="1128"/>
                  </a:cubicBezTo>
                  <a:cubicBezTo>
                    <a:pt x="1" y="2310"/>
                    <a:pt x="302" y="3932"/>
                    <a:pt x="1484" y="4743"/>
                  </a:cubicBezTo>
                  <a:lnTo>
                    <a:pt x="55806" y="42171"/>
                  </a:lnTo>
                  <a:cubicBezTo>
                    <a:pt x="56255" y="42479"/>
                    <a:pt x="56767" y="42627"/>
                    <a:pt x="57274" y="42627"/>
                  </a:cubicBezTo>
                  <a:cubicBezTo>
                    <a:pt x="58103" y="42627"/>
                    <a:pt x="58918" y="42233"/>
                    <a:pt x="59422" y="41499"/>
                  </a:cubicBezTo>
                  <a:cubicBezTo>
                    <a:pt x="60256" y="40317"/>
                    <a:pt x="59955" y="38695"/>
                    <a:pt x="58750" y="37884"/>
                  </a:cubicBezTo>
                  <a:lnTo>
                    <a:pt x="4427" y="456"/>
                  </a:lnTo>
                  <a:cubicBezTo>
                    <a:pt x="3978" y="148"/>
                    <a:pt x="3466" y="1"/>
                    <a:pt x="2959"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1291538" y="4258925"/>
              <a:ext cx="1505825" cy="1065675"/>
            </a:xfrm>
            <a:custGeom>
              <a:avLst/>
              <a:gdLst/>
              <a:ahLst/>
              <a:cxnLst/>
              <a:rect l="l" t="t" r="r" b="b"/>
              <a:pathLst>
                <a:path w="60233" h="42627" extrusionOk="0">
                  <a:moveTo>
                    <a:pt x="57274" y="1"/>
                  </a:moveTo>
                  <a:cubicBezTo>
                    <a:pt x="56767" y="1"/>
                    <a:pt x="56255" y="148"/>
                    <a:pt x="55806" y="456"/>
                  </a:cubicBezTo>
                  <a:lnTo>
                    <a:pt x="1484" y="37884"/>
                  </a:lnTo>
                  <a:cubicBezTo>
                    <a:pt x="302" y="38695"/>
                    <a:pt x="1" y="40317"/>
                    <a:pt x="812" y="41499"/>
                  </a:cubicBezTo>
                  <a:cubicBezTo>
                    <a:pt x="1315" y="42233"/>
                    <a:pt x="2130" y="42627"/>
                    <a:pt x="2959" y="42627"/>
                  </a:cubicBezTo>
                  <a:cubicBezTo>
                    <a:pt x="3466" y="42627"/>
                    <a:pt x="3978" y="42479"/>
                    <a:pt x="4427" y="42171"/>
                  </a:cubicBezTo>
                  <a:lnTo>
                    <a:pt x="58750" y="4743"/>
                  </a:lnTo>
                  <a:cubicBezTo>
                    <a:pt x="59932" y="3932"/>
                    <a:pt x="60233" y="2310"/>
                    <a:pt x="59422" y="1128"/>
                  </a:cubicBezTo>
                  <a:cubicBezTo>
                    <a:pt x="58918" y="395"/>
                    <a:pt x="58103" y="1"/>
                    <a:pt x="57274"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1005338" y="2942950"/>
              <a:ext cx="2078250" cy="875475"/>
            </a:xfrm>
            <a:custGeom>
              <a:avLst/>
              <a:gdLst/>
              <a:ahLst/>
              <a:cxnLst/>
              <a:rect l="l" t="t" r="r" b="b"/>
              <a:pathLst>
                <a:path w="83130" h="35019" extrusionOk="0">
                  <a:moveTo>
                    <a:pt x="2711" y="1"/>
                  </a:moveTo>
                  <a:cubicBezTo>
                    <a:pt x="1205" y="1"/>
                    <a:pt x="0" y="1229"/>
                    <a:pt x="0" y="2712"/>
                  </a:cubicBezTo>
                  <a:lnTo>
                    <a:pt x="0" y="32307"/>
                  </a:lnTo>
                  <a:cubicBezTo>
                    <a:pt x="0" y="33813"/>
                    <a:pt x="1205" y="35018"/>
                    <a:pt x="2711" y="35018"/>
                  </a:cubicBezTo>
                  <a:lnTo>
                    <a:pt x="80418" y="35018"/>
                  </a:lnTo>
                  <a:cubicBezTo>
                    <a:pt x="81924" y="35018"/>
                    <a:pt x="83129" y="33813"/>
                    <a:pt x="83129" y="32307"/>
                  </a:cubicBezTo>
                  <a:lnTo>
                    <a:pt x="83129" y="2712"/>
                  </a:lnTo>
                  <a:cubicBezTo>
                    <a:pt x="83129" y="1229"/>
                    <a:pt x="81924" y="1"/>
                    <a:pt x="80418"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a:off x="1005338" y="4134750"/>
              <a:ext cx="2078250" cy="248575"/>
            </a:xfrm>
            <a:custGeom>
              <a:avLst/>
              <a:gdLst/>
              <a:ahLst/>
              <a:cxnLst/>
              <a:rect l="l" t="t" r="r" b="b"/>
              <a:pathLst>
                <a:path w="83130" h="9943" extrusionOk="0">
                  <a:moveTo>
                    <a:pt x="2711" y="0"/>
                  </a:moveTo>
                  <a:cubicBezTo>
                    <a:pt x="1205" y="0"/>
                    <a:pt x="0" y="1205"/>
                    <a:pt x="0" y="2712"/>
                  </a:cubicBezTo>
                  <a:lnTo>
                    <a:pt x="0" y="7231"/>
                  </a:lnTo>
                  <a:cubicBezTo>
                    <a:pt x="0" y="8714"/>
                    <a:pt x="1205" y="9942"/>
                    <a:pt x="2711" y="9942"/>
                  </a:cubicBezTo>
                  <a:lnTo>
                    <a:pt x="80418" y="9942"/>
                  </a:lnTo>
                  <a:cubicBezTo>
                    <a:pt x="81924" y="9942"/>
                    <a:pt x="83129" y="8714"/>
                    <a:pt x="83129" y="7231"/>
                  </a:cubicBezTo>
                  <a:lnTo>
                    <a:pt x="83129" y="2712"/>
                  </a:lnTo>
                  <a:cubicBezTo>
                    <a:pt x="83129" y="1205"/>
                    <a:pt x="81924" y="0"/>
                    <a:pt x="80418"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a:off x="2041263" y="2942950"/>
              <a:ext cx="1042325" cy="875475"/>
            </a:xfrm>
            <a:custGeom>
              <a:avLst/>
              <a:gdLst/>
              <a:ahLst/>
              <a:cxnLst/>
              <a:rect l="l" t="t" r="r" b="b"/>
              <a:pathLst>
                <a:path w="41693" h="35019" extrusionOk="0">
                  <a:moveTo>
                    <a:pt x="0" y="1"/>
                  </a:moveTo>
                  <a:lnTo>
                    <a:pt x="0" y="35018"/>
                  </a:lnTo>
                  <a:lnTo>
                    <a:pt x="38981" y="35018"/>
                  </a:lnTo>
                  <a:cubicBezTo>
                    <a:pt x="40487" y="35018"/>
                    <a:pt x="41692" y="33813"/>
                    <a:pt x="41692" y="32307"/>
                  </a:cubicBezTo>
                  <a:lnTo>
                    <a:pt x="41692" y="2712"/>
                  </a:lnTo>
                  <a:cubicBezTo>
                    <a:pt x="41692" y="1229"/>
                    <a:pt x="40487" y="1"/>
                    <a:pt x="38981" y="1"/>
                  </a:cubicBezTo>
                  <a:close/>
                </a:path>
              </a:pathLst>
            </a:custGeom>
            <a:solidFill>
              <a:srgbClr val="E45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2041263" y="4134750"/>
              <a:ext cx="1042325" cy="248575"/>
            </a:xfrm>
            <a:custGeom>
              <a:avLst/>
              <a:gdLst/>
              <a:ahLst/>
              <a:cxnLst/>
              <a:rect l="l" t="t" r="r" b="b"/>
              <a:pathLst>
                <a:path w="41693" h="9943" extrusionOk="0">
                  <a:moveTo>
                    <a:pt x="0" y="0"/>
                  </a:moveTo>
                  <a:lnTo>
                    <a:pt x="0" y="9942"/>
                  </a:lnTo>
                  <a:lnTo>
                    <a:pt x="38981" y="9942"/>
                  </a:lnTo>
                  <a:cubicBezTo>
                    <a:pt x="40487" y="9942"/>
                    <a:pt x="41692" y="8714"/>
                    <a:pt x="41692" y="7231"/>
                  </a:cubicBezTo>
                  <a:lnTo>
                    <a:pt x="41692" y="2712"/>
                  </a:lnTo>
                  <a:cubicBezTo>
                    <a:pt x="41692" y="1205"/>
                    <a:pt x="40487" y="0"/>
                    <a:pt x="38981" y="0"/>
                  </a:cubicBezTo>
                  <a:close/>
                </a:path>
              </a:pathLst>
            </a:custGeom>
            <a:solidFill>
              <a:srgbClr val="E45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1299063" y="3227425"/>
              <a:ext cx="1489625" cy="107225"/>
            </a:xfrm>
            <a:custGeom>
              <a:avLst/>
              <a:gdLst/>
              <a:ahLst/>
              <a:cxnLst/>
              <a:rect l="l" t="t" r="r" b="b"/>
              <a:pathLst>
                <a:path w="59585" h="4289" extrusionOk="0">
                  <a:moveTo>
                    <a:pt x="2133" y="1"/>
                  </a:moveTo>
                  <a:cubicBezTo>
                    <a:pt x="951" y="1"/>
                    <a:pt x="1" y="951"/>
                    <a:pt x="1" y="2156"/>
                  </a:cubicBezTo>
                  <a:cubicBezTo>
                    <a:pt x="1" y="3338"/>
                    <a:pt x="951" y="4288"/>
                    <a:pt x="2133" y="4288"/>
                  </a:cubicBezTo>
                  <a:lnTo>
                    <a:pt x="57429" y="4288"/>
                  </a:lnTo>
                  <a:cubicBezTo>
                    <a:pt x="58634" y="4288"/>
                    <a:pt x="59584" y="3338"/>
                    <a:pt x="59584" y="2133"/>
                  </a:cubicBezTo>
                  <a:cubicBezTo>
                    <a:pt x="59584" y="951"/>
                    <a:pt x="58634" y="1"/>
                    <a:pt x="57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1299063" y="3430800"/>
              <a:ext cx="1489625" cy="107200"/>
            </a:xfrm>
            <a:custGeom>
              <a:avLst/>
              <a:gdLst/>
              <a:ahLst/>
              <a:cxnLst/>
              <a:rect l="l" t="t" r="r" b="b"/>
              <a:pathLst>
                <a:path w="59585" h="4288" extrusionOk="0">
                  <a:moveTo>
                    <a:pt x="2133" y="0"/>
                  </a:moveTo>
                  <a:cubicBezTo>
                    <a:pt x="951" y="0"/>
                    <a:pt x="1" y="950"/>
                    <a:pt x="1" y="2132"/>
                  </a:cubicBezTo>
                  <a:cubicBezTo>
                    <a:pt x="1" y="3337"/>
                    <a:pt x="951" y="4288"/>
                    <a:pt x="2133" y="4288"/>
                  </a:cubicBezTo>
                  <a:lnTo>
                    <a:pt x="57429" y="4288"/>
                  </a:lnTo>
                  <a:cubicBezTo>
                    <a:pt x="58634" y="4288"/>
                    <a:pt x="59584" y="3337"/>
                    <a:pt x="59584" y="2132"/>
                  </a:cubicBezTo>
                  <a:cubicBezTo>
                    <a:pt x="59584" y="950"/>
                    <a:pt x="58634" y="0"/>
                    <a:pt x="57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2"/>
          <p:cNvGrpSpPr/>
          <p:nvPr/>
        </p:nvGrpSpPr>
        <p:grpSpPr>
          <a:xfrm>
            <a:off x="3498268" y="2724381"/>
            <a:ext cx="2039595" cy="2108471"/>
            <a:chOff x="3496663" y="2744825"/>
            <a:chExt cx="2078250" cy="2579800"/>
          </a:xfrm>
        </p:grpSpPr>
        <p:sp>
          <p:nvSpPr>
            <p:cNvPr id="1028" name="Google Shape;1028;p42"/>
            <p:cNvSpPr/>
            <p:nvPr/>
          </p:nvSpPr>
          <p:spPr>
            <a:xfrm>
              <a:off x="3598038" y="2745425"/>
              <a:ext cx="130400" cy="1513350"/>
            </a:xfrm>
            <a:custGeom>
              <a:avLst/>
              <a:gdLst/>
              <a:ahLst/>
              <a:cxnLst/>
              <a:rect l="l" t="t" r="r" b="b"/>
              <a:pathLst>
                <a:path w="5216" h="60534" extrusionOk="0">
                  <a:moveTo>
                    <a:pt x="2620" y="0"/>
                  </a:moveTo>
                  <a:cubicBezTo>
                    <a:pt x="1183" y="0"/>
                    <a:pt x="1" y="1159"/>
                    <a:pt x="1" y="2596"/>
                  </a:cubicBezTo>
                  <a:lnTo>
                    <a:pt x="1" y="57938"/>
                  </a:lnTo>
                  <a:cubicBezTo>
                    <a:pt x="1" y="59375"/>
                    <a:pt x="1183" y="60534"/>
                    <a:pt x="2620" y="60534"/>
                  </a:cubicBezTo>
                  <a:cubicBezTo>
                    <a:pt x="4033" y="60534"/>
                    <a:pt x="5215" y="59375"/>
                    <a:pt x="5215" y="57938"/>
                  </a:cubicBezTo>
                  <a:lnTo>
                    <a:pt x="5215" y="2596"/>
                  </a:lnTo>
                  <a:cubicBezTo>
                    <a:pt x="5215" y="1159"/>
                    <a:pt x="4033" y="0"/>
                    <a:pt x="262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5343138" y="2744825"/>
              <a:ext cx="130375" cy="1515100"/>
            </a:xfrm>
            <a:custGeom>
              <a:avLst/>
              <a:gdLst/>
              <a:ahLst/>
              <a:cxnLst/>
              <a:rect l="l" t="t" r="r" b="b"/>
              <a:pathLst>
                <a:path w="5215" h="60604" extrusionOk="0">
                  <a:moveTo>
                    <a:pt x="2619" y="1"/>
                  </a:moveTo>
                  <a:cubicBezTo>
                    <a:pt x="1159" y="1"/>
                    <a:pt x="1" y="1183"/>
                    <a:pt x="1" y="2620"/>
                  </a:cubicBezTo>
                  <a:lnTo>
                    <a:pt x="1" y="57962"/>
                  </a:lnTo>
                  <a:cubicBezTo>
                    <a:pt x="1" y="59422"/>
                    <a:pt x="1159" y="60604"/>
                    <a:pt x="2619" y="60604"/>
                  </a:cubicBezTo>
                  <a:cubicBezTo>
                    <a:pt x="4056" y="60604"/>
                    <a:pt x="5215" y="59422"/>
                    <a:pt x="5215" y="57962"/>
                  </a:cubicBezTo>
                  <a:lnTo>
                    <a:pt x="5215" y="2620"/>
                  </a:lnTo>
                  <a:cubicBezTo>
                    <a:pt x="5215" y="1183"/>
                    <a:pt x="4056" y="1"/>
                    <a:pt x="2619"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3782863" y="4258950"/>
              <a:ext cx="1506425" cy="1065675"/>
            </a:xfrm>
            <a:custGeom>
              <a:avLst/>
              <a:gdLst/>
              <a:ahLst/>
              <a:cxnLst/>
              <a:rect l="l" t="t" r="r" b="b"/>
              <a:pathLst>
                <a:path w="60257" h="42627" extrusionOk="0">
                  <a:moveTo>
                    <a:pt x="2959" y="1"/>
                  </a:moveTo>
                  <a:cubicBezTo>
                    <a:pt x="2131" y="1"/>
                    <a:pt x="1315" y="395"/>
                    <a:pt x="812" y="1128"/>
                  </a:cubicBezTo>
                  <a:cubicBezTo>
                    <a:pt x="1" y="2310"/>
                    <a:pt x="302" y="3932"/>
                    <a:pt x="1484" y="4743"/>
                  </a:cubicBezTo>
                  <a:lnTo>
                    <a:pt x="55807" y="42171"/>
                  </a:lnTo>
                  <a:cubicBezTo>
                    <a:pt x="56255" y="42479"/>
                    <a:pt x="56767" y="42627"/>
                    <a:pt x="57275" y="42627"/>
                  </a:cubicBezTo>
                  <a:cubicBezTo>
                    <a:pt x="58103" y="42627"/>
                    <a:pt x="58919" y="42233"/>
                    <a:pt x="59422" y="41499"/>
                  </a:cubicBezTo>
                  <a:cubicBezTo>
                    <a:pt x="60256" y="40317"/>
                    <a:pt x="59955" y="38695"/>
                    <a:pt x="58750" y="37884"/>
                  </a:cubicBezTo>
                  <a:lnTo>
                    <a:pt x="4427" y="456"/>
                  </a:lnTo>
                  <a:cubicBezTo>
                    <a:pt x="3979" y="148"/>
                    <a:pt x="3467" y="1"/>
                    <a:pt x="2959"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3782863" y="4258950"/>
              <a:ext cx="1505850" cy="1065675"/>
            </a:xfrm>
            <a:custGeom>
              <a:avLst/>
              <a:gdLst/>
              <a:ahLst/>
              <a:cxnLst/>
              <a:rect l="l" t="t" r="r" b="b"/>
              <a:pathLst>
                <a:path w="60234" h="42627" extrusionOk="0">
                  <a:moveTo>
                    <a:pt x="57275" y="1"/>
                  </a:moveTo>
                  <a:cubicBezTo>
                    <a:pt x="56767" y="1"/>
                    <a:pt x="56255" y="148"/>
                    <a:pt x="55807" y="456"/>
                  </a:cubicBezTo>
                  <a:lnTo>
                    <a:pt x="1484" y="37884"/>
                  </a:lnTo>
                  <a:cubicBezTo>
                    <a:pt x="302" y="38695"/>
                    <a:pt x="1" y="40317"/>
                    <a:pt x="812" y="41499"/>
                  </a:cubicBezTo>
                  <a:cubicBezTo>
                    <a:pt x="1315" y="42233"/>
                    <a:pt x="2131" y="42627"/>
                    <a:pt x="2959" y="42627"/>
                  </a:cubicBezTo>
                  <a:cubicBezTo>
                    <a:pt x="3467" y="42627"/>
                    <a:pt x="3979" y="42479"/>
                    <a:pt x="4427" y="42171"/>
                  </a:cubicBezTo>
                  <a:lnTo>
                    <a:pt x="58750" y="4743"/>
                  </a:lnTo>
                  <a:cubicBezTo>
                    <a:pt x="59932" y="3932"/>
                    <a:pt x="60233" y="2310"/>
                    <a:pt x="59422" y="1128"/>
                  </a:cubicBezTo>
                  <a:cubicBezTo>
                    <a:pt x="58919" y="395"/>
                    <a:pt x="58103" y="1"/>
                    <a:pt x="57275"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3496663" y="2942975"/>
              <a:ext cx="2078250" cy="875475"/>
            </a:xfrm>
            <a:custGeom>
              <a:avLst/>
              <a:gdLst/>
              <a:ahLst/>
              <a:cxnLst/>
              <a:rect l="l" t="t" r="r" b="b"/>
              <a:pathLst>
                <a:path w="83130" h="35019" extrusionOk="0">
                  <a:moveTo>
                    <a:pt x="2712" y="1"/>
                  </a:moveTo>
                  <a:cubicBezTo>
                    <a:pt x="1205" y="1"/>
                    <a:pt x="0" y="1229"/>
                    <a:pt x="0" y="2712"/>
                  </a:cubicBezTo>
                  <a:lnTo>
                    <a:pt x="0" y="32307"/>
                  </a:lnTo>
                  <a:cubicBezTo>
                    <a:pt x="0" y="33813"/>
                    <a:pt x="1205" y="35018"/>
                    <a:pt x="2712" y="35018"/>
                  </a:cubicBezTo>
                  <a:lnTo>
                    <a:pt x="80418" y="35018"/>
                  </a:lnTo>
                  <a:cubicBezTo>
                    <a:pt x="81925" y="35018"/>
                    <a:pt x="83130" y="33813"/>
                    <a:pt x="83130" y="32307"/>
                  </a:cubicBezTo>
                  <a:lnTo>
                    <a:pt x="83130" y="2712"/>
                  </a:lnTo>
                  <a:cubicBezTo>
                    <a:pt x="83130" y="1229"/>
                    <a:pt x="81925" y="1"/>
                    <a:pt x="80418"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3496663" y="4134775"/>
              <a:ext cx="2078250" cy="248575"/>
            </a:xfrm>
            <a:custGeom>
              <a:avLst/>
              <a:gdLst/>
              <a:ahLst/>
              <a:cxnLst/>
              <a:rect l="l" t="t" r="r" b="b"/>
              <a:pathLst>
                <a:path w="83130" h="9943" extrusionOk="0">
                  <a:moveTo>
                    <a:pt x="2712" y="0"/>
                  </a:moveTo>
                  <a:cubicBezTo>
                    <a:pt x="1205" y="0"/>
                    <a:pt x="0" y="1205"/>
                    <a:pt x="0" y="2712"/>
                  </a:cubicBezTo>
                  <a:lnTo>
                    <a:pt x="0" y="7231"/>
                  </a:lnTo>
                  <a:cubicBezTo>
                    <a:pt x="0" y="8714"/>
                    <a:pt x="1205" y="9942"/>
                    <a:pt x="2712" y="9942"/>
                  </a:cubicBezTo>
                  <a:lnTo>
                    <a:pt x="80418" y="9942"/>
                  </a:lnTo>
                  <a:cubicBezTo>
                    <a:pt x="81925" y="9942"/>
                    <a:pt x="83130" y="8714"/>
                    <a:pt x="83130" y="7231"/>
                  </a:cubicBezTo>
                  <a:lnTo>
                    <a:pt x="83130" y="2712"/>
                  </a:lnTo>
                  <a:cubicBezTo>
                    <a:pt x="83130" y="1205"/>
                    <a:pt x="81925" y="0"/>
                    <a:pt x="80418"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4532588" y="2942975"/>
              <a:ext cx="1042325" cy="875475"/>
            </a:xfrm>
            <a:custGeom>
              <a:avLst/>
              <a:gdLst/>
              <a:ahLst/>
              <a:cxnLst/>
              <a:rect l="l" t="t" r="r" b="b"/>
              <a:pathLst>
                <a:path w="41693" h="35019" extrusionOk="0">
                  <a:moveTo>
                    <a:pt x="1" y="1"/>
                  </a:moveTo>
                  <a:lnTo>
                    <a:pt x="1" y="35018"/>
                  </a:lnTo>
                  <a:lnTo>
                    <a:pt x="38981" y="35018"/>
                  </a:lnTo>
                  <a:cubicBezTo>
                    <a:pt x="40488" y="35018"/>
                    <a:pt x="41693" y="33813"/>
                    <a:pt x="41693" y="32307"/>
                  </a:cubicBezTo>
                  <a:lnTo>
                    <a:pt x="41693" y="2712"/>
                  </a:lnTo>
                  <a:cubicBezTo>
                    <a:pt x="41693" y="1229"/>
                    <a:pt x="40488" y="1"/>
                    <a:pt x="38981" y="1"/>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4532588" y="4134775"/>
              <a:ext cx="1042325" cy="248575"/>
            </a:xfrm>
            <a:custGeom>
              <a:avLst/>
              <a:gdLst/>
              <a:ahLst/>
              <a:cxnLst/>
              <a:rect l="l" t="t" r="r" b="b"/>
              <a:pathLst>
                <a:path w="41693" h="9943" extrusionOk="0">
                  <a:moveTo>
                    <a:pt x="1" y="0"/>
                  </a:moveTo>
                  <a:lnTo>
                    <a:pt x="1" y="9942"/>
                  </a:lnTo>
                  <a:lnTo>
                    <a:pt x="38981" y="9942"/>
                  </a:lnTo>
                  <a:cubicBezTo>
                    <a:pt x="40488" y="9942"/>
                    <a:pt x="41693" y="8714"/>
                    <a:pt x="41693" y="7231"/>
                  </a:cubicBezTo>
                  <a:lnTo>
                    <a:pt x="41693" y="2712"/>
                  </a:lnTo>
                  <a:cubicBezTo>
                    <a:pt x="41693" y="1205"/>
                    <a:pt x="40488" y="0"/>
                    <a:pt x="38981" y="0"/>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3790413" y="3227450"/>
              <a:ext cx="1489600" cy="107225"/>
            </a:xfrm>
            <a:custGeom>
              <a:avLst/>
              <a:gdLst/>
              <a:ahLst/>
              <a:cxnLst/>
              <a:rect l="l" t="t" r="r" b="b"/>
              <a:pathLst>
                <a:path w="59584" h="4289" extrusionOk="0">
                  <a:moveTo>
                    <a:pt x="2132" y="1"/>
                  </a:moveTo>
                  <a:cubicBezTo>
                    <a:pt x="950" y="1"/>
                    <a:pt x="0" y="951"/>
                    <a:pt x="0" y="2156"/>
                  </a:cubicBezTo>
                  <a:cubicBezTo>
                    <a:pt x="0" y="3338"/>
                    <a:pt x="950" y="4288"/>
                    <a:pt x="2132" y="4288"/>
                  </a:cubicBezTo>
                  <a:lnTo>
                    <a:pt x="57428" y="4288"/>
                  </a:lnTo>
                  <a:cubicBezTo>
                    <a:pt x="58633" y="4288"/>
                    <a:pt x="59584" y="3338"/>
                    <a:pt x="59584" y="2133"/>
                  </a:cubicBezTo>
                  <a:cubicBezTo>
                    <a:pt x="59584" y="951"/>
                    <a:pt x="58633" y="1"/>
                    <a:pt x="57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3790413" y="3430825"/>
              <a:ext cx="1489600" cy="107200"/>
            </a:xfrm>
            <a:custGeom>
              <a:avLst/>
              <a:gdLst/>
              <a:ahLst/>
              <a:cxnLst/>
              <a:rect l="l" t="t" r="r" b="b"/>
              <a:pathLst>
                <a:path w="59584" h="4288" extrusionOk="0">
                  <a:moveTo>
                    <a:pt x="2132" y="0"/>
                  </a:moveTo>
                  <a:cubicBezTo>
                    <a:pt x="950" y="0"/>
                    <a:pt x="0" y="950"/>
                    <a:pt x="0" y="2132"/>
                  </a:cubicBezTo>
                  <a:cubicBezTo>
                    <a:pt x="0" y="3337"/>
                    <a:pt x="950" y="4288"/>
                    <a:pt x="2132" y="4288"/>
                  </a:cubicBezTo>
                  <a:lnTo>
                    <a:pt x="57428" y="4288"/>
                  </a:lnTo>
                  <a:cubicBezTo>
                    <a:pt x="58633" y="4288"/>
                    <a:pt x="59584" y="3337"/>
                    <a:pt x="59584" y="2132"/>
                  </a:cubicBezTo>
                  <a:cubicBezTo>
                    <a:pt x="59584" y="950"/>
                    <a:pt x="58633" y="0"/>
                    <a:pt x="574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42"/>
          <p:cNvGrpSpPr/>
          <p:nvPr/>
        </p:nvGrpSpPr>
        <p:grpSpPr>
          <a:xfrm>
            <a:off x="6131509" y="2721005"/>
            <a:ext cx="1910120" cy="2159035"/>
            <a:chOff x="6060413" y="2744800"/>
            <a:chExt cx="2078250" cy="2579800"/>
          </a:xfrm>
        </p:grpSpPr>
        <p:sp>
          <p:nvSpPr>
            <p:cNvPr id="1039" name="Google Shape;1039;p42"/>
            <p:cNvSpPr/>
            <p:nvPr/>
          </p:nvSpPr>
          <p:spPr>
            <a:xfrm>
              <a:off x="6161813" y="2745400"/>
              <a:ext cx="130375" cy="1513350"/>
            </a:xfrm>
            <a:custGeom>
              <a:avLst/>
              <a:gdLst/>
              <a:ahLst/>
              <a:cxnLst/>
              <a:rect l="l" t="t" r="r" b="b"/>
              <a:pathLst>
                <a:path w="5215" h="60534" extrusionOk="0">
                  <a:moveTo>
                    <a:pt x="2619" y="0"/>
                  </a:moveTo>
                  <a:cubicBezTo>
                    <a:pt x="1182" y="0"/>
                    <a:pt x="0" y="1159"/>
                    <a:pt x="0" y="2596"/>
                  </a:cubicBezTo>
                  <a:lnTo>
                    <a:pt x="0" y="57938"/>
                  </a:lnTo>
                  <a:cubicBezTo>
                    <a:pt x="0" y="59375"/>
                    <a:pt x="1182" y="60534"/>
                    <a:pt x="2619" y="60534"/>
                  </a:cubicBezTo>
                  <a:cubicBezTo>
                    <a:pt x="4033" y="60534"/>
                    <a:pt x="5215" y="59375"/>
                    <a:pt x="5215" y="57938"/>
                  </a:cubicBezTo>
                  <a:lnTo>
                    <a:pt x="5215" y="2596"/>
                  </a:lnTo>
                  <a:cubicBezTo>
                    <a:pt x="5215" y="1159"/>
                    <a:pt x="4033" y="0"/>
                    <a:pt x="2619"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7906888" y="2744800"/>
              <a:ext cx="130400" cy="1515100"/>
            </a:xfrm>
            <a:custGeom>
              <a:avLst/>
              <a:gdLst/>
              <a:ahLst/>
              <a:cxnLst/>
              <a:rect l="l" t="t" r="r" b="b"/>
              <a:pathLst>
                <a:path w="5216" h="60604" extrusionOk="0">
                  <a:moveTo>
                    <a:pt x="2620" y="1"/>
                  </a:moveTo>
                  <a:cubicBezTo>
                    <a:pt x="1160" y="1"/>
                    <a:pt x="1" y="1183"/>
                    <a:pt x="1" y="2620"/>
                  </a:cubicBezTo>
                  <a:lnTo>
                    <a:pt x="1" y="57962"/>
                  </a:lnTo>
                  <a:cubicBezTo>
                    <a:pt x="1" y="59422"/>
                    <a:pt x="1160" y="60604"/>
                    <a:pt x="2620" y="60604"/>
                  </a:cubicBezTo>
                  <a:cubicBezTo>
                    <a:pt x="4056" y="60604"/>
                    <a:pt x="5215" y="59422"/>
                    <a:pt x="5215" y="57962"/>
                  </a:cubicBezTo>
                  <a:lnTo>
                    <a:pt x="5215" y="2620"/>
                  </a:lnTo>
                  <a:cubicBezTo>
                    <a:pt x="5215" y="1183"/>
                    <a:pt x="4056" y="1"/>
                    <a:pt x="2620"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6346638" y="4258925"/>
              <a:ext cx="1506400" cy="1065675"/>
            </a:xfrm>
            <a:custGeom>
              <a:avLst/>
              <a:gdLst/>
              <a:ahLst/>
              <a:cxnLst/>
              <a:rect l="l" t="t" r="r" b="b"/>
              <a:pathLst>
                <a:path w="60256" h="42627" extrusionOk="0">
                  <a:moveTo>
                    <a:pt x="2959" y="1"/>
                  </a:moveTo>
                  <a:cubicBezTo>
                    <a:pt x="2130" y="1"/>
                    <a:pt x="1314" y="395"/>
                    <a:pt x="811" y="1128"/>
                  </a:cubicBezTo>
                  <a:cubicBezTo>
                    <a:pt x="0" y="2310"/>
                    <a:pt x="301" y="3932"/>
                    <a:pt x="1483" y="4743"/>
                  </a:cubicBezTo>
                  <a:lnTo>
                    <a:pt x="55806" y="42171"/>
                  </a:lnTo>
                  <a:cubicBezTo>
                    <a:pt x="56255" y="42479"/>
                    <a:pt x="56767" y="42627"/>
                    <a:pt x="57274" y="42627"/>
                  </a:cubicBezTo>
                  <a:cubicBezTo>
                    <a:pt x="58103" y="42627"/>
                    <a:pt x="58918" y="42233"/>
                    <a:pt x="59421" y="41499"/>
                  </a:cubicBezTo>
                  <a:cubicBezTo>
                    <a:pt x="60255" y="40317"/>
                    <a:pt x="59954" y="38695"/>
                    <a:pt x="58749" y="37884"/>
                  </a:cubicBezTo>
                  <a:lnTo>
                    <a:pt x="4426" y="456"/>
                  </a:lnTo>
                  <a:cubicBezTo>
                    <a:pt x="3978" y="148"/>
                    <a:pt x="3466" y="1"/>
                    <a:pt x="2959"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6346638" y="4258925"/>
              <a:ext cx="1505825" cy="1065675"/>
            </a:xfrm>
            <a:custGeom>
              <a:avLst/>
              <a:gdLst/>
              <a:ahLst/>
              <a:cxnLst/>
              <a:rect l="l" t="t" r="r" b="b"/>
              <a:pathLst>
                <a:path w="60233" h="42627" extrusionOk="0">
                  <a:moveTo>
                    <a:pt x="57274" y="1"/>
                  </a:moveTo>
                  <a:cubicBezTo>
                    <a:pt x="56767" y="1"/>
                    <a:pt x="56255" y="148"/>
                    <a:pt x="55806" y="456"/>
                  </a:cubicBezTo>
                  <a:lnTo>
                    <a:pt x="1483" y="37884"/>
                  </a:lnTo>
                  <a:cubicBezTo>
                    <a:pt x="301" y="38695"/>
                    <a:pt x="0" y="40317"/>
                    <a:pt x="811" y="41499"/>
                  </a:cubicBezTo>
                  <a:cubicBezTo>
                    <a:pt x="1314" y="42233"/>
                    <a:pt x="2130" y="42627"/>
                    <a:pt x="2959" y="42627"/>
                  </a:cubicBezTo>
                  <a:cubicBezTo>
                    <a:pt x="3466" y="42627"/>
                    <a:pt x="3978" y="42479"/>
                    <a:pt x="4426" y="42171"/>
                  </a:cubicBezTo>
                  <a:lnTo>
                    <a:pt x="58749" y="4743"/>
                  </a:lnTo>
                  <a:cubicBezTo>
                    <a:pt x="59931" y="3932"/>
                    <a:pt x="60232" y="2310"/>
                    <a:pt x="59421" y="1128"/>
                  </a:cubicBezTo>
                  <a:cubicBezTo>
                    <a:pt x="58918" y="395"/>
                    <a:pt x="58103" y="1"/>
                    <a:pt x="57274"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6060413" y="2942950"/>
              <a:ext cx="2078250" cy="875475"/>
            </a:xfrm>
            <a:custGeom>
              <a:avLst/>
              <a:gdLst/>
              <a:ahLst/>
              <a:cxnLst/>
              <a:rect l="l" t="t" r="r" b="b"/>
              <a:pathLst>
                <a:path w="83130" h="35019" extrusionOk="0">
                  <a:moveTo>
                    <a:pt x="2712" y="1"/>
                  </a:moveTo>
                  <a:cubicBezTo>
                    <a:pt x="1206" y="1"/>
                    <a:pt x="0" y="1229"/>
                    <a:pt x="0" y="2712"/>
                  </a:cubicBezTo>
                  <a:lnTo>
                    <a:pt x="0" y="32307"/>
                  </a:lnTo>
                  <a:cubicBezTo>
                    <a:pt x="0" y="33813"/>
                    <a:pt x="1206" y="35018"/>
                    <a:pt x="2712" y="35018"/>
                  </a:cubicBezTo>
                  <a:lnTo>
                    <a:pt x="80418" y="35018"/>
                  </a:lnTo>
                  <a:cubicBezTo>
                    <a:pt x="81925" y="35018"/>
                    <a:pt x="83130" y="33813"/>
                    <a:pt x="83130" y="32307"/>
                  </a:cubicBezTo>
                  <a:lnTo>
                    <a:pt x="83130" y="2712"/>
                  </a:lnTo>
                  <a:cubicBezTo>
                    <a:pt x="83130" y="1229"/>
                    <a:pt x="81925" y="1"/>
                    <a:pt x="80418" y="1"/>
                  </a:cubicBezTo>
                  <a:close/>
                </a:path>
              </a:pathLst>
            </a:custGeom>
            <a:solidFill>
              <a:srgbClr val="8ED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6060413" y="4134750"/>
              <a:ext cx="2078250" cy="248575"/>
            </a:xfrm>
            <a:custGeom>
              <a:avLst/>
              <a:gdLst/>
              <a:ahLst/>
              <a:cxnLst/>
              <a:rect l="l" t="t" r="r" b="b"/>
              <a:pathLst>
                <a:path w="83130" h="9943" extrusionOk="0">
                  <a:moveTo>
                    <a:pt x="2712" y="0"/>
                  </a:moveTo>
                  <a:cubicBezTo>
                    <a:pt x="1206" y="0"/>
                    <a:pt x="0" y="1205"/>
                    <a:pt x="0" y="2712"/>
                  </a:cubicBezTo>
                  <a:lnTo>
                    <a:pt x="0" y="7231"/>
                  </a:lnTo>
                  <a:cubicBezTo>
                    <a:pt x="0" y="8714"/>
                    <a:pt x="1206" y="9942"/>
                    <a:pt x="2712" y="9942"/>
                  </a:cubicBezTo>
                  <a:lnTo>
                    <a:pt x="80418" y="9942"/>
                  </a:lnTo>
                  <a:cubicBezTo>
                    <a:pt x="81925" y="9942"/>
                    <a:pt x="83130" y="8714"/>
                    <a:pt x="83130" y="7231"/>
                  </a:cubicBezTo>
                  <a:lnTo>
                    <a:pt x="83130" y="2712"/>
                  </a:lnTo>
                  <a:cubicBezTo>
                    <a:pt x="83130" y="1205"/>
                    <a:pt x="81925" y="0"/>
                    <a:pt x="80418" y="0"/>
                  </a:cubicBezTo>
                  <a:close/>
                </a:path>
              </a:pathLst>
            </a:custGeom>
            <a:solidFill>
              <a:srgbClr val="8ED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7096338" y="2942950"/>
              <a:ext cx="1042325" cy="875475"/>
            </a:xfrm>
            <a:custGeom>
              <a:avLst/>
              <a:gdLst/>
              <a:ahLst/>
              <a:cxnLst/>
              <a:rect l="l" t="t" r="r" b="b"/>
              <a:pathLst>
                <a:path w="41693" h="35019" extrusionOk="0">
                  <a:moveTo>
                    <a:pt x="1" y="1"/>
                  </a:moveTo>
                  <a:lnTo>
                    <a:pt x="1" y="35018"/>
                  </a:lnTo>
                  <a:lnTo>
                    <a:pt x="38981" y="35018"/>
                  </a:lnTo>
                  <a:cubicBezTo>
                    <a:pt x="40488" y="35018"/>
                    <a:pt x="41693" y="33813"/>
                    <a:pt x="41693" y="32307"/>
                  </a:cubicBezTo>
                  <a:lnTo>
                    <a:pt x="41693" y="2712"/>
                  </a:lnTo>
                  <a:cubicBezTo>
                    <a:pt x="41693" y="1229"/>
                    <a:pt x="40488" y="1"/>
                    <a:pt x="38981"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7096338" y="4134750"/>
              <a:ext cx="1042325" cy="248575"/>
            </a:xfrm>
            <a:custGeom>
              <a:avLst/>
              <a:gdLst/>
              <a:ahLst/>
              <a:cxnLst/>
              <a:rect l="l" t="t" r="r" b="b"/>
              <a:pathLst>
                <a:path w="41693" h="9943" extrusionOk="0">
                  <a:moveTo>
                    <a:pt x="1" y="0"/>
                  </a:moveTo>
                  <a:lnTo>
                    <a:pt x="1" y="9942"/>
                  </a:lnTo>
                  <a:lnTo>
                    <a:pt x="38981" y="9942"/>
                  </a:lnTo>
                  <a:cubicBezTo>
                    <a:pt x="40488" y="9942"/>
                    <a:pt x="41693" y="8714"/>
                    <a:pt x="41693" y="7231"/>
                  </a:cubicBezTo>
                  <a:lnTo>
                    <a:pt x="41693" y="2712"/>
                  </a:lnTo>
                  <a:cubicBezTo>
                    <a:pt x="41693" y="1205"/>
                    <a:pt x="40488" y="0"/>
                    <a:pt x="38981" y="0"/>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354163" y="3227425"/>
              <a:ext cx="1489600" cy="107225"/>
            </a:xfrm>
            <a:custGeom>
              <a:avLst/>
              <a:gdLst/>
              <a:ahLst/>
              <a:cxnLst/>
              <a:rect l="l" t="t" r="r" b="b"/>
              <a:pathLst>
                <a:path w="59584" h="4289" extrusionOk="0">
                  <a:moveTo>
                    <a:pt x="2132" y="1"/>
                  </a:moveTo>
                  <a:cubicBezTo>
                    <a:pt x="950" y="1"/>
                    <a:pt x="0" y="951"/>
                    <a:pt x="0" y="2156"/>
                  </a:cubicBezTo>
                  <a:cubicBezTo>
                    <a:pt x="0" y="3338"/>
                    <a:pt x="950" y="4288"/>
                    <a:pt x="2132" y="4288"/>
                  </a:cubicBezTo>
                  <a:lnTo>
                    <a:pt x="57428" y="4288"/>
                  </a:lnTo>
                  <a:cubicBezTo>
                    <a:pt x="58634" y="4288"/>
                    <a:pt x="59584" y="3338"/>
                    <a:pt x="59584" y="2133"/>
                  </a:cubicBezTo>
                  <a:cubicBezTo>
                    <a:pt x="59584" y="951"/>
                    <a:pt x="58634" y="1"/>
                    <a:pt x="57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6354163" y="3430800"/>
              <a:ext cx="1489600" cy="107200"/>
            </a:xfrm>
            <a:custGeom>
              <a:avLst/>
              <a:gdLst/>
              <a:ahLst/>
              <a:cxnLst/>
              <a:rect l="l" t="t" r="r" b="b"/>
              <a:pathLst>
                <a:path w="59584" h="4288" extrusionOk="0">
                  <a:moveTo>
                    <a:pt x="2132" y="0"/>
                  </a:moveTo>
                  <a:cubicBezTo>
                    <a:pt x="950" y="0"/>
                    <a:pt x="0" y="950"/>
                    <a:pt x="0" y="2132"/>
                  </a:cubicBezTo>
                  <a:cubicBezTo>
                    <a:pt x="0" y="3337"/>
                    <a:pt x="950" y="4288"/>
                    <a:pt x="2132" y="4288"/>
                  </a:cubicBezTo>
                  <a:lnTo>
                    <a:pt x="57428" y="4288"/>
                  </a:lnTo>
                  <a:cubicBezTo>
                    <a:pt x="58634" y="4288"/>
                    <a:pt x="59584" y="3337"/>
                    <a:pt x="59584" y="2132"/>
                  </a:cubicBezTo>
                  <a:cubicBezTo>
                    <a:pt x="59584" y="950"/>
                    <a:pt x="58634" y="0"/>
                    <a:pt x="574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OneVsResT</a:t>
            </a:r>
            <a:endParaRPr/>
          </a:p>
        </p:txBody>
      </p:sp>
      <p:sp>
        <p:nvSpPr>
          <p:cNvPr id="1054" name="Google Shape;1054;p43"/>
          <p:cNvSpPr txBox="1">
            <a:spLocks noGrp="1"/>
          </p:cNvSpPr>
          <p:nvPr>
            <p:ph type="body" idx="1"/>
          </p:nvPr>
        </p:nvSpPr>
        <p:spPr>
          <a:xfrm>
            <a:off x="720000" y="1023725"/>
            <a:ext cx="7704000" cy="357690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1600"/>
              </a:spcAft>
              <a:buFont typeface="Arial" panose="020B0604020202020204" pitchFamily="34" charset="0"/>
              <a:buChar char="•"/>
            </a:pPr>
            <a:r>
              <a:rPr lang="en" sz="1200" dirty="0">
                <a:latin typeface="+mn-lt"/>
              </a:rPr>
              <a:t>OneVsRest breaks down a multi-label problem into multiple binary classification problems. </a:t>
            </a:r>
          </a:p>
          <a:p>
            <a:pPr marL="171450" lvl="0" indent="-171450" algn="l" rtl="0">
              <a:spcBef>
                <a:spcPts val="0"/>
              </a:spcBef>
              <a:spcAft>
                <a:spcPts val="1600"/>
              </a:spcAft>
              <a:buFont typeface="Arial" panose="020B0604020202020204" pitchFamily="34" charset="0"/>
              <a:buChar char="•"/>
            </a:pPr>
            <a:r>
              <a:rPr lang="en" sz="1200" dirty="0">
                <a:latin typeface="+mn-lt"/>
              </a:rPr>
              <a:t>There </a:t>
            </a:r>
            <a:r>
              <a:rPr lang="en-SG" sz="1200" dirty="0">
                <a:latin typeface="+mn-lt"/>
              </a:rPr>
              <a:t>are</a:t>
            </a:r>
            <a:r>
              <a:rPr lang="en" sz="1200" dirty="0">
                <a:latin typeface="+mn-lt"/>
              </a:rPr>
              <a:t> N classifiers for N labels. </a:t>
            </a:r>
          </a:p>
          <a:p>
            <a:pPr marL="171450" lvl="0" indent="-171450" algn="l" rtl="0">
              <a:spcBef>
                <a:spcPts val="0"/>
              </a:spcBef>
              <a:spcAft>
                <a:spcPts val="1600"/>
              </a:spcAft>
              <a:buFont typeface="Arial" panose="020B0604020202020204" pitchFamily="34" charset="0"/>
              <a:buChar char="•"/>
            </a:pPr>
            <a:r>
              <a:rPr lang="en" sz="1200" dirty="0">
                <a:latin typeface="+mn-lt"/>
              </a:rPr>
              <a:t>In testing, the model classifies the input with the highest score among all classifiers. </a:t>
            </a:r>
          </a:p>
          <a:p>
            <a:pPr marL="171450" lvl="0" indent="-171450" algn="l" rtl="0">
              <a:spcBef>
                <a:spcPts val="0"/>
              </a:spcBef>
              <a:spcAft>
                <a:spcPts val="1600"/>
              </a:spcAft>
              <a:buFont typeface="Arial" panose="020B0604020202020204" pitchFamily="34" charset="0"/>
              <a:buChar char="•"/>
            </a:pPr>
            <a:r>
              <a:rPr lang="en" sz="1200" dirty="0">
                <a:latin typeface="+mn-lt"/>
              </a:rPr>
              <a:t>For a given movie during training and testing, the model will check whether this plot is drama? Whether it is comedy? Or whether it is action. </a:t>
            </a:r>
          </a:p>
          <a:p>
            <a:pPr marL="171450" lvl="0" indent="-171450" algn="l" rtl="0">
              <a:spcBef>
                <a:spcPts val="0"/>
              </a:spcBef>
              <a:spcAft>
                <a:spcPts val="1600"/>
              </a:spcAft>
              <a:buFont typeface="Arial" panose="020B0604020202020204" pitchFamily="34" charset="0"/>
              <a:buChar char="•"/>
            </a:pPr>
            <a:r>
              <a:rPr lang="en" sz="1200" dirty="0">
                <a:latin typeface="+mn-lt"/>
              </a:rPr>
              <a:t>It breaks down a multi-label problem into three binary classification problems. </a:t>
            </a:r>
          </a:p>
          <a:p>
            <a:pPr marL="171450" lvl="0" indent="-171450" algn="l" rtl="0">
              <a:spcBef>
                <a:spcPts val="0"/>
              </a:spcBef>
              <a:spcAft>
                <a:spcPts val="1600"/>
              </a:spcAft>
              <a:buFont typeface="Arial" panose="020B0604020202020204" pitchFamily="34" charset="0"/>
              <a:buChar char="•"/>
            </a:pPr>
            <a:r>
              <a:rPr lang="en" sz="1200" dirty="0">
                <a:latin typeface="+mn-lt"/>
              </a:rPr>
              <a:t>At the end of the training process, it combines the result of these three problems into one single output. Hence, it is about fitting one classifier for each class. The class is fitted against all the other classes for every classifier.</a:t>
            </a:r>
            <a:endParaRPr sz="1200"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4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Binary Relevance</a:t>
            </a:r>
            <a:endParaRPr/>
          </a:p>
        </p:txBody>
      </p:sp>
      <p:sp>
        <p:nvSpPr>
          <p:cNvPr id="1060" name="Google Shape;1060;p44"/>
          <p:cNvSpPr txBox="1">
            <a:spLocks noGrp="1"/>
          </p:cNvSpPr>
          <p:nvPr>
            <p:ph type="body" idx="1"/>
          </p:nvPr>
        </p:nvSpPr>
        <p:spPr>
          <a:xfrm>
            <a:off x="720000" y="1817778"/>
            <a:ext cx="7704000" cy="3576900"/>
          </a:xfrm>
          <a:prstGeom prst="rect">
            <a:avLst/>
          </a:prstGeom>
        </p:spPr>
        <p:txBody>
          <a:bodyPr spcFirstLastPara="1" wrap="square" lIns="91425" tIns="91425" rIns="91425" bIns="91425" anchor="ctr" anchorCtr="0">
            <a:noAutofit/>
          </a:bodyPr>
          <a:lstStyle/>
          <a:p>
            <a:pPr marL="0" lvl="0" indent="0" algn="l" rtl="0">
              <a:spcAft>
                <a:spcPts val="1200"/>
              </a:spcAft>
              <a:buNone/>
            </a:pPr>
            <a:endParaRPr lang="en" dirty="0">
              <a:latin typeface="+mn-lt"/>
            </a:endParaRPr>
          </a:p>
          <a:p>
            <a:pPr marL="171450" lvl="0" indent="-171450" algn="l" rtl="0">
              <a:spcAft>
                <a:spcPts val="1200"/>
              </a:spcAft>
              <a:buFont typeface="Arial" panose="020B0604020202020204" pitchFamily="34" charset="0"/>
              <a:buChar char="•"/>
            </a:pPr>
            <a:r>
              <a:rPr lang="en" dirty="0">
                <a:latin typeface="+mn-lt"/>
              </a:rPr>
              <a:t>Binary Relevance is very similar to OneVsRest model. </a:t>
            </a:r>
          </a:p>
          <a:p>
            <a:pPr marL="171450" lvl="0" indent="-171450" algn="l" rtl="0">
              <a:spcAft>
                <a:spcPts val="1200"/>
              </a:spcAft>
              <a:buFont typeface="Arial" panose="020B0604020202020204" pitchFamily="34" charset="0"/>
              <a:buChar char="•"/>
            </a:pPr>
            <a:r>
              <a:rPr lang="en" dirty="0">
                <a:latin typeface="+mn-lt"/>
              </a:rPr>
              <a:t>Transforms a multi-label classification problem with n labels into n single label separate classification problems. </a:t>
            </a:r>
          </a:p>
          <a:p>
            <a:pPr marL="171450" lvl="0" indent="-171450" algn="l" rtl="0">
              <a:spcAft>
                <a:spcPts val="1200"/>
              </a:spcAft>
              <a:buFont typeface="Arial" panose="020B0604020202020204" pitchFamily="34" charset="0"/>
              <a:buChar char="•"/>
            </a:pPr>
            <a:r>
              <a:rPr lang="en" dirty="0">
                <a:latin typeface="+mn-lt"/>
              </a:rPr>
              <a:t>Every individual classifier will predict whether a genre is true or not. </a:t>
            </a:r>
          </a:p>
          <a:p>
            <a:pPr marL="171450" lvl="0" indent="-171450" algn="l" rtl="0">
              <a:spcAft>
                <a:spcPts val="1200"/>
              </a:spcAft>
              <a:buFont typeface="Arial" panose="020B0604020202020204" pitchFamily="34" charset="0"/>
              <a:buChar char="•"/>
            </a:pPr>
            <a:r>
              <a:rPr lang="en-SG" dirty="0">
                <a:latin typeface="+mn-lt"/>
              </a:rPr>
              <a:t>E</a:t>
            </a:r>
            <a:r>
              <a:rPr lang="en" dirty="0">
                <a:latin typeface="+mn-lt"/>
              </a:rPr>
              <a:t>ach classifier acts as a binary classifier. </a:t>
            </a:r>
          </a:p>
          <a:p>
            <a:pPr marL="171450" lvl="0" indent="-171450" algn="l" rtl="0">
              <a:spcAft>
                <a:spcPts val="1200"/>
              </a:spcAft>
              <a:buFont typeface="Arial" panose="020B0604020202020204" pitchFamily="34" charset="0"/>
              <a:buChar char="•"/>
            </a:pPr>
            <a:r>
              <a:rPr lang="en" dirty="0">
                <a:latin typeface="+mn-lt"/>
              </a:rPr>
              <a:t>At the end of the training process, the result of all the binary classifiers are combined together to form a multi-label output.</a:t>
            </a:r>
            <a:endParaRPr dirty="0">
              <a:latin typeface="+mn-lt"/>
            </a:endParaRPr>
          </a:p>
        </p:txBody>
      </p:sp>
      <p:pic>
        <p:nvPicPr>
          <p:cNvPr id="11266" name="Picture 2" descr="binary relevance one vs all">
            <a:extLst>
              <a:ext uri="{FF2B5EF4-FFF2-40B4-BE49-F238E27FC236}">
                <a16:creationId xmlns:a16="http://schemas.microsoft.com/office/drawing/2014/main" id="{50354316-92E3-4727-8365-474286597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023725"/>
            <a:ext cx="5753100"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C436151-8FA0-4C2C-8A54-717ECD0B0B81}"/>
              </a:ext>
            </a:extLst>
          </p:cNvPr>
          <p:cNvSpPr txBox="1"/>
          <p:nvPr/>
        </p:nvSpPr>
        <p:spPr>
          <a:xfrm>
            <a:off x="720000" y="2467422"/>
            <a:ext cx="5753100" cy="307777"/>
          </a:xfrm>
          <a:prstGeom prst="rect">
            <a:avLst/>
          </a:prstGeom>
          <a:noFill/>
        </p:spPr>
        <p:txBody>
          <a:bodyPr wrap="square" rtlCol="0">
            <a:spAutoFit/>
          </a:bodyPr>
          <a:lstStyle/>
          <a:p>
            <a:r>
              <a:rPr lang="en-SG" sz="700" dirty="0"/>
              <a:t>PRATEEK JOSHI, (2019, April 22), Predicting Movie Genres using NLP – An Awesome Introduction to Multi-Label Classification. Retrieved from Analytics Vidhya: https://www.analyticsvidhya.com/blog/2019/04/predicting-movie-genres-nlp-multi-label-classification/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4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Classifier Chain</a:t>
            </a:r>
            <a:endParaRPr/>
          </a:p>
        </p:txBody>
      </p:sp>
      <p:sp>
        <p:nvSpPr>
          <p:cNvPr id="1066" name="Google Shape;1066;p45"/>
          <p:cNvSpPr txBox="1">
            <a:spLocks noGrp="1"/>
          </p:cNvSpPr>
          <p:nvPr>
            <p:ph type="body" idx="1"/>
          </p:nvPr>
        </p:nvSpPr>
        <p:spPr>
          <a:xfrm>
            <a:off x="5163893" y="671572"/>
            <a:ext cx="3210782" cy="3276452"/>
          </a:xfrm>
          <a:prstGeom prst="rect">
            <a:avLst/>
          </a:prstGeom>
        </p:spPr>
        <p:txBody>
          <a:bodyPr spcFirstLastPara="1" wrap="square" lIns="91425" tIns="91425" rIns="91425" bIns="91425" anchor="ctr" anchorCtr="0">
            <a:noAutofit/>
          </a:bodyPr>
          <a:lstStyle/>
          <a:p>
            <a:pPr marL="171450" lvl="0" indent="-171450" algn="l" rtl="0">
              <a:spcAft>
                <a:spcPts val="1200"/>
              </a:spcAft>
              <a:buFont typeface="Arial" panose="020B0604020202020204" pitchFamily="34" charset="0"/>
              <a:buChar char="•"/>
            </a:pPr>
            <a:r>
              <a:rPr lang="en-SG" sz="1400" dirty="0">
                <a:latin typeface="+mn-lt"/>
              </a:rPr>
              <a:t>C</a:t>
            </a:r>
            <a:r>
              <a:rPr lang="en" sz="1400" dirty="0">
                <a:latin typeface="+mn-lt"/>
              </a:rPr>
              <a:t>onsiders one label at a time like binary relevance but it also takes label dependency into consideration. </a:t>
            </a:r>
          </a:p>
          <a:p>
            <a:pPr marL="171450" lvl="0" indent="-171450" algn="l" rtl="0">
              <a:spcAft>
                <a:spcPts val="1200"/>
              </a:spcAft>
              <a:buFont typeface="Arial" panose="020B0604020202020204" pitchFamily="34" charset="0"/>
              <a:buChar char="•"/>
            </a:pPr>
            <a:r>
              <a:rPr lang="en" sz="1400" dirty="0">
                <a:latin typeface="+mn-lt"/>
              </a:rPr>
              <a:t>The output of each classifier is fed into the input of the subsequent classifier. For a dataset with n labels, it has a total number of n classifiers, Cn-1 is fed into input of classifier Cn. </a:t>
            </a:r>
          </a:p>
          <a:p>
            <a:pPr marL="171450" lvl="0" indent="-171450" algn="l" rtl="0">
              <a:spcAft>
                <a:spcPts val="1200"/>
              </a:spcAft>
              <a:buFont typeface="Arial" panose="020B0604020202020204" pitchFamily="34" charset="0"/>
              <a:buChar char="•"/>
            </a:pPr>
            <a:r>
              <a:rPr lang="en" sz="1400" dirty="0">
                <a:latin typeface="+mn-lt"/>
              </a:rPr>
              <a:t>Each label in a dataset is not trained individually.</a:t>
            </a:r>
            <a:endParaRPr sz="1400" dirty="0">
              <a:latin typeface="+mn-lt"/>
            </a:endParaRPr>
          </a:p>
        </p:txBody>
      </p:sp>
      <p:pic>
        <p:nvPicPr>
          <p:cNvPr id="10242" name="Picture 2">
            <a:extLst>
              <a:ext uri="{FF2B5EF4-FFF2-40B4-BE49-F238E27FC236}">
                <a16:creationId xmlns:a16="http://schemas.microsoft.com/office/drawing/2014/main" id="{A42F9E64-26E7-49F7-9C6D-001C4ACA7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54" y="1084002"/>
            <a:ext cx="4480939" cy="25773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C05C22-D31D-4AA2-98F7-1F7F09692384}"/>
              </a:ext>
            </a:extLst>
          </p:cNvPr>
          <p:cNvSpPr txBox="1"/>
          <p:nvPr/>
        </p:nvSpPr>
        <p:spPr>
          <a:xfrm>
            <a:off x="356654" y="3644000"/>
            <a:ext cx="4480939" cy="415498"/>
          </a:xfrm>
          <a:prstGeom prst="rect">
            <a:avLst/>
          </a:prstGeom>
          <a:noFill/>
        </p:spPr>
        <p:txBody>
          <a:bodyPr wrap="square" rtlCol="0">
            <a:spAutoFit/>
          </a:bodyPr>
          <a:lstStyle/>
          <a:p>
            <a:r>
              <a:rPr lang="en-SG" sz="700" dirty="0"/>
              <a:t>Kartik </a:t>
            </a:r>
            <a:r>
              <a:rPr lang="en-SG" sz="700" dirty="0" err="1"/>
              <a:t>Nooney</a:t>
            </a:r>
            <a:r>
              <a:rPr lang="en-SG" sz="700" dirty="0"/>
              <a:t>, (2018, June 8), Deep Dive into   Multi-Label Classification ..! (With detailed Case Study). Retrieved from Medium: https://towardsdatascience.com/journey-to-the-center-of-multi-label-classification-384c40229bff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4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Training model</a:t>
            </a:r>
            <a:endParaRPr/>
          </a:p>
        </p:txBody>
      </p:sp>
      <p:grpSp>
        <p:nvGrpSpPr>
          <p:cNvPr id="1072" name="Google Shape;1072;p46"/>
          <p:cNvGrpSpPr/>
          <p:nvPr/>
        </p:nvGrpSpPr>
        <p:grpSpPr>
          <a:xfrm>
            <a:off x="4703557" y="1504832"/>
            <a:ext cx="1575958" cy="807670"/>
            <a:chOff x="4703557" y="1504832"/>
            <a:chExt cx="1575958" cy="807670"/>
          </a:xfrm>
        </p:grpSpPr>
        <p:sp>
          <p:nvSpPr>
            <p:cNvPr id="1073" name="Google Shape;1073;p46"/>
            <p:cNvSpPr/>
            <p:nvPr/>
          </p:nvSpPr>
          <p:spPr>
            <a:xfrm>
              <a:off x="4703557" y="1523202"/>
              <a:ext cx="1557601" cy="789301"/>
            </a:xfrm>
            <a:custGeom>
              <a:avLst/>
              <a:gdLst/>
              <a:ahLst/>
              <a:cxnLst/>
              <a:rect l="l" t="t" r="r" b="b"/>
              <a:pathLst>
                <a:path w="115037" h="58294" extrusionOk="0">
                  <a:moveTo>
                    <a:pt x="10165" y="0"/>
                  </a:moveTo>
                  <a:cubicBezTo>
                    <a:pt x="10165" y="5513"/>
                    <a:pt x="5836" y="9970"/>
                    <a:pt x="1" y="9970"/>
                  </a:cubicBezTo>
                  <a:lnTo>
                    <a:pt x="1" y="12834"/>
                  </a:lnTo>
                  <a:lnTo>
                    <a:pt x="151" y="12834"/>
                  </a:lnTo>
                  <a:cubicBezTo>
                    <a:pt x="164" y="12834"/>
                    <a:pt x="178" y="12834"/>
                    <a:pt x="191" y="12834"/>
                  </a:cubicBezTo>
                  <a:cubicBezTo>
                    <a:pt x="1250" y="12834"/>
                    <a:pt x="2111" y="13687"/>
                    <a:pt x="2132" y="14751"/>
                  </a:cubicBezTo>
                  <a:cubicBezTo>
                    <a:pt x="2089" y="15828"/>
                    <a:pt x="1206" y="16668"/>
                    <a:pt x="130" y="16668"/>
                  </a:cubicBezTo>
                  <a:lnTo>
                    <a:pt x="1" y="16668"/>
                  </a:lnTo>
                  <a:lnTo>
                    <a:pt x="1" y="18584"/>
                  </a:lnTo>
                  <a:lnTo>
                    <a:pt x="151" y="18584"/>
                  </a:lnTo>
                  <a:cubicBezTo>
                    <a:pt x="1228" y="18584"/>
                    <a:pt x="2111" y="19445"/>
                    <a:pt x="2132" y="20501"/>
                  </a:cubicBezTo>
                  <a:cubicBezTo>
                    <a:pt x="2089" y="21577"/>
                    <a:pt x="1206" y="22439"/>
                    <a:pt x="130" y="22439"/>
                  </a:cubicBezTo>
                  <a:cubicBezTo>
                    <a:pt x="108" y="22439"/>
                    <a:pt x="388" y="22417"/>
                    <a:pt x="1" y="22417"/>
                  </a:cubicBezTo>
                  <a:lnTo>
                    <a:pt x="1" y="24355"/>
                  </a:lnTo>
                  <a:lnTo>
                    <a:pt x="151" y="24355"/>
                  </a:lnTo>
                  <a:cubicBezTo>
                    <a:pt x="164" y="24355"/>
                    <a:pt x="178" y="24355"/>
                    <a:pt x="191" y="24355"/>
                  </a:cubicBezTo>
                  <a:cubicBezTo>
                    <a:pt x="1250" y="24355"/>
                    <a:pt x="2111" y="25208"/>
                    <a:pt x="2132" y="26272"/>
                  </a:cubicBezTo>
                  <a:cubicBezTo>
                    <a:pt x="2089" y="27349"/>
                    <a:pt x="1206" y="28188"/>
                    <a:pt x="130" y="28188"/>
                  </a:cubicBezTo>
                  <a:lnTo>
                    <a:pt x="1" y="28188"/>
                  </a:lnTo>
                  <a:lnTo>
                    <a:pt x="1" y="30105"/>
                  </a:lnTo>
                  <a:lnTo>
                    <a:pt x="151" y="30105"/>
                  </a:lnTo>
                  <a:cubicBezTo>
                    <a:pt x="1228" y="30105"/>
                    <a:pt x="2111" y="30966"/>
                    <a:pt x="2132" y="32021"/>
                  </a:cubicBezTo>
                  <a:cubicBezTo>
                    <a:pt x="2089" y="33098"/>
                    <a:pt x="1206" y="33960"/>
                    <a:pt x="130" y="33960"/>
                  </a:cubicBezTo>
                  <a:cubicBezTo>
                    <a:pt x="108" y="33960"/>
                    <a:pt x="388" y="33938"/>
                    <a:pt x="1" y="33938"/>
                  </a:cubicBezTo>
                  <a:lnTo>
                    <a:pt x="1" y="35876"/>
                  </a:lnTo>
                  <a:lnTo>
                    <a:pt x="151" y="35876"/>
                  </a:lnTo>
                  <a:cubicBezTo>
                    <a:pt x="1228" y="35876"/>
                    <a:pt x="2111" y="36716"/>
                    <a:pt x="2132" y="37793"/>
                  </a:cubicBezTo>
                  <a:cubicBezTo>
                    <a:pt x="2089" y="38869"/>
                    <a:pt x="1206" y="39709"/>
                    <a:pt x="130" y="39709"/>
                  </a:cubicBezTo>
                  <a:lnTo>
                    <a:pt x="1" y="39709"/>
                  </a:lnTo>
                  <a:lnTo>
                    <a:pt x="1" y="41647"/>
                  </a:lnTo>
                  <a:cubicBezTo>
                    <a:pt x="388" y="41647"/>
                    <a:pt x="130" y="41626"/>
                    <a:pt x="151" y="41626"/>
                  </a:cubicBezTo>
                  <a:cubicBezTo>
                    <a:pt x="1228" y="41626"/>
                    <a:pt x="2111" y="42487"/>
                    <a:pt x="2132" y="43542"/>
                  </a:cubicBezTo>
                  <a:cubicBezTo>
                    <a:pt x="2089" y="44619"/>
                    <a:pt x="1206" y="45480"/>
                    <a:pt x="130" y="45480"/>
                  </a:cubicBezTo>
                  <a:cubicBezTo>
                    <a:pt x="108" y="45480"/>
                    <a:pt x="388" y="45459"/>
                    <a:pt x="1" y="45459"/>
                  </a:cubicBezTo>
                  <a:lnTo>
                    <a:pt x="1" y="48323"/>
                  </a:lnTo>
                  <a:cubicBezTo>
                    <a:pt x="5815" y="48323"/>
                    <a:pt x="10165" y="52781"/>
                    <a:pt x="10165" y="58293"/>
                  </a:cubicBezTo>
                  <a:lnTo>
                    <a:pt x="105260" y="58293"/>
                  </a:lnTo>
                  <a:cubicBezTo>
                    <a:pt x="105260" y="52781"/>
                    <a:pt x="109610" y="48323"/>
                    <a:pt x="115036" y="48323"/>
                  </a:cubicBezTo>
                  <a:lnTo>
                    <a:pt x="115036" y="45459"/>
                  </a:lnTo>
                  <a:cubicBezTo>
                    <a:pt x="114261" y="45437"/>
                    <a:pt x="113184" y="44597"/>
                    <a:pt x="113184" y="43542"/>
                  </a:cubicBezTo>
                  <a:cubicBezTo>
                    <a:pt x="113184" y="42509"/>
                    <a:pt x="114261" y="41669"/>
                    <a:pt x="115036" y="41626"/>
                  </a:cubicBezTo>
                  <a:lnTo>
                    <a:pt x="115036" y="39709"/>
                  </a:lnTo>
                  <a:cubicBezTo>
                    <a:pt x="114261" y="39666"/>
                    <a:pt x="113184" y="38826"/>
                    <a:pt x="113184" y="37793"/>
                  </a:cubicBezTo>
                  <a:cubicBezTo>
                    <a:pt x="113184" y="36759"/>
                    <a:pt x="114261" y="35898"/>
                    <a:pt x="115036" y="35876"/>
                  </a:cubicBezTo>
                  <a:lnTo>
                    <a:pt x="115036" y="33938"/>
                  </a:lnTo>
                  <a:cubicBezTo>
                    <a:pt x="114261" y="33916"/>
                    <a:pt x="113184" y="33077"/>
                    <a:pt x="113184" y="32021"/>
                  </a:cubicBezTo>
                  <a:cubicBezTo>
                    <a:pt x="113184" y="30988"/>
                    <a:pt x="114261" y="30148"/>
                    <a:pt x="115036" y="30105"/>
                  </a:cubicBezTo>
                  <a:lnTo>
                    <a:pt x="115036" y="28188"/>
                  </a:lnTo>
                  <a:cubicBezTo>
                    <a:pt x="114261" y="28145"/>
                    <a:pt x="113184" y="27305"/>
                    <a:pt x="113184" y="26272"/>
                  </a:cubicBezTo>
                  <a:cubicBezTo>
                    <a:pt x="113184" y="25238"/>
                    <a:pt x="114261" y="24377"/>
                    <a:pt x="115036" y="24355"/>
                  </a:cubicBezTo>
                  <a:lnTo>
                    <a:pt x="115036" y="22417"/>
                  </a:lnTo>
                  <a:cubicBezTo>
                    <a:pt x="114261" y="22396"/>
                    <a:pt x="113184" y="21556"/>
                    <a:pt x="113184" y="20501"/>
                  </a:cubicBezTo>
                  <a:cubicBezTo>
                    <a:pt x="113184" y="19467"/>
                    <a:pt x="114261" y="18627"/>
                    <a:pt x="115036" y="18584"/>
                  </a:cubicBezTo>
                  <a:lnTo>
                    <a:pt x="115036" y="16668"/>
                  </a:lnTo>
                  <a:cubicBezTo>
                    <a:pt x="114261" y="16624"/>
                    <a:pt x="113184" y="15785"/>
                    <a:pt x="113184" y="14751"/>
                  </a:cubicBezTo>
                  <a:cubicBezTo>
                    <a:pt x="113184" y="13717"/>
                    <a:pt x="114261" y="12856"/>
                    <a:pt x="115036" y="12834"/>
                  </a:cubicBezTo>
                  <a:lnTo>
                    <a:pt x="115036" y="9970"/>
                  </a:lnTo>
                  <a:cubicBezTo>
                    <a:pt x="109610" y="9970"/>
                    <a:pt x="105260" y="5513"/>
                    <a:pt x="105260" y="0"/>
                  </a:cubicBezTo>
                  <a:close/>
                </a:path>
              </a:pathLst>
            </a:custGeom>
            <a:solidFill>
              <a:srgbClr val="432918">
                <a:alpha val="7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4721915" y="1504832"/>
              <a:ext cx="1557601" cy="789301"/>
            </a:xfrm>
            <a:custGeom>
              <a:avLst/>
              <a:gdLst/>
              <a:ahLst/>
              <a:cxnLst/>
              <a:rect l="l" t="t" r="r" b="b"/>
              <a:pathLst>
                <a:path w="115037" h="58294" extrusionOk="0">
                  <a:moveTo>
                    <a:pt x="10165" y="0"/>
                  </a:moveTo>
                  <a:cubicBezTo>
                    <a:pt x="10165" y="5513"/>
                    <a:pt x="5836" y="9970"/>
                    <a:pt x="1" y="9970"/>
                  </a:cubicBezTo>
                  <a:lnTo>
                    <a:pt x="1" y="12834"/>
                  </a:lnTo>
                  <a:lnTo>
                    <a:pt x="151" y="12834"/>
                  </a:lnTo>
                  <a:cubicBezTo>
                    <a:pt x="164" y="12834"/>
                    <a:pt x="178" y="12834"/>
                    <a:pt x="191" y="12834"/>
                  </a:cubicBezTo>
                  <a:cubicBezTo>
                    <a:pt x="1250" y="12834"/>
                    <a:pt x="2111" y="13687"/>
                    <a:pt x="2132" y="14751"/>
                  </a:cubicBezTo>
                  <a:cubicBezTo>
                    <a:pt x="2089" y="15828"/>
                    <a:pt x="1206" y="16668"/>
                    <a:pt x="130" y="16668"/>
                  </a:cubicBezTo>
                  <a:lnTo>
                    <a:pt x="1" y="16668"/>
                  </a:lnTo>
                  <a:lnTo>
                    <a:pt x="1" y="18584"/>
                  </a:lnTo>
                  <a:lnTo>
                    <a:pt x="151" y="18584"/>
                  </a:lnTo>
                  <a:cubicBezTo>
                    <a:pt x="1228" y="18584"/>
                    <a:pt x="2111" y="19445"/>
                    <a:pt x="2132" y="20501"/>
                  </a:cubicBezTo>
                  <a:cubicBezTo>
                    <a:pt x="2089" y="21577"/>
                    <a:pt x="1206" y="22439"/>
                    <a:pt x="130" y="22439"/>
                  </a:cubicBezTo>
                  <a:cubicBezTo>
                    <a:pt x="108" y="22439"/>
                    <a:pt x="388" y="22417"/>
                    <a:pt x="1" y="22417"/>
                  </a:cubicBezTo>
                  <a:lnTo>
                    <a:pt x="1" y="24355"/>
                  </a:lnTo>
                  <a:lnTo>
                    <a:pt x="151" y="24355"/>
                  </a:lnTo>
                  <a:cubicBezTo>
                    <a:pt x="164" y="24355"/>
                    <a:pt x="178" y="24355"/>
                    <a:pt x="191" y="24355"/>
                  </a:cubicBezTo>
                  <a:cubicBezTo>
                    <a:pt x="1250" y="24355"/>
                    <a:pt x="2111" y="25208"/>
                    <a:pt x="2132" y="26272"/>
                  </a:cubicBezTo>
                  <a:cubicBezTo>
                    <a:pt x="2089" y="27349"/>
                    <a:pt x="1206" y="28188"/>
                    <a:pt x="130" y="28188"/>
                  </a:cubicBezTo>
                  <a:lnTo>
                    <a:pt x="1" y="28188"/>
                  </a:lnTo>
                  <a:lnTo>
                    <a:pt x="1" y="30105"/>
                  </a:lnTo>
                  <a:lnTo>
                    <a:pt x="151" y="30105"/>
                  </a:lnTo>
                  <a:cubicBezTo>
                    <a:pt x="1228" y="30105"/>
                    <a:pt x="2111" y="30966"/>
                    <a:pt x="2132" y="32021"/>
                  </a:cubicBezTo>
                  <a:cubicBezTo>
                    <a:pt x="2089" y="33098"/>
                    <a:pt x="1206" y="33960"/>
                    <a:pt x="130" y="33960"/>
                  </a:cubicBezTo>
                  <a:cubicBezTo>
                    <a:pt x="108" y="33960"/>
                    <a:pt x="388" y="33938"/>
                    <a:pt x="1" y="33938"/>
                  </a:cubicBezTo>
                  <a:lnTo>
                    <a:pt x="1" y="35876"/>
                  </a:lnTo>
                  <a:lnTo>
                    <a:pt x="151" y="35876"/>
                  </a:lnTo>
                  <a:cubicBezTo>
                    <a:pt x="1228" y="35876"/>
                    <a:pt x="2111" y="36716"/>
                    <a:pt x="2132" y="37793"/>
                  </a:cubicBezTo>
                  <a:cubicBezTo>
                    <a:pt x="2089" y="38869"/>
                    <a:pt x="1206" y="39709"/>
                    <a:pt x="130" y="39709"/>
                  </a:cubicBezTo>
                  <a:lnTo>
                    <a:pt x="1" y="39709"/>
                  </a:lnTo>
                  <a:lnTo>
                    <a:pt x="1" y="41647"/>
                  </a:lnTo>
                  <a:cubicBezTo>
                    <a:pt x="388" y="41647"/>
                    <a:pt x="130" y="41626"/>
                    <a:pt x="151" y="41626"/>
                  </a:cubicBezTo>
                  <a:cubicBezTo>
                    <a:pt x="1228" y="41626"/>
                    <a:pt x="2111" y="42487"/>
                    <a:pt x="2132" y="43542"/>
                  </a:cubicBezTo>
                  <a:cubicBezTo>
                    <a:pt x="2089" y="44619"/>
                    <a:pt x="1206" y="45480"/>
                    <a:pt x="130" y="45480"/>
                  </a:cubicBezTo>
                  <a:cubicBezTo>
                    <a:pt x="108" y="45480"/>
                    <a:pt x="388" y="45459"/>
                    <a:pt x="1" y="45459"/>
                  </a:cubicBezTo>
                  <a:lnTo>
                    <a:pt x="1" y="48323"/>
                  </a:lnTo>
                  <a:cubicBezTo>
                    <a:pt x="5815" y="48323"/>
                    <a:pt x="10165" y="52781"/>
                    <a:pt x="10165" y="58293"/>
                  </a:cubicBezTo>
                  <a:lnTo>
                    <a:pt x="105260" y="58293"/>
                  </a:lnTo>
                  <a:cubicBezTo>
                    <a:pt x="105260" y="52781"/>
                    <a:pt x="109610" y="48323"/>
                    <a:pt x="115036" y="48323"/>
                  </a:cubicBezTo>
                  <a:lnTo>
                    <a:pt x="115036" y="45459"/>
                  </a:lnTo>
                  <a:cubicBezTo>
                    <a:pt x="114261" y="45437"/>
                    <a:pt x="113184" y="44597"/>
                    <a:pt x="113184" y="43542"/>
                  </a:cubicBezTo>
                  <a:cubicBezTo>
                    <a:pt x="113184" y="42509"/>
                    <a:pt x="114261" y="41669"/>
                    <a:pt x="115036" y="41626"/>
                  </a:cubicBezTo>
                  <a:lnTo>
                    <a:pt x="115036" y="39709"/>
                  </a:lnTo>
                  <a:cubicBezTo>
                    <a:pt x="114261" y="39666"/>
                    <a:pt x="113184" y="38826"/>
                    <a:pt x="113184" y="37793"/>
                  </a:cubicBezTo>
                  <a:cubicBezTo>
                    <a:pt x="113184" y="36759"/>
                    <a:pt x="114261" y="35898"/>
                    <a:pt x="115036" y="35876"/>
                  </a:cubicBezTo>
                  <a:lnTo>
                    <a:pt x="115036" y="33938"/>
                  </a:lnTo>
                  <a:cubicBezTo>
                    <a:pt x="114261" y="33916"/>
                    <a:pt x="113184" y="33077"/>
                    <a:pt x="113184" y="32021"/>
                  </a:cubicBezTo>
                  <a:cubicBezTo>
                    <a:pt x="113184" y="30988"/>
                    <a:pt x="114261" y="30148"/>
                    <a:pt x="115036" y="30105"/>
                  </a:cubicBezTo>
                  <a:lnTo>
                    <a:pt x="115036" y="28188"/>
                  </a:lnTo>
                  <a:cubicBezTo>
                    <a:pt x="114261" y="28145"/>
                    <a:pt x="113184" y="27305"/>
                    <a:pt x="113184" y="26272"/>
                  </a:cubicBezTo>
                  <a:cubicBezTo>
                    <a:pt x="113184" y="25238"/>
                    <a:pt x="114261" y="24377"/>
                    <a:pt x="115036" y="24355"/>
                  </a:cubicBezTo>
                  <a:lnTo>
                    <a:pt x="115036" y="22417"/>
                  </a:lnTo>
                  <a:cubicBezTo>
                    <a:pt x="114261" y="22396"/>
                    <a:pt x="113184" y="21556"/>
                    <a:pt x="113184" y="20501"/>
                  </a:cubicBezTo>
                  <a:cubicBezTo>
                    <a:pt x="113184" y="19467"/>
                    <a:pt x="114261" y="18627"/>
                    <a:pt x="115036" y="18584"/>
                  </a:cubicBezTo>
                  <a:lnTo>
                    <a:pt x="115036" y="16668"/>
                  </a:lnTo>
                  <a:cubicBezTo>
                    <a:pt x="114261" y="16624"/>
                    <a:pt x="113184" y="15785"/>
                    <a:pt x="113184" y="14751"/>
                  </a:cubicBezTo>
                  <a:cubicBezTo>
                    <a:pt x="113184" y="13717"/>
                    <a:pt x="114261" y="12856"/>
                    <a:pt x="115036" y="12834"/>
                  </a:cubicBezTo>
                  <a:lnTo>
                    <a:pt x="115036" y="9970"/>
                  </a:lnTo>
                  <a:cubicBezTo>
                    <a:pt x="109610" y="9970"/>
                    <a:pt x="105260" y="5513"/>
                    <a:pt x="105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4907643" y="1564300"/>
              <a:ext cx="1191385" cy="675592"/>
            </a:xfrm>
            <a:custGeom>
              <a:avLst/>
              <a:gdLst/>
              <a:ahLst/>
              <a:cxnLst/>
              <a:rect l="l" t="t" r="r" b="b"/>
              <a:pathLst>
                <a:path w="87990" h="49896" extrusionOk="0">
                  <a:moveTo>
                    <a:pt x="83834" y="539"/>
                  </a:moveTo>
                  <a:cubicBezTo>
                    <a:pt x="85836" y="539"/>
                    <a:pt x="87451" y="2154"/>
                    <a:pt x="87451" y="4157"/>
                  </a:cubicBezTo>
                  <a:lnTo>
                    <a:pt x="87451" y="45740"/>
                  </a:lnTo>
                  <a:cubicBezTo>
                    <a:pt x="87451" y="47742"/>
                    <a:pt x="85836" y="49358"/>
                    <a:pt x="83834" y="49358"/>
                  </a:cubicBezTo>
                  <a:lnTo>
                    <a:pt x="4157" y="49358"/>
                  </a:lnTo>
                  <a:cubicBezTo>
                    <a:pt x="2176" y="49358"/>
                    <a:pt x="539" y="47742"/>
                    <a:pt x="539" y="45740"/>
                  </a:cubicBezTo>
                  <a:lnTo>
                    <a:pt x="539" y="4157"/>
                  </a:lnTo>
                  <a:cubicBezTo>
                    <a:pt x="539" y="2154"/>
                    <a:pt x="2176" y="539"/>
                    <a:pt x="4157" y="539"/>
                  </a:cubicBezTo>
                  <a:close/>
                  <a:moveTo>
                    <a:pt x="4157" y="1"/>
                  </a:moveTo>
                  <a:cubicBezTo>
                    <a:pt x="1874" y="1"/>
                    <a:pt x="1" y="1874"/>
                    <a:pt x="1" y="4157"/>
                  </a:cubicBezTo>
                  <a:lnTo>
                    <a:pt x="1" y="45740"/>
                  </a:lnTo>
                  <a:cubicBezTo>
                    <a:pt x="1" y="48044"/>
                    <a:pt x="1874" y="49896"/>
                    <a:pt x="4157" y="49896"/>
                  </a:cubicBezTo>
                  <a:lnTo>
                    <a:pt x="83834" y="49896"/>
                  </a:lnTo>
                  <a:cubicBezTo>
                    <a:pt x="86138" y="49896"/>
                    <a:pt x="87990" y="48044"/>
                    <a:pt x="87990" y="45740"/>
                  </a:cubicBezTo>
                  <a:lnTo>
                    <a:pt x="87990" y="4157"/>
                  </a:lnTo>
                  <a:cubicBezTo>
                    <a:pt x="87990" y="1874"/>
                    <a:pt x="86138" y="1"/>
                    <a:pt x="83834"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5055188" y="1568091"/>
              <a:ext cx="7298" cy="663054"/>
            </a:xfrm>
            <a:custGeom>
              <a:avLst/>
              <a:gdLst/>
              <a:ahLst/>
              <a:cxnLst/>
              <a:rect l="l" t="t" r="r" b="b"/>
              <a:pathLst>
                <a:path w="539" h="48970" extrusionOk="0">
                  <a:moveTo>
                    <a:pt x="0" y="1"/>
                  </a:moveTo>
                  <a:lnTo>
                    <a:pt x="0" y="48970"/>
                  </a:lnTo>
                  <a:lnTo>
                    <a:pt x="539" y="48970"/>
                  </a:lnTo>
                  <a:lnTo>
                    <a:pt x="53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5570683" y="1568091"/>
              <a:ext cx="7312" cy="663054"/>
            </a:xfrm>
            <a:custGeom>
              <a:avLst/>
              <a:gdLst/>
              <a:ahLst/>
              <a:cxnLst/>
              <a:rect l="l" t="t" r="r" b="b"/>
              <a:pathLst>
                <a:path w="540" h="48970" extrusionOk="0">
                  <a:moveTo>
                    <a:pt x="1" y="1"/>
                  </a:moveTo>
                  <a:lnTo>
                    <a:pt x="1" y="48970"/>
                  </a:lnTo>
                  <a:lnTo>
                    <a:pt x="539" y="48970"/>
                  </a:lnTo>
                  <a:lnTo>
                    <a:pt x="53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4959542" y="1720592"/>
              <a:ext cx="62419" cy="39672"/>
            </a:xfrm>
            <a:custGeom>
              <a:avLst/>
              <a:gdLst/>
              <a:ahLst/>
              <a:cxnLst/>
              <a:rect l="l" t="t" r="r" b="b"/>
              <a:pathLst>
                <a:path w="4610" h="2930" extrusionOk="0">
                  <a:moveTo>
                    <a:pt x="3748" y="0"/>
                  </a:moveTo>
                  <a:lnTo>
                    <a:pt x="3016" y="302"/>
                  </a:lnTo>
                  <a:lnTo>
                    <a:pt x="3317" y="969"/>
                  </a:lnTo>
                  <a:lnTo>
                    <a:pt x="862" y="969"/>
                  </a:lnTo>
                  <a:lnTo>
                    <a:pt x="862" y="302"/>
                  </a:lnTo>
                  <a:lnTo>
                    <a:pt x="1" y="302"/>
                  </a:lnTo>
                  <a:lnTo>
                    <a:pt x="1" y="2929"/>
                  </a:lnTo>
                  <a:lnTo>
                    <a:pt x="862" y="2929"/>
                  </a:lnTo>
                  <a:lnTo>
                    <a:pt x="862" y="2326"/>
                  </a:lnTo>
                  <a:lnTo>
                    <a:pt x="4609" y="2326"/>
                  </a:lnTo>
                  <a:lnTo>
                    <a:pt x="4609" y="1163"/>
                  </a:lnTo>
                  <a:cubicBezTo>
                    <a:pt x="4222" y="862"/>
                    <a:pt x="3920" y="453"/>
                    <a:pt x="3748"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6"/>
            <p:cNvSpPr/>
            <p:nvPr/>
          </p:nvSpPr>
          <p:spPr>
            <a:xfrm>
              <a:off x="4959542" y="1775402"/>
              <a:ext cx="63286" cy="48121"/>
            </a:xfrm>
            <a:custGeom>
              <a:avLst/>
              <a:gdLst/>
              <a:ahLst/>
              <a:cxnLst/>
              <a:rect l="l" t="t" r="r" b="b"/>
              <a:pathLst>
                <a:path w="4674" h="3554" extrusionOk="0">
                  <a:moveTo>
                    <a:pt x="1" y="1"/>
                  </a:moveTo>
                  <a:lnTo>
                    <a:pt x="1" y="3554"/>
                  </a:lnTo>
                  <a:lnTo>
                    <a:pt x="1401" y="3554"/>
                  </a:lnTo>
                  <a:lnTo>
                    <a:pt x="1401" y="2456"/>
                  </a:lnTo>
                  <a:lnTo>
                    <a:pt x="862" y="2456"/>
                  </a:lnTo>
                  <a:lnTo>
                    <a:pt x="862" y="1293"/>
                  </a:lnTo>
                  <a:cubicBezTo>
                    <a:pt x="1228" y="1573"/>
                    <a:pt x="1530" y="1896"/>
                    <a:pt x="1767" y="2283"/>
                  </a:cubicBezTo>
                  <a:cubicBezTo>
                    <a:pt x="2219" y="2973"/>
                    <a:pt x="2477" y="3339"/>
                    <a:pt x="3231" y="3339"/>
                  </a:cubicBezTo>
                  <a:cubicBezTo>
                    <a:pt x="4136" y="3339"/>
                    <a:pt x="4674" y="2650"/>
                    <a:pt x="4674" y="1767"/>
                  </a:cubicBezTo>
                  <a:cubicBezTo>
                    <a:pt x="4674" y="1099"/>
                    <a:pt x="4372" y="475"/>
                    <a:pt x="3856" y="65"/>
                  </a:cubicBezTo>
                  <a:lnTo>
                    <a:pt x="3102" y="776"/>
                  </a:lnTo>
                  <a:cubicBezTo>
                    <a:pt x="3317" y="970"/>
                    <a:pt x="3619" y="1228"/>
                    <a:pt x="3619" y="1573"/>
                  </a:cubicBezTo>
                  <a:cubicBezTo>
                    <a:pt x="3619" y="1874"/>
                    <a:pt x="3511" y="2133"/>
                    <a:pt x="3188" y="2133"/>
                  </a:cubicBezTo>
                  <a:cubicBezTo>
                    <a:pt x="2757" y="2133"/>
                    <a:pt x="2499" y="1444"/>
                    <a:pt x="2068" y="970"/>
                  </a:cubicBezTo>
                  <a:cubicBezTo>
                    <a:pt x="1767" y="561"/>
                    <a:pt x="1379" y="238"/>
                    <a:pt x="948"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4958377" y="1837808"/>
              <a:ext cx="64450" cy="45494"/>
            </a:xfrm>
            <a:custGeom>
              <a:avLst/>
              <a:gdLst/>
              <a:ahLst/>
              <a:cxnLst/>
              <a:rect l="l" t="t" r="r" b="b"/>
              <a:pathLst>
                <a:path w="4760" h="3360" extrusionOk="0">
                  <a:moveTo>
                    <a:pt x="733" y="0"/>
                  </a:moveTo>
                  <a:cubicBezTo>
                    <a:pt x="281" y="366"/>
                    <a:pt x="1" y="926"/>
                    <a:pt x="1" y="1529"/>
                  </a:cubicBezTo>
                  <a:cubicBezTo>
                    <a:pt x="1" y="2412"/>
                    <a:pt x="475" y="3359"/>
                    <a:pt x="1444" y="3359"/>
                  </a:cubicBezTo>
                  <a:cubicBezTo>
                    <a:pt x="1896" y="3338"/>
                    <a:pt x="2283" y="3123"/>
                    <a:pt x="2520" y="2735"/>
                  </a:cubicBezTo>
                  <a:cubicBezTo>
                    <a:pt x="2714" y="3036"/>
                    <a:pt x="3037" y="3209"/>
                    <a:pt x="3360" y="3230"/>
                  </a:cubicBezTo>
                  <a:cubicBezTo>
                    <a:pt x="4222" y="3230"/>
                    <a:pt x="4760" y="2627"/>
                    <a:pt x="4760" y="1551"/>
                  </a:cubicBezTo>
                  <a:cubicBezTo>
                    <a:pt x="4738" y="1012"/>
                    <a:pt x="4523" y="517"/>
                    <a:pt x="4135" y="151"/>
                  </a:cubicBezTo>
                  <a:lnTo>
                    <a:pt x="3360" y="775"/>
                  </a:lnTo>
                  <a:cubicBezTo>
                    <a:pt x="3597" y="969"/>
                    <a:pt x="3748" y="1249"/>
                    <a:pt x="3769" y="1551"/>
                  </a:cubicBezTo>
                  <a:cubicBezTo>
                    <a:pt x="3791" y="1852"/>
                    <a:pt x="3554" y="2132"/>
                    <a:pt x="3231" y="2132"/>
                  </a:cubicBezTo>
                  <a:cubicBezTo>
                    <a:pt x="2951" y="2132"/>
                    <a:pt x="2779" y="1895"/>
                    <a:pt x="2779" y="1572"/>
                  </a:cubicBezTo>
                  <a:lnTo>
                    <a:pt x="2779" y="1098"/>
                  </a:lnTo>
                  <a:lnTo>
                    <a:pt x="2004" y="1098"/>
                  </a:lnTo>
                  <a:lnTo>
                    <a:pt x="2004" y="1594"/>
                  </a:lnTo>
                  <a:cubicBezTo>
                    <a:pt x="2004" y="1917"/>
                    <a:pt x="1874" y="2132"/>
                    <a:pt x="1508" y="2132"/>
                  </a:cubicBezTo>
                  <a:cubicBezTo>
                    <a:pt x="1185" y="2132"/>
                    <a:pt x="1013" y="1917"/>
                    <a:pt x="1013" y="1529"/>
                  </a:cubicBezTo>
                  <a:cubicBezTo>
                    <a:pt x="1013" y="1206"/>
                    <a:pt x="1185" y="883"/>
                    <a:pt x="1444" y="668"/>
                  </a:cubicBezTo>
                  <a:lnTo>
                    <a:pt x="733"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4959542" y="1896111"/>
              <a:ext cx="62419" cy="48717"/>
            </a:xfrm>
            <a:custGeom>
              <a:avLst/>
              <a:gdLst/>
              <a:ahLst/>
              <a:cxnLst/>
              <a:rect l="l" t="t" r="r" b="b"/>
              <a:pathLst>
                <a:path w="4610" h="3598" extrusionOk="0">
                  <a:moveTo>
                    <a:pt x="2004" y="905"/>
                  </a:moveTo>
                  <a:lnTo>
                    <a:pt x="3231" y="1896"/>
                  </a:lnTo>
                  <a:lnTo>
                    <a:pt x="2004" y="1896"/>
                  </a:lnTo>
                  <a:lnTo>
                    <a:pt x="2004" y="905"/>
                  </a:lnTo>
                  <a:close/>
                  <a:moveTo>
                    <a:pt x="1293" y="1"/>
                  </a:moveTo>
                  <a:lnTo>
                    <a:pt x="1293" y="1896"/>
                  </a:lnTo>
                  <a:lnTo>
                    <a:pt x="862" y="1896"/>
                  </a:lnTo>
                  <a:lnTo>
                    <a:pt x="862" y="1465"/>
                  </a:lnTo>
                  <a:lnTo>
                    <a:pt x="1" y="1465"/>
                  </a:lnTo>
                  <a:lnTo>
                    <a:pt x="1" y="3597"/>
                  </a:lnTo>
                  <a:lnTo>
                    <a:pt x="862" y="3597"/>
                  </a:lnTo>
                  <a:lnTo>
                    <a:pt x="862" y="3253"/>
                  </a:lnTo>
                  <a:lnTo>
                    <a:pt x="1293" y="3253"/>
                  </a:lnTo>
                  <a:lnTo>
                    <a:pt x="1293" y="3597"/>
                  </a:lnTo>
                  <a:lnTo>
                    <a:pt x="2004" y="3597"/>
                  </a:lnTo>
                  <a:lnTo>
                    <a:pt x="2004" y="3253"/>
                  </a:lnTo>
                  <a:lnTo>
                    <a:pt x="4609" y="3253"/>
                  </a:lnTo>
                  <a:lnTo>
                    <a:pt x="4609" y="1896"/>
                  </a:lnTo>
                  <a:lnTo>
                    <a:pt x="224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4958377" y="1959099"/>
              <a:ext cx="63584" cy="48730"/>
            </a:xfrm>
            <a:custGeom>
              <a:avLst/>
              <a:gdLst/>
              <a:ahLst/>
              <a:cxnLst/>
              <a:rect l="l" t="t" r="r" b="b"/>
              <a:pathLst>
                <a:path w="4696" h="3599" extrusionOk="0">
                  <a:moveTo>
                    <a:pt x="798" y="0"/>
                  </a:moveTo>
                  <a:cubicBezTo>
                    <a:pt x="302" y="410"/>
                    <a:pt x="1" y="991"/>
                    <a:pt x="1" y="1637"/>
                  </a:cubicBezTo>
                  <a:cubicBezTo>
                    <a:pt x="1" y="2585"/>
                    <a:pt x="561" y="3597"/>
                    <a:pt x="1659" y="3597"/>
                  </a:cubicBezTo>
                  <a:cubicBezTo>
                    <a:pt x="1684" y="3598"/>
                    <a:pt x="1710" y="3598"/>
                    <a:pt x="1735" y="3598"/>
                  </a:cubicBezTo>
                  <a:cubicBezTo>
                    <a:pt x="2582" y="3598"/>
                    <a:pt x="3252" y="2904"/>
                    <a:pt x="3231" y="2068"/>
                  </a:cubicBezTo>
                  <a:cubicBezTo>
                    <a:pt x="3231" y="1831"/>
                    <a:pt x="3188" y="1572"/>
                    <a:pt x="3080" y="1357"/>
                  </a:cubicBezTo>
                  <a:lnTo>
                    <a:pt x="3080" y="1357"/>
                  </a:lnTo>
                  <a:lnTo>
                    <a:pt x="3705" y="1465"/>
                  </a:lnTo>
                  <a:lnTo>
                    <a:pt x="3705" y="3231"/>
                  </a:lnTo>
                  <a:lnTo>
                    <a:pt x="4695" y="3231"/>
                  </a:lnTo>
                  <a:lnTo>
                    <a:pt x="4695" y="646"/>
                  </a:lnTo>
                  <a:lnTo>
                    <a:pt x="2434" y="237"/>
                  </a:lnTo>
                  <a:lnTo>
                    <a:pt x="2047" y="1077"/>
                  </a:lnTo>
                  <a:cubicBezTo>
                    <a:pt x="2240" y="1228"/>
                    <a:pt x="2348" y="1465"/>
                    <a:pt x="2348" y="1702"/>
                  </a:cubicBezTo>
                  <a:cubicBezTo>
                    <a:pt x="2358" y="2148"/>
                    <a:pt x="2033" y="2365"/>
                    <a:pt x="1705" y="2365"/>
                  </a:cubicBezTo>
                  <a:cubicBezTo>
                    <a:pt x="1354" y="2365"/>
                    <a:pt x="1000" y="2116"/>
                    <a:pt x="1056" y="1637"/>
                  </a:cubicBezTo>
                  <a:cubicBezTo>
                    <a:pt x="1078" y="1271"/>
                    <a:pt x="1250" y="948"/>
                    <a:pt x="1530" y="733"/>
                  </a:cubicBezTo>
                  <a:lnTo>
                    <a:pt x="798"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4958093" y="2021180"/>
              <a:ext cx="64735" cy="49028"/>
            </a:xfrm>
            <a:custGeom>
              <a:avLst/>
              <a:gdLst/>
              <a:ahLst/>
              <a:cxnLst/>
              <a:rect l="l" t="t" r="r" b="b"/>
              <a:pathLst>
                <a:path w="4781" h="3621" extrusionOk="0">
                  <a:moveTo>
                    <a:pt x="1852" y="1230"/>
                  </a:moveTo>
                  <a:cubicBezTo>
                    <a:pt x="2068" y="1402"/>
                    <a:pt x="2197" y="1639"/>
                    <a:pt x="2240" y="1919"/>
                  </a:cubicBezTo>
                  <a:cubicBezTo>
                    <a:pt x="2240" y="2198"/>
                    <a:pt x="2000" y="2440"/>
                    <a:pt x="1708" y="2440"/>
                  </a:cubicBezTo>
                  <a:cubicBezTo>
                    <a:pt x="1684" y="2440"/>
                    <a:pt x="1661" y="2439"/>
                    <a:pt x="1637" y="2436"/>
                  </a:cubicBezTo>
                  <a:cubicBezTo>
                    <a:pt x="1314" y="2436"/>
                    <a:pt x="1055" y="2177"/>
                    <a:pt x="1077" y="1854"/>
                  </a:cubicBezTo>
                  <a:cubicBezTo>
                    <a:pt x="1077" y="1423"/>
                    <a:pt x="1529" y="1230"/>
                    <a:pt x="1852" y="1230"/>
                  </a:cubicBezTo>
                  <a:close/>
                  <a:moveTo>
                    <a:pt x="2223" y="1"/>
                  </a:moveTo>
                  <a:cubicBezTo>
                    <a:pt x="2184" y="1"/>
                    <a:pt x="2147" y="1"/>
                    <a:pt x="2111" y="2"/>
                  </a:cubicBezTo>
                  <a:cubicBezTo>
                    <a:pt x="797" y="45"/>
                    <a:pt x="0" y="842"/>
                    <a:pt x="43" y="1919"/>
                  </a:cubicBezTo>
                  <a:cubicBezTo>
                    <a:pt x="1" y="2853"/>
                    <a:pt x="755" y="3620"/>
                    <a:pt x="1664" y="3620"/>
                  </a:cubicBezTo>
                  <a:cubicBezTo>
                    <a:pt x="1676" y="3620"/>
                    <a:pt x="1689" y="3620"/>
                    <a:pt x="1701" y="3620"/>
                  </a:cubicBezTo>
                  <a:cubicBezTo>
                    <a:pt x="1714" y="3620"/>
                    <a:pt x="1727" y="3620"/>
                    <a:pt x="1740" y="3620"/>
                  </a:cubicBezTo>
                  <a:cubicBezTo>
                    <a:pt x="2583" y="3620"/>
                    <a:pt x="3251" y="2918"/>
                    <a:pt x="3187" y="2091"/>
                  </a:cubicBezTo>
                  <a:cubicBezTo>
                    <a:pt x="3166" y="1768"/>
                    <a:pt x="3058" y="1467"/>
                    <a:pt x="2843" y="1230"/>
                  </a:cubicBezTo>
                  <a:lnTo>
                    <a:pt x="2843" y="1230"/>
                  </a:lnTo>
                  <a:cubicBezTo>
                    <a:pt x="3338" y="1294"/>
                    <a:pt x="3726" y="1596"/>
                    <a:pt x="3747" y="2091"/>
                  </a:cubicBezTo>
                  <a:cubicBezTo>
                    <a:pt x="3726" y="2436"/>
                    <a:pt x="3618" y="2759"/>
                    <a:pt x="3403" y="3039"/>
                  </a:cubicBezTo>
                  <a:lnTo>
                    <a:pt x="4264" y="3491"/>
                  </a:lnTo>
                  <a:cubicBezTo>
                    <a:pt x="4609" y="3039"/>
                    <a:pt x="4781" y="2500"/>
                    <a:pt x="4781" y="1940"/>
                  </a:cubicBezTo>
                  <a:cubicBezTo>
                    <a:pt x="4740" y="267"/>
                    <a:pt x="3133" y="1"/>
                    <a:pt x="2223"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a:off x="5645613" y="1684725"/>
              <a:ext cx="74957" cy="66197"/>
            </a:xfrm>
            <a:custGeom>
              <a:avLst/>
              <a:gdLst/>
              <a:ahLst/>
              <a:cxnLst/>
              <a:rect l="l" t="t" r="r" b="b"/>
              <a:pathLst>
                <a:path w="5536" h="4889" extrusionOk="0">
                  <a:moveTo>
                    <a:pt x="2521" y="1142"/>
                  </a:moveTo>
                  <a:lnTo>
                    <a:pt x="2994" y="2649"/>
                  </a:lnTo>
                  <a:lnTo>
                    <a:pt x="2068" y="2649"/>
                  </a:lnTo>
                  <a:lnTo>
                    <a:pt x="2521" y="1142"/>
                  </a:lnTo>
                  <a:close/>
                  <a:moveTo>
                    <a:pt x="1121" y="1"/>
                  </a:moveTo>
                  <a:lnTo>
                    <a:pt x="1121" y="905"/>
                  </a:lnTo>
                  <a:lnTo>
                    <a:pt x="1401" y="905"/>
                  </a:lnTo>
                  <a:lnTo>
                    <a:pt x="475" y="3984"/>
                  </a:lnTo>
                  <a:lnTo>
                    <a:pt x="1" y="3984"/>
                  </a:lnTo>
                  <a:lnTo>
                    <a:pt x="1" y="4889"/>
                  </a:lnTo>
                  <a:lnTo>
                    <a:pt x="2219" y="4889"/>
                  </a:lnTo>
                  <a:lnTo>
                    <a:pt x="2219" y="3984"/>
                  </a:lnTo>
                  <a:lnTo>
                    <a:pt x="1659" y="3984"/>
                  </a:lnTo>
                  <a:lnTo>
                    <a:pt x="1810" y="3489"/>
                  </a:lnTo>
                  <a:lnTo>
                    <a:pt x="3253" y="3489"/>
                  </a:lnTo>
                  <a:lnTo>
                    <a:pt x="3403" y="3984"/>
                  </a:lnTo>
                  <a:lnTo>
                    <a:pt x="2736" y="3984"/>
                  </a:lnTo>
                  <a:lnTo>
                    <a:pt x="2736" y="4889"/>
                  </a:lnTo>
                  <a:lnTo>
                    <a:pt x="5535" y="4889"/>
                  </a:lnTo>
                  <a:lnTo>
                    <a:pt x="5535" y="3984"/>
                  </a:lnTo>
                  <a:lnTo>
                    <a:pt x="5040" y="3984"/>
                  </a:lnTo>
                  <a:lnTo>
                    <a:pt x="381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5733678" y="1684725"/>
              <a:ext cx="65033" cy="66197"/>
            </a:xfrm>
            <a:custGeom>
              <a:avLst/>
              <a:gdLst/>
              <a:ahLst/>
              <a:cxnLst/>
              <a:rect l="l" t="t" r="r" b="b"/>
              <a:pathLst>
                <a:path w="4803" h="4889" extrusionOk="0">
                  <a:moveTo>
                    <a:pt x="2132" y="927"/>
                  </a:moveTo>
                  <a:cubicBezTo>
                    <a:pt x="2886" y="927"/>
                    <a:pt x="3187" y="1637"/>
                    <a:pt x="3187" y="2369"/>
                  </a:cubicBezTo>
                  <a:cubicBezTo>
                    <a:pt x="3187" y="3252"/>
                    <a:pt x="2886" y="3941"/>
                    <a:pt x="2132" y="3963"/>
                  </a:cubicBezTo>
                  <a:lnTo>
                    <a:pt x="1874" y="3963"/>
                  </a:lnTo>
                  <a:lnTo>
                    <a:pt x="1874" y="927"/>
                  </a:lnTo>
                  <a:close/>
                  <a:moveTo>
                    <a:pt x="0" y="1"/>
                  </a:moveTo>
                  <a:lnTo>
                    <a:pt x="0" y="927"/>
                  </a:lnTo>
                  <a:lnTo>
                    <a:pt x="431" y="927"/>
                  </a:lnTo>
                  <a:lnTo>
                    <a:pt x="431" y="3963"/>
                  </a:lnTo>
                  <a:lnTo>
                    <a:pt x="0" y="3963"/>
                  </a:lnTo>
                  <a:lnTo>
                    <a:pt x="0" y="4889"/>
                  </a:lnTo>
                  <a:lnTo>
                    <a:pt x="2111" y="4889"/>
                  </a:lnTo>
                  <a:cubicBezTo>
                    <a:pt x="3833" y="4889"/>
                    <a:pt x="4802" y="3984"/>
                    <a:pt x="4802" y="2369"/>
                  </a:cubicBezTo>
                  <a:cubicBezTo>
                    <a:pt x="4802" y="1034"/>
                    <a:pt x="3833" y="1"/>
                    <a:pt x="2132"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5811519" y="1684725"/>
              <a:ext cx="90704" cy="66197"/>
            </a:xfrm>
            <a:custGeom>
              <a:avLst/>
              <a:gdLst/>
              <a:ahLst/>
              <a:cxnLst/>
              <a:rect l="l" t="t" r="r" b="b"/>
              <a:pathLst>
                <a:path w="6699" h="4889" extrusionOk="0">
                  <a:moveTo>
                    <a:pt x="1" y="1"/>
                  </a:moveTo>
                  <a:lnTo>
                    <a:pt x="1" y="905"/>
                  </a:lnTo>
                  <a:lnTo>
                    <a:pt x="367" y="905"/>
                  </a:lnTo>
                  <a:lnTo>
                    <a:pt x="367" y="3984"/>
                  </a:lnTo>
                  <a:lnTo>
                    <a:pt x="1" y="3984"/>
                  </a:lnTo>
                  <a:lnTo>
                    <a:pt x="1" y="4889"/>
                  </a:lnTo>
                  <a:lnTo>
                    <a:pt x="1896" y="4889"/>
                  </a:lnTo>
                  <a:lnTo>
                    <a:pt x="1896" y="3984"/>
                  </a:lnTo>
                  <a:lnTo>
                    <a:pt x="1487" y="3984"/>
                  </a:lnTo>
                  <a:lnTo>
                    <a:pt x="1487" y="1228"/>
                  </a:lnTo>
                  <a:lnTo>
                    <a:pt x="1508" y="1228"/>
                  </a:lnTo>
                  <a:cubicBezTo>
                    <a:pt x="1551" y="1530"/>
                    <a:pt x="1595" y="1810"/>
                    <a:pt x="1659" y="2089"/>
                  </a:cubicBezTo>
                  <a:lnTo>
                    <a:pt x="2456" y="4889"/>
                  </a:lnTo>
                  <a:lnTo>
                    <a:pt x="3920" y="4889"/>
                  </a:lnTo>
                  <a:lnTo>
                    <a:pt x="4652" y="2176"/>
                  </a:lnTo>
                  <a:cubicBezTo>
                    <a:pt x="4695" y="2003"/>
                    <a:pt x="4803" y="1551"/>
                    <a:pt x="4846" y="1228"/>
                  </a:cubicBezTo>
                  <a:lnTo>
                    <a:pt x="4868" y="1228"/>
                  </a:lnTo>
                  <a:lnTo>
                    <a:pt x="4868" y="3984"/>
                  </a:lnTo>
                  <a:lnTo>
                    <a:pt x="4480" y="3984"/>
                  </a:lnTo>
                  <a:lnTo>
                    <a:pt x="4480" y="4889"/>
                  </a:lnTo>
                  <a:lnTo>
                    <a:pt x="6698" y="4889"/>
                  </a:lnTo>
                  <a:lnTo>
                    <a:pt x="6698" y="3984"/>
                  </a:lnTo>
                  <a:lnTo>
                    <a:pt x="6310" y="3984"/>
                  </a:lnTo>
                  <a:lnTo>
                    <a:pt x="6310" y="905"/>
                  </a:lnTo>
                  <a:lnTo>
                    <a:pt x="6698" y="905"/>
                  </a:lnTo>
                  <a:lnTo>
                    <a:pt x="6698" y="1"/>
                  </a:lnTo>
                  <a:lnTo>
                    <a:pt x="4028" y="1"/>
                  </a:lnTo>
                  <a:lnTo>
                    <a:pt x="3360" y="2628"/>
                  </a:lnTo>
                  <a:lnTo>
                    <a:pt x="2650"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5916495" y="1684725"/>
              <a:ext cx="31210" cy="66197"/>
            </a:xfrm>
            <a:custGeom>
              <a:avLst/>
              <a:gdLst/>
              <a:ahLst/>
              <a:cxnLst/>
              <a:rect l="l" t="t" r="r" b="b"/>
              <a:pathLst>
                <a:path w="2305" h="4889" extrusionOk="0">
                  <a:moveTo>
                    <a:pt x="0" y="1"/>
                  </a:moveTo>
                  <a:lnTo>
                    <a:pt x="0" y="927"/>
                  </a:lnTo>
                  <a:lnTo>
                    <a:pt x="431" y="927"/>
                  </a:lnTo>
                  <a:lnTo>
                    <a:pt x="431" y="3963"/>
                  </a:lnTo>
                  <a:lnTo>
                    <a:pt x="0" y="3963"/>
                  </a:lnTo>
                  <a:lnTo>
                    <a:pt x="0" y="4889"/>
                  </a:lnTo>
                  <a:lnTo>
                    <a:pt x="2304" y="4889"/>
                  </a:lnTo>
                  <a:lnTo>
                    <a:pt x="2304" y="3963"/>
                  </a:lnTo>
                  <a:lnTo>
                    <a:pt x="1874" y="3963"/>
                  </a:lnTo>
                  <a:lnTo>
                    <a:pt x="1874" y="927"/>
                  </a:lnTo>
                  <a:lnTo>
                    <a:pt x="2304" y="927"/>
                  </a:lnTo>
                  <a:lnTo>
                    <a:pt x="2304"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5961109" y="1684725"/>
              <a:ext cx="63570" cy="66197"/>
            </a:xfrm>
            <a:custGeom>
              <a:avLst/>
              <a:gdLst/>
              <a:ahLst/>
              <a:cxnLst/>
              <a:rect l="l" t="t" r="r" b="b"/>
              <a:pathLst>
                <a:path w="4695" h="4889" extrusionOk="0">
                  <a:moveTo>
                    <a:pt x="0" y="1"/>
                  </a:moveTo>
                  <a:lnTo>
                    <a:pt x="0" y="1810"/>
                  </a:lnTo>
                  <a:lnTo>
                    <a:pt x="1034" y="1810"/>
                  </a:lnTo>
                  <a:lnTo>
                    <a:pt x="1034" y="927"/>
                  </a:lnTo>
                  <a:lnTo>
                    <a:pt x="1637" y="927"/>
                  </a:lnTo>
                  <a:lnTo>
                    <a:pt x="1637" y="3963"/>
                  </a:lnTo>
                  <a:lnTo>
                    <a:pt x="1055" y="3963"/>
                  </a:lnTo>
                  <a:lnTo>
                    <a:pt x="1055" y="4889"/>
                  </a:lnTo>
                  <a:lnTo>
                    <a:pt x="3661" y="4889"/>
                  </a:lnTo>
                  <a:lnTo>
                    <a:pt x="3661" y="3963"/>
                  </a:lnTo>
                  <a:lnTo>
                    <a:pt x="3079" y="3963"/>
                  </a:lnTo>
                  <a:lnTo>
                    <a:pt x="3079" y="927"/>
                  </a:lnTo>
                  <a:lnTo>
                    <a:pt x="3661" y="927"/>
                  </a:lnTo>
                  <a:lnTo>
                    <a:pt x="3661" y="1810"/>
                  </a:lnTo>
                  <a:lnTo>
                    <a:pt x="4694" y="1810"/>
                  </a:lnTo>
                  <a:lnTo>
                    <a:pt x="4694"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5731633" y="1812732"/>
              <a:ext cx="206742" cy="323660"/>
            </a:xfrm>
            <a:custGeom>
              <a:avLst/>
              <a:gdLst/>
              <a:ahLst/>
              <a:cxnLst/>
              <a:rect l="l" t="t" r="r" b="b"/>
              <a:pathLst>
                <a:path w="15269" h="23904" extrusionOk="0">
                  <a:moveTo>
                    <a:pt x="5987" y="0"/>
                  </a:moveTo>
                  <a:cubicBezTo>
                    <a:pt x="3489" y="2972"/>
                    <a:pt x="1960" y="3510"/>
                    <a:pt x="1" y="4479"/>
                  </a:cubicBezTo>
                  <a:lnTo>
                    <a:pt x="1573" y="8269"/>
                  </a:lnTo>
                  <a:lnTo>
                    <a:pt x="4997" y="6654"/>
                  </a:lnTo>
                  <a:lnTo>
                    <a:pt x="4997" y="19360"/>
                  </a:lnTo>
                  <a:lnTo>
                    <a:pt x="1573" y="19360"/>
                  </a:lnTo>
                  <a:lnTo>
                    <a:pt x="1573" y="23903"/>
                  </a:lnTo>
                  <a:lnTo>
                    <a:pt x="15268" y="23903"/>
                  </a:lnTo>
                  <a:lnTo>
                    <a:pt x="15268" y="19360"/>
                  </a:lnTo>
                  <a:lnTo>
                    <a:pt x="12081" y="19360"/>
                  </a:lnTo>
                  <a:lnTo>
                    <a:pt x="12081"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5184346" y="1907783"/>
              <a:ext cx="77571" cy="228609"/>
            </a:xfrm>
            <a:custGeom>
              <a:avLst/>
              <a:gdLst/>
              <a:ahLst/>
              <a:cxnLst/>
              <a:rect l="l" t="t" r="r" b="b"/>
              <a:pathLst>
                <a:path w="5729" h="16884" extrusionOk="0">
                  <a:moveTo>
                    <a:pt x="4006" y="0"/>
                  </a:moveTo>
                  <a:lnTo>
                    <a:pt x="1" y="16883"/>
                  </a:lnTo>
                  <a:lnTo>
                    <a:pt x="798" y="16883"/>
                  </a:lnTo>
                  <a:lnTo>
                    <a:pt x="5729"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5351132" y="1907783"/>
              <a:ext cx="77571" cy="228609"/>
            </a:xfrm>
            <a:custGeom>
              <a:avLst/>
              <a:gdLst/>
              <a:ahLst/>
              <a:cxnLst/>
              <a:rect l="l" t="t" r="r" b="b"/>
              <a:pathLst>
                <a:path w="5729" h="16884" extrusionOk="0">
                  <a:moveTo>
                    <a:pt x="0" y="0"/>
                  </a:moveTo>
                  <a:lnTo>
                    <a:pt x="4932" y="16883"/>
                  </a:lnTo>
                  <a:lnTo>
                    <a:pt x="5729" y="16883"/>
                  </a:lnTo>
                  <a:lnTo>
                    <a:pt x="2111"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5144119" y="1667813"/>
              <a:ext cx="155710" cy="133396"/>
            </a:xfrm>
            <a:custGeom>
              <a:avLst/>
              <a:gdLst/>
              <a:ahLst/>
              <a:cxnLst/>
              <a:rect l="l" t="t" r="r" b="b"/>
              <a:pathLst>
                <a:path w="11500" h="9852" extrusionOk="0">
                  <a:moveTo>
                    <a:pt x="6567" y="1460"/>
                  </a:moveTo>
                  <a:cubicBezTo>
                    <a:pt x="6944" y="1460"/>
                    <a:pt x="7300" y="1759"/>
                    <a:pt x="7300" y="2197"/>
                  </a:cubicBezTo>
                  <a:cubicBezTo>
                    <a:pt x="7300" y="2606"/>
                    <a:pt x="6977" y="2929"/>
                    <a:pt x="6568" y="2929"/>
                  </a:cubicBezTo>
                  <a:cubicBezTo>
                    <a:pt x="5922" y="2929"/>
                    <a:pt x="5599" y="2133"/>
                    <a:pt x="6051" y="1680"/>
                  </a:cubicBezTo>
                  <a:cubicBezTo>
                    <a:pt x="6204" y="1528"/>
                    <a:pt x="6388" y="1460"/>
                    <a:pt x="6567" y="1460"/>
                  </a:cubicBezTo>
                  <a:close/>
                  <a:moveTo>
                    <a:pt x="4215" y="2830"/>
                  </a:moveTo>
                  <a:cubicBezTo>
                    <a:pt x="4337" y="2830"/>
                    <a:pt x="4464" y="2861"/>
                    <a:pt x="4587" y="2929"/>
                  </a:cubicBezTo>
                  <a:cubicBezTo>
                    <a:pt x="4931" y="3123"/>
                    <a:pt x="5039" y="3575"/>
                    <a:pt x="4845" y="3920"/>
                  </a:cubicBezTo>
                  <a:cubicBezTo>
                    <a:pt x="4703" y="4167"/>
                    <a:pt x="4460" y="4284"/>
                    <a:pt x="4217" y="4284"/>
                  </a:cubicBezTo>
                  <a:cubicBezTo>
                    <a:pt x="3911" y="4284"/>
                    <a:pt x="3606" y="4096"/>
                    <a:pt x="3510" y="3748"/>
                  </a:cubicBezTo>
                  <a:cubicBezTo>
                    <a:pt x="3374" y="3255"/>
                    <a:pt x="3760" y="2830"/>
                    <a:pt x="4215" y="2830"/>
                  </a:cubicBezTo>
                  <a:close/>
                  <a:moveTo>
                    <a:pt x="8933" y="2824"/>
                  </a:moveTo>
                  <a:cubicBezTo>
                    <a:pt x="9176" y="2824"/>
                    <a:pt x="9419" y="2941"/>
                    <a:pt x="9561" y="3188"/>
                  </a:cubicBezTo>
                  <a:cubicBezTo>
                    <a:pt x="9777" y="3554"/>
                    <a:pt x="9647" y="3984"/>
                    <a:pt x="9303" y="4200"/>
                  </a:cubicBezTo>
                  <a:cubicBezTo>
                    <a:pt x="9185" y="4268"/>
                    <a:pt x="9061" y="4299"/>
                    <a:pt x="8940" y="4299"/>
                  </a:cubicBezTo>
                  <a:cubicBezTo>
                    <a:pt x="8490" y="4299"/>
                    <a:pt x="8090" y="3870"/>
                    <a:pt x="8226" y="3360"/>
                  </a:cubicBezTo>
                  <a:cubicBezTo>
                    <a:pt x="8322" y="3011"/>
                    <a:pt x="8627" y="2824"/>
                    <a:pt x="8933" y="2824"/>
                  </a:cubicBezTo>
                  <a:close/>
                  <a:moveTo>
                    <a:pt x="4217" y="5558"/>
                  </a:moveTo>
                  <a:cubicBezTo>
                    <a:pt x="4460" y="5558"/>
                    <a:pt x="4703" y="5675"/>
                    <a:pt x="4845" y="5923"/>
                  </a:cubicBezTo>
                  <a:cubicBezTo>
                    <a:pt x="5039" y="6267"/>
                    <a:pt x="4931" y="6719"/>
                    <a:pt x="4565" y="6913"/>
                  </a:cubicBezTo>
                  <a:cubicBezTo>
                    <a:pt x="4447" y="6982"/>
                    <a:pt x="4323" y="7012"/>
                    <a:pt x="4204" y="7012"/>
                  </a:cubicBezTo>
                  <a:cubicBezTo>
                    <a:pt x="3760" y="7012"/>
                    <a:pt x="3374" y="6587"/>
                    <a:pt x="3510" y="6095"/>
                  </a:cubicBezTo>
                  <a:cubicBezTo>
                    <a:pt x="3606" y="5746"/>
                    <a:pt x="3911" y="5558"/>
                    <a:pt x="4217" y="5558"/>
                  </a:cubicBezTo>
                  <a:close/>
                  <a:moveTo>
                    <a:pt x="8924" y="5554"/>
                  </a:moveTo>
                  <a:cubicBezTo>
                    <a:pt x="9049" y="5554"/>
                    <a:pt x="9179" y="5588"/>
                    <a:pt x="9303" y="5664"/>
                  </a:cubicBezTo>
                  <a:cubicBezTo>
                    <a:pt x="9647" y="5858"/>
                    <a:pt x="9777" y="6310"/>
                    <a:pt x="9561" y="6655"/>
                  </a:cubicBezTo>
                  <a:cubicBezTo>
                    <a:pt x="9419" y="6902"/>
                    <a:pt x="9176" y="7019"/>
                    <a:pt x="8933" y="7019"/>
                  </a:cubicBezTo>
                  <a:cubicBezTo>
                    <a:pt x="8627" y="7019"/>
                    <a:pt x="8322" y="6831"/>
                    <a:pt x="8226" y="6482"/>
                  </a:cubicBezTo>
                  <a:cubicBezTo>
                    <a:pt x="8092" y="5979"/>
                    <a:pt x="8481" y="5554"/>
                    <a:pt x="8924" y="5554"/>
                  </a:cubicBezTo>
                  <a:close/>
                  <a:moveTo>
                    <a:pt x="6567" y="6918"/>
                  </a:moveTo>
                  <a:cubicBezTo>
                    <a:pt x="6944" y="6918"/>
                    <a:pt x="7300" y="7207"/>
                    <a:pt x="7300" y="7645"/>
                  </a:cubicBezTo>
                  <a:cubicBezTo>
                    <a:pt x="7300" y="8054"/>
                    <a:pt x="6977" y="8377"/>
                    <a:pt x="6568" y="8377"/>
                  </a:cubicBezTo>
                  <a:cubicBezTo>
                    <a:pt x="5922" y="8377"/>
                    <a:pt x="5599" y="7581"/>
                    <a:pt x="6051" y="7129"/>
                  </a:cubicBezTo>
                  <a:cubicBezTo>
                    <a:pt x="6204" y="6983"/>
                    <a:pt x="6387" y="6918"/>
                    <a:pt x="6567" y="6918"/>
                  </a:cubicBezTo>
                  <a:close/>
                  <a:moveTo>
                    <a:pt x="6568" y="1"/>
                  </a:moveTo>
                  <a:cubicBezTo>
                    <a:pt x="2197" y="1"/>
                    <a:pt x="0" y="5298"/>
                    <a:pt x="3080" y="8399"/>
                  </a:cubicBezTo>
                  <a:cubicBezTo>
                    <a:pt x="4083" y="9402"/>
                    <a:pt x="5318" y="9851"/>
                    <a:pt x="6531" y="9851"/>
                  </a:cubicBezTo>
                  <a:cubicBezTo>
                    <a:pt x="9065" y="9851"/>
                    <a:pt x="11499" y="7889"/>
                    <a:pt x="11499" y="4932"/>
                  </a:cubicBezTo>
                  <a:cubicBezTo>
                    <a:pt x="11499" y="2197"/>
                    <a:pt x="9303" y="1"/>
                    <a:pt x="6568"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5298394" y="1667583"/>
              <a:ext cx="148385" cy="133694"/>
            </a:xfrm>
            <a:custGeom>
              <a:avLst/>
              <a:gdLst/>
              <a:ahLst/>
              <a:cxnLst/>
              <a:rect l="l" t="t" r="r" b="b"/>
              <a:pathLst>
                <a:path w="10959" h="9874" extrusionOk="0">
                  <a:moveTo>
                    <a:pt x="4265" y="1710"/>
                  </a:moveTo>
                  <a:cubicBezTo>
                    <a:pt x="4535" y="1710"/>
                    <a:pt x="4803" y="1856"/>
                    <a:pt x="4929" y="2150"/>
                  </a:cubicBezTo>
                  <a:cubicBezTo>
                    <a:pt x="5101" y="2516"/>
                    <a:pt x="4929" y="2946"/>
                    <a:pt x="4563" y="3119"/>
                  </a:cubicBezTo>
                  <a:cubicBezTo>
                    <a:pt x="4462" y="3162"/>
                    <a:pt x="4360" y="3182"/>
                    <a:pt x="4262" y="3182"/>
                  </a:cubicBezTo>
                  <a:cubicBezTo>
                    <a:pt x="3775" y="3182"/>
                    <a:pt x="3375" y="2695"/>
                    <a:pt x="3572" y="2193"/>
                  </a:cubicBezTo>
                  <a:cubicBezTo>
                    <a:pt x="3694" y="1872"/>
                    <a:pt x="3980" y="1710"/>
                    <a:pt x="4265" y="1710"/>
                  </a:cubicBezTo>
                  <a:close/>
                  <a:moveTo>
                    <a:pt x="6960" y="1995"/>
                  </a:moveTo>
                  <a:cubicBezTo>
                    <a:pt x="7300" y="1995"/>
                    <a:pt x="7633" y="2229"/>
                    <a:pt x="7685" y="2623"/>
                  </a:cubicBezTo>
                  <a:cubicBezTo>
                    <a:pt x="7765" y="3087"/>
                    <a:pt x="7394" y="3456"/>
                    <a:pt x="6977" y="3456"/>
                  </a:cubicBezTo>
                  <a:cubicBezTo>
                    <a:pt x="6832" y="3456"/>
                    <a:pt x="6683" y="3412"/>
                    <a:pt x="6544" y="3312"/>
                  </a:cubicBezTo>
                  <a:cubicBezTo>
                    <a:pt x="6221" y="3076"/>
                    <a:pt x="6135" y="2623"/>
                    <a:pt x="6372" y="2300"/>
                  </a:cubicBezTo>
                  <a:cubicBezTo>
                    <a:pt x="6523" y="2091"/>
                    <a:pt x="6743" y="1995"/>
                    <a:pt x="6960" y="1995"/>
                  </a:cubicBezTo>
                  <a:close/>
                  <a:moveTo>
                    <a:pt x="2656" y="3924"/>
                  </a:moveTo>
                  <a:cubicBezTo>
                    <a:pt x="3066" y="3924"/>
                    <a:pt x="3447" y="4267"/>
                    <a:pt x="3400" y="4734"/>
                  </a:cubicBezTo>
                  <a:cubicBezTo>
                    <a:pt x="3360" y="5115"/>
                    <a:pt x="3039" y="5384"/>
                    <a:pt x="2665" y="5384"/>
                  </a:cubicBezTo>
                  <a:cubicBezTo>
                    <a:pt x="2637" y="5384"/>
                    <a:pt x="2610" y="5383"/>
                    <a:pt x="2582" y="5380"/>
                  </a:cubicBezTo>
                  <a:cubicBezTo>
                    <a:pt x="1936" y="5315"/>
                    <a:pt x="1699" y="4497"/>
                    <a:pt x="2194" y="4088"/>
                  </a:cubicBezTo>
                  <a:cubicBezTo>
                    <a:pt x="2338" y="3974"/>
                    <a:pt x="2499" y="3924"/>
                    <a:pt x="2656" y="3924"/>
                  </a:cubicBezTo>
                  <a:close/>
                  <a:moveTo>
                    <a:pt x="8080" y="4493"/>
                  </a:moveTo>
                  <a:cubicBezTo>
                    <a:pt x="8106" y="4493"/>
                    <a:pt x="8132" y="4494"/>
                    <a:pt x="8159" y="4497"/>
                  </a:cubicBezTo>
                  <a:cubicBezTo>
                    <a:pt x="8568" y="4540"/>
                    <a:pt x="8848" y="4884"/>
                    <a:pt x="8827" y="5294"/>
                  </a:cubicBezTo>
                  <a:cubicBezTo>
                    <a:pt x="8772" y="5702"/>
                    <a:pt x="8426" y="5947"/>
                    <a:pt x="8074" y="5947"/>
                  </a:cubicBezTo>
                  <a:cubicBezTo>
                    <a:pt x="7870" y="5947"/>
                    <a:pt x="7664" y="5864"/>
                    <a:pt x="7513" y="5681"/>
                  </a:cubicBezTo>
                  <a:cubicBezTo>
                    <a:pt x="7121" y="5186"/>
                    <a:pt x="7481" y="4493"/>
                    <a:pt x="8080" y="4493"/>
                  </a:cubicBezTo>
                  <a:close/>
                  <a:moveTo>
                    <a:pt x="3774" y="6420"/>
                  </a:moveTo>
                  <a:cubicBezTo>
                    <a:pt x="3917" y="6420"/>
                    <a:pt x="4064" y="6464"/>
                    <a:pt x="4197" y="6564"/>
                  </a:cubicBezTo>
                  <a:cubicBezTo>
                    <a:pt x="4541" y="6801"/>
                    <a:pt x="4606" y="7253"/>
                    <a:pt x="4369" y="7576"/>
                  </a:cubicBezTo>
                  <a:cubicBezTo>
                    <a:pt x="4218" y="7786"/>
                    <a:pt x="4002" y="7881"/>
                    <a:pt x="3787" y="7881"/>
                  </a:cubicBezTo>
                  <a:cubicBezTo>
                    <a:pt x="3452" y="7881"/>
                    <a:pt x="3121" y="7647"/>
                    <a:pt x="3056" y="7253"/>
                  </a:cubicBezTo>
                  <a:cubicBezTo>
                    <a:pt x="2976" y="6789"/>
                    <a:pt x="3359" y="6420"/>
                    <a:pt x="3774" y="6420"/>
                  </a:cubicBezTo>
                  <a:close/>
                  <a:moveTo>
                    <a:pt x="6486" y="6701"/>
                  </a:moveTo>
                  <a:cubicBezTo>
                    <a:pt x="6753" y="6701"/>
                    <a:pt x="7021" y="6841"/>
                    <a:pt x="7147" y="7124"/>
                  </a:cubicBezTo>
                  <a:cubicBezTo>
                    <a:pt x="7319" y="7490"/>
                    <a:pt x="7147" y="7921"/>
                    <a:pt x="6781" y="8093"/>
                  </a:cubicBezTo>
                  <a:cubicBezTo>
                    <a:pt x="6684" y="8136"/>
                    <a:pt x="6585" y="8156"/>
                    <a:pt x="6489" y="8156"/>
                  </a:cubicBezTo>
                  <a:cubicBezTo>
                    <a:pt x="6015" y="8156"/>
                    <a:pt x="5615" y="7669"/>
                    <a:pt x="5812" y="7167"/>
                  </a:cubicBezTo>
                  <a:cubicBezTo>
                    <a:pt x="5923" y="6857"/>
                    <a:pt x="6204" y="6701"/>
                    <a:pt x="6486" y="6701"/>
                  </a:cubicBezTo>
                  <a:close/>
                  <a:moveTo>
                    <a:pt x="5409" y="1"/>
                  </a:moveTo>
                  <a:cubicBezTo>
                    <a:pt x="2587" y="1"/>
                    <a:pt x="1" y="2497"/>
                    <a:pt x="515" y="5724"/>
                  </a:cubicBezTo>
                  <a:cubicBezTo>
                    <a:pt x="933" y="8350"/>
                    <a:pt x="3157" y="9874"/>
                    <a:pt x="5414" y="9874"/>
                  </a:cubicBezTo>
                  <a:cubicBezTo>
                    <a:pt x="6879" y="9874"/>
                    <a:pt x="8357" y="9233"/>
                    <a:pt x="9365" y="7835"/>
                  </a:cubicBezTo>
                  <a:cubicBezTo>
                    <a:pt x="10959" y="5617"/>
                    <a:pt x="10463" y="2537"/>
                    <a:pt x="8267" y="944"/>
                  </a:cubicBezTo>
                  <a:cubicBezTo>
                    <a:pt x="7363" y="291"/>
                    <a:pt x="6372" y="1"/>
                    <a:pt x="5409"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5183480" y="1794358"/>
              <a:ext cx="246103" cy="121021"/>
            </a:xfrm>
            <a:custGeom>
              <a:avLst/>
              <a:gdLst/>
              <a:ahLst/>
              <a:cxnLst/>
              <a:rect l="l" t="t" r="r" b="b"/>
              <a:pathLst>
                <a:path w="18176" h="8938" extrusionOk="0">
                  <a:moveTo>
                    <a:pt x="0" y="1"/>
                  </a:moveTo>
                  <a:lnTo>
                    <a:pt x="1529" y="8937"/>
                  </a:lnTo>
                  <a:lnTo>
                    <a:pt x="16539" y="8937"/>
                  </a:lnTo>
                  <a:lnTo>
                    <a:pt x="18175"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5403329" y="1813314"/>
              <a:ext cx="79317" cy="89811"/>
            </a:xfrm>
            <a:custGeom>
              <a:avLst/>
              <a:gdLst/>
              <a:ahLst/>
              <a:cxnLst/>
              <a:rect l="l" t="t" r="r" b="b"/>
              <a:pathLst>
                <a:path w="5858" h="6633" extrusionOk="0">
                  <a:moveTo>
                    <a:pt x="5857" y="0"/>
                  </a:moveTo>
                  <a:lnTo>
                    <a:pt x="861" y="926"/>
                  </a:lnTo>
                  <a:lnTo>
                    <a:pt x="0" y="5384"/>
                  </a:lnTo>
                  <a:lnTo>
                    <a:pt x="5211" y="6633"/>
                  </a:lnTo>
                  <a:lnTo>
                    <a:pt x="585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46"/>
          <p:cNvGrpSpPr/>
          <p:nvPr/>
        </p:nvGrpSpPr>
        <p:grpSpPr>
          <a:xfrm>
            <a:off x="4703557" y="3211427"/>
            <a:ext cx="1576121" cy="807968"/>
            <a:chOff x="4703557" y="2525627"/>
            <a:chExt cx="1576121" cy="807968"/>
          </a:xfrm>
        </p:grpSpPr>
        <p:sp>
          <p:nvSpPr>
            <p:cNvPr id="1097" name="Google Shape;1097;p46"/>
            <p:cNvSpPr/>
            <p:nvPr/>
          </p:nvSpPr>
          <p:spPr>
            <a:xfrm>
              <a:off x="4703557" y="2543996"/>
              <a:ext cx="1557763" cy="789599"/>
            </a:xfrm>
            <a:custGeom>
              <a:avLst/>
              <a:gdLst/>
              <a:ahLst/>
              <a:cxnLst/>
              <a:rect l="l" t="t" r="r" b="b"/>
              <a:pathLst>
                <a:path w="115049" h="58316" extrusionOk="0">
                  <a:moveTo>
                    <a:pt x="115036" y="43866"/>
                  </a:moveTo>
                  <a:lnTo>
                    <a:pt x="115036" y="43887"/>
                  </a:lnTo>
                  <a:cubicBezTo>
                    <a:pt x="115036" y="43871"/>
                    <a:pt x="115049" y="43867"/>
                    <a:pt x="115036" y="43866"/>
                  </a:cubicBezTo>
                  <a:close/>
                  <a:moveTo>
                    <a:pt x="1" y="0"/>
                  </a:moveTo>
                  <a:lnTo>
                    <a:pt x="1" y="3080"/>
                  </a:lnTo>
                  <a:cubicBezTo>
                    <a:pt x="388" y="3080"/>
                    <a:pt x="281" y="3058"/>
                    <a:pt x="388" y="3058"/>
                  </a:cubicBezTo>
                  <a:cubicBezTo>
                    <a:pt x="401" y="3058"/>
                    <a:pt x="415" y="3058"/>
                    <a:pt x="428" y="3058"/>
                  </a:cubicBezTo>
                  <a:cubicBezTo>
                    <a:pt x="1702" y="3058"/>
                    <a:pt x="2735" y="4084"/>
                    <a:pt x="2735" y="5363"/>
                  </a:cubicBezTo>
                  <a:cubicBezTo>
                    <a:pt x="2735" y="6629"/>
                    <a:pt x="1702" y="7646"/>
                    <a:pt x="445" y="7646"/>
                  </a:cubicBezTo>
                  <a:cubicBezTo>
                    <a:pt x="419" y="7646"/>
                    <a:pt x="393" y="7646"/>
                    <a:pt x="367" y="7645"/>
                  </a:cubicBezTo>
                  <a:cubicBezTo>
                    <a:pt x="259" y="7645"/>
                    <a:pt x="388" y="7645"/>
                    <a:pt x="1" y="7624"/>
                  </a:cubicBezTo>
                  <a:lnTo>
                    <a:pt x="1" y="9691"/>
                  </a:lnTo>
                  <a:cubicBezTo>
                    <a:pt x="388" y="9669"/>
                    <a:pt x="281" y="9669"/>
                    <a:pt x="388" y="9669"/>
                  </a:cubicBezTo>
                  <a:cubicBezTo>
                    <a:pt x="401" y="9669"/>
                    <a:pt x="415" y="9669"/>
                    <a:pt x="428" y="9669"/>
                  </a:cubicBezTo>
                  <a:cubicBezTo>
                    <a:pt x="1702" y="9669"/>
                    <a:pt x="2735" y="10695"/>
                    <a:pt x="2735" y="11974"/>
                  </a:cubicBezTo>
                  <a:cubicBezTo>
                    <a:pt x="2735" y="13240"/>
                    <a:pt x="1702" y="14257"/>
                    <a:pt x="445" y="14257"/>
                  </a:cubicBezTo>
                  <a:cubicBezTo>
                    <a:pt x="419" y="14257"/>
                    <a:pt x="393" y="14257"/>
                    <a:pt x="367" y="14256"/>
                  </a:cubicBezTo>
                  <a:cubicBezTo>
                    <a:pt x="259" y="14256"/>
                    <a:pt x="388" y="14256"/>
                    <a:pt x="1" y="14235"/>
                  </a:cubicBezTo>
                  <a:lnTo>
                    <a:pt x="1" y="17917"/>
                  </a:lnTo>
                  <a:cubicBezTo>
                    <a:pt x="388" y="17917"/>
                    <a:pt x="625" y="17895"/>
                    <a:pt x="883" y="17895"/>
                  </a:cubicBezTo>
                  <a:cubicBezTo>
                    <a:pt x="910" y="17895"/>
                    <a:pt x="936" y="17895"/>
                    <a:pt x="963" y="17895"/>
                  </a:cubicBezTo>
                  <a:cubicBezTo>
                    <a:pt x="7171" y="17895"/>
                    <a:pt x="12210" y="22939"/>
                    <a:pt x="12210" y="29179"/>
                  </a:cubicBezTo>
                  <a:cubicBezTo>
                    <a:pt x="12189" y="35398"/>
                    <a:pt x="7150" y="40421"/>
                    <a:pt x="941" y="40421"/>
                  </a:cubicBezTo>
                  <a:cubicBezTo>
                    <a:pt x="915" y="40421"/>
                    <a:pt x="888" y="40421"/>
                    <a:pt x="862" y="40420"/>
                  </a:cubicBezTo>
                  <a:cubicBezTo>
                    <a:pt x="582" y="40420"/>
                    <a:pt x="388" y="40399"/>
                    <a:pt x="1" y="40399"/>
                  </a:cubicBezTo>
                  <a:lnTo>
                    <a:pt x="1" y="43887"/>
                  </a:lnTo>
                  <a:cubicBezTo>
                    <a:pt x="388" y="43887"/>
                    <a:pt x="281" y="43866"/>
                    <a:pt x="388" y="43866"/>
                  </a:cubicBezTo>
                  <a:cubicBezTo>
                    <a:pt x="401" y="43866"/>
                    <a:pt x="415" y="43865"/>
                    <a:pt x="428" y="43865"/>
                  </a:cubicBezTo>
                  <a:cubicBezTo>
                    <a:pt x="1702" y="43865"/>
                    <a:pt x="2735" y="44891"/>
                    <a:pt x="2735" y="46170"/>
                  </a:cubicBezTo>
                  <a:cubicBezTo>
                    <a:pt x="2735" y="47436"/>
                    <a:pt x="1702" y="48454"/>
                    <a:pt x="445" y="48454"/>
                  </a:cubicBezTo>
                  <a:cubicBezTo>
                    <a:pt x="419" y="48454"/>
                    <a:pt x="393" y="48453"/>
                    <a:pt x="367" y="48453"/>
                  </a:cubicBezTo>
                  <a:cubicBezTo>
                    <a:pt x="259" y="48453"/>
                    <a:pt x="388" y="48453"/>
                    <a:pt x="1" y="48431"/>
                  </a:cubicBezTo>
                  <a:lnTo>
                    <a:pt x="1" y="50498"/>
                  </a:lnTo>
                  <a:cubicBezTo>
                    <a:pt x="388" y="50477"/>
                    <a:pt x="281" y="50477"/>
                    <a:pt x="388" y="50477"/>
                  </a:cubicBezTo>
                  <a:cubicBezTo>
                    <a:pt x="401" y="50477"/>
                    <a:pt x="415" y="50476"/>
                    <a:pt x="428" y="50476"/>
                  </a:cubicBezTo>
                  <a:cubicBezTo>
                    <a:pt x="1702" y="50476"/>
                    <a:pt x="2735" y="51502"/>
                    <a:pt x="2735" y="52781"/>
                  </a:cubicBezTo>
                  <a:cubicBezTo>
                    <a:pt x="2735" y="54047"/>
                    <a:pt x="1702" y="55065"/>
                    <a:pt x="445" y="55065"/>
                  </a:cubicBezTo>
                  <a:cubicBezTo>
                    <a:pt x="419" y="55065"/>
                    <a:pt x="393" y="55064"/>
                    <a:pt x="367" y="55064"/>
                  </a:cubicBezTo>
                  <a:cubicBezTo>
                    <a:pt x="259" y="55064"/>
                    <a:pt x="388" y="55064"/>
                    <a:pt x="1" y="55042"/>
                  </a:cubicBezTo>
                  <a:lnTo>
                    <a:pt x="1" y="58315"/>
                  </a:lnTo>
                  <a:lnTo>
                    <a:pt x="115036" y="58315"/>
                  </a:lnTo>
                  <a:lnTo>
                    <a:pt x="115036" y="55064"/>
                  </a:lnTo>
                  <a:cubicBezTo>
                    <a:pt x="113809" y="55042"/>
                    <a:pt x="112797" y="54030"/>
                    <a:pt x="112797" y="52781"/>
                  </a:cubicBezTo>
                  <a:cubicBezTo>
                    <a:pt x="112797" y="51532"/>
                    <a:pt x="113766" y="50520"/>
                    <a:pt x="115015" y="50477"/>
                  </a:cubicBezTo>
                  <a:lnTo>
                    <a:pt x="115036" y="50477"/>
                  </a:lnTo>
                  <a:lnTo>
                    <a:pt x="115036" y="48453"/>
                  </a:lnTo>
                  <a:cubicBezTo>
                    <a:pt x="113809" y="48431"/>
                    <a:pt x="112797" y="47419"/>
                    <a:pt x="112797" y="46170"/>
                  </a:cubicBezTo>
                  <a:cubicBezTo>
                    <a:pt x="112797" y="44943"/>
                    <a:pt x="113787" y="43909"/>
                    <a:pt x="115015" y="43866"/>
                  </a:cubicBezTo>
                  <a:cubicBezTo>
                    <a:pt x="115026" y="43866"/>
                    <a:pt x="115032" y="43866"/>
                    <a:pt x="115036" y="43866"/>
                  </a:cubicBezTo>
                  <a:lnTo>
                    <a:pt x="115036" y="40420"/>
                  </a:lnTo>
                  <a:cubicBezTo>
                    <a:pt x="108835" y="40420"/>
                    <a:pt x="103774" y="35381"/>
                    <a:pt x="103774" y="29158"/>
                  </a:cubicBezTo>
                  <a:cubicBezTo>
                    <a:pt x="103774" y="22934"/>
                    <a:pt x="108835" y="17895"/>
                    <a:pt x="115036" y="17895"/>
                  </a:cubicBezTo>
                  <a:lnTo>
                    <a:pt x="115036" y="14256"/>
                  </a:lnTo>
                  <a:cubicBezTo>
                    <a:pt x="113809" y="14235"/>
                    <a:pt x="112818" y="13223"/>
                    <a:pt x="112797" y="11974"/>
                  </a:cubicBezTo>
                  <a:cubicBezTo>
                    <a:pt x="112797" y="10725"/>
                    <a:pt x="113787" y="9712"/>
                    <a:pt x="115015" y="9669"/>
                  </a:cubicBezTo>
                  <a:lnTo>
                    <a:pt x="115036" y="9669"/>
                  </a:lnTo>
                  <a:lnTo>
                    <a:pt x="115036" y="7645"/>
                  </a:lnTo>
                  <a:cubicBezTo>
                    <a:pt x="113809" y="7624"/>
                    <a:pt x="112818" y="6612"/>
                    <a:pt x="112797" y="5363"/>
                  </a:cubicBezTo>
                  <a:cubicBezTo>
                    <a:pt x="112797" y="4135"/>
                    <a:pt x="113787" y="3101"/>
                    <a:pt x="115015" y="3058"/>
                  </a:cubicBezTo>
                  <a:lnTo>
                    <a:pt x="115036" y="3058"/>
                  </a:lnTo>
                  <a:lnTo>
                    <a:pt x="115036" y="0"/>
                  </a:lnTo>
                  <a:close/>
                </a:path>
              </a:pathLst>
            </a:custGeom>
            <a:solidFill>
              <a:srgbClr val="432918">
                <a:alpha val="7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4721915" y="2525627"/>
              <a:ext cx="1557763" cy="789599"/>
            </a:xfrm>
            <a:custGeom>
              <a:avLst/>
              <a:gdLst/>
              <a:ahLst/>
              <a:cxnLst/>
              <a:rect l="l" t="t" r="r" b="b"/>
              <a:pathLst>
                <a:path w="115049" h="58316" extrusionOk="0">
                  <a:moveTo>
                    <a:pt x="115036" y="43866"/>
                  </a:moveTo>
                  <a:lnTo>
                    <a:pt x="115036" y="43887"/>
                  </a:lnTo>
                  <a:cubicBezTo>
                    <a:pt x="115036" y="43871"/>
                    <a:pt x="115049" y="43867"/>
                    <a:pt x="115036" y="43866"/>
                  </a:cubicBezTo>
                  <a:close/>
                  <a:moveTo>
                    <a:pt x="1" y="0"/>
                  </a:moveTo>
                  <a:lnTo>
                    <a:pt x="1" y="3080"/>
                  </a:lnTo>
                  <a:cubicBezTo>
                    <a:pt x="388" y="3080"/>
                    <a:pt x="281" y="3058"/>
                    <a:pt x="388" y="3058"/>
                  </a:cubicBezTo>
                  <a:cubicBezTo>
                    <a:pt x="401" y="3058"/>
                    <a:pt x="415" y="3058"/>
                    <a:pt x="428" y="3058"/>
                  </a:cubicBezTo>
                  <a:cubicBezTo>
                    <a:pt x="1702" y="3058"/>
                    <a:pt x="2735" y="4084"/>
                    <a:pt x="2735" y="5363"/>
                  </a:cubicBezTo>
                  <a:cubicBezTo>
                    <a:pt x="2735" y="6629"/>
                    <a:pt x="1702" y="7646"/>
                    <a:pt x="445" y="7646"/>
                  </a:cubicBezTo>
                  <a:cubicBezTo>
                    <a:pt x="419" y="7646"/>
                    <a:pt x="393" y="7646"/>
                    <a:pt x="367" y="7645"/>
                  </a:cubicBezTo>
                  <a:cubicBezTo>
                    <a:pt x="259" y="7645"/>
                    <a:pt x="388" y="7645"/>
                    <a:pt x="1" y="7624"/>
                  </a:cubicBezTo>
                  <a:lnTo>
                    <a:pt x="1" y="9691"/>
                  </a:lnTo>
                  <a:cubicBezTo>
                    <a:pt x="388" y="9669"/>
                    <a:pt x="281" y="9669"/>
                    <a:pt x="388" y="9669"/>
                  </a:cubicBezTo>
                  <a:cubicBezTo>
                    <a:pt x="401" y="9669"/>
                    <a:pt x="415" y="9669"/>
                    <a:pt x="428" y="9669"/>
                  </a:cubicBezTo>
                  <a:cubicBezTo>
                    <a:pt x="1702" y="9669"/>
                    <a:pt x="2735" y="10695"/>
                    <a:pt x="2735" y="11974"/>
                  </a:cubicBezTo>
                  <a:cubicBezTo>
                    <a:pt x="2735" y="13240"/>
                    <a:pt x="1702" y="14257"/>
                    <a:pt x="445" y="14257"/>
                  </a:cubicBezTo>
                  <a:cubicBezTo>
                    <a:pt x="419" y="14257"/>
                    <a:pt x="393" y="14257"/>
                    <a:pt x="367" y="14256"/>
                  </a:cubicBezTo>
                  <a:cubicBezTo>
                    <a:pt x="259" y="14256"/>
                    <a:pt x="388" y="14256"/>
                    <a:pt x="1" y="14235"/>
                  </a:cubicBezTo>
                  <a:lnTo>
                    <a:pt x="1" y="17917"/>
                  </a:lnTo>
                  <a:cubicBezTo>
                    <a:pt x="388" y="17917"/>
                    <a:pt x="625" y="17895"/>
                    <a:pt x="883" y="17895"/>
                  </a:cubicBezTo>
                  <a:cubicBezTo>
                    <a:pt x="910" y="17895"/>
                    <a:pt x="936" y="17895"/>
                    <a:pt x="963" y="17895"/>
                  </a:cubicBezTo>
                  <a:cubicBezTo>
                    <a:pt x="7171" y="17895"/>
                    <a:pt x="12210" y="22939"/>
                    <a:pt x="12210" y="29179"/>
                  </a:cubicBezTo>
                  <a:cubicBezTo>
                    <a:pt x="12189" y="35398"/>
                    <a:pt x="7150" y="40421"/>
                    <a:pt x="941" y="40421"/>
                  </a:cubicBezTo>
                  <a:cubicBezTo>
                    <a:pt x="915" y="40421"/>
                    <a:pt x="888" y="40421"/>
                    <a:pt x="862" y="40420"/>
                  </a:cubicBezTo>
                  <a:cubicBezTo>
                    <a:pt x="582" y="40420"/>
                    <a:pt x="388" y="40399"/>
                    <a:pt x="1" y="40399"/>
                  </a:cubicBezTo>
                  <a:lnTo>
                    <a:pt x="1" y="43887"/>
                  </a:lnTo>
                  <a:cubicBezTo>
                    <a:pt x="388" y="43887"/>
                    <a:pt x="281" y="43866"/>
                    <a:pt x="388" y="43866"/>
                  </a:cubicBezTo>
                  <a:cubicBezTo>
                    <a:pt x="401" y="43866"/>
                    <a:pt x="415" y="43865"/>
                    <a:pt x="428" y="43865"/>
                  </a:cubicBezTo>
                  <a:cubicBezTo>
                    <a:pt x="1702" y="43865"/>
                    <a:pt x="2735" y="44891"/>
                    <a:pt x="2735" y="46170"/>
                  </a:cubicBezTo>
                  <a:cubicBezTo>
                    <a:pt x="2735" y="47436"/>
                    <a:pt x="1702" y="48454"/>
                    <a:pt x="445" y="48454"/>
                  </a:cubicBezTo>
                  <a:cubicBezTo>
                    <a:pt x="419" y="48454"/>
                    <a:pt x="393" y="48453"/>
                    <a:pt x="367" y="48453"/>
                  </a:cubicBezTo>
                  <a:cubicBezTo>
                    <a:pt x="259" y="48453"/>
                    <a:pt x="388" y="48453"/>
                    <a:pt x="1" y="48431"/>
                  </a:cubicBezTo>
                  <a:lnTo>
                    <a:pt x="1" y="50498"/>
                  </a:lnTo>
                  <a:cubicBezTo>
                    <a:pt x="388" y="50477"/>
                    <a:pt x="281" y="50477"/>
                    <a:pt x="388" y="50477"/>
                  </a:cubicBezTo>
                  <a:cubicBezTo>
                    <a:pt x="401" y="50477"/>
                    <a:pt x="415" y="50476"/>
                    <a:pt x="428" y="50476"/>
                  </a:cubicBezTo>
                  <a:cubicBezTo>
                    <a:pt x="1702" y="50476"/>
                    <a:pt x="2735" y="51502"/>
                    <a:pt x="2735" y="52781"/>
                  </a:cubicBezTo>
                  <a:cubicBezTo>
                    <a:pt x="2735" y="54047"/>
                    <a:pt x="1702" y="55065"/>
                    <a:pt x="445" y="55065"/>
                  </a:cubicBezTo>
                  <a:cubicBezTo>
                    <a:pt x="419" y="55065"/>
                    <a:pt x="393" y="55064"/>
                    <a:pt x="367" y="55064"/>
                  </a:cubicBezTo>
                  <a:cubicBezTo>
                    <a:pt x="259" y="55064"/>
                    <a:pt x="388" y="55064"/>
                    <a:pt x="1" y="55042"/>
                  </a:cubicBezTo>
                  <a:lnTo>
                    <a:pt x="1" y="58315"/>
                  </a:lnTo>
                  <a:lnTo>
                    <a:pt x="115036" y="58315"/>
                  </a:lnTo>
                  <a:lnTo>
                    <a:pt x="115036" y="55064"/>
                  </a:lnTo>
                  <a:cubicBezTo>
                    <a:pt x="113809" y="55042"/>
                    <a:pt x="112797" y="54030"/>
                    <a:pt x="112797" y="52781"/>
                  </a:cubicBezTo>
                  <a:cubicBezTo>
                    <a:pt x="112797" y="51532"/>
                    <a:pt x="113766" y="50520"/>
                    <a:pt x="115015" y="50477"/>
                  </a:cubicBezTo>
                  <a:lnTo>
                    <a:pt x="115036" y="50477"/>
                  </a:lnTo>
                  <a:lnTo>
                    <a:pt x="115036" y="48453"/>
                  </a:lnTo>
                  <a:cubicBezTo>
                    <a:pt x="113809" y="48431"/>
                    <a:pt x="112797" y="47419"/>
                    <a:pt x="112797" y="46170"/>
                  </a:cubicBezTo>
                  <a:cubicBezTo>
                    <a:pt x="112797" y="44943"/>
                    <a:pt x="113787" y="43909"/>
                    <a:pt x="115015" y="43866"/>
                  </a:cubicBezTo>
                  <a:cubicBezTo>
                    <a:pt x="115026" y="43866"/>
                    <a:pt x="115032" y="43866"/>
                    <a:pt x="115036" y="43866"/>
                  </a:cubicBezTo>
                  <a:lnTo>
                    <a:pt x="115036" y="40420"/>
                  </a:lnTo>
                  <a:cubicBezTo>
                    <a:pt x="108835" y="40420"/>
                    <a:pt x="103774" y="35381"/>
                    <a:pt x="103774" y="29158"/>
                  </a:cubicBezTo>
                  <a:cubicBezTo>
                    <a:pt x="103774" y="22934"/>
                    <a:pt x="108835" y="17895"/>
                    <a:pt x="115036" y="17895"/>
                  </a:cubicBezTo>
                  <a:lnTo>
                    <a:pt x="115036" y="14256"/>
                  </a:lnTo>
                  <a:cubicBezTo>
                    <a:pt x="113809" y="14235"/>
                    <a:pt x="112818" y="13223"/>
                    <a:pt x="112797" y="11974"/>
                  </a:cubicBezTo>
                  <a:cubicBezTo>
                    <a:pt x="112797" y="10725"/>
                    <a:pt x="113787" y="9712"/>
                    <a:pt x="115015" y="9669"/>
                  </a:cubicBezTo>
                  <a:lnTo>
                    <a:pt x="115036" y="9669"/>
                  </a:lnTo>
                  <a:lnTo>
                    <a:pt x="115036" y="7645"/>
                  </a:lnTo>
                  <a:cubicBezTo>
                    <a:pt x="113809" y="7624"/>
                    <a:pt x="112818" y="6612"/>
                    <a:pt x="112797" y="5363"/>
                  </a:cubicBezTo>
                  <a:cubicBezTo>
                    <a:pt x="112797" y="4135"/>
                    <a:pt x="113787" y="3101"/>
                    <a:pt x="115015" y="3058"/>
                  </a:cubicBezTo>
                  <a:lnTo>
                    <a:pt x="115036" y="3058"/>
                  </a:lnTo>
                  <a:lnTo>
                    <a:pt x="115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4934181" y="2601139"/>
              <a:ext cx="1133352" cy="643813"/>
            </a:xfrm>
            <a:custGeom>
              <a:avLst/>
              <a:gdLst/>
              <a:ahLst/>
              <a:cxnLst/>
              <a:rect l="l" t="t" r="r" b="b"/>
              <a:pathLst>
                <a:path w="83704" h="47549" extrusionOk="0">
                  <a:moveTo>
                    <a:pt x="79548" y="539"/>
                  </a:moveTo>
                  <a:cubicBezTo>
                    <a:pt x="81551" y="539"/>
                    <a:pt x="83166" y="2154"/>
                    <a:pt x="83166" y="4157"/>
                  </a:cubicBezTo>
                  <a:lnTo>
                    <a:pt x="83166" y="43392"/>
                  </a:lnTo>
                  <a:cubicBezTo>
                    <a:pt x="83166" y="45395"/>
                    <a:pt x="81551" y="47010"/>
                    <a:pt x="79548" y="47010"/>
                  </a:cubicBezTo>
                  <a:lnTo>
                    <a:pt x="4157" y="47010"/>
                  </a:lnTo>
                  <a:cubicBezTo>
                    <a:pt x="2154" y="47010"/>
                    <a:pt x="539" y="45395"/>
                    <a:pt x="539" y="43392"/>
                  </a:cubicBezTo>
                  <a:lnTo>
                    <a:pt x="539" y="4157"/>
                  </a:lnTo>
                  <a:cubicBezTo>
                    <a:pt x="539" y="2154"/>
                    <a:pt x="2154" y="539"/>
                    <a:pt x="4157" y="539"/>
                  </a:cubicBezTo>
                  <a:close/>
                  <a:moveTo>
                    <a:pt x="4157" y="1"/>
                  </a:moveTo>
                  <a:cubicBezTo>
                    <a:pt x="1852" y="1"/>
                    <a:pt x="0" y="1853"/>
                    <a:pt x="0" y="4157"/>
                  </a:cubicBezTo>
                  <a:lnTo>
                    <a:pt x="0" y="43392"/>
                  </a:lnTo>
                  <a:cubicBezTo>
                    <a:pt x="0" y="45697"/>
                    <a:pt x="1852" y="47549"/>
                    <a:pt x="4157" y="47549"/>
                  </a:cubicBezTo>
                  <a:lnTo>
                    <a:pt x="79548" y="47549"/>
                  </a:lnTo>
                  <a:cubicBezTo>
                    <a:pt x="81831" y="47549"/>
                    <a:pt x="83704" y="45697"/>
                    <a:pt x="83704" y="43392"/>
                  </a:cubicBezTo>
                  <a:lnTo>
                    <a:pt x="83704" y="4157"/>
                  </a:lnTo>
                  <a:cubicBezTo>
                    <a:pt x="83704" y="1853"/>
                    <a:pt x="81831" y="1"/>
                    <a:pt x="79548"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4989871" y="3107901"/>
              <a:ext cx="58615" cy="61824"/>
            </a:xfrm>
            <a:custGeom>
              <a:avLst/>
              <a:gdLst/>
              <a:ahLst/>
              <a:cxnLst/>
              <a:rect l="l" t="t" r="r" b="b"/>
              <a:pathLst>
                <a:path w="4329" h="4566" extrusionOk="0">
                  <a:moveTo>
                    <a:pt x="1659" y="0"/>
                  </a:moveTo>
                  <a:lnTo>
                    <a:pt x="1422" y="1572"/>
                  </a:lnTo>
                  <a:lnTo>
                    <a:pt x="1" y="2283"/>
                  </a:lnTo>
                  <a:lnTo>
                    <a:pt x="1422" y="2994"/>
                  </a:lnTo>
                  <a:lnTo>
                    <a:pt x="1659" y="4566"/>
                  </a:lnTo>
                  <a:lnTo>
                    <a:pt x="2778" y="3424"/>
                  </a:lnTo>
                  <a:lnTo>
                    <a:pt x="4329" y="3683"/>
                  </a:lnTo>
                  <a:lnTo>
                    <a:pt x="3597" y="2283"/>
                  </a:lnTo>
                  <a:lnTo>
                    <a:pt x="4329" y="883"/>
                  </a:lnTo>
                  <a:lnTo>
                    <a:pt x="4329" y="883"/>
                  </a:lnTo>
                  <a:lnTo>
                    <a:pt x="2778" y="1142"/>
                  </a:lnTo>
                  <a:lnTo>
                    <a:pt x="1659"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4989871" y="3000014"/>
              <a:ext cx="58615" cy="61837"/>
            </a:xfrm>
            <a:custGeom>
              <a:avLst/>
              <a:gdLst/>
              <a:ahLst/>
              <a:cxnLst/>
              <a:rect l="l" t="t" r="r" b="b"/>
              <a:pathLst>
                <a:path w="4329" h="4567" extrusionOk="0">
                  <a:moveTo>
                    <a:pt x="1659" y="1"/>
                  </a:moveTo>
                  <a:lnTo>
                    <a:pt x="1422" y="1573"/>
                  </a:lnTo>
                  <a:lnTo>
                    <a:pt x="1" y="2283"/>
                  </a:lnTo>
                  <a:lnTo>
                    <a:pt x="1422" y="2994"/>
                  </a:lnTo>
                  <a:lnTo>
                    <a:pt x="1659" y="4566"/>
                  </a:lnTo>
                  <a:lnTo>
                    <a:pt x="2778" y="3425"/>
                  </a:lnTo>
                  <a:lnTo>
                    <a:pt x="4329" y="3683"/>
                  </a:lnTo>
                  <a:lnTo>
                    <a:pt x="3597" y="2283"/>
                  </a:lnTo>
                  <a:lnTo>
                    <a:pt x="4329" y="884"/>
                  </a:lnTo>
                  <a:lnTo>
                    <a:pt x="2778" y="1142"/>
                  </a:lnTo>
                  <a:lnTo>
                    <a:pt x="165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4989871" y="2892425"/>
              <a:ext cx="58615" cy="61539"/>
            </a:xfrm>
            <a:custGeom>
              <a:avLst/>
              <a:gdLst/>
              <a:ahLst/>
              <a:cxnLst/>
              <a:rect l="l" t="t" r="r" b="b"/>
              <a:pathLst>
                <a:path w="4329" h="4545" extrusionOk="0">
                  <a:moveTo>
                    <a:pt x="1659" y="1"/>
                  </a:moveTo>
                  <a:lnTo>
                    <a:pt x="1422" y="1551"/>
                  </a:lnTo>
                  <a:lnTo>
                    <a:pt x="1" y="2262"/>
                  </a:lnTo>
                  <a:lnTo>
                    <a:pt x="1422" y="2972"/>
                  </a:lnTo>
                  <a:lnTo>
                    <a:pt x="1659" y="4544"/>
                  </a:lnTo>
                  <a:lnTo>
                    <a:pt x="2778" y="3403"/>
                  </a:lnTo>
                  <a:lnTo>
                    <a:pt x="4329" y="3661"/>
                  </a:lnTo>
                  <a:lnTo>
                    <a:pt x="4329" y="3661"/>
                  </a:lnTo>
                  <a:lnTo>
                    <a:pt x="3597" y="2262"/>
                  </a:lnTo>
                  <a:lnTo>
                    <a:pt x="4329" y="862"/>
                  </a:lnTo>
                  <a:lnTo>
                    <a:pt x="4329" y="862"/>
                  </a:lnTo>
                  <a:lnTo>
                    <a:pt x="2778" y="1120"/>
                  </a:lnTo>
                  <a:lnTo>
                    <a:pt x="165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4989871" y="2784538"/>
              <a:ext cx="58615" cy="61539"/>
            </a:xfrm>
            <a:custGeom>
              <a:avLst/>
              <a:gdLst/>
              <a:ahLst/>
              <a:cxnLst/>
              <a:rect l="l" t="t" r="r" b="b"/>
              <a:pathLst>
                <a:path w="4329" h="4545" extrusionOk="0">
                  <a:moveTo>
                    <a:pt x="1659" y="1"/>
                  </a:moveTo>
                  <a:lnTo>
                    <a:pt x="1422" y="1551"/>
                  </a:lnTo>
                  <a:lnTo>
                    <a:pt x="1" y="2262"/>
                  </a:lnTo>
                  <a:lnTo>
                    <a:pt x="1422" y="2973"/>
                  </a:lnTo>
                  <a:lnTo>
                    <a:pt x="1659" y="4545"/>
                  </a:lnTo>
                  <a:lnTo>
                    <a:pt x="2778" y="3403"/>
                  </a:lnTo>
                  <a:lnTo>
                    <a:pt x="4329" y="3662"/>
                  </a:lnTo>
                  <a:lnTo>
                    <a:pt x="3597" y="2262"/>
                  </a:lnTo>
                  <a:lnTo>
                    <a:pt x="4329" y="862"/>
                  </a:lnTo>
                  <a:lnTo>
                    <a:pt x="2778" y="1121"/>
                  </a:lnTo>
                  <a:lnTo>
                    <a:pt x="165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4989871" y="2676665"/>
              <a:ext cx="58615" cy="61526"/>
            </a:xfrm>
            <a:custGeom>
              <a:avLst/>
              <a:gdLst/>
              <a:ahLst/>
              <a:cxnLst/>
              <a:rect l="l" t="t" r="r" b="b"/>
              <a:pathLst>
                <a:path w="4329" h="4544" extrusionOk="0">
                  <a:moveTo>
                    <a:pt x="1659" y="0"/>
                  </a:moveTo>
                  <a:lnTo>
                    <a:pt x="1422" y="1551"/>
                  </a:lnTo>
                  <a:lnTo>
                    <a:pt x="1" y="2261"/>
                  </a:lnTo>
                  <a:lnTo>
                    <a:pt x="1422" y="2972"/>
                  </a:lnTo>
                  <a:lnTo>
                    <a:pt x="1659" y="4544"/>
                  </a:lnTo>
                  <a:lnTo>
                    <a:pt x="2778" y="3403"/>
                  </a:lnTo>
                  <a:lnTo>
                    <a:pt x="4329" y="3661"/>
                  </a:lnTo>
                  <a:lnTo>
                    <a:pt x="3597" y="2261"/>
                  </a:lnTo>
                  <a:lnTo>
                    <a:pt x="4329" y="862"/>
                  </a:lnTo>
                  <a:lnTo>
                    <a:pt x="4329" y="862"/>
                  </a:lnTo>
                  <a:lnTo>
                    <a:pt x="2778" y="1120"/>
                  </a:lnTo>
                  <a:lnTo>
                    <a:pt x="1659"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5097176" y="2604646"/>
              <a:ext cx="7298" cy="636813"/>
            </a:xfrm>
            <a:custGeom>
              <a:avLst/>
              <a:gdLst/>
              <a:ahLst/>
              <a:cxnLst/>
              <a:rect l="l" t="t" r="r" b="b"/>
              <a:pathLst>
                <a:path w="539" h="47032" extrusionOk="0">
                  <a:moveTo>
                    <a:pt x="0" y="0"/>
                  </a:moveTo>
                  <a:lnTo>
                    <a:pt x="0" y="47031"/>
                  </a:lnTo>
                  <a:lnTo>
                    <a:pt x="538" y="47031"/>
                  </a:lnTo>
                  <a:lnTo>
                    <a:pt x="538"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5958184" y="3107901"/>
              <a:ext cx="58628" cy="61824"/>
            </a:xfrm>
            <a:custGeom>
              <a:avLst/>
              <a:gdLst/>
              <a:ahLst/>
              <a:cxnLst/>
              <a:rect l="l" t="t" r="r" b="b"/>
              <a:pathLst>
                <a:path w="4330" h="4566" extrusionOk="0">
                  <a:moveTo>
                    <a:pt x="2671" y="0"/>
                  </a:moveTo>
                  <a:lnTo>
                    <a:pt x="1573" y="1142"/>
                  </a:lnTo>
                  <a:lnTo>
                    <a:pt x="1" y="883"/>
                  </a:lnTo>
                  <a:lnTo>
                    <a:pt x="754" y="2283"/>
                  </a:lnTo>
                  <a:lnTo>
                    <a:pt x="1" y="3683"/>
                  </a:lnTo>
                  <a:lnTo>
                    <a:pt x="1573" y="3424"/>
                  </a:lnTo>
                  <a:lnTo>
                    <a:pt x="2671" y="4566"/>
                  </a:lnTo>
                  <a:lnTo>
                    <a:pt x="2908" y="2994"/>
                  </a:lnTo>
                  <a:lnTo>
                    <a:pt x="4329" y="2283"/>
                  </a:lnTo>
                  <a:lnTo>
                    <a:pt x="2908" y="1572"/>
                  </a:lnTo>
                  <a:lnTo>
                    <a:pt x="2671"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5958184" y="3000014"/>
              <a:ext cx="58628" cy="61837"/>
            </a:xfrm>
            <a:custGeom>
              <a:avLst/>
              <a:gdLst/>
              <a:ahLst/>
              <a:cxnLst/>
              <a:rect l="l" t="t" r="r" b="b"/>
              <a:pathLst>
                <a:path w="4330" h="4567" extrusionOk="0">
                  <a:moveTo>
                    <a:pt x="2671" y="1"/>
                  </a:moveTo>
                  <a:lnTo>
                    <a:pt x="1573" y="1142"/>
                  </a:lnTo>
                  <a:lnTo>
                    <a:pt x="1" y="884"/>
                  </a:lnTo>
                  <a:lnTo>
                    <a:pt x="1" y="884"/>
                  </a:lnTo>
                  <a:lnTo>
                    <a:pt x="754" y="2283"/>
                  </a:lnTo>
                  <a:lnTo>
                    <a:pt x="1" y="3683"/>
                  </a:lnTo>
                  <a:lnTo>
                    <a:pt x="1573" y="3425"/>
                  </a:lnTo>
                  <a:lnTo>
                    <a:pt x="2671" y="4566"/>
                  </a:lnTo>
                  <a:lnTo>
                    <a:pt x="2908" y="2994"/>
                  </a:lnTo>
                  <a:lnTo>
                    <a:pt x="4329" y="2283"/>
                  </a:lnTo>
                  <a:lnTo>
                    <a:pt x="2908" y="1573"/>
                  </a:lnTo>
                  <a:lnTo>
                    <a:pt x="267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5958184" y="2892425"/>
              <a:ext cx="58628" cy="61539"/>
            </a:xfrm>
            <a:custGeom>
              <a:avLst/>
              <a:gdLst/>
              <a:ahLst/>
              <a:cxnLst/>
              <a:rect l="l" t="t" r="r" b="b"/>
              <a:pathLst>
                <a:path w="4330" h="4545" extrusionOk="0">
                  <a:moveTo>
                    <a:pt x="2671" y="1"/>
                  </a:moveTo>
                  <a:lnTo>
                    <a:pt x="1573" y="1120"/>
                  </a:lnTo>
                  <a:lnTo>
                    <a:pt x="1" y="862"/>
                  </a:lnTo>
                  <a:lnTo>
                    <a:pt x="754" y="2262"/>
                  </a:lnTo>
                  <a:lnTo>
                    <a:pt x="1" y="3661"/>
                  </a:lnTo>
                  <a:lnTo>
                    <a:pt x="1" y="3661"/>
                  </a:lnTo>
                  <a:lnTo>
                    <a:pt x="1573" y="3403"/>
                  </a:lnTo>
                  <a:lnTo>
                    <a:pt x="2671" y="4544"/>
                  </a:lnTo>
                  <a:lnTo>
                    <a:pt x="2908" y="2972"/>
                  </a:lnTo>
                  <a:lnTo>
                    <a:pt x="4329" y="2262"/>
                  </a:lnTo>
                  <a:lnTo>
                    <a:pt x="2908" y="1551"/>
                  </a:lnTo>
                  <a:lnTo>
                    <a:pt x="267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5958184" y="2784538"/>
              <a:ext cx="58628" cy="61539"/>
            </a:xfrm>
            <a:custGeom>
              <a:avLst/>
              <a:gdLst/>
              <a:ahLst/>
              <a:cxnLst/>
              <a:rect l="l" t="t" r="r" b="b"/>
              <a:pathLst>
                <a:path w="4330" h="4545" extrusionOk="0">
                  <a:moveTo>
                    <a:pt x="2671" y="1"/>
                  </a:moveTo>
                  <a:lnTo>
                    <a:pt x="1573" y="1121"/>
                  </a:lnTo>
                  <a:lnTo>
                    <a:pt x="1" y="862"/>
                  </a:lnTo>
                  <a:lnTo>
                    <a:pt x="754" y="2262"/>
                  </a:lnTo>
                  <a:lnTo>
                    <a:pt x="1" y="3662"/>
                  </a:lnTo>
                  <a:lnTo>
                    <a:pt x="1573" y="3403"/>
                  </a:lnTo>
                  <a:lnTo>
                    <a:pt x="2671" y="4545"/>
                  </a:lnTo>
                  <a:lnTo>
                    <a:pt x="2908" y="2973"/>
                  </a:lnTo>
                  <a:lnTo>
                    <a:pt x="4329" y="2262"/>
                  </a:lnTo>
                  <a:lnTo>
                    <a:pt x="2908" y="1551"/>
                  </a:lnTo>
                  <a:lnTo>
                    <a:pt x="267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5958184" y="2676665"/>
              <a:ext cx="58628" cy="61526"/>
            </a:xfrm>
            <a:custGeom>
              <a:avLst/>
              <a:gdLst/>
              <a:ahLst/>
              <a:cxnLst/>
              <a:rect l="l" t="t" r="r" b="b"/>
              <a:pathLst>
                <a:path w="4330" h="4544" extrusionOk="0">
                  <a:moveTo>
                    <a:pt x="2671" y="0"/>
                  </a:moveTo>
                  <a:lnTo>
                    <a:pt x="1573" y="1120"/>
                  </a:lnTo>
                  <a:lnTo>
                    <a:pt x="1" y="862"/>
                  </a:lnTo>
                  <a:lnTo>
                    <a:pt x="754" y="2261"/>
                  </a:lnTo>
                  <a:lnTo>
                    <a:pt x="1" y="3661"/>
                  </a:lnTo>
                  <a:lnTo>
                    <a:pt x="1573" y="3403"/>
                  </a:lnTo>
                  <a:lnTo>
                    <a:pt x="2671" y="4544"/>
                  </a:lnTo>
                  <a:lnTo>
                    <a:pt x="2908" y="2972"/>
                  </a:lnTo>
                  <a:lnTo>
                    <a:pt x="4329" y="2261"/>
                  </a:lnTo>
                  <a:lnTo>
                    <a:pt x="2908" y="1551"/>
                  </a:lnTo>
                  <a:lnTo>
                    <a:pt x="2671"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5896956" y="2604646"/>
              <a:ext cx="7298" cy="636813"/>
            </a:xfrm>
            <a:custGeom>
              <a:avLst/>
              <a:gdLst/>
              <a:ahLst/>
              <a:cxnLst/>
              <a:rect l="l" t="t" r="r" b="b"/>
              <a:pathLst>
                <a:path w="539" h="47032" extrusionOk="0">
                  <a:moveTo>
                    <a:pt x="0" y="0"/>
                  </a:moveTo>
                  <a:lnTo>
                    <a:pt x="0" y="47031"/>
                  </a:lnTo>
                  <a:lnTo>
                    <a:pt x="539" y="47031"/>
                  </a:lnTo>
                  <a:lnTo>
                    <a:pt x="539"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5168017" y="2674919"/>
              <a:ext cx="119274" cy="118678"/>
            </a:xfrm>
            <a:custGeom>
              <a:avLst/>
              <a:gdLst/>
              <a:ahLst/>
              <a:cxnLst/>
              <a:rect l="l" t="t" r="r" b="b"/>
              <a:pathLst>
                <a:path w="8809" h="8765" extrusionOk="0">
                  <a:moveTo>
                    <a:pt x="4179" y="2584"/>
                  </a:moveTo>
                  <a:lnTo>
                    <a:pt x="4631" y="4824"/>
                  </a:lnTo>
                  <a:lnTo>
                    <a:pt x="3597" y="4824"/>
                  </a:lnTo>
                  <a:lnTo>
                    <a:pt x="4049" y="2584"/>
                  </a:lnTo>
                  <a:close/>
                  <a:moveTo>
                    <a:pt x="2348" y="0"/>
                  </a:moveTo>
                  <a:lnTo>
                    <a:pt x="432" y="6913"/>
                  </a:lnTo>
                  <a:lnTo>
                    <a:pt x="1" y="6913"/>
                  </a:lnTo>
                  <a:lnTo>
                    <a:pt x="1" y="8764"/>
                  </a:lnTo>
                  <a:lnTo>
                    <a:pt x="3856" y="8764"/>
                  </a:lnTo>
                  <a:lnTo>
                    <a:pt x="3856" y="6913"/>
                  </a:lnTo>
                  <a:lnTo>
                    <a:pt x="3166" y="6913"/>
                  </a:lnTo>
                  <a:lnTo>
                    <a:pt x="3360" y="6030"/>
                  </a:lnTo>
                  <a:lnTo>
                    <a:pt x="4868" y="6030"/>
                  </a:lnTo>
                  <a:lnTo>
                    <a:pt x="5061" y="6913"/>
                  </a:lnTo>
                  <a:lnTo>
                    <a:pt x="4394" y="6913"/>
                  </a:lnTo>
                  <a:lnTo>
                    <a:pt x="4394" y="8764"/>
                  </a:lnTo>
                  <a:lnTo>
                    <a:pt x="8808" y="8764"/>
                  </a:lnTo>
                  <a:lnTo>
                    <a:pt x="8808" y="6913"/>
                  </a:lnTo>
                  <a:lnTo>
                    <a:pt x="8356" y="6913"/>
                  </a:lnTo>
                  <a:lnTo>
                    <a:pt x="6440"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5307398" y="2674864"/>
              <a:ext cx="120723" cy="118732"/>
            </a:xfrm>
            <a:custGeom>
              <a:avLst/>
              <a:gdLst/>
              <a:ahLst/>
              <a:cxnLst/>
              <a:rect l="l" t="t" r="r" b="b"/>
              <a:pathLst>
                <a:path w="8916" h="8769" extrusionOk="0">
                  <a:moveTo>
                    <a:pt x="4574" y="1852"/>
                  </a:moveTo>
                  <a:cubicBezTo>
                    <a:pt x="4748" y="1852"/>
                    <a:pt x="4929" y="1918"/>
                    <a:pt x="5061" y="2050"/>
                  </a:cubicBezTo>
                  <a:cubicBezTo>
                    <a:pt x="5212" y="2222"/>
                    <a:pt x="5276" y="2459"/>
                    <a:pt x="5255" y="2674"/>
                  </a:cubicBezTo>
                  <a:lnTo>
                    <a:pt x="5255" y="6077"/>
                  </a:lnTo>
                  <a:cubicBezTo>
                    <a:pt x="5276" y="6314"/>
                    <a:pt x="5212" y="6550"/>
                    <a:pt x="5061" y="6723"/>
                  </a:cubicBezTo>
                  <a:cubicBezTo>
                    <a:pt x="4929" y="6855"/>
                    <a:pt x="4764" y="6921"/>
                    <a:pt x="4581" y="6921"/>
                  </a:cubicBezTo>
                  <a:cubicBezTo>
                    <a:pt x="4554" y="6921"/>
                    <a:pt x="4528" y="6919"/>
                    <a:pt x="4501" y="6917"/>
                  </a:cubicBezTo>
                  <a:lnTo>
                    <a:pt x="3833" y="6917"/>
                  </a:lnTo>
                  <a:lnTo>
                    <a:pt x="3833" y="1856"/>
                  </a:lnTo>
                  <a:lnTo>
                    <a:pt x="4501" y="1856"/>
                  </a:lnTo>
                  <a:cubicBezTo>
                    <a:pt x="4525" y="1853"/>
                    <a:pt x="4550" y="1852"/>
                    <a:pt x="4574" y="1852"/>
                  </a:cubicBezTo>
                  <a:close/>
                  <a:moveTo>
                    <a:pt x="4866" y="1"/>
                  </a:moveTo>
                  <a:cubicBezTo>
                    <a:pt x="4809" y="1"/>
                    <a:pt x="4752" y="2"/>
                    <a:pt x="4695" y="4"/>
                  </a:cubicBezTo>
                  <a:lnTo>
                    <a:pt x="0" y="4"/>
                  </a:lnTo>
                  <a:lnTo>
                    <a:pt x="0" y="1856"/>
                  </a:lnTo>
                  <a:lnTo>
                    <a:pt x="689" y="1856"/>
                  </a:lnTo>
                  <a:lnTo>
                    <a:pt x="689" y="6917"/>
                  </a:lnTo>
                  <a:lnTo>
                    <a:pt x="0" y="6917"/>
                  </a:lnTo>
                  <a:lnTo>
                    <a:pt x="0" y="8768"/>
                  </a:lnTo>
                  <a:lnTo>
                    <a:pt x="4695" y="8768"/>
                  </a:lnTo>
                  <a:cubicBezTo>
                    <a:pt x="5255" y="8768"/>
                    <a:pt x="5793" y="8704"/>
                    <a:pt x="6310" y="8553"/>
                  </a:cubicBezTo>
                  <a:cubicBezTo>
                    <a:pt x="6805" y="8402"/>
                    <a:pt x="7257" y="8144"/>
                    <a:pt x="7623" y="7799"/>
                  </a:cubicBezTo>
                  <a:cubicBezTo>
                    <a:pt x="8011" y="7433"/>
                    <a:pt x="8313" y="6960"/>
                    <a:pt x="8485" y="6464"/>
                  </a:cubicBezTo>
                  <a:cubicBezTo>
                    <a:pt x="8915" y="5108"/>
                    <a:pt x="8915" y="3665"/>
                    <a:pt x="8485" y="2308"/>
                  </a:cubicBezTo>
                  <a:cubicBezTo>
                    <a:pt x="8313" y="1791"/>
                    <a:pt x="8011" y="1339"/>
                    <a:pt x="7623" y="952"/>
                  </a:cubicBezTo>
                  <a:cubicBezTo>
                    <a:pt x="7257" y="607"/>
                    <a:pt x="6805" y="349"/>
                    <a:pt x="6310" y="219"/>
                  </a:cubicBezTo>
                  <a:cubicBezTo>
                    <a:pt x="5846" y="84"/>
                    <a:pt x="5364" y="1"/>
                    <a:pt x="4866"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5446765" y="2674919"/>
              <a:ext cx="177293" cy="118678"/>
            </a:xfrm>
            <a:custGeom>
              <a:avLst/>
              <a:gdLst/>
              <a:ahLst/>
              <a:cxnLst/>
              <a:rect l="l" t="t" r="r" b="b"/>
              <a:pathLst>
                <a:path w="13094" h="8765" extrusionOk="0">
                  <a:moveTo>
                    <a:pt x="1" y="0"/>
                  </a:moveTo>
                  <a:lnTo>
                    <a:pt x="1" y="1852"/>
                  </a:lnTo>
                  <a:lnTo>
                    <a:pt x="668" y="1852"/>
                  </a:lnTo>
                  <a:lnTo>
                    <a:pt x="668" y="6913"/>
                  </a:lnTo>
                  <a:lnTo>
                    <a:pt x="1" y="6913"/>
                  </a:lnTo>
                  <a:lnTo>
                    <a:pt x="1" y="8764"/>
                  </a:lnTo>
                  <a:lnTo>
                    <a:pt x="3941" y="8764"/>
                  </a:lnTo>
                  <a:lnTo>
                    <a:pt x="3941" y="6913"/>
                  </a:lnTo>
                  <a:lnTo>
                    <a:pt x="3274" y="6913"/>
                  </a:lnTo>
                  <a:lnTo>
                    <a:pt x="3274" y="2433"/>
                  </a:lnTo>
                  <a:lnTo>
                    <a:pt x="5815" y="8764"/>
                  </a:lnTo>
                  <a:lnTo>
                    <a:pt x="7021" y="8764"/>
                  </a:lnTo>
                  <a:lnTo>
                    <a:pt x="9282" y="2455"/>
                  </a:lnTo>
                  <a:lnTo>
                    <a:pt x="9282" y="6913"/>
                  </a:lnTo>
                  <a:lnTo>
                    <a:pt x="8593" y="6913"/>
                  </a:lnTo>
                  <a:lnTo>
                    <a:pt x="8593" y="8764"/>
                  </a:lnTo>
                  <a:lnTo>
                    <a:pt x="13093" y="8764"/>
                  </a:lnTo>
                  <a:lnTo>
                    <a:pt x="13093" y="6913"/>
                  </a:lnTo>
                  <a:lnTo>
                    <a:pt x="12426" y="6913"/>
                  </a:lnTo>
                  <a:lnTo>
                    <a:pt x="12426" y="1852"/>
                  </a:lnTo>
                  <a:lnTo>
                    <a:pt x="13093" y="1852"/>
                  </a:lnTo>
                  <a:lnTo>
                    <a:pt x="13093" y="0"/>
                  </a:lnTo>
                  <a:lnTo>
                    <a:pt x="7904" y="0"/>
                  </a:lnTo>
                  <a:lnTo>
                    <a:pt x="6676" y="3855"/>
                  </a:lnTo>
                  <a:lnTo>
                    <a:pt x="5384"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5645613" y="2674919"/>
              <a:ext cx="60957" cy="118678"/>
            </a:xfrm>
            <a:custGeom>
              <a:avLst/>
              <a:gdLst/>
              <a:ahLst/>
              <a:cxnLst/>
              <a:rect l="l" t="t" r="r" b="b"/>
              <a:pathLst>
                <a:path w="4502" h="8765" extrusionOk="0">
                  <a:moveTo>
                    <a:pt x="1" y="0"/>
                  </a:moveTo>
                  <a:lnTo>
                    <a:pt x="1" y="1852"/>
                  </a:lnTo>
                  <a:lnTo>
                    <a:pt x="669" y="1852"/>
                  </a:lnTo>
                  <a:lnTo>
                    <a:pt x="669" y="6913"/>
                  </a:lnTo>
                  <a:lnTo>
                    <a:pt x="1" y="6913"/>
                  </a:lnTo>
                  <a:lnTo>
                    <a:pt x="1" y="8764"/>
                  </a:lnTo>
                  <a:lnTo>
                    <a:pt x="4502" y="8764"/>
                  </a:lnTo>
                  <a:lnTo>
                    <a:pt x="4502" y="6913"/>
                  </a:lnTo>
                  <a:lnTo>
                    <a:pt x="3834" y="6913"/>
                  </a:lnTo>
                  <a:lnTo>
                    <a:pt x="3834" y="1852"/>
                  </a:lnTo>
                  <a:lnTo>
                    <a:pt x="4502" y="1852"/>
                  </a:lnTo>
                  <a:lnTo>
                    <a:pt x="4502"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5726379" y="2674919"/>
              <a:ext cx="114900" cy="118678"/>
            </a:xfrm>
            <a:custGeom>
              <a:avLst/>
              <a:gdLst/>
              <a:ahLst/>
              <a:cxnLst/>
              <a:rect l="l" t="t" r="r" b="b"/>
              <a:pathLst>
                <a:path w="8486" h="8765" extrusionOk="0">
                  <a:moveTo>
                    <a:pt x="1" y="0"/>
                  </a:moveTo>
                  <a:lnTo>
                    <a:pt x="1" y="2735"/>
                  </a:lnTo>
                  <a:lnTo>
                    <a:pt x="1939" y="2735"/>
                  </a:lnTo>
                  <a:lnTo>
                    <a:pt x="1939" y="1852"/>
                  </a:lnTo>
                  <a:lnTo>
                    <a:pt x="2671" y="1852"/>
                  </a:lnTo>
                  <a:lnTo>
                    <a:pt x="2671" y="6913"/>
                  </a:lnTo>
                  <a:lnTo>
                    <a:pt x="1874" y="6913"/>
                  </a:lnTo>
                  <a:lnTo>
                    <a:pt x="1874" y="8764"/>
                  </a:lnTo>
                  <a:lnTo>
                    <a:pt x="6612" y="8764"/>
                  </a:lnTo>
                  <a:lnTo>
                    <a:pt x="6612" y="6913"/>
                  </a:lnTo>
                  <a:lnTo>
                    <a:pt x="5815" y="6913"/>
                  </a:lnTo>
                  <a:lnTo>
                    <a:pt x="5815" y="1852"/>
                  </a:lnTo>
                  <a:lnTo>
                    <a:pt x="6547" y="1852"/>
                  </a:lnTo>
                  <a:lnTo>
                    <a:pt x="6547" y="2735"/>
                  </a:lnTo>
                  <a:lnTo>
                    <a:pt x="8485" y="2735"/>
                  </a:lnTo>
                  <a:lnTo>
                    <a:pt x="8485"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5179391" y="3074660"/>
              <a:ext cx="84571" cy="101834"/>
            </a:xfrm>
            <a:custGeom>
              <a:avLst/>
              <a:gdLst/>
              <a:ahLst/>
              <a:cxnLst/>
              <a:rect l="l" t="t" r="r" b="b"/>
              <a:pathLst>
                <a:path w="6246" h="7521" extrusionOk="0">
                  <a:moveTo>
                    <a:pt x="2951" y="1659"/>
                  </a:moveTo>
                  <a:cubicBezTo>
                    <a:pt x="3123" y="1659"/>
                    <a:pt x="3296" y="1723"/>
                    <a:pt x="3425" y="1831"/>
                  </a:cubicBezTo>
                  <a:cubicBezTo>
                    <a:pt x="3532" y="1982"/>
                    <a:pt x="3597" y="2175"/>
                    <a:pt x="3575" y="2348"/>
                  </a:cubicBezTo>
                  <a:lnTo>
                    <a:pt x="3575" y="3058"/>
                  </a:lnTo>
                  <a:cubicBezTo>
                    <a:pt x="3489" y="3101"/>
                    <a:pt x="3403" y="3123"/>
                    <a:pt x="3317" y="3145"/>
                  </a:cubicBezTo>
                  <a:cubicBezTo>
                    <a:pt x="3188" y="3188"/>
                    <a:pt x="3080" y="3188"/>
                    <a:pt x="2972" y="3188"/>
                  </a:cubicBezTo>
                  <a:cubicBezTo>
                    <a:pt x="2542" y="3188"/>
                    <a:pt x="2305" y="2951"/>
                    <a:pt x="2305" y="2455"/>
                  </a:cubicBezTo>
                  <a:cubicBezTo>
                    <a:pt x="2283" y="2240"/>
                    <a:pt x="2348" y="2025"/>
                    <a:pt x="2477" y="1831"/>
                  </a:cubicBezTo>
                  <a:cubicBezTo>
                    <a:pt x="2606" y="1723"/>
                    <a:pt x="2779" y="1659"/>
                    <a:pt x="2951" y="1659"/>
                  </a:cubicBezTo>
                  <a:close/>
                  <a:moveTo>
                    <a:pt x="2951" y="1"/>
                  </a:moveTo>
                  <a:cubicBezTo>
                    <a:pt x="2003" y="1"/>
                    <a:pt x="1271" y="216"/>
                    <a:pt x="776" y="625"/>
                  </a:cubicBezTo>
                  <a:cubicBezTo>
                    <a:pt x="259" y="1013"/>
                    <a:pt x="1" y="1659"/>
                    <a:pt x="1" y="2542"/>
                  </a:cubicBezTo>
                  <a:cubicBezTo>
                    <a:pt x="1" y="2908"/>
                    <a:pt x="65" y="3252"/>
                    <a:pt x="195" y="3575"/>
                  </a:cubicBezTo>
                  <a:cubicBezTo>
                    <a:pt x="302" y="3834"/>
                    <a:pt x="475" y="4049"/>
                    <a:pt x="690" y="4221"/>
                  </a:cubicBezTo>
                  <a:cubicBezTo>
                    <a:pt x="905" y="4394"/>
                    <a:pt x="1142" y="4501"/>
                    <a:pt x="1400" y="4566"/>
                  </a:cubicBezTo>
                  <a:cubicBezTo>
                    <a:pt x="1659" y="4630"/>
                    <a:pt x="1939" y="4652"/>
                    <a:pt x="2219" y="4652"/>
                  </a:cubicBezTo>
                  <a:cubicBezTo>
                    <a:pt x="2477" y="4652"/>
                    <a:pt x="2736" y="4630"/>
                    <a:pt x="2994" y="4566"/>
                  </a:cubicBezTo>
                  <a:cubicBezTo>
                    <a:pt x="3188" y="4523"/>
                    <a:pt x="3382" y="4458"/>
                    <a:pt x="3575" y="4394"/>
                  </a:cubicBezTo>
                  <a:lnTo>
                    <a:pt x="3575" y="4587"/>
                  </a:lnTo>
                  <a:cubicBezTo>
                    <a:pt x="3597" y="4932"/>
                    <a:pt x="3511" y="5255"/>
                    <a:pt x="3296" y="5535"/>
                  </a:cubicBezTo>
                  <a:cubicBezTo>
                    <a:pt x="3108" y="5741"/>
                    <a:pt x="2838" y="5866"/>
                    <a:pt x="2558" y="5866"/>
                  </a:cubicBezTo>
                  <a:cubicBezTo>
                    <a:pt x="2517" y="5866"/>
                    <a:pt x="2476" y="5863"/>
                    <a:pt x="2434" y="5858"/>
                  </a:cubicBezTo>
                  <a:cubicBezTo>
                    <a:pt x="2369" y="5862"/>
                    <a:pt x="2304" y="5863"/>
                    <a:pt x="2238" y="5863"/>
                  </a:cubicBezTo>
                  <a:cubicBezTo>
                    <a:pt x="1931" y="5863"/>
                    <a:pt x="1612" y="5825"/>
                    <a:pt x="1293" y="5772"/>
                  </a:cubicBezTo>
                  <a:cubicBezTo>
                    <a:pt x="991" y="5729"/>
                    <a:pt x="711" y="5643"/>
                    <a:pt x="410" y="5556"/>
                  </a:cubicBezTo>
                  <a:lnTo>
                    <a:pt x="410" y="7064"/>
                  </a:lnTo>
                  <a:cubicBezTo>
                    <a:pt x="733" y="7171"/>
                    <a:pt x="1034" y="7279"/>
                    <a:pt x="1357" y="7365"/>
                  </a:cubicBezTo>
                  <a:cubicBezTo>
                    <a:pt x="1751" y="7459"/>
                    <a:pt x="2145" y="7520"/>
                    <a:pt x="2539" y="7520"/>
                  </a:cubicBezTo>
                  <a:cubicBezTo>
                    <a:pt x="2597" y="7520"/>
                    <a:pt x="2656" y="7519"/>
                    <a:pt x="2714" y="7516"/>
                  </a:cubicBezTo>
                  <a:cubicBezTo>
                    <a:pt x="2765" y="7518"/>
                    <a:pt x="2815" y="7519"/>
                    <a:pt x="2866" y="7519"/>
                  </a:cubicBezTo>
                  <a:cubicBezTo>
                    <a:pt x="3310" y="7519"/>
                    <a:pt x="3753" y="7436"/>
                    <a:pt x="4178" y="7301"/>
                  </a:cubicBezTo>
                  <a:cubicBezTo>
                    <a:pt x="4609" y="7150"/>
                    <a:pt x="4997" y="6913"/>
                    <a:pt x="5298" y="6568"/>
                  </a:cubicBezTo>
                  <a:cubicBezTo>
                    <a:pt x="5621" y="6202"/>
                    <a:pt x="5858" y="5750"/>
                    <a:pt x="5987" y="5255"/>
                  </a:cubicBezTo>
                  <a:cubicBezTo>
                    <a:pt x="6160" y="4609"/>
                    <a:pt x="6246" y="3920"/>
                    <a:pt x="6224" y="3252"/>
                  </a:cubicBezTo>
                  <a:cubicBezTo>
                    <a:pt x="6246" y="2757"/>
                    <a:pt x="6160" y="2283"/>
                    <a:pt x="6009" y="1809"/>
                  </a:cubicBezTo>
                  <a:cubicBezTo>
                    <a:pt x="5750" y="1034"/>
                    <a:pt x="5126" y="431"/>
                    <a:pt x="4329" y="194"/>
                  </a:cubicBezTo>
                  <a:cubicBezTo>
                    <a:pt x="3877" y="65"/>
                    <a:pt x="3425" y="1"/>
                    <a:pt x="2951"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5278530" y="3074660"/>
              <a:ext cx="74362" cy="102065"/>
            </a:xfrm>
            <a:custGeom>
              <a:avLst/>
              <a:gdLst/>
              <a:ahLst/>
              <a:cxnLst/>
              <a:rect l="l" t="t" r="r" b="b"/>
              <a:pathLst>
                <a:path w="5492" h="7538" extrusionOk="0">
                  <a:moveTo>
                    <a:pt x="2671" y="1"/>
                  </a:moveTo>
                  <a:cubicBezTo>
                    <a:pt x="2369" y="1"/>
                    <a:pt x="2046" y="22"/>
                    <a:pt x="1723" y="65"/>
                  </a:cubicBezTo>
                  <a:cubicBezTo>
                    <a:pt x="1465" y="87"/>
                    <a:pt x="1228" y="151"/>
                    <a:pt x="969" y="216"/>
                  </a:cubicBezTo>
                  <a:cubicBezTo>
                    <a:pt x="797" y="259"/>
                    <a:pt x="603" y="324"/>
                    <a:pt x="410" y="410"/>
                  </a:cubicBezTo>
                  <a:cubicBezTo>
                    <a:pt x="259" y="496"/>
                    <a:pt x="130" y="560"/>
                    <a:pt x="0" y="625"/>
                  </a:cubicBezTo>
                  <a:lnTo>
                    <a:pt x="0" y="2520"/>
                  </a:lnTo>
                  <a:lnTo>
                    <a:pt x="1874" y="2520"/>
                  </a:lnTo>
                  <a:lnTo>
                    <a:pt x="1874" y="2348"/>
                  </a:lnTo>
                  <a:cubicBezTo>
                    <a:pt x="1852" y="2175"/>
                    <a:pt x="1917" y="1982"/>
                    <a:pt x="2025" y="1831"/>
                  </a:cubicBezTo>
                  <a:cubicBezTo>
                    <a:pt x="2165" y="1723"/>
                    <a:pt x="2337" y="1669"/>
                    <a:pt x="2509" y="1669"/>
                  </a:cubicBezTo>
                  <a:cubicBezTo>
                    <a:pt x="2681" y="1669"/>
                    <a:pt x="2854" y="1723"/>
                    <a:pt x="2994" y="1831"/>
                  </a:cubicBezTo>
                  <a:cubicBezTo>
                    <a:pt x="3101" y="1982"/>
                    <a:pt x="3166" y="2175"/>
                    <a:pt x="3144" y="2348"/>
                  </a:cubicBezTo>
                  <a:cubicBezTo>
                    <a:pt x="3144" y="2520"/>
                    <a:pt x="3101" y="2671"/>
                    <a:pt x="2994" y="2800"/>
                  </a:cubicBezTo>
                  <a:cubicBezTo>
                    <a:pt x="2862" y="2913"/>
                    <a:pt x="2714" y="2976"/>
                    <a:pt x="2550" y="2976"/>
                  </a:cubicBezTo>
                  <a:cubicBezTo>
                    <a:pt x="2526" y="2976"/>
                    <a:pt x="2501" y="2975"/>
                    <a:pt x="2477" y="2972"/>
                  </a:cubicBezTo>
                  <a:lnTo>
                    <a:pt x="1809" y="2972"/>
                  </a:lnTo>
                  <a:lnTo>
                    <a:pt x="1831" y="4394"/>
                  </a:lnTo>
                  <a:lnTo>
                    <a:pt x="2498" y="4394"/>
                  </a:lnTo>
                  <a:cubicBezTo>
                    <a:pt x="2520" y="4391"/>
                    <a:pt x="2542" y="4389"/>
                    <a:pt x="2565" y="4389"/>
                  </a:cubicBezTo>
                  <a:cubicBezTo>
                    <a:pt x="2719" y="4389"/>
                    <a:pt x="2881" y="4453"/>
                    <a:pt x="2994" y="4566"/>
                  </a:cubicBezTo>
                  <a:cubicBezTo>
                    <a:pt x="3101" y="4717"/>
                    <a:pt x="3166" y="4889"/>
                    <a:pt x="3144" y="5083"/>
                  </a:cubicBezTo>
                  <a:cubicBezTo>
                    <a:pt x="3166" y="5298"/>
                    <a:pt x="3123" y="5513"/>
                    <a:pt x="2994" y="5707"/>
                  </a:cubicBezTo>
                  <a:cubicBezTo>
                    <a:pt x="2881" y="5801"/>
                    <a:pt x="2736" y="5862"/>
                    <a:pt x="2587" y="5862"/>
                  </a:cubicBezTo>
                  <a:cubicBezTo>
                    <a:pt x="2564" y="5862"/>
                    <a:pt x="2542" y="5861"/>
                    <a:pt x="2520" y="5858"/>
                  </a:cubicBezTo>
                  <a:cubicBezTo>
                    <a:pt x="2498" y="5861"/>
                    <a:pt x="2475" y="5862"/>
                    <a:pt x="2453" y="5862"/>
                  </a:cubicBezTo>
                  <a:cubicBezTo>
                    <a:pt x="2304" y="5862"/>
                    <a:pt x="2159" y="5801"/>
                    <a:pt x="2046" y="5707"/>
                  </a:cubicBezTo>
                  <a:cubicBezTo>
                    <a:pt x="1917" y="5556"/>
                    <a:pt x="1852" y="5363"/>
                    <a:pt x="1874" y="5169"/>
                  </a:cubicBezTo>
                  <a:lnTo>
                    <a:pt x="1874" y="4910"/>
                  </a:lnTo>
                  <a:lnTo>
                    <a:pt x="22" y="4910"/>
                  </a:lnTo>
                  <a:lnTo>
                    <a:pt x="22" y="6891"/>
                  </a:lnTo>
                  <a:cubicBezTo>
                    <a:pt x="151" y="6956"/>
                    <a:pt x="280" y="7042"/>
                    <a:pt x="431" y="7107"/>
                  </a:cubicBezTo>
                  <a:cubicBezTo>
                    <a:pt x="603" y="7193"/>
                    <a:pt x="797" y="7258"/>
                    <a:pt x="969" y="7322"/>
                  </a:cubicBezTo>
                  <a:cubicBezTo>
                    <a:pt x="1206" y="7387"/>
                    <a:pt x="1443" y="7430"/>
                    <a:pt x="1680" y="7473"/>
                  </a:cubicBezTo>
                  <a:cubicBezTo>
                    <a:pt x="1982" y="7516"/>
                    <a:pt x="2283" y="7538"/>
                    <a:pt x="2585" y="7538"/>
                  </a:cubicBezTo>
                  <a:cubicBezTo>
                    <a:pt x="3015" y="7538"/>
                    <a:pt x="3446" y="7473"/>
                    <a:pt x="3877" y="7365"/>
                  </a:cubicBezTo>
                  <a:cubicBezTo>
                    <a:pt x="4200" y="7279"/>
                    <a:pt x="4501" y="7128"/>
                    <a:pt x="4781" y="6935"/>
                  </a:cubicBezTo>
                  <a:cubicBezTo>
                    <a:pt x="5018" y="6741"/>
                    <a:pt x="5190" y="6504"/>
                    <a:pt x="5319" y="6245"/>
                  </a:cubicBezTo>
                  <a:cubicBezTo>
                    <a:pt x="5427" y="5944"/>
                    <a:pt x="5492" y="5643"/>
                    <a:pt x="5492" y="5341"/>
                  </a:cubicBezTo>
                  <a:cubicBezTo>
                    <a:pt x="5492" y="5126"/>
                    <a:pt x="5449" y="4932"/>
                    <a:pt x="5384" y="4738"/>
                  </a:cubicBezTo>
                  <a:cubicBezTo>
                    <a:pt x="5319" y="4566"/>
                    <a:pt x="5233" y="4415"/>
                    <a:pt x="5126" y="4286"/>
                  </a:cubicBezTo>
                  <a:cubicBezTo>
                    <a:pt x="5039" y="4157"/>
                    <a:pt x="4932" y="4049"/>
                    <a:pt x="4803" y="3963"/>
                  </a:cubicBezTo>
                  <a:cubicBezTo>
                    <a:pt x="4695" y="3877"/>
                    <a:pt x="4587" y="3812"/>
                    <a:pt x="4480" y="3747"/>
                  </a:cubicBezTo>
                  <a:lnTo>
                    <a:pt x="4480" y="3640"/>
                  </a:lnTo>
                  <a:cubicBezTo>
                    <a:pt x="4566" y="3575"/>
                    <a:pt x="4673" y="3489"/>
                    <a:pt x="4781" y="3403"/>
                  </a:cubicBezTo>
                  <a:cubicBezTo>
                    <a:pt x="4996" y="3188"/>
                    <a:pt x="5169" y="2929"/>
                    <a:pt x="5255" y="2649"/>
                  </a:cubicBezTo>
                  <a:cubicBezTo>
                    <a:pt x="5319" y="2455"/>
                    <a:pt x="5341" y="2262"/>
                    <a:pt x="5341" y="2089"/>
                  </a:cubicBezTo>
                  <a:cubicBezTo>
                    <a:pt x="5384" y="1486"/>
                    <a:pt x="5126" y="926"/>
                    <a:pt x="4673" y="539"/>
                  </a:cubicBezTo>
                  <a:cubicBezTo>
                    <a:pt x="4221" y="194"/>
                    <a:pt x="3554" y="1"/>
                    <a:pt x="2671"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5368043" y="3074809"/>
              <a:ext cx="86020" cy="101767"/>
            </a:xfrm>
            <a:custGeom>
              <a:avLst/>
              <a:gdLst/>
              <a:ahLst/>
              <a:cxnLst/>
              <a:rect l="l" t="t" r="r" b="b"/>
              <a:pathLst>
                <a:path w="6353" h="7516" extrusionOk="0">
                  <a:moveTo>
                    <a:pt x="3187" y="1658"/>
                  </a:moveTo>
                  <a:cubicBezTo>
                    <a:pt x="3354" y="1658"/>
                    <a:pt x="3521" y="1712"/>
                    <a:pt x="3661" y="1820"/>
                  </a:cubicBezTo>
                  <a:cubicBezTo>
                    <a:pt x="3769" y="1971"/>
                    <a:pt x="3834" y="2164"/>
                    <a:pt x="3812" y="2337"/>
                  </a:cubicBezTo>
                  <a:cubicBezTo>
                    <a:pt x="3812" y="2509"/>
                    <a:pt x="3769" y="2660"/>
                    <a:pt x="3661" y="2767"/>
                  </a:cubicBezTo>
                  <a:cubicBezTo>
                    <a:pt x="3521" y="2875"/>
                    <a:pt x="3354" y="2929"/>
                    <a:pt x="3187" y="2929"/>
                  </a:cubicBezTo>
                  <a:cubicBezTo>
                    <a:pt x="3021" y="2929"/>
                    <a:pt x="2854" y="2875"/>
                    <a:pt x="2714" y="2767"/>
                  </a:cubicBezTo>
                  <a:cubicBezTo>
                    <a:pt x="2606" y="2660"/>
                    <a:pt x="2541" y="2509"/>
                    <a:pt x="2541" y="2337"/>
                  </a:cubicBezTo>
                  <a:cubicBezTo>
                    <a:pt x="2541" y="2164"/>
                    <a:pt x="2585" y="1971"/>
                    <a:pt x="2714" y="1820"/>
                  </a:cubicBezTo>
                  <a:cubicBezTo>
                    <a:pt x="2854" y="1712"/>
                    <a:pt x="3021" y="1658"/>
                    <a:pt x="3187" y="1658"/>
                  </a:cubicBezTo>
                  <a:close/>
                  <a:moveTo>
                    <a:pt x="3177" y="4339"/>
                  </a:moveTo>
                  <a:cubicBezTo>
                    <a:pt x="3371" y="4339"/>
                    <a:pt x="3564" y="4404"/>
                    <a:pt x="3726" y="4533"/>
                  </a:cubicBezTo>
                  <a:cubicBezTo>
                    <a:pt x="3877" y="4706"/>
                    <a:pt x="3941" y="4942"/>
                    <a:pt x="3920" y="5158"/>
                  </a:cubicBezTo>
                  <a:cubicBezTo>
                    <a:pt x="3920" y="5352"/>
                    <a:pt x="3855" y="5545"/>
                    <a:pt x="3726" y="5696"/>
                  </a:cubicBezTo>
                  <a:cubicBezTo>
                    <a:pt x="3564" y="5804"/>
                    <a:pt x="3376" y="5858"/>
                    <a:pt x="3185" y="5858"/>
                  </a:cubicBezTo>
                  <a:cubicBezTo>
                    <a:pt x="2994" y="5858"/>
                    <a:pt x="2800" y="5804"/>
                    <a:pt x="2628" y="5696"/>
                  </a:cubicBezTo>
                  <a:cubicBezTo>
                    <a:pt x="2498" y="5545"/>
                    <a:pt x="2434" y="5352"/>
                    <a:pt x="2455" y="5158"/>
                  </a:cubicBezTo>
                  <a:cubicBezTo>
                    <a:pt x="2434" y="4942"/>
                    <a:pt x="2498" y="4706"/>
                    <a:pt x="2628" y="4533"/>
                  </a:cubicBezTo>
                  <a:cubicBezTo>
                    <a:pt x="2789" y="4404"/>
                    <a:pt x="2983" y="4339"/>
                    <a:pt x="3177" y="4339"/>
                  </a:cubicBezTo>
                  <a:close/>
                  <a:moveTo>
                    <a:pt x="3179" y="0"/>
                  </a:moveTo>
                  <a:cubicBezTo>
                    <a:pt x="2746" y="0"/>
                    <a:pt x="2315" y="54"/>
                    <a:pt x="1895" y="162"/>
                  </a:cubicBezTo>
                  <a:cubicBezTo>
                    <a:pt x="1551" y="248"/>
                    <a:pt x="1249" y="399"/>
                    <a:pt x="969" y="614"/>
                  </a:cubicBezTo>
                  <a:cubicBezTo>
                    <a:pt x="733" y="765"/>
                    <a:pt x="539" y="1002"/>
                    <a:pt x="410" y="1260"/>
                  </a:cubicBezTo>
                  <a:cubicBezTo>
                    <a:pt x="280" y="1518"/>
                    <a:pt x="216" y="1777"/>
                    <a:pt x="216" y="2078"/>
                  </a:cubicBezTo>
                  <a:cubicBezTo>
                    <a:pt x="216" y="2272"/>
                    <a:pt x="237" y="2487"/>
                    <a:pt x="323" y="2681"/>
                  </a:cubicBezTo>
                  <a:cubicBezTo>
                    <a:pt x="388" y="2832"/>
                    <a:pt x="474" y="2983"/>
                    <a:pt x="582" y="3112"/>
                  </a:cubicBezTo>
                  <a:cubicBezTo>
                    <a:pt x="690" y="3220"/>
                    <a:pt x="819" y="3327"/>
                    <a:pt x="948" y="3392"/>
                  </a:cubicBezTo>
                  <a:cubicBezTo>
                    <a:pt x="1056" y="3457"/>
                    <a:pt x="1185" y="3521"/>
                    <a:pt x="1314" y="3564"/>
                  </a:cubicBezTo>
                  <a:lnTo>
                    <a:pt x="1314" y="3650"/>
                  </a:lnTo>
                  <a:cubicBezTo>
                    <a:pt x="1163" y="3693"/>
                    <a:pt x="1034" y="3758"/>
                    <a:pt x="883" y="3823"/>
                  </a:cubicBezTo>
                  <a:cubicBezTo>
                    <a:pt x="733" y="3909"/>
                    <a:pt x="582" y="4038"/>
                    <a:pt x="474" y="4167"/>
                  </a:cubicBezTo>
                  <a:cubicBezTo>
                    <a:pt x="323" y="4318"/>
                    <a:pt x="216" y="4490"/>
                    <a:pt x="151" y="4684"/>
                  </a:cubicBezTo>
                  <a:cubicBezTo>
                    <a:pt x="43" y="4899"/>
                    <a:pt x="0" y="5158"/>
                    <a:pt x="22" y="5416"/>
                  </a:cubicBezTo>
                  <a:cubicBezTo>
                    <a:pt x="0" y="5696"/>
                    <a:pt x="87" y="5998"/>
                    <a:pt x="216" y="6256"/>
                  </a:cubicBezTo>
                  <a:cubicBezTo>
                    <a:pt x="366" y="6536"/>
                    <a:pt x="582" y="6751"/>
                    <a:pt x="840" y="6924"/>
                  </a:cubicBezTo>
                  <a:cubicBezTo>
                    <a:pt x="1142" y="7139"/>
                    <a:pt x="1465" y="7268"/>
                    <a:pt x="1831" y="7354"/>
                  </a:cubicBezTo>
                  <a:cubicBezTo>
                    <a:pt x="2272" y="7462"/>
                    <a:pt x="2724" y="7516"/>
                    <a:pt x="3179" y="7516"/>
                  </a:cubicBezTo>
                  <a:cubicBezTo>
                    <a:pt x="3634" y="7516"/>
                    <a:pt x="4092" y="7462"/>
                    <a:pt x="4544" y="7354"/>
                  </a:cubicBezTo>
                  <a:cubicBezTo>
                    <a:pt x="4889" y="7268"/>
                    <a:pt x="5233" y="7139"/>
                    <a:pt x="5535" y="6924"/>
                  </a:cubicBezTo>
                  <a:cubicBezTo>
                    <a:pt x="5793" y="6751"/>
                    <a:pt x="5987" y="6514"/>
                    <a:pt x="6138" y="6234"/>
                  </a:cubicBezTo>
                  <a:cubicBezTo>
                    <a:pt x="6288" y="5976"/>
                    <a:pt x="6353" y="5653"/>
                    <a:pt x="6353" y="5352"/>
                  </a:cubicBezTo>
                  <a:cubicBezTo>
                    <a:pt x="6353" y="5115"/>
                    <a:pt x="6310" y="4878"/>
                    <a:pt x="6224" y="4641"/>
                  </a:cubicBezTo>
                  <a:cubicBezTo>
                    <a:pt x="6138" y="4469"/>
                    <a:pt x="6030" y="4296"/>
                    <a:pt x="5879" y="4146"/>
                  </a:cubicBezTo>
                  <a:cubicBezTo>
                    <a:pt x="5772" y="4016"/>
                    <a:pt x="5621" y="3909"/>
                    <a:pt x="5470" y="3823"/>
                  </a:cubicBezTo>
                  <a:cubicBezTo>
                    <a:pt x="5319" y="3758"/>
                    <a:pt x="5190" y="3693"/>
                    <a:pt x="5039" y="3650"/>
                  </a:cubicBezTo>
                  <a:lnTo>
                    <a:pt x="5039" y="3564"/>
                  </a:lnTo>
                  <a:cubicBezTo>
                    <a:pt x="5169" y="3521"/>
                    <a:pt x="5276" y="3457"/>
                    <a:pt x="5384" y="3392"/>
                  </a:cubicBezTo>
                  <a:cubicBezTo>
                    <a:pt x="5513" y="3327"/>
                    <a:pt x="5642" y="3241"/>
                    <a:pt x="5750" y="3112"/>
                  </a:cubicBezTo>
                  <a:cubicBezTo>
                    <a:pt x="5858" y="2983"/>
                    <a:pt x="5944" y="2854"/>
                    <a:pt x="6008" y="2681"/>
                  </a:cubicBezTo>
                  <a:cubicBezTo>
                    <a:pt x="6095" y="2487"/>
                    <a:pt x="6138" y="2272"/>
                    <a:pt x="6138" y="2078"/>
                  </a:cubicBezTo>
                  <a:cubicBezTo>
                    <a:pt x="6138" y="1798"/>
                    <a:pt x="6073" y="1518"/>
                    <a:pt x="5944" y="1260"/>
                  </a:cubicBezTo>
                  <a:cubicBezTo>
                    <a:pt x="5815" y="1002"/>
                    <a:pt x="5642" y="765"/>
                    <a:pt x="5406" y="614"/>
                  </a:cubicBezTo>
                  <a:cubicBezTo>
                    <a:pt x="5126" y="399"/>
                    <a:pt x="4803" y="248"/>
                    <a:pt x="4480" y="162"/>
                  </a:cubicBezTo>
                  <a:cubicBezTo>
                    <a:pt x="4049" y="54"/>
                    <a:pt x="3613" y="0"/>
                    <a:pt x="3179"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5468050" y="3074660"/>
              <a:ext cx="80197" cy="100020"/>
            </a:xfrm>
            <a:custGeom>
              <a:avLst/>
              <a:gdLst/>
              <a:ahLst/>
              <a:cxnLst/>
              <a:rect l="l" t="t" r="r" b="b"/>
              <a:pathLst>
                <a:path w="5923" h="7387" extrusionOk="0">
                  <a:moveTo>
                    <a:pt x="3123" y="1"/>
                  </a:moveTo>
                  <a:cubicBezTo>
                    <a:pt x="2822" y="1"/>
                    <a:pt x="2520" y="22"/>
                    <a:pt x="2219" y="65"/>
                  </a:cubicBezTo>
                  <a:cubicBezTo>
                    <a:pt x="1939" y="87"/>
                    <a:pt x="1659" y="130"/>
                    <a:pt x="1379" y="194"/>
                  </a:cubicBezTo>
                  <a:cubicBezTo>
                    <a:pt x="1120" y="259"/>
                    <a:pt x="905" y="324"/>
                    <a:pt x="711" y="388"/>
                  </a:cubicBezTo>
                  <a:cubicBezTo>
                    <a:pt x="517" y="453"/>
                    <a:pt x="345" y="539"/>
                    <a:pt x="173" y="625"/>
                  </a:cubicBezTo>
                  <a:lnTo>
                    <a:pt x="173" y="2822"/>
                  </a:lnTo>
                  <a:lnTo>
                    <a:pt x="2046" y="2822"/>
                  </a:lnTo>
                  <a:lnTo>
                    <a:pt x="2046" y="2348"/>
                  </a:lnTo>
                  <a:cubicBezTo>
                    <a:pt x="2025" y="2175"/>
                    <a:pt x="2068" y="1982"/>
                    <a:pt x="2197" y="1831"/>
                  </a:cubicBezTo>
                  <a:cubicBezTo>
                    <a:pt x="2337" y="1723"/>
                    <a:pt x="2504" y="1669"/>
                    <a:pt x="2671" y="1669"/>
                  </a:cubicBezTo>
                  <a:cubicBezTo>
                    <a:pt x="2838" y="1669"/>
                    <a:pt x="3005" y="1723"/>
                    <a:pt x="3145" y="1831"/>
                  </a:cubicBezTo>
                  <a:cubicBezTo>
                    <a:pt x="3274" y="1982"/>
                    <a:pt x="3317" y="2175"/>
                    <a:pt x="3295" y="2348"/>
                  </a:cubicBezTo>
                  <a:cubicBezTo>
                    <a:pt x="3274" y="2563"/>
                    <a:pt x="3188" y="2778"/>
                    <a:pt x="3059" y="2951"/>
                  </a:cubicBezTo>
                  <a:cubicBezTo>
                    <a:pt x="2865" y="3231"/>
                    <a:pt x="2628" y="3511"/>
                    <a:pt x="2391" y="3769"/>
                  </a:cubicBezTo>
                  <a:cubicBezTo>
                    <a:pt x="2089" y="4092"/>
                    <a:pt x="1745" y="4437"/>
                    <a:pt x="1336" y="4803"/>
                  </a:cubicBezTo>
                  <a:cubicBezTo>
                    <a:pt x="927" y="5169"/>
                    <a:pt x="496" y="5556"/>
                    <a:pt x="1" y="5966"/>
                  </a:cubicBezTo>
                  <a:lnTo>
                    <a:pt x="1" y="7387"/>
                  </a:lnTo>
                  <a:lnTo>
                    <a:pt x="5923" y="7387"/>
                  </a:lnTo>
                  <a:lnTo>
                    <a:pt x="5923" y="5319"/>
                  </a:lnTo>
                  <a:lnTo>
                    <a:pt x="4114" y="5319"/>
                  </a:lnTo>
                  <a:lnTo>
                    <a:pt x="4114" y="5858"/>
                  </a:lnTo>
                  <a:lnTo>
                    <a:pt x="2972" y="5858"/>
                  </a:lnTo>
                  <a:cubicBezTo>
                    <a:pt x="3274" y="5621"/>
                    <a:pt x="3575" y="5363"/>
                    <a:pt x="3898" y="5083"/>
                  </a:cubicBezTo>
                  <a:cubicBezTo>
                    <a:pt x="4221" y="4824"/>
                    <a:pt x="4523" y="4523"/>
                    <a:pt x="4803" y="4200"/>
                  </a:cubicBezTo>
                  <a:cubicBezTo>
                    <a:pt x="5061" y="3898"/>
                    <a:pt x="5298" y="3575"/>
                    <a:pt x="5492" y="3209"/>
                  </a:cubicBezTo>
                  <a:cubicBezTo>
                    <a:pt x="5664" y="2886"/>
                    <a:pt x="5750" y="2498"/>
                    <a:pt x="5750" y="2132"/>
                  </a:cubicBezTo>
                  <a:cubicBezTo>
                    <a:pt x="5793" y="1529"/>
                    <a:pt x="5556" y="948"/>
                    <a:pt x="5104" y="539"/>
                  </a:cubicBezTo>
                  <a:cubicBezTo>
                    <a:pt x="4652" y="194"/>
                    <a:pt x="4006" y="1"/>
                    <a:pt x="3123"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5562816" y="3076407"/>
              <a:ext cx="63286" cy="98273"/>
            </a:xfrm>
            <a:custGeom>
              <a:avLst/>
              <a:gdLst/>
              <a:ahLst/>
              <a:cxnLst/>
              <a:rect l="l" t="t" r="r" b="b"/>
              <a:pathLst>
                <a:path w="4674" h="7258" extrusionOk="0">
                  <a:moveTo>
                    <a:pt x="2089" y="1"/>
                  </a:moveTo>
                  <a:lnTo>
                    <a:pt x="0" y="496"/>
                  </a:lnTo>
                  <a:lnTo>
                    <a:pt x="0" y="1530"/>
                  </a:lnTo>
                  <a:lnTo>
                    <a:pt x="1185" y="1530"/>
                  </a:lnTo>
                  <a:lnTo>
                    <a:pt x="1185" y="5729"/>
                  </a:lnTo>
                  <a:lnTo>
                    <a:pt x="280" y="5729"/>
                  </a:lnTo>
                  <a:lnTo>
                    <a:pt x="280" y="7258"/>
                  </a:lnTo>
                  <a:lnTo>
                    <a:pt x="4673" y="7258"/>
                  </a:lnTo>
                  <a:lnTo>
                    <a:pt x="4673" y="5729"/>
                  </a:lnTo>
                  <a:lnTo>
                    <a:pt x="3876" y="5729"/>
                  </a:lnTo>
                  <a:lnTo>
                    <a:pt x="3876"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5641836" y="3074660"/>
              <a:ext cx="84557" cy="101834"/>
            </a:xfrm>
            <a:custGeom>
              <a:avLst/>
              <a:gdLst/>
              <a:ahLst/>
              <a:cxnLst/>
              <a:rect l="l" t="t" r="r" b="b"/>
              <a:pathLst>
                <a:path w="6245" h="7521" extrusionOk="0">
                  <a:moveTo>
                    <a:pt x="2950" y="1659"/>
                  </a:moveTo>
                  <a:cubicBezTo>
                    <a:pt x="3123" y="1659"/>
                    <a:pt x="3295" y="1723"/>
                    <a:pt x="3424" y="1831"/>
                  </a:cubicBezTo>
                  <a:cubicBezTo>
                    <a:pt x="3532" y="1982"/>
                    <a:pt x="3596" y="2175"/>
                    <a:pt x="3575" y="2348"/>
                  </a:cubicBezTo>
                  <a:lnTo>
                    <a:pt x="3575" y="3058"/>
                  </a:lnTo>
                  <a:cubicBezTo>
                    <a:pt x="3489" y="3101"/>
                    <a:pt x="3402" y="3123"/>
                    <a:pt x="3295" y="3145"/>
                  </a:cubicBezTo>
                  <a:cubicBezTo>
                    <a:pt x="3187" y="3188"/>
                    <a:pt x="3079" y="3188"/>
                    <a:pt x="2972" y="3188"/>
                  </a:cubicBezTo>
                  <a:cubicBezTo>
                    <a:pt x="2520" y="3188"/>
                    <a:pt x="2304" y="2951"/>
                    <a:pt x="2304" y="2455"/>
                  </a:cubicBezTo>
                  <a:cubicBezTo>
                    <a:pt x="2283" y="2240"/>
                    <a:pt x="2347" y="2025"/>
                    <a:pt x="2476" y="1831"/>
                  </a:cubicBezTo>
                  <a:cubicBezTo>
                    <a:pt x="2584" y="1723"/>
                    <a:pt x="2756" y="1659"/>
                    <a:pt x="2950" y="1659"/>
                  </a:cubicBezTo>
                  <a:close/>
                  <a:moveTo>
                    <a:pt x="2950" y="1"/>
                  </a:moveTo>
                  <a:cubicBezTo>
                    <a:pt x="2003" y="1"/>
                    <a:pt x="1271" y="216"/>
                    <a:pt x="754" y="625"/>
                  </a:cubicBezTo>
                  <a:cubicBezTo>
                    <a:pt x="258" y="1013"/>
                    <a:pt x="0" y="1659"/>
                    <a:pt x="0" y="2542"/>
                  </a:cubicBezTo>
                  <a:cubicBezTo>
                    <a:pt x="0" y="2908"/>
                    <a:pt x="65" y="3252"/>
                    <a:pt x="194" y="3575"/>
                  </a:cubicBezTo>
                  <a:cubicBezTo>
                    <a:pt x="302" y="3834"/>
                    <a:pt x="474" y="4049"/>
                    <a:pt x="689" y="4221"/>
                  </a:cubicBezTo>
                  <a:cubicBezTo>
                    <a:pt x="883" y="4394"/>
                    <a:pt x="1141" y="4501"/>
                    <a:pt x="1400" y="4566"/>
                  </a:cubicBezTo>
                  <a:cubicBezTo>
                    <a:pt x="1658" y="4630"/>
                    <a:pt x="1938" y="4652"/>
                    <a:pt x="2197" y="4652"/>
                  </a:cubicBezTo>
                  <a:cubicBezTo>
                    <a:pt x="2476" y="4652"/>
                    <a:pt x="2735" y="4630"/>
                    <a:pt x="2993" y="4566"/>
                  </a:cubicBezTo>
                  <a:cubicBezTo>
                    <a:pt x="3187" y="4523"/>
                    <a:pt x="3381" y="4458"/>
                    <a:pt x="3575" y="4394"/>
                  </a:cubicBezTo>
                  <a:lnTo>
                    <a:pt x="3575" y="4587"/>
                  </a:lnTo>
                  <a:cubicBezTo>
                    <a:pt x="3596" y="4932"/>
                    <a:pt x="3489" y="5255"/>
                    <a:pt x="3295" y="5535"/>
                  </a:cubicBezTo>
                  <a:cubicBezTo>
                    <a:pt x="3107" y="5741"/>
                    <a:pt x="2837" y="5866"/>
                    <a:pt x="2557" y="5866"/>
                  </a:cubicBezTo>
                  <a:cubicBezTo>
                    <a:pt x="2516" y="5866"/>
                    <a:pt x="2475" y="5863"/>
                    <a:pt x="2433" y="5858"/>
                  </a:cubicBezTo>
                  <a:cubicBezTo>
                    <a:pt x="2365" y="5862"/>
                    <a:pt x="2296" y="5863"/>
                    <a:pt x="2228" y="5863"/>
                  </a:cubicBezTo>
                  <a:cubicBezTo>
                    <a:pt x="1909" y="5863"/>
                    <a:pt x="1593" y="5825"/>
                    <a:pt x="1292" y="5772"/>
                  </a:cubicBezTo>
                  <a:cubicBezTo>
                    <a:pt x="991" y="5729"/>
                    <a:pt x="689" y="5643"/>
                    <a:pt x="409" y="5556"/>
                  </a:cubicBezTo>
                  <a:lnTo>
                    <a:pt x="409" y="7064"/>
                  </a:lnTo>
                  <a:cubicBezTo>
                    <a:pt x="732" y="7171"/>
                    <a:pt x="1034" y="7279"/>
                    <a:pt x="1357" y="7365"/>
                  </a:cubicBezTo>
                  <a:cubicBezTo>
                    <a:pt x="1751" y="7459"/>
                    <a:pt x="2144" y="7520"/>
                    <a:pt x="2538" y="7520"/>
                  </a:cubicBezTo>
                  <a:cubicBezTo>
                    <a:pt x="2597" y="7520"/>
                    <a:pt x="2655" y="7519"/>
                    <a:pt x="2713" y="7516"/>
                  </a:cubicBezTo>
                  <a:cubicBezTo>
                    <a:pt x="2764" y="7518"/>
                    <a:pt x="2814" y="7519"/>
                    <a:pt x="2865" y="7519"/>
                  </a:cubicBezTo>
                  <a:cubicBezTo>
                    <a:pt x="3310" y="7519"/>
                    <a:pt x="3752" y="7436"/>
                    <a:pt x="4178" y="7301"/>
                  </a:cubicBezTo>
                  <a:cubicBezTo>
                    <a:pt x="4608" y="7150"/>
                    <a:pt x="4996" y="6913"/>
                    <a:pt x="5297" y="6568"/>
                  </a:cubicBezTo>
                  <a:cubicBezTo>
                    <a:pt x="5620" y="6202"/>
                    <a:pt x="5857" y="5750"/>
                    <a:pt x="5987" y="5255"/>
                  </a:cubicBezTo>
                  <a:cubicBezTo>
                    <a:pt x="6159" y="4609"/>
                    <a:pt x="6245" y="3920"/>
                    <a:pt x="6223" y="3252"/>
                  </a:cubicBezTo>
                  <a:cubicBezTo>
                    <a:pt x="6245" y="2757"/>
                    <a:pt x="6159" y="2283"/>
                    <a:pt x="6008" y="1809"/>
                  </a:cubicBezTo>
                  <a:cubicBezTo>
                    <a:pt x="5728" y="1034"/>
                    <a:pt x="5104" y="431"/>
                    <a:pt x="4328" y="194"/>
                  </a:cubicBezTo>
                  <a:cubicBezTo>
                    <a:pt x="3876" y="65"/>
                    <a:pt x="3402" y="1"/>
                    <a:pt x="295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5741842" y="3074660"/>
              <a:ext cx="84571" cy="101834"/>
            </a:xfrm>
            <a:custGeom>
              <a:avLst/>
              <a:gdLst/>
              <a:ahLst/>
              <a:cxnLst/>
              <a:rect l="l" t="t" r="r" b="b"/>
              <a:pathLst>
                <a:path w="6246" h="7521" extrusionOk="0">
                  <a:moveTo>
                    <a:pt x="2950" y="1659"/>
                  </a:moveTo>
                  <a:cubicBezTo>
                    <a:pt x="3123" y="1659"/>
                    <a:pt x="3295" y="1723"/>
                    <a:pt x="3424" y="1831"/>
                  </a:cubicBezTo>
                  <a:cubicBezTo>
                    <a:pt x="3553" y="1982"/>
                    <a:pt x="3597" y="2175"/>
                    <a:pt x="3597" y="2348"/>
                  </a:cubicBezTo>
                  <a:lnTo>
                    <a:pt x="3597" y="3058"/>
                  </a:lnTo>
                  <a:cubicBezTo>
                    <a:pt x="3489" y="3101"/>
                    <a:pt x="3403" y="3123"/>
                    <a:pt x="3317" y="3145"/>
                  </a:cubicBezTo>
                  <a:cubicBezTo>
                    <a:pt x="3209" y="3188"/>
                    <a:pt x="3101" y="3188"/>
                    <a:pt x="2972" y="3188"/>
                  </a:cubicBezTo>
                  <a:cubicBezTo>
                    <a:pt x="2541" y="3188"/>
                    <a:pt x="2326" y="2951"/>
                    <a:pt x="2326" y="2455"/>
                  </a:cubicBezTo>
                  <a:cubicBezTo>
                    <a:pt x="2304" y="2240"/>
                    <a:pt x="2348" y="2025"/>
                    <a:pt x="2477" y="1831"/>
                  </a:cubicBezTo>
                  <a:cubicBezTo>
                    <a:pt x="2606" y="1723"/>
                    <a:pt x="2778" y="1659"/>
                    <a:pt x="2950" y="1659"/>
                  </a:cubicBezTo>
                  <a:close/>
                  <a:moveTo>
                    <a:pt x="2950" y="1"/>
                  </a:moveTo>
                  <a:cubicBezTo>
                    <a:pt x="2003" y="1"/>
                    <a:pt x="1292" y="216"/>
                    <a:pt x="776" y="625"/>
                  </a:cubicBezTo>
                  <a:cubicBezTo>
                    <a:pt x="259" y="1013"/>
                    <a:pt x="22" y="1659"/>
                    <a:pt x="22" y="2542"/>
                  </a:cubicBezTo>
                  <a:cubicBezTo>
                    <a:pt x="0" y="2908"/>
                    <a:pt x="65" y="3252"/>
                    <a:pt x="194" y="3575"/>
                  </a:cubicBezTo>
                  <a:cubicBezTo>
                    <a:pt x="302" y="3834"/>
                    <a:pt x="474" y="4049"/>
                    <a:pt x="689" y="4221"/>
                  </a:cubicBezTo>
                  <a:cubicBezTo>
                    <a:pt x="905" y="4394"/>
                    <a:pt x="1142" y="4501"/>
                    <a:pt x="1400" y="4566"/>
                  </a:cubicBezTo>
                  <a:cubicBezTo>
                    <a:pt x="1658" y="4630"/>
                    <a:pt x="1938" y="4652"/>
                    <a:pt x="2218" y="4652"/>
                  </a:cubicBezTo>
                  <a:cubicBezTo>
                    <a:pt x="2477" y="4652"/>
                    <a:pt x="2735" y="4630"/>
                    <a:pt x="2994" y="4566"/>
                  </a:cubicBezTo>
                  <a:cubicBezTo>
                    <a:pt x="3209" y="4523"/>
                    <a:pt x="3403" y="4458"/>
                    <a:pt x="3597" y="4394"/>
                  </a:cubicBezTo>
                  <a:lnTo>
                    <a:pt x="3597" y="4587"/>
                  </a:lnTo>
                  <a:cubicBezTo>
                    <a:pt x="3618" y="4932"/>
                    <a:pt x="3510" y="5255"/>
                    <a:pt x="3295" y="5535"/>
                  </a:cubicBezTo>
                  <a:cubicBezTo>
                    <a:pt x="3107" y="5741"/>
                    <a:pt x="2854" y="5866"/>
                    <a:pt x="2578" y="5866"/>
                  </a:cubicBezTo>
                  <a:cubicBezTo>
                    <a:pt x="2538" y="5866"/>
                    <a:pt x="2497" y="5863"/>
                    <a:pt x="2455" y="5858"/>
                  </a:cubicBezTo>
                  <a:cubicBezTo>
                    <a:pt x="2387" y="5862"/>
                    <a:pt x="2318" y="5863"/>
                    <a:pt x="2249" y="5863"/>
                  </a:cubicBezTo>
                  <a:cubicBezTo>
                    <a:pt x="1930" y="5863"/>
                    <a:pt x="1611" y="5825"/>
                    <a:pt x="1292" y="5772"/>
                  </a:cubicBezTo>
                  <a:cubicBezTo>
                    <a:pt x="1012" y="5729"/>
                    <a:pt x="711" y="5643"/>
                    <a:pt x="431" y="5556"/>
                  </a:cubicBezTo>
                  <a:lnTo>
                    <a:pt x="431" y="7064"/>
                  </a:lnTo>
                  <a:cubicBezTo>
                    <a:pt x="732" y="7171"/>
                    <a:pt x="1055" y="7279"/>
                    <a:pt x="1378" y="7365"/>
                  </a:cubicBezTo>
                  <a:cubicBezTo>
                    <a:pt x="1754" y="7459"/>
                    <a:pt x="2145" y="7520"/>
                    <a:pt x="2538" y="7520"/>
                  </a:cubicBezTo>
                  <a:cubicBezTo>
                    <a:pt x="2597" y="7520"/>
                    <a:pt x="2655" y="7519"/>
                    <a:pt x="2714" y="7516"/>
                  </a:cubicBezTo>
                  <a:cubicBezTo>
                    <a:pt x="2766" y="7518"/>
                    <a:pt x="2819" y="7519"/>
                    <a:pt x="2871" y="7519"/>
                  </a:cubicBezTo>
                  <a:cubicBezTo>
                    <a:pt x="3331" y="7519"/>
                    <a:pt x="3774" y="7436"/>
                    <a:pt x="4199" y="7301"/>
                  </a:cubicBezTo>
                  <a:cubicBezTo>
                    <a:pt x="4630" y="7150"/>
                    <a:pt x="4996" y="6913"/>
                    <a:pt x="5298" y="6568"/>
                  </a:cubicBezTo>
                  <a:cubicBezTo>
                    <a:pt x="5642" y="6202"/>
                    <a:pt x="5879" y="5750"/>
                    <a:pt x="6008" y="5255"/>
                  </a:cubicBezTo>
                  <a:cubicBezTo>
                    <a:pt x="6181" y="4609"/>
                    <a:pt x="6245" y="3920"/>
                    <a:pt x="6245" y="3252"/>
                  </a:cubicBezTo>
                  <a:cubicBezTo>
                    <a:pt x="6245" y="2757"/>
                    <a:pt x="6181" y="2283"/>
                    <a:pt x="6008" y="1809"/>
                  </a:cubicBezTo>
                  <a:cubicBezTo>
                    <a:pt x="5750" y="1034"/>
                    <a:pt x="5125" y="431"/>
                    <a:pt x="4329" y="194"/>
                  </a:cubicBezTo>
                  <a:cubicBezTo>
                    <a:pt x="3898" y="65"/>
                    <a:pt x="3424" y="1"/>
                    <a:pt x="295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5168315" y="2837466"/>
              <a:ext cx="195653" cy="203601"/>
            </a:xfrm>
            <a:custGeom>
              <a:avLst/>
              <a:gdLst/>
              <a:ahLst/>
              <a:cxnLst/>
              <a:rect l="l" t="t" r="r" b="b"/>
              <a:pathLst>
                <a:path w="14450" h="15037" extrusionOk="0">
                  <a:moveTo>
                    <a:pt x="7301" y="3327"/>
                  </a:moveTo>
                  <a:cubicBezTo>
                    <a:pt x="7634" y="3327"/>
                    <a:pt x="7968" y="3435"/>
                    <a:pt x="8248" y="3650"/>
                  </a:cubicBezTo>
                  <a:cubicBezTo>
                    <a:pt x="8485" y="3952"/>
                    <a:pt x="8593" y="4318"/>
                    <a:pt x="8571" y="4706"/>
                  </a:cubicBezTo>
                  <a:lnTo>
                    <a:pt x="8571" y="10348"/>
                  </a:lnTo>
                  <a:cubicBezTo>
                    <a:pt x="8593" y="10714"/>
                    <a:pt x="8485" y="11101"/>
                    <a:pt x="8248" y="11403"/>
                  </a:cubicBezTo>
                  <a:cubicBezTo>
                    <a:pt x="8008" y="11603"/>
                    <a:pt x="7695" y="11728"/>
                    <a:pt x="7376" y="11728"/>
                  </a:cubicBezTo>
                  <a:cubicBezTo>
                    <a:pt x="7351" y="11728"/>
                    <a:pt x="7326" y="11727"/>
                    <a:pt x="7301" y="11726"/>
                  </a:cubicBezTo>
                  <a:cubicBezTo>
                    <a:pt x="7276" y="11727"/>
                    <a:pt x="7251" y="11728"/>
                    <a:pt x="7226" y="11728"/>
                  </a:cubicBezTo>
                  <a:cubicBezTo>
                    <a:pt x="6906" y="11728"/>
                    <a:pt x="6593" y="11603"/>
                    <a:pt x="6353" y="11403"/>
                  </a:cubicBezTo>
                  <a:cubicBezTo>
                    <a:pt x="6116" y="11101"/>
                    <a:pt x="5987" y="10714"/>
                    <a:pt x="6030" y="10348"/>
                  </a:cubicBezTo>
                  <a:lnTo>
                    <a:pt x="6030" y="4706"/>
                  </a:lnTo>
                  <a:cubicBezTo>
                    <a:pt x="5987" y="4318"/>
                    <a:pt x="6116" y="3952"/>
                    <a:pt x="6353" y="3650"/>
                  </a:cubicBezTo>
                  <a:cubicBezTo>
                    <a:pt x="6633" y="3435"/>
                    <a:pt x="6967" y="3327"/>
                    <a:pt x="7301" y="3327"/>
                  </a:cubicBezTo>
                  <a:close/>
                  <a:moveTo>
                    <a:pt x="7292" y="0"/>
                  </a:moveTo>
                  <a:cubicBezTo>
                    <a:pt x="6299" y="0"/>
                    <a:pt x="5309" y="140"/>
                    <a:pt x="4350" y="420"/>
                  </a:cubicBezTo>
                  <a:cubicBezTo>
                    <a:pt x="3511" y="657"/>
                    <a:pt x="2735" y="1109"/>
                    <a:pt x="2111" y="1712"/>
                  </a:cubicBezTo>
                  <a:cubicBezTo>
                    <a:pt x="1443" y="2380"/>
                    <a:pt x="970" y="3177"/>
                    <a:pt x="668" y="4060"/>
                  </a:cubicBezTo>
                  <a:cubicBezTo>
                    <a:pt x="0" y="6321"/>
                    <a:pt x="0" y="8733"/>
                    <a:pt x="668" y="10994"/>
                  </a:cubicBezTo>
                  <a:cubicBezTo>
                    <a:pt x="970" y="11877"/>
                    <a:pt x="1443" y="12673"/>
                    <a:pt x="2111" y="13319"/>
                  </a:cubicBezTo>
                  <a:cubicBezTo>
                    <a:pt x="2735" y="13922"/>
                    <a:pt x="3511" y="14375"/>
                    <a:pt x="4350" y="14633"/>
                  </a:cubicBezTo>
                  <a:cubicBezTo>
                    <a:pt x="5309" y="14902"/>
                    <a:pt x="6299" y="15037"/>
                    <a:pt x="7292" y="15037"/>
                  </a:cubicBezTo>
                  <a:cubicBezTo>
                    <a:pt x="8286" y="15037"/>
                    <a:pt x="9282" y="14902"/>
                    <a:pt x="10251" y="14633"/>
                  </a:cubicBezTo>
                  <a:cubicBezTo>
                    <a:pt x="11091" y="14375"/>
                    <a:pt x="11866" y="13922"/>
                    <a:pt x="12490" y="13319"/>
                  </a:cubicBezTo>
                  <a:cubicBezTo>
                    <a:pt x="13136" y="12673"/>
                    <a:pt x="13632" y="11877"/>
                    <a:pt x="13912" y="10994"/>
                  </a:cubicBezTo>
                  <a:cubicBezTo>
                    <a:pt x="14278" y="9874"/>
                    <a:pt x="14450" y="8711"/>
                    <a:pt x="14428" y="7527"/>
                  </a:cubicBezTo>
                  <a:cubicBezTo>
                    <a:pt x="14450" y="6342"/>
                    <a:pt x="14278" y="5179"/>
                    <a:pt x="13912" y="4060"/>
                  </a:cubicBezTo>
                  <a:cubicBezTo>
                    <a:pt x="13632" y="3177"/>
                    <a:pt x="13136" y="2380"/>
                    <a:pt x="12490" y="1712"/>
                  </a:cubicBezTo>
                  <a:cubicBezTo>
                    <a:pt x="11866" y="1109"/>
                    <a:pt x="11091" y="657"/>
                    <a:pt x="10251" y="420"/>
                  </a:cubicBezTo>
                  <a:cubicBezTo>
                    <a:pt x="9282" y="140"/>
                    <a:pt x="8286" y="0"/>
                    <a:pt x="7292"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5395448" y="2841109"/>
              <a:ext cx="233267" cy="196533"/>
            </a:xfrm>
            <a:custGeom>
              <a:avLst/>
              <a:gdLst/>
              <a:ahLst/>
              <a:cxnLst/>
              <a:rect l="l" t="t" r="r" b="b"/>
              <a:pathLst>
                <a:path w="17228" h="14515" extrusionOk="0">
                  <a:moveTo>
                    <a:pt x="1" y="1"/>
                  </a:moveTo>
                  <a:lnTo>
                    <a:pt x="1" y="3058"/>
                  </a:lnTo>
                  <a:lnTo>
                    <a:pt x="1120" y="3058"/>
                  </a:lnTo>
                  <a:lnTo>
                    <a:pt x="1120" y="11457"/>
                  </a:lnTo>
                  <a:lnTo>
                    <a:pt x="1" y="11457"/>
                  </a:lnTo>
                  <a:lnTo>
                    <a:pt x="1" y="14515"/>
                  </a:lnTo>
                  <a:lnTo>
                    <a:pt x="6526" y="14515"/>
                  </a:lnTo>
                  <a:lnTo>
                    <a:pt x="6526" y="11457"/>
                  </a:lnTo>
                  <a:lnTo>
                    <a:pt x="5406" y="11457"/>
                  </a:lnTo>
                  <a:lnTo>
                    <a:pt x="5406" y="6095"/>
                  </a:lnTo>
                  <a:lnTo>
                    <a:pt x="10875" y="14515"/>
                  </a:lnTo>
                  <a:lnTo>
                    <a:pt x="16108" y="14515"/>
                  </a:lnTo>
                  <a:lnTo>
                    <a:pt x="16108" y="3058"/>
                  </a:lnTo>
                  <a:lnTo>
                    <a:pt x="17228" y="3058"/>
                  </a:lnTo>
                  <a:lnTo>
                    <a:pt x="17228" y="1"/>
                  </a:lnTo>
                  <a:lnTo>
                    <a:pt x="10703" y="1"/>
                  </a:lnTo>
                  <a:lnTo>
                    <a:pt x="10703" y="3058"/>
                  </a:lnTo>
                  <a:lnTo>
                    <a:pt x="11823" y="3058"/>
                  </a:lnTo>
                  <a:lnTo>
                    <a:pt x="11823" y="7494"/>
                  </a:lnTo>
                  <a:lnTo>
                    <a:pt x="691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5661943" y="2841109"/>
              <a:ext cx="172919" cy="196533"/>
            </a:xfrm>
            <a:custGeom>
              <a:avLst/>
              <a:gdLst/>
              <a:ahLst/>
              <a:cxnLst/>
              <a:rect l="l" t="t" r="r" b="b"/>
              <a:pathLst>
                <a:path w="12771" h="14515" extrusionOk="0">
                  <a:moveTo>
                    <a:pt x="1" y="1"/>
                  </a:moveTo>
                  <a:lnTo>
                    <a:pt x="1" y="3058"/>
                  </a:lnTo>
                  <a:lnTo>
                    <a:pt x="1121" y="3058"/>
                  </a:lnTo>
                  <a:lnTo>
                    <a:pt x="1121" y="11457"/>
                  </a:lnTo>
                  <a:lnTo>
                    <a:pt x="1" y="11457"/>
                  </a:lnTo>
                  <a:lnTo>
                    <a:pt x="1" y="14515"/>
                  </a:lnTo>
                  <a:lnTo>
                    <a:pt x="12771" y="14515"/>
                  </a:lnTo>
                  <a:lnTo>
                    <a:pt x="12771" y="8507"/>
                  </a:lnTo>
                  <a:lnTo>
                    <a:pt x="8593" y="8507"/>
                  </a:lnTo>
                  <a:lnTo>
                    <a:pt x="8593" y="11457"/>
                  </a:lnTo>
                  <a:lnTo>
                    <a:pt x="6332" y="11457"/>
                  </a:lnTo>
                  <a:lnTo>
                    <a:pt x="6332" y="8119"/>
                  </a:lnTo>
                  <a:lnTo>
                    <a:pt x="7990" y="8119"/>
                  </a:lnTo>
                  <a:lnTo>
                    <a:pt x="7990" y="6009"/>
                  </a:lnTo>
                  <a:lnTo>
                    <a:pt x="6332" y="6009"/>
                  </a:lnTo>
                  <a:lnTo>
                    <a:pt x="6332" y="3058"/>
                  </a:lnTo>
                  <a:lnTo>
                    <a:pt x="8593" y="3058"/>
                  </a:lnTo>
                  <a:lnTo>
                    <a:pt x="8593" y="5621"/>
                  </a:lnTo>
                  <a:lnTo>
                    <a:pt x="12771" y="5621"/>
                  </a:lnTo>
                  <a:lnTo>
                    <a:pt x="1277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46"/>
          <p:cNvGrpSpPr/>
          <p:nvPr/>
        </p:nvGrpSpPr>
        <p:grpSpPr>
          <a:xfrm>
            <a:off x="2845951" y="3211427"/>
            <a:ext cx="1575945" cy="807968"/>
            <a:chOff x="2845951" y="2525627"/>
            <a:chExt cx="1575945" cy="807968"/>
          </a:xfrm>
        </p:grpSpPr>
        <p:sp>
          <p:nvSpPr>
            <p:cNvPr id="1128" name="Google Shape;1128;p46"/>
            <p:cNvSpPr/>
            <p:nvPr/>
          </p:nvSpPr>
          <p:spPr>
            <a:xfrm>
              <a:off x="2845951" y="2543996"/>
              <a:ext cx="1557587" cy="789599"/>
            </a:xfrm>
            <a:custGeom>
              <a:avLst/>
              <a:gdLst/>
              <a:ahLst/>
              <a:cxnLst/>
              <a:rect l="l" t="t" r="r" b="b"/>
              <a:pathLst>
                <a:path w="115036" h="58316" extrusionOk="0">
                  <a:moveTo>
                    <a:pt x="2067" y="0"/>
                  </a:moveTo>
                  <a:cubicBezTo>
                    <a:pt x="2261" y="474"/>
                    <a:pt x="2347" y="970"/>
                    <a:pt x="2326" y="1465"/>
                  </a:cubicBezTo>
                  <a:cubicBezTo>
                    <a:pt x="2326" y="2908"/>
                    <a:pt x="1550" y="4135"/>
                    <a:pt x="0" y="4458"/>
                  </a:cubicBezTo>
                  <a:lnTo>
                    <a:pt x="0" y="4630"/>
                  </a:lnTo>
                  <a:cubicBezTo>
                    <a:pt x="1550" y="4953"/>
                    <a:pt x="2218" y="6159"/>
                    <a:pt x="2218" y="7602"/>
                  </a:cubicBezTo>
                  <a:cubicBezTo>
                    <a:pt x="2218" y="9066"/>
                    <a:pt x="1550" y="10272"/>
                    <a:pt x="0" y="10595"/>
                  </a:cubicBezTo>
                  <a:lnTo>
                    <a:pt x="0" y="10768"/>
                  </a:lnTo>
                  <a:cubicBezTo>
                    <a:pt x="1550" y="11091"/>
                    <a:pt x="2218" y="12318"/>
                    <a:pt x="2218" y="13761"/>
                  </a:cubicBezTo>
                  <a:cubicBezTo>
                    <a:pt x="2218" y="15204"/>
                    <a:pt x="1550" y="16410"/>
                    <a:pt x="0" y="16733"/>
                  </a:cubicBezTo>
                  <a:lnTo>
                    <a:pt x="0" y="16905"/>
                  </a:lnTo>
                  <a:cubicBezTo>
                    <a:pt x="1550" y="17249"/>
                    <a:pt x="2218" y="18455"/>
                    <a:pt x="2218" y="19898"/>
                  </a:cubicBezTo>
                  <a:cubicBezTo>
                    <a:pt x="2218" y="21341"/>
                    <a:pt x="1550" y="22547"/>
                    <a:pt x="0" y="22870"/>
                  </a:cubicBezTo>
                  <a:lnTo>
                    <a:pt x="0" y="23064"/>
                  </a:lnTo>
                  <a:cubicBezTo>
                    <a:pt x="1550" y="23387"/>
                    <a:pt x="2218" y="24593"/>
                    <a:pt x="2218" y="26035"/>
                  </a:cubicBezTo>
                  <a:cubicBezTo>
                    <a:pt x="2218" y="27478"/>
                    <a:pt x="1550" y="28684"/>
                    <a:pt x="0" y="29029"/>
                  </a:cubicBezTo>
                  <a:lnTo>
                    <a:pt x="0" y="29201"/>
                  </a:lnTo>
                  <a:cubicBezTo>
                    <a:pt x="1550" y="29524"/>
                    <a:pt x="2218" y="30730"/>
                    <a:pt x="2218" y="32173"/>
                  </a:cubicBezTo>
                  <a:cubicBezTo>
                    <a:pt x="2218" y="33637"/>
                    <a:pt x="1550" y="34843"/>
                    <a:pt x="0" y="35166"/>
                  </a:cubicBezTo>
                  <a:lnTo>
                    <a:pt x="0" y="35338"/>
                  </a:lnTo>
                  <a:cubicBezTo>
                    <a:pt x="1550" y="35661"/>
                    <a:pt x="2218" y="36867"/>
                    <a:pt x="2218" y="38331"/>
                  </a:cubicBezTo>
                  <a:cubicBezTo>
                    <a:pt x="2218" y="39774"/>
                    <a:pt x="1550" y="40980"/>
                    <a:pt x="0" y="41303"/>
                  </a:cubicBezTo>
                  <a:lnTo>
                    <a:pt x="0" y="41475"/>
                  </a:lnTo>
                  <a:cubicBezTo>
                    <a:pt x="1550" y="41799"/>
                    <a:pt x="2218" y="43026"/>
                    <a:pt x="2218" y="44469"/>
                  </a:cubicBezTo>
                  <a:cubicBezTo>
                    <a:pt x="2218" y="45912"/>
                    <a:pt x="1550" y="47117"/>
                    <a:pt x="0" y="47440"/>
                  </a:cubicBezTo>
                  <a:lnTo>
                    <a:pt x="0" y="47634"/>
                  </a:lnTo>
                  <a:cubicBezTo>
                    <a:pt x="1550" y="47957"/>
                    <a:pt x="2218" y="49163"/>
                    <a:pt x="2218" y="50606"/>
                  </a:cubicBezTo>
                  <a:cubicBezTo>
                    <a:pt x="2218" y="52049"/>
                    <a:pt x="1550" y="53255"/>
                    <a:pt x="0" y="53578"/>
                  </a:cubicBezTo>
                  <a:lnTo>
                    <a:pt x="0" y="53772"/>
                  </a:lnTo>
                  <a:cubicBezTo>
                    <a:pt x="1550" y="54095"/>
                    <a:pt x="2326" y="55301"/>
                    <a:pt x="2326" y="56743"/>
                  </a:cubicBezTo>
                  <a:cubicBezTo>
                    <a:pt x="2347" y="57282"/>
                    <a:pt x="2240" y="57820"/>
                    <a:pt x="2003" y="58315"/>
                  </a:cubicBezTo>
                  <a:lnTo>
                    <a:pt x="113421" y="58315"/>
                  </a:lnTo>
                  <a:cubicBezTo>
                    <a:pt x="113119" y="57842"/>
                    <a:pt x="112947" y="57303"/>
                    <a:pt x="112904" y="56743"/>
                  </a:cubicBezTo>
                  <a:cubicBezTo>
                    <a:pt x="112904" y="55387"/>
                    <a:pt x="113765" y="54181"/>
                    <a:pt x="115036" y="53772"/>
                  </a:cubicBezTo>
                  <a:lnTo>
                    <a:pt x="115036" y="53578"/>
                  </a:lnTo>
                  <a:cubicBezTo>
                    <a:pt x="112086" y="52695"/>
                    <a:pt x="112086" y="48496"/>
                    <a:pt x="115036" y="47613"/>
                  </a:cubicBezTo>
                  <a:lnTo>
                    <a:pt x="115036" y="47440"/>
                  </a:lnTo>
                  <a:cubicBezTo>
                    <a:pt x="112086" y="46558"/>
                    <a:pt x="112086" y="42358"/>
                    <a:pt x="115036" y="41475"/>
                  </a:cubicBezTo>
                  <a:lnTo>
                    <a:pt x="115036" y="41303"/>
                  </a:lnTo>
                  <a:cubicBezTo>
                    <a:pt x="112086" y="40420"/>
                    <a:pt x="112086" y="36221"/>
                    <a:pt x="115036" y="35338"/>
                  </a:cubicBezTo>
                  <a:lnTo>
                    <a:pt x="115036" y="35166"/>
                  </a:lnTo>
                  <a:cubicBezTo>
                    <a:pt x="112086" y="34283"/>
                    <a:pt x="112086" y="30084"/>
                    <a:pt x="115036" y="29201"/>
                  </a:cubicBezTo>
                  <a:lnTo>
                    <a:pt x="115036" y="29029"/>
                  </a:lnTo>
                  <a:cubicBezTo>
                    <a:pt x="112086" y="28146"/>
                    <a:pt x="112086" y="23947"/>
                    <a:pt x="115036" y="23064"/>
                  </a:cubicBezTo>
                  <a:lnTo>
                    <a:pt x="115036" y="22870"/>
                  </a:lnTo>
                  <a:cubicBezTo>
                    <a:pt x="112086" y="21987"/>
                    <a:pt x="112086" y="17788"/>
                    <a:pt x="115036" y="16905"/>
                  </a:cubicBezTo>
                  <a:lnTo>
                    <a:pt x="115036" y="16733"/>
                  </a:lnTo>
                  <a:cubicBezTo>
                    <a:pt x="112086" y="15850"/>
                    <a:pt x="112086" y="11651"/>
                    <a:pt x="115036" y="10768"/>
                  </a:cubicBezTo>
                  <a:lnTo>
                    <a:pt x="115036" y="10595"/>
                  </a:lnTo>
                  <a:cubicBezTo>
                    <a:pt x="112086" y="9712"/>
                    <a:pt x="112086" y="5513"/>
                    <a:pt x="115036" y="4630"/>
                  </a:cubicBezTo>
                  <a:lnTo>
                    <a:pt x="115036" y="4458"/>
                  </a:lnTo>
                  <a:cubicBezTo>
                    <a:pt x="113765" y="4027"/>
                    <a:pt x="112904" y="2821"/>
                    <a:pt x="112904" y="1465"/>
                  </a:cubicBezTo>
                  <a:cubicBezTo>
                    <a:pt x="112947" y="948"/>
                    <a:pt x="113098" y="453"/>
                    <a:pt x="113356" y="0"/>
                  </a:cubicBezTo>
                  <a:close/>
                </a:path>
              </a:pathLst>
            </a:custGeom>
            <a:solidFill>
              <a:srgbClr val="432918">
                <a:alpha val="7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864308" y="2525627"/>
              <a:ext cx="1557587" cy="789599"/>
            </a:xfrm>
            <a:custGeom>
              <a:avLst/>
              <a:gdLst/>
              <a:ahLst/>
              <a:cxnLst/>
              <a:rect l="l" t="t" r="r" b="b"/>
              <a:pathLst>
                <a:path w="115036" h="58316" extrusionOk="0">
                  <a:moveTo>
                    <a:pt x="2067" y="0"/>
                  </a:moveTo>
                  <a:cubicBezTo>
                    <a:pt x="2261" y="474"/>
                    <a:pt x="2347" y="970"/>
                    <a:pt x="2326" y="1465"/>
                  </a:cubicBezTo>
                  <a:cubicBezTo>
                    <a:pt x="2326" y="2908"/>
                    <a:pt x="1550" y="4135"/>
                    <a:pt x="0" y="4458"/>
                  </a:cubicBezTo>
                  <a:lnTo>
                    <a:pt x="0" y="4630"/>
                  </a:lnTo>
                  <a:cubicBezTo>
                    <a:pt x="1550" y="4953"/>
                    <a:pt x="2218" y="6159"/>
                    <a:pt x="2218" y="7602"/>
                  </a:cubicBezTo>
                  <a:cubicBezTo>
                    <a:pt x="2218" y="9066"/>
                    <a:pt x="1550" y="10272"/>
                    <a:pt x="0" y="10595"/>
                  </a:cubicBezTo>
                  <a:lnTo>
                    <a:pt x="0" y="10768"/>
                  </a:lnTo>
                  <a:cubicBezTo>
                    <a:pt x="1550" y="11091"/>
                    <a:pt x="2218" y="12318"/>
                    <a:pt x="2218" y="13761"/>
                  </a:cubicBezTo>
                  <a:cubicBezTo>
                    <a:pt x="2218" y="15204"/>
                    <a:pt x="1550" y="16410"/>
                    <a:pt x="0" y="16733"/>
                  </a:cubicBezTo>
                  <a:lnTo>
                    <a:pt x="0" y="16905"/>
                  </a:lnTo>
                  <a:cubicBezTo>
                    <a:pt x="1550" y="17249"/>
                    <a:pt x="2218" y="18455"/>
                    <a:pt x="2218" y="19898"/>
                  </a:cubicBezTo>
                  <a:cubicBezTo>
                    <a:pt x="2218" y="21341"/>
                    <a:pt x="1550" y="22547"/>
                    <a:pt x="0" y="22870"/>
                  </a:cubicBezTo>
                  <a:lnTo>
                    <a:pt x="0" y="23064"/>
                  </a:lnTo>
                  <a:cubicBezTo>
                    <a:pt x="1550" y="23387"/>
                    <a:pt x="2218" y="24593"/>
                    <a:pt x="2218" y="26035"/>
                  </a:cubicBezTo>
                  <a:cubicBezTo>
                    <a:pt x="2218" y="27478"/>
                    <a:pt x="1550" y="28684"/>
                    <a:pt x="0" y="29029"/>
                  </a:cubicBezTo>
                  <a:lnTo>
                    <a:pt x="0" y="29201"/>
                  </a:lnTo>
                  <a:cubicBezTo>
                    <a:pt x="1550" y="29524"/>
                    <a:pt x="2218" y="30730"/>
                    <a:pt x="2218" y="32173"/>
                  </a:cubicBezTo>
                  <a:cubicBezTo>
                    <a:pt x="2218" y="33637"/>
                    <a:pt x="1550" y="34843"/>
                    <a:pt x="0" y="35166"/>
                  </a:cubicBezTo>
                  <a:lnTo>
                    <a:pt x="0" y="35338"/>
                  </a:lnTo>
                  <a:cubicBezTo>
                    <a:pt x="1550" y="35661"/>
                    <a:pt x="2218" y="36867"/>
                    <a:pt x="2218" y="38331"/>
                  </a:cubicBezTo>
                  <a:cubicBezTo>
                    <a:pt x="2218" y="39774"/>
                    <a:pt x="1550" y="40980"/>
                    <a:pt x="0" y="41303"/>
                  </a:cubicBezTo>
                  <a:lnTo>
                    <a:pt x="0" y="41475"/>
                  </a:lnTo>
                  <a:cubicBezTo>
                    <a:pt x="1550" y="41799"/>
                    <a:pt x="2218" y="43026"/>
                    <a:pt x="2218" y="44469"/>
                  </a:cubicBezTo>
                  <a:cubicBezTo>
                    <a:pt x="2218" y="45912"/>
                    <a:pt x="1550" y="47117"/>
                    <a:pt x="0" y="47440"/>
                  </a:cubicBezTo>
                  <a:lnTo>
                    <a:pt x="0" y="47634"/>
                  </a:lnTo>
                  <a:cubicBezTo>
                    <a:pt x="1550" y="47957"/>
                    <a:pt x="2218" y="49163"/>
                    <a:pt x="2218" y="50606"/>
                  </a:cubicBezTo>
                  <a:cubicBezTo>
                    <a:pt x="2218" y="52049"/>
                    <a:pt x="1550" y="53255"/>
                    <a:pt x="0" y="53578"/>
                  </a:cubicBezTo>
                  <a:lnTo>
                    <a:pt x="0" y="53772"/>
                  </a:lnTo>
                  <a:cubicBezTo>
                    <a:pt x="1550" y="54095"/>
                    <a:pt x="2326" y="55301"/>
                    <a:pt x="2326" y="56743"/>
                  </a:cubicBezTo>
                  <a:cubicBezTo>
                    <a:pt x="2347" y="57282"/>
                    <a:pt x="2240" y="57820"/>
                    <a:pt x="2003" y="58315"/>
                  </a:cubicBezTo>
                  <a:lnTo>
                    <a:pt x="113421" y="58315"/>
                  </a:lnTo>
                  <a:cubicBezTo>
                    <a:pt x="113119" y="57842"/>
                    <a:pt x="112947" y="57303"/>
                    <a:pt x="112904" y="56743"/>
                  </a:cubicBezTo>
                  <a:cubicBezTo>
                    <a:pt x="112904" y="55387"/>
                    <a:pt x="113765" y="54181"/>
                    <a:pt x="115036" y="53772"/>
                  </a:cubicBezTo>
                  <a:lnTo>
                    <a:pt x="115036" y="53578"/>
                  </a:lnTo>
                  <a:cubicBezTo>
                    <a:pt x="112086" y="52695"/>
                    <a:pt x="112086" y="48496"/>
                    <a:pt x="115036" y="47613"/>
                  </a:cubicBezTo>
                  <a:lnTo>
                    <a:pt x="115036" y="47440"/>
                  </a:lnTo>
                  <a:cubicBezTo>
                    <a:pt x="112086" y="46558"/>
                    <a:pt x="112086" y="42358"/>
                    <a:pt x="115036" y="41475"/>
                  </a:cubicBezTo>
                  <a:lnTo>
                    <a:pt x="115036" y="41303"/>
                  </a:lnTo>
                  <a:cubicBezTo>
                    <a:pt x="112086" y="40420"/>
                    <a:pt x="112086" y="36221"/>
                    <a:pt x="115036" y="35338"/>
                  </a:cubicBezTo>
                  <a:lnTo>
                    <a:pt x="115036" y="35166"/>
                  </a:lnTo>
                  <a:cubicBezTo>
                    <a:pt x="112086" y="34283"/>
                    <a:pt x="112086" y="30084"/>
                    <a:pt x="115036" y="29201"/>
                  </a:cubicBezTo>
                  <a:lnTo>
                    <a:pt x="115036" y="29029"/>
                  </a:lnTo>
                  <a:cubicBezTo>
                    <a:pt x="112086" y="28146"/>
                    <a:pt x="112086" y="23947"/>
                    <a:pt x="115036" y="23064"/>
                  </a:cubicBezTo>
                  <a:lnTo>
                    <a:pt x="115036" y="22870"/>
                  </a:lnTo>
                  <a:cubicBezTo>
                    <a:pt x="112086" y="21987"/>
                    <a:pt x="112086" y="17788"/>
                    <a:pt x="115036" y="16905"/>
                  </a:cubicBezTo>
                  <a:lnTo>
                    <a:pt x="115036" y="16733"/>
                  </a:lnTo>
                  <a:cubicBezTo>
                    <a:pt x="112086" y="15850"/>
                    <a:pt x="112086" y="11651"/>
                    <a:pt x="115036" y="10768"/>
                  </a:cubicBezTo>
                  <a:lnTo>
                    <a:pt x="115036" y="10595"/>
                  </a:lnTo>
                  <a:cubicBezTo>
                    <a:pt x="112086" y="9712"/>
                    <a:pt x="112086" y="5513"/>
                    <a:pt x="115036" y="4630"/>
                  </a:cubicBezTo>
                  <a:lnTo>
                    <a:pt x="115036" y="4458"/>
                  </a:lnTo>
                  <a:cubicBezTo>
                    <a:pt x="113765" y="4027"/>
                    <a:pt x="112904" y="2821"/>
                    <a:pt x="112904" y="1465"/>
                  </a:cubicBezTo>
                  <a:cubicBezTo>
                    <a:pt x="112947" y="948"/>
                    <a:pt x="113098" y="453"/>
                    <a:pt x="1133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2971314" y="2601139"/>
              <a:ext cx="1343872" cy="643813"/>
            </a:xfrm>
            <a:custGeom>
              <a:avLst/>
              <a:gdLst/>
              <a:ahLst/>
              <a:cxnLst/>
              <a:rect l="l" t="t" r="r" b="b"/>
              <a:pathLst>
                <a:path w="99252" h="47549" extrusionOk="0">
                  <a:moveTo>
                    <a:pt x="95095" y="539"/>
                  </a:moveTo>
                  <a:cubicBezTo>
                    <a:pt x="97098" y="539"/>
                    <a:pt x="98713" y="2154"/>
                    <a:pt x="98713" y="4157"/>
                  </a:cubicBezTo>
                  <a:lnTo>
                    <a:pt x="98713" y="43392"/>
                  </a:lnTo>
                  <a:cubicBezTo>
                    <a:pt x="98713" y="45395"/>
                    <a:pt x="97098" y="47010"/>
                    <a:pt x="95095" y="47010"/>
                  </a:cubicBezTo>
                  <a:lnTo>
                    <a:pt x="4156" y="47010"/>
                  </a:lnTo>
                  <a:cubicBezTo>
                    <a:pt x="2153" y="47010"/>
                    <a:pt x="538" y="45395"/>
                    <a:pt x="538" y="43392"/>
                  </a:cubicBezTo>
                  <a:lnTo>
                    <a:pt x="538" y="4157"/>
                  </a:lnTo>
                  <a:cubicBezTo>
                    <a:pt x="538" y="2154"/>
                    <a:pt x="2153" y="539"/>
                    <a:pt x="4156" y="539"/>
                  </a:cubicBezTo>
                  <a:close/>
                  <a:moveTo>
                    <a:pt x="4156" y="1"/>
                  </a:moveTo>
                  <a:cubicBezTo>
                    <a:pt x="1852" y="1"/>
                    <a:pt x="0" y="1853"/>
                    <a:pt x="0" y="4157"/>
                  </a:cubicBezTo>
                  <a:lnTo>
                    <a:pt x="0" y="43392"/>
                  </a:lnTo>
                  <a:cubicBezTo>
                    <a:pt x="0" y="45697"/>
                    <a:pt x="1852" y="47549"/>
                    <a:pt x="4156" y="47549"/>
                  </a:cubicBezTo>
                  <a:lnTo>
                    <a:pt x="95095" y="47549"/>
                  </a:lnTo>
                  <a:cubicBezTo>
                    <a:pt x="97378" y="47549"/>
                    <a:pt x="99251" y="45697"/>
                    <a:pt x="99251" y="43392"/>
                  </a:cubicBezTo>
                  <a:lnTo>
                    <a:pt x="99251" y="4157"/>
                  </a:lnTo>
                  <a:cubicBezTo>
                    <a:pt x="99251" y="1853"/>
                    <a:pt x="97378" y="1"/>
                    <a:pt x="95095"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4155103" y="2604646"/>
              <a:ext cx="7298" cy="636813"/>
            </a:xfrm>
            <a:custGeom>
              <a:avLst/>
              <a:gdLst/>
              <a:ahLst/>
              <a:cxnLst/>
              <a:rect l="l" t="t" r="r" b="b"/>
              <a:pathLst>
                <a:path w="539" h="47032" extrusionOk="0">
                  <a:moveTo>
                    <a:pt x="0" y="0"/>
                  </a:moveTo>
                  <a:lnTo>
                    <a:pt x="0" y="47031"/>
                  </a:lnTo>
                  <a:lnTo>
                    <a:pt x="538" y="47031"/>
                  </a:lnTo>
                  <a:lnTo>
                    <a:pt x="538"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4205242" y="3068242"/>
              <a:ext cx="62704" cy="20134"/>
            </a:xfrm>
            <a:custGeom>
              <a:avLst/>
              <a:gdLst/>
              <a:ahLst/>
              <a:cxnLst/>
              <a:rect l="l" t="t" r="r" b="b"/>
              <a:pathLst>
                <a:path w="4631" h="1487" extrusionOk="0">
                  <a:moveTo>
                    <a:pt x="1" y="1"/>
                  </a:moveTo>
                  <a:lnTo>
                    <a:pt x="1" y="582"/>
                  </a:lnTo>
                  <a:cubicBezTo>
                    <a:pt x="345" y="798"/>
                    <a:pt x="604" y="1099"/>
                    <a:pt x="712" y="1487"/>
                  </a:cubicBezTo>
                  <a:lnTo>
                    <a:pt x="1401" y="1400"/>
                  </a:lnTo>
                  <a:cubicBezTo>
                    <a:pt x="1336" y="1185"/>
                    <a:pt x="1250" y="970"/>
                    <a:pt x="1099" y="798"/>
                  </a:cubicBezTo>
                  <a:lnTo>
                    <a:pt x="4631" y="798"/>
                  </a:lnTo>
                  <a:lnTo>
                    <a:pt x="463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4203224" y="3006432"/>
              <a:ext cx="64721" cy="37912"/>
            </a:xfrm>
            <a:custGeom>
              <a:avLst/>
              <a:gdLst/>
              <a:ahLst/>
              <a:cxnLst/>
              <a:rect l="l" t="t" r="r" b="b"/>
              <a:pathLst>
                <a:path w="4780" h="2800" extrusionOk="0">
                  <a:moveTo>
                    <a:pt x="4026" y="1"/>
                  </a:moveTo>
                  <a:lnTo>
                    <a:pt x="4026" y="1443"/>
                  </a:lnTo>
                  <a:cubicBezTo>
                    <a:pt x="2669" y="539"/>
                    <a:pt x="1916" y="173"/>
                    <a:pt x="1291" y="173"/>
                  </a:cubicBezTo>
                  <a:cubicBezTo>
                    <a:pt x="1267" y="171"/>
                    <a:pt x="1243" y="171"/>
                    <a:pt x="1220" y="171"/>
                  </a:cubicBezTo>
                  <a:cubicBezTo>
                    <a:pt x="542" y="171"/>
                    <a:pt x="1" y="757"/>
                    <a:pt x="42" y="1443"/>
                  </a:cubicBezTo>
                  <a:cubicBezTo>
                    <a:pt x="21" y="1960"/>
                    <a:pt x="279" y="2477"/>
                    <a:pt x="710" y="2778"/>
                  </a:cubicBezTo>
                  <a:lnTo>
                    <a:pt x="1399" y="2671"/>
                  </a:lnTo>
                  <a:cubicBezTo>
                    <a:pt x="1184" y="2520"/>
                    <a:pt x="710" y="2175"/>
                    <a:pt x="710" y="1616"/>
                  </a:cubicBezTo>
                  <a:cubicBezTo>
                    <a:pt x="689" y="1250"/>
                    <a:pt x="976" y="923"/>
                    <a:pt x="1333" y="923"/>
                  </a:cubicBezTo>
                  <a:cubicBezTo>
                    <a:pt x="1355" y="923"/>
                    <a:pt x="1377" y="924"/>
                    <a:pt x="1399" y="926"/>
                  </a:cubicBezTo>
                  <a:cubicBezTo>
                    <a:pt x="1743" y="926"/>
                    <a:pt x="2282" y="1077"/>
                    <a:pt x="4780" y="2800"/>
                  </a:cubicBezTo>
                  <a:lnTo>
                    <a:pt x="4780"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4203495" y="2947519"/>
              <a:ext cx="65615" cy="39686"/>
            </a:xfrm>
            <a:custGeom>
              <a:avLst/>
              <a:gdLst/>
              <a:ahLst/>
              <a:cxnLst/>
              <a:rect l="l" t="t" r="r" b="b"/>
              <a:pathLst>
                <a:path w="4846" h="2931" extrusionOk="0">
                  <a:moveTo>
                    <a:pt x="3262" y="0"/>
                  </a:moveTo>
                  <a:cubicBezTo>
                    <a:pt x="2808" y="0"/>
                    <a:pt x="2383" y="254"/>
                    <a:pt x="2176" y="648"/>
                  </a:cubicBezTo>
                  <a:cubicBezTo>
                    <a:pt x="1992" y="361"/>
                    <a:pt x="1652" y="172"/>
                    <a:pt x="1305" y="172"/>
                  </a:cubicBezTo>
                  <a:cubicBezTo>
                    <a:pt x="1287" y="172"/>
                    <a:pt x="1268" y="173"/>
                    <a:pt x="1250" y="174"/>
                  </a:cubicBezTo>
                  <a:cubicBezTo>
                    <a:pt x="754" y="174"/>
                    <a:pt x="22" y="411"/>
                    <a:pt x="22" y="1595"/>
                  </a:cubicBezTo>
                  <a:cubicBezTo>
                    <a:pt x="1" y="1961"/>
                    <a:pt x="108" y="2349"/>
                    <a:pt x="345" y="2650"/>
                  </a:cubicBezTo>
                  <a:lnTo>
                    <a:pt x="927" y="2521"/>
                  </a:lnTo>
                  <a:cubicBezTo>
                    <a:pt x="776" y="2263"/>
                    <a:pt x="690" y="1983"/>
                    <a:pt x="690" y="1681"/>
                  </a:cubicBezTo>
                  <a:cubicBezTo>
                    <a:pt x="690" y="1186"/>
                    <a:pt x="905" y="971"/>
                    <a:pt x="1271" y="971"/>
                  </a:cubicBezTo>
                  <a:cubicBezTo>
                    <a:pt x="1637" y="971"/>
                    <a:pt x="1917" y="1186"/>
                    <a:pt x="1917" y="1918"/>
                  </a:cubicBezTo>
                  <a:lnTo>
                    <a:pt x="1917" y="2198"/>
                  </a:lnTo>
                  <a:lnTo>
                    <a:pt x="2542" y="2284"/>
                  </a:lnTo>
                  <a:lnTo>
                    <a:pt x="2542" y="1703"/>
                  </a:lnTo>
                  <a:cubicBezTo>
                    <a:pt x="2542" y="949"/>
                    <a:pt x="2929" y="777"/>
                    <a:pt x="3339" y="777"/>
                  </a:cubicBezTo>
                  <a:cubicBezTo>
                    <a:pt x="3941" y="777"/>
                    <a:pt x="4114" y="1251"/>
                    <a:pt x="4114" y="1703"/>
                  </a:cubicBezTo>
                  <a:cubicBezTo>
                    <a:pt x="4114" y="2090"/>
                    <a:pt x="3985" y="2435"/>
                    <a:pt x="3769" y="2736"/>
                  </a:cubicBezTo>
                  <a:lnTo>
                    <a:pt x="4480" y="2930"/>
                  </a:lnTo>
                  <a:cubicBezTo>
                    <a:pt x="4738" y="2564"/>
                    <a:pt x="4846" y="2133"/>
                    <a:pt x="4846" y="1681"/>
                  </a:cubicBezTo>
                  <a:cubicBezTo>
                    <a:pt x="4846" y="841"/>
                    <a:pt x="4351" y="2"/>
                    <a:pt x="3317" y="2"/>
                  </a:cubicBezTo>
                  <a:cubicBezTo>
                    <a:pt x="3299" y="1"/>
                    <a:pt x="3280" y="0"/>
                    <a:pt x="3262"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4205242" y="2884843"/>
              <a:ext cx="62704" cy="45508"/>
            </a:xfrm>
            <a:custGeom>
              <a:avLst/>
              <a:gdLst/>
              <a:ahLst/>
              <a:cxnLst/>
              <a:rect l="l" t="t" r="r" b="b"/>
              <a:pathLst>
                <a:path w="4631" h="3361" extrusionOk="0">
                  <a:moveTo>
                    <a:pt x="2714" y="1357"/>
                  </a:moveTo>
                  <a:lnTo>
                    <a:pt x="2714" y="2262"/>
                  </a:lnTo>
                  <a:lnTo>
                    <a:pt x="1228" y="1357"/>
                  </a:lnTo>
                  <a:close/>
                  <a:moveTo>
                    <a:pt x="2714" y="1"/>
                  </a:moveTo>
                  <a:lnTo>
                    <a:pt x="2714" y="582"/>
                  </a:lnTo>
                  <a:lnTo>
                    <a:pt x="1" y="582"/>
                  </a:lnTo>
                  <a:lnTo>
                    <a:pt x="1" y="1228"/>
                  </a:lnTo>
                  <a:lnTo>
                    <a:pt x="3360" y="3360"/>
                  </a:lnTo>
                  <a:lnTo>
                    <a:pt x="3360" y="1357"/>
                  </a:lnTo>
                  <a:lnTo>
                    <a:pt x="4631" y="1357"/>
                  </a:lnTo>
                  <a:lnTo>
                    <a:pt x="4631" y="582"/>
                  </a:lnTo>
                  <a:lnTo>
                    <a:pt x="3360" y="582"/>
                  </a:lnTo>
                  <a:lnTo>
                    <a:pt x="3360"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4205242" y="2825361"/>
              <a:ext cx="63868" cy="39374"/>
            </a:xfrm>
            <a:custGeom>
              <a:avLst/>
              <a:gdLst/>
              <a:ahLst/>
              <a:cxnLst/>
              <a:rect l="l" t="t" r="r" b="b"/>
              <a:pathLst>
                <a:path w="4717" h="2908" extrusionOk="0">
                  <a:moveTo>
                    <a:pt x="3080" y="1"/>
                  </a:moveTo>
                  <a:cubicBezTo>
                    <a:pt x="2154" y="1"/>
                    <a:pt x="1724" y="561"/>
                    <a:pt x="1724" y="1896"/>
                  </a:cubicBezTo>
                  <a:lnTo>
                    <a:pt x="733" y="1767"/>
                  </a:lnTo>
                  <a:lnTo>
                    <a:pt x="733" y="324"/>
                  </a:lnTo>
                  <a:lnTo>
                    <a:pt x="1" y="259"/>
                  </a:lnTo>
                  <a:lnTo>
                    <a:pt x="1" y="2369"/>
                  </a:lnTo>
                  <a:lnTo>
                    <a:pt x="2391" y="2649"/>
                  </a:lnTo>
                  <a:lnTo>
                    <a:pt x="2391" y="2003"/>
                  </a:lnTo>
                  <a:cubicBezTo>
                    <a:pt x="2391" y="1013"/>
                    <a:pt x="2693" y="776"/>
                    <a:pt x="3123" y="776"/>
                  </a:cubicBezTo>
                  <a:cubicBezTo>
                    <a:pt x="3705" y="776"/>
                    <a:pt x="3985" y="1250"/>
                    <a:pt x="3985" y="1745"/>
                  </a:cubicBezTo>
                  <a:cubicBezTo>
                    <a:pt x="3985" y="2090"/>
                    <a:pt x="3877" y="2434"/>
                    <a:pt x="3662" y="2714"/>
                  </a:cubicBezTo>
                  <a:lnTo>
                    <a:pt x="4372" y="2908"/>
                  </a:lnTo>
                  <a:cubicBezTo>
                    <a:pt x="4480" y="2843"/>
                    <a:pt x="4717" y="2262"/>
                    <a:pt x="4717" y="1723"/>
                  </a:cubicBezTo>
                  <a:cubicBezTo>
                    <a:pt x="4717" y="841"/>
                    <a:pt x="4135" y="1"/>
                    <a:pt x="308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205242" y="2763254"/>
              <a:ext cx="64450" cy="41419"/>
            </a:xfrm>
            <a:custGeom>
              <a:avLst/>
              <a:gdLst/>
              <a:ahLst/>
              <a:cxnLst/>
              <a:rect l="l" t="t" r="r" b="b"/>
              <a:pathLst>
                <a:path w="4760" h="3059" extrusionOk="0">
                  <a:moveTo>
                    <a:pt x="3206" y="732"/>
                  </a:moveTo>
                  <a:cubicBezTo>
                    <a:pt x="3662" y="732"/>
                    <a:pt x="4028" y="1090"/>
                    <a:pt x="4028" y="1530"/>
                  </a:cubicBezTo>
                  <a:cubicBezTo>
                    <a:pt x="4049" y="1927"/>
                    <a:pt x="3724" y="2284"/>
                    <a:pt x="3330" y="2284"/>
                  </a:cubicBezTo>
                  <a:cubicBezTo>
                    <a:pt x="3319" y="2284"/>
                    <a:pt x="3307" y="2284"/>
                    <a:pt x="3296" y="2284"/>
                  </a:cubicBezTo>
                  <a:cubicBezTo>
                    <a:pt x="3283" y="2284"/>
                    <a:pt x="3270" y="2284"/>
                    <a:pt x="3258" y="2284"/>
                  </a:cubicBezTo>
                  <a:cubicBezTo>
                    <a:pt x="2802" y="2284"/>
                    <a:pt x="2435" y="1905"/>
                    <a:pt x="2477" y="1465"/>
                  </a:cubicBezTo>
                  <a:cubicBezTo>
                    <a:pt x="2456" y="1056"/>
                    <a:pt x="2779" y="733"/>
                    <a:pt x="3166" y="733"/>
                  </a:cubicBezTo>
                  <a:cubicBezTo>
                    <a:pt x="3180" y="732"/>
                    <a:pt x="3193" y="732"/>
                    <a:pt x="3206" y="732"/>
                  </a:cubicBezTo>
                  <a:close/>
                  <a:moveTo>
                    <a:pt x="3166" y="1"/>
                  </a:moveTo>
                  <a:cubicBezTo>
                    <a:pt x="2284" y="1"/>
                    <a:pt x="1831" y="625"/>
                    <a:pt x="1831" y="1401"/>
                  </a:cubicBezTo>
                  <a:cubicBezTo>
                    <a:pt x="1810" y="1702"/>
                    <a:pt x="1917" y="2004"/>
                    <a:pt x="2154" y="2219"/>
                  </a:cubicBezTo>
                  <a:cubicBezTo>
                    <a:pt x="1185" y="2047"/>
                    <a:pt x="389" y="1035"/>
                    <a:pt x="302" y="561"/>
                  </a:cubicBezTo>
                  <a:lnTo>
                    <a:pt x="1" y="1078"/>
                  </a:lnTo>
                  <a:cubicBezTo>
                    <a:pt x="1" y="1745"/>
                    <a:pt x="1250" y="3059"/>
                    <a:pt x="2973" y="3059"/>
                  </a:cubicBezTo>
                  <a:cubicBezTo>
                    <a:pt x="4243" y="3059"/>
                    <a:pt x="4717" y="2413"/>
                    <a:pt x="4717" y="1616"/>
                  </a:cubicBezTo>
                  <a:cubicBezTo>
                    <a:pt x="4760" y="733"/>
                    <a:pt x="4049" y="1"/>
                    <a:pt x="3166"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3127295" y="2758880"/>
              <a:ext cx="1031599" cy="7312"/>
            </a:xfrm>
            <a:custGeom>
              <a:avLst/>
              <a:gdLst/>
              <a:ahLst/>
              <a:cxnLst/>
              <a:rect l="l" t="t" r="r" b="b"/>
              <a:pathLst>
                <a:path w="76189" h="540" extrusionOk="0">
                  <a:moveTo>
                    <a:pt x="1" y="1"/>
                  </a:moveTo>
                  <a:lnTo>
                    <a:pt x="1" y="539"/>
                  </a:lnTo>
                  <a:lnTo>
                    <a:pt x="76189" y="539"/>
                  </a:lnTo>
                  <a:lnTo>
                    <a:pt x="7618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3247138" y="2685696"/>
              <a:ext cx="12254" cy="13134"/>
            </a:xfrm>
            <a:custGeom>
              <a:avLst/>
              <a:gdLst/>
              <a:ahLst/>
              <a:cxnLst/>
              <a:rect l="l" t="t" r="r" b="b"/>
              <a:pathLst>
                <a:path w="905" h="970" extrusionOk="0">
                  <a:moveTo>
                    <a:pt x="0" y="1"/>
                  </a:moveTo>
                  <a:lnTo>
                    <a:pt x="0" y="970"/>
                  </a:lnTo>
                  <a:lnTo>
                    <a:pt x="905" y="970"/>
                  </a:lnTo>
                  <a:lnTo>
                    <a:pt x="905"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320024" y="2650127"/>
              <a:ext cx="61255" cy="69988"/>
            </a:xfrm>
            <a:custGeom>
              <a:avLst/>
              <a:gdLst/>
              <a:ahLst/>
              <a:cxnLst/>
              <a:rect l="l" t="t" r="r" b="b"/>
              <a:pathLst>
                <a:path w="4524" h="5169" extrusionOk="0">
                  <a:moveTo>
                    <a:pt x="2241" y="1314"/>
                  </a:moveTo>
                  <a:lnTo>
                    <a:pt x="2865" y="3037"/>
                  </a:lnTo>
                  <a:lnTo>
                    <a:pt x="1638" y="3037"/>
                  </a:lnTo>
                  <a:lnTo>
                    <a:pt x="2241" y="1314"/>
                  </a:lnTo>
                  <a:close/>
                  <a:moveTo>
                    <a:pt x="1831" y="1"/>
                  </a:moveTo>
                  <a:lnTo>
                    <a:pt x="1" y="5169"/>
                  </a:lnTo>
                  <a:lnTo>
                    <a:pt x="905" y="5169"/>
                  </a:lnTo>
                  <a:lnTo>
                    <a:pt x="1358" y="3877"/>
                  </a:lnTo>
                  <a:lnTo>
                    <a:pt x="3167" y="3877"/>
                  </a:lnTo>
                  <a:lnTo>
                    <a:pt x="3619" y="5169"/>
                  </a:lnTo>
                  <a:lnTo>
                    <a:pt x="4523" y="5169"/>
                  </a:lnTo>
                  <a:lnTo>
                    <a:pt x="267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405461" y="2650127"/>
              <a:ext cx="60957" cy="69988"/>
            </a:xfrm>
            <a:custGeom>
              <a:avLst/>
              <a:gdLst/>
              <a:ahLst/>
              <a:cxnLst/>
              <a:rect l="l" t="t" r="r" b="b"/>
              <a:pathLst>
                <a:path w="4502" h="5169" extrusionOk="0">
                  <a:moveTo>
                    <a:pt x="1939" y="819"/>
                  </a:moveTo>
                  <a:cubicBezTo>
                    <a:pt x="2994" y="819"/>
                    <a:pt x="3532" y="1508"/>
                    <a:pt x="3532" y="2585"/>
                  </a:cubicBezTo>
                  <a:cubicBezTo>
                    <a:pt x="3532" y="3640"/>
                    <a:pt x="2994" y="4351"/>
                    <a:pt x="1939" y="4351"/>
                  </a:cubicBezTo>
                  <a:lnTo>
                    <a:pt x="883" y="4351"/>
                  </a:lnTo>
                  <a:lnTo>
                    <a:pt x="883" y="819"/>
                  </a:lnTo>
                  <a:close/>
                  <a:moveTo>
                    <a:pt x="1" y="1"/>
                  </a:moveTo>
                  <a:lnTo>
                    <a:pt x="1" y="5169"/>
                  </a:lnTo>
                  <a:lnTo>
                    <a:pt x="1939" y="5169"/>
                  </a:lnTo>
                  <a:cubicBezTo>
                    <a:pt x="3424" y="5169"/>
                    <a:pt x="4501" y="4200"/>
                    <a:pt x="4501" y="2585"/>
                  </a:cubicBezTo>
                  <a:cubicBezTo>
                    <a:pt x="4501" y="948"/>
                    <a:pt x="3424" y="1"/>
                    <a:pt x="1939"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490018" y="2650127"/>
              <a:ext cx="73495" cy="69988"/>
            </a:xfrm>
            <a:custGeom>
              <a:avLst/>
              <a:gdLst/>
              <a:ahLst/>
              <a:cxnLst/>
              <a:rect l="l" t="t" r="r" b="b"/>
              <a:pathLst>
                <a:path w="5428" h="5169" extrusionOk="0">
                  <a:moveTo>
                    <a:pt x="711" y="1"/>
                  </a:moveTo>
                  <a:lnTo>
                    <a:pt x="0" y="5169"/>
                  </a:lnTo>
                  <a:lnTo>
                    <a:pt x="905" y="5169"/>
                  </a:lnTo>
                  <a:lnTo>
                    <a:pt x="1357" y="1573"/>
                  </a:lnTo>
                  <a:lnTo>
                    <a:pt x="2714" y="4028"/>
                  </a:lnTo>
                  <a:lnTo>
                    <a:pt x="4070" y="1551"/>
                  </a:lnTo>
                  <a:lnTo>
                    <a:pt x="4523" y="5169"/>
                  </a:lnTo>
                  <a:lnTo>
                    <a:pt x="5427" y="5169"/>
                  </a:lnTo>
                  <a:lnTo>
                    <a:pt x="4716" y="1"/>
                  </a:lnTo>
                  <a:lnTo>
                    <a:pt x="4006" y="1"/>
                  </a:lnTo>
                  <a:lnTo>
                    <a:pt x="2714" y="2412"/>
                  </a:lnTo>
                  <a:lnTo>
                    <a:pt x="142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3591189" y="2650127"/>
              <a:ext cx="11969" cy="69988"/>
            </a:xfrm>
            <a:custGeom>
              <a:avLst/>
              <a:gdLst/>
              <a:ahLst/>
              <a:cxnLst/>
              <a:rect l="l" t="t" r="r" b="b"/>
              <a:pathLst>
                <a:path w="884" h="5169" extrusionOk="0">
                  <a:moveTo>
                    <a:pt x="1" y="1"/>
                  </a:moveTo>
                  <a:lnTo>
                    <a:pt x="1" y="5169"/>
                  </a:lnTo>
                  <a:lnTo>
                    <a:pt x="884" y="5169"/>
                  </a:lnTo>
                  <a:lnTo>
                    <a:pt x="884"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3628803" y="2650127"/>
              <a:ext cx="51628" cy="69988"/>
            </a:xfrm>
            <a:custGeom>
              <a:avLst/>
              <a:gdLst/>
              <a:ahLst/>
              <a:cxnLst/>
              <a:rect l="l" t="t" r="r" b="b"/>
              <a:pathLst>
                <a:path w="3813" h="5169" extrusionOk="0">
                  <a:moveTo>
                    <a:pt x="1" y="1"/>
                  </a:moveTo>
                  <a:lnTo>
                    <a:pt x="1" y="819"/>
                  </a:lnTo>
                  <a:lnTo>
                    <a:pt x="1465" y="819"/>
                  </a:lnTo>
                  <a:lnTo>
                    <a:pt x="1465" y="5169"/>
                  </a:lnTo>
                  <a:lnTo>
                    <a:pt x="2348" y="5169"/>
                  </a:lnTo>
                  <a:lnTo>
                    <a:pt x="2348" y="819"/>
                  </a:lnTo>
                  <a:lnTo>
                    <a:pt x="3812" y="819"/>
                  </a:lnTo>
                  <a:lnTo>
                    <a:pt x="381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3740481" y="2648664"/>
              <a:ext cx="69108" cy="72615"/>
            </a:xfrm>
            <a:custGeom>
              <a:avLst/>
              <a:gdLst/>
              <a:ahLst/>
              <a:cxnLst/>
              <a:rect l="l" t="t" r="r" b="b"/>
              <a:pathLst>
                <a:path w="5104" h="5363" extrusionOk="0">
                  <a:moveTo>
                    <a:pt x="2541" y="819"/>
                  </a:moveTo>
                  <a:cubicBezTo>
                    <a:pt x="3597" y="819"/>
                    <a:pt x="4135" y="1616"/>
                    <a:pt x="4135" y="2693"/>
                  </a:cubicBezTo>
                  <a:cubicBezTo>
                    <a:pt x="4135" y="3748"/>
                    <a:pt x="3597" y="4545"/>
                    <a:pt x="2541" y="4545"/>
                  </a:cubicBezTo>
                  <a:cubicBezTo>
                    <a:pt x="1486" y="4545"/>
                    <a:pt x="948" y="3748"/>
                    <a:pt x="948" y="2693"/>
                  </a:cubicBezTo>
                  <a:cubicBezTo>
                    <a:pt x="948" y="1616"/>
                    <a:pt x="1486" y="819"/>
                    <a:pt x="2541" y="819"/>
                  </a:cubicBezTo>
                  <a:close/>
                  <a:moveTo>
                    <a:pt x="2541" y="1"/>
                  </a:moveTo>
                  <a:cubicBezTo>
                    <a:pt x="1077" y="1"/>
                    <a:pt x="0" y="1056"/>
                    <a:pt x="0" y="2693"/>
                  </a:cubicBezTo>
                  <a:cubicBezTo>
                    <a:pt x="0" y="4308"/>
                    <a:pt x="1077" y="5363"/>
                    <a:pt x="2541" y="5363"/>
                  </a:cubicBezTo>
                  <a:cubicBezTo>
                    <a:pt x="4027" y="5363"/>
                    <a:pt x="5104" y="4308"/>
                    <a:pt x="5104" y="2693"/>
                  </a:cubicBezTo>
                  <a:cubicBezTo>
                    <a:pt x="5104" y="1056"/>
                    <a:pt x="4027" y="1"/>
                    <a:pt x="2541"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3836994" y="2650127"/>
              <a:ext cx="55121" cy="69988"/>
            </a:xfrm>
            <a:custGeom>
              <a:avLst/>
              <a:gdLst/>
              <a:ahLst/>
              <a:cxnLst/>
              <a:rect l="l" t="t" r="r" b="b"/>
              <a:pathLst>
                <a:path w="4071" h="5169" extrusionOk="0">
                  <a:moveTo>
                    <a:pt x="0" y="1"/>
                  </a:moveTo>
                  <a:lnTo>
                    <a:pt x="0" y="5169"/>
                  </a:lnTo>
                  <a:lnTo>
                    <a:pt x="862" y="5169"/>
                  </a:lnTo>
                  <a:lnTo>
                    <a:pt x="862" y="1443"/>
                  </a:lnTo>
                  <a:lnTo>
                    <a:pt x="3338" y="5169"/>
                  </a:lnTo>
                  <a:lnTo>
                    <a:pt x="4070" y="5169"/>
                  </a:lnTo>
                  <a:lnTo>
                    <a:pt x="4070" y="1"/>
                  </a:lnTo>
                  <a:lnTo>
                    <a:pt x="3187" y="1"/>
                  </a:lnTo>
                  <a:lnTo>
                    <a:pt x="3187" y="3489"/>
                  </a:lnTo>
                  <a:lnTo>
                    <a:pt x="88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3923583" y="2650127"/>
              <a:ext cx="44926" cy="69988"/>
            </a:xfrm>
            <a:custGeom>
              <a:avLst/>
              <a:gdLst/>
              <a:ahLst/>
              <a:cxnLst/>
              <a:rect l="l" t="t" r="r" b="b"/>
              <a:pathLst>
                <a:path w="3318" h="5169" extrusionOk="0">
                  <a:moveTo>
                    <a:pt x="1" y="1"/>
                  </a:moveTo>
                  <a:lnTo>
                    <a:pt x="1" y="5169"/>
                  </a:lnTo>
                  <a:lnTo>
                    <a:pt x="3317" y="5169"/>
                  </a:lnTo>
                  <a:lnTo>
                    <a:pt x="3317" y="4329"/>
                  </a:lnTo>
                  <a:lnTo>
                    <a:pt x="884" y="4329"/>
                  </a:lnTo>
                  <a:lnTo>
                    <a:pt x="884" y="2886"/>
                  </a:lnTo>
                  <a:lnTo>
                    <a:pt x="2736" y="2886"/>
                  </a:lnTo>
                  <a:lnTo>
                    <a:pt x="2736" y="2046"/>
                  </a:lnTo>
                  <a:lnTo>
                    <a:pt x="884" y="2046"/>
                  </a:lnTo>
                  <a:lnTo>
                    <a:pt x="884" y="819"/>
                  </a:lnTo>
                  <a:lnTo>
                    <a:pt x="3253" y="819"/>
                  </a:lnTo>
                  <a:lnTo>
                    <a:pt x="325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4032052" y="2686576"/>
              <a:ext cx="12552" cy="13134"/>
            </a:xfrm>
            <a:custGeom>
              <a:avLst/>
              <a:gdLst/>
              <a:ahLst/>
              <a:cxnLst/>
              <a:rect l="l" t="t" r="r" b="b"/>
              <a:pathLst>
                <a:path w="927" h="970" extrusionOk="0">
                  <a:moveTo>
                    <a:pt x="1" y="0"/>
                  </a:moveTo>
                  <a:lnTo>
                    <a:pt x="1" y="969"/>
                  </a:lnTo>
                  <a:lnTo>
                    <a:pt x="927" y="969"/>
                  </a:lnTo>
                  <a:lnTo>
                    <a:pt x="92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3244809" y="3005850"/>
              <a:ext cx="132381" cy="176711"/>
            </a:xfrm>
            <a:custGeom>
              <a:avLst/>
              <a:gdLst/>
              <a:ahLst/>
              <a:cxnLst/>
              <a:rect l="l" t="t" r="r" b="b"/>
              <a:pathLst>
                <a:path w="9777" h="13051" extrusionOk="0">
                  <a:moveTo>
                    <a:pt x="0" y="0"/>
                  </a:moveTo>
                  <a:lnTo>
                    <a:pt x="0" y="2305"/>
                  </a:lnTo>
                  <a:lnTo>
                    <a:pt x="3683" y="2305"/>
                  </a:lnTo>
                  <a:lnTo>
                    <a:pt x="3683" y="13050"/>
                  </a:lnTo>
                  <a:lnTo>
                    <a:pt x="6073" y="13050"/>
                  </a:lnTo>
                  <a:lnTo>
                    <a:pt x="6073" y="2305"/>
                  </a:lnTo>
                  <a:lnTo>
                    <a:pt x="9777" y="2305"/>
                  </a:lnTo>
                  <a:lnTo>
                    <a:pt x="977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3400207" y="3005850"/>
              <a:ext cx="32388" cy="176711"/>
            </a:xfrm>
            <a:custGeom>
              <a:avLst/>
              <a:gdLst/>
              <a:ahLst/>
              <a:cxnLst/>
              <a:rect l="l" t="t" r="r" b="b"/>
              <a:pathLst>
                <a:path w="2392" h="13051" extrusionOk="0">
                  <a:moveTo>
                    <a:pt x="1" y="0"/>
                  </a:moveTo>
                  <a:lnTo>
                    <a:pt x="1" y="13050"/>
                  </a:lnTo>
                  <a:lnTo>
                    <a:pt x="2391" y="13050"/>
                  </a:lnTo>
                  <a:lnTo>
                    <a:pt x="2391"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3460867" y="3002329"/>
              <a:ext cx="137634" cy="183738"/>
            </a:xfrm>
            <a:custGeom>
              <a:avLst/>
              <a:gdLst/>
              <a:ahLst/>
              <a:cxnLst/>
              <a:rect l="l" t="t" r="r" b="b"/>
              <a:pathLst>
                <a:path w="10165" h="13570" extrusionOk="0">
                  <a:moveTo>
                    <a:pt x="6586" y="1"/>
                  </a:moveTo>
                  <a:cubicBezTo>
                    <a:pt x="6537" y="1"/>
                    <a:pt x="6488" y="1"/>
                    <a:pt x="6439" y="2"/>
                  </a:cubicBezTo>
                  <a:cubicBezTo>
                    <a:pt x="2713" y="2"/>
                    <a:pt x="0" y="2694"/>
                    <a:pt x="0" y="6785"/>
                  </a:cubicBezTo>
                  <a:cubicBezTo>
                    <a:pt x="0" y="10882"/>
                    <a:pt x="2692" y="13569"/>
                    <a:pt x="6394" y="13569"/>
                  </a:cubicBezTo>
                  <a:cubicBezTo>
                    <a:pt x="6409" y="13569"/>
                    <a:pt x="6424" y="13569"/>
                    <a:pt x="6439" y="13569"/>
                  </a:cubicBezTo>
                  <a:cubicBezTo>
                    <a:pt x="6488" y="13569"/>
                    <a:pt x="6537" y="13570"/>
                    <a:pt x="6586" y="13570"/>
                  </a:cubicBezTo>
                  <a:cubicBezTo>
                    <a:pt x="7807" y="13570"/>
                    <a:pt x="9025" y="13312"/>
                    <a:pt x="10164" y="12815"/>
                  </a:cubicBezTo>
                  <a:lnTo>
                    <a:pt x="9884" y="10532"/>
                  </a:lnTo>
                  <a:cubicBezTo>
                    <a:pt x="8808" y="11028"/>
                    <a:pt x="7623" y="11264"/>
                    <a:pt x="6439" y="11286"/>
                  </a:cubicBezTo>
                  <a:cubicBezTo>
                    <a:pt x="3898" y="11286"/>
                    <a:pt x="2627" y="9391"/>
                    <a:pt x="2627" y="6785"/>
                  </a:cubicBezTo>
                  <a:cubicBezTo>
                    <a:pt x="2627" y="4180"/>
                    <a:pt x="3898" y="2285"/>
                    <a:pt x="6439" y="2285"/>
                  </a:cubicBezTo>
                  <a:cubicBezTo>
                    <a:pt x="7623" y="2306"/>
                    <a:pt x="8808" y="2565"/>
                    <a:pt x="9884" y="3038"/>
                  </a:cubicBezTo>
                  <a:lnTo>
                    <a:pt x="10164" y="756"/>
                  </a:lnTo>
                  <a:cubicBezTo>
                    <a:pt x="9025" y="259"/>
                    <a:pt x="7807" y="1"/>
                    <a:pt x="6586"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3625310" y="3005850"/>
              <a:ext cx="136754" cy="176711"/>
            </a:xfrm>
            <a:custGeom>
              <a:avLst/>
              <a:gdLst/>
              <a:ahLst/>
              <a:cxnLst/>
              <a:rect l="l" t="t" r="r" b="b"/>
              <a:pathLst>
                <a:path w="10100" h="13051" extrusionOk="0">
                  <a:moveTo>
                    <a:pt x="0" y="0"/>
                  </a:moveTo>
                  <a:lnTo>
                    <a:pt x="0" y="13050"/>
                  </a:lnTo>
                  <a:lnTo>
                    <a:pt x="2391" y="13050"/>
                  </a:lnTo>
                  <a:lnTo>
                    <a:pt x="2391" y="0"/>
                  </a:lnTo>
                  <a:close/>
                  <a:moveTo>
                    <a:pt x="7408" y="0"/>
                  </a:moveTo>
                  <a:lnTo>
                    <a:pt x="2864" y="6159"/>
                  </a:lnTo>
                  <a:lnTo>
                    <a:pt x="7408" y="13050"/>
                  </a:lnTo>
                  <a:lnTo>
                    <a:pt x="10100" y="13050"/>
                  </a:lnTo>
                  <a:lnTo>
                    <a:pt x="5556" y="6159"/>
                  </a:lnTo>
                  <a:lnTo>
                    <a:pt x="10100"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3782171" y="3005850"/>
              <a:ext cx="115767" cy="176711"/>
            </a:xfrm>
            <a:custGeom>
              <a:avLst/>
              <a:gdLst/>
              <a:ahLst/>
              <a:cxnLst/>
              <a:rect l="l" t="t" r="r" b="b"/>
              <a:pathLst>
                <a:path w="8550" h="13051" extrusionOk="0">
                  <a:moveTo>
                    <a:pt x="1" y="0"/>
                  </a:moveTo>
                  <a:lnTo>
                    <a:pt x="1" y="13050"/>
                  </a:lnTo>
                  <a:lnTo>
                    <a:pt x="8550" y="13050"/>
                  </a:lnTo>
                  <a:lnTo>
                    <a:pt x="8550" y="10746"/>
                  </a:lnTo>
                  <a:lnTo>
                    <a:pt x="2456" y="10746"/>
                  </a:lnTo>
                  <a:lnTo>
                    <a:pt x="2456" y="7408"/>
                  </a:lnTo>
                  <a:lnTo>
                    <a:pt x="7042" y="7408"/>
                  </a:lnTo>
                  <a:lnTo>
                    <a:pt x="7042" y="5083"/>
                  </a:lnTo>
                  <a:lnTo>
                    <a:pt x="2456" y="5083"/>
                  </a:lnTo>
                  <a:lnTo>
                    <a:pt x="2456" y="2305"/>
                  </a:lnTo>
                  <a:lnTo>
                    <a:pt x="8356" y="2305"/>
                  </a:lnTo>
                  <a:lnTo>
                    <a:pt x="8356"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3910178" y="3005850"/>
              <a:ext cx="132381" cy="176711"/>
            </a:xfrm>
            <a:custGeom>
              <a:avLst/>
              <a:gdLst/>
              <a:ahLst/>
              <a:cxnLst/>
              <a:rect l="l" t="t" r="r" b="b"/>
              <a:pathLst>
                <a:path w="9777" h="13051" extrusionOk="0">
                  <a:moveTo>
                    <a:pt x="0" y="0"/>
                  </a:moveTo>
                  <a:lnTo>
                    <a:pt x="0" y="2305"/>
                  </a:lnTo>
                  <a:lnTo>
                    <a:pt x="3683" y="2305"/>
                  </a:lnTo>
                  <a:lnTo>
                    <a:pt x="3683" y="13050"/>
                  </a:lnTo>
                  <a:lnTo>
                    <a:pt x="6073" y="13050"/>
                  </a:lnTo>
                  <a:lnTo>
                    <a:pt x="6073" y="2305"/>
                  </a:lnTo>
                  <a:lnTo>
                    <a:pt x="9777" y="2305"/>
                  </a:lnTo>
                  <a:lnTo>
                    <a:pt x="977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3250929" y="2819539"/>
              <a:ext cx="120140" cy="160977"/>
            </a:xfrm>
            <a:custGeom>
              <a:avLst/>
              <a:gdLst/>
              <a:ahLst/>
              <a:cxnLst/>
              <a:rect l="l" t="t" r="r" b="b"/>
              <a:pathLst>
                <a:path w="8873" h="11889" extrusionOk="0">
                  <a:moveTo>
                    <a:pt x="5621" y="0"/>
                  </a:moveTo>
                  <a:cubicBezTo>
                    <a:pt x="2369" y="0"/>
                    <a:pt x="0" y="2347"/>
                    <a:pt x="0" y="5943"/>
                  </a:cubicBezTo>
                  <a:cubicBezTo>
                    <a:pt x="0" y="9540"/>
                    <a:pt x="2369" y="11887"/>
                    <a:pt x="5621" y="11887"/>
                  </a:cubicBezTo>
                  <a:cubicBezTo>
                    <a:pt x="5668" y="11888"/>
                    <a:pt x="5714" y="11888"/>
                    <a:pt x="5761" y="11888"/>
                  </a:cubicBezTo>
                  <a:cubicBezTo>
                    <a:pt x="6834" y="11888"/>
                    <a:pt x="7903" y="11653"/>
                    <a:pt x="8872" y="11219"/>
                  </a:cubicBezTo>
                  <a:lnTo>
                    <a:pt x="8636" y="9238"/>
                  </a:lnTo>
                  <a:cubicBezTo>
                    <a:pt x="7688" y="9647"/>
                    <a:pt x="6654" y="9863"/>
                    <a:pt x="5621" y="9884"/>
                  </a:cubicBezTo>
                  <a:cubicBezTo>
                    <a:pt x="3403" y="9884"/>
                    <a:pt x="2283" y="8226"/>
                    <a:pt x="2283" y="5943"/>
                  </a:cubicBezTo>
                  <a:cubicBezTo>
                    <a:pt x="2283" y="3661"/>
                    <a:pt x="3403" y="2024"/>
                    <a:pt x="5621" y="2024"/>
                  </a:cubicBezTo>
                  <a:cubicBezTo>
                    <a:pt x="6654" y="2024"/>
                    <a:pt x="7688" y="2240"/>
                    <a:pt x="8636" y="2670"/>
                  </a:cubicBezTo>
                  <a:lnTo>
                    <a:pt x="8872" y="668"/>
                  </a:lnTo>
                  <a:cubicBezTo>
                    <a:pt x="7839" y="215"/>
                    <a:pt x="6741" y="0"/>
                    <a:pt x="5621"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3394670" y="2822735"/>
              <a:ext cx="28299" cy="154843"/>
            </a:xfrm>
            <a:custGeom>
              <a:avLst/>
              <a:gdLst/>
              <a:ahLst/>
              <a:cxnLst/>
              <a:rect l="l" t="t" r="r" b="b"/>
              <a:pathLst>
                <a:path w="2090" h="11436" extrusionOk="0">
                  <a:moveTo>
                    <a:pt x="1" y="1"/>
                  </a:moveTo>
                  <a:lnTo>
                    <a:pt x="1" y="11436"/>
                  </a:lnTo>
                  <a:lnTo>
                    <a:pt x="2090" y="11436"/>
                  </a:lnTo>
                  <a:lnTo>
                    <a:pt x="2090"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3457075" y="2822735"/>
              <a:ext cx="122171" cy="154843"/>
            </a:xfrm>
            <a:custGeom>
              <a:avLst/>
              <a:gdLst/>
              <a:ahLst/>
              <a:cxnLst/>
              <a:rect l="l" t="t" r="r" b="b"/>
              <a:pathLst>
                <a:path w="9023" h="11436" extrusionOk="0">
                  <a:moveTo>
                    <a:pt x="0" y="1"/>
                  </a:moveTo>
                  <a:lnTo>
                    <a:pt x="0" y="11436"/>
                  </a:lnTo>
                  <a:lnTo>
                    <a:pt x="2089" y="11436"/>
                  </a:lnTo>
                  <a:lnTo>
                    <a:pt x="2089" y="3597"/>
                  </a:lnTo>
                  <a:lnTo>
                    <a:pt x="7322" y="11436"/>
                  </a:lnTo>
                  <a:lnTo>
                    <a:pt x="9023" y="11436"/>
                  </a:lnTo>
                  <a:lnTo>
                    <a:pt x="9023" y="1"/>
                  </a:lnTo>
                  <a:lnTo>
                    <a:pt x="6934" y="1"/>
                  </a:lnTo>
                  <a:lnTo>
                    <a:pt x="6934" y="7387"/>
                  </a:lnTo>
                  <a:lnTo>
                    <a:pt x="2046"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3613354" y="2822735"/>
              <a:ext cx="101184" cy="154843"/>
            </a:xfrm>
            <a:custGeom>
              <a:avLst/>
              <a:gdLst/>
              <a:ahLst/>
              <a:cxnLst/>
              <a:rect l="l" t="t" r="r" b="b"/>
              <a:pathLst>
                <a:path w="7473" h="11436" extrusionOk="0">
                  <a:moveTo>
                    <a:pt x="0" y="1"/>
                  </a:moveTo>
                  <a:lnTo>
                    <a:pt x="0" y="11436"/>
                  </a:lnTo>
                  <a:lnTo>
                    <a:pt x="7473" y="11436"/>
                  </a:lnTo>
                  <a:lnTo>
                    <a:pt x="7473" y="9411"/>
                  </a:lnTo>
                  <a:lnTo>
                    <a:pt x="2132" y="9411"/>
                  </a:lnTo>
                  <a:lnTo>
                    <a:pt x="2132" y="6483"/>
                  </a:lnTo>
                  <a:lnTo>
                    <a:pt x="6159" y="6483"/>
                  </a:lnTo>
                  <a:lnTo>
                    <a:pt x="6159" y="4459"/>
                  </a:lnTo>
                  <a:lnTo>
                    <a:pt x="2132" y="4459"/>
                  </a:lnTo>
                  <a:lnTo>
                    <a:pt x="2132" y="2025"/>
                  </a:lnTo>
                  <a:lnTo>
                    <a:pt x="7301" y="2025"/>
                  </a:lnTo>
                  <a:lnTo>
                    <a:pt x="7301"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3731436" y="2822735"/>
              <a:ext cx="164755" cy="154843"/>
            </a:xfrm>
            <a:custGeom>
              <a:avLst/>
              <a:gdLst/>
              <a:ahLst/>
              <a:cxnLst/>
              <a:rect l="l" t="t" r="r" b="b"/>
              <a:pathLst>
                <a:path w="12168" h="11436" extrusionOk="0">
                  <a:moveTo>
                    <a:pt x="1594" y="1"/>
                  </a:moveTo>
                  <a:lnTo>
                    <a:pt x="1" y="11436"/>
                  </a:lnTo>
                  <a:lnTo>
                    <a:pt x="2176" y="11436"/>
                  </a:lnTo>
                  <a:lnTo>
                    <a:pt x="3166" y="3791"/>
                  </a:lnTo>
                  <a:lnTo>
                    <a:pt x="6095" y="9024"/>
                  </a:lnTo>
                  <a:lnTo>
                    <a:pt x="9024" y="3769"/>
                  </a:lnTo>
                  <a:lnTo>
                    <a:pt x="9993" y="11436"/>
                  </a:lnTo>
                  <a:lnTo>
                    <a:pt x="12168" y="11436"/>
                  </a:lnTo>
                  <a:lnTo>
                    <a:pt x="10596" y="1"/>
                  </a:lnTo>
                  <a:lnTo>
                    <a:pt x="8873" y="1"/>
                  </a:lnTo>
                  <a:lnTo>
                    <a:pt x="6095" y="5212"/>
                  </a:lnTo>
                  <a:lnTo>
                    <a:pt x="3317"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3906671" y="2822735"/>
              <a:ext cx="136768" cy="154843"/>
            </a:xfrm>
            <a:custGeom>
              <a:avLst/>
              <a:gdLst/>
              <a:ahLst/>
              <a:cxnLst/>
              <a:rect l="l" t="t" r="r" b="b"/>
              <a:pathLst>
                <a:path w="10101" h="11436" extrusionOk="0">
                  <a:moveTo>
                    <a:pt x="5040" y="3296"/>
                  </a:moveTo>
                  <a:lnTo>
                    <a:pt x="6224" y="6633"/>
                  </a:lnTo>
                  <a:lnTo>
                    <a:pt x="3855" y="6633"/>
                  </a:lnTo>
                  <a:lnTo>
                    <a:pt x="5040" y="3296"/>
                  </a:lnTo>
                  <a:close/>
                  <a:moveTo>
                    <a:pt x="4049" y="1"/>
                  </a:moveTo>
                  <a:lnTo>
                    <a:pt x="1" y="11436"/>
                  </a:lnTo>
                  <a:lnTo>
                    <a:pt x="2176" y="11436"/>
                  </a:lnTo>
                  <a:lnTo>
                    <a:pt x="3145" y="8658"/>
                  </a:lnTo>
                  <a:lnTo>
                    <a:pt x="6956" y="8658"/>
                  </a:lnTo>
                  <a:lnTo>
                    <a:pt x="7925" y="11436"/>
                  </a:lnTo>
                  <a:lnTo>
                    <a:pt x="10100" y="11436"/>
                  </a:lnTo>
                  <a:lnTo>
                    <a:pt x="6030"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3016795" y="2755089"/>
              <a:ext cx="62704" cy="20134"/>
            </a:xfrm>
            <a:custGeom>
              <a:avLst/>
              <a:gdLst/>
              <a:ahLst/>
              <a:cxnLst/>
              <a:rect l="l" t="t" r="r" b="b"/>
              <a:pathLst>
                <a:path w="4631" h="1487" extrusionOk="0">
                  <a:moveTo>
                    <a:pt x="3898" y="1"/>
                  </a:moveTo>
                  <a:lnTo>
                    <a:pt x="3231" y="87"/>
                  </a:lnTo>
                  <a:cubicBezTo>
                    <a:pt x="3274" y="302"/>
                    <a:pt x="3381" y="518"/>
                    <a:pt x="3510" y="690"/>
                  </a:cubicBezTo>
                  <a:lnTo>
                    <a:pt x="0" y="690"/>
                  </a:lnTo>
                  <a:lnTo>
                    <a:pt x="0" y="1487"/>
                  </a:lnTo>
                  <a:lnTo>
                    <a:pt x="4630" y="1487"/>
                  </a:lnTo>
                  <a:lnTo>
                    <a:pt x="4630" y="905"/>
                  </a:lnTo>
                  <a:cubicBezTo>
                    <a:pt x="4286" y="690"/>
                    <a:pt x="4027" y="389"/>
                    <a:pt x="3898"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3016795" y="2799121"/>
              <a:ext cx="64708" cy="37926"/>
            </a:xfrm>
            <a:custGeom>
              <a:avLst/>
              <a:gdLst/>
              <a:ahLst/>
              <a:cxnLst/>
              <a:rect l="l" t="t" r="r" b="b"/>
              <a:pathLst>
                <a:path w="4779" h="2801" extrusionOk="0">
                  <a:moveTo>
                    <a:pt x="0" y="1"/>
                  </a:moveTo>
                  <a:lnTo>
                    <a:pt x="0" y="2800"/>
                  </a:lnTo>
                  <a:lnTo>
                    <a:pt x="733" y="2800"/>
                  </a:lnTo>
                  <a:lnTo>
                    <a:pt x="733" y="1357"/>
                  </a:lnTo>
                  <a:cubicBezTo>
                    <a:pt x="2089" y="2262"/>
                    <a:pt x="2864" y="2628"/>
                    <a:pt x="3467" y="2628"/>
                  </a:cubicBezTo>
                  <a:cubicBezTo>
                    <a:pt x="3491" y="2629"/>
                    <a:pt x="3515" y="2630"/>
                    <a:pt x="3539" y="2630"/>
                  </a:cubicBezTo>
                  <a:cubicBezTo>
                    <a:pt x="4218" y="2630"/>
                    <a:pt x="4779" y="2044"/>
                    <a:pt x="4716" y="1357"/>
                  </a:cubicBezTo>
                  <a:cubicBezTo>
                    <a:pt x="4738" y="840"/>
                    <a:pt x="4501" y="324"/>
                    <a:pt x="4070" y="22"/>
                  </a:cubicBezTo>
                  <a:lnTo>
                    <a:pt x="3360" y="130"/>
                  </a:lnTo>
                  <a:cubicBezTo>
                    <a:pt x="3597" y="281"/>
                    <a:pt x="4049" y="625"/>
                    <a:pt x="4049" y="1185"/>
                  </a:cubicBezTo>
                  <a:cubicBezTo>
                    <a:pt x="4089" y="1551"/>
                    <a:pt x="3785" y="1878"/>
                    <a:pt x="3426" y="1878"/>
                  </a:cubicBezTo>
                  <a:cubicBezTo>
                    <a:pt x="3404" y="1878"/>
                    <a:pt x="3382" y="1877"/>
                    <a:pt x="3360" y="1874"/>
                  </a:cubicBezTo>
                  <a:cubicBezTo>
                    <a:pt x="3015" y="1874"/>
                    <a:pt x="2477" y="1723"/>
                    <a:pt x="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3015333" y="2856273"/>
              <a:ext cx="65615" cy="39726"/>
            </a:xfrm>
            <a:custGeom>
              <a:avLst/>
              <a:gdLst/>
              <a:ahLst/>
              <a:cxnLst/>
              <a:rect l="l" t="t" r="r" b="b"/>
              <a:pathLst>
                <a:path w="4846" h="2934" extrusionOk="0">
                  <a:moveTo>
                    <a:pt x="367" y="0"/>
                  </a:moveTo>
                  <a:cubicBezTo>
                    <a:pt x="130" y="366"/>
                    <a:pt x="1" y="797"/>
                    <a:pt x="1" y="1249"/>
                  </a:cubicBezTo>
                  <a:cubicBezTo>
                    <a:pt x="1" y="2089"/>
                    <a:pt x="496" y="2929"/>
                    <a:pt x="1530" y="2929"/>
                  </a:cubicBezTo>
                  <a:cubicBezTo>
                    <a:pt x="1564" y="2932"/>
                    <a:pt x="1598" y="2934"/>
                    <a:pt x="1632" y="2934"/>
                  </a:cubicBezTo>
                  <a:cubicBezTo>
                    <a:pt x="2068" y="2934"/>
                    <a:pt x="2471" y="2682"/>
                    <a:pt x="2671" y="2283"/>
                  </a:cubicBezTo>
                  <a:cubicBezTo>
                    <a:pt x="2855" y="2569"/>
                    <a:pt x="3194" y="2758"/>
                    <a:pt x="3541" y="2758"/>
                  </a:cubicBezTo>
                  <a:cubicBezTo>
                    <a:pt x="3560" y="2758"/>
                    <a:pt x="3578" y="2758"/>
                    <a:pt x="3597" y="2757"/>
                  </a:cubicBezTo>
                  <a:cubicBezTo>
                    <a:pt x="4092" y="2757"/>
                    <a:pt x="4824" y="2520"/>
                    <a:pt x="4824" y="1335"/>
                  </a:cubicBezTo>
                  <a:cubicBezTo>
                    <a:pt x="4846" y="969"/>
                    <a:pt x="4738" y="603"/>
                    <a:pt x="4523" y="280"/>
                  </a:cubicBezTo>
                  <a:lnTo>
                    <a:pt x="3920" y="410"/>
                  </a:lnTo>
                  <a:cubicBezTo>
                    <a:pt x="4092" y="668"/>
                    <a:pt x="4157" y="948"/>
                    <a:pt x="4157" y="1249"/>
                  </a:cubicBezTo>
                  <a:cubicBezTo>
                    <a:pt x="4157" y="1745"/>
                    <a:pt x="3941" y="1960"/>
                    <a:pt x="3575" y="1960"/>
                  </a:cubicBezTo>
                  <a:cubicBezTo>
                    <a:pt x="3209" y="1960"/>
                    <a:pt x="2929" y="1745"/>
                    <a:pt x="2929" y="1012"/>
                  </a:cubicBezTo>
                  <a:lnTo>
                    <a:pt x="2929" y="733"/>
                  </a:lnTo>
                  <a:lnTo>
                    <a:pt x="2326" y="668"/>
                  </a:lnTo>
                  <a:lnTo>
                    <a:pt x="2326" y="1228"/>
                  </a:lnTo>
                  <a:cubicBezTo>
                    <a:pt x="2326" y="1982"/>
                    <a:pt x="1917" y="2154"/>
                    <a:pt x="1508" y="2154"/>
                  </a:cubicBezTo>
                  <a:cubicBezTo>
                    <a:pt x="905" y="2154"/>
                    <a:pt x="754" y="1680"/>
                    <a:pt x="754" y="1228"/>
                  </a:cubicBezTo>
                  <a:cubicBezTo>
                    <a:pt x="754" y="840"/>
                    <a:pt x="862" y="496"/>
                    <a:pt x="1077" y="194"/>
                  </a:cubicBezTo>
                  <a:lnTo>
                    <a:pt x="36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3016795" y="2913128"/>
              <a:ext cx="62704" cy="45494"/>
            </a:xfrm>
            <a:custGeom>
              <a:avLst/>
              <a:gdLst/>
              <a:ahLst/>
              <a:cxnLst/>
              <a:rect l="l" t="t" r="r" b="b"/>
              <a:pathLst>
                <a:path w="4631" h="3360" extrusionOk="0">
                  <a:moveTo>
                    <a:pt x="1895" y="1099"/>
                  </a:moveTo>
                  <a:lnTo>
                    <a:pt x="3381" y="2003"/>
                  </a:lnTo>
                  <a:lnTo>
                    <a:pt x="1895" y="2003"/>
                  </a:lnTo>
                  <a:lnTo>
                    <a:pt x="1895" y="1099"/>
                  </a:lnTo>
                  <a:close/>
                  <a:moveTo>
                    <a:pt x="1249" y="1"/>
                  </a:moveTo>
                  <a:lnTo>
                    <a:pt x="1249" y="2003"/>
                  </a:lnTo>
                  <a:lnTo>
                    <a:pt x="0" y="2003"/>
                  </a:lnTo>
                  <a:lnTo>
                    <a:pt x="0" y="2778"/>
                  </a:lnTo>
                  <a:lnTo>
                    <a:pt x="1249" y="2778"/>
                  </a:lnTo>
                  <a:lnTo>
                    <a:pt x="1249" y="3360"/>
                  </a:lnTo>
                  <a:lnTo>
                    <a:pt x="1895" y="3360"/>
                  </a:lnTo>
                  <a:lnTo>
                    <a:pt x="1895" y="2778"/>
                  </a:lnTo>
                  <a:lnTo>
                    <a:pt x="4630" y="2778"/>
                  </a:lnTo>
                  <a:lnTo>
                    <a:pt x="4630" y="2132"/>
                  </a:lnTo>
                  <a:lnTo>
                    <a:pt x="124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3015631" y="2978729"/>
              <a:ext cx="63868" cy="39374"/>
            </a:xfrm>
            <a:custGeom>
              <a:avLst/>
              <a:gdLst/>
              <a:ahLst/>
              <a:cxnLst/>
              <a:rect l="l" t="t" r="r" b="b"/>
              <a:pathLst>
                <a:path w="4717" h="2908" extrusionOk="0">
                  <a:moveTo>
                    <a:pt x="323" y="1"/>
                  </a:moveTo>
                  <a:cubicBezTo>
                    <a:pt x="216" y="65"/>
                    <a:pt x="0" y="647"/>
                    <a:pt x="0" y="1185"/>
                  </a:cubicBezTo>
                  <a:cubicBezTo>
                    <a:pt x="0" y="2068"/>
                    <a:pt x="560" y="2908"/>
                    <a:pt x="1615" y="2908"/>
                  </a:cubicBezTo>
                  <a:cubicBezTo>
                    <a:pt x="2563" y="2908"/>
                    <a:pt x="2972" y="2348"/>
                    <a:pt x="2994" y="1013"/>
                  </a:cubicBezTo>
                  <a:lnTo>
                    <a:pt x="3963" y="1142"/>
                  </a:lnTo>
                  <a:lnTo>
                    <a:pt x="3963" y="2585"/>
                  </a:lnTo>
                  <a:lnTo>
                    <a:pt x="4716" y="2649"/>
                  </a:lnTo>
                  <a:lnTo>
                    <a:pt x="4716" y="539"/>
                  </a:lnTo>
                  <a:lnTo>
                    <a:pt x="2326" y="259"/>
                  </a:lnTo>
                  <a:lnTo>
                    <a:pt x="2326" y="927"/>
                  </a:lnTo>
                  <a:cubicBezTo>
                    <a:pt x="2326" y="1896"/>
                    <a:pt x="2024" y="2133"/>
                    <a:pt x="1594" y="2133"/>
                  </a:cubicBezTo>
                  <a:cubicBezTo>
                    <a:pt x="991" y="2133"/>
                    <a:pt x="711" y="1680"/>
                    <a:pt x="711" y="1185"/>
                  </a:cubicBezTo>
                  <a:cubicBezTo>
                    <a:pt x="711" y="819"/>
                    <a:pt x="840" y="475"/>
                    <a:pt x="1034" y="195"/>
                  </a:cubicBezTo>
                  <a:lnTo>
                    <a:pt x="32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3014751" y="3038793"/>
              <a:ext cx="64748" cy="41419"/>
            </a:xfrm>
            <a:custGeom>
              <a:avLst/>
              <a:gdLst/>
              <a:ahLst/>
              <a:cxnLst/>
              <a:rect l="l" t="t" r="r" b="b"/>
              <a:pathLst>
                <a:path w="4782" h="3059" extrusionOk="0">
                  <a:moveTo>
                    <a:pt x="1450" y="775"/>
                  </a:moveTo>
                  <a:cubicBezTo>
                    <a:pt x="1462" y="775"/>
                    <a:pt x="1474" y="775"/>
                    <a:pt x="1487" y="776"/>
                  </a:cubicBezTo>
                  <a:cubicBezTo>
                    <a:pt x="1499" y="775"/>
                    <a:pt x="1511" y="775"/>
                    <a:pt x="1522" y="775"/>
                  </a:cubicBezTo>
                  <a:cubicBezTo>
                    <a:pt x="1959" y="775"/>
                    <a:pt x="2325" y="1154"/>
                    <a:pt x="2283" y="1594"/>
                  </a:cubicBezTo>
                  <a:cubicBezTo>
                    <a:pt x="2326" y="2003"/>
                    <a:pt x="2003" y="2327"/>
                    <a:pt x="1594" y="2327"/>
                  </a:cubicBezTo>
                  <a:cubicBezTo>
                    <a:pt x="1581" y="2327"/>
                    <a:pt x="1569" y="2327"/>
                    <a:pt x="1556" y="2327"/>
                  </a:cubicBezTo>
                  <a:cubicBezTo>
                    <a:pt x="1120" y="2327"/>
                    <a:pt x="754" y="1969"/>
                    <a:pt x="733" y="1530"/>
                  </a:cubicBezTo>
                  <a:cubicBezTo>
                    <a:pt x="733" y="1132"/>
                    <a:pt x="1038" y="775"/>
                    <a:pt x="1450" y="775"/>
                  </a:cubicBezTo>
                  <a:close/>
                  <a:moveTo>
                    <a:pt x="1788" y="1"/>
                  </a:moveTo>
                  <a:cubicBezTo>
                    <a:pt x="517" y="1"/>
                    <a:pt x="44" y="647"/>
                    <a:pt x="44" y="1444"/>
                  </a:cubicBezTo>
                  <a:cubicBezTo>
                    <a:pt x="1" y="2327"/>
                    <a:pt x="711" y="3059"/>
                    <a:pt x="1594" y="3059"/>
                  </a:cubicBezTo>
                  <a:cubicBezTo>
                    <a:pt x="2499" y="3059"/>
                    <a:pt x="2929" y="2434"/>
                    <a:pt x="2929" y="1659"/>
                  </a:cubicBezTo>
                  <a:cubicBezTo>
                    <a:pt x="2951" y="1357"/>
                    <a:pt x="2843" y="1056"/>
                    <a:pt x="2628" y="841"/>
                  </a:cubicBezTo>
                  <a:lnTo>
                    <a:pt x="2628" y="841"/>
                  </a:lnTo>
                  <a:cubicBezTo>
                    <a:pt x="3575" y="1013"/>
                    <a:pt x="4372" y="2025"/>
                    <a:pt x="4458" y="2499"/>
                  </a:cubicBezTo>
                  <a:lnTo>
                    <a:pt x="4781" y="1982"/>
                  </a:lnTo>
                  <a:cubicBezTo>
                    <a:pt x="4760" y="1314"/>
                    <a:pt x="3532" y="1"/>
                    <a:pt x="1788"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3118548" y="2604646"/>
              <a:ext cx="7312" cy="636813"/>
            </a:xfrm>
            <a:custGeom>
              <a:avLst/>
              <a:gdLst/>
              <a:ahLst/>
              <a:cxnLst/>
              <a:rect l="l" t="t" r="r" b="b"/>
              <a:pathLst>
                <a:path w="540" h="47032" extrusionOk="0">
                  <a:moveTo>
                    <a:pt x="1" y="0"/>
                  </a:moveTo>
                  <a:lnTo>
                    <a:pt x="1" y="47031"/>
                  </a:lnTo>
                  <a:lnTo>
                    <a:pt x="539" y="47031"/>
                  </a:lnTo>
                  <a:lnTo>
                    <a:pt x="539"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46"/>
          <p:cNvGrpSpPr/>
          <p:nvPr/>
        </p:nvGrpSpPr>
        <p:grpSpPr>
          <a:xfrm>
            <a:off x="2845938" y="1504832"/>
            <a:ext cx="1575957" cy="812158"/>
            <a:chOff x="2845938" y="1504832"/>
            <a:chExt cx="1575957" cy="812158"/>
          </a:xfrm>
        </p:grpSpPr>
        <p:sp>
          <p:nvSpPr>
            <p:cNvPr id="1169" name="Google Shape;1169;p46"/>
            <p:cNvSpPr/>
            <p:nvPr/>
          </p:nvSpPr>
          <p:spPr>
            <a:xfrm>
              <a:off x="2845938" y="1527690"/>
              <a:ext cx="1557587" cy="789301"/>
            </a:xfrm>
            <a:custGeom>
              <a:avLst/>
              <a:gdLst/>
              <a:ahLst/>
              <a:cxnLst/>
              <a:rect l="l" t="t" r="r" b="b"/>
              <a:pathLst>
                <a:path w="115036" h="58294" extrusionOk="0">
                  <a:moveTo>
                    <a:pt x="10164" y="0"/>
                  </a:moveTo>
                  <a:cubicBezTo>
                    <a:pt x="10164" y="5513"/>
                    <a:pt x="5836" y="9970"/>
                    <a:pt x="0" y="9970"/>
                  </a:cubicBezTo>
                  <a:lnTo>
                    <a:pt x="0" y="48323"/>
                  </a:lnTo>
                  <a:cubicBezTo>
                    <a:pt x="5836" y="48323"/>
                    <a:pt x="10164" y="52781"/>
                    <a:pt x="10164" y="58293"/>
                  </a:cubicBezTo>
                  <a:lnTo>
                    <a:pt x="105259" y="58293"/>
                  </a:lnTo>
                  <a:cubicBezTo>
                    <a:pt x="105259" y="52781"/>
                    <a:pt x="109609" y="48323"/>
                    <a:pt x="115036" y="48323"/>
                  </a:cubicBezTo>
                  <a:lnTo>
                    <a:pt x="115036" y="9970"/>
                  </a:lnTo>
                  <a:cubicBezTo>
                    <a:pt x="109609" y="9970"/>
                    <a:pt x="105259" y="5513"/>
                    <a:pt x="105259" y="0"/>
                  </a:cubicBezTo>
                  <a:close/>
                </a:path>
              </a:pathLst>
            </a:custGeom>
            <a:solidFill>
              <a:srgbClr val="432918">
                <a:alpha val="7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2864308" y="1504832"/>
              <a:ext cx="1557587" cy="789301"/>
            </a:xfrm>
            <a:custGeom>
              <a:avLst/>
              <a:gdLst/>
              <a:ahLst/>
              <a:cxnLst/>
              <a:rect l="l" t="t" r="r" b="b"/>
              <a:pathLst>
                <a:path w="115036" h="58294" extrusionOk="0">
                  <a:moveTo>
                    <a:pt x="10164" y="0"/>
                  </a:moveTo>
                  <a:cubicBezTo>
                    <a:pt x="10164" y="5513"/>
                    <a:pt x="5836" y="9970"/>
                    <a:pt x="0" y="9970"/>
                  </a:cubicBezTo>
                  <a:lnTo>
                    <a:pt x="0" y="48323"/>
                  </a:lnTo>
                  <a:cubicBezTo>
                    <a:pt x="5836" y="48323"/>
                    <a:pt x="10164" y="52781"/>
                    <a:pt x="10164" y="58293"/>
                  </a:cubicBezTo>
                  <a:lnTo>
                    <a:pt x="105259" y="58293"/>
                  </a:lnTo>
                  <a:cubicBezTo>
                    <a:pt x="105259" y="52781"/>
                    <a:pt x="109609" y="48323"/>
                    <a:pt x="115036" y="48323"/>
                  </a:cubicBezTo>
                  <a:lnTo>
                    <a:pt x="115036" y="9970"/>
                  </a:lnTo>
                  <a:cubicBezTo>
                    <a:pt x="109609" y="9970"/>
                    <a:pt x="105259" y="5513"/>
                    <a:pt x="105259"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2916789" y="1552358"/>
              <a:ext cx="1463119" cy="694534"/>
            </a:xfrm>
            <a:custGeom>
              <a:avLst/>
              <a:gdLst/>
              <a:ahLst/>
              <a:cxnLst/>
              <a:rect l="l" t="t" r="r" b="b"/>
              <a:pathLst>
                <a:path w="108059" h="51295" extrusionOk="0">
                  <a:moveTo>
                    <a:pt x="10100" y="0"/>
                  </a:moveTo>
                  <a:cubicBezTo>
                    <a:pt x="8872" y="4264"/>
                    <a:pt x="4673" y="7882"/>
                    <a:pt x="0" y="9109"/>
                  </a:cubicBezTo>
                  <a:lnTo>
                    <a:pt x="0" y="41389"/>
                  </a:lnTo>
                  <a:cubicBezTo>
                    <a:pt x="4673" y="42638"/>
                    <a:pt x="8872" y="46622"/>
                    <a:pt x="10100" y="51295"/>
                  </a:cubicBezTo>
                  <a:lnTo>
                    <a:pt x="99122" y="51295"/>
                  </a:lnTo>
                  <a:cubicBezTo>
                    <a:pt x="100371" y="46622"/>
                    <a:pt x="103774" y="42638"/>
                    <a:pt x="108059" y="41389"/>
                  </a:cubicBezTo>
                  <a:lnTo>
                    <a:pt x="108059" y="9109"/>
                  </a:lnTo>
                  <a:cubicBezTo>
                    <a:pt x="103774" y="7882"/>
                    <a:pt x="100371" y="4264"/>
                    <a:pt x="99122"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2913282" y="1548567"/>
              <a:ext cx="1470133" cy="701832"/>
            </a:xfrm>
            <a:custGeom>
              <a:avLst/>
              <a:gdLst/>
              <a:ahLst/>
              <a:cxnLst/>
              <a:rect l="l" t="t" r="r" b="b"/>
              <a:pathLst>
                <a:path w="108577" h="51834" extrusionOk="0">
                  <a:moveTo>
                    <a:pt x="99187" y="538"/>
                  </a:moveTo>
                  <a:cubicBezTo>
                    <a:pt x="100501" y="4802"/>
                    <a:pt x="103946" y="8334"/>
                    <a:pt x="108038" y="9604"/>
                  </a:cubicBezTo>
                  <a:lnTo>
                    <a:pt x="108038" y="41475"/>
                  </a:lnTo>
                  <a:cubicBezTo>
                    <a:pt x="103968" y="42746"/>
                    <a:pt x="100501" y="46579"/>
                    <a:pt x="99187" y="51295"/>
                  </a:cubicBezTo>
                  <a:lnTo>
                    <a:pt x="10574" y="51295"/>
                  </a:lnTo>
                  <a:cubicBezTo>
                    <a:pt x="9282" y="46794"/>
                    <a:pt x="5212" y="42789"/>
                    <a:pt x="539" y="41454"/>
                  </a:cubicBezTo>
                  <a:lnTo>
                    <a:pt x="539" y="9604"/>
                  </a:lnTo>
                  <a:cubicBezTo>
                    <a:pt x="5298" y="8269"/>
                    <a:pt x="9282" y="4652"/>
                    <a:pt x="10574" y="538"/>
                  </a:cubicBezTo>
                  <a:close/>
                  <a:moveTo>
                    <a:pt x="10165" y="0"/>
                  </a:moveTo>
                  <a:lnTo>
                    <a:pt x="10100" y="194"/>
                  </a:lnTo>
                  <a:cubicBezTo>
                    <a:pt x="8916" y="4285"/>
                    <a:pt x="4932" y="7860"/>
                    <a:pt x="195" y="9131"/>
                  </a:cubicBezTo>
                  <a:lnTo>
                    <a:pt x="1" y="9195"/>
                  </a:lnTo>
                  <a:lnTo>
                    <a:pt x="1" y="41863"/>
                  </a:lnTo>
                  <a:lnTo>
                    <a:pt x="195" y="41927"/>
                  </a:lnTo>
                  <a:cubicBezTo>
                    <a:pt x="4846" y="43155"/>
                    <a:pt x="8916" y="47160"/>
                    <a:pt x="10100" y="51639"/>
                  </a:cubicBezTo>
                  <a:lnTo>
                    <a:pt x="10165" y="51833"/>
                  </a:lnTo>
                  <a:lnTo>
                    <a:pt x="99597" y="51833"/>
                  </a:lnTo>
                  <a:lnTo>
                    <a:pt x="99640" y="51639"/>
                  </a:lnTo>
                  <a:cubicBezTo>
                    <a:pt x="100910" y="46923"/>
                    <a:pt x="104334" y="43112"/>
                    <a:pt x="108383" y="41927"/>
                  </a:cubicBezTo>
                  <a:lnTo>
                    <a:pt x="108576" y="41863"/>
                  </a:lnTo>
                  <a:lnTo>
                    <a:pt x="108576" y="9195"/>
                  </a:lnTo>
                  <a:lnTo>
                    <a:pt x="108383" y="9131"/>
                  </a:lnTo>
                  <a:cubicBezTo>
                    <a:pt x="104313" y="7946"/>
                    <a:pt x="100867" y="4436"/>
                    <a:pt x="99640" y="194"/>
                  </a:cubicBezTo>
                  <a:lnTo>
                    <a:pt x="99597"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3301081" y="1620288"/>
              <a:ext cx="80780" cy="91855"/>
            </a:xfrm>
            <a:custGeom>
              <a:avLst/>
              <a:gdLst/>
              <a:ahLst/>
              <a:cxnLst/>
              <a:rect l="l" t="t" r="r" b="b"/>
              <a:pathLst>
                <a:path w="5966" h="6784" extrusionOk="0">
                  <a:moveTo>
                    <a:pt x="2972" y="1745"/>
                  </a:moveTo>
                  <a:lnTo>
                    <a:pt x="3790" y="4006"/>
                  </a:lnTo>
                  <a:lnTo>
                    <a:pt x="2175" y="4006"/>
                  </a:lnTo>
                  <a:lnTo>
                    <a:pt x="2972" y="1745"/>
                  </a:lnTo>
                  <a:close/>
                  <a:moveTo>
                    <a:pt x="2434" y="1"/>
                  </a:moveTo>
                  <a:lnTo>
                    <a:pt x="0" y="6784"/>
                  </a:lnTo>
                  <a:lnTo>
                    <a:pt x="1206" y="6784"/>
                  </a:lnTo>
                  <a:lnTo>
                    <a:pt x="1809" y="5104"/>
                  </a:lnTo>
                  <a:lnTo>
                    <a:pt x="4178" y="5104"/>
                  </a:lnTo>
                  <a:lnTo>
                    <a:pt x="4781" y="6784"/>
                  </a:lnTo>
                  <a:lnTo>
                    <a:pt x="5965" y="6784"/>
                  </a:lnTo>
                  <a:lnTo>
                    <a:pt x="355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a:off x="3392923" y="1620288"/>
              <a:ext cx="79900" cy="91855"/>
            </a:xfrm>
            <a:custGeom>
              <a:avLst/>
              <a:gdLst/>
              <a:ahLst/>
              <a:cxnLst/>
              <a:rect l="l" t="t" r="r" b="b"/>
              <a:pathLst>
                <a:path w="5901" h="6784" extrusionOk="0">
                  <a:moveTo>
                    <a:pt x="2542" y="1077"/>
                  </a:moveTo>
                  <a:cubicBezTo>
                    <a:pt x="3941" y="1077"/>
                    <a:pt x="4630" y="1982"/>
                    <a:pt x="4630" y="3381"/>
                  </a:cubicBezTo>
                  <a:cubicBezTo>
                    <a:pt x="4630" y="4803"/>
                    <a:pt x="3941" y="5707"/>
                    <a:pt x="2542" y="5707"/>
                  </a:cubicBezTo>
                  <a:lnTo>
                    <a:pt x="1142" y="5707"/>
                  </a:lnTo>
                  <a:lnTo>
                    <a:pt x="1142" y="1077"/>
                  </a:lnTo>
                  <a:close/>
                  <a:moveTo>
                    <a:pt x="1" y="1"/>
                  </a:moveTo>
                  <a:lnTo>
                    <a:pt x="1" y="6784"/>
                  </a:lnTo>
                  <a:lnTo>
                    <a:pt x="2542" y="6784"/>
                  </a:lnTo>
                  <a:cubicBezTo>
                    <a:pt x="4480" y="6784"/>
                    <a:pt x="5901" y="5535"/>
                    <a:pt x="5901" y="3381"/>
                  </a:cubicBezTo>
                  <a:cubicBezTo>
                    <a:pt x="5901" y="1250"/>
                    <a:pt x="4480" y="1"/>
                    <a:pt x="2542"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3483018" y="1620288"/>
              <a:ext cx="96811" cy="91855"/>
            </a:xfrm>
            <a:custGeom>
              <a:avLst/>
              <a:gdLst/>
              <a:ahLst/>
              <a:cxnLst/>
              <a:rect l="l" t="t" r="r" b="b"/>
              <a:pathLst>
                <a:path w="7150" h="6784" extrusionOk="0">
                  <a:moveTo>
                    <a:pt x="927" y="1"/>
                  </a:moveTo>
                  <a:lnTo>
                    <a:pt x="1" y="6784"/>
                  </a:lnTo>
                  <a:lnTo>
                    <a:pt x="1185" y="6784"/>
                  </a:lnTo>
                  <a:lnTo>
                    <a:pt x="1788" y="2068"/>
                  </a:lnTo>
                  <a:lnTo>
                    <a:pt x="3575" y="5298"/>
                  </a:lnTo>
                  <a:lnTo>
                    <a:pt x="5341" y="2046"/>
                  </a:lnTo>
                  <a:lnTo>
                    <a:pt x="5944" y="6784"/>
                  </a:lnTo>
                  <a:lnTo>
                    <a:pt x="7150" y="6784"/>
                  </a:lnTo>
                  <a:lnTo>
                    <a:pt x="6224" y="1"/>
                  </a:lnTo>
                  <a:lnTo>
                    <a:pt x="5255" y="1"/>
                  </a:lnTo>
                  <a:lnTo>
                    <a:pt x="3575" y="3188"/>
                  </a:lnTo>
                  <a:lnTo>
                    <a:pt x="1874"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3595563" y="1620288"/>
              <a:ext cx="15476" cy="91855"/>
            </a:xfrm>
            <a:custGeom>
              <a:avLst/>
              <a:gdLst/>
              <a:ahLst/>
              <a:cxnLst/>
              <a:rect l="l" t="t" r="r" b="b"/>
              <a:pathLst>
                <a:path w="1143" h="6784" extrusionOk="0">
                  <a:moveTo>
                    <a:pt x="1" y="1"/>
                  </a:moveTo>
                  <a:lnTo>
                    <a:pt x="1" y="6784"/>
                  </a:lnTo>
                  <a:lnTo>
                    <a:pt x="1142" y="6784"/>
                  </a:lnTo>
                  <a:lnTo>
                    <a:pt x="114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a:off x="3623563" y="1620288"/>
              <a:ext cx="68242" cy="91855"/>
            </a:xfrm>
            <a:custGeom>
              <a:avLst/>
              <a:gdLst/>
              <a:ahLst/>
              <a:cxnLst/>
              <a:rect l="l" t="t" r="r" b="b"/>
              <a:pathLst>
                <a:path w="5040" h="6784" extrusionOk="0">
                  <a:moveTo>
                    <a:pt x="0" y="1"/>
                  </a:moveTo>
                  <a:lnTo>
                    <a:pt x="0" y="1077"/>
                  </a:lnTo>
                  <a:lnTo>
                    <a:pt x="1938" y="1077"/>
                  </a:lnTo>
                  <a:lnTo>
                    <a:pt x="1938" y="6784"/>
                  </a:lnTo>
                  <a:lnTo>
                    <a:pt x="3101" y="6784"/>
                  </a:lnTo>
                  <a:lnTo>
                    <a:pt x="3101" y="1077"/>
                  </a:lnTo>
                  <a:lnTo>
                    <a:pt x="5039" y="1077"/>
                  </a:lnTo>
                  <a:lnTo>
                    <a:pt x="5039"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6"/>
            <p:cNvSpPr/>
            <p:nvPr/>
          </p:nvSpPr>
          <p:spPr>
            <a:xfrm>
              <a:off x="3728525" y="1618243"/>
              <a:ext cx="90989" cy="95944"/>
            </a:xfrm>
            <a:custGeom>
              <a:avLst/>
              <a:gdLst/>
              <a:ahLst/>
              <a:cxnLst/>
              <a:rect l="l" t="t" r="r" b="b"/>
              <a:pathLst>
                <a:path w="6720" h="7086" extrusionOk="0">
                  <a:moveTo>
                    <a:pt x="3360" y="1078"/>
                  </a:moveTo>
                  <a:cubicBezTo>
                    <a:pt x="4738" y="1078"/>
                    <a:pt x="5449" y="2133"/>
                    <a:pt x="5449" y="3532"/>
                  </a:cubicBezTo>
                  <a:cubicBezTo>
                    <a:pt x="5449" y="4954"/>
                    <a:pt x="4738" y="6009"/>
                    <a:pt x="3360" y="6009"/>
                  </a:cubicBezTo>
                  <a:cubicBezTo>
                    <a:pt x="1960" y="6009"/>
                    <a:pt x="1249" y="4954"/>
                    <a:pt x="1249" y="3532"/>
                  </a:cubicBezTo>
                  <a:cubicBezTo>
                    <a:pt x="1249" y="2133"/>
                    <a:pt x="1960" y="1078"/>
                    <a:pt x="3360" y="1078"/>
                  </a:cubicBezTo>
                  <a:close/>
                  <a:moveTo>
                    <a:pt x="3360" y="1"/>
                  </a:moveTo>
                  <a:cubicBezTo>
                    <a:pt x="1422" y="1"/>
                    <a:pt x="0" y="1401"/>
                    <a:pt x="0" y="3532"/>
                  </a:cubicBezTo>
                  <a:cubicBezTo>
                    <a:pt x="0" y="5686"/>
                    <a:pt x="1422" y="7086"/>
                    <a:pt x="3360" y="7086"/>
                  </a:cubicBezTo>
                  <a:cubicBezTo>
                    <a:pt x="5298" y="7086"/>
                    <a:pt x="6719" y="5686"/>
                    <a:pt x="6719" y="3532"/>
                  </a:cubicBezTo>
                  <a:cubicBezTo>
                    <a:pt x="6719" y="1401"/>
                    <a:pt x="5298" y="1"/>
                    <a:pt x="336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3834368" y="1620288"/>
              <a:ext cx="72615" cy="91855"/>
            </a:xfrm>
            <a:custGeom>
              <a:avLst/>
              <a:gdLst/>
              <a:ahLst/>
              <a:cxnLst/>
              <a:rect l="l" t="t" r="r" b="b"/>
              <a:pathLst>
                <a:path w="5363" h="6784" extrusionOk="0">
                  <a:moveTo>
                    <a:pt x="0" y="1"/>
                  </a:moveTo>
                  <a:lnTo>
                    <a:pt x="0" y="6784"/>
                  </a:lnTo>
                  <a:lnTo>
                    <a:pt x="1163" y="6784"/>
                  </a:lnTo>
                  <a:lnTo>
                    <a:pt x="1163" y="1896"/>
                  </a:lnTo>
                  <a:lnTo>
                    <a:pt x="4415" y="6784"/>
                  </a:lnTo>
                  <a:lnTo>
                    <a:pt x="5362" y="6784"/>
                  </a:lnTo>
                  <a:lnTo>
                    <a:pt x="5362" y="1"/>
                  </a:lnTo>
                  <a:lnTo>
                    <a:pt x="4200" y="1"/>
                  </a:lnTo>
                  <a:lnTo>
                    <a:pt x="4200" y="4587"/>
                  </a:lnTo>
                  <a:lnTo>
                    <a:pt x="116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3927374" y="1620288"/>
              <a:ext cx="59210" cy="91855"/>
            </a:xfrm>
            <a:custGeom>
              <a:avLst/>
              <a:gdLst/>
              <a:ahLst/>
              <a:cxnLst/>
              <a:rect l="l" t="t" r="r" b="b"/>
              <a:pathLst>
                <a:path w="4373" h="6784" extrusionOk="0">
                  <a:moveTo>
                    <a:pt x="1" y="1"/>
                  </a:moveTo>
                  <a:lnTo>
                    <a:pt x="1" y="6784"/>
                  </a:lnTo>
                  <a:lnTo>
                    <a:pt x="4372" y="6784"/>
                  </a:lnTo>
                  <a:lnTo>
                    <a:pt x="4372" y="5707"/>
                  </a:lnTo>
                  <a:lnTo>
                    <a:pt x="1164" y="5707"/>
                  </a:lnTo>
                  <a:lnTo>
                    <a:pt x="1164" y="3791"/>
                  </a:lnTo>
                  <a:lnTo>
                    <a:pt x="3597" y="3791"/>
                  </a:lnTo>
                  <a:lnTo>
                    <a:pt x="3597" y="2692"/>
                  </a:lnTo>
                  <a:lnTo>
                    <a:pt x="1164" y="2692"/>
                  </a:lnTo>
                  <a:lnTo>
                    <a:pt x="1164" y="1077"/>
                  </a:lnTo>
                  <a:lnTo>
                    <a:pt x="4286" y="1077"/>
                  </a:lnTo>
                  <a:lnTo>
                    <a:pt x="4286"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3330531" y="2090302"/>
              <a:ext cx="59197" cy="92153"/>
            </a:xfrm>
            <a:custGeom>
              <a:avLst/>
              <a:gdLst/>
              <a:ahLst/>
              <a:cxnLst/>
              <a:rect l="l" t="t" r="r" b="b"/>
              <a:pathLst>
                <a:path w="4372" h="6806" extrusionOk="0">
                  <a:moveTo>
                    <a:pt x="0" y="1"/>
                  </a:moveTo>
                  <a:lnTo>
                    <a:pt x="0" y="6806"/>
                  </a:lnTo>
                  <a:lnTo>
                    <a:pt x="4372" y="6806"/>
                  </a:lnTo>
                  <a:lnTo>
                    <a:pt x="4372" y="5707"/>
                  </a:lnTo>
                  <a:lnTo>
                    <a:pt x="1163" y="5707"/>
                  </a:lnTo>
                  <a:lnTo>
                    <a:pt x="1163" y="3791"/>
                  </a:lnTo>
                  <a:lnTo>
                    <a:pt x="3596" y="3791"/>
                  </a:lnTo>
                  <a:lnTo>
                    <a:pt x="3596" y="2714"/>
                  </a:lnTo>
                  <a:lnTo>
                    <a:pt x="1163" y="2714"/>
                  </a:lnTo>
                  <a:lnTo>
                    <a:pt x="1163" y="1078"/>
                  </a:lnTo>
                  <a:lnTo>
                    <a:pt x="4286" y="1078"/>
                  </a:lnTo>
                  <a:lnTo>
                    <a:pt x="4286"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a:off x="3404581" y="2090302"/>
              <a:ext cx="72615" cy="92153"/>
            </a:xfrm>
            <a:custGeom>
              <a:avLst/>
              <a:gdLst/>
              <a:ahLst/>
              <a:cxnLst/>
              <a:rect l="l" t="t" r="r" b="b"/>
              <a:pathLst>
                <a:path w="5363" h="6806" extrusionOk="0">
                  <a:moveTo>
                    <a:pt x="1" y="1"/>
                  </a:moveTo>
                  <a:lnTo>
                    <a:pt x="1" y="6806"/>
                  </a:lnTo>
                  <a:lnTo>
                    <a:pt x="1164" y="6806"/>
                  </a:lnTo>
                  <a:lnTo>
                    <a:pt x="1164" y="1917"/>
                  </a:lnTo>
                  <a:lnTo>
                    <a:pt x="4415" y="6806"/>
                  </a:lnTo>
                  <a:lnTo>
                    <a:pt x="5363" y="6806"/>
                  </a:lnTo>
                  <a:lnTo>
                    <a:pt x="5363" y="1"/>
                  </a:lnTo>
                  <a:lnTo>
                    <a:pt x="4200" y="1"/>
                  </a:lnTo>
                  <a:lnTo>
                    <a:pt x="4200" y="4609"/>
                  </a:lnTo>
                  <a:lnTo>
                    <a:pt x="1164"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6"/>
            <p:cNvSpPr/>
            <p:nvPr/>
          </p:nvSpPr>
          <p:spPr>
            <a:xfrm>
              <a:off x="3489720" y="2090302"/>
              <a:ext cx="68242" cy="92153"/>
            </a:xfrm>
            <a:custGeom>
              <a:avLst/>
              <a:gdLst/>
              <a:ahLst/>
              <a:cxnLst/>
              <a:rect l="l" t="t" r="r" b="b"/>
              <a:pathLst>
                <a:path w="5040" h="6806" extrusionOk="0">
                  <a:moveTo>
                    <a:pt x="1" y="1"/>
                  </a:moveTo>
                  <a:lnTo>
                    <a:pt x="1" y="1078"/>
                  </a:lnTo>
                  <a:lnTo>
                    <a:pt x="1939" y="1078"/>
                  </a:lnTo>
                  <a:lnTo>
                    <a:pt x="1939" y="6806"/>
                  </a:lnTo>
                  <a:lnTo>
                    <a:pt x="3080" y="6806"/>
                  </a:lnTo>
                  <a:lnTo>
                    <a:pt x="3080" y="1078"/>
                  </a:lnTo>
                  <a:lnTo>
                    <a:pt x="5040" y="1078"/>
                  </a:lnTo>
                  <a:lnTo>
                    <a:pt x="5040"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3570487" y="2090302"/>
              <a:ext cx="69122" cy="92153"/>
            </a:xfrm>
            <a:custGeom>
              <a:avLst/>
              <a:gdLst/>
              <a:ahLst/>
              <a:cxnLst/>
              <a:rect l="l" t="t" r="r" b="b"/>
              <a:pathLst>
                <a:path w="5105" h="6806" extrusionOk="0">
                  <a:moveTo>
                    <a:pt x="2197" y="948"/>
                  </a:moveTo>
                  <a:cubicBezTo>
                    <a:pt x="3231" y="948"/>
                    <a:pt x="3554" y="1357"/>
                    <a:pt x="3554" y="2025"/>
                  </a:cubicBezTo>
                  <a:cubicBezTo>
                    <a:pt x="3554" y="2736"/>
                    <a:pt x="3166" y="3145"/>
                    <a:pt x="2240" y="3145"/>
                  </a:cubicBezTo>
                  <a:lnTo>
                    <a:pt x="1164" y="3145"/>
                  </a:lnTo>
                  <a:lnTo>
                    <a:pt x="1164" y="948"/>
                  </a:lnTo>
                  <a:close/>
                  <a:moveTo>
                    <a:pt x="1" y="1"/>
                  </a:moveTo>
                  <a:lnTo>
                    <a:pt x="1" y="6806"/>
                  </a:lnTo>
                  <a:lnTo>
                    <a:pt x="1164" y="6806"/>
                  </a:lnTo>
                  <a:lnTo>
                    <a:pt x="1164" y="4222"/>
                  </a:lnTo>
                  <a:lnTo>
                    <a:pt x="2477" y="4222"/>
                  </a:lnTo>
                  <a:lnTo>
                    <a:pt x="3920" y="6806"/>
                  </a:lnTo>
                  <a:lnTo>
                    <a:pt x="5105" y="6806"/>
                  </a:lnTo>
                  <a:lnTo>
                    <a:pt x="3576" y="3920"/>
                  </a:lnTo>
                  <a:cubicBezTo>
                    <a:pt x="4308" y="3554"/>
                    <a:pt x="4760" y="2800"/>
                    <a:pt x="4738" y="1960"/>
                  </a:cubicBezTo>
                  <a:cubicBezTo>
                    <a:pt x="4738" y="475"/>
                    <a:pt x="3748" y="1"/>
                    <a:pt x="2391"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3642221" y="2090302"/>
              <a:ext cx="80780" cy="92153"/>
            </a:xfrm>
            <a:custGeom>
              <a:avLst/>
              <a:gdLst/>
              <a:ahLst/>
              <a:cxnLst/>
              <a:rect l="l" t="t" r="r" b="b"/>
              <a:pathLst>
                <a:path w="5966" h="6806" extrusionOk="0">
                  <a:moveTo>
                    <a:pt x="2972" y="1745"/>
                  </a:moveTo>
                  <a:lnTo>
                    <a:pt x="3790" y="4006"/>
                  </a:lnTo>
                  <a:lnTo>
                    <a:pt x="2175" y="4006"/>
                  </a:lnTo>
                  <a:lnTo>
                    <a:pt x="2972" y="1745"/>
                  </a:lnTo>
                  <a:close/>
                  <a:moveTo>
                    <a:pt x="2434" y="1"/>
                  </a:moveTo>
                  <a:lnTo>
                    <a:pt x="0" y="6806"/>
                  </a:lnTo>
                  <a:lnTo>
                    <a:pt x="1206" y="6806"/>
                  </a:lnTo>
                  <a:lnTo>
                    <a:pt x="1809" y="5104"/>
                  </a:lnTo>
                  <a:lnTo>
                    <a:pt x="4178" y="5104"/>
                  </a:lnTo>
                  <a:lnTo>
                    <a:pt x="4781" y="6806"/>
                  </a:lnTo>
                  <a:lnTo>
                    <a:pt x="5965" y="6806"/>
                  </a:lnTo>
                  <a:lnTo>
                    <a:pt x="355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3734063" y="2090302"/>
              <a:ext cx="72331" cy="92153"/>
            </a:xfrm>
            <a:custGeom>
              <a:avLst/>
              <a:gdLst/>
              <a:ahLst/>
              <a:cxnLst/>
              <a:rect l="l" t="t" r="r" b="b"/>
              <a:pathLst>
                <a:path w="5342" h="6806" extrusionOk="0">
                  <a:moveTo>
                    <a:pt x="1" y="1"/>
                  </a:moveTo>
                  <a:lnTo>
                    <a:pt x="1" y="6806"/>
                  </a:lnTo>
                  <a:lnTo>
                    <a:pt x="1142" y="6806"/>
                  </a:lnTo>
                  <a:lnTo>
                    <a:pt x="1142" y="1917"/>
                  </a:lnTo>
                  <a:lnTo>
                    <a:pt x="4394" y="6806"/>
                  </a:lnTo>
                  <a:lnTo>
                    <a:pt x="5341" y="6806"/>
                  </a:lnTo>
                  <a:lnTo>
                    <a:pt x="5341" y="1"/>
                  </a:lnTo>
                  <a:lnTo>
                    <a:pt x="4200" y="1"/>
                  </a:lnTo>
                  <a:lnTo>
                    <a:pt x="4200" y="4609"/>
                  </a:lnTo>
                  <a:lnTo>
                    <a:pt x="1142"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3821532" y="2088271"/>
              <a:ext cx="71451" cy="95931"/>
            </a:xfrm>
            <a:custGeom>
              <a:avLst/>
              <a:gdLst/>
              <a:ahLst/>
              <a:cxnLst/>
              <a:rect l="l" t="t" r="r" b="b"/>
              <a:pathLst>
                <a:path w="5277" h="7085" extrusionOk="0">
                  <a:moveTo>
                    <a:pt x="3360" y="0"/>
                  </a:moveTo>
                  <a:cubicBezTo>
                    <a:pt x="1422" y="0"/>
                    <a:pt x="1" y="1400"/>
                    <a:pt x="1" y="3553"/>
                  </a:cubicBezTo>
                  <a:cubicBezTo>
                    <a:pt x="1" y="5685"/>
                    <a:pt x="1422" y="7085"/>
                    <a:pt x="3360" y="7085"/>
                  </a:cubicBezTo>
                  <a:cubicBezTo>
                    <a:pt x="4028" y="7085"/>
                    <a:pt x="4674" y="6956"/>
                    <a:pt x="5277" y="6676"/>
                  </a:cubicBezTo>
                  <a:lnTo>
                    <a:pt x="5148" y="5599"/>
                  </a:lnTo>
                  <a:cubicBezTo>
                    <a:pt x="4588" y="5857"/>
                    <a:pt x="3985" y="5987"/>
                    <a:pt x="3360" y="6008"/>
                  </a:cubicBezTo>
                  <a:cubicBezTo>
                    <a:pt x="1960" y="6008"/>
                    <a:pt x="1250" y="4953"/>
                    <a:pt x="1250" y="3553"/>
                  </a:cubicBezTo>
                  <a:cubicBezTo>
                    <a:pt x="1250" y="2132"/>
                    <a:pt x="1960" y="1077"/>
                    <a:pt x="3360" y="1077"/>
                  </a:cubicBezTo>
                  <a:cubicBezTo>
                    <a:pt x="3985" y="1098"/>
                    <a:pt x="4588" y="1249"/>
                    <a:pt x="5148" y="1486"/>
                  </a:cubicBezTo>
                  <a:lnTo>
                    <a:pt x="5277" y="409"/>
                  </a:lnTo>
                  <a:cubicBezTo>
                    <a:pt x="4674" y="151"/>
                    <a:pt x="4028" y="0"/>
                    <a:pt x="3360"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3907551" y="2090302"/>
              <a:ext cx="59197" cy="92153"/>
            </a:xfrm>
            <a:custGeom>
              <a:avLst/>
              <a:gdLst/>
              <a:ahLst/>
              <a:cxnLst/>
              <a:rect l="l" t="t" r="r" b="b"/>
              <a:pathLst>
                <a:path w="4372" h="6806" extrusionOk="0">
                  <a:moveTo>
                    <a:pt x="0" y="1"/>
                  </a:moveTo>
                  <a:lnTo>
                    <a:pt x="0" y="6806"/>
                  </a:lnTo>
                  <a:lnTo>
                    <a:pt x="4372" y="6806"/>
                  </a:lnTo>
                  <a:lnTo>
                    <a:pt x="4372" y="5707"/>
                  </a:lnTo>
                  <a:lnTo>
                    <a:pt x="1163" y="5707"/>
                  </a:lnTo>
                  <a:lnTo>
                    <a:pt x="1163" y="3791"/>
                  </a:lnTo>
                  <a:lnTo>
                    <a:pt x="3597" y="3791"/>
                  </a:lnTo>
                  <a:lnTo>
                    <a:pt x="3597" y="2714"/>
                  </a:lnTo>
                  <a:lnTo>
                    <a:pt x="1163" y="2714"/>
                  </a:lnTo>
                  <a:lnTo>
                    <a:pt x="1163" y="1078"/>
                  </a:lnTo>
                  <a:lnTo>
                    <a:pt x="4286" y="1078"/>
                  </a:lnTo>
                  <a:lnTo>
                    <a:pt x="4286"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3134593" y="1780940"/>
              <a:ext cx="173786" cy="232116"/>
            </a:xfrm>
            <a:custGeom>
              <a:avLst/>
              <a:gdLst/>
              <a:ahLst/>
              <a:cxnLst/>
              <a:rect l="l" t="t" r="r" b="b"/>
              <a:pathLst>
                <a:path w="12835" h="17143" extrusionOk="0">
                  <a:moveTo>
                    <a:pt x="0" y="1"/>
                  </a:moveTo>
                  <a:lnTo>
                    <a:pt x="0" y="3037"/>
                  </a:lnTo>
                  <a:lnTo>
                    <a:pt x="4845" y="3037"/>
                  </a:lnTo>
                  <a:lnTo>
                    <a:pt x="4845" y="17142"/>
                  </a:lnTo>
                  <a:lnTo>
                    <a:pt x="7989" y="17142"/>
                  </a:lnTo>
                  <a:lnTo>
                    <a:pt x="7989" y="3037"/>
                  </a:lnTo>
                  <a:lnTo>
                    <a:pt x="12835" y="3037"/>
                  </a:lnTo>
                  <a:lnTo>
                    <a:pt x="12835"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3338695" y="1780940"/>
              <a:ext cx="42583" cy="232116"/>
            </a:xfrm>
            <a:custGeom>
              <a:avLst/>
              <a:gdLst/>
              <a:ahLst/>
              <a:cxnLst/>
              <a:rect l="l" t="t" r="r" b="b"/>
              <a:pathLst>
                <a:path w="3145" h="17143" extrusionOk="0">
                  <a:moveTo>
                    <a:pt x="0" y="1"/>
                  </a:moveTo>
                  <a:lnTo>
                    <a:pt x="0" y="17142"/>
                  </a:lnTo>
                  <a:lnTo>
                    <a:pt x="3144" y="17142"/>
                  </a:lnTo>
                  <a:lnTo>
                    <a:pt x="3144"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3418297" y="1776282"/>
              <a:ext cx="180488" cy="241432"/>
            </a:xfrm>
            <a:custGeom>
              <a:avLst/>
              <a:gdLst/>
              <a:ahLst/>
              <a:cxnLst/>
              <a:rect l="l" t="t" r="r" b="b"/>
              <a:pathLst>
                <a:path w="13330" h="17831" extrusionOk="0">
                  <a:moveTo>
                    <a:pt x="8441" y="0"/>
                  </a:moveTo>
                  <a:cubicBezTo>
                    <a:pt x="3553" y="0"/>
                    <a:pt x="0" y="3532"/>
                    <a:pt x="0" y="8916"/>
                  </a:cubicBezTo>
                  <a:cubicBezTo>
                    <a:pt x="0" y="14299"/>
                    <a:pt x="3553" y="17831"/>
                    <a:pt x="8463" y="17831"/>
                  </a:cubicBezTo>
                  <a:cubicBezTo>
                    <a:pt x="10229" y="17831"/>
                    <a:pt x="12081" y="17443"/>
                    <a:pt x="13330" y="16840"/>
                  </a:cubicBezTo>
                  <a:lnTo>
                    <a:pt x="12985" y="13847"/>
                  </a:lnTo>
                  <a:cubicBezTo>
                    <a:pt x="11564" y="14407"/>
                    <a:pt x="10250" y="14816"/>
                    <a:pt x="8463" y="14816"/>
                  </a:cubicBezTo>
                  <a:cubicBezTo>
                    <a:pt x="5125" y="14816"/>
                    <a:pt x="3424" y="12340"/>
                    <a:pt x="3424" y="8916"/>
                  </a:cubicBezTo>
                  <a:cubicBezTo>
                    <a:pt x="3424" y="5492"/>
                    <a:pt x="5125" y="3015"/>
                    <a:pt x="8463" y="3015"/>
                  </a:cubicBezTo>
                  <a:cubicBezTo>
                    <a:pt x="10229" y="3015"/>
                    <a:pt x="11564" y="3446"/>
                    <a:pt x="12985" y="4006"/>
                  </a:cubicBezTo>
                  <a:lnTo>
                    <a:pt x="13330" y="1013"/>
                  </a:lnTo>
                  <a:cubicBezTo>
                    <a:pt x="12081" y="410"/>
                    <a:pt x="10229" y="0"/>
                    <a:pt x="8441"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3634057" y="1780940"/>
              <a:ext cx="179622" cy="232116"/>
            </a:xfrm>
            <a:custGeom>
              <a:avLst/>
              <a:gdLst/>
              <a:ahLst/>
              <a:cxnLst/>
              <a:rect l="l" t="t" r="r" b="b"/>
              <a:pathLst>
                <a:path w="13266" h="17143" extrusionOk="0">
                  <a:moveTo>
                    <a:pt x="0" y="1"/>
                  </a:moveTo>
                  <a:lnTo>
                    <a:pt x="0" y="17142"/>
                  </a:lnTo>
                  <a:lnTo>
                    <a:pt x="3144" y="17142"/>
                  </a:lnTo>
                  <a:lnTo>
                    <a:pt x="3144" y="1"/>
                  </a:lnTo>
                  <a:close/>
                  <a:moveTo>
                    <a:pt x="9734" y="1"/>
                  </a:moveTo>
                  <a:lnTo>
                    <a:pt x="3747" y="8098"/>
                  </a:lnTo>
                  <a:lnTo>
                    <a:pt x="9734" y="17142"/>
                  </a:lnTo>
                  <a:lnTo>
                    <a:pt x="13265" y="17142"/>
                  </a:lnTo>
                  <a:lnTo>
                    <a:pt x="7279" y="8098"/>
                  </a:lnTo>
                  <a:lnTo>
                    <a:pt x="13265"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6"/>
            <p:cNvSpPr/>
            <p:nvPr/>
          </p:nvSpPr>
          <p:spPr>
            <a:xfrm>
              <a:off x="3839905" y="1780940"/>
              <a:ext cx="151919" cy="232116"/>
            </a:xfrm>
            <a:custGeom>
              <a:avLst/>
              <a:gdLst/>
              <a:ahLst/>
              <a:cxnLst/>
              <a:rect l="l" t="t" r="r" b="b"/>
              <a:pathLst>
                <a:path w="11220" h="17143" extrusionOk="0">
                  <a:moveTo>
                    <a:pt x="1" y="1"/>
                  </a:moveTo>
                  <a:lnTo>
                    <a:pt x="1" y="17142"/>
                  </a:lnTo>
                  <a:lnTo>
                    <a:pt x="11220" y="17142"/>
                  </a:lnTo>
                  <a:lnTo>
                    <a:pt x="11220" y="14106"/>
                  </a:lnTo>
                  <a:lnTo>
                    <a:pt x="3209" y="14106"/>
                  </a:lnTo>
                  <a:lnTo>
                    <a:pt x="3209" y="9734"/>
                  </a:lnTo>
                  <a:lnTo>
                    <a:pt x="9239" y="9734"/>
                  </a:lnTo>
                  <a:lnTo>
                    <a:pt x="9239" y="6698"/>
                  </a:lnTo>
                  <a:lnTo>
                    <a:pt x="3209" y="6698"/>
                  </a:lnTo>
                  <a:lnTo>
                    <a:pt x="3209" y="3037"/>
                  </a:lnTo>
                  <a:lnTo>
                    <a:pt x="10983" y="3037"/>
                  </a:lnTo>
                  <a:lnTo>
                    <a:pt x="10983"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6"/>
            <p:cNvSpPr/>
            <p:nvPr/>
          </p:nvSpPr>
          <p:spPr>
            <a:xfrm>
              <a:off x="4007856" y="1780940"/>
              <a:ext cx="173786" cy="232116"/>
            </a:xfrm>
            <a:custGeom>
              <a:avLst/>
              <a:gdLst/>
              <a:ahLst/>
              <a:cxnLst/>
              <a:rect l="l" t="t" r="r" b="b"/>
              <a:pathLst>
                <a:path w="12835" h="17143" extrusionOk="0">
                  <a:moveTo>
                    <a:pt x="0" y="1"/>
                  </a:moveTo>
                  <a:lnTo>
                    <a:pt x="0" y="3037"/>
                  </a:lnTo>
                  <a:lnTo>
                    <a:pt x="4845" y="3037"/>
                  </a:lnTo>
                  <a:lnTo>
                    <a:pt x="4845" y="17142"/>
                  </a:lnTo>
                  <a:lnTo>
                    <a:pt x="7989" y="17142"/>
                  </a:lnTo>
                  <a:lnTo>
                    <a:pt x="7989" y="3037"/>
                  </a:lnTo>
                  <a:lnTo>
                    <a:pt x="12835" y="3037"/>
                  </a:lnTo>
                  <a:lnTo>
                    <a:pt x="12835" y="1"/>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3043334" y="1678605"/>
              <a:ext cx="14" cy="442040"/>
            </a:xfrm>
            <a:custGeom>
              <a:avLst/>
              <a:gdLst/>
              <a:ahLst/>
              <a:cxnLst/>
              <a:rect l="l" t="t" r="r" b="b"/>
              <a:pathLst>
                <a:path w="1" h="32647" extrusionOk="0">
                  <a:moveTo>
                    <a:pt x="0" y="32646"/>
                  </a:moveTo>
                  <a:lnTo>
                    <a:pt x="0" y="0"/>
                  </a:lnTo>
                </a:path>
              </a:pathLst>
            </a:custGeom>
            <a:solidFill>
              <a:srgbClr val="FFD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3039542" y="1678605"/>
              <a:ext cx="7298" cy="442040"/>
            </a:xfrm>
            <a:custGeom>
              <a:avLst/>
              <a:gdLst/>
              <a:ahLst/>
              <a:cxnLst/>
              <a:rect l="l" t="t" r="r" b="b"/>
              <a:pathLst>
                <a:path w="539" h="32647" extrusionOk="0">
                  <a:moveTo>
                    <a:pt x="0" y="0"/>
                  </a:moveTo>
                  <a:lnTo>
                    <a:pt x="0" y="32646"/>
                  </a:lnTo>
                  <a:lnTo>
                    <a:pt x="538" y="32646"/>
                  </a:lnTo>
                  <a:lnTo>
                    <a:pt x="538"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4248394" y="1678605"/>
              <a:ext cx="14" cy="442040"/>
            </a:xfrm>
            <a:custGeom>
              <a:avLst/>
              <a:gdLst/>
              <a:ahLst/>
              <a:cxnLst/>
              <a:rect l="l" t="t" r="r" b="b"/>
              <a:pathLst>
                <a:path w="1" h="32647" extrusionOk="0">
                  <a:moveTo>
                    <a:pt x="1" y="32646"/>
                  </a:moveTo>
                  <a:lnTo>
                    <a:pt x="1" y="0"/>
                  </a:lnTo>
                </a:path>
              </a:pathLst>
            </a:custGeom>
            <a:solidFill>
              <a:srgbClr val="FFD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4244616" y="1678605"/>
              <a:ext cx="7298" cy="442040"/>
            </a:xfrm>
            <a:custGeom>
              <a:avLst/>
              <a:gdLst/>
              <a:ahLst/>
              <a:cxnLst/>
              <a:rect l="l" t="t" r="r" b="b"/>
              <a:pathLst>
                <a:path w="539" h="32647" extrusionOk="0">
                  <a:moveTo>
                    <a:pt x="0" y="0"/>
                  </a:moveTo>
                  <a:lnTo>
                    <a:pt x="0" y="32646"/>
                  </a:lnTo>
                  <a:lnTo>
                    <a:pt x="538" y="32646"/>
                  </a:lnTo>
                  <a:lnTo>
                    <a:pt x="538"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4285439" y="2005745"/>
              <a:ext cx="64735" cy="41432"/>
            </a:xfrm>
            <a:custGeom>
              <a:avLst/>
              <a:gdLst/>
              <a:ahLst/>
              <a:cxnLst/>
              <a:rect l="l" t="t" r="r" b="b"/>
              <a:pathLst>
                <a:path w="4781" h="3060" extrusionOk="0">
                  <a:moveTo>
                    <a:pt x="1447" y="754"/>
                  </a:moveTo>
                  <a:cubicBezTo>
                    <a:pt x="1460" y="754"/>
                    <a:pt x="1473" y="754"/>
                    <a:pt x="1486" y="755"/>
                  </a:cubicBezTo>
                  <a:cubicBezTo>
                    <a:pt x="1498" y="754"/>
                    <a:pt x="1510" y="754"/>
                    <a:pt x="1522" y="754"/>
                  </a:cubicBezTo>
                  <a:cubicBezTo>
                    <a:pt x="1958" y="754"/>
                    <a:pt x="2324" y="1133"/>
                    <a:pt x="2282" y="1594"/>
                  </a:cubicBezTo>
                  <a:cubicBezTo>
                    <a:pt x="2303" y="1960"/>
                    <a:pt x="2017" y="2287"/>
                    <a:pt x="1641" y="2287"/>
                  </a:cubicBezTo>
                  <a:cubicBezTo>
                    <a:pt x="1618" y="2287"/>
                    <a:pt x="1595" y="2286"/>
                    <a:pt x="1572" y="2284"/>
                  </a:cubicBezTo>
                  <a:cubicBezTo>
                    <a:pt x="1558" y="2284"/>
                    <a:pt x="1545" y="2284"/>
                    <a:pt x="1532" y="2284"/>
                  </a:cubicBezTo>
                  <a:cubicBezTo>
                    <a:pt x="1097" y="2284"/>
                    <a:pt x="732" y="1947"/>
                    <a:pt x="732" y="1508"/>
                  </a:cubicBezTo>
                  <a:cubicBezTo>
                    <a:pt x="711" y="1090"/>
                    <a:pt x="1035" y="754"/>
                    <a:pt x="1447" y="754"/>
                  </a:cubicBezTo>
                  <a:close/>
                  <a:moveTo>
                    <a:pt x="1787" y="1"/>
                  </a:moveTo>
                  <a:cubicBezTo>
                    <a:pt x="517" y="1"/>
                    <a:pt x="43" y="647"/>
                    <a:pt x="64" y="1444"/>
                  </a:cubicBezTo>
                  <a:cubicBezTo>
                    <a:pt x="1" y="2314"/>
                    <a:pt x="691" y="3059"/>
                    <a:pt x="1577" y="3059"/>
                  </a:cubicBezTo>
                  <a:cubicBezTo>
                    <a:pt x="1590" y="3059"/>
                    <a:pt x="1602" y="3059"/>
                    <a:pt x="1615" y="3059"/>
                  </a:cubicBezTo>
                  <a:cubicBezTo>
                    <a:pt x="2498" y="3059"/>
                    <a:pt x="2928" y="2477"/>
                    <a:pt x="2928" y="1659"/>
                  </a:cubicBezTo>
                  <a:cubicBezTo>
                    <a:pt x="2928" y="1358"/>
                    <a:pt x="2821" y="1056"/>
                    <a:pt x="2649" y="819"/>
                  </a:cubicBezTo>
                  <a:lnTo>
                    <a:pt x="2649" y="819"/>
                  </a:lnTo>
                  <a:cubicBezTo>
                    <a:pt x="3661" y="905"/>
                    <a:pt x="4371" y="2004"/>
                    <a:pt x="4479" y="2477"/>
                  </a:cubicBezTo>
                  <a:lnTo>
                    <a:pt x="4780" y="1960"/>
                  </a:lnTo>
                  <a:cubicBezTo>
                    <a:pt x="4780" y="1185"/>
                    <a:pt x="3575" y="1"/>
                    <a:pt x="1787"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4286008" y="1946494"/>
              <a:ext cx="65331" cy="39740"/>
            </a:xfrm>
            <a:custGeom>
              <a:avLst/>
              <a:gdLst/>
              <a:ahLst/>
              <a:cxnLst/>
              <a:rect l="l" t="t" r="r" b="b"/>
              <a:pathLst>
                <a:path w="4825" h="2935" extrusionOk="0">
                  <a:moveTo>
                    <a:pt x="3193" y="1"/>
                  </a:moveTo>
                  <a:cubicBezTo>
                    <a:pt x="2758" y="1"/>
                    <a:pt x="2356" y="252"/>
                    <a:pt x="2176" y="651"/>
                  </a:cubicBezTo>
                  <a:cubicBezTo>
                    <a:pt x="1961" y="328"/>
                    <a:pt x="1594" y="156"/>
                    <a:pt x="1228" y="156"/>
                  </a:cubicBezTo>
                  <a:cubicBezTo>
                    <a:pt x="733" y="156"/>
                    <a:pt x="22" y="415"/>
                    <a:pt x="22" y="1599"/>
                  </a:cubicBezTo>
                  <a:cubicBezTo>
                    <a:pt x="1" y="1965"/>
                    <a:pt x="87" y="2331"/>
                    <a:pt x="324" y="2633"/>
                  </a:cubicBezTo>
                  <a:lnTo>
                    <a:pt x="927" y="2525"/>
                  </a:lnTo>
                  <a:cubicBezTo>
                    <a:pt x="755" y="2267"/>
                    <a:pt x="668" y="1965"/>
                    <a:pt x="668" y="1685"/>
                  </a:cubicBezTo>
                  <a:cubicBezTo>
                    <a:pt x="668" y="1190"/>
                    <a:pt x="884" y="953"/>
                    <a:pt x="1250" y="953"/>
                  </a:cubicBezTo>
                  <a:cubicBezTo>
                    <a:pt x="1616" y="953"/>
                    <a:pt x="1917" y="1190"/>
                    <a:pt x="1917" y="1922"/>
                  </a:cubicBezTo>
                  <a:lnTo>
                    <a:pt x="1917" y="2202"/>
                  </a:lnTo>
                  <a:lnTo>
                    <a:pt x="2520" y="2267"/>
                  </a:lnTo>
                  <a:lnTo>
                    <a:pt x="2520" y="1707"/>
                  </a:lnTo>
                  <a:cubicBezTo>
                    <a:pt x="2520" y="953"/>
                    <a:pt x="2908" y="781"/>
                    <a:pt x="3339" y="781"/>
                  </a:cubicBezTo>
                  <a:cubicBezTo>
                    <a:pt x="3920" y="781"/>
                    <a:pt x="4092" y="1254"/>
                    <a:pt x="4092" y="1707"/>
                  </a:cubicBezTo>
                  <a:cubicBezTo>
                    <a:pt x="4092" y="2073"/>
                    <a:pt x="3963" y="2439"/>
                    <a:pt x="3748" y="2740"/>
                  </a:cubicBezTo>
                  <a:lnTo>
                    <a:pt x="4458" y="2934"/>
                  </a:lnTo>
                  <a:cubicBezTo>
                    <a:pt x="4717" y="2568"/>
                    <a:pt x="4825" y="2137"/>
                    <a:pt x="4825" y="1685"/>
                  </a:cubicBezTo>
                  <a:cubicBezTo>
                    <a:pt x="4825" y="824"/>
                    <a:pt x="4329" y="5"/>
                    <a:pt x="3296" y="5"/>
                  </a:cubicBezTo>
                  <a:cubicBezTo>
                    <a:pt x="3261" y="2"/>
                    <a:pt x="3227" y="1"/>
                    <a:pt x="3193"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4286008" y="1881542"/>
              <a:ext cx="65331" cy="43748"/>
            </a:xfrm>
            <a:custGeom>
              <a:avLst/>
              <a:gdLst/>
              <a:ahLst/>
              <a:cxnLst/>
              <a:rect l="l" t="t" r="r" b="b"/>
              <a:pathLst>
                <a:path w="4825" h="3231" extrusionOk="0">
                  <a:moveTo>
                    <a:pt x="1185" y="969"/>
                  </a:moveTo>
                  <a:cubicBezTo>
                    <a:pt x="1487" y="969"/>
                    <a:pt x="1788" y="1163"/>
                    <a:pt x="1917" y="1658"/>
                  </a:cubicBezTo>
                  <a:cubicBezTo>
                    <a:pt x="1788" y="2111"/>
                    <a:pt x="1508" y="2283"/>
                    <a:pt x="1250" y="2283"/>
                  </a:cubicBezTo>
                  <a:cubicBezTo>
                    <a:pt x="905" y="2283"/>
                    <a:pt x="647" y="2089"/>
                    <a:pt x="647" y="1615"/>
                  </a:cubicBezTo>
                  <a:cubicBezTo>
                    <a:pt x="647" y="1163"/>
                    <a:pt x="884" y="969"/>
                    <a:pt x="1185" y="969"/>
                  </a:cubicBezTo>
                  <a:close/>
                  <a:moveTo>
                    <a:pt x="3403" y="776"/>
                  </a:moveTo>
                  <a:cubicBezTo>
                    <a:pt x="3877" y="776"/>
                    <a:pt x="4179" y="1099"/>
                    <a:pt x="4179" y="1637"/>
                  </a:cubicBezTo>
                  <a:cubicBezTo>
                    <a:pt x="4179" y="2154"/>
                    <a:pt x="3920" y="2455"/>
                    <a:pt x="3446" y="2455"/>
                  </a:cubicBezTo>
                  <a:cubicBezTo>
                    <a:pt x="2973" y="2455"/>
                    <a:pt x="2563" y="2068"/>
                    <a:pt x="2520" y="1594"/>
                  </a:cubicBezTo>
                  <a:cubicBezTo>
                    <a:pt x="2628" y="1163"/>
                    <a:pt x="2908" y="776"/>
                    <a:pt x="3403" y="776"/>
                  </a:cubicBezTo>
                  <a:close/>
                  <a:moveTo>
                    <a:pt x="3403" y="0"/>
                  </a:moveTo>
                  <a:cubicBezTo>
                    <a:pt x="2843" y="0"/>
                    <a:pt x="2348" y="345"/>
                    <a:pt x="2176" y="883"/>
                  </a:cubicBezTo>
                  <a:cubicBezTo>
                    <a:pt x="1853" y="453"/>
                    <a:pt x="1530" y="237"/>
                    <a:pt x="1078" y="237"/>
                  </a:cubicBezTo>
                  <a:cubicBezTo>
                    <a:pt x="539" y="237"/>
                    <a:pt x="1" y="582"/>
                    <a:pt x="1" y="1594"/>
                  </a:cubicBezTo>
                  <a:cubicBezTo>
                    <a:pt x="1" y="2649"/>
                    <a:pt x="582" y="2972"/>
                    <a:pt x="1185" y="2972"/>
                  </a:cubicBezTo>
                  <a:cubicBezTo>
                    <a:pt x="1594" y="2972"/>
                    <a:pt x="1982" y="2800"/>
                    <a:pt x="2240" y="2455"/>
                  </a:cubicBezTo>
                  <a:cubicBezTo>
                    <a:pt x="2499" y="2929"/>
                    <a:pt x="2973" y="3209"/>
                    <a:pt x="3511" y="3230"/>
                  </a:cubicBezTo>
                  <a:cubicBezTo>
                    <a:pt x="4157" y="3230"/>
                    <a:pt x="4825" y="2778"/>
                    <a:pt x="4825" y="1680"/>
                  </a:cubicBezTo>
                  <a:cubicBezTo>
                    <a:pt x="4825" y="496"/>
                    <a:pt x="4049" y="0"/>
                    <a:pt x="3403"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4287470" y="1841599"/>
              <a:ext cx="62704" cy="20120"/>
            </a:xfrm>
            <a:custGeom>
              <a:avLst/>
              <a:gdLst/>
              <a:ahLst/>
              <a:cxnLst/>
              <a:rect l="l" t="t" r="r" b="b"/>
              <a:pathLst>
                <a:path w="4631" h="1486" extrusionOk="0">
                  <a:moveTo>
                    <a:pt x="1" y="0"/>
                  </a:moveTo>
                  <a:lnTo>
                    <a:pt x="1" y="603"/>
                  </a:lnTo>
                  <a:cubicBezTo>
                    <a:pt x="345" y="797"/>
                    <a:pt x="604" y="1120"/>
                    <a:pt x="711" y="1486"/>
                  </a:cubicBezTo>
                  <a:lnTo>
                    <a:pt x="1400" y="1421"/>
                  </a:lnTo>
                  <a:cubicBezTo>
                    <a:pt x="1336" y="1184"/>
                    <a:pt x="1250" y="991"/>
                    <a:pt x="1099" y="797"/>
                  </a:cubicBezTo>
                  <a:lnTo>
                    <a:pt x="4630" y="797"/>
                  </a:lnTo>
                  <a:lnTo>
                    <a:pt x="4630"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4286008" y="1764326"/>
              <a:ext cx="65331" cy="52495"/>
            </a:xfrm>
            <a:custGeom>
              <a:avLst/>
              <a:gdLst/>
              <a:ahLst/>
              <a:cxnLst/>
              <a:rect l="l" t="t" r="r" b="b"/>
              <a:pathLst>
                <a:path w="4825" h="3877" extrusionOk="0">
                  <a:moveTo>
                    <a:pt x="2370" y="776"/>
                  </a:moveTo>
                  <a:cubicBezTo>
                    <a:pt x="3597" y="776"/>
                    <a:pt x="4114" y="1271"/>
                    <a:pt x="4114" y="1960"/>
                  </a:cubicBezTo>
                  <a:cubicBezTo>
                    <a:pt x="4114" y="2606"/>
                    <a:pt x="3619" y="3080"/>
                    <a:pt x="2499" y="3080"/>
                  </a:cubicBezTo>
                  <a:cubicBezTo>
                    <a:pt x="1271" y="3080"/>
                    <a:pt x="712" y="2520"/>
                    <a:pt x="712" y="1917"/>
                  </a:cubicBezTo>
                  <a:cubicBezTo>
                    <a:pt x="712" y="1314"/>
                    <a:pt x="1250" y="776"/>
                    <a:pt x="2370" y="776"/>
                  </a:cubicBezTo>
                  <a:close/>
                  <a:moveTo>
                    <a:pt x="2370" y="1"/>
                  </a:moveTo>
                  <a:cubicBezTo>
                    <a:pt x="970" y="1"/>
                    <a:pt x="1" y="797"/>
                    <a:pt x="1" y="1896"/>
                  </a:cubicBezTo>
                  <a:cubicBezTo>
                    <a:pt x="1" y="3015"/>
                    <a:pt x="1013" y="3877"/>
                    <a:pt x="2499" y="3877"/>
                  </a:cubicBezTo>
                  <a:cubicBezTo>
                    <a:pt x="3899" y="3877"/>
                    <a:pt x="4825" y="3123"/>
                    <a:pt x="4825" y="1982"/>
                  </a:cubicBezTo>
                  <a:cubicBezTo>
                    <a:pt x="4825" y="776"/>
                    <a:pt x="3856" y="1"/>
                    <a:pt x="2370"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2939523" y="1751788"/>
              <a:ext cx="64748" cy="41419"/>
            </a:xfrm>
            <a:custGeom>
              <a:avLst/>
              <a:gdLst/>
              <a:ahLst/>
              <a:cxnLst/>
              <a:rect l="l" t="t" r="r" b="b"/>
              <a:pathLst>
                <a:path w="4782" h="3059" extrusionOk="0">
                  <a:moveTo>
                    <a:pt x="3140" y="772"/>
                  </a:moveTo>
                  <a:cubicBezTo>
                    <a:pt x="3163" y="772"/>
                    <a:pt x="3186" y="773"/>
                    <a:pt x="3209" y="776"/>
                  </a:cubicBezTo>
                  <a:cubicBezTo>
                    <a:pt x="3222" y="775"/>
                    <a:pt x="3235" y="775"/>
                    <a:pt x="3247" y="775"/>
                  </a:cubicBezTo>
                  <a:cubicBezTo>
                    <a:pt x="3682" y="775"/>
                    <a:pt x="4028" y="1133"/>
                    <a:pt x="4028" y="1573"/>
                  </a:cubicBezTo>
                  <a:cubicBezTo>
                    <a:pt x="4068" y="1960"/>
                    <a:pt x="3762" y="2308"/>
                    <a:pt x="3364" y="2308"/>
                  </a:cubicBezTo>
                  <a:cubicBezTo>
                    <a:pt x="3342" y="2308"/>
                    <a:pt x="3319" y="2307"/>
                    <a:pt x="3296" y="2305"/>
                  </a:cubicBezTo>
                  <a:cubicBezTo>
                    <a:pt x="3283" y="2305"/>
                    <a:pt x="3270" y="2306"/>
                    <a:pt x="3258" y="2306"/>
                  </a:cubicBezTo>
                  <a:cubicBezTo>
                    <a:pt x="2803" y="2306"/>
                    <a:pt x="2456" y="1926"/>
                    <a:pt x="2477" y="1465"/>
                  </a:cubicBezTo>
                  <a:cubicBezTo>
                    <a:pt x="2457" y="1099"/>
                    <a:pt x="2762" y="772"/>
                    <a:pt x="3140" y="772"/>
                  </a:cubicBezTo>
                  <a:close/>
                  <a:moveTo>
                    <a:pt x="3166" y="1"/>
                  </a:moveTo>
                  <a:cubicBezTo>
                    <a:pt x="2283" y="1"/>
                    <a:pt x="1853" y="582"/>
                    <a:pt x="1853" y="1400"/>
                  </a:cubicBezTo>
                  <a:cubicBezTo>
                    <a:pt x="1853" y="1702"/>
                    <a:pt x="1939" y="2003"/>
                    <a:pt x="2133" y="2240"/>
                  </a:cubicBezTo>
                  <a:cubicBezTo>
                    <a:pt x="1121" y="2154"/>
                    <a:pt x="388" y="1056"/>
                    <a:pt x="302" y="582"/>
                  </a:cubicBezTo>
                  <a:lnTo>
                    <a:pt x="1" y="1099"/>
                  </a:lnTo>
                  <a:cubicBezTo>
                    <a:pt x="1" y="1874"/>
                    <a:pt x="1207" y="3058"/>
                    <a:pt x="2994" y="3058"/>
                  </a:cubicBezTo>
                  <a:cubicBezTo>
                    <a:pt x="4265" y="3058"/>
                    <a:pt x="4717" y="2412"/>
                    <a:pt x="4717" y="1616"/>
                  </a:cubicBezTo>
                  <a:cubicBezTo>
                    <a:pt x="4781" y="733"/>
                    <a:pt x="4049" y="1"/>
                    <a:pt x="3166"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2938074" y="1812732"/>
              <a:ext cx="65615" cy="39970"/>
            </a:xfrm>
            <a:custGeom>
              <a:avLst/>
              <a:gdLst/>
              <a:ahLst/>
              <a:cxnLst/>
              <a:rect l="l" t="t" r="r" b="b"/>
              <a:pathLst>
                <a:path w="4846" h="2952" extrusionOk="0">
                  <a:moveTo>
                    <a:pt x="366" y="0"/>
                  </a:moveTo>
                  <a:cubicBezTo>
                    <a:pt x="129" y="388"/>
                    <a:pt x="0" y="818"/>
                    <a:pt x="22" y="1249"/>
                  </a:cubicBezTo>
                  <a:cubicBezTo>
                    <a:pt x="22" y="2111"/>
                    <a:pt x="517" y="2950"/>
                    <a:pt x="1529" y="2950"/>
                  </a:cubicBezTo>
                  <a:cubicBezTo>
                    <a:pt x="1547" y="2951"/>
                    <a:pt x="1566" y="2952"/>
                    <a:pt x="1584" y="2952"/>
                  </a:cubicBezTo>
                  <a:cubicBezTo>
                    <a:pt x="2038" y="2952"/>
                    <a:pt x="2463" y="2697"/>
                    <a:pt x="2670" y="2283"/>
                  </a:cubicBezTo>
                  <a:cubicBezTo>
                    <a:pt x="2886" y="2606"/>
                    <a:pt x="3230" y="2778"/>
                    <a:pt x="3618" y="2778"/>
                  </a:cubicBezTo>
                  <a:cubicBezTo>
                    <a:pt x="4113" y="2778"/>
                    <a:pt x="4824" y="2541"/>
                    <a:pt x="4824" y="1357"/>
                  </a:cubicBezTo>
                  <a:cubicBezTo>
                    <a:pt x="4845" y="969"/>
                    <a:pt x="4738" y="603"/>
                    <a:pt x="4522" y="302"/>
                  </a:cubicBezTo>
                  <a:lnTo>
                    <a:pt x="3919" y="431"/>
                  </a:lnTo>
                  <a:cubicBezTo>
                    <a:pt x="4092" y="668"/>
                    <a:pt x="4178" y="969"/>
                    <a:pt x="4156" y="1271"/>
                  </a:cubicBezTo>
                  <a:cubicBezTo>
                    <a:pt x="4156" y="1744"/>
                    <a:pt x="3941" y="1981"/>
                    <a:pt x="3596" y="1981"/>
                  </a:cubicBezTo>
                  <a:cubicBezTo>
                    <a:pt x="3209" y="1981"/>
                    <a:pt x="2929" y="1744"/>
                    <a:pt x="2929" y="1034"/>
                  </a:cubicBezTo>
                  <a:lnTo>
                    <a:pt x="2929" y="732"/>
                  </a:lnTo>
                  <a:lnTo>
                    <a:pt x="2326" y="668"/>
                  </a:lnTo>
                  <a:lnTo>
                    <a:pt x="2326" y="1228"/>
                  </a:lnTo>
                  <a:cubicBezTo>
                    <a:pt x="2326" y="2003"/>
                    <a:pt x="1938" y="2154"/>
                    <a:pt x="1508" y="2154"/>
                  </a:cubicBezTo>
                  <a:cubicBezTo>
                    <a:pt x="926" y="2154"/>
                    <a:pt x="754" y="1701"/>
                    <a:pt x="754" y="1228"/>
                  </a:cubicBezTo>
                  <a:cubicBezTo>
                    <a:pt x="754" y="862"/>
                    <a:pt x="862" y="495"/>
                    <a:pt x="1098" y="194"/>
                  </a:cubicBezTo>
                  <a:lnTo>
                    <a:pt x="366" y="0"/>
                  </a:ln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6"/>
            <p:cNvSpPr/>
            <p:nvPr/>
          </p:nvSpPr>
          <p:spPr>
            <a:xfrm>
              <a:off x="2938358" y="1873662"/>
              <a:ext cx="65033" cy="44046"/>
            </a:xfrm>
            <a:custGeom>
              <a:avLst/>
              <a:gdLst/>
              <a:ahLst/>
              <a:cxnLst/>
              <a:rect l="l" t="t" r="r" b="b"/>
              <a:pathLst>
                <a:path w="4803" h="3253" extrusionOk="0">
                  <a:moveTo>
                    <a:pt x="3575" y="948"/>
                  </a:moveTo>
                  <a:cubicBezTo>
                    <a:pt x="3920" y="948"/>
                    <a:pt x="4178" y="1164"/>
                    <a:pt x="4178" y="1616"/>
                  </a:cubicBezTo>
                  <a:cubicBezTo>
                    <a:pt x="4178" y="2068"/>
                    <a:pt x="3920" y="2262"/>
                    <a:pt x="3618" y="2262"/>
                  </a:cubicBezTo>
                  <a:cubicBezTo>
                    <a:pt x="3317" y="2262"/>
                    <a:pt x="3037" y="2090"/>
                    <a:pt x="2886" y="1594"/>
                  </a:cubicBezTo>
                  <a:cubicBezTo>
                    <a:pt x="3037" y="1121"/>
                    <a:pt x="3317" y="948"/>
                    <a:pt x="3575" y="948"/>
                  </a:cubicBezTo>
                  <a:close/>
                  <a:moveTo>
                    <a:pt x="1357" y="776"/>
                  </a:moveTo>
                  <a:cubicBezTo>
                    <a:pt x="1853" y="776"/>
                    <a:pt x="2262" y="1164"/>
                    <a:pt x="2305" y="1637"/>
                  </a:cubicBezTo>
                  <a:cubicBezTo>
                    <a:pt x="2197" y="2090"/>
                    <a:pt x="1896" y="2456"/>
                    <a:pt x="1400" y="2456"/>
                  </a:cubicBezTo>
                  <a:cubicBezTo>
                    <a:pt x="948" y="2456"/>
                    <a:pt x="647" y="2133"/>
                    <a:pt x="647" y="1594"/>
                  </a:cubicBezTo>
                  <a:cubicBezTo>
                    <a:pt x="647" y="1078"/>
                    <a:pt x="905" y="776"/>
                    <a:pt x="1357" y="776"/>
                  </a:cubicBezTo>
                  <a:close/>
                  <a:moveTo>
                    <a:pt x="1314" y="1"/>
                  </a:moveTo>
                  <a:cubicBezTo>
                    <a:pt x="647" y="1"/>
                    <a:pt x="1" y="475"/>
                    <a:pt x="1" y="1573"/>
                  </a:cubicBezTo>
                  <a:cubicBezTo>
                    <a:pt x="1" y="2736"/>
                    <a:pt x="776" y="3253"/>
                    <a:pt x="1422" y="3253"/>
                  </a:cubicBezTo>
                  <a:cubicBezTo>
                    <a:pt x="1982" y="3253"/>
                    <a:pt x="2477" y="2886"/>
                    <a:pt x="2649" y="2370"/>
                  </a:cubicBezTo>
                  <a:cubicBezTo>
                    <a:pt x="2972" y="2779"/>
                    <a:pt x="3274" y="2994"/>
                    <a:pt x="3748" y="2994"/>
                  </a:cubicBezTo>
                  <a:cubicBezTo>
                    <a:pt x="4286" y="2994"/>
                    <a:pt x="4803" y="2671"/>
                    <a:pt x="4803" y="1659"/>
                  </a:cubicBezTo>
                  <a:cubicBezTo>
                    <a:pt x="4803" y="604"/>
                    <a:pt x="4221" y="281"/>
                    <a:pt x="3640" y="281"/>
                  </a:cubicBezTo>
                  <a:cubicBezTo>
                    <a:pt x="3619" y="280"/>
                    <a:pt x="3599" y="279"/>
                    <a:pt x="3578" y="279"/>
                  </a:cubicBezTo>
                  <a:cubicBezTo>
                    <a:pt x="3192" y="279"/>
                    <a:pt x="2830" y="469"/>
                    <a:pt x="2585" y="776"/>
                  </a:cubicBezTo>
                  <a:cubicBezTo>
                    <a:pt x="2326" y="302"/>
                    <a:pt x="1853" y="22"/>
                    <a:pt x="1314"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2939523" y="1937232"/>
              <a:ext cx="62704" cy="20134"/>
            </a:xfrm>
            <a:custGeom>
              <a:avLst/>
              <a:gdLst/>
              <a:ahLst/>
              <a:cxnLst/>
              <a:rect l="l" t="t" r="r" b="b"/>
              <a:pathLst>
                <a:path w="4631" h="1487" extrusionOk="0">
                  <a:moveTo>
                    <a:pt x="3899" y="0"/>
                  </a:moveTo>
                  <a:lnTo>
                    <a:pt x="3231" y="65"/>
                  </a:lnTo>
                  <a:cubicBezTo>
                    <a:pt x="3274" y="302"/>
                    <a:pt x="3382" y="517"/>
                    <a:pt x="3532" y="689"/>
                  </a:cubicBezTo>
                  <a:lnTo>
                    <a:pt x="1" y="689"/>
                  </a:lnTo>
                  <a:lnTo>
                    <a:pt x="1" y="1486"/>
                  </a:lnTo>
                  <a:lnTo>
                    <a:pt x="4631" y="1486"/>
                  </a:lnTo>
                  <a:lnTo>
                    <a:pt x="4631" y="883"/>
                  </a:lnTo>
                  <a:cubicBezTo>
                    <a:pt x="4286" y="689"/>
                    <a:pt x="4028" y="366"/>
                    <a:pt x="3899" y="0"/>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6"/>
            <p:cNvSpPr/>
            <p:nvPr/>
          </p:nvSpPr>
          <p:spPr>
            <a:xfrm>
              <a:off x="2938358" y="1982131"/>
              <a:ext cx="65033" cy="52792"/>
            </a:xfrm>
            <a:custGeom>
              <a:avLst/>
              <a:gdLst/>
              <a:ahLst/>
              <a:cxnLst/>
              <a:rect l="l" t="t" r="r" b="b"/>
              <a:pathLst>
                <a:path w="4803" h="3899" extrusionOk="0">
                  <a:moveTo>
                    <a:pt x="2326" y="797"/>
                  </a:moveTo>
                  <a:cubicBezTo>
                    <a:pt x="3532" y="797"/>
                    <a:pt x="4114" y="1379"/>
                    <a:pt x="4114" y="1982"/>
                  </a:cubicBezTo>
                  <a:cubicBezTo>
                    <a:pt x="4114" y="2585"/>
                    <a:pt x="3575" y="3102"/>
                    <a:pt x="2434" y="3102"/>
                  </a:cubicBezTo>
                  <a:cubicBezTo>
                    <a:pt x="1228" y="3102"/>
                    <a:pt x="690" y="2606"/>
                    <a:pt x="690" y="1917"/>
                  </a:cubicBezTo>
                  <a:cubicBezTo>
                    <a:pt x="690" y="1271"/>
                    <a:pt x="1207" y="797"/>
                    <a:pt x="2326" y="797"/>
                  </a:cubicBezTo>
                  <a:close/>
                  <a:moveTo>
                    <a:pt x="2326" y="1"/>
                  </a:moveTo>
                  <a:cubicBezTo>
                    <a:pt x="927" y="1"/>
                    <a:pt x="1" y="776"/>
                    <a:pt x="1" y="1917"/>
                  </a:cubicBezTo>
                  <a:cubicBezTo>
                    <a:pt x="1" y="3102"/>
                    <a:pt x="970" y="3898"/>
                    <a:pt x="2434" y="3898"/>
                  </a:cubicBezTo>
                  <a:cubicBezTo>
                    <a:pt x="3834" y="3898"/>
                    <a:pt x="4803" y="3080"/>
                    <a:pt x="4803" y="1982"/>
                  </a:cubicBezTo>
                  <a:cubicBezTo>
                    <a:pt x="4803" y="884"/>
                    <a:pt x="3812" y="1"/>
                    <a:pt x="2326" y="1"/>
                  </a:cubicBezTo>
                  <a:close/>
                </a:path>
              </a:pathLst>
            </a:custGeom>
            <a:solidFill>
              <a:srgbClr val="454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9" name="Google Shape;1209;p46"/>
          <p:cNvSpPr txBox="1">
            <a:spLocks noGrp="1"/>
          </p:cNvSpPr>
          <p:nvPr>
            <p:ph type="subTitle" idx="2"/>
          </p:nvPr>
        </p:nvSpPr>
        <p:spPr>
          <a:xfrm>
            <a:off x="517525" y="1500650"/>
            <a:ext cx="2065200" cy="42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SGDClassification</a:t>
            </a:r>
            <a:endParaRPr/>
          </a:p>
        </p:txBody>
      </p:sp>
      <p:sp>
        <p:nvSpPr>
          <p:cNvPr id="1210" name="Google Shape;1210;p46"/>
          <p:cNvSpPr txBox="1">
            <a:spLocks noGrp="1"/>
          </p:cNvSpPr>
          <p:nvPr>
            <p:ph type="subTitle" idx="4"/>
          </p:nvPr>
        </p:nvSpPr>
        <p:spPr>
          <a:xfrm>
            <a:off x="605125" y="3209475"/>
            <a:ext cx="1977600" cy="42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XGBOOST</a:t>
            </a:r>
            <a:endParaRPr/>
          </a:p>
        </p:txBody>
      </p:sp>
      <p:sp>
        <p:nvSpPr>
          <p:cNvPr id="1211" name="Google Shape;1211;p46"/>
          <p:cNvSpPr txBox="1">
            <a:spLocks noGrp="1"/>
          </p:cNvSpPr>
          <p:nvPr>
            <p:ph type="subTitle" idx="8"/>
          </p:nvPr>
        </p:nvSpPr>
        <p:spPr>
          <a:xfrm>
            <a:off x="6547925" y="1500638"/>
            <a:ext cx="1775400" cy="4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NAÏVE BAYES</a:t>
            </a:r>
            <a:endParaRPr/>
          </a:p>
        </p:txBody>
      </p:sp>
      <p:sp>
        <p:nvSpPr>
          <p:cNvPr id="1212" name="Google Shape;1212;p46"/>
          <p:cNvSpPr txBox="1">
            <a:spLocks noGrp="1"/>
          </p:cNvSpPr>
          <p:nvPr>
            <p:ph type="subTitle" idx="13"/>
          </p:nvPr>
        </p:nvSpPr>
        <p:spPr>
          <a:xfrm>
            <a:off x="6547925" y="3285675"/>
            <a:ext cx="2106900" cy="4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K-NEAREST NEIGHBOUR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4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SGDClassification</a:t>
            </a:r>
            <a:endParaRPr/>
          </a:p>
        </p:txBody>
      </p:sp>
      <p:sp>
        <p:nvSpPr>
          <p:cNvPr id="1222" name="Google Shape;1222;p47"/>
          <p:cNvSpPr txBox="1">
            <a:spLocks noGrp="1"/>
          </p:cNvSpPr>
          <p:nvPr>
            <p:ph type="body" idx="1"/>
          </p:nvPr>
        </p:nvSpPr>
        <p:spPr>
          <a:xfrm>
            <a:off x="5156305" y="1149886"/>
            <a:ext cx="3188016" cy="3152725"/>
          </a:xfrm>
          <a:prstGeom prst="rect">
            <a:avLst/>
          </a:prstGeom>
        </p:spPr>
        <p:txBody>
          <a:bodyPr spcFirstLastPara="1" wrap="square" lIns="91425" tIns="91425" rIns="91425" bIns="91425" anchor="ctr" anchorCtr="0">
            <a:noAutofit/>
          </a:bodyPr>
          <a:lstStyle/>
          <a:p>
            <a:pPr marL="171450" lvl="0" indent="-171450" algn="l" rtl="0">
              <a:lnSpc>
                <a:spcPct val="100000"/>
              </a:lnSpc>
              <a:spcBef>
                <a:spcPts val="1200"/>
              </a:spcBef>
              <a:buFont typeface="Arial" panose="020B0604020202020204" pitchFamily="34" charset="0"/>
              <a:buChar char="•"/>
            </a:pPr>
            <a:r>
              <a:rPr lang="en" sz="1200" dirty="0">
                <a:latin typeface="+mn-lt"/>
              </a:rPr>
              <a:t>SGDClassification is a classifier by sklearn. SGD stands for stochastic gradient descent. SGD is actually an optimization method which improves the speed of training models. </a:t>
            </a:r>
          </a:p>
          <a:p>
            <a:pPr marL="171450" lvl="0" indent="-171450" algn="l" rtl="0">
              <a:lnSpc>
                <a:spcPct val="100000"/>
              </a:lnSpc>
              <a:spcBef>
                <a:spcPts val="1200"/>
              </a:spcBef>
              <a:buFont typeface="Arial" panose="020B0604020202020204" pitchFamily="34" charset="0"/>
              <a:buChar char="•"/>
            </a:pPr>
            <a:r>
              <a:rPr lang="en" sz="1200" dirty="0">
                <a:latin typeface="+mn-lt"/>
              </a:rPr>
              <a:t>When we apply parameter ‘loss’ as log, SGD classifier will use Linear Regression as the training model. </a:t>
            </a:r>
          </a:p>
          <a:p>
            <a:pPr marL="171450" lvl="0" indent="-171450" algn="l" rtl="0">
              <a:lnSpc>
                <a:spcPct val="100000"/>
              </a:lnSpc>
              <a:spcBef>
                <a:spcPts val="1200"/>
              </a:spcBef>
              <a:buFont typeface="Arial" panose="020B0604020202020204" pitchFamily="34" charset="0"/>
              <a:buChar char="•"/>
            </a:pPr>
            <a:r>
              <a:rPr lang="en" sz="1200" dirty="0">
                <a:latin typeface="+mn-lt"/>
              </a:rPr>
              <a:t>It is better than linear regression as it has a faster speed in processing large dataset. </a:t>
            </a:r>
          </a:p>
          <a:p>
            <a:pPr marL="171450" lvl="0" indent="-171450" algn="l" rtl="0">
              <a:lnSpc>
                <a:spcPct val="100000"/>
              </a:lnSpc>
              <a:spcBef>
                <a:spcPts val="1200"/>
              </a:spcBef>
              <a:buFont typeface="Arial" panose="020B0604020202020204" pitchFamily="34" charset="0"/>
              <a:buChar char="•"/>
            </a:pPr>
            <a:r>
              <a:rPr lang="en" sz="1200" dirty="0">
                <a:latin typeface="+mn-lt"/>
              </a:rPr>
              <a:t>Logistic Regression model predicts the possibility of a class by utilizing a sigmoid function.</a:t>
            </a:r>
          </a:p>
          <a:p>
            <a:pPr marL="171450" lvl="0" indent="-171450" algn="l" rtl="0">
              <a:lnSpc>
                <a:spcPct val="100000"/>
              </a:lnSpc>
              <a:spcBef>
                <a:spcPts val="1200"/>
              </a:spcBef>
              <a:buFont typeface="Arial" panose="020B0604020202020204" pitchFamily="34" charset="0"/>
              <a:buChar char="•"/>
            </a:pPr>
            <a:r>
              <a:rPr lang="en-SG" sz="1200" dirty="0">
                <a:latin typeface="+mn-lt"/>
              </a:rPr>
              <a:t>I</a:t>
            </a:r>
            <a:r>
              <a:rPr lang="en" sz="1200" dirty="0">
                <a:latin typeface="+mn-lt"/>
              </a:rPr>
              <a:t>f output </a:t>
            </a:r>
            <a:r>
              <a:rPr lang="en-SG" sz="1200" dirty="0">
                <a:latin typeface="+mn-lt"/>
              </a:rPr>
              <a:t>of sigmoid </a:t>
            </a:r>
            <a:r>
              <a:rPr lang="en" sz="1200" dirty="0">
                <a:latin typeface="+mn-lt"/>
              </a:rPr>
              <a:t>&gt; 0.5 </a:t>
            </a:r>
            <a:r>
              <a:rPr lang="en" sz="1200" dirty="0">
                <a:latin typeface="+mn-lt"/>
                <a:sym typeface="Wingdings" panose="05000000000000000000" pitchFamily="2" charset="2"/>
              </a:rPr>
              <a:t> </a:t>
            </a:r>
            <a:r>
              <a:rPr lang="en-SG" sz="1200" dirty="0">
                <a:latin typeface="+mn-lt"/>
                <a:sym typeface="Wingdings" panose="05000000000000000000" pitchFamily="2" charset="2"/>
              </a:rPr>
              <a:t>Classify as 1</a:t>
            </a:r>
          </a:p>
          <a:p>
            <a:pPr marL="171450" lvl="0" indent="-171450" algn="l" rtl="0">
              <a:lnSpc>
                <a:spcPct val="100000"/>
              </a:lnSpc>
              <a:spcBef>
                <a:spcPts val="1200"/>
              </a:spcBef>
              <a:buFont typeface="Arial" panose="020B0604020202020204" pitchFamily="34" charset="0"/>
              <a:buChar char="•"/>
            </a:pPr>
            <a:r>
              <a:rPr lang="en-SG" sz="1200" dirty="0">
                <a:latin typeface="+mn-lt"/>
                <a:sym typeface="Wingdings" panose="05000000000000000000" pitchFamily="2" charset="2"/>
              </a:rPr>
              <a:t>If output of sigmoid &lt; 0.5  Classify as 0</a:t>
            </a:r>
            <a:endParaRPr lang="en" sz="1200" dirty="0">
              <a:latin typeface="+mn-lt"/>
            </a:endParaRPr>
          </a:p>
          <a:p>
            <a:pPr marL="171450" lvl="0" indent="-171450" algn="l" rtl="0">
              <a:lnSpc>
                <a:spcPct val="100000"/>
              </a:lnSpc>
              <a:spcBef>
                <a:spcPts val="1200"/>
              </a:spcBef>
              <a:buFont typeface="Arial" panose="020B0604020202020204" pitchFamily="34" charset="0"/>
              <a:buChar char="•"/>
            </a:pPr>
            <a:r>
              <a:rPr lang="en" sz="1200" dirty="0">
                <a:latin typeface="+mn-lt"/>
              </a:rPr>
              <a:t>SGD</a:t>
            </a:r>
            <a:r>
              <a:rPr lang="en-SG" sz="1200" dirty="0">
                <a:latin typeface="+mn-lt"/>
              </a:rPr>
              <a:t>C</a:t>
            </a:r>
            <a:r>
              <a:rPr lang="en" sz="1200" dirty="0">
                <a:latin typeface="+mn-lt"/>
              </a:rPr>
              <a:t>lassifier has other loss functions as well, in the project, we have mainly focused on the Logistic Regression model.</a:t>
            </a:r>
            <a:endParaRPr sz="1200" dirty="0">
              <a:latin typeface="+mn-lt"/>
            </a:endParaRPr>
          </a:p>
        </p:txBody>
      </p:sp>
      <p:pic>
        <p:nvPicPr>
          <p:cNvPr id="8194" name="Picture 2">
            <a:extLst>
              <a:ext uri="{FF2B5EF4-FFF2-40B4-BE49-F238E27FC236}">
                <a16:creationId xmlns:a16="http://schemas.microsoft.com/office/drawing/2014/main" id="{51C76472-4831-40DA-AD68-73FAF8062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79" y="1074002"/>
            <a:ext cx="4685826" cy="2444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9562A9-510F-42E1-8D93-7C9B2ACCA756}"/>
              </a:ext>
            </a:extLst>
          </p:cNvPr>
          <p:cNvSpPr txBox="1"/>
          <p:nvPr/>
        </p:nvSpPr>
        <p:spPr>
          <a:xfrm>
            <a:off x="356654" y="3644000"/>
            <a:ext cx="4480939" cy="307777"/>
          </a:xfrm>
          <a:prstGeom prst="rect">
            <a:avLst/>
          </a:prstGeom>
          <a:noFill/>
        </p:spPr>
        <p:txBody>
          <a:bodyPr wrap="square" rtlCol="0">
            <a:spAutoFit/>
          </a:bodyPr>
          <a:lstStyle/>
          <a:p>
            <a:r>
              <a:rPr lang="en-SG" sz="700" dirty="0" err="1"/>
              <a:t>Saishruthi</a:t>
            </a:r>
            <a:r>
              <a:rPr lang="en-SG" sz="700" dirty="0"/>
              <a:t> Swaminathan, (2018, March 15) Logistic Regression — Detailed Overview. Retrieved from Towards </a:t>
            </a:r>
            <a:r>
              <a:rPr lang="en-SG" sz="700" dirty="0" err="1"/>
              <a:t>Datascience</a:t>
            </a:r>
            <a:r>
              <a:rPr lang="en-SG" sz="700" dirty="0"/>
              <a:t>: https://towardsdatascience.com/logistic-regression-detailed-overview-46c4da4303bc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8"/>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NAÏVE BAYES</a:t>
            </a:r>
            <a:endParaRPr/>
          </a:p>
        </p:txBody>
      </p:sp>
      <p:sp>
        <p:nvSpPr>
          <p:cNvPr id="1228" name="Google Shape;1228;p48"/>
          <p:cNvSpPr txBox="1">
            <a:spLocks noGrp="1"/>
          </p:cNvSpPr>
          <p:nvPr>
            <p:ph type="body" idx="1"/>
          </p:nvPr>
        </p:nvSpPr>
        <p:spPr>
          <a:xfrm>
            <a:off x="769325" y="-1"/>
            <a:ext cx="7704000" cy="4105315"/>
          </a:xfrm>
          <a:prstGeom prst="rect">
            <a:avLst/>
          </a:prstGeom>
        </p:spPr>
        <p:txBody>
          <a:bodyPr spcFirstLastPara="1" wrap="square" lIns="91425" tIns="91425" rIns="91425" bIns="91425" anchor="ctr" anchorCtr="0">
            <a:noAutofit/>
          </a:bodyPr>
          <a:lstStyle/>
          <a:p>
            <a:pPr marL="0" lvl="0" indent="0" algn="l" rtl="0">
              <a:spcBef>
                <a:spcPts val="1200"/>
              </a:spcBef>
              <a:spcAft>
                <a:spcPts val="1200"/>
              </a:spcAft>
              <a:buNone/>
            </a:pPr>
            <a:endParaRPr lang="en" dirty="0"/>
          </a:p>
          <a:p>
            <a:pPr marL="0" lvl="0" indent="0" algn="l" rtl="0">
              <a:spcBef>
                <a:spcPts val="1200"/>
              </a:spcBef>
              <a:spcAft>
                <a:spcPts val="1200"/>
              </a:spcAft>
              <a:buNone/>
            </a:pPr>
            <a:endParaRPr lang="en" dirty="0"/>
          </a:p>
          <a:p>
            <a:pPr marL="0" lvl="0" indent="0" algn="l" rtl="0">
              <a:spcBef>
                <a:spcPts val="1200"/>
              </a:spcBef>
              <a:spcAft>
                <a:spcPts val="1200"/>
              </a:spcAft>
              <a:buNone/>
            </a:pPr>
            <a:r>
              <a:rPr lang="en-SG" dirty="0"/>
              <a:t>	</a:t>
            </a:r>
            <a:r>
              <a:rPr lang="en-SG" sz="1400" dirty="0"/>
              <a:t>Bayes theorem:</a:t>
            </a:r>
            <a:endParaRPr lang="en" dirty="0"/>
          </a:p>
          <a:p>
            <a:pPr marL="0" lvl="0" indent="0" algn="l" rtl="0">
              <a:spcBef>
                <a:spcPts val="1200"/>
              </a:spcBef>
              <a:spcAft>
                <a:spcPts val="1200"/>
              </a:spcAft>
              <a:buNone/>
            </a:pPr>
            <a:endParaRPr lang="en" dirty="0"/>
          </a:p>
          <a:p>
            <a:pPr marL="171450" lvl="0" indent="-171450" algn="l" rtl="0">
              <a:spcAft>
                <a:spcPts val="1200"/>
              </a:spcAft>
              <a:buFont typeface="Arial" panose="020B0604020202020204" pitchFamily="34" charset="0"/>
              <a:buChar char="•"/>
            </a:pPr>
            <a:r>
              <a:rPr lang="en" sz="1400" dirty="0">
                <a:latin typeface="+mn-lt"/>
              </a:rPr>
              <a:t>Naïve assumption that the probability of a word occurrence is independent of each other. </a:t>
            </a:r>
          </a:p>
          <a:p>
            <a:pPr marL="171450" lvl="0" indent="-171450" algn="l" rtl="0">
              <a:spcAft>
                <a:spcPts val="1200"/>
              </a:spcAft>
              <a:buFont typeface="Arial" panose="020B0604020202020204" pitchFamily="34" charset="0"/>
              <a:buChar char="•"/>
            </a:pPr>
            <a:r>
              <a:rPr lang="en" sz="1400" dirty="0">
                <a:latin typeface="+mn-lt"/>
              </a:rPr>
              <a:t>To classify a set of words into a category </a:t>
            </a:r>
            <a:r>
              <a:rPr lang="en" sz="1400" dirty="0">
                <a:latin typeface="+mn-lt"/>
                <a:sym typeface="Wingdings" panose="05000000000000000000" pitchFamily="2" charset="2"/>
              </a:rPr>
              <a:t> </a:t>
            </a:r>
            <a:r>
              <a:rPr lang="en" sz="1400" dirty="0">
                <a:latin typeface="+mn-lt"/>
              </a:rPr>
              <a:t>product of the probability of each individual word to predict the likelihood of a given sentence </a:t>
            </a:r>
          </a:p>
          <a:p>
            <a:pPr marL="171450" lvl="0" indent="-171450" algn="l" rtl="0">
              <a:spcAft>
                <a:spcPts val="1200"/>
              </a:spcAft>
              <a:buFont typeface="Arial" panose="020B0604020202020204" pitchFamily="34" charset="0"/>
              <a:buChar char="•"/>
            </a:pPr>
            <a:r>
              <a:rPr lang="en" sz="1400" dirty="0">
                <a:latin typeface="+mn-lt"/>
              </a:rPr>
              <a:t>It is a simple algorithm that works well on small datasets. </a:t>
            </a:r>
          </a:p>
          <a:p>
            <a:pPr marL="171450" lvl="0" indent="-171450" algn="l" rtl="0">
              <a:spcAft>
                <a:spcPts val="1200"/>
              </a:spcAft>
              <a:buFont typeface="Arial" panose="020B0604020202020204" pitchFamily="34" charset="0"/>
              <a:buChar char="•"/>
            </a:pPr>
            <a:r>
              <a:rPr lang="en" sz="1400" dirty="0">
                <a:latin typeface="+mn-lt"/>
              </a:rPr>
              <a:t>It has the disadvantage as it assumes each feature is independent of other features. This is very unlikely in processing natural languages</a:t>
            </a:r>
            <a:endParaRPr sz="1400" dirty="0">
              <a:latin typeface="+mn-lt"/>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BF6D661-005E-44D0-9D8F-FCCDAFDA2557}"/>
                  </a:ext>
                </a:extLst>
              </p:cNvPr>
              <p:cNvSpPr/>
              <p:nvPr/>
            </p:nvSpPr>
            <p:spPr>
              <a:xfrm>
                <a:off x="2461642" y="1227449"/>
                <a:ext cx="3620446" cy="5486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SG" i="1">
                          <a:latin typeface="Cambria Math" panose="02040503050406030204" pitchFamily="18" charset="0"/>
                        </a:rPr>
                        <m:t>𝑃</m:t>
                      </m:r>
                      <m:d>
                        <m:dPr>
                          <m:ctrlPr>
                            <a:rPr lang="en-SG" i="1">
                              <a:latin typeface="Cambria Math" panose="02040503050406030204" pitchFamily="18" charset="0"/>
                            </a:rPr>
                          </m:ctrlPr>
                        </m:dPr>
                        <m:e>
                          <m:r>
                            <a:rPr lang="en-SG" i="1">
                              <a:latin typeface="Cambria Math" panose="02040503050406030204" pitchFamily="18" charset="0"/>
                            </a:rPr>
                            <m:t>𝐴</m:t>
                          </m:r>
                        </m:e>
                        <m:e>
                          <m:r>
                            <a:rPr lang="en-SG" i="1">
                              <a:latin typeface="Cambria Math" panose="02040503050406030204" pitchFamily="18" charset="0"/>
                            </a:rPr>
                            <m:t>𝐵</m:t>
                          </m:r>
                        </m:e>
                      </m:d>
                      <m:r>
                        <a:rPr lang="en-SG">
                          <a:latin typeface="Cambria Math" panose="02040503050406030204" pitchFamily="18" charset="0"/>
                        </a:rPr>
                        <m:t>= </m:t>
                      </m:r>
                      <m:f>
                        <m:fPr>
                          <m:ctrlPr>
                            <a:rPr lang="en-SG" i="1">
                              <a:latin typeface="Cambria Math" panose="02040503050406030204" pitchFamily="18" charset="0"/>
                            </a:rPr>
                          </m:ctrlPr>
                        </m:fPr>
                        <m:num>
                          <m:d>
                            <m:dPr>
                              <m:begChr m:val=""/>
                              <m:ctrlPr>
                                <a:rPr lang="en-SG" i="1">
                                  <a:latin typeface="Cambria Math" panose="02040503050406030204" pitchFamily="18" charset="0"/>
                                </a:rPr>
                              </m:ctrlPr>
                            </m:dPr>
                            <m:e>
                              <m:r>
                                <a:rPr lang="en-SG" i="1">
                                  <a:latin typeface="Cambria Math" panose="02040503050406030204" pitchFamily="18" charset="0"/>
                                </a:rPr>
                                <m:t>𝑃</m:t>
                              </m:r>
                              <m:r>
                                <a:rPr lang="en-SG">
                                  <a:latin typeface="Cambria Math" panose="02040503050406030204" pitchFamily="18" charset="0"/>
                                </a:rPr>
                                <m:t>(</m:t>
                              </m:r>
                              <m:r>
                                <a:rPr lang="en-SG" i="1">
                                  <a:latin typeface="Cambria Math" panose="02040503050406030204" pitchFamily="18" charset="0"/>
                                </a:rPr>
                                <m:t>𝐵</m:t>
                              </m:r>
                              <m:r>
                                <a:rPr lang="en-SG">
                                  <a:latin typeface="Cambria Math" panose="02040503050406030204" pitchFamily="18" charset="0"/>
                                </a:rPr>
                                <m:t>|</m:t>
                              </m:r>
                              <m:r>
                                <a:rPr lang="en-SG" i="1">
                                  <a:latin typeface="Cambria Math" panose="02040503050406030204" pitchFamily="18" charset="0"/>
                                </a:rPr>
                                <m:t>𝐴</m:t>
                              </m:r>
                              <m:r>
                                <a:rPr lang="en-SG">
                                  <a:latin typeface="Cambria Math" panose="02040503050406030204" pitchFamily="18" charset="0"/>
                                </a:rPr>
                                <m:t>)</m:t>
                              </m:r>
                              <m:r>
                                <a:rPr lang="en-SG" i="1">
                                  <a:latin typeface="Cambria Math" panose="02040503050406030204" pitchFamily="18" charset="0"/>
                                </a:rPr>
                                <m:t>𝑃</m:t>
                              </m:r>
                              <m:r>
                                <a:rPr lang="en-SG">
                                  <a:latin typeface="Cambria Math" panose="02040503050406030204" pitchFamily="18" charset="0"/>
                                </a:rPr>
                                <m:t>(</m:t>
                              </m:r>
                              <m:r>
                                <a:rPr lang="en-SG" i="1">
                                  <a:latin typeface="Cambria Math" panose="02040503050406030204" pitchFamily="18" charset="0"/>
                                </a:rPr>
                                <m:t>𝐴</m:t>
                              </m:r>
                            </m:e>
                          </m:d>
                        </m:num>
                        <m:den>
                          <m:d>
                            <m:dPr>
                              <m:begChr m:val=""/>
                              <m:ctrlPr>
                                <a:rPr lang="en-SG" i="1">
                                  <a:latin typeface="Cambria Math" panose="02040503050406030204" pitchFamily="18" charset="0"/>
                                </a:rPr>
                              </m:ctrlPr>
                            </m:dPr>
                            <m:e>
                              <m:r>
                                <a:rPr lang="en-SG" i="1">
                                  <a:latin typeface="Cambria Math" panose="02040503050406030204" pitchFamily="18" charset="0"/>
                                </a:rPr>
                                <m:t>𝑃</m:t>
                              </m:r>
                              <m:r>
                                <a:rPr lang="en-SG">
                                  <a:latin typeface="Cambria Math" panose="02040503050406030204" pitchFamily="18" charset="0"/>
                                </a:rPr>
                                <m:t>(</m:t>
                              </m:r>
                              <m:r>
                                <a:rPr lang="en-SG" i="1">
                                  <a:latin typeface="Cambria Math" panose="02040503050406030204" pitchFamily="18" charset="0"/>
                                </a:rPr>
                                <m:t>𝐵</m:t>
                              </m:r>
                            </m:e>
                          </m:d>
                        </m:den>
                      </m:f>
                    </m:oMath>
                  </m:oMathPara>
                </a14:m>
                <a:endParaRPr lang="en-SG" dirty="0"/>
              </a:p>
            </p:txBody>
          </p:sp>
        </mc:Choice>
        <mc:Fallback xmlns="">
          <p:sp>
            <p:nvSpPr>
              <p:cNvPr id="3" name="Rectangle 2">
                <a:extLst>
                  <a:ext uri="{FF2B5EF4-FFF2-40B4-BE49-F238E27FC236}">
                    <a16:creationId xmlns:a16="http://schemas.microsoft.com/office/drawing/2014/main" id="{2BF6D661-005E-44D0-9D8F-FCCDAFDA2557}"/>
                  </a:ext>
                </a:extLst>
              </p:cNvPr>
              <p:cNvSpPr>
                <a:spLocks noRot="1" noChangeAspect="1" noMove="1" noResize="1" noEditPoints="1" noAdjustHandles="1" noChangeArrowheads="1" noChangeShapeType="1" noTextEdit="1"/>
              </p:cNvSpPr>
              <p:nvPr/>
            </p:nvSpPr>
            <p:spPr>
              <a:xfrm>
                <a:off x="2461642" y="1227449"/>
                <a:ext cx="3620446" cy="548676"/>
              </a:xfrm>
              <a:prstGeom prst="rect">
                <a:avLst/>
              </a:prstGeom>
              <a:blipFill>
                <a:blip r:embed="rId3"/>
                <a:stretch>
                  <a:fillRect t="-58889" b="-90000"/>
                </a:stretch>
              </a:blipFill>
            </p:spPr>
            <p:txBody>
              <a:bodyPr/>
              <a:lstStyle/>
              <a:p>
                <a:r>
                  <a:rPr lang="en-SG">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C044B43-2791-4F3A-9730-5AECF35C117C}"/>
              </a:ext>
            </a:extLst>
          </p:cNvPr>
          <p:cNvGraphicFramePr/>
          <p:nvPr/>
        </p:nvGraphicFramePr>
        <p:xfrm>
          <a:off x="466723" y="-421156"/>
          <a:ext cx="8430653" cy="4803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33" name="Google Shape;1233;p49"/>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XGBOOST</a:t>
            </a:r>
            <a:endParaRPr/>
          </a:p>
        </p:txBody>
      </p:sp>
      <p:sp>
        <p:nvSpPr>
          <p:cNvPr id="1234" name="Google Shape;1234;p49"/>
          <p:cNvSpPr txBox="1">
            <a:spLocks noGrp="1"/>
          </p:cNvSpPr>
          <p:nvPr>
            <p:ph type="body" idx="1"/>
          </p:nvPr>
        </p:nvSpPr>
        <p:spPr>
          <a:xfrm>
            <a:off x="925781" y="2187623"/>
            <a:ext cx="6879765" cy="3576900"/>
          </a:xfrm>
          <a:prstGeom prst="rect">
            <a:avLst/>
          </a:prstGeom>
        </p:spPr>
        <p:txBody>
          <a:bodyPr spcFirstLastPara="1" wrap="square" lIns="91425" tIns="91425" rIns="91425" bIns="91425" numCol="2" anchor="ctr" anchorCtr="0">
            <a:noAutofit/>
          </a:bodyPr>
          <a:lstStyle/>
          <a:p>
            <a:pPr marL="0" lvl="0" indent="0" algn="l" rtl="0">
              <a:spcBef>
                <a:spcPts val="0"/>
              </a:spcBef>
              <a:spcAft>
                <a:spcPts val="1600"/>
              </a:spcAft>
              <a:buNone/>
            </a:pPr>
            <a:endParaRPr lang="en-SG" dirty="0"/>
          </a:p>
          <a:p>
            <a:pPr marL="0" lvl="0" indent="0" algn="l" rtl="0">
              <a:spcBef>
                <a:spcPts val="0"/>
              </a:spcBef>
              <a:spcAft>
                <a:spcPts val="1600"/>
              </a:spcAft>
              <a:buNone/>
            </a:pPr>
            <a:endParaRPr lang="en-SG" dirty="0"/>
          </a:p>
          <a:p>
            <a:pPr marL="0" lvl="0" indent="0" algn="l" rtl="0">
              <a:spcBef>
                <a:spcPts val="0"/>
              </a:spcBef>
              <a:spcAft>
                <a:spcPts val="1600"/>
              </a:spcAft>
              <a:buNone/>
            </a:pPr>
            <a:endParaRPr lang="en-SG" dirty="0"/>
          </a:p>
          <a:p>
            <a:pPr marL="0" lvl="0" indent="0" algn="l" rtl="0">
              <a:spcBef>
                <a:spcPts val="0"/>
              </a:spcBef>
              <a:spcAft>
                <a:spcPts val="1600"/>
              </a:spcAft>
              <a:buNone/>
            </a:pPr>
            <a:r>
              <a:rPr lang="en-SG" dirty="0"/>
              <a:t>	</a:t>
            </a:r>
          </a:p>
          <a:p>
            <a:pPr marL="0" lvl="0" indent="0" algn="l" rtl="0">
              <a:spcBef>
                <a:spcPts val="0"/>
              </a:spcBef>
              <a:spcAft>
                <a:spcPts val="1600"/>
              </a:spcAft>
              <a:buNone/>
            </a:pPr>
            <a:endParaRPr lang="en-SG" dirty="0"/>
          </a:p>
          <a:p>
            <a:pPr marL="0" lvl="0" indent="0" algn="l" rtl="0">
              <a:spcBef>
                <a:spcPts val="0"/>
              </a:spcBef>
              <a:spcAft>
                <a:spcPts val="1600"/>
              </a:spcAft>
              <a:buNone/>
            </a:pPr>
            <a:r>
              <a:rPr lang="en-SG" dirty="0"/>
              <a:t>        Advantage</a:t>
            </a:r>
          </a:p>
          <a:p>
            <a:pPr marL="171450" indent="-171450">
              <a:spcAft>
                <a:spcPts val="1600"/>
              </a:spcAft>
              <a:buFont typeface="Arial" panose="020B0604020202020204" pitchFamily="34" charset="0"/>
              <a:buChar char="•"/>
            </a:pPr>
            <a:r>
              <a:rPr lang="en-SG" dirty="0"/>
              <a:t>Parallel processing </a:t>
            </a:r>
            <a:r>
              <a:rPr lang="en-SG" dirty="0">
                <a:sym typeface="Wingdings" panose="05000000000000000000" pitchFamily="2" charset="2"/>
              </a:rPr>
              <a:t> Increased speed</a:t>
            </a:r>
          </a:p>
          <a:p>
            <a:pPr marL="171450" indent="-171450">
              <a:spcAft>
                <a:spcPts val="1600"/>
              </a:spcAft>
              <a:buFont typeface="Arial" panose="020B0604020202020204" pitchFamily="34" charset="0"/>
              <a:buChar char="•"/>
            </a:pPr>
            <a:r>
              <a:rPr lang="en-SG" dirty="0">
                <a:sym typeface="Wingdings" panose="05000000000000000000" pitchFamily="2" charset="2"/>
              </a:rPr>
              <a:t>Tree pruning</a:t>
            </a:r>
          </a:p>
          <a:p>
            <a:pPr marL="171450" indent="-171450">
              <a:spcAft>
                <a:spcPts val="1600"/>
              </a:spcAft>
              <a:buFont typeface="Arial" panose="020B0604020202020204" pitchFamily="34" charset="0"/>
              <a:buChar char="•"/>
            </a:pPr>
            <a:r>
              <a:rPr lang="en-SG" dirty="0">
                <a:sym typeface="Wingdings" panose="05000000000000000000" pitchFamily="2" charset="2"/>
              </a:rPr>
              <a:t>Handling missing values</a:t>
            </a:r>
          </a:p>
          <a:p>
            <a:pPr marL="171450" indent="-171450">
              <a:spcAft>
                <a:spcPts val="1600"/>
              </a:spcAft>
              <a:buFont typeface="Arial" panose="020B0604020202020204" pitchFamily="34" charset="0"/>
              <a:buChar char="•"/>
            </a:pPr>
            <a:endParaRPr lang="en-SG" dirty="0">
              <a:sym typeface="Wingdings" panose="05000000000000000000" pitchFamily="2" charset="2"/>
            </a:endParaRPr>
          </a:p>
          <a:p>
            <a:pPr marL="171450" indent="-171450">
              <a:spcAft>
                <a:spcPts val="1600"/>
              </a:spcAft>
              <a:buFont typeface="Arial" panose="020B0604020202020204" pitchFamily="34" charset="0"/>
              <a:buChar char="•"/>
            </a:pPr>
            <a:endParaRPr lang="en-SG" dirty="0">
              <a:sym typeface="Wingdings" panose="05000000000000000000" pitchFamily="2" charset="2"/>
            </a:endParaRPr>
          </a:p>
          <a:p>
            <a:pPr marL="171450" indent="-171450">
              <a:spcAft>
                <a:spcPts val="1600"/>
              </a:spcAft>
              <a:buFont typeface="Arial" panose="020B0604020202020204" pitchFamily="34" charset="0"/>
              <a:buChar char="•"/>
            </a:pPr>
            <a:endParaRPr lang="en-SG" dirty="0">
              <a:sym typeface="Wingdings" panose="05000000000000000000" pitchFamily="2" charset="2"/>
            </a:endParaRPr>
          </a:p>
          <a:p>
            <a:pPr marL="171450" indent="-171450">
              <a:spcAft>
                <a:spcPts val="1600"/>
              </a:spcAft>
              <a:buFont typeface="Arial" panose="020B0604020202020204" pitchFamily="34" charset="0"/>
              <a:buChar char="•"/>
            </a:pPr>
            <a:endParaRPr lang="en-SG" dirty="0">
              <a:sym typeface="Wingdings" panose="05000000000000000000" pitchFamily="2" charset="2"/>
            </a:endParaRPr>
          </a:p>
          <a:p>
            <a:pPr marL="171450" indent="-171450">
              <a:spcAft>
                <a:spcPts val="1600"/>
              </a:spcAft>
              <a:buFont typeface="Arial" panose="020B0604020202020204" pitchFamily="34" charset="0"/>
              <a:buChar char="•"/>
            </a:pPr>
            <a:endParaRPr lang="en-SG" dirty="0">
              <a:sym typeface="Wingdings" panose="05000000000000000000" pitchFamily="2" charset="2"/>
            </a:endParaRPr>
          </a:p>
          <a:p>
            <a:pPr marL="0" indent="0">
              <a:spcAft>
                <a:spcPts val="1600"/>
              </a:spcAft>
              <a:buNone/>
            </a:pPr>
            <a:endParaRPr lang="en-SG" dirty="0">
              <a:sym typeface="Wingdings" panose="05000000000000000000" pitchFamily="2" charset="2"/>
            </a:endParaRPr>
          </a:p>
          <a:p>
            <a:pPr marL="0" indent="0">
              <a:spcAft>
                <a:spcPts val="1600"/>
              </a:spcAft>
              <a:buNone/>
            </a:pPr>
            <a:endParaRPr lang="en-SG" dirty="0">
              <a:sym typeface="Wingdings" panose="05000000000000000000" pitchFamily="2" charset="2"/>
            </a:endParaRPr>
          </a:p>
          <a:p>
            <a:pPr marL="0" indent="0">
              <a:spcAft>
                <a:spcPts val="1600"/>
              </a:spcAft>
              <a:buNone/>
            </a:pPr>
            <a:r>
              <a:rPr lang="en-SG" dirty="0">
                <a:sym typeface="Wingdings" panose="05000000000000000000" pitchFamily="2" charset="2"/>
              </a:rPr>
              <a:t>     Disadvantage</a:t>
            </a:r>
          </a:p>
          <a:p>
            <a:pPr marL="171450" indent="-171450">
              <a:spcAft>
                <a:spcPts val="1600"/>
              </a:spcAft>
              <a:buFont typeface="Arial" panose="020B0604020202020204" pitchFamily="34" charset="0"/>
              <a:buChar char="•"/>
            </a:pPr>
            <a:r>
              <a:rPr lang="en-SG" dirty="0">
                <a:sym typeface="Wingdings" panose="05000000000000000000" pitchFamily="2" charset="2"/>
              </a:rPr>
              <a:t>A large number of parameters to tune</a:t>
            </a:r>
          </a:p>
          <a:p>
            <a:pPr marL="171450" indent="-171450">
              <a:spcAft>
                <a:spcPts val="1600"/>
              </a:spcAft>
              <a:buFont typeface="Arial" panose="020B0604020202020204" pitchFamily="34" charset="0"/>
              <a:buChar char="•"/>
            </a:pPr>
            <a:r>
              <a:rPr lang="en-SG" dirty="0"/>
              <a:t>Subjective to overfitting </a:t>
            </a:r>
            <a:r>
              <a:rPr lang="en-SG" dirty="0">
                <a:sym typeface="Wingdings" panose="05000000000000000000" pitchFamily="2" charset="2"/>
              </a:rPr>
              <a:t> if parameters not tuned properly</a:t>
            </a:r>
            <a:endParaRPr lang="en-SG" dirty="0"/>
          </a:p>
          <a:p>
            <a:pPr marL="171450" lvl="0" indent="-171450" algn="l" rtl="0">
              <a:spcBef>
                <a:spcPts val="0"/>
              </a:spcBef>
              <a:spcAft>
                <a:spcPts val="1600"/>
              </a:spcAft>
              <a:buFont typeface="Arial" panose="020B0604020202020204" pitchFamily="34" charset="0"/>
              <a:buChar char="•"/>
            </a:pPr>
            <a:endParaRPr lang="en-SG" dirty="0"/>
          </a:p>
          <a:p>
            <a:pPr marL="0" lvl="0" indent="0" algn="l" rtl="0">
              <a:spcBef>
                <a:spcPts val="0"/>
              </a:spcBef>
              <a:spcAft>
                <a:spcPts val="1600"/>
              </a:spcAft>
              <a:buNone/>
            </a:pPr>
            <a:endParaRPr lang="en-SG" dirty="0"/>
          </a:p>
          <a:p>
            <a:pPr marL="0" lvl="0" indent="0" algn="l" rtl="0">
              <a:spcBef>
                <a:spcPts val="0"/>
              </a:spcBef>
              <a:spcAft>
                <a:spcPts val="1600"/>
              </a:spcAft>
              <a:buNone/>
            </a:pPr>
            <a:r>
              <a:rPr lang="en-SG" dirty="0"/>
              <a:t>		</a:t>
            </a:r>
            <a:endParaRPr dirty="0"/>
          </a:p>
        </p:txBody>
      </p:sp>
      <p:sp>
        <p:nvSpPr>
          <p:cNvPr id="17" name="TextBox 16">
            <a:extLst>
              <a:ext uri="{FF2B5EF4-FFF2-40B4-BE49-F238E27FC236}">
                <a16:creationId xmlns:a16="http://schemas.microsoft.com/office/drawing/2014/main" id="{C50ED04D-DDBC-42F0-A146-4D4A6719E379}"/>
              </a:ext>
            </a:extLst>
          </p:cNvPr>
          <p:cNvSpPr txBox="1"/>
          <p:nvPr/>
        </p:nvSpPr>
        <p:spPr>
          <a:xfrm>
            <a:off x="603277" y="3230434"/>
            <a:ext cx="5254954" cy="307777"/>
          </a:xfrm>
          <a:prstGeom prst="rect">
            <a:avLst/>
          </a:prstGeom>
          <a:noFill/>
        </p:spPr>
        <p:txBody>
          <a:bodyPr wrap="square" rtlCol="0">
            <a:spAutoFit/>
          </a:bodyPr>
          <a:lstStyle/>
          <a:p>
            <a:r>
              <a:rPr lang="en-SG" sz="700" dirty="0"/>
              <a:t>Vishal </a:t>
            </a:r>
            <a:r>
              <a:rPr lang="en-SG" sz="700" dirty="0" err="1"/>
              <a:t>Morde</a:t>
            </a:r>
            <a:r>
              <a:rPr lang="en-SG" sz="700" dirty="0"/>
              <a:t>, (2019, April 8) </a:t>
            </a:r>
            <a:r>
              <a:rPr lang="en-SG" sz="700" dirty="0" err="1"/>
              <a:t>XGBoost</a:t>
            </a:r>
            <a:r>
              <a:rPr lang="en-SG" sz="700" dirty="0"/>
              <a:t> Algorithm: Long May She Reign!. Retrieved from Towards </a:t>
            </a:r>
            <a:r>
              <a:rPr lang="en-SG" sz="700" dirty="0" err="1"/>
              <a:t>Datascience</a:t>
            </a:r>
            <a:r>
              <a:rPr lang="en-SG" sz="700" dirty="0"/>
              <a:t>: https://towardsdatascience.com/https-medium-com-vishalmorde-xgboost-algorithm-long-she-may-rein-edd9f99be63d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5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K-NEAREST NEIGHBOUR</a:t>
            </a:r>
            <a:endParaRPr/>
          </a:p>
        </p:txBody>
      </p:sp>
      <p:sp>
        <p:nvSpPr>
          <p:cNvPr id="1240" name="Google Shape;1240;p50"/>
          <p:cNvSpPr txBox="1">
            <a:spLocks noGrp="1"/>
          </p:cNvSpPr>
          <p:nvPr>
            <p:ph type="body" idx="1"/>
          </p:nvPr>
        </p:nvSpPr>
        <p:spPr>
          <a:xfrm>
            <a:off x="5072836" y="955430"/>
            <a:ext cx="3351163" cy="3576900"/>
          </a:xfrm>
          <a:prstGeom prst="rect">
            <a:avLst/>
          </a:prstGeom>
        </p:spPr>
        <p:txBody>
          <a:bodyPr spcFirstLastPara="1" wrap="square" lIns="91425" tIns="91425" rIns="91425" bIns="91425" anchor="ctr" anchorCtr="0">
            <a:noAutofit/>
          </a:bodyPr>
          <a:lstStyle/>
          <a:p>
            <a:pPr marL="171450" lvl="0" indent="-171450">
              <a:spcAft>
                <a:spcPts val="1200"/>
              </a:spcAft>
              <a:buFont typeface="Arial" panose="020B0604020202020204" pitchFamily="34" charset="0"/>
              <a:buChar char="•"/>
            </a:pPr>
            <a:r>
              <a:rPr lang="en-SG" sz="1200" dirty="0">
                <a:latin typeface="+mn-lt"/>
              </a:rPr>
              <a:t>Lazy learning algorithm</a:t>
            </a:r>
            <a:r>
              <a:rPr lang="en" sz="1200" dirty="0">
                <a:latin typeface="+mn-lt"/>
              </a:rPr>
              <a:t> </a:t>
            </a:r>
            <a:r>
              <a:rPr lang="en" sz="1200" dirty="0">
                <a:latin typeface="+mn-lt"/>
                <a:sym typeface="Wingdings" panose="05000000000000000000" pitchFamily="2" charset="2"/>
              </a:rPr>
              <a:t> </a:t>
            </a:r>
            <a:r>
              <a:rPr lang="en-SG" sz="1200" dirty="0">
                <a:latin typeface="+mn-lt"/>
                <a:sym typeface="Wingdings" panose="05000000000000000000" pitchFamily="2" charset="2"/>
              </a:rPr>
              <a:t>Training data is not required for model generation</a:t>
            </a:r>
          </a:p>
          <a:p>
            <a:pPr marL="171450" lvl="0" indent="-171450">
              <a:spcAft>
                <a:spcPts val="1200"/>
              </a:spcAft>
              <a:buFont typeface="Arial" panose="020B0604020202020204" pitchFamily="34" charset="0"/>
              <a:buChar char="•"/>
            </a:pPr>
            <a:r>
              <a:rPr lang="en-SG" sz="1200" dirty="0">
                <a:latin typeface="+mn-lt"/>
                <a:sym typeface="Wingdings" panose="05000000000000000000" pitchFamily="2" charset="2"/>
              </a:rPr>
              <a:t>Define a value of K  number of nearest point to a testing data</a:t>
            </a:r>
          </a:p>
          <a:p>
            <a:pPr marL="171450" lvl="0" indent="-171450">
              <a:spcAft>
                <a:spcPts val="1200"/>
              </a:spcAft>
              <a:buFont typeface="Arial" panose="020B0604020202020204" pitchFamily="34" charset="0"/>
              <a:buChar char="•"/>
            </a:pPr>
            <a:r>
              <a:rPr lang="en-SG" sz="1200" dirty="0">
                <a:latin typeface="+mn-lt"/>
                <a:sym typeface="Wingdings" panose="05000000000000000000" pitchFamily="2" charset="2"/>
              </a:rPr>
              <a:t>Calculate distance between new point and surrounding points to find K nearest data</a:t>
            </a:r>
          </a:p>
          <a:p>
            <a:pPr marL="171450" lvl="0" indent="-171450">
              <a:spcAft>
                <a:spcPts val="1200"/>
              </a:spcAft>
              <a:buFont typeface="Arial" panose="020B0604020202020204" pitchFamily="34" charset="0"/>
              <a:buChar char="•"/>
            </a:pPr>
            <a:r>
              <a:rPr lang="en-SG" sz="1200" dirty="0">
                <a:latin typeface="+mn-lt"/>
              </a:rPr>
              <a:t>Within K points, the new data point belongs to the group with most points</a:t>
            </a:r>
            <a:endParaRPr lang="en" sz="1200" dirty="0">
              <a:latin typeface="+mn-lt"/>
            </a:endParaRPr>
          </a:p>
          <a:p>
            <a:pPr marL="171450" lvl="0" indent="-171450" algn="l" rtl="0">
              <a:spcAft>
                <a:spcPts val="1200"/>
              </a:spcAft>
              <a:buFont typeface="Arial" panose="020B0604020202020204" pitchFamily="34" charset="0"/>
              <a:buChar char="•"/>
            </a:pPr>
            <a:r>
              <a:rPr lang="en" sz="1200" dirty="0">
                <a:latin typeface="+mn-lt"/>
              </a:rPr>
              <a:t>We have implemented ML-KNN as an adapted algorithm which </a:t>
            </a:r>
          </a:p>
          <a:p>
            <a:pPr marL="171450" lvl="0" indent="-171450" algn="l" rtl="0">
              <a:spcAft>
                <a:spcPts val="1200"/>
              </a:spcAft>
              <a:buFont typeface="Arial" panose="020B0604020202020204" pitchFamily="34" charset="0"/>
              <a:buChar char="•"/>
            </a:pPr>
            <a:r>
              <a:rPr lang="en" sz="1200" dirty="0">
                <a:latin typeface="+mn-lt"/>
              </a:rPr>
              <a:t>adapts a single label problem into multi-label algorithm by changing cost function. skmultilearn.adapt library is used for MLkNN.</a:t>
            </a:r>
            <a:endParaRPr sz="1200" dirty="0">
              <a:latin typeface="+mn-lt"/>
            </a:endParaRPr>
          </a:p>
        </p:txBody>
      </p:sp>
      <p:pic>
        <p:nvPicPr>
          <p:cNvPr id="9218" name="Picture 2">
            <a:extLst>
              <a:ext uri="{FF2B5EF4-FFF2-40B4-BE49-F238E27FC236}">
                <a16:creationId xmlns:a16="http://schemas.microsoft.com/office/drawing/2014/main" id="{F093D0C8-A6DE-48D3-A096-761236A9C6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33" t="49009" r="21287"/>
          <a:stretch/>
        </p:blipFill>
        <p:spPr bwMode="auto">
          <a:xfrm>
            <a:off x="1077550" y="1242143"/>
            <a:ext cx="2993616" cy="2501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63BEC90-5F7A-4042-850A-4EBF6426FB9E}"/>
              </a:ext>
            </a:extLst>
          </p:cNvPr>
          <p:cNvSpPr txBox="1"/>
          <p:nvPr/>
        </p:nvSpPr>
        <p:spPr>
          <a:xfrm>
            <a:off x="1028226" y="3883315"/>
            <a:ext cx="3077089" cy="415498"/>
          </a:xfrm>
          <a:prstGeom prst="rect">
            <a:avLst/>
          </a:prstGeom>
          <a:noFill/>
        </p:spPr>
        <p:txBody>
          <a:bodyPr wrap="square" rtlCol="0">
            <a:spAutoFit/>
          </a:bodyPr>
          <a:lstStyle/>
          <a:p>
            <a:r>
              <a:rPr lang="en-SG" sz="700" dirty="0"/>
              <a:t>Scikit-learn. Retrieved from </a:t>
            </a:r>
            <a:r>
              <a:rPr lang="en-SG" sz="700" dirty="0" err="1"/>
              <a:t>DataCamp</a:t>
            </a:r>
            <a:r>
              <a:rPr lang="en-SG" sz="700" dirty="0"/>
              <a:t>: https://www.datacamp.com/community/tutorials/k-nearest-neighbor-classification-scikit-learn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51"/>
          <p:cNvSpPr/>
          <p:nvPr/>
        </p:nvSpPr>
        <p:spPr>
          <a:xfrm flipH="1">
            <a:off x="4436400" y="4215825"/>
            <a:ext cx="4707600" cy="389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51"/>
          <p:cNvGrpSpPr/>
          <p:nvPr/>
        </p:nvGrpSpPr>
        <p:grpSpPr>
          <a:xfrm flipH="1">
            <a:off x="6310350" y="2119590"/>
            <a:ext cx="1985500" cy="2260582"/>
            <a:chOff x="-433474" y="1219465"/>
            <a:chExt cx="1985500" cy="2260582"/>
          </a:xfrm>
        </p:grpSpPr>
        <p:sp>
          <p:nvSpPr>
            <p:cNvPr id="1247" name="Google Shape;1247;p51"/>
            <p:cNvSpPr/>
            <p:nvPr/>
          </p:nvSpPr>
          <p:spPr>
            <a:xfrm>
              <a:off x="-348387"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F39B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8" name="Google Shape;1248;p51"/>
            <p:cNvSpPr/>
            <p:nvPr/>
          </p:nvSpPr>
          <p:spPr>
            <a:xfrm>
              <a:off x="-433474"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EB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249" name="Google Shape;1249;p51"/>
          <p:cNvSpPr txBox="1">
            <a:spLocks noGrp="1"/>
          </p:cNvSpPr>
          <p:nvPr>
            <p:ph type="title"/>
          </p:nvPr>
        </p:nvSpPr>
        <p:spPr>
          <a:xfrm flipH="1">
            <a:off x="719988" y="1868525"/>
            <a:ext cx="3289500" cy="187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lt2"/>
              </a:buClr>
              <a:buSzPts val="1100"/>
              <a:buFont typeface="Arial"/>
              <a:buNone/>
            </a:pPr>
            <a:r>
              <a:rPr lang="en">
                <a:solidFill>
                  <a:schemeClr val="dk2"/>
                </a:solidFill>
              </a:rPr>
              <a:t>Parameter tuning</a:t>
            </a:r>
            <a:endParaRPr/>
          </a:p>
        </p:txBody>
      </p:sp>
      <p:grpSp>
        <p:nvGrpSpPr>
          <p:cNvPr id="1250" name="Google Shape;1250;p51"/>
          <p:cNvGrpSpPr/>
          <p:nvPr/>
        </p:nvGrpSpPr>
        <p:grpSpPr>
          <a:xfrm flipH="1">
            <a:off x="8295850" y="2119590"/>
            <a:ext cx="1985500" cy="2260582"/>
            <a:chOff x="5486451" y="1219465"/>
            <a:chExt cx="1985500" cy="2260582"/>
          </a:xfrm>
        </p:grpSpPr>
        <p:sp>
          <p:nvSpPr>
            <p:cNvPr id="1251" name="Google Shape;1251;p51"/>
            <p:cNvSpPr/>
            <p:nvPr/>
          </p:nvSpPr>
          <p:spPr>
            <a:xfrm>
              <a:off x="5571538"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1"/>
            <p:cNvSpPr/>
            <p:nvPr/>
          </p:nvSpPr>
          <p:spPr>
            <a:xfrm>
              <a:off x="5486451"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51"/>
          <p:cNvSpPr txBox="1">
            <a:spLocks noGrp="1"/>
          </p:cNvSpPr>
          <p:nvPr>
            <p:ph type="subTitle" idx="1"/>
          </p:nvPr>
        </p:nvSpPr>
        <p:spPr>
          <a:xfrm flipH="1">
            <a:off x="719988" y="3804925"/>
            <a:ext cx="3289500" cy="612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1254" name="Google Shape;1254;p51"/>
          <p:cNvSpPr txBox="1">
            <a:spLocks noGrp="1"/>
          </p:cNvSpPr>
          <p:nvPr>
            <p:ph type="title" idx="2"/>
          </p:nvPr>
        </p:nvSpPr>
        <p:spPr>
          <a:xfrm flipH="1">
            <a:off x="6504700" y="2594425"/>
            <a:ext cx="1620300" cy="144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grpSp>
        <p:nvGrpSpPr>
          <p:cNvPr id="1255" name="Google Shape;1255;p51"/>
          <p:cNvGrpSpPr/>
          <p:nvPr/>
        </p:nvGrpSpPr>
        <p:grpSpPr>
          <a:xfrm>
            <a:off x="4348308" y="1491321"/>
            <a:ext cx="1985537" cy="4501818"/>
            <a:chOff x="720000" y="1568150"/>
            <a:chExt cx="1153175" cy="2614600"/>
          </a:xfrm>
        </p:grpSpPr>
        <p:sp>
          <p:nvSpPr>
            <p:cNvPr id="1256" name="Google Shape;1256;p51"/>
            <p:cNvSpPr/>
            <p:nvPr/>
          </p:nvSpPr>
          <p:spPr>
            <a:xfrm>
              <a:off x="770400" y="1936125"/>
              <a:ext cx="1025050" cy="1192050"/>
            </a:xfrm>
            <a:custGeom>
              <a:avLst/>
              <a:gdLst/>
              <a:ahLst/>
              <a:cxnLst/>
              <a:rect l="l" t="t" r="r" b="b"/>
              <a:pathLst>
                <a:path w="41002" h="47682" extrusionOk="0">
                  <a:moveTo>
                    <a:pt x="11259" y="1"/>
                  </a:moveTo>
                  <a:cubicBezTo>
                    <a:pt x="8360" y="1"/>
                    <a:pt x="5756" y="1723"/>
                    <a:pt x="4664" y="4370"/>
                  </a:cubicBezTo>
                  <a:lnTo>
                    <a:pt x="547" y="14116"/>
                  </a:lnTo>
                  <a:cubicBezTo>
                    <a:pt x="169" y="14998"/>
                    <a:pt x="0" y="15922"/>
                    <a:pt x="0" y="16889"/>
                  </a:cubicBezTo>
                  <a:lnTo>
                    <a:pt x="0" y="47682"/>
                  </a:lnTo>
                  <a:lnTo>
                    <a:pt x="41002" y="47682"/>
                  </a:lnTo>
                  <a:lnTo>
                    <a:pt x="41002" y="16889"/>
                  </a:lnTo>
                  <a:cubicBezTo>
                    <a:pt x="41002" y="15922"/>
                    <a:pt x="40834" y="14998"/>
                    <a:pt x="40456" y="14116"/>
                  </a:cubicBezTo>
                  <a:lnTo>
                    <a:pt x="36339" y="4370"/>
                  </a:lnTo>
                  <a:cubicBezTo>
                    <a:pt x="35247" y="1723"/>
                    <a:pt x="32642" y="1"/>
                    <a:pt x="29743"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1"/>
            <p:cNvSpPr/>
            <p:nvPr/>
          </p:nvSpPr>
          <p:spPr>
            <a:xfrm>
              <a:off x="720000" y="2613175"/>
              <a:ext cx="1153175" cy="634725"/>
            </a:xfrm>
            <a:custGeom>
              <a:avLst/>
              <a:gdLst/>
              <a:ahLst/>
              <a:cxnLst/>
              <a:rect l="l" t="t" r="r" b="b"/>
              <a:pathLst>
                <a:path w="46127" h="25389" extrusionOk="0">
                  <a:moveTo>
                    <a:pt x="2902" y="1"/>
                  </a:moveTo>
                  <a:cubicBezTo>
                    <a:pt x="1308" y="1"/>
                    <a:pt x="0" y="1289"/>
                    <a:pt x="0" y="2914"/>
                  </a:cubicBezTo>
                  <a:lnTo>
                    <a:pt x="0" y="22952"/>
                  </a:lnTo>
                  <a:cubicBezTo>
                    <a:pt x="0" y="24297"/>
                    <a:pt x="1092" y="25389"/>
                    <a:pt x="2479" y="25389"/>
                  </a:cubicBezTo>
                  <a:lnTo>
                    <a:pt x="43648" y="25389"/>
                  </a:lnTo>
                  <a:cubicBezTo>
                    <a:pt x="44992" y="25389"/>
                    <a:pt x="46127" y="24297"/>
                    <a:pt x="46127" y="22952"/>
                  </a:cubicBezTo>
                  <a:lnTo>
                    <a:pt x="46127" y="2914"/>
                  </a:lnTo>
                  <a:cubicBezTo>
                    <a:pt x="46127" y="1289"/>
                    <a:pt x="44781" y="1"/>
                    <a:pt x="43218" y="1"/>
                  </a:cubicBezTo>
                  <a:cubicBezTo>
                    <a:pt x="43124" y="1"/>
                    <a:pt x="43029" y="5"/>
                    <a:pt x="42934" y="15"/>
                  </a:cubicBezTo>
                  <a:cubicBezTo>
                    <a:pt x="41422" y="183"/>
                    <a:pt x="40287" y="1485"/>
                    <a:pt x="40287" y="3040"/>
                  </a:cubicBezTo>
                  <a:lnTo>
                    <a:pt x="40287" y="12072"/>
                  </a:lnTo>
                  <a:cubicBezTo>
                    <a:pt x="40287" y="15096"/>
                    <a:pt x="37851" y="17533"/>
                    <a:pt x="34826" y="17533"/>
                  </a:cubicBezTo>
                  <a:lnTo>
                    <a:pt x="11259" y="17533"/>
                  </a:lnTo>
                  <a:cubicBezTo>
                    <a:pt x="8276" y="17533"/>
                    <a:pt x="5797" y="15096"/>
                    <a:pt x="5797" y="12072"/>
                  </a:cubicBezTo>
                  <a:lnTo>
                    <a:pt x="5797" y="3040"/>
                  </a:lnTo>
                  <a:cubicBezTo>
                    <a:pt x="5839" y="1485"/>
                    <a:pt x="4705" y="183"/>
                    <a:pt x="3193" y="15"/>
                  </a:cubicBezTo>
                  <a:cubicBezTo>
                    <a:pt x="3095" y="5"/>
                    <a:pt x="2998" y="1"/>
                    <a:pt x="2902"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1"/>
            <p:cNvSpPr/>
            <p:nvPr/>
          </p:nvSpPr>
          <p:spPr>
            <a:xfrm>
              <a:off x="1088625" y="1635225"/>
              <a:ext cx="437975" cy="430100"/>
            </a:xfrm>
            <a:custGeom>
              <a:avLst/>
              <a:gdLst/>
              <a:ahLst/>
              <a:cxnLst/>
              <a:rect l="l" t="t" r="r" b="b"/>
              <a:pathLst>
                <a:path w="17519" h="17204" extrusionOk="0">
                  <a:moveTo>
                    <a:pt x="9916" y="1"/>
                  </a:moveTo>
                  <a:cubicBezTo>
                    <a:pt x="9245" y="1"/>
                    <a:pt x="8546" y="81"/>
                    <a:pt x="7814" y="232"/>
                  </a:cubicBezTo>
                  <a:cubicBezTo>
                    <a:pt x="3949" y="1030"/>
                    <a:pt x="2563" y="4223"/>
                    <a:pt x="1849" y="7626"/>
                  </a:cubicBezTo>
                  <a:cubicBezTo>
                    <a:pt x="1387" y="9768"/>
                    <a:pt x="0" y="14515"/>
                    <a:pt x="1849" y="16364"/>
                  </a:cubicBezTo>
                  <a:lnTo>
                    <a:pt x="2059" y="17204"/>
                  </a:lnTo>
                  <a:cubicBezTo>
                    <a:pt x="5235" y="17176"/>
                    <a:pt x="8660" y="16535"/>
                    <a:pt x="11985" y="16535"/>
                  </a:cubicBezTo>
                  <a:cubicBezTo>
                    <a:pt x="13586" y="16535"/>
                    <a:pt x="15163" y="16683"/>
                    <a:pt x="16678" y="17120"/>
                  </a:cubicBezTo>
                  <a:cubicBezTo>
                    <a:pt x="17014" y="16154"/>
                    <a:pt x="16762" y="14683"/>
                    <a:pt x="16846" y="13675"/>
                  </a:cubicBezTo>
                  <a:cubicBezTo>
                    <a:pt x="17014" y="12289"/>
                    <a:pt x="17098" y="10945"/>
                    <a:pt x="17224" y="9600"/>
                  </a:cubicBezTo>
                  <a:cubicBezTo>
                    <a:pt x="17518" y="6702"/>
                    <a:pt x="16930" y="3845"/>
                    <a:pt x="14662" y="1828"/>
                  </a:cubicBezTo>
                  <a:cubicBezTo>
                    <a:pt x="13233" y="552"/>
                    <a:pt x="11672" y="1"/>
                    <a:pt x="9916" y="1"/>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1"/>
            <p:cNvSpPr/>
            <p:nvPr/>
          </p:nvSpPr>
          <p:spPr>
            <a:xfrm>
              <a:off x="1467750" y="2093475"/>
              <a:ext cx="339275" cy="577850"/>
            </a:xfrm>
            <a:custGeom>
              <a:avLst/>
              <a:gdLst/>
              <a:ahLst/>
              <a:cxnLst/>
              <a:rect l="l" t="t" r="r" b="b"/>
              <a:pathLst>
                <a:path w="13571" h="23114" extrusionOk="0">
                  <a:moveTo>
                    <a:pt x="335" y="0"/>
                  </a:moveTo>
                  <a:cubicBezTo>
                    <a:pt x="225" y="0"/>
                    <a:pt x="113" y="3"/>
                    <a:pt x="1" y="8"/>
                  </a:cubicBezTo>
                  <a:lnTo>
                    <a:pt x="1681" y="8746"/>
                  </a:lnTo>
                  <a:lnTo>
                    <a:pt x="10125" y="23114"/>
                  </a:lnTo>
                  <a:cubicBezTo>
                    <a:pt x="10125" y="23114"/>
                    <a:pt x="13570" y="21895"/>
                    <a:pt x="13024" y="19837"/>
                  </a:cubicBezTo>
                  <a:lnTo>
                    <a:pt x="6218" y="4083"/>
                  </a:lnTo>
                  <a:cubicBezTo>
                    <a:pt x="5051" y="1386"/>
                    <a:pt x="2880" y="0"/>
                    <a:pt x="335"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1"/>
            <p:cNvSpPr/>
            <p:nvPr/>
          </p:nvSpPr>
          <p:spPr>
            <a:xfrm>
              <a:off x="1244050" y="1963450"/>
              <a:ext cx="146025" cy="112400"/>
            </a:xfrm>
            <a:custGeom>
              <a:avLst/>
              <a:gdLst/>
              <a:ahLst/>
              <a:cxnLst/>
              <a:rect l="l" t="t" r="r" b="b"/>
              <a:pathLst>
                <a:path w="5841" h="4496" extrusionOk="0">
                  <a:moveTo>
                    <a:pt x="4832" y="0"/>
                  </a:moveTo>
                  <a:lnTo>
                    <a:pt x="547" y="1050"/>
                  </a:lnTo>
                  <a:cubicBezTo>
                    <a:pt x="841" y="1722"/>
                    <a:pt x="925" y="2521"/>
                    <a:pt x="799" y="3235"/>
                  </a:cubicBezTo>
                  <a:lnTo>
                    <a:pt x="799" y="3277"/>
                  </a:lnTo>
                  <a:cubicBezTo>
                    <a:pt x="715" y="3781"/>
                    <a:pt x="421" y="4243"/>
                    <a:pt x="1" y="4495"/>
                  </a:cubicBezTo>
                  <a:lnTo>
                    <a:pt x="5840" y="4495"/>
                  </a:lnTo>
                  <a:cubicBezTo>
                    <a:pt x="5420" y="4453"/>
                    <a:pt x="5084" y="4075"/>
                    <a:pt x="5084" y="3655"/>
                  </a:cubicBezTo>
                  <a:cubicBezTo>
                    <a:pt x="5084" y="3193"/>
                    <a:pt x="5084" y="2773"/>
                    <a:pt x="5042" y="2353"/>
                  </a:cubicBezTo>
                  <a:lnTo>
                    <a:pt x="4832" y="0"/>
                  </a:lnTo>
                  <a:close/>
                </a:path>
              </a:pathLst>
            </a:custGeom>
            <a:solidFill>
              <a:srgbClr val="FF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1"/>
            <p:cNvSpPr/>
            <p:nvPr/>
          </p:nvSpPr>
          <p:spPr>
            <a:xfrm>
              <a:off x="1087575" y="3881175"/>
              <a:ext cx="215600" cy="301575"/>
            </a:xfrm>
            <a:custGeom>
              <a:avLst/>
              <a:gdLst/>
              <a:ahLst/>
              <a:cxnLst/>
              <a:rect l="l" t="t" r="r" b="b"/>
              <a:pathLst>
                <a:path w="8624" h="12063" extrusionOk="0">
                  <a:moveTo>
                    <a:pt x="2269" y="1"/>
                  </a:moveTo>
                  <a:lnTo>
                    <a:pt x="2269" y="1"/>
                  </a:lnTo>
                  <a:cubicBezTo>
                    <a:pt x="0" y="2017"/>
                    <a:pt x="2353" y="5420"/>
                    <a:pt x="2353" y="5420"/>
                  </a:cubicBezTo>
                  <a:cubicBezTo>
                    <a:pt x="2353" y="5420"/>
                    <a:pt x="1345" y="11007"/>
                    <a:pt x="3025" y="11763"/>
                  </a:cubicBezTo>
                  <a:cubicBezTo>
                    <a:pt x="3487" y="11965"/>
                    <a:pt x="4162" y="12063"/>
                    <a:pt x="4865" y="12063"/>
                  </a:cubicBezTo>
                  <a:cubicBezTo>
                    <a:pt x="6656" y="12063"/>
                    <a:pt x="8623" y="11428"/>
                    <a:pt x="7688" y="10251"/>
                  </a:cubicBezTo>
                  <a:cubicBezTo>
                    <a:pt x="7268" y="9621"/>
                    <a:pt x="6974" y="8949"/>
                    <a:pt x="6890" y="8193"/>
                  </a:cubicBezTo>
                  <a:cubicBezTo>
                    <a:pt x="6586" y="8422"/>
                    <a:pt x="6297" y="8525"/>
                    <a:pt x="6023" y="8525"/>
                  </a:cubicBezTo>
                  <a:cubicBezTo>
                    <a:pt x="3530" y="8525"/>
                    <a:pt x="2269" y="1"/>
                    <a:pt x="2269"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1"/>
            <p:cNvSpPr/>
            <p:nvPr/>
          </p:nvSpPr>
          <p:spPr>
            <a:xfrm>
              <a:off x="1002500" y="2946375"/>
              <a:ext cx="378125" cy="934825"/>
            </a:xfrm>
            <a:custGeom>
              <a:avLst/>
              <a:gdLst/>
              <a:ahLst/>
              <a:cxnLst/>
              <a:rect l="l" t="t" r="r" b="b"/>
              <a:pathLst>
                <a:path w="15125" h="37393" extrusionOk="0">
                  <a:moveTo>
                    <a:pt x="2468" y="1"/>
                  </a:moveTo>
                  <a:cubicBezTo>
                    <a:pt x="1643" y="1"/>
                    <a:pt x="819" y="29"/>
                    <a:pt x="1" y="88"/>
                  </a:cubicBezTo>
                  <a:cubicBezTo>
                    <a:pt x="547" y="2987"/>
                    <a:pt x="2605" y="4835"/>
                    <a:pt x="6092" y="5969"/>
                  </a:cubicBezTo>
                  <a:cubicBezTo>
                    <a:pt x="6302" y="6011"/>
                    <a:pt x="7856" y="6558"/>
                    <a:pt x="8066" y="6600"/>
                  </a:cubicBezTo>
                  <a:cubicBezTo>
                    <a:pt x="5672" y="7062"/>
                    <a:pt x="5168" y="15170"/>
                    <a:pt x="5252" y="24832"/>
                  </a:cubicBezTo>
                  <a:cubicBezTo>
                    <a:pt x="5294" y="28907"/>
                    <a:pt x="5504" y="33234"/>
                    <a:pt x="5672" y="37393"/>
                  </a:cubicBezTo>
                  <a:lnTo>
                    <a:pt x="8655" y="37393"/>
                  </a:lnTo>
                  <a:cubicBezTo>
                    <a:pt x="8655" y="37309"/>
                    <a:pt x="10461" y="32310"/>
                    <a:pt x="12099" y="25966"/>
                  </a:cubicBezTo>
                  <a:cubicBezTo>
                    <a:pt x="13150" y="22059"/>
                    <a:pt x="13990" y="18068"/>
                    <a:pt x="14536" y="14077"/>
                  </a:cubicBezTo>
                  <a:cubicBezTo>
                    <a:pt x="15040" y="11053"/>
                    <a:pt x="15124" y="8028"/>
                    <a:pt x="14788" y="5003"/>
                  </a:cubicBezTo>
                  <a:cubicBezTo>
                    <a:pt x="14368" y="1937"/>
                    <a:pt x="10629" y="718"/>
                    <a:pt x="6974" y="256"/>
                  </a:cubicBezTo>
                  <a:cubicBezTo>
                    <a:pt x="5482" y="93"/>
                    <a:pt x="3973" y="1"/>
                    <a:pt x="2468"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1"/>
            <p:cNvSpPr/>
            <p:nvPr/>
          </p:nvSpPr>
          <p:spPr>
            <a:xfrm>
              <a:off x="1144275" y="3881175"/>
              <a:ext cx="115550" cy="213125"/>
            </a:xfrm>
            <a:custGeom>
              <a:avLst/>
              <a:gdLst/>
              <a:ahLst/>
              <a:cxnLst/>
              <a:rect l="l" t="t" r="r" b="b"/>
              <a:pathLst>
                <a:path w="4622" h="8525" extrusionOk="0">
                  <a:moveTo>
                    <a:pt x="1" y="1"/>
                  </a:moveTo>
                  <a:cubicBezTo>
                    <a:pt x="1" y="1"/>
                    <a:pt x="1297" y="8525"/>
                    <a:pt x="3765" y="8525"/>
                  </a:cubicBezTo>
                  <a:cubicBezTo>
                    <a:pt x="4037" y="8525"/>
                    <a:pt x="4322" y="8422"/>
                    <a:pt x="4622" y="8193"/>
                  </a:cubicBezTo>
                  <a:cubicBezTo>
                    <a:pt x="4412" y="6428"/>
                    <a:pt x="4160" y="4706"/>
                    <a:pt x="3866" y="3193"/>
                  </a:cubicBezTo>
                  <a:cubicBezTo>
                    <a:pt x="3824" y="2857"/>
                    <a:pt x="3740" y="2521"/>
                    <a:pt x="3656" y="2185"/>
                  </a:cubicBezTo>
                  <a:cubicBezTo>
                    <a:pt x="3614" y="2017"/>
                    <a:pt x="3572" y="1807"/>
                    <a:pt x="3530" y="1639"/>
                  </a:cubicBezTo>
                  <a:cubicBezTo>
                    <a:pt x="3362" y="1093"/>
                    <a:pt x="3194" y="547"/>
                    <a:pt x="2984"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1"/>
            <p:cNvSpPr/>
            <p:nvPr/>
          </p:nvSpPr>
          <p:spPr>
            <a:xfrm>
              <a:off x="1105425" y="1601375"/>
              <a:ext cx="416975" cy="408300"/>
            </a:xfrm>
            <a:custGeom>
              <a:avLst/>
              <a:gdLst/>
              <a:ahLst/>
              <a:cxnLst/>
              <a:rect l="l" t="t" r="r" b="b"/>
              <a:pathLst>
                <a:path w="16679" h="16332" extrusionOk="0">
                  <a:moveTo>
                    <a:pt x="8339" y="0"/>
                  </a:moveTo>
                  <a:cubicBezTo>
                    <a:pt x="8098" y="0"/>
                    <a:pt x="7856" y="11"/>
                    <a:pt x="7604" y="32"/>
                  </a:cubicBezTo>
                  <a:cubicBezTo>
                    <a:pt x="7268" y="32"/>
                    <a:pt x="6890" y="158"/>
                    <a:pt x="6554" y="326"/>
                  </a:cubicBezTo>
                  <a:cubicBezTo>
                    <a:pt x="5882" y="620"/>
                    <a:pt x="5252" y="1124"/>
                    <a:pt x="4832" y="1712"/>
                  </a:cubicBezTo>
                  <a:cubicBezTo>
                    <a:pt x="3529" y="3266"/>
                    <a:pt x="2605" y="5073"/>
                    <a:pt x="2185" y="7047"/>
                  </a:cubicBezTo>
                  <a:cubicBezTo>
                    <a:pt x="1891" y="6837"/>
                    <a:pt x="1597" y="6753"/>
                    <a:pt x="1261" y="6753"/>
                  </a:cubicBezTo>
                  <a:cubicBezTo>
                    <a:pt x="295" y="6837"/>
                    <a:pt x="1" y="8350"/>
                    <a:pt x="253" y="9484"/>
                  </a:cubicBezTo>
                  <a:cubicBezTo>
                    <a:pt x="589" y="10912"/>
                    <a:pt x="1681" y="11374"/>
                    <a:pt x="2689" y="11668"/>
                  </a:cubicBezTo>
                  <a:cubicBezTo>
                    <a:pt x="3151" y="12635"/>
                    <a:pt x="3781" y="13517"/>
                    <a:pt x="4538" y="14315"/>
                  </a:cubicBezTo>
                  <a:cubicBezTo>
                    <a:pt x="5294" y="15239"/>
                    <a:pt x="6344" y="15911"/>
                    <a:pt x="7520" y="16205"/>
                  </a:cubicBezTo>
                  <a:lnTo>
                    <a:pt x="7604" y="16247"/>
                  </a:lnTo>
                  <a:cubicBezTo>
                    <a:pt x="7688" y="16247"/>
                    <a:pt x="7772" y="16247"/>
                    <a:pt x="7814" y="16289"/>
                  </a:cubicBezTo>
                  <a:lnTo>
                    <a:pt x="8066" y="16289"/>
                  </a:lnTo>
                  <a:cubicBezTo>
                    <a:pt x="8150" y="16331"/>
                    <a:pt x="8276" y="16331"/>
                    <a:pt x="8360" y="16331"/>
                  </a:cubicBezTo>
                  <a:cubicBezTo>
                    <a:pt x="8445" y="16331"/>
                    <a:pt x="8529" y="16331"/>
                    <a:pt x="8613" y="16289"/>
                  </a:cubicBezTo>
                  <a:lnTo>
                    <a:pt x="8865" y="16289"/>
                  </a:lnTo>
                  <a:cubicBezTo>
                    <a:pt x="8949" y="16247"/>
                    <a:pt x="8991" y="16247"/>
                    <a:pt x="9075" y="16247"/>
                  </a:cubicBezTo>
                  <a:lnTo>
                    <a:pt x="9159" y="16205"/>
                  </a:lnTo>
                  <a:cubicBezTo>
                    <a:pt x="10335" y="15911"/>
                    <a:pt x="11385" y="15239"/>
                    <a:pt x="12141" y="14315"/>
                  </a:cubicBezTo>
                  <a:cubicBezTo>
                    <a:pt x="12898" y="13517"/>
                    <a:pt x="13528" y="12635"/>
                    <a:pt x="13990" y="11668"/>
                  </a:cubicBezTo>
                  <a:cubicBezTo>
                    <a:pt x="14998" y="11374"/>
                    <a:pt x="16090" y="10912"/>
                    <a:pt x="16426" y="9484"/>
                  </a:cubicBezTo>
                  <a:cubicBezTo>
                    <a:pt x="16678" y="8350"/>
                    <a:pt x="16384" y="6837"/>
                    <a:pt x="15418" y="6753"/>
                  </a:cubicBezTo>
                  <a:cubicBezTo>
                    <a:pt x="15124" y="6753"/>
                    <a:pt x="14788" y="6837"/>
                    <a:pt x="14536" y="7047"/>
                  </a:cubicBezTo>
                  <a:cubicBezTo>
                    <a:pt x="14074" y="5073"/>
                    <a:pt x="13150" y="3266"/>
                    <a:pt x="11889" y="1712"/>
                  </a:cubicBezTo>
                  <a:cubicBezTo>
                    <a:pt x="11427" y="1124"/>
                    <a:pt x="10839" y="620"/>
                    <a:pt x="10125" y="326"/>
                  </a:cubicBezTo>
                  <a:cubicBezTo>
                    <a:pt x="9789" y="158"/>
                    <a:pt x="9411" y="32"/>
                    <a:pt x="9075" y="32"/>
                  </a:cubicBezTo>
                  <a:cubicBezTo>
                    <a:pt x="8823" y="11"/>
                    <a:pt x="8581" y="0"/>
                    <a:pt x="8339"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1"/>
            <p:cNvSpPr/>
            <p:nvPr/>
          </p:nvSpPr>
          <p:spPr>
            <a:xfrm>
              <a:off x="1288800" y="1882975"/>
              <a:ext cx="86725" cy="56725"/>
            </a:xfrm>
            <a:custGeom>
              <a:avLst/>
              <a:gdLst/>
              <a:ahLst/>
              <a:cxnLst/>
              <a:rect l="l" t="t" r="r" b="b"/>
              <a:pathLst>
                <a:path w="3469" h="2269" extrusionOk="0">
                  <a:moveTo>
                    <a:pt x="3273" y="0"/>
                  </a:moveTo>
                  <a:cubicBezTo>
                    <a:pt x="3199" y="0"/>
                    <a:pt x="3119" y="47"/>
                    <a:pt x="3084" y="152"/>
                  </a:cubicBezTo>
                  <a:cubicBezTo>
                    <a:pt x="2627" y="1753"/>
                    <a:pt x="1254" y="1931"/>
                    <a:pt x="627" y="1931"/>
                  </a:cubicBezTo>
                  <a:cubicBezTo>
                    <a:pt x="448" y="1931"/>
                    <a:pt x="330" y="1917"/>
                    <a:pt x="311" y="1917"/>
                  </a:cubicBezTo>
                  <a:cubicBezTo>
                    <a:pt x="286" y="1908"/>
                    <a:pt x="263" y="1905"/>
                    <a:pt x="241" y="1905"/>
                  </a:cubicBezTo>
                  <a:cubicBezTo>
                    <a:pt x="46" y="1905"/>
                    <a:pt x="0" y="2215"/>
                    <a:pt x="227" y="2253"/>
                  </a:cubicBezTo>
                  <a:cubicBezTo>
                    <a:pt x="353" y="2263"/>
                    <a:pt x="477" y="2269"/>
                    <a:pt x="598" y="2269"/>
                  </a:cubicBezTo>
                  <a:cubicBezTo>
                    <a:pt x="962" y="2269"/>
                    <a:pt x="1309" y="2221"/>
                    <a:pt x="1656" y="2127"/>
                  </a:cubicBezTo>
                  <a:cubicBezTo>
                    <a:pt x="2538" y="1875"/>
                    <a:pt x="3210" y="1119"/>
                    <a:pt x="3420" y="236"/>
                  </a:cubicBezTo>
                  <a:cubicBezTo>
                    <a:pt x="3469" y="90"/>
                    <a:pt x="3376" y="0"/>
                    <a:pt x="3273" y="0"/>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1"/>
            <p:cNvSpPr/>
            <p:nvPr/>
          </p:nvSpPr>
          <p:spPr>
            <a:xfrm>
              <a:off x="1352525" y="1812150"/>
              <a:ext cx="36500" cy="30075"/>
            </a:xfrm>
            <a:custGeom>
              <a:avLst/>
              <a:gdLst/>
              <a:ahLst/>
              <a:cxnLst/>
              <a:rect l="l" t="t" r="r" b="b"/>
              <a:pathLst>
                <a:path w="1460" h="1203" extrusionOk="0">
                  <a:moveTo>
                    <a:pt x="819" y="1"/>
                  </a:moveTo>
                  <a:cubicBezTo>
                    <a:pt x="304" y="1"/>
                    <a:pt x="1" y="604"/>
                    <a:pt x="367" y="1011"/>
                  </a:cubicBezTo>
                  <a:cubicBezTo>
                    <a:pt x="484" y="1142"/>
                    <a:pt x="641" y="1203"/>
                    <a:pt x="798" y="1203"/>
                  </a:cubicBezTo>
                  <a:cubicBezTo>
                    <a:pt x="1094" y="1203"/>
                    <a:pt x="1390" y="989"/>
                    <a:pt x="1417" y="633"/>
                  </a:cubicBezTo>
                  <a:cubicBezTo>
                    <a:pt x="1459" y="297"/>
                    <a:pt x="1207" y="3"/>
                    <a:pt x="871" y="3"/>
                  </a:cubicBezTo>
                  <a:cubicBezTo>
                    <a:pt x="854" y="1"/>
                    <a:pt x="836" y="1"/>
                    <a:pt x="819"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1"/>
            <p:cNvSpPr/>
            <p:nvPr/>
          </p:nvSpPr>
          <p:spPr>
            <a:xfrm>
              <a:off x="1229650" y="1812150"/>
              <a:ext cx="35450" cy="30075"/>
            </a:xfrm>
            <a:custGeom>
              <a:avLst/>
              <a:gdLst/>
              <a:ahLst/>
              <a:cxnLst/>
              <a:rect l="l" t="t" r="r" b="b"/>
              <a:pathLst>
                <a:path w="1418" h="1203" extrusionOk="0">
                  <a:moveTo>
                    <a:pt x="781" y="1"/>
                  </a:moveTo>
                  <a:cubicBezTo>
                    <a:pt x="304" y="1"/>
                    <a:pt x="1" y="604"/>
                    <a:pt x="367" y="1011"/>
                  </a:cubicBezTo>
                  <a:cubicBezTo>
                    <a:pt x="484" y="1142"/>
                    <a:pt x="641" y="1203"/>
                    <a:pt x="798" y="1203"/>
                  </a:cubicBezTo>
                  <a:cubicBezTo>
                    <a:pt x="1094" y="1203"/>
                    <a:pt x="1390" y="989"/>
                    <a:pt x="1417" y="633"/>
                  </a:cubicBezTo>
                  <a:cubicBezTo>
                    <a:pt x="1417" y="297"/>
                    <a:pt x="1165" y="3"/>
                    <a:pt x="829" y="3"/>
                  </a:cubicBezTo>
                  <a:cubicBezTo>
                    <a:pt x="813" y="1"/>
                    <a:pt x="797" y="1"/>
                    <a:pt x="781"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1"/>
            <p:cNvSpPr/>
            <p:nvPr/>
          </p:nvSpPr>
          <p:spPr>
            <a:xfrm>
              <a:off x="1358525" y="1759425"/>
              <a:ext cx="51500" cy="30750"/>
            </a:xfrm>
            <a:custGeom>
              <a:avLst/>
              <a:gdLst/>
              <a:ahLst/>
              <a:cxnLst/>
              <a:rect l="l" t="t" r="r" b="b"/>
              <a:pathLst>
                <a:path w="2060" h="1230" extrusionOk="0">
                  <a:moveTo>
                    <a:pt x="633" y="1"/>
                  </a:moveTo>
                  <a:cubicBezTo>
                    <a:pt x="463" y="1"/>
                    <a:pt x="292" y="31"/>
                    <a:pt x="127" y="95"/>
                  </a:cubicBezTo>
                  <a:cubicBezTo>
                    <a:pt x="43" y="137"/>
                    <a:pt x="1" y="221"/>
                    <a:pt x="1" y="347"/>
                  </a:cubicBezTo>
                  <a:cubicBezTo>
                    <a:pt x="32" y="409"/>
                    <a:pt x="107" y="448"/>
                    <a:pt x="179" y="448"/>
                  </a:cubicBezTo>
                  <a:cubicBezTo>
                    <a:pt x="205" y="448"/>
                    <a:pt x="230" y="443"/>
                    <a:pt x="253" y="431"/>
                  </a:cubicBezTo>
                  <a:cubicBezTo>
                    <a:pt x="381" y="385"/>
                    <a:pt x="512" y="364"/>
                    <a:pt x="640" y="364"/>
                  </a:cubicBezTo>
                  <a:cubicBezTo>
                    <a:pt x="1098" y="364"/>
                    <a:pt x="1526" y="644"/>
                    <a:pt x="1723" y="1103"/>
                  </a:cubicBezTo>
                  <a:cubicBezTo>
                    <a:pt x="1723" y="1187"/>
                    <a:pt x="1849" y="1229"/>
                    <a:pt x="1933" y="1229"/>
                  </a:cubicBezTo>
                  <a:cubicBezTo>
                    <a:pt x="2017" y="1187"/>
                    <a:pt x="2059" y="1061"/>
                    <a:pt x="2017" y="977"/>
                  </a:cubicBezTo>
                  <a:cubicBezTo>
                    <a:pt x="1820" y="386"/>
                    <a:pt x="1239" y="1"/>
                    <a:pt x="633"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1"/>
            <p:cNvSpPr/>
            <p:nvPr/>
          </p:nvSpPr>
          <p:spPr>
            <a:xfrm>
              <a:off x="800850" y="2095800"/>
              <a:ext cx="368675" cy="565025"/>
            </a:xfrm>
            <a:custGeom>
              <a:avLst/>
              <a:gdLst/>
              <a:ahLst/>
              <a:cxnLst/>
              <a:rect l="l" t="t" r="r" b="b"/>
              <a:pathLst>
                <a:path w="14747" h="22601" extrusionOk="0">
                  <a:moveTo>
                    <a:pt x="14008" y="1"/>
                  </a:moveTo>
                  <a:cubicBezTo>
                    <a:pt x="11623" y="1"/>
                    <a:pt x="9539" y="1302"/>
                    <a:pt x="8319" y="3780"/>
                  </a:cubicBezTo>
                  <a:lnTo>
                    <a:pt x="673" y="19156"/>
                  </a:lnTo>
                  <a:cubicBezTo>
                    <a:pt x="1" y="21172"/>
                    <a:pt x="3404" y="22600"/>
                    <a:pt x="3404" y="22600"/>
                  </a:cubicBezTo>
                  <a:lnTo>
                    <a:pt x="12562" y="8695"/>
                  </a:lnTo>
                  <a:lnTo>
                    <a:pt x="14746" y="41"/>
                  </a:lnTo>
                  <a:cubicBezTo>
                    <a:pt x="14497" y="14"/>
                    <a:pt x="14251" y="1"/>
                    <a:pt x="14008"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1"/>
            <p:cNvSpPr/>
            <p:nvPr/>
          </p:nvSpPr>
          <p:spPr>
            <a:xfrm>
              <a:off x="1217800" y="1760900"/>
              <a:ext cx="54650" cy="25475"/>
            </a:xfrm>
            <a:custGeom>
              <a:avLst/>
              <a:gdLst/>
              <a:ahLst/>
              <a:cxnLst/>
              <a:rect l="l" t="t" r="r" b="b"/>
              <a:pathLst>
                <a:path w="2186" h="1019" extrusionOk="0">
                  <a:moveTo>
                    <a:pt x="1340" y="0"/>
                  </a:moveTo>
                  <a:cubicBezTo>
                    <a:pt x="833" y="0"/>
                    <a:pt x="324" y="271"/>
                    <a:pt x="43" y="750"/>
                  </a:cubicBezTo>
                  <a:cubicBezTo>
                    <a:pt x="1" y="834"/>
                    <a:pt x="43" y="918"/>
                    <a:pt x="127" y="1002"/>
                  </a:cubicBezTo>
                  <a:cubicBezTo>
                    <a:pt x="149" y="1014"/>
                    <a:pt x="172" y="1019"/>
                    <a:pt x="194" y="1019"/>
                  </a:cubicBezTo>
                  <a:cubicBezTo>
                    <a:pt x="256" y="1019"/>
                    <a:pt x="317" y="980"/>
                    <a:pt x="379" y="918"/>
                  </a:cubicBezTo>
                  <a:cubicBezTo>
                    <a:pt x="570" y="563"/>
                    <a:pt x="940" y="367"/>
                    <a:pt x="1326" y="367"/>
                  </a:cubicBezTo>
                  <a:cubicBezTo>
                    <a:pt x="1532" y="367"/>
                    <a:pt x="1743" y="423"/>
                    <a:pt x="1933" y="540"/>
                  </a:cubicBezTo>
                  <a:cubicBezTo>
                    <a:pt x="1944" y="552"/>
                    <a:pt x="1962" y="557"/>
                    <a:pt x="1982" y="557"/>
                  </a:cubicBezTo>
                  <a:cubicBezTo>
                    <a:pt x="2037" y="557"/>
                    <a:pt x="2112" y="518"/>
                    <a:pt x="2143" y="456"/>
                  </a:cubicBezTo>
                  <a:cubicBezTo>
                    <a:pt x="2185" y="372"/>
                    <a:pt x="2143" y="246"/>
                    <a:pt x="2059" y="204"/>
                  </a:cubicBezTo>
                  <a:cubicBezTo>
                    <a:pt x="1838" y="66"/>
                    <a:pt x="1589" y="0"/>
                    <a:pt x="1340" y="0"/>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1"/>
            <p:cNvSpPr/>
            <p:nvPr/>
          </p:nvSpPr>
          <p:spPr>
            <a:xfrm>
              <a:off x="1276625" y="1846775"/>
              <a:ext cx="27325" cy="44225"/>
            </a:xfrm>
            <a:custGeom>
              <a:avLst/>
              <a:gdLst/>
              <a:ahLst/>
              <a:cxnLst/>
              <a:rect l="l" t="t" r="r" b="b"/>
              <a:pathLst>
                <a:path w="1093" h="1769" extrusionOk="0">
                  <a:moveTo>
                    <a:pt x="746" y="1"/>
                  </a:moveTo>
                  <a:cubicBezTo>
                    <a:pt x="694" y="1"/>
                    <a:pt x="637" y="26"/>
                    <a:pt x="588" y="88"/>
                  </a:cubicBezTo>
                  <a:cubicBezTo>
                    <a:pt x="126" y="634"/>
                    <a:pt x="0" y="1054"/>
                    <a:pt x="168" y="1390"/>
                  </a:cubicBezTo>
                  <a:cubicBezTo>
                    <a:pt x="294" y="1600"/>
                    <a:pt x="588" y="1768"/>
                    <a:pt x="882" y="1768"/>
                  </a:cubicBezTo>
                  <a:cubicBezTo>
                    <a:pt x="1092" y="1768"/>
                    <a:pt x="1092" y="1432"/>
                    <a:pt x="882" y="1432"/>
                  </a:cubicBezTo>
                  <a:cubicBezTo>
                    <a:pt x="882" y="1432"/>
                    <a:pt x="546" y="1390"/>
                    <a:pt x="462" y="1222"/>
                  </a:cubicBezTo>
                  <a:cubicBezTo>
                    <a:pt x="420" y="1138"/>
                    <a:pt x="378" y="886"/>
                    <a:pt x="882" y="298"/>
                  </a:cubicBezTo>
                  <a:cubicBezTo>
                    <a:pt x="971" y="150"/>
                    <a:pt x="872" y="1"/>
                    <a:pt x="746"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1"/>
            <p:cNvSpPr/>
            <p:nvPr/>
          </p:nvSpPr>
          <p:spPr>
            <a:xfrm>
              <a:off x="1018250" y="2075825"/>
              <a:ext cx="544050" cy="918200"/>
            </a:xfrm>
            <a:custGeom>
              <a:avLst/>
              <a:gdLst/>
              <a:ahLst/>
              <a:cxnLst/>
              <a:rect l="l" t="t" r="r" b="b"/>
              <a:pathLst>
                <a:path w="21762" h="36728" extrusionOk="0">
                  <a:moveTo>
                    <a:pt x="9033" y="0"/>
                  </a:moveTo>
                  <a:cubicBezTo>
                    <a:pt x="8151" y="84"/>
                    <a:pt x="7268" y="252"/>
                    <a:pt x="6428" y="462"/>
                  </a:cubicBezTo>
                  <a:cubicBezTo>
                    <a:pt x="5042" y="504"/>
                    <a:pt x="5084" y="714"/>
                    <a:pt x="4538" y="2815"/>
                  </a:cubicBezTo>
                  <a:cubicBezTo>
                    <a:pt x="4538" y="2815"/>
                    <a:pt x="4034" y="5419"/>
                    <a:pt x="3488" y="7520"/>
                  </a:cubicBezTo>
                  <a:cubicBezTo>
                    <a:pt x="3236" y="8738"/>
                    <a:pt x="3151" y="9956"/>
                    <a:pt x="3151" y="11175"/>
                  </a:cubicBezTo>
                  <a:cubicBezTo>
                    <a:pt x="3151" y="12309"/>
                    <a:pt x="3362" y="13401"/>
                    <a:pt x="3782" y="14451"/>
                  </a:cubicBezTo>
                  <a:cubicBezTo>
                    <a:pt x="3782" y="14535"/>
                    <a:pt x="3824" y="14577"/>
                    <a:pt x="3824" y="14619"/>
                  </a:cubicBezTo>
                  <a:lnTo>
                    <a:pt x="5252" y="18022"/>
                  </a:lnTo>
                  <a:lnTo>
                    <a:pt x="5462" y="18526"/>
                  </a:lnTo>
                  <a:cubicBezTo>
                    <a:pt x="5714" y="19198"/>
                    <a:pt x="5882" y="19913"/>
                    <a:pt x="5924" y="20669"/>
                  </a:cubicBezTo>
                  <a:cubicBezTo>
                    <a:pt x="6008" y="21677"/>
                    <a:pt x="5798" y="22685"/>
                    <a:pt x="5420" y="23609"/>
                  </a:cubicBezTo>
                  <a:lnTo>
                    <a:pt x="1" y="32348"/>
                  </a:lnTo>
                  <a:cubicBezTo>
                    <a:pt x="4104" y="35207"/>
                    <a:pt x="7962" y="36728"/>
                    <a:pt x="11554" y="36728"/>
                  </a:cubicBezTo>
                  <a:cubicBezTo>
                    <a:pt x="15244" y="36728"/>
                    <a:pt x="18654" y="35123"/>
                    <a:pt x="21762" y="31717"/>
                  </a:cubicBezTo>
                  <a:lnTo>
                    <a:pt x="17393" y="24702"/>
                  </a:lnTo>
                  <a:cubicBezTo>
                    <a:pt x="17141" y="24324"/>
                    <a:pt x="16973" y="23862"/>
                    <a:pt x="16931" y="23399"/>
                  </a:cubicBezTo>
                  <a:cubicBezTo>
                    <a:pt x="16931" y="23105"/>
                    <a:pt x="16931" y="22853"/>
                    <a:pt x="16931" y="22601"/>
                  </a:cubicBezTo>
                  <a:cubicBezTo>
                    <a:pt x="16889" y="22055"/>
                    <a:pt x="16973" y="21551"/>
                    <a:pt x="17141" y="21047"/>
                  </a:cubicBezTo>
                  <a:lnTo>
                    <a:pt x="18233" y="18862"/>
                  </a:lnTo>
                  <a:lnTo>
                    <a:pt x="19619" y="16216"/>
                  </a:lnTo>
                  <a:cubicBezTo>
                    <a:pt x="19913" y="15670"/>
                    <a:pt x="20165" y="15082"/>
                    <a:pt x="20375" y="14451"/>
                  </a:cubicBezTo>
                  <a:cubicBezTo>
                    <a:pt x="21048" y="12645"/>
                    <a:pt x="21006" y="9830"/>
                    <a:pt x="20417" y="7814"/>
                  </a:cubicBezTo>
                  <a:cubicBezTo>
                    <a:pt x="20081" y="6596"/>
                    <a:pt x="19787" y="5377"/>
                    <a:pt x="19535" y="4159"/>
                  </a:cubicBezTo>
                  <a:lnTo>
                    <a:pt x="18989" y="1134"/>
                  </a:lnTo>
                  <a:cubicBezTo>
                    <a:pt x="18989" y="714"/>
                    <a:pt x="18695" y="378"/>
                    <a:pt x="18275" y="336"/>
                  </a:cubicBezTo>
                  <a:lnTo>
                    <a:pt x="14914" y="0"/>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1"/>
            <p:cNvSpPr/>
            <p:nvPr/>
          </p:nvSpPr>
          <p:spPr>
            <a:xfrm>
              <a:off x="999350" y="2833050"/>
              <a:ext cx="589225" cy="226875"/>
            </a:xfrm>
            <a:custGeom>
              <a:avLst/>
              <a:gdLst/>
              <a:ahLst/>
              <a:cxnLst/>
              <a:rect l="l" t="t" r="r" b="b"/>
              <a:pathLst>
                <a:path w="23569" h="9075" extrusionOk="0">
                  <a:moveTo>
                    <a:pt x="4538" y="0"/>
                  </a:moveTo>
                  <a:cubicBezTo>
                    <a:pt x="2017" y="0"/>
                    <a:pt x="1" y="2059"/>
                    <a:pt x="1" y="4537"/>
                  </a:cubicBezTo>
                  <a:cubicBezTo>
                    <a:pt x="1" y="7058"/>
                    <a:pt x="2017" y="9074"/>
                    <a:pt x="4538" y="9074"/>
                  </a:cubicBezTo>
                  <a:lnTo>
                    <a:pt x="19031" y="9074"/>
                  </a:lnTo>
                  <a:cubicBezTo>
                    <a:pt x="21552" y="9074"/>
                    <a:pt x="23568" y="7058"/>
                    <a:pt x="23568" y="4537"/>
                  </a:cubicBezTo>
                  <a:cubicBezTo>
                    <a:pt x="23568" y="1638"/>
                    <a:pt x="21552" y="0"/>
                    <a:pt x="19031" y="0"/>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1"/>
            <p:cNvSpPr/>
            <p:nvPr/>
          </p:nvSpPr>
          <p:spPr>
            <a:xfrm>
              <a:off x="1168450" y="2766875"/>
              <a:ext cx="543000" cy="876975"/>
            </a:xfrm>
            <a:custGeom>
              <a:avLst/>
              <a:gdLst/>
              <a:ahLst/>
              <a:cxnLst/>
              <a:rect l="l" t="t" r="r" b="b"/>
              <a:pathLst>
                <a:path w="21720" h="35079" extrusionOk="0">
                  <a:moveTo>
                    <a:pt x="4159" y="0"/>
                  </a:moveTo>
                  <a:cubicBezTo>
                    <a:pt x="3109" y="0"/>
                    <a:pt x="2143" y="379"/>
                    <a:pt x="1386" y="1135"/>
                  </a:cubicBezTo>
                  <a:cubicBezTo>
                    <a:pt x="630" y="1849"/>
                    <a:pt x="210" y="2815"/>
                    <a:pt x="168" y="3865"/>
                  </a:cubicBezTo>
                  <a:cubicBezTo>
                    <a:pt x="0" y="9957"/>
                    <a:pt x="5587" y="17602"/>
                    <a:pt x="11847" y="25500"/>
                  </a:cubicBezTo>
                  <a:cubicBezTo>
                    <a:pt x="14367" y="28693"/>
                    <a:pt x="17014" y="31928"/>
                    <a:pt x="19409" y="35078"/>
                  </a:cubicBezTo>
                  <a:lnTo>
                    <a:pt x="21719" y="33272"/>
                  </a:lnTo>
                  <a:lnTo>
                    <a:pt x="16972" y="21677"/>
                  </a:lnTo>
                  <a:lnTo>
                    <a:pt x="9494" y="3571"/>
                  </a:lnTo>
                  <a:cubicBezTo>
                    <a:pt x="8612" y="1387"/>
                    <a:pt x="6512" y="0"/>
                    <a:pt x="4159" y="0"/>
                  </a:cubicBezTo>
                  <a:close/>
                </a:path>
              </a:pathLst>
            </a:custGeom>
            <a:solidFill>
              <a:srgbClr val="8ED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1"/>
            <p:cNvSpPr/>
            <p:nvPr/>
          </p:nvSpPr>
          <p:spPr>
            <a:xfrm>
              <a:off x="1653650" y="3597625"/>
              <a:ext cx="216575" cy="270575"/>
            </a:xfrm>
            <a:custGeom>
              <a:avLst/>
              <a:gdLst/>
              <a:ahLst/>
              <a:cxnLst/>
              <a:rect l="l" t="t" r="r" b="b"/>
              <a:pathLst>
                <a:path w="8663" h="10823" extrusionOk="0">
                  <a:moveTo>
                    <a:pt x="2311" y="0"/>
                  </a:moveTo>
                  <a:lnTo>
                    <a:pt x="2311" y="42"/>
                  </a:lnTo>
                  <a:cubicBezTo>
                    <a:pt x="3655" y="1428"/>
                    <a:pt x="4832" y="2983"/>
                    <a:pt x="5798" y="4663"/>
                  </a:cubicBezTo>
                  <a:cubicBezTo>
                    <a:pt x="6492" y="5931"/>
                    <a:pt x="5408" y="7134"/>
                    <a:pt x="4291" y="7134"/>
                  </a:cubicBezTo>
                  <a:cubicBezTo>
                    <a:pt x="3853" y="7134"/>
                    <a:pt x="3410" y="6949"/>
                    <a:pt x="3067" y="6512"/>
                  </a:cubicBezTo>
                  <a:cubicBezTo>
                    <a:pt x="1933" y="4999"/>
                    <a:pt x="925" y="3445"/>
                    <a:pt x="1" y="1848"/>
                  </a:cubicBezTo>
                  <a:lnTo>
                    <a:pt x="1" y="1848"/>
                  </a:lnTo>
                  <a:cubicBezTo>
                    <a:pt x="1219" y="6217"/>
                    <a:pt x="3403" y="8402"/>
                    <a:pt x="5000" y="10082"/>
                  </a:cubicBezTo>
                  <a:cubicBezTo>
                    <a:pt x="5500" y="10596"/>
                    <a:pt x="6078" y="10822"/>
                    <a:pt x="6611" y="10822"/>
                  </a:cubicBezTo>
                  <a:cubicBezTo>
                    <a:pt x="7736" y="10822"/>
                    <a:pt x="8662" y="9814"/>
                    <a:pt x="8235" y="8360"/>
                  </a:cubicBezTo>
                  <a:cubicBezTo>
                    <a:pt x="7226" y="4579"/>
                    <a:pt x="5882" y="3025"/>
                    <a:pt x="231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1"/>
            <p:cNvSpPr/>
            <p:nvPr/>
          </p:nvSpPr>
          <p:spPr>
            <a:xfrm>
              <a:off x="1653650" y="3598675"/>
              <a:ext cx="162325" cy="177300"/>
            </a:xfrm>
            <a:custGeom>
              <a:avLst/>
              <a:gdLst/>
              <a:ahLst/>
              <a:cxnLst/>
              <a:rect l="l" t="t" r="r" b="b"/>
              <a:pathLst>
                <a:path w="6493" h="7092" extrusionOk="0">
                  <a:moveTo>
                    <a:pt x="2311" y="0"/>
                  </a:moveTo>
                  <a:lnTo>
                    <a:pt x="1" y="1806"/>
                  </a:lnTo>
                  <a:cubicBezTo>
                    <a:pt x="925" y="3403"/>
                    <a:pt x="1933" y="4957"/>
                    <a:pt x="3067" y="6470"/>
                  </a:cubicBezTo>
                  <a:cubicBezTo>
                    <a:pt x="3410" y="6907"/>
                    <a:pt x="3853" y="7092"/>
                    <a:pt x="4291" y="7092"/>
                  </a:cubicBezTo>
                  <a:cubicBezTo>
                    <a:pt x="5408" y="7092"/>
                    <a:pt x="6492" y="5889"/>
                    <a:pt x="5798" y="4621"/>
                  </a:cubicBezTo>
                  <a:cubicBezTo>
                    <a:pt x="4832" y="2941"/>
                    <a:pt x="3655" y="1386"/>
                    <a:pt x="2311"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1"/>
            <p:cNvSpPr/>
            <p:nvPr/>
          </p:nvSpPr>
          <p:spPr>
            <a:xfrm>
              <a:off x="1235650" y="2532675"/>
              <a:ext cx="575575" cy="370750"/>
            </a:xfrm>
            <a:custGeom>
              <a:avLst/>
              <a:gdLst/>
              <a:ahLst/>
              <a:cxnLst/>
              <a:rect l="l" t="t" r="r" b="b"/>
              <a:pathLst>
                <a:path w="23023" h="14830" extrusionOk="0">
                  <a:moveTo>
                    <a:pt x="19409" y="0"/>
                  </a:moveTo>
                  <a:lnTo>
                    <a:pt x="5252" y="8024"/>
                  </a:lnTo>
                  <a:cubicBezTo>
                    <a:pt x="3950" y="8108"/>
                    <a:pt x="2647" y="8360"/>
                    <a:pt x="1387" y="8780"/>
                  </a:cubicBezTo>
                  <a:cubicBezTo>
                    <a:pt x="631" y="9116"/>
                    <a:pt x="127" y="9873"/>
                    <a:pt x="85" y="10713"/>
                  </a:cubicBezTo>
                  <a:cubicBezTo>
                    <a:pt x="43" y="12057"/>
                    <a:pt x="1" y="14830"/>
                    <a:pt x="967" y="14830"/>
                  </a:cubicBezTo>
                  <a:cubicBezTo>
                    <a:pt x="967" y="14830"/>
                    <a:pt x="1177" y="14410"/>
                    <a:pt x="1009" y="12603"/>
                  </a:cubicBezTo>
                  <a:lnTo>
                    <a:pt x="1009" y="12603"/>
                  </a:lnTo>
                  <a:cubicBezTo>
                    <a:pt x="1135" y="13359"/>
                    <a:pt x="1429" y="14410"/>
                    <a:pt x="2059" y="14788"/>
                  </a:cubicBezTo>
                  <a:cubicBezTo>
                    <a:pt x="2311" y="14704"/>
                    <a:pt x="2437" y="14158"/>
                    <a:pt x="1807" y="11973"/>
                  </a:cubicBezTo>
                  <a:lnTo>
                    <a:pt x="1807" y="11973"/>
                  </a:lnTo>
                  <a:cubicBezTo>
                    <a:pt x="2039" y="12708"/>
                    <a:pt x="2521" y="13977"/>
                    <a:pt x="2891" y="13977"/>
                  </a:cubicBezTo>
                  <a:cubicBezTo>
                    <a:pt x="2922" y="13977"/>
                    <a:pt x="2953" y="13967"/>
                    <a:pt x="2983" y="13947"/>
                  </a:cubicBezTo>
                  <a:cubicBezTo>
                    <a:pt x="2983" y="13947"/>
                    <a:pt x="3320" y="13485"/>
                    <a:pt x="2941" y="12015"/>
                  </a:cubicBezTo>
                  <a:lnTo>
                    <a:pt x="2941" y="12015"/>
                  </a:lnTo>
                  <a:cubicBezTo>
                    <a:pt x="3116" y="12505"/>
                    <a:pt x="3379" y="13053"/>
                    <a:pt x="3631" y="13053"/>
                  </a:cubicBezTo>
                  <a:cubicBezTo>
                    <a:pt x="3682" y="13053"/>
                    <a:pt x="3732" y="13030"/>
                    <a:pt x="3782" y="12981"/>
                  </a:cubicBezTo>
                  <a:cubicBezTo>
                    <a:pt x="3782" y="12981"/>
                    <a:pt x="4118" y="12813"/>
                    <a:pt x="3488" y="11091"/>
                  </a:cubicBezTo>
                  <a:lnTo>
                    <a:pt x="3488" y="11091"/>
                  </a:lnTo>
                  <a:cubicBezTo>
                    <a:pt x="3488" y="11091"/>
                    <a:pt x="4068" y="11224"/>
                    <a:pt x="4684" y="11224"/>
                  </a:cubicBezTo>
                  <a:cubicBezTo>
                    <a:pt x="5216" y="11224"/>
                    <a:pt x="5775" y="11125"/>
                    <a:pt x="6008" y="10755"/>
                  </a:cubicBezTo>
                  <a:lnTo>
                    <a:pt x="20544" y="6008"/>
                  </a:lnTo>
                  <a:cubicBezTo>
                    <a:pt x="22392" y="5420"/>
                    <a:pt x="23022" y="2353"/>
                    <a:pt x="21594" y="1093"/>
                  </a:cubicBezTo>
                  <a:lnTo>
                    <a:pt x="19409" y="0"/>
                  </a:ln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1"/>
            <p:cNvSpPr/>
            <p:nvPr/>
          </p:nvSpPr>
          <p:spPr>
            <a:xfrm>
              <a:off x="799800" y="2521125"/>
              <a:ext cx="561900" cy="394925"/>
            </a:xfrm>
            <a:custGeom>
              <a:avLst/>
              <a:gdLst/>
              <a:ahLst/>
              <a:cxnLst/>
              <a:rect l="l" t="t" r="r" b="b"/>
              <a:pathLst>
                <a:path w="22476" h="15797" extrusionOk="0">
                  <a:moveTo>
                    <a:pt x="3698" y="0"/>
                  </a:moveTo>
                  <a:lnTo>
                    <a:pt x="1513" y="966"/>
                  </a:lnTo>
                  <a:cubicBezTo>
                    <a:pt x="1" y="2185"/>
                    <a:pt x="463" y="5251"/>
                    <a:pt x="2269" y="5966"/>
                  </a:cubicBezTo>
                  <a:lnTo>
                    <a:pt x="16553" y="11469"/>
                  </a:lnTo>
                  <a:cubicBezTo>
                    <a:pt x="16774" y="11911"/>
                    <a:pt x="17449" y="12016"/>
                    <a:pt x="18038" y="12016"/>
                  </a:cubicBezTo>
                  <a:cubicBezTo>
                    <a:pt x="18569" y="12016"/>
                    <a:pt x="19031" y="11931"/>
                    <a:pt x="19031" y="11931"/>
                  </a:cubicBezTo>
                  <a:lnTo>
                    <a:pt x="19031" y="11931"/>
                  </a:lnTo>
                  <a:cubicBezTo>
                    <a:pt x="18317" y="13653"/>
                    <a:pt x="18611" y="13821"/>
                    <a:pt x="18611" y="13821"/>
                  </a:cubicBezTo>
                  <a:cubicBezTo>
                    <a:pt x="18673" y="13884"/>
                    <a:pt x="18736" y="13911"/>
                    <a:pt x="18797" y="13911"/>
                  </a:cubicBezTo>
                  <a:cubicBezTo>
                    <a:pt x="19069" y="13911"/>
                    <a:pt x="19330" y="13376"/>
                    <a:pt x="19535" y="12897"/>
                  </a:cubicBezTo>
                  <a:lnTo>
                    <a:pt x="19535" y="12897"/>
                  </a:lnTo>
                  <a:cubicBezTo>
                    <a:pt x="19073" y="14367"/>
                    <a:pt x="19367" y="14830"/>
                    <a:pt x="19367" y="14830"/>
                  </a:cubicBezTo>
                  <a:cubicBezTo>
                    <a:pt x="19398" y="14850"/>
                    <a:pt x="19431" y="14860"/>
                    <a:pt x="19464" y="14860"/>
                  </a:cubicBezTo>
                  <a:cubicBezTo>
                    <a:pt x="19846" y="14860"/>
                    <a:pt x="20399" y="13634"/>
                    <a:pt x="20670" y="12939"/>
                  </a:cubicBezTo>
                  <a:lnTo>
                    <a:pt x="20670" y="12939"/>
                  </a:lnTo>
                  <a:cubicBezTo>
                    <a:pt x="19913" y="15082"/>
                    <a:pt x="19997" y="15586"/>
                    <a:pt x="20249" y="15712"/>
                  </a:cubicBezTo>
                  <a:cubicBezTo>
                    <a:pt x="20922" y="15376"/>
                    <a:pt x="21258" y="14367"/>
                    <a:pt x="21426" y="13611"/>
                  </a:cubicBezTo>
                  <a:lnTo>
                    <a:pt x="21426" y="13611"/>
                  </a:lnTo>
                  <a:cubicBezTo>
                    <a:pt x="21174" y="15376"/>
                    <a:pt x="21342" y="15796"/>
                    <a:pt x="21342" y="15796"/>
                  </a:cubicBezTo>
                  <a:cubicBezTo>
                    <a:pt x="21349" y="15796"/>
                    <a:pt x="21357" y="15796"/>
                    <a:pt x="21365" y="15796"/>
                  </a:cubicBezTo>
                  <a:cubicBezTo>
                    <a:pt x="22351" y="15796"/>
                    <a:pt x="22434" y="13097"/>
                    <a:pt x="22434" y="11763"/>
                  </a:cubicBezTo>
                  <a:cubicBezTo>
                    <a:pt x="22476" y="10923"/>
                    <a:pt x="22014" y="10124"/>
                    <a:pt x="21258" y="9746"/>
                  </a:cubicBezTo>
                  <a:cubicBezTo>
                    <a:pt x="20039" y="9284"/>
                    <a:pt x="18737" y="8948"/>
                    <a:pt x="17435" y="8780"/>
                  </a:cubicBezTo>
                  <a:lnTo>
                    <a:pt x="3698" y="0"/>
                  </a:ln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1"/>
            <p:cNvSpPr/>
            <p:nvPr/>
          </p:nvSpPr>
          <p:spPr>
            <a:xfrm>
              <a:off x="1089675" y="1568150"/>
              <a:ext cx="366550" cy="590175"/>
            </a:xfrm>
            <a:custGeom>
              <a:avLst/>
              <a:gdLst/>
              <a:ahLst/>
              <a:cxnLst/>
              <a:rect l="l" t="t" r="r" b="b"/>
              <a:pathLst>
                <a:path w="14662" h="23607" extrusionOk="0">
                  <a:moveTo>
                    <a:pt x="10945" y="1"/>
                  </a:moveTo>
                  <a:cubicBezTo>
                    <a:pt x="10379" y="1"/>
                    <a:pt x="9820" y="48"/>
                    <a:pt x="9285" y="142"/>
                  </a:cubicBezTo>
                  <a:cubicBezTo>
                    <a:pt x="7142" y="479"/>
                    <a:pt x="4958" y="1235"/>
                    <a:pt x="3403" y="2915"/>
                  </a:cubicBezTo>
                  <a:cubicBezTo>
                    <a:pt x="2101" y="4343"/>
                    <a:pt x="1387" y="6360"/>
                    <a:pt x="925" y="8334"/>
                  </a:cubicBezTo>
                  <a:cubicBezTo>
                    <a:pt x="84" y="11695"/>
                    <a:pt x="0" y="15182"/>
                    <a:pt x="673" y="18585"/>
                  </a:cubicBezTo>
                  <a:cubicBezTo>
                    <a:pt x="925" y="19971"/>
                    <a:pt x="1555" y="21273"/>
                    <a:pt x="2437" y="22366"/>
                  </a:cubicBezTo>
                  <a:cubicBezTo>
                    <a:pt x="3153" y="23113"/>
                    <a:pt x="4123" y="23606"/>
                    <a:pt x="5074" y="23606"/>
                  </a:cubicBezTo>
                  <a:cubicBezTo>
                    <a:pt x="5405" y="23606"/>
                    <a:pt x="5735" y="23546"/>
                    <a:pt x="6050" y="23416"/>
                  </a:cubicBezTo>
                  <a:cubicBezTo>
                    <a:pt x="4621" y="22113"/>
                    <a:pt x="4117" y="19971"/>
                    <a:pt x="3865" y="17913"/>
                  </a:cubicBezTo>
                  <a:cubicBezTo>
                    <a:pt x="3571" y="15812"/>
                    <a:pt x="3571" y="13628"/>
                    <a:pt x="3865" y="11527"/>
                  </a:cubicBezTo>
                  <a:cubicBezTo>
                    <a:pt x="3949" y="10435"/>
                    <a:pt x="4327" y="9427"/>
                    <a:pt x="4916" y="8544"/>
                  </a:cubicBezTo>
                  <a:cubicBezTo>
                    <a:pt x="5924" y="7242"/>
                    <a:pt x="7562" y="6822"/>
                    <a:pt x="9117" y="6612"/>
                  </a:cubicBezTo>
                  <a:cubicBezTo>
                    <a:pt x="11259" y="6234"/>
                    <a:pt x="13738" y="5814"/>
                    <a:pt x="14452" y="3167"/>
                  </a:cubicBezTo>
                  <a:cubicBezTo>
                    <a:pt x="14662" y="2495"/>
                    <a:pt x="14578" y="1781"/>
                    <a:pt x="14200" y="1193"/>
                  </a:cubicBezTo>
                  <a:cubicBezTo>
                    <a:pt x="13906" y="773"/>
                    <a:pt x="13486" y="479"/>
                    <a:pt x="13023" y="352"/>
                  </a:cubicBezTo>
                  <a:cubicBezTo>
                    <a:pt x="12519" y="142"/>
                    <a:pt x="12015" y="58"/>
                    <a:pt x="11511" y="16"/>
                  </a:cubicBezTo>
                  <a:cubicBezTo>
                    <a:pt x="11322" y="6"/>
                    <a:pt x="11133" y="1"/>
                    <a:pt x="10945" y="1"/>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1"/>
            <p:cNvSpPr/>
            <p:nvPr/>
          </p:nvSpPr>
          <p:spPr>
            <a:xfrm>
              <a:off x="1366925" y="1650000"/>
              <a:ext cx="156525" cy="276700"/>
            </a:xfrm>
            <a:custGeom>
              <a:avLst/>
              <a:gdLst/>
              <a:ahLst/>
              <a:cxnLst/>
              <a:rect l="l" t="t" r="r" b="b"/>
              <a:pathLst>
                <a:path w="6261" h="11068" extrusionOk="0">
                  <a:moveTo>
                    <a:pt x="827" y="0"/>
                  </a:moveTo>
                  <a:cubicBezTo>
                    <a:pt x="498" y="0"/>
                    <a:pt x="204" y="130"/>
                    <a:pt x="1" y="481"/>
                  </a:cubicBezTo>
                  <a:lnTo>
                    <a:pt x="127" y="691"/>
                  </a:lnTo>
                  <a:cubicBezTo>
                    <a:pt x="841" y="1868"/>
                    <a:pt x="799" y="3590"/>
                    <a:pt x="1387" y="4808"/>
                  </a:cubicBezTo>
                  <a:cubicBezTo>
                    <a:pt x="2017" y="6195"/>
                    <a:pt x="3530" y="7035"/>
                    <a:pt x="3866" y="8547"/>
                  </a:cubicBezTo>
                  <a:cubicBezTo>
                    <a:pt x="4034" y="9429"/>
                    <a:pt x="3698" y="10228"/>
                    <a:pt x="3866" y="11068"/>
                  </a:cubicBezTo>
                  <a:cubicBezTo>
                    <a:pt x="4664" y="10143"/>
                    <a:pt x="5336" y="9093"/>
                    <a:pt x="5882" y="8001"/>
                  </a:cubicBezTo>
                  <a:cubicBezTo>
                    <a:pt x="6260" y="7035"/>
                    <a:pt x="6260" y="5943"/>
                    <a:pt x="5966" y="4934"/>
                  </a:cubicBezTo>
                  <a:cubicBezTo>
                    <a:pt x="5504" y="3002"/>
                    <a:pt x="4454" y="1910"/>
                    <a:pt x="2816" y="859"/>
                  </a:cubicBezTo>
                  <a:cubicBezTo>
                    <a:pt x="2360" y="575"/>
                    <a:pt x="1518" y="0"/>
                    <a:pt x="827" y="0"/>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0"/>
          <p:cNvSpPr/>
          <p:nvPr/>
        </p:nvSpPr>
        <p:spPr>
          <a:xfrm flipH="1">
            <a:off x="4436400" y="4215825"/>
            <a:ext cx="4707600" cy="389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50"/>
          <p:cNvGrpSpPr/>
          <p:nvPr/>
        </p:nvGrpSpPr>
        <p:grpSpPr>
          <a:xfrm flipH="1">
            <a:off x="6310350" y="2119590"/>
            <a:ext cx="1985500" cy="2260582"/>
            <a:chOff x="-433474" y="1219465"/>
            <a:chExt cx="1985500" cy="2260582"/>
          </a:xfrm>
        </p:grpSpPr>
        <p:sp>
          <p:nvSpPr>
            <p:cNvPr id="703" name="Google Shape;703;p50"/>
            <p:cNvSpPr/>
            <p:nvPr/>
          </p:nvSpPr>
          <p:spPr>
            <a:xfrm>
              <a:off x="-348387"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F39B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4" name="Google Shape;704;p50"/>
            <p:cNvSpPr/>
            <p:nvPr/>
          </p:nvSpPr>
          <p:spPr>
            <a:xfrm>
              <a:off x="-433474"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EB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705" name="Google Shape;705;p50"/>
          <p:cNvSpPr txBox="1">
            <a:spLocks noGrp="1"/>
          </p:cNvSpPr>
          <p:nvPr>
            <p:ph type="title"/>
          </p:nvPr>
        </p:nvSpPr>
        <p:spPr>
          <a:xfrm flipH="1">
            <a:off x="0" y="1868525"/>
            <a:ext cx="4268100" cy="18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Introduction &amp; Background</a:t>
            </a:r>
            <a:r>
              <a:rPr lang="en"/>
              <a:t> </a:t>
            </a:r>
            <a:endParaRPr/>
          </a:p>
        </p:txBody>
      </p:sp>
      <p:grpSp>
        <p:nvGrpSpPr>
          <p:cNvPr id="706" name="Google Shape;706;p50"/>
          <p:cNvGrpSpPr/>
          <p:nvPr/>
        </p:nvGrpSpPr>
        <p:grpSpPr>
          <a:xfrm flipH="1">
            <a:off x="8295850" y="2119590"/>
            <a:ext cx="1985500" cy="2260582"/>
            <a:chOff x="5486451" y="1219465"/>
            <a:chExt cx="1985500" cy="2260582"/>
          </a:xfrm>
        </p:grpSpPr>
        <p:sp>
          <p:nvSpPr>
            <p:cNvPr id="707" name="Google Shape;707;p50"/>
            <p:cNvSpPr/>
            <p:nvPr/>
          </p:nvSpPr>
          <p:spPr>
            <a:xfrm>
              <a:off x="5571538"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5486451"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50"/>
          <p:cNvSpPr txBox="1">
            <a:spLocks noGrp="1"/>
          </p:cNvSpPr>
          <p:nvPr>
            <p:ph type="title" idx="2"/>
          </p:nvPr>
        </p:nvSpPr>
        <p:spPr>
          <a:xfrm flipH="1">
            <a:off x="6504700" y="2594425"/>
            <a:ext cx="1620300" cy="144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710" name="Google Shape;710;p50"/>
          <p:cNvGrpSpPr/>
          <p:nvPr/>
        </p:nvGrpSpPr>
        <p:grpSpPr>
          <a:xfrm>
            <a:off x="4268107" y="1233842"/>
            <a:ext cx="2250181" cy="4533247"/>
            <a:chOff x="6508925" y="1416175"/>
            <a:chExt cx="1308625" cy="2636375"/>
          </a:xfrm>
        </p:grpSpPr>
        <p:sp>
          <p:nvSpPr>
            <p:cNvPr id="711" name="Google Shape;711;p50"/>
            <p:cNvSpPr/>
            <p:nvPr/>
          </p:nvSpPr>
          <p:spPr>
            <a:xfrm>
              <a:off x="6611850" y="1936125"/>
              <a:ext cx="1026100" cy="1192050"/>
            </a:xfrm>
            <a:custGeom>
              <a:avLst/>
              <a:gdLst/>
              <a:ahLst/>
              <a:cxnLst/>
              <a:rect l="l" t="t" r="r" b="b"/>
              <a:pathLst>
                <a:path w="41044" h="47682" extrusionOk="0">
                  <a:moveTo>
                    <a:pt x="11259" y="1"/>
                  </a:moveTo>
                  <a:cubicBezTo>
                    <a:pt x="8402" y="1"/>
                    <a:pt x="5798" y="1723"/>
                    <a:pt x="4664"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6562475" y="2613175"/>
              <a:ext cx="1152150" cy="634725"/>
            </a:xfrm>
            <a:custGeom>
              <a:avLst/>
              <a:gdLst/>
              <a:ahLst/>
              <a:cxnLst/>
              <a:rect l="l" t="t" r="r" b="b"/>
              <a:pathLst>
                <a:path w="46086" h="25389" extrusionOk="0">
                  <a:moveTo>
                    <a:pt x="2868" y="1"/>
                  </a:moveTo>
                  <a:cubicBezTo>
                    <a:pt x="1309" y="1"/>
                    <a:pt x="1" y="1289"/>
                    <a:pt x="1" y="2914"/>
                  </a:cubicBezTo>
                  <a:lnTo>
                    <a:pt x="1" y="22952"/>
                  </a:lnTo>
                  <a:cubicBezTo>
                    <a:pt x="1" y="24297"/>
                    <a:pt x="1093" y="25389"/>
                    <a:pt x="2438" y="25389"/>
                  </a:cubicBezTo>
                  <a:lnTo>
                    <a:pt x="43649" y="25389"/>
                  </a:lnTo>
                  <a:cubicBezTo>
                    <a:pt x="44993" y="25389"/>
                    <a:pt x="46086" y="24297"/>
                    <a:pt x="46086" y="22952"/>
                  </a:cubicBezTo>
                  <a:lnTo>
                    <a:pt x="46086" y="2914"/>
                  </a:lnTo>
                  <a:cubicBezTo>
                    <a:pt x="46086" y="1289"/>
                    <a:pt x="44777" y="1"/>
                    <a:pt x="43184" y="1"/>
                  </a:cubicBezTo>
                  <a:cubicBezTo>
                    <a:pt x="43088" y="1"/>
                    <a:pt x="42991" y="5"/>
                    <a:pt x="42893" y="15"/>
                  </a:cubicBezTo>
                  <a:cubicBezTo>
                    <a:pt x="41381"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6530975" y="1907775"/>
              <a:ext cx="192225" cy="285925"/>
            </a:xfrm>
            <a:custGeom>
              <a:avLst/>
              <a:gdLst/>
              <a:ahLst/>
              <a:cxnLst/>
              <a:rect l="l" t="t" r="r" b="b"/>
              <a:pathLst>
                <a:path w="7689" h="11437" extrusionOk="0">
                  <a:moveTo>
                    <a:pt x="7688" y="1"/>
                  </a:moveTo>
                  <a:lnTo>
                    <a:pt x="1" y="9369"/>
                  </a:lnTo>
                  <a:cubicBezTo>
                    <a:pt x="1073" y="11045"/>
                    <a:pt x="3109" y="11437"/>
                    <a:pt x="4779" y="11437"/>
                  </a:cubicBezTo>
                  <a:cubicBezTo>
                    <a:pt x="6249" y="11437"/>
                    <a:pt x="7436" y="11133"/>
                    <a:pt x="7436" y="11133"/>
                  </a:cubicBezTo>
                  <a:lnTo>
                    <a:pt x="7688"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6508925" y="2132375"/>
              <a:ext cx="219525" cy="86075"/>
            </a:xfrm>
            <a:custGeom>
              <a:avLst/>
              <a:gdLst/>
              <a:ahLst/>
              <a:cxnLst/>
              <a:rect l="l" t="t" r="r" b="b"/>
              <a:pathLst>
                <a:path w="8781" h="3443" extrusionOk="0">
                  <a:moveTo>
                    <a:pt x="1282" y="0"/>
                  </a:moveTo>
                  <a:cubicBezTo>
                    <a:pt x="946" y="0"/>
                    <a:pt x="599" y="171"/>
                    <a:pt x="421" y="469"/>
                  </a:cubicBezTo>
                  <a:lnTo>
                    <a:pt x="253" y="763"/>
                  </a:lnTo>
                  <a:cubicBezTo>
                    <a:pt x="0" y="1225"/>
                    <a:pt x="127" y="1813"/>
                    <a:pt x="631" y="2107"/>
                  </a:cubicBezTo>
                  <a:cubicBezTo>
                    <a:pt x="2231" y="2986"/>
                    <a:pt x="4042" y="3442"/>
                    <a:pt x="5871" y="3442"/>
                  </a:cubicBezTo>
                  <a:cubicBezTo>
                    <a:pt x="6491" y="3442"/>
                    <a:pt x="7113" y="3390"/>
                    <a:pt x="7730" y="3283"/>
                  </a:cubicBezTo>
                  <a:cubicBezTo>
                    <a:pt x="8066" y="3199"/>
                    <a:pt x="8360" y="2989"/>
                    <a:pt x="8486" y="2653"/>
                  </a:cubicBezTo>
                  <a:lnTo>
                    <a:pt x="8528" y="2527"/>
                  </a:lnTo>
                  <a:cubicBezTo>
                    <a:pt x="8781" y="1855"/>
                    <a:pt x="8276" y="1183"/>
                    <a:pt x="7604" y="1183"/>
                  </a:cubicBezTo>
                  <a:cubicBezTo>
                    <a:pt x="7470" y="1187"/>
                    <a:pt x="7328" y="1189"/>
                    <a:pt x="7180" y="1189"/>
                  </a:cubicBezTo>
                  <a:cubicBezTo>
                    <a:pt x="5662" y="1189"/>
                    <a:pt x="3480" y="971"/>
                    <a:pt x="1681" y="91"/>
                  </a:cubicBezTo>
                  <a:cubicBezTo>
                    <a:pt x="1558" y="29"/>
                    <a:pt x="1421" y="0"/>
                    <a:pt x="1282" y="0"/>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p:nvPr/>
          </p:nvSpPr>
          <p:spPr>
            <a:xfrm>
              <a:off x="6724225" y="2724875"/>
              <a:ext cx="824475" cy="340300"/>
            </a:xfrm>
            <a:custGeom>
              <a:avLst/>
              <a:gdLst/>
              <a:ahLst/>
              <a:cxnLst/>
              <a:rect l="l" t="t" r="r" b="b"/>
              <a:pathLst>
                <a:path w="32979" h="13612" extrusionOk="0">
                  <a:moveTo>
                    <a:pt x="27181" y="0"/>
                  </a:moveTo>
                  <a:lnTo>
                    <a:pt x="4075" y="714"/>
                  </a:lnTo>
                  <a:cubicBezTo>
                    <a:pt x="4033" y="714"/>
                    <a:pt x="4033" y="672"/>
                    <a:pt x="3991" y="672"/>
                  </a:cubicBezTo>
                  <a:cubicBezTo>
                    <a:pt x="3453" y="614"/>
                    <a:pt x="2929" y="571"/>
                    <a:pt x="2433" y="571"/>
                  </a:cubicBezTo>
                  <a:cubicBezTo>
                    <a:pt x="1498" y="571"/>
                    <a:pt x="659" y="724"/>
                    <a:pt x="0" y="1218"/>
                  </a:cubicBezTo>
                  <a:lnTo>
                    <a:pt x="1261" y="12687"/>
                  </a:lnTo>
                  <a:lnTo>
                    <a:pt x="9537" y="12771"/>
                  </a:lnTo>
                  <a:lnTo>
                    <a:pt x="23862" y="12855"/>
                  </a:lnTo>
                  <a:lnTo>
                    <a:pt x="30626" y="13611"/>
                  </a:lnTo>
                  <a:lnTo>
                    <a:pt x="32978" y="420"/>
                  </a:lnTo>
                  <a:lnTo>
                    <a:pt x="27181"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6812450" y="1918275"/>
              <a:ext cx="610200" cy="896375"/>
            </a:xfrm>
            <a:custGeom>
              <a:avLst/>
              <a:gdLst/>
              <a:ahLst/>
              <a:cxnLst/>
              <a:rect l="l" t="t" r="r" b="b"/>
              <a:pathLst>
                <a:path w="24408" h="35855" extrusionOk="0">
                  <a:moveTo>
                    <a:pt x="11679" y="1"/>
                  </a:moveTo>
                  <a:cubicBezTo>
                    <a:pt x="10545" y="1"/>
                    <a:pt x="9410" y="169"/>
                    <a:pt x="8318" y="505"/>
                  </a:cubicBezTo>
                  <a:lnTo>
                    <a:pt x="7394" y="799"/>
                  </a:lnTo>
                  <a:lnTo>
                    <a:pt x="4453" y="1723"/>
                  </a:lnTo>
                  <a:cubicBezTo>
                    <a:pt x="1681" y="2563"/>
                    <a:pt x="0" y="5378"/>
                    <a:pt x="504" y="8193"/>
                  </a:cubicBezTo>
                  <a:lnTo>
                    <a:pt x="2647" y="20417"/>
                  </a:lnTo>
                  <a:cubicBezTo>
                    <a:pt x="3235" y="23694"/>
                    <a:pt x="2857" y="27055"/>
                    <a:pt x="1555" y="30122"/>
                  </a:cubicBezTo>
                  <a:lnTo>
                    <a:pt x="504" y="32936"/>
                  </a:lnTo>
                  <a:cubicBezTo>
                    <a:pt x="4616" y="35112"/>
                    <a:pt x="8464" y="35854"/>
                    <a:pt x="11801" y="35854"/>
                  </a:cubicBezTo>
                  <a:cubicBezTo>
                    <a:pt x="18967" y="35854"/>
                    <a:pt x="23778" y="32432"/>
                    <a:pt x="23778" y="32432"/>
                  </a:cubicBezTo>
                  <a:cubicBezTo>
                    <a:pt x="21971" y="28693"/>
                    <a:pt x="19829" y="23862"/>
                    <a:pt x="20879" y="19829"/>
                  </a:cubicBezTo>
                  <a:lnTo>
                    <a:pt x="23694" y="9327"/>
                  </a:lnTo>
                  <a:cubicBezTo>
                    <a:pt x="24408" y="6722"/>
                    <a:pt x="23190" y="3992"/>
                    <a:pt x="20795" y="2731"/>
                  </a:cubicBezTo>
                  <a:lnTo>
                    <a:pt x="18022" y="1261"/>
                  </a:lnTo>
                  <a:cubicBezTo>
                    <a:pt x="16426" y="421"/>
                    <a:pt x="14662" y="1"/>
                    <a:pt x="12897" y="1"/>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7062400" y="1805900"/>
              <a:ext cx="114500" cy="186975"/>
            </a:xfrm>
            <a:custGeom>
              <a:avLst/>
              <a:gdLst/>
              <a:ahLst/>
              <a:cxnLst/>
              <a:rect l="l" t="t" r="r" b="b"/>
              <a:pathLst>
                <a:path w="4580" h="7479" extrusionOk="0">
                  <a:moveTo>
                    <a:pt x="673" y="1"/>
                  </a:moveTo>
                  <a:cubicBezTo>
                    <a:pt x="337" y="1"/>
                    <a:pt x="43" y="295"/>
                    <a:pt x="43" y="631"/>
                  </a:cubicBezTo>
                  <a:lnTo>
                    <a:pt x="43" y="5210"/>
                  </a:lnTo>
                  <a:cubicBezTo>
                    <a:pt x="1" y="6470"/>
                    <a:pt x="1009" y="7478"/>
                    <a:pt x="2269" y="7478"/>
                  </a:cubicBezTo>
                  <a:cubicBezTo>
                    <a:pt x="3529" y="7478"/>
                    <a:pt x="4538" y="6470"/>
                    <a:pt x="4580" y="5210"/>
                  </a:cubicBezTo>
                  <a:lnTo>
                    <a:pt x="4580" y="631"/>
                  </a:lnTo>
                  <a:cubicBezTo>
                    <a:pt x="4580" y="295"/>
                    <a:pt x="4286" y="1"/>
                    <a:pt x="3950" y="1"/>
                  </a:cubicBezTo>
                  <a:close/>
                </a:path>
              </a:pathLst>
            </a:custGeom>
            <a:solidFill>
              <a:srgbClr val="FF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6904875" y="1499225"/>
              <a:ext cx="426425" cy="419075"/>
            </a:xfrm>
            <a:custGeom>
              <a:avLst/>
              <a:gdLst/>
              <a:ahLst/>
              <a:cxnLst/>
              <a:rect l="l" t="t" r="r" b="b"/>
              <a:pathLst>
                <a:path w="17057" h="16763" extrusionOk="0">
                  <a:moveTo>
                    <a:pt x="8486" y="1"/>
                  </a:moveTo>
                  <a:cubicBezTo>
                    <a:pt x="8276" y="1"/>
                    <a:pt x="8024" y="43"/>
                    <a:pt x="7772" y="43"/>
                  </a:cubicBezTo>
                  <a:cubicBezTo>
                    <a:pt x="7394" y="85"/>
                    <a:pt x="7016" y="211"/>
                    <a:pt x="6680" y="379"/>
                  </a:cubicBezTo>
                  <a:cubicBezTo>
                    <a:pt x="5966" y="673"/>
                    <a:pt x="5335" y="1177"/>
                    <a:pt x="4873" y="1807"/>
                  </a:cubicBezTo>
                  <a:cubicBezTo>
                    <a:pt x="3571" y="3404"/>
                    <a:pt x="2647" y="5252"/>
                    <a:pt x="2185" y="7268"/>
                  </a:cubicBezTo>
                  <a:cubicBezTo>
                    <a:pt x="1975" y="7100"/>
                    <a:pt x="1723" y="7016"/>
                    <a:pt x="1428" y="7016"/>
                  </a:cubicBezTo>
                  <a:cubicBezTo>
                    <a:pt x="1386" y="6974"/>
                    <a:pt x="1344" y="6974"/>
                    <a:pt x="1260" y="6974"/>
                  </a:cubicBezTo>
                  <a:cubicBezTo>
                    <a:pt x="294" y="7058"/>
                    <a:pt x="0" y="8613"/>
                    <a:pt x="252" y="9789"/>
                  </a:cubicBezTo>
                  <a:cubicBezTo>
                    <a:pt x="462" y="10755"/>
                    <a:pt x="1218" y="11553"/>
                    <a:pt x="2227" y="11805"/>
                  </a:cubicBezTo>
                  <a:cubicBezTo>
                    <a:pt x="2395" y="11890"/>
                    <a:pt x="2563" y="11932"/>
                    <a:pt x="2731" y="11974"/>
                  </a:cubicBezTo>
                  <a:cubicBezTo>
                    <a:pt x="2815" y="12184"/>
                    <a:pt x="2941" y="12352"/>
                    <a:pt x="3025" y="12520"/>
                  </a:cubicBezTo>
                  <a:cubicBezTo>
                    <a:pt x="3487" y="13318"/>
                    <a:pt x="4033" y="14074"/>
                    <a:pt x="4663" y="14704"/>
                  </a:cubicBezTo>
                  <a:cubicBezTo>
                    <a:pt x="5461" y="15670"/>
                    <a:pt x="6512" y="16343"/>
                    <a:pt x="7730" y="16637"/>
                  </a:cubicBezTo>
                  <a:cubicBezTo>
                    <a:pt x="7730" y="16637"/>
                    <a:pt x="7772" y="16679"/>
                    <a:pt x="7814" y="16679"/>
                  </a:cubicBezTo>
                  <a:cubicBezTo>
                    <a:pt x="7898" y="16679"/>
                    <a:pt x="7940" y="16721"/>
                    <a:pt x="8024" y="16721"/>
                  </a:cubicBezTo>
                  <a:lnTo>
                    <a:pt x="8150" y="16721"/>
                  </a:lnTo>
                  <a:cubicBezTo>
                    <a:pt x="8178" y="16721"/>
                    <a:pt x="8206" y="16739"/>
                    <a:pt x="8234" y="16739"/>
                  </a:cubicBezTo>
                  <a:cubicBezTo>
                    <a:pt x="8248" y="16739"/>
                    <a:pt x="8262" y="16735"/>
                    <a:pt x="8276" y="16721"/>
                  </a:cubicBezTo>
                  <a:cubicBezTo>
                    <a:pt x="8360" y="16763"/>
                    <a:pt x="8486" y="16763"/>
                    <a:pt x="8570" y="16763"/>
                  </a:cubicBezTo>
                  <a:cubicBezTo>
                    <a:pt x="8654" y="16763"/>
                    <a:pt x="8738" y="16763"/>
                    <a:pt x="8822" y="16721"/>
                  </a:cubicBezTo>
                  <a:lnTo>
                    <a:pt x="9116" y="16721"/>
                  </a:lnTo>
                  <a:cubicBezTo>
                    <a:pt x="9158" y="16721"/>
                    <a:pt x="9242" y="16679"/>
                    <a:pt x="9326" y="16679"/>
                  </a:cubicBezTo>
                  <a:cubicBezTo>
                    <a:pt x="9326" y="16637"/>
                    <a:pt x="9368" y="16637"/>
                    <a:pt x="9410" y="16637"/>
                  </a:cubicBezTo>
                  <a:cubicBezTo>
                    <a:pt x="10587" y="16301"/>
                    <a:pt x="11679" y="15628"/>
                    <a:pt x="12435" y="14704"/>
                  </a:cubicBezTo>
                  <a:cubicBezTo>
                    <a:pt x="12855" y="14284"/>
                    <a:pt x="13191" y="13822"/>
                    <a:pt x="13527" y="13360"/>
                  </a:cubicBezTo>
                  <a:cubicBezTo>
                    <a:pt x="13821" y="12898"/>
                    <a:pt x="14115" y="12436"/>
                    <a:pt x="14325" y="11932"/>
                  </a:cubicBezTo>
                  <a:cubicBezTo>
                    <a:pt x="14536" y="11890"/>
                    <a:pt x="14746" y="11805"/>
                    <a:pt x="14956" y="11721"/>
                  </a:cubicBezTo>
                  <a:cubicBezTo>
                    <a:pt x="15880" y="11469"/>
                    <a:pt x="16594" y="10671"/>
                    <a:pt x="16804" y="9705"/>
                  </a:cubicBezTo>
                  <a:cubicBezTo>
                    <a:pt x="17056" y="8697"/>
                    <a:pt x="16804" y="7394"/>
                    <a:pt x="16132" y="7016"/>
                  </a:cubicBezTo>
                  <a:cubicBezTo>
                    <a:pt x="16006" y="6974"/>
                    <a:pt x="15922" y="6932"/>
                    <a:pt x="15796" y="6932"/>
                  </a:cubicBezTo>
                  <a:cubicBezTo>
                    <a:pt x="15460" y="6932"/>
                    <a:pt x="15124" y="7016"/>
                    <a:pt x="14872" y="7226"/>
                  </a:cubicBezTo>
                  <a:cubicBezTo>
                    <a:pt x="14409" y="5210"/>
                    <a:pt x="13443" y="3362"/>
                    <a:pt x="12141" y="1807"/>
                  </a:cubicBezTo>
                  <a:cubicBezTo>
                    <a:pt x="11679" y="1177"/>
                    <a:pt x="11049" y="673"/>
                    <a:pt x="10335" y="379"/>
                  </a:cubicBezTo>
                  <a:cubicBezTo>
                    <a:pt x="9956" y="169"/>
                    <a:pt x="9620" y="85"/>
                    <a:pt x="9242" y="43"/>
                  </a:cubicBezTo>
                  <a:cubicBezTo>
                    <a:pt x="8990" y="1"/>
                    <a:pt x="8738" y="1"/>
                    <a:pt x="8486"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p:cNvSpPr/>
            <p:nvPr/>
          </p:nvSpPr>
          <p:spPr>
            <a:xfrm>
              <a:off x="7150625" y="1716525"/>
              <a:ext cx="33625" cy="28800"/>
            </a:xfrm>
            <a:custGeom>
              <a:avLst/>
              <a:gdLst/>
              <a:ahLst/>
              <a:cxnLst/>
              <a:rect l="l" t="t" r="r" b="b"/>
              <a:pathLst>
                <a:path w="1345" h="1152" extrusionOk="0">
                  <a:moveTo>
                    <a:pt x="525" y="1"/>
                  </a:moveTo>
                  <a:cubicBezTo>
                    <a:pt x="221" y="1"/>
                    <a:pt x="0" y="276"/>
                    <a:pt x="0" y="551"/>
                  </a:cubicBezTo>
                  <a:cubicBezTo>
                    <a:pt x="0" y="917"/>
                    <a:pt x="284" y="1152"/>
                    <a:pt x="573" y="1152"/>
                  </a:cubicBezTo>
                  <a:cubicBezTo>
                    <a:pt x="714" y="1152"/>
                    <a:pt x="856" y="1095"/>
                    <a:pt x="967" y="971"/>
                  </a:cubicBezTo>
                  <a:cubicBezTo>
                    <a:pt x="1345" y="593"/>
                    <a:pt x="1093" y="5"/>
                    <a:pt x="589" y="5"/>
                  </a:cubicBezTo>
                  <a:cubicBezTo>
                    <a:pt x="567" y="2"/>
                    <a:pt x="546" y="1"/>
                    <a:pt x="525"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7035100" y="1718725"/>
              <a:ext cx="33625" cy="29075"/>
            </a:xfrm>
            <a:custGeom>
              <a:avLst/>
              <a:gdLst/>
              <a:ahLst/>
              <a:cxnLst/>
              <a:rect l="l" t="t" r="r" b="b"/>
              <a:pathLst>
                <a:path w="1345" h="1163" extrusionOk="0">
                  <a:moveTo>
                    <a:pt x="588" y="1"/>
                  </a:moveTo>
                  <a:cubicBezTo>
                    <a:pt x="252" y="1"/>
                    <a:pt x="0" y="253"/>
                    <a:pt x="0" y="589"/>
                  </a:cubicBezTo>
                  <a:cubicBezTo>
                    <a:pt x="0" y="935"/>
                    <a:pt x="297" y="1162"/>
                    <a:pt x="605" y="1162"/>
                  </a:cubicBezTo>
                  <a:cubicBezTo>
                    <a:pt x="746" y="1162"/>
                    <a:pt x="890" y="1114"/>
                    <a:pt x="1009" y="1009"/>
                  </a:cubicBezTo>
                  <a:cubicBezTo>
                    <a:pt x="1345" y="631"/>
                    <a:pt x="1093" y="1"/>
                    <a:pt x="588"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7152550" y="1668200"/>
              <a:ext cx="61100" cy="31650"/>
            </a:xfrm>
            <a:custGeom>
              <a:avLst/>
              <a:gdLst/>
              <a:ahLst/>
              <a:cxnLst/>
              <a:rect l="l" t="t" r="r" b="b"/>
              <a:pathLst>
                <a:path w="2444" h="1266" extrusionOk="0">
                  <a:moveTo>
                    <a:pt x="936" y="1"/>
                  </a:moveTo>
                  <a:cubicBezTo>
                    <a:pt x="697" y="1"/>
                    <a:pt x="452" y="56"/>
                    <a:pt x="217" y="173"/>
                  </a:cubicBezTo>
                  <a:cubicBezTo>
                    <a:pt x="1" y="246"/>
                    <a:pt x="95" y="535"/>
                    <a:pt x="285" y="535"/>
                  </a:cubicBezTo>
                  <a:cubicBezTo>
                    <a:pt x="316" y="535"/>
                    <a:pt x="350" y="527"/>
                    <a:pt x="386" y="509"/>
                  </a:cubicBezTo>
                  <a:cubicBezTo>
                    <a:pt x="553" y="431"/>
                    <a:pt x="728" y="395"/>
                    <a:pt x="901" y="395"/>
                  </a:cubicBezTo>
                  <a:cubicBezTo>
                    <a:pt x="1381" y="395"/>
                    <a:pt x="1839" y="676"/>
                    <a:pt x="2024" y="1140"/>
                  </a:cubicBezTo>
                  <a:cubicBezTo>
                    <a:pt x="2066" y="1224"/>
                    <a:pt x="2150" y="1266"/>
                    <a:pt x="2234" y="1266"/>
                  </a:cubicBezTo>
                  <a:cubicBezTo>
                    <a:pt x="2234" y="1224"/>
                    <a:pt x="2276" y="1224"/>
                    <a:pt x="2318" y="1224"/>
                  </a:cubicBezTo>
                  <a:cubicBezTo>
                    <a:pt x="2402" y="1182"/>
                    <a:pt x="2444" y="1056"/>
                    <a:pt x="2402" y="972"/>
                  </a:cubicBezTo>
                  <a:cubicBezTo>
                    <a:pt x="2130" y="366"/>
                    <a:pt x="1552" y="1"/>
                    <a:pt x="936"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p:cNvSpPr/>
            <p:nvPr/>
          </p:nvSpPr>
          <p:spPr>
            <a:xfrm>
              <a:off x="7015900" y="1677450"/>
              <a:ext cx="49675" cy="26150"/>
            </a:xfrm>
            <a:custGeom>
              <a:avLst/>
              <a:gdLst/>
              <a:ahLst/>
              <a:cxnLst/>
              <a:rect l="l" t="t" r="r" b="b"/>
              <a:pathLst>
                <a:path w="1987" h="1046" extrusionOk="0">
                  <a:moveTo>
                    <a:pt x="1273" y="1"/>
                  </a:moveTo>
                  <a:cubicBezTo>
                    <a:pt x="761" y="1"/>
                    <a:pt x="266" y="297"/>
                    <a:pt x="54" y="812"/>
                  </a:cubicBezTo>
                  <a:cubicBezTo>
                    <a:pt x="1" y="946"/>
                    <a:pt x="101" y="1046"/>
                    <a:pt x="203" y="1046"/>
                  </a:cubicBezTo>
                  <a:cubicBezTo>
                    <a:pt x="260" y="1046"/>
                    <a:pt x="318" y="1014"/>
                    <a:pt x="348" y="938"/>
                  </a:cubicBezTo>
                  <a:cubicBezTo>
                    <a:pt x="533" y="569"/>
                    <a:pt x="920" y="335"/>
                    <a:pt x="1312" y="335"/>
                  </a:cubicBezTo>
                  <a:cubicBezTo>
                    <a:pt x="1455" y="335"/>
                    <a:pt x="1600" y="366"/>
                    <a:pt x="1735" y="434"/>
                  </a:cubicBezTo>
                  <a:cubicBezTo>
                    <a:pt x="1759" y="446"/>
                    <a:pt x="1780" y="451"/>
                    <a:pt x="1799" y="451"/>
                  </a:cubicBezTo>
                  <a:cubicBezTo>
                    <a:pt x="1843" y="451"/>
                    <a:pt x="1873" y="421"/>
                    <a:pt x="1903" y="391"/>
                  </a:cubicBezTo>
                  <a:cubicBezTo>
                    <a:pt x="1987" y="307"/>
                    <a:pt x="1987" y="181"/>
                    <a:pt x="1861" y="139"/>
                  </a:cubicBezTo>
                  <a:cubicBezTo>
                    <a:pt x="1673" y="45"/>
                    <a:pt x="1471" y="1"/>
                    <a:pt x="1273"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p:cNvSpPr/>
            <p:nvPr/>
          </p:nvSpPr>
          <p:spPr>
            <a:xfrm>
              <a:off x="7124375" y="1791850"/>
              <a:ext cx="44125" cy="48725"/>
            </a:xfrm>
            <a:custGeom>
              <a:avLst/>
              <a:gdLst/>
              <a:ahLst/>
              <a:cxnLst/>
              <a:rect l="l" t="t" r="r" b="b"/>
              <a:pathLst>
                <a:path w="1765" h="1949" extrusionOk="0">
                  <a:moveTo>
                    <a:pt x="1525" y="0"/>
                  </a:moveTo>
                  <a:cubicBezTo>
                    <a:pt x="1416" y="0"/>
                    <a:pt x="1302" y="74"/>
                    <a:pt x="1302" y="227"/>
                  </a:cubicBezTo>
                  <a:cubicBezTo>
                    <a:pt x="1387" y="899"/>
                    <a:pt x="840" y="1487"/>
                    <a:pt x="168" y="1529"/>
                  </a:cubicBezTo>
                  <a:cubicBezTo>
                    <a:pt x="84" y="1571"/>
                    <a:pt x="0" y="1613"/>
                    <a:pt x="0" y="1697"/>
                  </a:cubicBezTo>
                  <a:cubicBezTo>
                    <a:pt x="0" y="1697"/>
                    <a:pt x="0" y="1739"/>
                    <a:pt x="0" y="1781"/>
                  </a:cubicBezTo>
                  <a:cubicBezTo>
                    <a:pt x="0" y="1865"/>
                    <a:pt x="84" y="1949"/>
                    <a:pt x="210" y="1949"/>
                  </a:cubicBezTo>
                  <a:cubicBezTo>
                    <a:pt x="1092" y="1865"/>
                    <a:pt x="1765" y="1109"/>
                    <a:pt x="1723" y="185"/>
                  </a:cubicBezTo>
                  <a:cubicBezTo>
                    <a:pt x="1723" y="63"/>
                    <a:pt x="1625" y="0"/>
                    <a:pt x="1525"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7078150" y="1712550"/>
              <a:ext cx="41000" cy="97575"/>
            </a:xfrm>
            <a:custGeom>
              <a:avLst/>
              <a:gdLst/>
              <a:ahLst/>
              <a:cxnLst/>
              <a:rect l="l" t="t" r="r" b="b"/>
              <a:pathLst>
                <a:path w="1640" h="3903" extrusionOk="0">
                  <a:moveTo>
                    <a:pt x="823" y="0"/>
                  </a:moveTo>
                  <a:cubicBezTo>
                    <a:pt x="755" y="0"/>
                    <a:pt x="690" y="37"/>
                    <a:pt x="673" y="122"/>
                  </a:cubicBezTo>
                  <a:lnTo>
                    <a:pt x="211" y="2348"/>
                  </a:lnTo>
                  <a:cubicBezTo>
                    <a:pt x="1" y="3020"/>
                    <a:pt x="127" y="3525"/>
                    <a:pt x="463" y="3777"/>
                  </a:cubicBezTo>
                  <a:cubicBezTo>
                    <a:pt x="589" y="3861"/>
                    <a:pt x="715" y="3903"/>
                    <a:pt x="841" y="3903"/>
                  </a:cubicBezTo>
                  <a:cubicBezTo>
                    <a:pt x="1135" y="3861"/>
                    <a:pt x="1387" y="3735"/>
                    <a:pt x="1597" y="3567"/>
                  </a:cubicBezTo>
                  <a:cubicBezTo>
                    <a:pt x="1639" y="3483"/>
                    <a:pt x="1639" y="3399"/>
                    <a:pt x="1597" y="3357"/>
                  </a:cubicBezTo>
                  <a:cubicBezTo>
                    <a:pt x="1548" y="3307"/>
                    <a:pt x="1499" y="3287"/>
                    <a:pt x="1449" y="3287"/>
                  </a:cubicBezTo>
                  <a:cubicBezTo>
                    <a:pt x="1415" y="3287"/>
                    <a:pt x="1380" y="3297"/>
                    <a:pt x="1345" y="3314"/>
                  </a:cubicBezTo>
                  <a:cubicBezTo>
                    <a:pt x="1220" y="3470"/>
                    <a:pt x="1026" y="3557"/>
                    <a:pt x="832" y="3557"/>
                  </a:cubicBezTo>
                  <a:cubicBezTo>
                    <a:pt x="764" y="3557"/>
                    <a:pt x="696" y="3546"/>
                    <a:pt x="631" y="3525"/>
                  </a:cubicBezTo>
                  <a:cubicBezTo>
                    <a:pt x="463" y="3399"/>
                    <a:pt x="337" y="3062"/>
                    <a:pt x="547" y="2432"/>
                  </a:cubicBezTo>
                  <a:lnTo>
                    <a:pt x="1009" y="206"/>
                  </a:lnTo>
                  <a:cubicBezTo>
                    <a:pt x="1034" y="81"/>
                    <a:pt x="925" y="0"/>
                    <a:pt x="823"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6626550" y="1978150"/>
              <a:ext cx="258375" cy="596550"/>
            </a:xfrm>
            <a:custGeom>
              <a:avLst/>
              <a:gdLst/>
              <a:ahLst/>
              <a:cxnLst/>
              <a:rect l="l" t="t" r="r" b="b"/>
              <a:pathLst>
                <a:path w="10335" h="23862" extrusionOk="0">
                  <a:moveTo>
                    <a:pt x="10335" y="0"/>
                  </a:moveTo>
                  <a:cubicBezTo>
                    <a:pt x="9411" y="252"/>
                    <a:pt x="8529" y="798"/>
                    <a:pt x="7856" y="1513"/>
                  </a:cubicBezTo>
                  <a:cubicBezTo>
                    <a:pt x="6722" y="2647"/>
                    <a:pt x="337" y="20837"/>
                    <a:pt x="337" y="20837"/>
                  </a:cubicBezTo>
                  <a:cubicBezTo>
                    <a:pt x="1" y="22979"/>
                    <a:pt x="3571" y="23862"/>
                    <a:pt x="3571" y="23862"/>
                  </a:cubicBezTo>
                  <a:lnTo>
                    <a:pt x="10335" y="12687"/>
                  </a:lnTo>
                  <a:lnTo>
                    <a:pt x="10335" y="0"/>
                  </a:ln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7314450" y="1979200"/>
              <a:ext cx="258400" cy="458975"/>
            </a:xfrm>
            <a:custGeom>
              <a:avLst/>
              <a:gdLst/>
              <a:ahLst/>
              <a:cxnLst/>
              <a:rect l="l" t="t" r="r" b="b"/>
              <a:pathLst>
                <a:path w="10336" h="18359" extrusionOk="0">
                  <a:moveTo>
                    <a:pt x="85" y="0"/>
                  </a:moveTo>
                  <a:lnTo>
                    <a:pt x="1" y="12729"/>
                  </a:lnTo>
                  <a:lnTo>
                    <a:pt x="4580" y="18358"/>
                  </a:lnTo>
                  <a:cubicBezTo>
                    <a:pt x="4580" y="18358"/>
                    <a:pt x="10335" y="17770"/>
                    <a:pt x="9957" y="15628"/>
                  </a:cubicBezTo>
                  <a:cubicBezTo>
                    <a:pt x="9957" y="15628"/>
                    <a:pt x="3740" y="2689"/>
                    <a:pt x="2606" y="1555"/>
                  </a:cubicBezTo>
                  <a:cubicBezTo>
                    <a:pt x="1933" y="798"/>
                    <a:pt x="1051" y="294"/>
                    <a:pt x="85" y="0"/>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7378675" y="2317050"/>
              <a:ext cx="339100" cy="299675"/>
            </a:xfrm>
            <a:custGeom>
              <a:avLst/>
              <a:gdLst/>
              <a:ahLst/>
              <a:cxnLst/>
              <a:rect l="l" t="t" r="r" b="b"/>
              <a:pathLst>
                <a:path w="13564" h="11987" extrusionOk="0">
                  <a:moveTo>
                    <a:pt x="4096" y="0"/>
                  </a:moveTo>
                  <a:cubicBezTo>
                    <a:pt x="1937" y="0"/>
                    <a:pt x="0" y="2739"/>
                    <a:pt x="2011" y="4844"/>
                  </a:cubicBezTo>
                  <a:lnTo>
                    <a:pt x="10623" y="11986"/>
                  </a:lnTo>
                  <a:lnTo>
                    <a:pt x="13564" y="9591"/>
                  </a:lnTo>
                  <a:lnTo>
                    <a:pt x="6212" y="1064"/>
                  </a:lnTo>
                  <a:cubicBezTo>
                    <a:pt x="5576" y="311"/>
                    <a:pt x="4823" y="0"/>
                    <a:pt x="4096"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7629525" y="2552625"/>
              <a:ext cx="188025" cy="141925"/>
            </a:xfrm>
            <a:custGeom>
              <a:avLst/>
              <a:gdLst/>
              <a:ahLst/>
              <a:cxnLst/>
              <a:rect l="l" t="t" r="r" b="b"/>
              <a:pathLst>
                <a:path w="7521" h="5677" extrusionOk="0">
                  <a:moveTo>
                    <a:pt x="3404" y="0"/>
                  </a:moveTo>
                  <a:cubicBezTo>
                    <a:pt x="1555" y="337"/>
                    <a:pt x="799" y="1429"/>
                    <a:pt x="1" y="1471"/>
                  </a:cubicBezTo>
                  <a:cubicBezTo>
                    <a:pt x="589" y="2227"/>
                    <a:pt x="673" y="3319"/>
                    <a:pt x="883" y="4285"/>
                  </a:cubicBezTo>
                  <a:cubicBezTo>
                    <a:pt x="967" y="4664"/>
                    <a:pt x="1177" y="5084"/>
                    <a:pt x="1555" y="5084"/>
                  </a:cubicBezTo>
                  <a:cubicBezTo>
                    <a:pt x="1765" y="5042"/>
                    <a:pt x="1975" y="4874"/>
                    <a:pt x="2017" y="4664"/>
                  </a:cubicBezTo>
                  <a:cubicBezTo>
                    <a:pt x="2101" y="4453"/>
                    <a:pt x="2101" y="4243"/>
                    <a:pt x="2101" y="3991"/>
                  </a:cubicBezTo>
                  <a:cubicBezTo>
                    <a:pt x="2059" y="3319"/>
                    <a:pt x="2059" y="2605"/>
                    <a:pt x="2017" y="1933"/>
                  </a:cubicBezTo>
                  <a:lnTo>
                    <a:pt x="2017" y="1933"/>
                  </a:lnTo>
                  <a:cubicBezTo>
                    <a:pt x="2227" y="2983"/>
                    <a:pt x="2563" y="3991"/>
                    <a:pt x="3026" y="4958"/>
                  </a:cubicBezTo>
                  <a:cubicBezTo>
                    <a:pt x="3110" y="5126"/>
                    <a:pt x="3194" y="5252"/>
                    <a:pt x="3362" y="5378"/>
                  </a:cubicBezTo>
                  <a:cubicBezTo>
                    <a:pt x="3419" y="5435"/>
                    <a:pt x="3493" y="5457"/>
                    <a:pt x="3572" y="5457"/>
                  </a:cubicBezTo>
                  <a:cubicBezTo>
                    <a:pt x="3669" y="5457"/>
                    <a:pt x="3774" y="5424"/>
                    <a:pt x="3866" y="5378"/>
                  </a:cubicBezTo>
                  <a:cubicBezTo>
                    <a:pt x="3950" y="5252"/>
                    <a:pt x="3992" y="5084"/>
                    <a:pt x="3992" y="4916"/>
                  </a:cubicBezTo>
                  <a:cubicBezTo>
                    <a:pt x="3992" y="3907"/>
                    <a:pt x="3866" y="2899"/>
                    <a:pt x="3614" y="1933"/>
                  </a:cubicBezTo>
                  <a:lnTo>
                    <a:pt x="3614" y="1933"/>
                  </a:lnTo>
                  <a:cubicBezTo>
                    <a:pt x="4034" y="2647"/>
                    <a:pt x="4286" y="3403"/>
                    <a:pt x="4370" y="4243"/>
                  </a:cubicBezTo>
                  <a:cubicBezTo>
                    <a:pt x="4412" y="4664"/>
                    <a:pt x="4538" y="5084"/>
                    <a:pt x="4748" y="5462"/>
                  </a:cubicBezTo>
                  <a:cubicBezTo>
                    <a:pt x="4832" y="5588"/>
                    <a:pt x="4916" y="5630"/>
                    <a:pt x="5000" y="5672"/>
                  </a:cubicBezTo>
                  <a:cubicBezTo>
                    <a:pt x="5019" y="5675"/>
                    <a:pt x="5037" y="5676"/>
                    <a:pt x="5055" y="5676"/>
                  </a:cubicBezTo>
                  <a:cubicBezTo>
                    <a:pt x="5277" y="5676"/>
                    <a:pt x="5426" y="5443"/>
                    <a:pt x="5504" y="5210"/>
                  </a:cubicBezTo>
                  <a:cubicBezTo>
                    <a:pt x="5924" y="4117"/>
                    <a:pt x="5714" y="2899"/>
                    <a:pt x="5042" y="1975"/>
                  </a:cubicBezTo>
                  <a:lnTo>
                    <a:pt x="5042" y="1975"/>
                  </a:lnTo>
                  <a:cubicBezTo>
                    <a:pt x="5504" y="2143"/>
                    <a:pt x="5924" y="2521"/>
                    <a:pt x="6092" y="3025"/>
                  </a:cubicBezTo>
                  <a:cubicBezTo>
                    <a:pt x="6302" y="3487"/>
                    <a:pt x="6428" y="3991"/>
                    <a:pt x="6554" y="4495"/>
                  </a:cubicBezTo>
                  <a:cubicBezTo>
                    <a:pt x="6594" y="4696"/>
                    <a:pt x="6749" y="5087"/>
                    <a:pt x="7018" y="5087"/>
                  </a:cubicBezTo>
                  <a:cubicBezTo>
                    <a:pt x="7031" y="5087"/>
                    <a:pt x="7045" y="5086"/>
                    <a:pt x="7058" y="5084"/>
                  </a:cubicBezTo>
                  <a:cubicBezTo>
                    <a:pt x="7353" y="5042"/>
                    <a:pt x="7395" y="4537"/>
                    <a:pt x="7437" y="4327"/>
                  </a:cubicBezTo>
                  <a:cubicBezTo>
                    <a:pt x="7521" y="3529"/>
                    <a:pt x="7311" y="2689"/>
                    <a:pt x="6890" y="1975"/>
                  </a:cubicBezTo>
                  <a:cubicBezTo>
                    <a:pt x="6470" y="1261"/>
                    <a:pt x="5798" y="715"/>
                    <a:pt x="5000" y="421"/>
                  </a:cubicBezTo>
                  <a:cubicBezTo>
                    <a:pt x="4454" y="253"/>
                    <a:pt x="3950" y="126"/>
                    <a:pt x="3404"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6645450" y="2748475"/>
              <a:ext cx="419075" cy="1088625"/>
            </a:xfrm>
            <a:custGeom>
              <a:avLst/>
              <a:gdLst/>
              <a:ahLst/>
              <a:cxnLst/>
              <a:rect l="l" t="t" r="r" b="b"/>
              <a:pathLst>
                <a:path w="16763" h="43545" extrusionOk="0">
                  <a:moveTo>
                    <a:pt x="5134" y="1"/>
                  </a:moveTo>
                  <a:cubicBezTo>
                    <a:pt x="3476" y="1"/>
                    <a:pt x="1798" y="948"/>
                    <a:pt x="1093" y="2711"/>
                  </a:cubicBezTo>
                  <a:cubicBezTo>
                    <a:pt x="253" y="5063"/>
                    <a:pt x="1" y="7626"/>
                    <a:pt x="337" y="10105"/>
                  </a:cubicBezTo>
                  <a:cubicBezTo>
                    <a:pt x="1177" y="17708"/>
                    <a:pt x="5798" y="26992"/>
                    <a:pt x="9873" y="36025"/>
                  </a:cubicBezTo>
                  <a:lnTo>
                    <a:pt x="12646" y="42872"/>
                  </a:lnTo>
                  <a:lnTo>
                    <a:pt x="12688" y="43544"/>
                  </a:lnTo>
                  <a:lnTo>
                    <a:pt x="16763" y="42746"/>
                  </a:lnTo>
                  <a:lnTo>
                    <a:pt x="16511" y="42116"/>
                  </a:lnTo>
                  <a:lnTo>
                    <a:pt x="9621" y="4391"/>
                  </a:lnTo>
                  <a:cubicBezTo>
                    <a:pt x="9579" y="4223"/>
                    <a:pt x="9537" y="4055"/>
                    <a:pt x="9495" y="3887"/>
                  </a:cubicBezTo>
                  <a:cubicBezTo>
                    <a:pt x="9243" y="3173"/>
                    <a:pt x="8907" y="2459"/>
                    <a:pt x="8529" y="1829"/>
                  </a:cubicBezTo>
                  <a:cubicBezTo>
                    <a:pt x="7733" y="589"/>
                    <a:pt x="6440" y="1"/>
                    <a:pt x="5134"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7286100" y="2733450"/>
              <a:ext cx="361300" cy="1098400"/>
            </a:xfrm>
            <a:custGeom>
              <a:avLst/>
              <a:gdLst/>
              <a:ahLst/>
              <a:cxnLst/>
              <a:rect l="l" t="t" r="r" b="b"/>
              <a:pathLst>
                <a:path w="14452" h="43936" extrusionOk="0">
                  <a:moveTo>
                    <a:pt x="9091" y="1"/>
                  </a:moveTo>
                  <a:cubicBezTo>
                    <a:pt x="7703" y="1"/>
                    <a:pt x="6339" y="668"/>
                    <a:pt x="5588" y="2052"/>
                  </a:cubicBezTo>
                  <a:cubicBezTo>
                    <a:pt x="5210" y="2724"/>
                    <a:pt x="4916" y="3438"/>
                    <a:pt x="4706" y="4152"/>
                  </a:cubicBezTo>
                  <a:cubicBezTo>
                    <a:pt x="4664" y="4362"/>
                    <a:pt x="4622" y="4530"/>
                    <a:pt x="4622" y="4698"/>
                  </a:cubicBezTo>
                  <a:lnTo>
                    <a:pt x="211" y="42759"/>
                  </a:lnTo>
                  <a:lnTo>
                    <a:pt x="1" y="43431"/>
                  </a:lnTo>
                  <a:lnTo>
                    <a:pt x="4076" y="43935"/>
                  </a:lnTo>
                  <a:lnTo>
                    <a:pt x="4076" y="43263"/>
                  </a:lnTo>
                  <a:lnTo>
                    <a:pt x="6428" y="36247"/>
                  </a:lnTo>
                  <a:cubicBezTo>
                    <a:pt x="9915" y="26963"/>
                    <a:pt x="13906" y="17427"/>
                    <a:pt x="14242" y="9781"/>
                  </a:cubicBezTo>
                  <a:cubicBezTo>
                    <a:pt x="14452" y="7261"/>
                    <a:pt x="14032" y="4782"/>
                    <a:pt x="13024" y="2472"/>
                  </a:cubicBezTo>
                  <a:cubicBezTo>
                    <a:pt x="12245" y="847"/>
                    <a:pt x="10653" y="1"/>
                    <a:pt x="9091"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6799500" y="3808725"/>
              <a:ext cx="296525" cy="243825"/>
            </a:xfrm>
            <a:custGeom>
              <a:avLst/>
              <a:gdLst/>
              <a:ahLst/>
              <a:cxnLst/>
              <a:rect l="l" t="t" r="r" b="b"/>
              <a:pathLst>
                <a:path w="11861" h="9753" extrusionOk="0">
                  <a:moveTo>
                    <a:pt x="10475" y="0"/>
                  </a:moveTo>
                  <a:lnTo>
                    <a:pt x="6526" y="1134"/>
                  </a:lnTo>
                  <a:cubicBezTo>
                    <a:pt x="2661" y="4369"/>
                    <a:pt x="1022" y="6596"/>
                    <a:pt x="392" y="8108"/>
                  </a:cubicBezTo>
                  <a:cubicBezTo>
                    <a:pt x="1" y="8956"/>
                    <a:pt x="673" y="9753"/>
                    <a:pt x="1445" y="9753"/>
                  </a:cubicBezTo>
                  <a:cubicBezTo>
                    <a:pt x="1667" y="9753"/>
                    <a:pt x="1898" y="9687"/>
                    <a:pt x="2115" y="9536"/>
                  </a:cubicBezTo>
                  <a:lnTo>
                    <a:pt x="11189" y="3403"/>
                  </a:lnTo>
                  <a:cubicBezTo>
                    <a:pt x="11693" y="3067"/>
                    <a:pt x="11861" y="2395"/>
                    <a:pt x="11525" y="1848"/>
                  </a:cubicBezTo>
                  <a:lnTo>
                    <a:pt x="1047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7258800" y="3808725"/>
              <a:ext cx="295700" cy="243825"/>
            </a:xfrm>
            <a:custGeom>
              <a:avLst/>
              <a:gdLst/>
              <a:ahLst/>
              <a:cxnLst/>
              <a:rect l="l" t="t" r="r" b="b"/>
              <a:pathLst>
                <a:path w="11828" h="9753" extrusionOk="0">
                  <a:moveTo>
                    <a:pt x="1387" y="0"/>
                  </a:moveTo>
                  <a:lnTo>
                    <a:pt x="337" y="1848"/>
                  </a:lnTo>
                  <a:cubicBezTo>
                    <a:pt x="0" y="2395"/>
                    <a:pt x="168" y="3067"/>
                    <a:pt x="673" y="3403"/>
                  </a:cubicBezTo>
                  <a:lnTo>
                    <a:pt x="9747" y="9536"/>
                  </a:lnTo>
                  <a:cubicBezTo>
                    <a:pt x="9963" y="9687"/>
                    <a:pt x="10192" y="9753"/>
                    <a:pt x="10412" y="9753"/>
                  </a:cubicBezTo>
                  <a:cubicBezTo>
                    <a:pt x="11174" y="9753"/>
                    <a:pt x="11828" y="8956"/>
                    <a:pt x="11469" y="8108"/>
                  </a:cubicBezTo>
                  <a:cubicBezTo>
                    <a:pt x="10839" y="6596"/>
                    <a:pt x="9201" y="4369"/>
                    <a:pt x="5336" y="1134"/>
                  </a:cubicBezTo>
                  <a:lnTo>
                    <a:pt x="1387"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6540425" y="2239650"/>
              <a:ext cx="230025" cy="343975"/>
            </a:xfrm>
            <a:custGeom>
              <a:avLst/>
              <a:gdLst/>
              <a:ahLst/>
              <a:cxnLst/>
              <a:rect l="l" t="t" r="r" b="b"/>
              <a:pathLst>
                <a:path w="9201" h="13759" extrusionOk="0">
                  <a:moveTo>
                    <a:pt x="3614" y="1"/>
                  </a:moveTo>
                  <a:lnTo>
                    <a:pt x="1" y="1051"/>
                  </a:lnTo>
                  <a:lnTo>
                    <a:pt x="3320" y="11763"/>
                  </a:lnTo>
                  <a:cubicBezTo>
                    <a:pt x="3691" y="12977"/>
                    <a:pt x="4820" y="13758"/>
                    <a:pt x="6033" y="13758"/>
                  </a:cubicBezTo>
                  <a:cubicBezTo>
                    <a:pt x="6331" y="13758"/>
                    <a:pt x="6634" y="13711"/>
                    <a:pt x="6932" y="13612"/>
                  </a:cubicBezTo>
                  <a:cubicBezTo>
                    <a:pt x="8403" y="13108"/>
                    <a:pt x="9201" y="11469"/>
                    <a:pt x="8697" y="9999"/>
                  </a:cubicBezTo>
                  <a:lnTo>
                    <a:pt x="3614" y="1"/>
                  </a:ln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6530975" y="2046250"/>
              <a:ext cx="188025" cy="227025"/>
            </a:xfrm>
            <a:custGeom>
              <a:avLst/>
              <a:gdLst/>
              <a:ahLst/>
              <a:cxnLst/>
              <a:rect l="l" t="t" r="r" b="b"/>
              <a:pathLst>
                <a:path w="7521" h="9081" extrusionOk="0">
                  <a:moveTo>
                    <a:pt x="5364" y="0"/>
                  </a:moveTo>
                  <a:cubicBezTo>
                    <a:pt x="4931" y="0"/>
                    <a:pt x="4093" y="1057"/>
                    <a:pt x="3496" y="1896"/>
                  </a:cubicBezTo>
                  <a:lnTo>
                    <a:pt x="3496" y="1896"/>
                  </a:lnTo>
                  <a:cubicBezTo>
                    <a:pt x="4517" y="291"/>
                    <a:pt x="4322" y="24"/>
                    <a:pt x="4079" y="24"/>
                  </a:cubicBezTo>
                  <a:cubicBezTo>
                    <a:pt x="3957" y="24"/>
                    <a:pt x="3824" y="91"/>
                    <a:pt x="3824" y="91"/>
                  </a:cubicBezTo>
                  <a:lnTo>
                    <a:pt x="547" y="4292"/>
                  </a:lnTo>
                  <a:cubicBezTo>
                    <a:pt x="169" y="4796"/>
                    <a:pt x="1" y="5426"/>
                    <a:pt x="43" y="6098"/>
                  </a:cubicBezTo>
                  <a:lnTo>
                    <a:pt x="169" y="7485"/>
                  </a:lnTo>
                  <a:cubicBezTo>
                    <a:pt x="211" y="8031"/>
                    <a:pt x="295" y="8577"/>
                    <a:pt x="463" y="9081"/>
                  </a:cubicBezTo>
                  <a:lnTo>
                    <a:pt x="3992" y="7737"/>
                  </a:lnTo>
                  <a:cubicBezTo>
                    <a:pt x="5126" y="7064"/>
                    <a:pt x="5462" y="6854"/>
                    <a:pt x="5462" y="6854"/>
                  </a:cubicBezTo>
                  <a:lnTo>
                    <a:pt x="5420" y="6854"/>
                  </a:lnTo>
                  <a:cubicBezTo>
                    <a:pt x="5330" y="6874"/>
                    <a:pt x="5242" y="6884"/>
                    <a:pt x="5158" y="6884"/>
                  </a:cubicBezTo>
                  <a:cubicBezTo>
                    <a:pt x="4176" y="6884"/>
                    <a:pt x="3599" y="5615"/>
                    <a:pt x="4412" y="4880"/>
                  </a:cubicBezTo>
                  <a:lnTo>
                    <a:pt x="4790" y="4502"/>
                  </a:lnTo>
                  <a:cubicBezTo>
                    <a:pt x="7520" y="2191"/>
                    <a:pt x="6848" y="1771"/>
                    <a:pt x="6848" y="1771"/>
                  </a:cubicBezTo>
                  <a:cubicBezTo>
                    <a:pt x="6829" y="1770"/>
                    <a:pt x="6810" y="1769"/>
                    <a:pt x="6791" y="1769"/>
                  </a:cubicBezTo>
                  <a:cubicBezTo>
                    <a:pt x="6423" y="1769"/>
                    <a:pt x="6005" y="2039"/>
                    <a:pt x="5616" y="2389"/>
                  </a:cubicBezTo>
                  <a:lnTo>
                    <a:pt x="5616" y="2389"/>
                  </a:lnTo>
                  <a:cubicBezTo>
                    <a:pt x="6880" y="805"/>
                    <a:pt x="6722" y="595"/>
                    <a:pt x="6722" y="595"/>
                  </a:cubicBezTo>
                  <a:cubicBezTo>
                    <a:pt x="6695" y="578"/>
                    <a:pt x="6662" y="570"/>
                    <a:pt x="6625" y="570"/>
                  </a:cubicBezTo>
                  <a:cubicBezTo>
                    <a:pt x="5922" y="570"/>
                    <a:pt x="3572" y="3452"/>
                    <a:pt x="3572" y="3452"/>
                  </a:cubicBezTo>
                  <a:cubicBezTo>
                    <a:pt x="6176" y="91"/>
                    <a:pt x="5420" y="7"/>
                    <a:pt x="5420" y="7"/>
                  </a:cubicBezTo>
                  <a:cubicBezTo>
                    <a:pt x="5402" y="2"/>
                    <a:pt x="5383" y="0"/>
                    <a:pt x="5364"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6897525" y="1416175"/>
              <a:ext cx="453725" cy="410000"/>
            </a:xfrm>
            <a:custGeom>
              <a:avLst/>
              <a:gdLst/>
              <a:ahLst/>
              <a:cxnLst/>
              <a:rect l="l" t="t" r="r" b="b"/>
              <a:pathLst>
                <a:path w="18149" h="16400" extrusionOk="0">
                  <a:moveTo>
                    <a:pt x="8386" y="0"/>
                  </a:moveTo>
                  <a:cubicBezTo>
                    <a:pt x="8052" y="0"/>
                    <a:pt x="7764" y="23"/>
                    <a:pt x="7604" y="46"/>
                  </a:cubicBezTo>
                  <a:cubicBezTo>
                    <a:pt x="6974" y="88"/>
                    <a:pt x="5461" y="844"/>
                    <a:pt x="6007" y="1810"/>
                  </a:cubicBezTo>
                  <a:cubicBezTo>
                    <a:pt x="5961" y="1808"/>
                    <a:pt x="5914" y="1807"/>
                    <a:pt x="5868" y="1807"/>
                  </a:cubicBezTo>
                  <a:cubicBezTo>
                    <a:pt x="4995" y="1807"/>
                    <a:pt x="4169" y="2180"/>
                    <a:pt x="3571" y="2819"/>
                  </a:cubicBezTo>
                  <a:cubicBezTo>
                    <a:pt x="3235" y="3113"/>
                    <a:pt x="2983" y="3449"/>
                    <a:pt x="2815" y="3869"/>
                  </a:cubicBezTo>
                  <a:cubicBezTo>
                    <a:pt x="2731" y="4037"/>
                    <a:pt x="2647" y="4247"/>
                    <a:pt x="2647" y="4415"/>
                  </a:cubicBezTo>
                  <a:cubicBezTo>
                    <a:pt x="2647" y="4583"/>
                    <a:pt x="2815" y="4709"/>
                    <a:pt x="2815" y="4877"/>
                  </a:cubicBezTo>
                  <a:cubicBezTo>
                    <a:pt x="2815" y="5213"/>
                    <a:pt x="2311" y="5507"/>
                    <a:pt x="2059" y="5801"/>
                  </a:cubicBezTo>
                  <a:cubicBezTo>
                    <a:pt x="1680" y="6305"/>
                    <a:pt x="1386" y="6852"/>
                    <a:pt x="1176" y="7440"/>
                  </a:cubicBezTo>
                  <a:cubicBezTo>
                    <a:pt x="966" y="8028"/>
                    <a:pt x="714" y="8742"/>
                    <a:pt x="1092" y="9288"/>
                  </a:cubicBezTo>
                  <a:cubicBezTo>
                    <a:pt x="210" y="9918"/>
                    <a:pt x="0" y="11725"/>
                    <a:pt x="84" y="12775"/>
                  </a:cubicBezTo>
                  <a:cubicBezTo>
                    <a:pt x="126" y="13741"/>
                    <a:pt x="630" y="14917"/>
                    <a:pt x="1470" y="15296"/>
                  </a:cubicBezTo>
                  <a:cubicBezTo>
                    <a:pt x="1735" y="15428"/>
                    <a:pt x="2132" y="15593"/>
                    <a:pt x="2474" y="15593"/>
                  </a:cubicBezTo>
                  <a:cubicBezTo>
                    <a:pt x="2676" y="15593"/>
                    <a:pt x="2858" y="15535"/>
                    <a:pt x="2983" y="15380"/>
                  </a:cubicBezTo>
                  <a:cubicBezTo>
                    <a:pt x="3445" y="14791"/>
                    <a:pt x="3361" y="13489"/>
                    <a:pt x="3403" y="12817"/>
                  </a:cubicBezTo>
                  <a:cubicBezTo>
                    <a:pt x="3403" y="12397"/>
                    <a:pt x="3319" y="10716"/>
                    <a:pt x="2899" y="10716"/>
                  </a:cubicBezTo>
                  <a:lnTo>
                    <a:pt x="2689" y="10716"/>
                  </a:lnTo>
                  <a:cubicBezTo>
                    <a:pt x="3109" y="10716"/>
                    <a:pt x="3781" y="10170"/>
                    <a:pt x="4075" y="9876"/>
                  </a:cubicBezTo>
                  <a:cubicBezTo>
                    <a:pt x="4453" y="9414"/>
                    <a:pt x="4663" y="8868"/>
                    <a:pt x="4621" y="8280"/>
                  </a:cubicBezTo>
                  <a:lnTo>
                    <a:pt x="4621" y="8280"/>
                  </a:lnTo>
                  <a:cubicBezTo>
                    <a:pt x="5112" y="8490"/>
                    <a:pt x="5545" y="8730"/>
                    <a:pt x="6065" y="8730"/>
                  </a:cubicBezTo>
                  <a:cubicBezTo>
                    <a:pt x="6168" y="8730"/>
                    <a:pt x="6275" y="8721"/>
                    <a:pt x="6386" y="8700"/>
                  </a:cubicBezTo>
                  <a:cubicBezTo>
                    <a:pt x="7100" y="8532"/>
                    <a:pt x="7730" y="8028"/>
                    <a:pt x="7982" y="7314"/>
                  </a:cubicBezTo>
                  <a:cubicBezTo>
                    <a:pt x="7982" y="7944"/>
                    <a:pt x="8990" y="8154"/>
                    <a:pt x="9452" y="8196"/>
                  </a:cubicBezTo>
                  <a:cubicBezTo>
                    <a:pt x="9498" y="8199"/>
                    <a:pt x="9545" y="8201"/>
                    <a:pt x="9591" y="8201"/>
                  </a:cubicBezTo>
                  <a:cubicBezTo>
                    <a:pt x="10090" y="8201"/>
                    <a:pt x="10580" y="7996"/>
                    <a:pt x="10965" y="7650"/>
                  </a:cubicBezTo>
                  <a:cubicBezTo>
                    <a:pt x="11007" y="8406"/>
                    <a:pt x="11133" y="8784"/>
                    <a:pt x="11805" y="9162"/>
                  </a:cubicBezTo>
                  <a:cubicBezTo>
                    <a:pt x="12184" y="9366"/>
                    <a:pt x="12624" y="9489"/>
                    <a:pt x="13068" y="9489"/>
                  </a:cubicBezTo>
                  <a:cubicBezTo>
                    <a:pt x="13264" y="9489"/>
                    <a:pt x="13461" y="9466"/>
                    <a:pt x="13653" y="9414"/>
                  </a:cubicBezTo>
                  <a:lnTo>
                    <a:pt x="13653" y="9414"/>
                  </a:lnTo>
                  <a:cubicBezTo>
                    <a:pt x="13532" y="10265"/>
                    <a:pt x="13840" y="11351"/>
                    <a:pt x="14767" y="11351"/>
                  </a:cubicBezTo>
                  <a:cubicBezTo>
                    <a:pt x="14801" y="11351"/>
                    <a:pt x="14836" y="11350"/>
                    <a:pt x="14872" y="11347"/>
                  </a:cubicBezTo>
                  <a:lnTo>
                    <a:pt x="14872" y="11347"/>
                  </a:lnTo>
                  <a:cubicBezTo>
                    <a:pt x="14073" y="11893"/>
                    <a:pt x="13569" y="12733"/>
                    <a:pt x="13485" y="13699"/>
                  </a:cubicBezTo>
                  <a:cubicBezTo>
                    <a:pt x="13401" y="14371"/>
                    <a:pt x="13443" y="16052"/>
                    <a:pt x="14031" y="16346"/>
                  </a:cubicBezTo>
                  <a:cubicBezTo>
                    <a:pt x="14109" y="16382"/>
                    <a:pt x="14204" y="16399"/>
                    <a:pt x="14313" y="16399"/>
                  </a:cubicBezTo>
                  <a:cubicBezTo>
                    <a:pt x="15210" y="16399"/>
                    <a:pt x="17049" y="15234"/>
                    <a:pt x="17686" y="14035"/>
                  </a:cubicBezTo>
                  <a:cubicBezTo>
                    <a:pt x="18064" y="13153"/>
                    <a:pt x="18148" y="12187"/>
                    <a:pt x="17980" y="11221"/>
                  </a:cubicBezTo>
                  <a:cubicBezTo>
                    <a:pt x="17896" y="10800"/>
                    <a:pt x="17770" y="10380"/>
                    <a:pt x="17602" y="10002"/>
                  </a:cubicBezTo>
                  <a:cubicBezTo>
                    <a:pt x="17518" y="9792"/>
                    <a:pt x="17392" y="9792"/>
                    <a:pt x="17350" y="9624"/>
                  </a:cubicBezTo>
                  <a:cubicBezTo>
                    <a:pt x="17350" y="9330"/>
                    <a:pt x="17350" y="9078"/>
                    <a:pt x="17392" y="8826"/>
                  </a:cubicBezTo>
                  <a:cubicBezTo>
                    <a:pt x="17476" y="7524"/>
                    <a:pt x="17224" y="6263"/>
                    <a:pt x="16720" y="5087"/>
                  </a:cubicBezTo>
                  <a:cubicBezTo>
                    <a:pt x="16384" y="4373"/>
                    <a:pt x="15544" y="3911"/>
                    <a:pt x="15334" y="3197"/>
                  </a:cubicBezTo>
                  <a:cubicBezTo>
                    <a:pt x="14998" y="2231"/>
                    <a:pt x="14283" y="1390"/>
                    <a:pt x="13359" y="928"/>
                  </a:cubicBezTo>
                  <a:cubicBezTo>
                    <a:pt x="12885" y="654"/>
                    <a:pt x="12144" y="305"/>
                    <a:pt x="11524" y="305"/>
                  </a:cubicBezTo>
                  <a:cubicBezTo>
                    <a:pt x="11100" y="305"/>
                    <a:pt x="10732" y="468"/>
                    <a:pt x="10545" y="928"/>
                  </a:cubicBezTo>
                  <a:cubicBezTo>
                    <a:pt x="10514" y="164"/>
                    <a:pt x="9282" y="0"/>
                    <a:pt x="8386" y="0"/>
                  </a:cubicBez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52"/>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Model Evaluation</a:t>
            </a:r>
            <a:endParaRPr dirty="0"/>
          </a:p>
        </p:txBody>
      </p:sp>
      <mc:AlternateContent xmlns:mc="http://schemas.openxmlformats.org/markup-compatibility/2006" xmlns:a14="http://schemas.microsoft.com/office/drawing/2010/main">
        <mc:Choice Requires="a14">
          <p:sp>
            <p:nvSpPr>
              <p:cNvPr id="1286" name="Google Shape;1286;p52"/>
              <p:cNvSpPr txBox="1">
                <a:spLocks noGrp="1"/>
              </p:cNvSpPr>
              <p:nvPr>
                <p:ph type="subTitle" idx="1"/>
              </p:nvPr>
            </p:nvSpPr>
            <p:spPr>
              <a:xfrm>
                <a:off x="2276514" y="2630266"/>
                <a:ext cx="4720289" cy="627000"/>
              </a:xfrm>
              <a:prstGeom prst="rect">
                <a:avLst/>
              </a:prstGeom>
            </p:spPr>
            <p:txBody>
              <a:bodyPr spcFirstLastPara="1" wrap="square" lIns="91425" tIns="91425" rIns="91425" bIns="91425" anchor="t" anchorCtr="0">
                <a:noAutofit/>
              </a:bodyPr>
              <a:lstStyle/>
              <a:p>
                <a:pPr marL="0" lvl="0" indent="0"/>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𝐴𝑐𝑐𝑢𝑟𝑎𝑐𝑦</m:t>
                      </m:r>
                      <m:r>
                        <a:rPr lang="en-SG" sz="1000" b="0" i="1" smtClean="0">
                          <a:latin typeface="Cambria Math" panose="02040503050406030204" pitchFamily="18" charset="0"/>
                        </a:rPr>
                        <m:t>  </m:t>
                      </m:r>
                      <m:r>
                        <a:rPr lang="en-US" sz="1000" i="1">
                          <a:latin typeface="Cambria Math" panose="02040503050406030204" pitchFamily="18" charset="0"/>
                        </a:rPr>
                        <m:t>=</m:t>
                      </m:r>
                      <m:f>
                        <m:fPr>
                          <m:ctrlPr>
                            <a:rPr lang="en-SG" sz="1000" i="1">
                              <a:latin typeface="Cambria Math" panose="02040503050406030204" pitchFamily="18" charset="0"/>
                            </a:rPr>
                          </m:ctrlPr>
                        </m:fPr>
                        <m:num>
                          <m:r>
                            <a:rPr lang="en-US" sz="1000" i="1">
                              <a:latin typeface="Cambria Math" panose="02040503050406030204" pitchFamily="18" charset="0"/>
                            </a:rPr>
                            <m:t>𝑇𝑟𝑢𝑒</m:t>
                          </m:r>
                          <m:r>
                            <a:rPr lang="en-US" sz="1000" i="1">
                              <a:latin typeface="Cambria Math" panose="02040503050406030204" pitchFamily="18" charset="0"/>
                            </a:rPr>
                            <m:t> </m:t>
                          </m:r>
                          <m:r>
                            <a:rPr lang="en-US" sz="1000" i="1">
                              <a:latin typeface="Cambria Math" panose="02040503050406030204" pitchFamily="18" charset="0"/>
                            </a:rPr>
                            <m:t>𝑃𝑜𝑠𝑖𝑡𝑖𝑣𝑒</m:t>
                          </m:r>
                          <m:r>
                            <a:rPr lang="en-US" sz="1000" i="1">
                              <a:latin typeface="Cambria Math" panose="02040503050406030204" pitchFamily="18" charset="0"/>
                            </a:rPr>
                            <m:t> + </m:t>
                          </m:r>
                          <m:r>
                            <a:rPr lang="en-US" sz="1000" i="1">
                              <a:latin typeface="Cambria Math" panose="02040503050406030204" pitchFamily="18" charset="0"/>
                            </a:rPr>
                            <m:t>𝐹𝑎𝑙𝑠𝑒</m:t>
                          </m:r>
                          <m:r>
                            <a:rPr lang="en-US" sz="1000" i="1">
                              <a:latin typeface="Cambria Math" panose="02040503050406030204" pitchFamily="18" charset="0"/>
                            </a:rPr>
                            <m:t> </m:t>
                          </m:r>
                          <m:r>
                            <a:rPr lang="en-US" sz="1000" i="1">
                              <a:latin typeface="Cambria Math" panose="02040503050406030204" pitchFamily="18" charset="0"/>
                            </a:rPr>
                            <m:t>𝑃𝑜𝑠𝑖𝑡𝑖𝑣𝑒</m:t>
                          </m:r>
                        </m:num>
                        <m:den>
                          <m:r>
                            <a:rPr lang="en-US" sz="1000" i="1">
                              <a:latin typeface="Cambria Math" panose="02040503050406030204" pitchFamily="18" charset="0"/>
                            </a:rPr>
                            <m:t>𝑇𝑟𝑢𝑒</m:t>
                          </m:r>
                          <m:r>
                            <a:rPr lang="en-US" sz="1000" i="1">
                              <a:latin typeface="Cambria Math" panose="02040503050406030204" pitchFamily="18" charset="0"/>
                            </a:rPr>
                            <m:t> </m:t>
                          </m:r>
                          <m:r>
                            <a:rPr lang="en-US" sz="1000" i="1">
                              <a:latin typeface="Cambria Math" panose="02040503050406030204" pitchFamily="18" charset="0"/>
                            </a:rPr>
                            <m:t>𝑃𝑜𝑠𝑖𝑡𝑖𝑣𝑒</m:t>
                          </m:r>
                          <m:r>
                            <a:rPr lang="en-US" sz="1000" i="1">
                              <a:latin typeface="Cambria Math" panose="02040503050406030204" pitchFamily="18" charset="0"/>
                            </a:rPr>
                            <m:t>+</m:t>
                          </m:r>
                          <m:r>
                            <a:rPr lang="en-US" sz="1000" i="1">
                              <a:latin typeface="Cambria Math" panose="02040503050406030204" pitchFamily="18" charset="0"/>
                            </a:rPr>
                            <m:t>𝐹𝑎𝑙𝑠𝑒</m:t>
                          </m:r>
                          <m:r>
                            <a:rPr lang="en-US" sz="1000" i="1">
                              <a:latin typeface="Cambria Math" panose="02040503050406030204" pitchFamily="18" charset="0"/>
                            </a:rPr>
                            <m:t> </m:t>
                          </m:r>
                          <m:r>
                            <a:rPr lang="en-US" sz="1000" i="1">
                              <a:latin typeface="Cambria Math" panose="02040503050406030204" pitchFamily="18" charset="0"/>
                            </a:rPr>
                            <m:t>𝑃𝑜𝑠𝑖𝑡𝑖𝑣𝑒</m:t>
                          </m:r>
                          <m:r>
                            <a:rPr lang="en-US" sz="1000" i="1">
                              <a:latin typeface="Cambria Math" panose="02040503050406030204" pitchFamily="18" charset="0"/>
                            </a:rPr>
                            <m:t>+</m:t>
                          </m:r>
                          <m:r>
                            <a:rPr lang="en-US" sz="1000" i="1">
                              <a:latin typeface="Cambria Math" panose="02040503050406030204" pitchFamily="18" charset="0"/>
                            </a:rPr>
                            <m:t>𝑇𝑟𝑢𝑒</m:t>
                          </m:r>
                          <m:r>
                            <a:rPr lang="en-US" sz="1000" i="1">
                              <a:latin typeface="Cambria Math" panose="02040503050406030204" pitchFamily="18" charset="0"/>
                            </a:rPr>
                            <m:t> </m:t>
                          </m:r>
                          <m:r>
                            <a:rPr lang="en-US" sz="1000" i="1">
                              <a:latin typeface="Cambria Math" panose="02040503050406030204" pitchFamily="18" charset="0"/>
                            </a:rPr>
                            <m:t>𝑁𝑒𝑔𝑎𝑡𝑖𝑣𝑒</m:t>
                          </m:r>
                          <m:r>
                            <a:rPr lang="en-US" sz="1000" i="1">
                              <a:latin typeface="Cambria Math" panose="02040503050406030204" pitchFamily="18" charset="0"/>
                            </a:rPr>
                            <m:t>+</m:t>
                          </m:r>
                          <m:r>
                            <a:rPr lang="en-US" sz="1000" i="1">
                              <a:latin typeface="Cambria Math" panose="02040503050406030204" pitchFamily="18" charset="0"/>
                            </a:rPr>
                            <m:t>𝐹𝑎𝑙𝑠𝑒</m:t>
                          </m:r>
                          <m:r>
                            <a:rPr lang="en-US" sz="1000" i="1">
                              <a:latin typeface="Cambria Math" panose="02040503050406030204" pitchFamily="18" charset="0"/>
                            </a:rPr>
                            <m:t> </m:t>
                          </m:r>
                          <m:r>
                            <a:rPr lang="en-US" sz="1000" i="1">
                              <a:latin typeface="Cambria Math" panose="02040503050406030204" pitchFamily="18" charset="0"/>
                            </a:rPr>
                            <m:t>𝑁𝑒𝑔𝑎𝑡𝑖𝑣𝑒</m:t>
                          </m:r>
                        </m:den>
                      </m:f>
                    </m:oMath>
                  </m:oMathPara>
                </a14:m>
                <a:endParaRPr lang="en-SG" sz="1000" dirty="0"/>
              </a:p>
              <a:p>
                <a:pPr marL="0" lvl="0" indent="0"/>
                <a:endParaRPr lang="en-SG" sz="1000" dirty="0"/>
              </a:p>
              <a:p>
                <a:pPr marL="171450" lvl="0" indent="-171450">
                  <a:buFont typeface="Arial" panose="020B0604020202020204" pitchFamily="34" charset="0"/>
                  <a:buChar char="•"/>
                </a:pPr>
                <a:r>
                  <a:rPr lang="en-SG" sz="1000" dirty="0"/>
                  <a:t>Used when all the cases are equally important</a:t>
                </a:r>
                <a:endParaRPr sz="1000" dirty="0"/>
              </a:p>
            </p:txBody>
          </p:sp>
        </mc:Choice>
        <mc:Fallback xmlns="">
          <p:sp>
            <p:nvSpPr>
              <p:cNvPr id="1286" name="Google Shape;1286;p52"/>
              <p:cNvSpPr txBox="1">
                <a:spLocks noGrp="1" noRot="1" noChangeAspect="1" noMove="1" noResize="1" noEditPoints="1" noAdjustHandles="1" noChangeArrowheads="1" noChangeShapeType="1" noTextEdit="1"/>
              </p:cNvSpPr>
              <p:nvPr>
                <p:ph type="subTitle" idx="1"/>
              </p:nvPr>
            </p:nvSpPr>
            <p:spPr>
              <a:xfrm>
                <a:off x="2276514" y="2630266"/>
                <a:ext cx="4720289" cy="627000"/>
              </a:xfrm>
              <a:prstGeom prst="rect">
                <a:avLst/>
              </a:prstGeom>
              <a:blipFill>
                <a:blip r:embed="rId3"/>
                <a:stretch>
                  <a:fillRect b="-25243"/>
                </a:stretch>
              </a:blipFill>
            </p:spPr>
            <p:txBody>
              <a:bodyPr/>
              <a:lstStyle/>
              <a:p>
                <a:r>
                  <a:rPr lang="en-SG">
                    <a:noFill/>
                  </a:rPr>
                  <a:t> </a:t>
                </a:r>
              </a:p>
            </p:txBody>
          </p:sp>
        </mc:Fallback>
      </mc:AlternateContent>
      <p:sp>
        <p:nvSpPr>
          <p:cNvPr id="1287" name="Google Shape;1287;p52"/>
          <p:cNvSpPr txBox="1">
            <a:spLocks noGrp="1"/>
          </p:cNvSpPr>
          <p:nvPr>
            <p:ph type="subTitle" idx="2"/>
          </p:nvPr>
        </p:nvSpPr>
        <p:spPr>
          <a:xfrm>
            <a:off x="3807947" y="2242887"/>
            <a:ext cx="15135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Accuracy</a:t>
            </a:r>
            <a:endParaRPr dirty="0"/>
          </a:p>
        </p:txBody>
      </p:sp>
      <mc:AlternateContent xmlns:mc="http://schemas.openxmlformats.org/markup-compatibility/2006" xmlns:a14="http://schemas.microsoft.com/office/drawing/2010/main">
        <mc:Choice Requires="a14">
          <p:sp>
            <p:nvSpPr>
              <p:cNvPr id="1288" name="Google Shape;1288;p52"/>
              <p:cNvSpPr txBox="1">
                <a:spLocks noGrp="1"/>
              </p:cNvSpPr>
              <p:nvPr>
                <p:ph type="subTitle" idx="3"/>
              </p:nvPr>
            </p:nvSpPr>
            <p:spPr>
              <a:xfrm>
                <a:off x="1349026" y="1477301"/>
                <a:ext cx="2976351" cy="627000"/>
              </a:xfrm>
              <a:prstGeom prst="rect">
                <a:avLst/>
              </a:prstGeom>
            </p:spPr>
            <p:txBody>
              <a:bodyPr spcFirstLastPara="1" wrap="square" lIns="91425" tIns="91425" rIns="91425" bIns="91425" anchor="t" anchorCtr="0">
                <a:noAutofit/>
              </a:bodyPr>
              <a:lstStyle/>
              <a:p>
                <a:pPr marL="0" lvl="0" indent="0"/>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𝑃𝑟𝑒𝑐𝑖𝑠𝑖𝑜𝑛</m:t>
                      </m:r>
                      <m:r>
                        <a:rPr lang="en-US" i="1">
                          <a:latin typeface="Cambria Math" panose="02040503050406030204" pitchFamily="18" charset="0"/>
                        </a:rPr>
                        <m:t> =</m:t>
                      </m:r>
                      <m:f>
                        <m:fPr>
                          <m:ctrlPr>
                            <a:rPr lang="en-SG" i="1">
                              <a:latin typeface="Cambria Math" panose="02040503050406030204" pitchFamily="18" charset="0"/>
                            </a:rPr>
                          </m:ctrlPr>
                        </m:fPr>
                        <m:num>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𝑃𝑜𝑠𝑖𝑡𝑖𝑣𝑒</m:t>
                          </m:r>
                        </m:num>
                        <m:den>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𝑃𝑜𝑠𝑖𝑡𝑖𝑣𝑒</m:t>
                          </m:r>
                          <m:r>
                            <a:rPr lang="en-US" i="1">
                              <a:latin typeface="Cambria Math" panose="02040503050406030204" pitchFamily="18" charset="0"/>
                            </a:rPr>
                            <m:t>+</m:t>
                          </m:r>
                          <m:r>
                            <a:rPr lang="en-US" i="1">
                              <a:latin typeface="Cambria Math" panose="02040503050406030204" pitchFamily="18" charset="0"/>
                            </a:rPr>
                            <m:t>𝐹𝑎𝑙𝑠𝑒</m:t>
                          </m:r>
                          <m:r>
                            <a:rPr lang="en-US" i="1">
                              <a:latin typeface="Cambria Math" panose="02040503050406030204" pitchFamily="18" charset="0"/>
                            </a:rPr>
                            <m:t> </m:t>
                          </m:r>
                          <m:r>
                            <a:rPr lang="en-US" i="1">
                              <a:latin typeface="Cambria Math" panose="02040503050406030204" pitchFamily="18" charset="0"/>
                            </a:rPr>
                            <m:t>𝑃𝑜𝑠𝑖𝑡𝑖𝑣𝑒</m:t>
                          </m:r>
                        </m:den>
                      </m:f>
                    </m:oMath>
                  </m:oMathPara>
                </a14:m>
                <a:endParaRPr lang="en-SG" dirty="0"/>
              </a:p>
              <a:p>
                <a:pPr marL="0" lvl="0" indent="0"/>
                <a:endParaRPr lang="en-SG" dirty="0"/>
              </a:p>
              <a:p>
                <a:pPr marL="171450" lvl="0" indent="-171450">
                  <a:buFont typeface="Arial" panose="020B0604020202020204" pitchFamily="34" charset="0"/>
                  <a:buChar char="•"/>
                </a:pPr>
                <a:r>
                  <a:rPr lang="en-SG" dirty="0"/>
                  <a:t>Used when the cost of false positive is high</a:t>
                </a:r>
                <a:endParaRPr dirty="0"/>
              </a:p>
            </p:txBody>
          </p:sp>
        </mc:Choice>
        <mc:Fallback xmlns="">
          <p:sp>
            <p:nvSpPr>
              <p:cNvPr id="1288" name="Google Shape;1288;p52"/>
              <p:cNvSpPr txBox="1">
                <a:spLocks noGrp="1" noRot="1" noChangeAspect="1" noMove="1" noResize="1" noEditPoints="1" noAdjustHandles="1" noChangeArrowheads="1" noChangeShapeType="1" noTextEdit="1"/>
              </p:cNvSpPr>
              <p:nvPr>
                <p:ph type="subTitle" idx="3"/>
              </p:nvPr>
            </p:nvSpPr>
            <p:spPr>
              <a:xfrm>
                <a:off x="1349026" y="1477301"/>
                <a:ext cx="2976351" cy="627000"/>
              </a:xfrm>
              <a:prstGeom prst="rect">
                <a:avLst/>
              </a:prstGeom>
              <a:blipFill>
                <a:blip r:embed="rId4"/>
                <a:stretch>
                  <a:fillRect b="-59223"/>
                </a:stretch>
              </a:blipFill>
            </p:spPr>
            <p:txBody>
              <a:bodyPr/>
              <a:lstStyle/>
              <a:p>
                <a:r>
                  <a:rPr lang="en-SG">
                    <a:noFill/>
                  </a:rPr>
                  <a:t> </a:t>
                </a:r>
              </a:p>
            </p:txBody>
          </p:sp>
        </mc:Fallback>
      </mc:AlternateContent>
      <p:sp>
        <p:nvSpPr>
          <p:cNvPr id="1289" name="Google Shape;1289;p52"/>
          <p:cNvSpPr txBox="1">
            <a:spLocks noGrp="1"/>
          </p:cNvSpPr>
          <p:nvPr>
            <p:ph type="subTitle" idx="4"/>
          </p:nvPr>
        </p:nvSpPr>
        <p:spPr>
          <a:xfrm>
            <a:off x="1997833" y="1090325"/>
            <a:ext cx="15135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Precision</a:t>
            </a:r>
            <a:endParaRPr dirty="0"/>
          </a:p>
        </p:txBody>
      </p:sp>
      <mc:AlternateContent xmlns:mc="http://schemas.openxmlformats.org/markup-compatibility/2006" xmlns:a14="http://schemas.microsoft.com/office/drawing/2010/main">
        <mc:Choice Requires="a14">
          <p:sp>
            <p:nvSpPr>
              <p:cNvPr id="1290" name="Google Shape;1290;p52"/>
              <p:cNvSpPr txBox="1">
                <a:spLocks noGrp="1"/>
              </p:cNvSpPr>
              <p:nvPr>
                <p:ph type="subTitle" idx="5"/>
              </p:nvPr>
            </p:nvSpPr>
            <p:spPr>
              <a:xfrm>
                <a:off x="4788473" y="1434249"/>
                <a:ext cx="3308534" cy="969756"/>
              </a:xfrm>
              <a:prstGeom prst="rect">
                <a:avLst/>
              </a:prstGeom>
            </p:spPr>
            <p:txBody>
              <a:bodyPr spcFirstLastPara="1" wrap="square" lIns="91425" tIns="91425" rIns="91425" bIns="91425" anchor="t" anchorCtr="0">
                <a:noAutofit/>
              </a:bodyPr>
              <a:lstStyle/>
              <a:p>
                <a:pPr marL="0" lvl="0" indent="0"/>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𝑃𝑟𝑒𝑐𝑖𝑠𝑖𝑜𝑛</m:t>
                      </m:r>
                      <m:r>
                        <a:rPr lang="en-US" i="1">
                          <a:latin typeface="Cambria Math" panose="02040503050406030204" pitchFamily="18" charset="0"/>
                        </a:rPr>
                        <m:t> =</m:t>
                      </m:r>
                      <m:f>
                        <m:fPr>
                          <m:ctrlPr>
                            <a:rPr lang="en-SG" i="1">
                              <a:latin typeface="Cambria Math" panose="02040503050406030204" pitchFamily="18" charset="0"/>
                            </a:rPr>
                          </m:ctrlPr>
                        </m:fPr>
                        <m:num>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𝑃𝑜𝑠𝑖𝑡𝑖𝑣𝑒</m:t>
                          </m:r>
                        </m:num>
                        <m:den>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𝑃𝑜𝑠𝑖𝑡𝑖𝑣𝑒</m:t>
                          </m:r>
                          <m:r>
                            <a:rPr lang="en-US" i="1">
                              <a:latin typeface="Cambria Math" panose="02040503050406030204" pitchFamily="18" charset="0"/>
                            </a:rPr>
                            <m:t>+</m:t>
                          </m:r>
                          <m:r>
                            <a:rPr lang="en-US" i="1">
                              <a:latin typeface="Cambria Math" panose="02040503050406030204" pitchFamily="18" charset="0"/>
                            </a:rPr>
                            <m:t>𝐹𝑎𝑙𝑠𝑒</m:t>
                          </m:r>
                          <m:r>
                            <a:rPr lang="en-US" i="1">
                              <a:latin typeface="Cambria Math" panose="02040503050406030204" pitchFamily="18" charset="0"/>
                            </a:rPr>
                            <m:t> </m:t>
                          </m:r>
                          <m:r>
                            <a:rPr lang="en-US" i="1">
                              <a:latin typeface="Cambria Math" panose="02040503050406030204" pitchFamily="18" charset="0"/>
                            </a:rPr>
                            <m:t>𝑁𝑒𝑔𝑎𝑡𝑖𝑣𝑒</m:t>
                          </m:r>
                        </m:den>
                      </m:f>
                    </m:oMath>
                  </m:oMathPara>
                </a14:m>
                <a:endParaRPr lang="en-SG" dirty="0"/>
              </a:p>
              <a:p>
                <a:pPr marL="171450" lvl="0" indent="-171450">
                  <a:buFont typeface="Arial" panose="020B0604020202020204" pitchFamily="34" charset="0"/>
                  <a:buChar char="•"/>
                </a:pPr>
                <a:endParaRPr lang="en-SG" dirty="0"/>
              </a:p>
              <a:p>
                <a:pPr marL="171450" lvl="0" indent="-171450">
                  <a:buFont typeface="Arial" panose="020B0604020202020204" pitchFamily="34" charset="0"/>
                  <a:buChar char="•"/>
                </a:pPr>
                <a:r>
                  <a:rPr lang="en-SG" dirty="0"/>
                  <a:t>Used when the cost of false negative is high</a:t>
                </a:r>
                <a:endParaRPr dirty="0"/>
              </a:p>
            </p:txBody>
          </p:sp>
        </mc:Choice>
        <mc:Fallback xmlns="">
          <p:sp>
            <p:nvSpPr>
              <p:cNvPr id="1290" name="Google Shape;1290;p52"/>
              <p:cNvSpPr txBox="1">
                <a:spLocks noGrp="1" noRot="1" noChangeAspect="1" noMove="1" noResize="1" noEditPoints="1" noAdjustHandles="1" noChangeArrowheads="1" noChangeShapeType="1" noTextEdit="1"/>
              </p:cNvSpPr>
              <p:nvPr>
                <p:ph type="subTitle" idx="5"/>
              </p:nvPr>
            </p:nvSpPr>
            <p:spPr>
              <a:xfrm>
                <a:off x="4788473" y="1434249"/>
                <a:ext cx="3308534" cy="969756"/>
              </a:xfrm>
              <a:prstGeom prst="rect">
                <a:avLst/>
              </a:prstGeom>
              <a:blipFill>
                <a:blip r:embed="rId5"/>
                <a:stretch>
                  <a:fillRect/>
                </a:stretch>
              </a:blipFill>
            </p:spPr>
            <p:txBody>
              <a:bodyPr/>
              <a:lstStyle/>
              <a:p>
                <a:r>
                  <a:rPr lang="en-SG">
                    <a:noFill/>
                  </a:rPr>
                  <a:t> </a:t>
                </a:r>
              </a:p>
            </p:txBody>
          </p:sp>
        </mc:Fallback>
      </mc:AlternateContent>
      <p:sp>
        <p:nvSpPr>
          <p:cNvPr id="1291" name="Google Shape;1291;p52"/>
          <p:cNvSpPr txBox="1">
            <a:spLocks noGrp="1"/>
          </p:cNvSpPr>
          <p:nvPr>
            <p:ph type="subTitle" idx="6"/>
          </p:nvPr>
        </p:nvSpPr>
        <p:spPr>
          <a:xfrm>
            <a:off x="5685990" y="991670"/>
            <a:ext cx="15135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Recall</a:t>
            </a:r>
            <a:endParaRPr dirty="0"/>
          </a:p>
        </p:txBody>
      </p:sp>
      <mc:AlternateContent xmlns:mc="http://schemas.openxmlformats.org/markup-compatibility/2006" xmlns:a14="http://schemas.microsoft.com/office/drawing/2010/main">
        <mc:Choice Requires="a14">
          <p:sp>
            <p:nvSpPr>
              <p:cNvPr id="1292" name="Google Shape;1292;p52"/>
              <p:cNvSpPr txBox="1">
                <a:spLocks noGrp="1"/>
              </p:cNvSpPr>
              <p:nvPr>
                <p:ph type="subTitle" idx="7"/>
              </p:nvPr>
            </p:nvSpPr>
            <p:spPr>
              <a:xfrm>
                <a:off x="4564697" y="4059761"/>
                <a:ext cx="3182999" cy="627000"/>
              </a:xfrm>
              <a:prstGeom prst="rect">
                <a:avLst/>
              </a:prstGeom>
            </p:spPr>
            <p:txBody>
              <a:bodyPr spcFirstLastPara="1" wrap="square" lIns="91425" tIns="91425" rIns="91425" bIns="91425" anchor="t" anchorCtr="0">
                <a:noAutofit/>
              </a:bodyPr>
              <a:lstStyle/>
              <a:p>
                <a:pPr marL="0" lvl="0" indent="0"/>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𝐻𝑎𝑚𝑚𝑖𝑛𝑔𝐿𝑜𝑠𝑠</m:t>
                      </m:r>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SG"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r>
                        <a:rPr lang="en-US" i="1">
                          <a:latin typeface="Cambria Math" panose="02040503050406030204" pitchFamily="18" charset="0"/>
                        </a:rPr>
                        <m:t> = </m:t>
                      </m:r>
                      <m:f>
                        <m:fPr>
                          <m:ctrlPr>
                            <a:rPr lang="en-SG"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den>
                      </m:f>
                      <m:nary>
                        <m:naryPr>
                          <m:chr m:val="∑"/>
                          <m:ctrlPr>
                            <a:rPr lang="en-SG"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sup>
                        <m:e>
                          <m:f>
                            <m:fPr>
                              <m:ctrlPr>
                                <a:rPr lang="en-SG" i="1">
                                  <a:latin typeface="Cambria Math" panose="02040503050406030204" pitchFamily="18" charset="0"/>
                                </a:rPr>
                              </m:ctrlPr>
                            </m:fPr>
                            <m:num>
                              <m:r>
                                <a:rPr lang="en-US" i="1">
                                  <a:latin typeface="Cambria Math" panose="02040503050406030204" pitchFamily="18" charset="0"/>
                                </a:rPr>
                                <m:t>𝑥𝑜𝑟</m:t>
                              </m:r>
                              <m:r>
                                <a:rPr lang="en-US" i="1">
                                  <a:latin typeface="Cambria Math" panose="02040503050406030204" pitchFamily="18" charset="0"/>
                                </a:rPr>
                                <m:t>(</m:t>
                              </m:r>
                              <m:sSub>
                                <m:sSubPr>
                                  <m:ctrlPr>
                                    <a:rPr lang="en-SG"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SG"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den>
                          </m:f>
                        </m:e>
                      </m:nary>
                    </m:oMath>
                  </m:oMathPara>
                </a14:m>
                <a:endParaRPr lang="en-SG" dirty="0"/>
              </a:p>
              <a:p>
                <a:pPr marL="171450" lvl="0" indent="-171450">
                  <a:buFont typeface="Arial" panose="020B0604020202020204" pitchFamily="34" charset="0"/>
                  <a:buChar char="•"/>
                </a:pPr>
                <a:r>
                  <a:rPr lang="en-SG" dirty="0"/>
                  <a:t>0 When all the tags are classified correctly</a:t>
                </a:r>
                <a:endParaRPr dirty="0"/>
              </a:p>
            </p:txBody>
          </p:sp>
        </mc:Choice>
        <mc:Fallback xmlns="">
          <p:sp>
            <p:nvSpPr>
              <p:cNvPr id="1292" name="Google Shape;1292;p52"/>
              <p:cNvSpPr txBox="1">
                <a:spLocks noGrp="1" noRot="1" noChangeAspect="1" noMove="1" noResize="1" noEditPoints="1" noAdjustHandles="1" noChangeArrowheads="1" noChangeShapeType="1" noTextEdit="1"/>
              </p:cNvSpPr>
              <p:nvPr>
                <p:ph type="subTitle" idx="7"/>
              </p:nvPr>
            </p:nvSpPr>
            <p:spPr>
              <a:xfrm>
                <a:off x="4564697" y="4059761"/>
                <a:ext cx="3182999" cy="627000"/>
              </a:xfrm>
              <a:prstGeom prst="rect">
                <a:avLst/>
              </a:prstGeom>
              <a:blipFill>
                <a:blip r:embed="rId6"/>
                <a:stretch>
                  <a:fillRect t="-73786" r="-3065" b="-126214"/>
                </a:stretch>
              </a:blipFill>
            </p:spPr>
            <p:txBody>
              <a:bodyPr/>
              <a:lstStyle/>
              <a:p>
                <a:r>
                  <a:rPr lang="en-SG">
                    <a:noFill/>
                  </a:rPr>
                  <a:t> </a:t>
                </a:r>
              </a:p>
            </p:txBody>
          </p:sp>
        </mc:Fallback>
      </mc:AlternateContent>
      <p:sp>
        <p:nvSpPr>
          <p:cNvPr id="1293" name="Google Shape;1293;p52"/>
          <p:cNvSpPr txBox="1">
            <a:spLocks noGrp="1"/>
          </p:cNvSpPr>
          <p:nvPr>
            <p:ph type="subTitle" idx="8"/>
          </p:nvPr>
        </p:nvSpPr>
        <p:spPr>
          <a:xfrm>
            <a:off x="2164304" y="3604169"/>
            <a:ext cx="15135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F1 Score</a:t>
            </a:r>
            <a:endParaRPr dirty="0"/>
          </a:p>
        </p:txBody>
      </p:sp>
      <mc:AlternateContent xmlns:mc="http://schemas.openxmlformats.org/markup-compatibility/2006" xmlns:a14="http://schemas.microsoft.com/office/drawing/2010/main">
        <mc:Choice Requires="a14">
          <p:sp>
            <p:nvSpPr>
              <p:cNvPr id="1294" name="Google Shape;1294;p52"/>
              <p:cNvSpPr txBox="1">
                <a:spLocks noGrp="1"/>
              </p:cNvSpPr>
              <p:nvPr>
                <p:ph type="subTitle" idx="9"/>
              </p:nvPr>
            </p:nvSpPr>
            <p:spPr>
              <a:xfrm>
                <a:off x="1190293" y="4053175"/>
                <a:ext cx="2976351" cy="627000"/>
              </a:xfrm>
              <a:prstGeom prst="rect">
                <a:avLst/>
              </a:prstGeom>
            </p:spPr>
            <p:txBody>
              <a:bodyPr spcFirstLastPara="1" wrap="square" lIns="91425" tIns="91425" rIns="91425" bIns="91425" anchor="t" anchorCtr="0">
                <a:noAutofit/>
              </a:bodyPr>
              <a:lstStyle/>
              <a:p>
                <a:pPr marL="0" lvl="0" indent="0"/>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US" i="1">
                              <a:latin typeface="Cambria Math" panose="02040503050406030204" pitchFamily="18" charset="0"/>
                            </a:rPr>
                            <m:t>𝐹</m:t>
                          </m:r>
                          <m:r>
                            <a:rPr lang="en-US" i="1">
                              <a:latin typeface="Cambria Math" panose="02040503050406030204" pitchFamily="18" charset="0"/>
                            </a:rPr>
                            <m:t>1</m:t>
                          </m:r>
                        </m:e>
                        <m:sub>
                          <m:r>
                            <a:rPr lang="en-US" i="1">
                              <a:latin typeface="Cambria Math" panose="02040503050406030204" pitchFamily="18" charset="0"/>
                            </a:rPr>
                            <m:t>𝑚𝑖𝑐𝑟𝑜</m:t>
                          </m:r>
                        </m:sub>
                      </m:sSub>
                      <m:r>
                        <a:rPr lang="en-US" i="1">
                          <a:latin typeface="Cambria Math" panose="02040503050406030204" pitchFamily="18" charset="0"/>
                        </a:rPr>
                        <m:t>=</m:t>
                      </m:r>
                      <m:f>
                        <m:fPr>
                          <m:ctrlPr>
                            <a:rPr lang="en-SG" i="1">
                              <a:latin typeface="Cambria Math" panose="02040503050406030204" pitchFamily="18" charset="0"/>
                            </a:rPr>
                          </m:ctrlPr>
                        </m:fPr>
                        <m:num>
                          <m:r>
                            <a:rPr lang="en-US" i="1">
                              <a:latin typeface="Cambria Math" panose="02040503050406030204" pitchFamily="18" charset="0"/>
                            </a:rPr>
                            <m:t>2</m:t>
                          </m:r>
                          <m:sSub>
                            <m:sSubPr>
                              <m:ctrlPr>
                                <a:rPr lang="en-SG" i="1">
                                  <a:latin typeface="Cambria Math" panose="02040503050406030204" pitchFamily="18" charset="0"/>
                                </a:rPr>
                              </m:ctrlPr>
                            </m:sSubPr>
                            <m:e>
                              <m:r>
                                <a:rPr lang="en-US" i="1">
                                  <a:latin typeface="Cambria Math" panose="02040503050406030204" pitchFamily="18" charset="0"/>
                                </a:rPr>
                                <m:t>𝑃𝑟𝑒𝑐𝑖𝑠𝑖𝑜𝑛</m:t>
                              </m:r>
                            </m:e>
                            <m:sub>
                              <m:r>
                                <a:rPr lang="en-US" i="1">
                                  <a:latin typeface="Cambria Math" panose="02040503050406030204" pitchFamily="18" charset="0"/>
                                </a:rPr>
                                <m:t>𝑚𝑖𝑐𝑟𝑜</m:t>
                              </m:r>
                            </m:sub>
                          </m:sSub>
                          <m:sSub>
                            <m:sSubPr>
                              <m:ctrlPr>
                                <a:rPr lang="en-SG" i="1">
                                  <a:latin typeface="Cambria Math" panose="02040503050406030204" pitchFamily="18" charset="0"/>
                                </a:rPr>
                              </m:ctrlPr>
                            </m:sSubPr>
                            <m:e>
                              <m:r>
                                <a:rPr lang="en-US" i="1">
                                  <a:latin typeface="Cambria Math" panose="02040503050406030204" pitchFamily="18" charset="0"/>
                                </a:rPr>
                                <m:t>𝑅𝑒𝑐𝑎𝑙𝑙</m:t>
                              </m:r>
                            </m:e>
                            <m:sub>
                              <m:r>
                                <a:rPr lang="en-US" i="1">
                                  <a:latin typeface="Cambria Math" panose="02040503050406030204" pitchFamily="18" charset="0"/>
                                </a:rPr>
                                <m:t>𝑚𝑖𝑐𝑟𝑜</m:t>
                              </m:r>
                            </m:sub>
                          </m:sSub>
                        </m:num>
                        <m:den>
                          <m:sSub>
                            <m:sSubPr>
                              <m:ctrlPr>
                                <a:rPr lang="en-SG" i="1">
                                  <a:latin typeface="Cambria Math" panose="02040503050406030204" pitchFamily="18" charset="0"/>
                                </a:rPr>
                              </m:ctrlPr>
                            </m:sSubPr>
                            <m:e>
                              <m:r>
                                <a:rPr lang="en-US" i="1">
                                  <a:latin typeface="Cambria Math" panose="02040503050406030204" pitchFamily="18" charset="0"/>
                                </a:rPr>
                                <m:t>𝑃𝑟𝑒𝑐𝑖𝑠𝑖𝑜𝑛</m:t>
                              </m:r>
                            </m:e>
                            <m:sub>
                              <m:r>
                                <a:rPr lang="en-US" i="1">
                                  <a:latin typeface="Cambria Math" panose="02040503050406030204" pitchFamily="18" charset="0"/>
                                </a:rPr>
                                <m:t>𝑚𝑖𝑐𝑟𝑜</m:t>
                              </m:r>
                            </m:sub>
                          </m:sSub>
                          <m:r>
                            <a:rPr lang="en-US" i="1">
                              <a:latin typeface="Cambria Math" panose="02040503050406030204" pitchFamily="18" charset="0"/>
                            </a:rPr>
                            <m:t>+</m:t>
                          </m:r>
                          <m:sSub>
                            <m:sSubPr>
                              <m:ctrlPr>
                                <a:rPr lang="en-SG" i="1">
                                  <a:latin typeface="Cambria Math" panose="02040503050406030204" pitchFamily="18" charset="0"/>
                                </a:rPr>
                              </m:ctrlPr>
                            </m:sSubPr>
                            <m:e>
                              <m:r>
                                <a:rPr lang="en-US" i="1">
                                  <a:latin typeface="Cambria Math" panose="02040503050406030204" pitchFamily="18" charset="0"/>
                                </a:rPr>
                                <m:t>𝑅𝑒𝑐𝑎𝑙𝑙</m:t>
                              </m:r>
                            </m:e>
                            <m:sub>
                              <m:r>
                                <a:rPr lang="en-US" i="1">
                                  <a:latin typeface="Cambria Math" panose="02040503050406030204" pitchFamily="18" charset="0"/>
                                </a:rPr>
                                <m:t>𝑚𝑖𝑐𝑟𝑜</m:t>
                              </m:r>
                            </m:sub>
                          </m:sSub>
                        </m:den>
                      </m:f>
                    </m:oMath>
                  </m:oMathPara>
                </a14:m>
                <a:endParaRPr lang="en-SG" dirty="0"/>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Considers label frequency as well</a:t>
                </a:r>
              </a:p>
              <a:p>
                <a:pPr marL="171450" lvl="0" indent="-171450">
                  <a:buFont typeface="Arial" panose="020B0604020202020204" pitchFamily="34" charset="0"/>
                  <a:buChar char="•"/>
                </a:pPr>
                <a:r>
                  <a:rPr lang="en-SG" dirty="0"/>
                  <a:t>Compatible with imbalanced labels</a:t>
                </a:r>
                <a:endParaRPr dirty="0"/>
              </a:p>
            </p:txBody>
          </p:sp>
        </mc:Choice>
        <mc:Fallback xmlns="">
          <p:sp>
            <p:nvSpPr>
              <p:cNvPr id="1294" name="Google Shape;1294;p52"/>
              <p:cNvSpPr txBox="1">
                <a:spLocks noGrp="1" noRot="1" noChangeAspect="1" noMove="1" noResize="1" noEditPoints="1" noAdjustHandles="1" noChangeArrowheads="1" noChangeShapeType="1" noTextEdit="1"/>
              </p:cNvSpPr>
              <p:nvPr>
                <p:ph type="subTitle" idx="9"/>
              </p:nvPr>
            </p:nvSpPr>
            <p:spPr>
              <a:xfrm>
                <a:off x="1190293" y="4053175"/>
                <a:ext cx="2976351" cy="627000"/>
              </a:xfrm>
              <a:prstGeom prst="rect">
                <a:avLst/>
              </a:prstGeom>
              <a:blipFill>
                <a:blip r:embed="rId7"/>
                <a:stretch>
                  <a:fillRect b="-63107"/>
                </a:stretch>
              </a:blipFill>
            </p:spPr>
            <p:txBody>
              <a:bodyPr/>
              <a:lstStyle/>
              <a:p>
                <a:r>
                  <a:rPr lang="en-SG">
                    <a:noFill/>
                  </a:rPr>
                  <a:t> </a:t>
                </a:r>
              </a:p>
            </p:txBody>
          </p:sp>
        </mc:Fallback>
      </mc:AlternateContent>
      <p:sp>
        <p:nvSpPr>
          <p:cNvPr id="1295" name="Google Shape;1295;p52"/>
          <p:cNvSpPr txBox="1">
            <a:spLocks noGrp="1"/>
          </p:cNvSpPr>
          <p:nvPr>
            <p:ph type="subTitle" idx="13"/>
          </p:nvPr>
        </p:nvSpPr>
        <p:spPr>
          <a:xfrm>
            <a:off x="5399447" y="3744808"/>
            <a:ext cx="15135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Hamming Loss</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B01E-C158-45F4-BB8E-A1F4B53AAC04}"/>
              </a:ext>
            </a:extLst>
          </p:cNvPr>
          <p:cNvSpPr>
            <a:spLocks noGrp="1"/>
          </p:cNvSpPr>
          <p:nvPr>
            <p:ph type="body" idx="1"/>
          </p:nvPr>
        </p:nvSpPr>
        <p:spPr/>
        <p:txBody>
          <a:bodyPr/>
          <a:lstStyle/>
          <a:p>
            <a:endParaRPr lang="en-SG"/>
          </a:p>
        </p:txBody>
      </p:sp>
      <p:sp>
        <p:nvSpPr>
          <p:cNvPr id="1371" name="Google Shape;1371;p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Training Model</a:t>
            </a:r>
            <a:endParaRPr/>
          </a:p>
        </p:txBody>
      </p:sp>
      <p:pic>
        <p:nvPicPr>
          <p:cNvPr id="5" name="Picture 4">
            <a:extLst>
              <a:ext uri="{FF2B5EF4-FFF2-40B4-BE49-F238E27FC236}">
                <a16:creationId xmlns:a16="http://schemas.microsoft.com/office/drawing/2014/main" id="{F542406F-571F-4E1B-B841-B35FC3942798}"/>
              </a:ext>
            </a:extLst>
          </p:cNvPr>
          <p:cNvPicPr>
            <a:picLocks noChangeAspect="1"/>
          </p:cNvPicPr>
          <p:nvPr/>
        </p:nvPicPr>
        <p:blipFill rotWithShape="1">
          <a:blip r:embed="rId3"/>
          <a:srcRect r="46881" b="11258"/>
          <a:stretch/>
        </p:blipFill>
        <p:spPr>
          <a:xfrm>
            <a:off x="886098" y="1363765"/>
            <a:ext cx="4898780" cy="1952358"/>
          </a:xfrm>
          <a:prstGeom prst="rect">
            <a:avLst/>
          </a:prstGeom>
        </p:spPr>
      </p:pic>
      <p:sp>
        <p:nvSpPr>
          <p:cNvPr id="2" name="TextBox 1">
            <a:extLst>
              <a:ext uri="{FF2B5EF4-FFF2-40B4-BE49-F238E27FC236}">
                <a16:creationId xmlns:a16="http://schemas.microsoft.com/office/drawing/2014/main" id="{E89B393A-2DE3-4FC2-BEDE-BDFDBF2C2202}"/>
              </a:ext>
            </a:extLst>
          </p:cNvPr>
          <p:cNvSpPr txBox="1"/>
          <p:nvPr/>
        </p:nvSpPr>
        <p:spPr>
          <a:xfrm>
            <a:off x="5784878" y="1363765"/>
            <a:ext cx="2760536" cy="33239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171450" indent="-171450">
              <a:buFont typeface="Arial" panose="020B0604020202020204" pitchFamily="34" charset="0"/>
              <a:buChar char="•"/>
            </a:pPr>
            <a:r>
              <a:rPr lang="en-SG" dirty="0" err="1">
                <a:solidFill>
                  <a:schemeClr val="bg2"/>
                </a:solidFill>
                <a:latin typeface="+mn-lt"/>
              </a:rPr>
              <a:t>CountVectorizer</a:t>
            </a:r>
            <a:r>
              <a:rPr lang="en-SG" dirty="0">
                <a:solidFill>
                  <a:schemeClr val="bg2"/>
                </a:solidFill>
                <a:latin typeface="+mn-lt"/>
              </a:rPr>
              <a:t> for genre and TFIDF for movie plot. </a:t>
            </a:r>
          </a:p>
          <a:p>
            <a:pPr marL="171450" indent="-171450">
              <a:buFont typeface="Arial" panose="020B0604020202020204" pitchFamily="34" charset="0"/>
              <a:buChar char="•"/>
            </a:pPr>
            <a:r>
              <a:rPr lang="en-SG" dirty="0" err="1">
                <a:solidFill>
                  <a:schemeClr val="bg2"/>
                </a:solidFill>
                <a:latin typeface="+mn-lt"/>
              </a:rPr>
              <a:t>Max_features</a:t>
            </a:r>
            <a:r>
              <a:rPr lang="en-SG" dirty="0">
                <a:solidFill>
                  <a:schemeClr val="bg2"/>
                </a:solidFill>
                <a:latin typeface="+mn-lt"/>
              </a:rPr>
              <a:t> of TFIDF was kept at 10000 with char </a:t>
            </a:r>
            <a:r>
              <a:rPr lang="en-SG" dirty="0" err="1">
                <a:solidFill>
                  <a:schemeClr val="bg2"/>
                </a:solidFill>
                <a:latin typeface="+mn-lt"/>
              </a:rPr>
              <a:t>n_grams</a:t>
            </a:r>
            <a:r>
              <a:rPr lang="en-SG" dirty="0">
                <a:solidFill>
                  <a:schemeClr val="bg2"/>
                </a:solidFill>
                <a:latin typeface="+mn-lt"/>
              </a:rPr>
              <a:t> and </a:t>
            </a:r>
            <a:r>
              <a:rPr lang="en-SG" dirty="0" err="1">
                <a:solidFill>
                  <a:schemeClr val="bg2"/>
                </a:solidFill>
                <a:latin typeface="+mn-lt"/>
              </a:rPr>
              <a:t>ngram_range</a:t>
            </a:r>
            <a:r>
              <a:rPr lang="en-SG" dirty="0">
                <a:solidFill>
                  <a:schemeClr val="bg2"/>
                </a:solidFill>
                <a:latin typeface="+mn-lt"/>
              </a:rPr>
              <a:t> of (6,6). </a:t>
            </a:r>
          </a:p>
          <a:p>
            <a:pPr marL="171450" indent="-171450">
              <a:buFont typeface="Arial" panose="020B0604020202020204" pitchFamily="34" charset="0"/>
              <a:buChar char="•"/>
            </a:pPr>
            <a:r>
              <a:rPr lang="en-SG" dirty="0">
                <a:solidFill>
                  <a:schemeClr val="bg2"/>
                </a:solidFill>
                <a:latin typeface="+mn-lt"/>
              </a:rPr>
              <a:t>Multilabel handling method used was </a:t>
            </a:r>
            <a:r>
              <a:rPr lang="en-SG" dirty="0" err="1">
                <a:solidFill>
                  <a:schemeClr val="bg2"/>
                </a:solidFill>
                <a:latin typeface="+mn-lt"/>
              </a:rPr>
              <a:t>OneVsAll</a:t>
            </a:r>
            <a:endParaRPr lang="en-SG" dirty="0">
              <a:solidFill>
                <a:schemeClr val="bg2"/>
              </a:solidFill>
              <a:latin typeface="+mn-lt"/>
            </a:endParaRPr>
          </a:p>
          <a:p>
            <a:pPr marL="171450" indent="-171450">
              <a:buFont typeface="Arial" panose="020B0604020202020204" pitchFamily="34" charset="0"/>
              <a:buChar char="•"/>
            </a:pPr>
            <a:r>
              <a:rPr lang="en-SG" dirty="0" err="1">
                <a:solidFill>
                  <a:schemeClr val="bg2"/>
                </a:solidFill>
                <a:latin typeface="+mn-lt"/>
              </a:rPr>
              <a:t>XGBoost</a:t>
            </a:r>
            <a:r>
              <a:rPr lang="en-SG" dirty="0">
                <a:solidFill>
                  <a:schemeClr val="bg2"/>
                </a:solidFill>
                <a:latin typeface="+mn-lt"/>
              </a:rPr>
              <a:t> has achieved a higher accuracy value of 0.3625 but its F1 score is very low as compared to others.</a:t>
            </a:r>
          </a:p>
          <a:p>
            <a:pPr marL="171450" indent="-171450">
              <a:buFont typeface="Arial" panose="020B0604020202020204" pitchFamily="34" charset="0"/>
              <a:buChar char="•"/>
            </a:pPr>
            <a:r>
              <a:rPr lang="en-SG" dirty="0" err="1">
                <a:solidFill>
                  <a:schemeClr val="bg2"/>
                </a:solidFill>
                <a:latin typeface="+mn-lt"/>
              </a:rPr>
              <a:t>SGDClassifier</a:t>
            </a:r>
            <a:r>
              <a:rPr lang="en-SG" dirty="0">
                <a:solidFill>
                  <a:schemeClr val="bg2"/>
                </a:solidFill>
                <a:latin typeface="+mn-lt"/>
              </a:rPr>
              <a:t> on the other hand, has a much higher F1 score of 0.3429. </a:t>
            </a:r>
          </a:p>
        </p:txBody>
      </p:sp>
    </p:spTree>
    <p:extLst>
      <p:ext uri="{BB962C8B-B14F-4D97-AF65-F5344CB8AC3E}">
        <p14:creationId xmlns:p14="http://schemas.microsoft.com/office/powerpoint/2010/main" val="2471254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5" name="Text Placeholder 4">
            <a:extLst>
              <a:ext uri="{FF2B5EF4-FFF2-40B4-BE49-F238E27FC236}">
                <a16:creationId xmlns:a16="http://schemas.microsoft.com/office/drawing/2014/main" id="{8F8E5F49-A078-40D7-8748-DEC15F236011}"/>
              </a:ext>
            </a:extLst>
          </p:cNvPr>
          <p:cNvSpPr txBox="1">
            <a:spLocks noGrp="1"/>
          </p:cNvSpPr>
          <p:nvPr>
            <p:ph type="body" idx="1"/>
          </p:nvPr>
        </p:nvSpPr>
        <p:spPr>
          <a:xfrm>
            <a:off x="5902864" y="621231"/>
            <a:ext cx="2463327" cy="3901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171450" indent="-171450">
              <a:buFont typeface="Arial" panose="020B0604020202020204" pitchFamily="34" charset="0"/>
              <a:buChar char="•"/>
            </a:pPr>
            <a:r>
              <a:rPr lang="en-SG" sz="1400" dirty="0">
                <a:solidFill>
                  <a:schemeClr val="bg2"/>
                </a:solidFill>
                <a:latin typeface="+mn-lt"/>
              </a:rPr>
              <a:t>Parameters of TFIDF and Count Vectorizer were kept the same as previous section. </a:t>
            </a:r>
          </a:p>
          <a:p>
            <a:pPr marL="171450" indent="-171450">
              <a:buFont typeface="Arial" panose="020B0604020202020204" pitchFamily="34" charset="0"/>
              <a:buChar char="•"/>
            </a:pPr>
            <a:r>
              <a:rPr lang="en-SG" sz="1400" dirty="0">
                <a:solidFill>
                  <a:schemeClr val="bg2"/>
                </a:solidFill>
                <a:latin typeface="+mn-lt"/>
              </a:rPr>
              <a:t>Model used for testing was </a:t>
            </a:r>
            <a:r>
              <a:rPr lang="en-SG" sz="1400" dirty="0" err="1">
                <a:solidFill>
                  <a:schemeClr val="bg2"/>
                </a:solidFill>
                <a:latin typeface="+mn-lt"/>
              </a:rPr>
              <a:t>SGDClassifier</a:t>
            </a:r>
            <a:r>
              <a:rPr lang="en-SG" sz="1400" dirty="0">
                <a:solidFill>
                  <a:schemeClr val="bg2"/>
                </a:solidFill>
                <a:latin typeface="+mn-lt"/>
              </a:rPr>
              <a:t>. </a:t>
            </a:r>
          </a:p>
          <a:p>
            <a:pPr marL="171450" indent="-171450">
              <a:buFont typeface="Arial" panose="020B0604020202020204" pitchFamily="34" charset="0"/>
              <a:buChar char="•"/>
            </a:pPr>
            <a:r>
              <a:rPr lang="en-SG" sz="1400" dirty="0">
                <a:solidFill>
                  <a:schemeClr val="bg2"/>
                </a:solidFill>
                <a:latin typeface="+mn-lt"/>
              </a:rPr>
              <a:t>As observed from the table, Binary Relevance had the highest accuracy value with 0.3823 but lowest F1 score of 0.2917.</a:t>
            </a:r>
          </a:p>
          <a:p>
            <a:pPr marL="171450" indent="-171450">
              <a:buFont typeface="Arial" panose="020B0604020202020204" pitchFamily="34" charset="0"/>
              <a:buChar char="•"/>
            </a:pPr>
            <a:r>
              <a:rPr lang="en-SG" sz="1400" dirty="0">
                <a:solidFill>
                  <a:schemeClr val="bg2"/>
                </a:solidFill>
                <a:latin typeface="+mn-lt"/>
              </a:rPr>
              <a:t>Classifier Chain had the highest F1 score of 0.3838 but relatively lower accuracy of 0.2990.</a:t>
            </a:r>
          </a:p>
        </p:txBody>
      </p:sp>
      <p:sp>
        <p:nvSpPr>
          <p:cNvPr id="1377" name="Google Shape;1377;p5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Multi-Label handler</a:t>
            </a:r>
            <a:endParaRPr/>
          </a:p>
        </p:txBody>
      </p:sp>
      <p:pic>
        <p:nvPicPr>
          <p:cNvPr id="4" name="Picture 3">
            <a:extLst>
              <a:ext uri="{FF2B5EF4-FFF2-40B4-BE49-F238E27FC236}">
                <a16:creationId xmlns:a16="http://schemas.microsoft.com/office/drawing/2014/main" id="{4BA41B75-D984-4CFC-A6A3-7E31CA8DF858}"/>
              </a:ext>
            </a:extLst>
          </p:cNvPr>
          <p:cNvPicPr>
            <a:picLocks noChangeAspect="1"/>
          </p:cNvPicPr>
          <p:nvPr/>
        </p:nvPicPr>
        <p:blipFill rotWithShape="1">
          <a:blip r:embed="rId3"/>
          <a:srcRect r="47581" b="11195"/>
          <a:stretch/>
        </p:blipFill>
        <p:spPr>
          <a:xfrm>
            <a:off x="720001" y="1140034"/>
            <a:ext cx="4925756" cy="2085028"/>
          </a:xfrm>
          <a:prstGeom prst="rect">
            <a:avLst/>
          </a:prstGeom>
        </p:spPr>
      </p:pic>
    </p:spTree>
    <p:extLst>
      <p:ext uri="{BB962C8B-B14F-4D97-AF65-F5344CB8AC3E}">
        <p14:creationId xmlns:p14="http://schemas.microsoft.com/office/powerpoint/2010/main" val="3361400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0" name="Text Placeholder 9">
            <a:extLst>
              <a:ext uri="{FF2B5EF4-FFF2-40B4-BE49-F238E27FC236}">
                <a16:creationId xmlns:a16="http://schemas.microsoft.com/office/drawing/2014/main" id="{BBBAE208-604C-4A8B-A3EA-CF0B5FDC6573}"/>
              </a:ext>
            </a:extLst>
          </p:cNvPr>
          <p:cNvSpPr>
            <a:spLocks noGrp="1"/>
          </p:cNvSpPr>
          <p:nvPr>
            <p:ph type="body" idx="1"/>
          </p:nvPr>
        </p:nvSpPr>
        <p:spPr/>
        <p:txBody>
          <a:bodyPr/>
          <a:lstStyle/>
          <a:p>
            <a:endParaRPr lang="en-SG"/>
          </a:p>
        </p:txBody>
      </p:sp>
      <p:sp>
        <p:nvSpPr>
          <p:cNvPr id="1383" name="Google Shape;1383;p5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TFIDF Vectorizer</a:t>
            </a:r>
            <a:endParaRPr/>
          </a:p>
        </p:txBody>
      </p:sp>
      <p:pic>
        <p:nvPicPr>
          <p:cNvPr id="3" name="Picture 2">
            <a:extLst>
              <a:ext uri="{FF2B5EF4-FFF2-40B4-BE49-F238E27FC236}">
                <a16:creationId xmlns:a16="http://schemas.microsoft.com/office/drawing/2014/main" id="{28E297BF-9E90-48AD-BCCD-0DB3F72C7026}"/>
              </a:ext>
            </a:extLst>
          </p:cNvPr>
          <p:cNvPicPr>
            <a:picLocks noChangeAspect="1"/>
          </p:cNvPicPr>
          <p:nvPr/>
        </p:nvPicPr>
        <p:blipFill rotWithShape="1">
          <a:blip r:embed="rId3"/>
          <a:srcRect r="47963" b="9355"/>
          <a:stretch/>
        </p:blipFill>
        <p:spPr>
          <a:xfrm>
            <a:off x="612915" y="1012174"/>
            <a:ext cx="3811111" cy="2121821"/>
          </a:xfrm>
          <a:prstGeom prst="rect">
            <a:avLst/>
          </a:prstGeom>
        </p:spPr>
      </p:pic>
      <p:sp>
        <p:nvSpPr>
          <p:cNvPr id="5" name="Text Placeholder 4">
            <a:extLst>
              <a:ext uri="{FF2B5EF4-FFF2-40B4-BE49-F238E27FC236}">
                <a16:creationId xmlns:a16="http://schemas.microsoft.com/office/drawing/2014/main" id="{C43C7814-5D28-41AC-A116-F277D00C0558}"/>
              </a:ext>
            </a:extLst>
          </p:cNvPr>
          <p:cNvSpPr txBox="1">
            <a:spLocks/>
          </p:cNvSpPr>
          <p:nvPr/>
        </p:nvSpPr>
        <p:spPr>
          <a:xfrm>
            <a:off x="5462858" y="1022205"/>
            <a:ext cx="2778125" cy="4007221"/>
          </a:xfrm>
          <a:prstGeom prst="rect">
            <a:avLst/>
          </a:prstGeom>
          <a:noFill/>
          <a:ln>
            <a:noFill/>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rtlCol="0" anchor="t" anchorCtr="0">
            <a:sp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Maitree Medium"/>
              <a:buChar char="●"/>
              <a:defRPr sz="1800" b="0" i="0" u="none" strike="noStrike" cap="none">
                <a:solidFill>
                  <a:schemeClr val="accent1"/>
                </a:solidFill>
                <a:latin typeface="Maitree Medium"/>
                <a:ea typeface="Maitree Medium"/>
                <a:cs typeface="Maitree Medium"/>
                <a:sym typeface="Maitree Medium"/>
              </a:defRPr>
            </a:lvl1pPr>
            <a:lvl2pPr marL="914400" marR="0" lvl="1"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2pPr>
            <a:lvl3pPr marL="1371600" marR="0" lvl="2"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3pPr>
            <a:lvl4pPr marL="1828800" marR="0" lvl="3"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4pPr>
            <a:lvl5pPr marL="2286000" marR="0" lvl="4"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5pPr>
            <a:lvl6pPr marL="2743200" marR="0" lvl="5"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6pPr>
            <a:lvl7pPr marL="3200400" marR="0" lvl="6"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7pPr>
            <a:lvl8pPr marL="3657600" marR="0" lvl="7"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8pPr>
            <a:lvl9pPr marL="4114800" marR="0" lvl="8" indent="-317500" algn="l" rtl="0">
              <a:lnSpc>
                <a:spcPct val="115000"/>
              </a:lnSpc>
              <a:spcBef>
                <a:spcPts val="1600"/>
              </a:spcBef>
              <a:spcAft>
                <a:spcPts val="160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9pPr>
          </a:lstStyle>
          <a:p>
            <a:r>
              <a:rPr lang="en-US" sz="1200" dirty="0">
                <a:latin typeface="+mn-lt"/>
              </a:rPr>
              <a:t>Word analyzer with F1 score was 0.3925 </a:t>
            </a:r>
            <a:r>
              <a:rPr lang="en-US" sz="1200" dirty="0">
                <a:latin typeface="+mn-lt"/>
                <a:sym typeface="Wingdings" panose="05000000000000000000" pitchFamily="2" charset="2"/>
              </a:rPr>
              <a:t> </a:t>
            </a:r>
            <a:r>
              <a:rPr lang="en-US" sz="1200" dirty="0" err="1">
                <a:latin typeface="+mn-lt"/>
              </a:rPr>
              <a:t>ngram_range</a:t>
            </a:r>
            <a:r>
              <a:rPr lang="en-US" sz="1200" dirty="0">
                <a:latin typeface="+mn-lt"/>
              </a:rPr>
              <a:t> (1,3). </a:t>
            </a:r>
          </a:p>
          <a:p>
            <a:r>
              <a:rPr lang="en-US" sz="1200" dirty="0">
                <a:latin typeface="+mn-lt"/>
              </a:rPr>
              <a:t>Char analyzer with F1 score 0.4065 </a:t>
            </a:r>
            <a:r>
              <a:rPr lang="en-US" sz="1200" dirty="0">
                <a:latin typeface="+mn-lt"/>
                <a:sym typeface="Wingdings" panose="05000000000000000000" pitchFamily="2" charset="2"/>
              </a:rPr>
              <a:t> </a:t>
            </a:r>
            <a:r>
              <a:rPr lang="en-US" sz="1200" dirty="0" err="1">
                <a:latin typeface="+mn-lt"/>
                <a:sym typeface="Wingdings" panose="05000000000000000000" pitchFamily="2" charset="2"/>
              </a:rPr>
              <a:t>ngarm_range</a:t>
            </a:r>
            <a:r>
              <a:rPr lang="en-US" sz="1200" dirty="0">
                <a:latin typeface="+mn-lt"/>
                <a:sym typeface="Wingdings" panose="05000000000000000000" pitchFamily="2" charset="2"/>
              </a:rPr>
              <a:t> (6,6)</a:t>
            </a:r>
            <a:endParaRPr lang="en-US" sz="1200" dirty="0">
              <a:latin typeface="+mn-lt"/>
            </a:endParaRPr>
          </a:p>
          <a:p>
            <a:r>
              <a:rPr lang="en-US" sz="1200" dirty="0" err="1">
                <a:latin typeface="+mn-lt"/>
              </a:rPr>
              <a:t>max_features</a:t>
            </a:r>
            <a:r>
              <a:rPr lang="en-US" sz="1200" dirty="0">
                <a:latin typeface="+mn-lt"/>
              </a:rPr>
              <a:t> from 5000 to 20000</a:t>
            </a:r>
            <a:r>
              <a:rPr lang="en-US" sz="1200" dirty="0">
                <a:latin typeface="+mn-lt"/>
                <a:sym typeface="Wingdings" panose="05000000000000000000" pitchFamily="2" charset="2"/>
              </a:rPr>
              <a:t> </a:t>
            </a:r>
          </a:p>
          <a:p>
            <a:r>
              <a:rPr lang="en-US" sz="1200" dirty="0">
                <a:latin typeface="+mn-lt"/>
              </a:rPr>
              <a:t>Best F1 Score </a:t>
            </a:r>
            <a:r>
              <a:rPr lang="en-US" sz="1200" dirty="0">
                <a:latin typeface="+mn-lt"/>
                <a:sym typeface="Wingdings" panose="05000000000000000000" pitchFamily="2" charset="2"/>
              </a:rPr>
              <a:t></a:t>
            </a:r>
            <a:r>
              <a:rPr lang="en-US" sz="1200" dirty="0">
                <a:latin typeface="+mn-lt"/>
              </a:rPr>
              <a:t> 0.4052 with a </a:t>
            </a:r>
            <a:r>
              <a:rPr lang="en-US" sz="1200" dirty="0" err="1">
                <a:latin typeface="+mn-lt"/>
              </a:rPr>
              <a:t>max_feature</a:t>
            </a:r>
            <a:r>
              <a:rPr lang="en-US" sz="1200" dirty="0">
                <a:latin typeface="+mn-lt"/>
              </a:rPr>
              <a:t> of 15000</a:t>
            </a:r>
          </a:p>
          <a:p>
            <a:r>
              <a:rPr lang="en-US" sz="1200" dirty="0" err="1">
                <a:latin typeface="+mn-lt"/>
              </a:rPr>
              <a:t>Ngram_range</a:t>
            </a:r>
            <a:r>
              <a:rPr lang="en-US" sz="1200" dirty="0">
                <a:latin typeface="+mn-lt"/>
              </a:rPr>
              <a:t> </a:t>
            </a:r>
            <a:r>
              <a:rPr lang="en-US" sz="1200" dirty="0">
                <a:latin typeface="+mn-lt"/>
                <a:sym typeface="Wingdings" panose="05000000000000000000" pitchFamily="2" charset="2"/>
              </a:rPr>
              <a:t> </a:t>
            </a:r>
            <a:r>
              <a:rPr lang="en-US" sz="1200" dirty="0">
                <a:latin typeface="+mn-lt"/>
              </a:rPr>
              <a:t>Upper limit set at 6 lower limit was increased from 1 to 6. </a:t>
            </a:r>
          </a:p>
          <a:p>
            <a:r>
              <a:rPr lang="en-US" sz="1200" dirty="0">
                <a:latin typeface="+mn-lt"/>
              </a:rPr>
              <a:t>Best </a:t>
            </a:r>
            <a:r>
              <a:rPr lang="en-US" sz="1200" dirty="0" err="1">
                <a:latin typeface="+mn-lt"/>
              </a:rPr>
              <a:t>ngram_range</a:t>
            </a:r>
            <a:r>
              <a:rPr lang="en-US" sz="1200" dirty="0">
                <a:latin typeface="+mn-lt"/>
              </a:rPr>
              <a:t> was 3,6 with a F1 score of 0.4210</a:t>
            </a:r>
          </a:p>
          <a:p>
            <a:r>
              <a:rPr lang="en-SG" sz="1200" dirty="0">
                <a:latin typeface="+mn-lt"/>
              </a:rPr>
              <a:t>Lower bound fixed to 3</a:t>
            </a:r>
          </a:p>
          <a:p>
            <a:r>
              <a:rPr lang="en-SG" sz="1200" dirty="0">
                <a:latin typeface="+mn-lt"/>
              </a:rPr>
              <a:t>Best upper value as achieved at 8 where the F1 score was 0.4509</a:t>
            </a:r>
            <a:endParaRPr lang="en-SG" sz="1000" dirty="0">
              <a:latin typeface="+mn-lt"/>
            </a:endParaRPr>
          </a:p>
        </p:txBody>
      </p:sp>
      <p:pic>
        <p:nvPicPr>
          <p:cNvPr id="9" name="Picture 8">
            <a:extLst>
              <a:ext uri="{FF2B5EF4-FFF2-40B4-BE49-F238E27FC236}">
                <a16:creationId xmlns:a16="http://schemas.microsoft.com/office/drawing/2014/main" id="{0E6A27B1-3D97-4850-9ECA-EB3DBBB36DE8}"/>
              </a:ext>
            </a:extLst>
          </p:cNvPr>
          <p:cNvPicPr>
            <a:picLocks noChangeAspect="1"/>
          </p:cNvPicPr>
          <p:nvPr/>
        </p:nvPicPr>
        <p:blipFill rotWithShape="1">
          <a:blip r:embed="rId4"/>
          <a:srcRect r="40261" b="11809"/>
          <a:stretch/>
        </p:blipFill>
        <p:spPr>
          <a:xfrm>
            <a:off x="612915" y="3205360"/>
            <a:ext cx="4268294" cy="1556350"/>
          </a:xfrm>
          <a:prstGeom prst="rect">
            <a:avLst/>
          </a:prstGeom>
        </p:spPr>
      </p:pic>
    </p:spTree>
    <p:extLst>
      <p:ext uri="{BB962C8B-B14F-4D97-AF65-F5344CB8AC3E}">
        <p14:creationId xmlns:p14="http://schemas.microsoft.com/office/powerpoint/2010/main" val="3379246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5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TFIDF Vectorizer vs Word2vec</a:t>
            </a:r>
            <a:endParaRPr/>
          </a:p>
        </p:txBody>
      </p:sp>
      <p:sp>
        <p:nvSpPr>
          <p:cNvPr id="1390" name="Google Shape;1390;p56"/>
          <p:cNvSpPr txBox="1">
            <a:spLocks noGrp="1"/>
          </p:cNvSpPr>
          <p:nvPr>
            <p:ph type="body" idx="1"/>
          </p:nvPr>
        </p:nvSpPr>
        <p:spPr>
          <a:xfrm>
            <a:off x="5168533" y="1205846"/>
            <a:ext cx="3351167" cy="3576900"/>
          </a:xfrm>
          <a:prstGeom prst="rect">
            <a:avLst/>
          </a:prstGeom>
        </p:spPr>
        <p:txBody>
          <a:bodyPr spcFirstLastPara="1" wrap="square" lIns="91425" tIns="91425" rIns="91425" bIns="91425" anchor="ctr" anchorCtr="0">
            <a:noAutofit/>
          </a:bodyPr>
          <a:lstStyle/>
          <a:p>
            <a:pPr marL="171450" indent="-171450">
              <a:spcAft>
                <a:spcPts val="1600"/>
              </a:spcAft>
              <a:buFont typeface="Arial" panose="020B0604020202020204" pitchFamily="34" charset="0"/>
              <a:buChar char="•"/>
            </a:pPr>
            <a:r>
              <a:rPr lang="en-US" dirty="0">
                <a:latin typeface="+mn-lt"/>
              </a:rPr>
              <a:t>At the last step, experimented on word embedding instead of bag of words embedding with TFIDF vectorizer. </a:t>
            </a:r>
          </a:p>
          <a:p>
            <a:pPr marL="171450" indent="-171450">
              <a:spcAft>
                <a:spcPts val="1600"/>
              </a:spcAft>
              <a:buFont typeface="Arial" panose="020B0604020202020204" pitchFamily="34" charset="0"/>
              <a:buChar char="•"/>
            </a:pPr>
            <a:r>
              <a:rPr lang="en-US" dirty="0">
                <a:latin typeface="+mn-lt"/>
              </a:rPr>
              <a:t>Added vector of each word in a sentence together and divided by the total number of words in a plot. </a:t>
            </a:r>
          </a:p>
          <a:p>
            <a:pPr marL="171450" indent="-171450">
              <a:spcAft>
                <a:spcPts val="1600"/>
              </a:spcAft>
              <a:buFont typeface="Arial" panose="020B0604020202020204" pitchFamily="34" charset="0"/>
              <a:buChar char="•"/>
            </a:pPr>
            <a:r>
              <a:rPr lang="en-US" dirty="0">
                <a:latin typeface="+mn-lt"/>
              </a:rPr>
              <a:t>The result was saved in pickle file. This was because each vectorization process consumes a great amount of time.</a:t>
            </a:r>
          </a:p>
          <a:p>
            <a:pPr marL="171450" indent="-171450">
              <a:spcAft>
                <a:spcPts val="1600"/>
              </a:spcAft>
              <a:buFont typeface="Arial" panose="020B0604020202020204" pitchFamily="34" charset="0"/>
              <a:buChar char="•"/>
            </a:pPr>
            <a:r>
              <a:rPr lang="en-US" dirty="0">
                <a:latin typeface="+mn-lt"/>
              </a:rPr>
              <a:t>Simply load the data from files when we need them. </a:t>
            </a:r>
          </a:p>
          <a:p>
            <a:pPr marL="171450" indent="-171450">
              <a:spcAft>
                <a:spcPts val="1600"/>
              </a:spcAft>
              <a:buFont typeface="Arial" panose="020B0604020202020204" pitchFamily="34" charset="0"/>
              <a:buChar char="•"/>
            </a:pPr>
            <a:r>
              <a:rPr lang="en-US" dirty="0">
                <a:latin typeface="+mn-lt"/>
              </a:rPr>
              <a:t>By using Word2Vec vectorizer, our performance on F1 score has improved significantly with a result of 0.5176 as compared to 0.4643 when we used TFIDF vectorizer</a:t>
            </a:r>
            <a:endParaRPr lang="en-SG" dirty="0">
              <a:latin typeface="+mn-lt"/>
            </a:endParaRPr>
          </a:p>
        </p:txBody>
      </p:sp>
      <p:pic>
        <p:nvPicPr>
          <p:cNvPr id="3" name="Picture 2">
            <a:extLst>
              <a:ext uri="{FF2B5EF4-FFF2-40B4-BE49-F238E27FC236}">
                <a16:creationId xmlns:a16="http://schemas.microsoft.com/office/drawing/2014/main" id="{5903539A-EDD6-4369-B598-37E77A76F6E7}"/>
              </a:ext>
            </a:extLst>
          </p:cNvPr>
          <p:cNvPicPr>
            <a:picLocks noChangeAspect="1"/>
          </p:cNvPicPr>
          <p:nvPr/>
        </p:nvPicPr>
        <p:blipFill rotWithShape="1">
          <a:blip r:embed="rId3"/>
          <a:srcRect r="51018" b="8882"/>
          <a:stretch/>
        </p:blipFill>
        <p:spPr>
          <a:xfrm>
            <a:off x="624300" y="1050279"/>
            <a:ext cx="4162548" cy="2375875"/>
          </a:xfrm>
          <a:prstGeom prst="rect">
            <a:avLst/>
          </a:prstGeom>
        </p:spPr>
      </p:pic>
    </p:spTree>
    <p:extLst>
      <p:ext uri="{BB962C8B-B14F-4D97-AF65-F5344CB8AC3E}">
        <p14:creationId xmlns:p14="http://schemas.microsoft.com/office/powerpoint/2010/main" val="738073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58"/>
          <p:cNvSpPr txBox="1">
            <a:spLocks noGrp="1"/>
          </p:cNvSpPr>
          <p:nvPr>
            <p:ph type="title"/>
          </p:nvPr>
        </p:nvSpPr>
        <p:spPr>
          <a:xfrm>
            <a:off x="720000" y="540000"/>
            <a:ext cx="7704000" cy="31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1402" name="Google Shape;1402;p58"/>
          <p:cNvSpPr txBox="1">
            <a:spLocks noGrp="1"/>
          </p:cNvSpPr>
          <p:nvPr>
            <p:ph type="subTitle" idx="1"/>
          </p:nvPr>
        </p:nvSpPr>
        <p:spPr>
          <a:xfrm>
            <a:off x="3799027" y="1531506"/>
            <a:ext cx="1803300" cy="577200"/>
          </a:xfrm>
          <a:prstGeom prst="rect">
            <a:avLst/>
          </a:prstGeom>
        </p:spPr>
        <p:txBody>
          <a:bodyPr spcFirstLastPara="1" wrap="square" lIns="91425" tIns="91425" rIns="91425" bIns="91425" anchor="t" anchorCtr="0">
            <a:noAutofit/>
          </a:bodyPr>
          <a:lstStyle/>
          <a:p>
            <a:pPr marL="171450" lvl="0" indent="-171450" algn="ctr" rtl="0">
              <a:spcBef>
                <a:spcPts val="0"/>
              </a:spcBef>
              <a:spcAft>
                <a:spcPts val="0"/>
              </a:spcAft>
              <a:buFont typeface="Arial" panose="020B0604020202020204" pitchFamily="34" charset="0"/>
              <a:buChar char="•"/>
            </a:pPr>
            <a:r>
              <a:rPr lang="en-SG" dirty="0"/>
              <a:t>Lower F1 score </a:t>
            </a:r>
            <a:r>
              <a:rPr lang="en-SG" dirty="0">
                <a:sym typeface="Wingdings" panose="05000000000000000000" pitchFamily="2" charset="2"/>
              </a:rPr>
              <a:t> High Recall</a:t>
            </a:r>
            <a:endParaRPr lang="en-SG" dirty="0"/>
          </a:p>
          <a:p>
            <a:pPr marL="171450" lvl="0" indent="-171450" algn="ctr" rtl="0">
              <a:spcBef>
                <a:spcPts val="0"/>
              </a:spcBef>
              <a:spcAft>
                <a:spcPts val="0"/>
              </a:spcAft>
              <a:buFont typeface="Arial" panose="020B0604020202020204" pitchFamily="34" charset="0"/>
              <a:buChar char="•"/>
            </a:pPr>
            <a:r>
              <a:rPr lang="en-SG" dirty="0"/>
              <a:t>Higher F1 score </a:t>
            </a:r>
            <a:r>
              <a:rPr lang="en-SG" dirty="0">
                <a:sym typeface="Wingdings" panose="05000000000000000000" pitchFamily="2" charset="2"/>
              </a:rPr>
              <a:t> High Precision</a:t>
            </a:r>
          </a:p>
          <a:p>
            <a:pPr marL="171450" lvl="0" indent="-171450" algn="ctr" rtl="0">
              <a:spcBef>
                <a:spcPts val="0"/>
              </a:spcBef>
              <a:spcAft>
                <a:spcPts val="0"/>
              </a:spcAft>
              <a:buFont typeface="Arial" panose="020B0604020202020204" pitchFamily="34" charset="0"/>
              <a:buChar char="•"/>
            </a:pPr>
            <a:r>
              <a:rPr lang="en-SG" dirty="0">
                <a:sym typeface="Wingdings" panose="05000000000000000000" pitchFamily="2" charset="2"/>
              </a:rPr>
              <a:t>High Precision  Small False Positive</a:t>
            </a:r>
          </a:p>
          <a:p>
            <a:pPr marL="171450" lvl="0" indent="-171450" algn="ctr" rtl="0">
              <a:spcBef>
                <a:spcPts val="0"/>
              </a:spcBef>
              <a:spcAft>
                <a:spcPts val="0"/>
              </a:spcAft>
              <a:buFont typeface="Arial" panose="020B0604020202020204" pitchFamily="34" charset="0"/>
              <a:buChar char="•"/>
            </a:pPr>
            <a:r>
              <a:rPr lang="en-SG" dirty="0">
                <a:sym typeface="Wingdings" panose="05000000000000000000" pitchFamily="2" charset="2"/>
              </a:rPr>
              <a:t>Small Recall  High False Negative </a:t>
            </a:r>
            <a:endParaRPr dirty="0"/>
          </a:p>
        </p:txBody>
      </p:sp>
      <p:sp>
        <p:nvSpPr>
          <p:cNvPr id="1403" name="Google Shape;1403;p58"/>
          <p:cNvSpPr txBox="1">
            <a:spLocks noGrp="1"/>
          </p:cNvSpPr>
          <p:nvPr>
            <p:ph type="subTitle" idx="2"/>
          </p:nvPr>
        </p:nvSpPr>
        <p:spPr>
          <a:xfrm>
            <a:off x="3732200" y="1073976"/>
            <a:ext cx="1803300" cy="44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SG" dirty="0"/>
              <a:t>Findings</a:t>
            </a:r>
            <a:endParaRPr dirty="0"/>
          </a:p>
        </p:txBody>
      </p:sp>
      <p:sp>
        <p:nvSpPr>
          <p:cNvPr id="1404" name="Google Shape;1404;p58"/>
          <p:cNvSpPr txBox="1">
            <a:spLocks noGrp="1"/>
          </p:cNvSpPr>
          <p:nvPr>
            <p:ph type="subTitle" idx="3"/>
          </p:nvPr>
        </p:nvSpPr>
        <p:spPr>
          <a:xfrm>
            <a:off x="5903099" y="1630488"/>
            <a:ext cx="1803300" cy="577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SG" dirty="0"/>
              <a:t>Not considered Neural Network so far</a:t>
            </a:r>
          </a:p>
          <a:p>
            <a:pPr marL="171450" lvl="0" indent="-171450" algn="l" rtl="0">
              <a:spcBef>
                <a:spcPts val="0"/>
              </a:spcBef>
              <a:spcAft>
                <a:spcPts val="0"/>
              </a:spcAft>
              <a:buFont typeface="Arial" panose="020B0604020202020204" pitchFamily="34" charset="0"/>
              <a:buChar char="•"/>
            </a:pPr>
            <a:r>
              <a:rPr lang="en-SG" dirty="0"/>
              <a:t>Could focus more on NN in the future</a:t>
            </a:r>
          </a:p>
          <a:p>
            <a:pPr marL="171450" lvl="0" indent="-171450" algn="l" rtl="0">
              <a:spcBef>
                <a:spcPts val="0"/>
              </a:spcBef>
              <a:spcAft>
                <a:spcPts val="0"/>
              </a:spcAft>
              <a:buFont typeface="Arial" panose="020B0604020202020204" pitchFamily="34" charset="0"/>
              <a:buChar char="•"/>
            </a:pPr>
            <a:r>
              <a:rPr lang="en-SG" dirty="0"/>
              <a:t>Training own Word2Vec model with given data</a:t>
            </a:r>
            <a:endParaRPr dirty="0"/>
          </a:p>
        </p:txBody>
      </p:sp>
      <p:sp>
        <p:nvSpPr>
          <p:cNvPr id="1405" name="Google Shape;1405;p58"/>
          <p:cNvSpPr txBox="1">
            <a:spLocks noGrp="1"/>
          </p:cNvSpPr>
          <p:nvPr>
            <p:ph type="subTitle" idx="4"/>
          </p:nvPr>
        </p:nvSpPr>
        <p:spPr>
          <a:xfrm>
            <a:off x="5892006" y="1057832"/>
            <a:ext cx="1803300" cy="44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Future work</a:t>
            </a:r>
            <a:endParaRPr dirty="0"/>
          </a:p>
        </p:txBody>
      </p:sp>
      <p:sp>
        <p:nvSpPr>
          <p:cNvPr id="1406" name="Google Shape;1406;p58"/>
          <p:cNvSpPr txBox="1">
            <a:spLocks noGrp="1"/>
          </p:cNvSpPr>
          <p:nvPr>
            <p:ph type="subTitle" idx="5"/>
          </p:nvPr>
        </p:nvSpPr>
        <p:spPr>
          <a:xfrm>
            <a:off x="1708375" y="1638044"/>
            <a:ext cx="1803300" cy="577200"/>
          </a:xfrm>
          <a:prstGeom prst="rect">
            <a:avLst/>
          </a:prstGeom>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SG" dirty="0"/>
              <a:t>Best Result was achieved with the help of Word2Vec</a:t>
            </a:r>
          </a:p>
          <a:p>
            <a:pPr marL="171450" lvl="0" indent="-171450" algn="r" rtl="0">
              <a:spcBef>
                <a:spcPts val="0"/>
              </a:spcBef>
              <a:spcAft>
                <a:spcPts val="0"/>
              </a:spcAft>
              <a:buFont typeface="Arial" panose="020B0604020202020204" pitchFamily="34" charset="0"/>
              <a:buChar char="•"/>
            </a:pPr>
            <a:r>
              <a:rPr lang="en-SG" dirty="0"/>
              <a:t>F1 Score of 0.5176</a:t>
            </a:r>
            <a:endParaRPr dirty="0"/>
          </a:p>
        </p:txBody>
      </p:sp>
      <p:sp>
        <p:nvSpPr>
          <p:cNvPr id="1407" name="Google Shape;1407;p58"/>
          <p:cNvSpPr txBox="1">
            <a:spLocks noGrp="1"/>
          </p:cNvSpPr>
          <p:nvPr>
            <p:ph type="subTitle" idx="6"/>
          </p:nvPr>
        </p:nvSpPr>
        <p:spPr>
          <a:xfrm>
            <a:off x="1708250" y="1313294"/>
            <a:ext cx="1803300" cy="441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SG" dirty="0"/>
              <a:t>Best Performance</a:t>
            </a:r>
            <a:endParaRPr dirty="0"/>
          </a:p>
        </p:txBody>
      </p:sp>
      <p:grpSp>
        <p:nvGrpSpPr>
          <p:cNvPr id="1408" name="Google Shape;1408;p58"/>
          <p:cNvGrpSpPr/>
          <p:nvPr/>
        </p:nvGrpSpPr>
        <p:grpSpPr>
          <a:xfrm>
            <a:off x="-1095026" y="3065243"/>
            <a:ext cx="11602079" cy="2913233"/>
            <a:chOff x="-1106409" y="2404106"/>
            <a:chExt cx="11602079" cy="2913233"/>
          </a:xfrm>
        </p:grpSpPr>
        <p:grpSp>
          <p:nvGrpSpPr>
            <p:cNvPr id="1409" name="Google Shape;1409;p58"/>
            <p:cNvGrpSpPr/>
            <p:nvPr/>
          </p:nvGrpSpPr>
          <p:grpSpPr>
            <a:xfrm>
              <a:off x="-1106409" y="2404106"/>
              <a:ext cx="11602079" cy="2801413"/>
              <a:chOff x="-1106409" y="2404106"/>
              <a:chExt cx="11602079" cy="2801413"/>
            </a:xfrm>
          </p:grpSpPr>
          <p:sp>
            <p:nvSpPr>
              <p:cNvPr id="1410" name="Google Shape;1410;p58"/>
              <p:cNvSpPr/>
              <p:nvPr/>
            </p:nvSpPr>
            <p:spPr>
              <a:xfrm>
                <a:off x="-8775" y="4415675"/>
                <a:ext cx="9208415" cy="737578"/>
              </a:xfrm>
              <a:custGeom>
                <a:avLst/>
                <a:gdLst/>
                <a:ahLst/>
                <a:cxnLst/>
                <a:rect l="l" t="t" r="r" b="b"/>
                <a:pathLst>
                  <a:path w="225503" h="15189" extrusionOk="0">
                    <a:moveTo>
                      <a:pt x="1" y="1"/>
                    </a:moveTo>
                    <a:lnTo>
                      <a:pt x="1" y="15188"/>
                    </a:lnTo>
                    <a:lnTo>
                      <a:pt x="225503" y="15188"/>
                    </a:lnTo>
                    <a:lnTo>
                      <a:pt x="225503" y="1"/>
                    </a:ln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8"/>
              <p:cNvSpPr/>
              <p:nvPr/>
            </p:nvSpPr>
            <p:spPr>
              <a:xfrm>
                <a:off x="2826542" y="2757111"/>
                <a:ext cx="3821457" cy="1759469"/>
              </a:xfrm>
              <a:custGeom>
                <a:avLst/>
                <a:gdLst/>
                <a:ahLst/>
                <a:cxnLst/>
                <a:rect l="l" t="t" r="r" b="b"/>
                <a:pathLst>
                  <a:path w="94084" h="43318" extrusionOk="0">
                    <a:moveTo>
                      <a:pt x="6828" y="1"/>
                    </a:moveTo>
                    <a:cubicBezTo>
                      <a:pt x="5336" y="1"/>
                      <a:pt x="4002" y="886"/>
                      <a:pt x="3434" y="2259"/>
                    </a:cubicBezTo>
                    <a:lnTo>
                      <a:pt x="1321" y="7251"/>
                    </a:lnTo>
                    <a:cubicBezTo>
                      <a:pt x="1136" y="7713"/>
                      <a:pt x="1030" y="8189"/>
                      <a:pt x="1030" y="8691"/>
                    </a:cubicBezTo>
                    <a:lnTo>
                      <a:pt x="1030" y="13986"/>
                    </a:lnTo>
                    <a:cubicBezTo>
                      <a:pt x="423" y="14184"/>
                      <a:pt x="0" y="14766"/>
                      <a:pt x="0" y="15413"/>
                    </a:cubicBezTo>
                    <a:lnTo>
                      <a:pt x="0" y="43318"/>
                    </a:lnTo>
                    <a:lnTo>
                      <a:pt x="94084" y="43318"/>
                    </a:lnTo>
                    <a:lnTo>
                      <a:pt x="94084" y="15413"/>
                    </a:lnTo>
                    <a:cubicBezTo>
                      <a:pt x="94084" y="14585"/>
                      <a:pt x="93409" y="13917"/>
                      <a:pt x="92604" y="13917"/>
                    </a:cubicBezTo>
                    <a:cubicBezTo>
                      <a:pt x="92573" y="13917"/>
                      <a:pt x="92543" y="13918"/>
                      <a:pt x="92512" y="13920"/>
                    </a:cubicBezTo>
                    <a:lnTo>
                      <a:pt x="92512" y="8677"/>
                    </a:lnTo>
                    <a:cubicBezTo>
                      <a:pt x="92512" y="8189"/>
                      <a:pt x="92407" y="7713"/>
                      <a:pt x="92222" y="7251"/>
                    </a:cubicBezTo>
                    <a:lnTo>
                      <a:pt x="90109" y="2259"/>
                    </a:lnTo>
                    <a:cubicBezTo>
                      <a:pt x="89541" y="886"/>
                      <a:pt x="88194" y="1"/>
                      <a:pt x="86715" y="1"/>
                    </a:cubicBezTo>
                    <a:lnTo>
                      <a:pt x="77219" y="1"/>
                    </a:lnTo>
                    <a:cubicBezTo>
                      <a:pt x="75740" y="1"/>
                      <a:pt x="74393" y="886"/>
                      <a:pt x="73825" y="2259"/>
                    </a:cubicBezTo>
                    <a:lnTo>
                      <a:pt x="71712" y="7251"/>
                    </a:lnTo>
                    <a:cubicBezTo>
                      <a:pt x="71527" y="7713"/>
                      <a:pt x="71435" y="8189"/>
                      <a:pt x="71435" y="8677"/>
                    </a:cubicBezTo>
                    <a:lnTo>
                      <a:pt x="71435" y="13986"/>
                    </a:lnTo>
                    <a:cubicBezTo>
                      <a:pt x="71078" y="14105"/>
                      <a:pt x="70787" y="14343"/>
                      <a:pt x="70603" y="14660"/>
                    </a:cubicBezTo>
                    <a:cubicBezTo>
                      <a:pt x="70330" y="14201"/>
                      <a:pt x="69847" y="13917"/>
                      <a:pt x="69319" y="13917"/>
                    </a:cubicBezTo>
                    <a:cubicBezTo>
                      <a:pt x="69285" y="13917"/>
                      <a:pt x="69250" y="13918"/>
                      <a:pt x="69216" y="13920"/>
                    </a:cubicBezTo>
                    <a:lnTo>
                      <a:pt x="69216" y="8677"/>
                    </a:lnTo>
                    <a:cubicBezTo>
                      <a:pt x="69216" y="8189"/>
                      <a:pt x="69123" y="7713"/>
                      <a:pt x="68939" y="7251"/>
                    </a:cubicBezTo>
                    <a:lnTo>
                      <a:pt x="66826" y="2259"/>
                    </a:lnTo>
                    <a:cubicBezTo>
                      <a:pt x="66258" y="886"/>
                      <a:pt x="64911" y="1"/>
                      <a:pt x="63431" y="1"/>
                    </a:cubicBezTo>
                    <a:lnTo>
                      <a:pt x="53645" y="1"/>
                    </a:lnTo>
                    <a:cubicBezTo>
                      <a:pt x="52153" y="1"/>
                      <a:pt x="50819" y="886"/>
                      <a:pt x="50251" y="2259"/>
                    </a:cubicBezTo>
                    <a:lnTo>
                      <a:pt x="48138" y="7251"/>
                    </a:lnTo>
                    <a:cubicBezTo>
                      <a:pt x="47953" y="7713"/>
                      <a:pt x="47848" y="8189"/>
                      <a:pt x="47848" y="8677"/>
                    </a:cubicBezTo>
                    <a:lnTo>
                      <a:pt x="47848" y="13986"/>
                    </a:lnTo>
                    <a:cubicBezTo>
                      <a:pt x="47518" y="14092"/>
                      <a:pt x="47227" y="14330"/>
                      <a:pt x="47042" y="14633"/>
                    </a:cubicBezTo>
                    <a:cubicBezTo>
                      <a:pt x="46791" y="14224"/>
                      <a:pt x="46355" y="13960"/>
                      <a:pt x="45880" y="13920"/>
                    </a:cubicBezTo>
                    <a:lnTo>
                      <a:pt x="45682" y="13920"/>
                    </a:lnTo>
                    <a:lnTo>
                      <a:pt x="45682" y="8691"/>
                    </a:lnTo>
                    <a:cubicBezTo>
                      <a:pt x="45682" y="8189"/>
                      <a:pt x="45589" y="7713"/>
                      <a:pt x="45404" y="7251"/>
                    </a:cubicBezTo>
                    <a:lnTo>
                      <a:pt x="43291" y="2259"/>
                    </a:lnTo>
                    <a:cubicBezTo>
                      <a:pt x="42724" y="886"/>
                      <a:pt x="41376" y="1"/>
                      <a:pt x="39897" y="1"/>
                    </a:cubicBezTo>
                    <a:lnTo>
                      <a:pt x="30362" y="1"/>
                    </a:lnTo>
                    <a:cubicBezTo>
                      <a:pt x="28870" y="1"/>
                      <a:pt x="27536" y="886"/>
                      <a:pt x="26968" y="2259"/>
                    </a:cubicBezTo>
                    <a:lnTo>
                      <a:pt x="24855" y="7251"/>
                    </a:lnTo>
                    <a:cubicBezTo>
                      <a:pt x="24670" y="7713"/>
                      <a:pt x="24565" y="8189"/>
                      <a:pt x="24565" y="8691"/>
                    </a:cubicBezTo>
                    <a:lnTo>
                      <a:pt x="24565" y="13986"/>
                    </a:lnTo>
                    <a:cubicBezTo>
                      <a:pt x="24116" y="14132"/>
                      <a:pt x="23759" y="14488"/>
                      <a:pt x="23614" y="14937"/>
                    </a:cubicBezTo>
                    <a:cubicBezTo>
                      <a:pt x="23412" y="14319"/>
                      <a:pt x="22836" y="13918"/>
                      <a:pt x="22198" y="13918"/>
                    </a:cubicBezTo>
                    <a:cubicBezTo>
                      <a:pt x="22168" y="13918"/>
                      <a:pt x="22138" y="13919"/>
                      <a:pt x="22108" y="13920"/>
                    </a:cubicBezTo>
                    <a:lnTo>
                      <a:pt x="22108" y="8691"/>
                    </a:lnTo>
                    <a:cubicBezTo>
                      <a:pt x="22108" y="8189"/>
                      <a:pt x="22016" y="7713"/>
                      <a:pt x="21818" y="7251"/>
                    </a:cubicBezTo>
                    <a:lnTo>
                      <a:pt x="19718" y="2259"/>
                    </a:lnTo>
                    <a:cubicBezTo>
                      <a:pt x="19137" y="886"/>
                      <a:pt x="17803" y="1"/>
                      <a:pt x="16324"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8"/>
              <p:cNvSpPr/>
              <p:nvPr/>
            </p:nvSpPr>
            <p:spPr>
              <a:xfrm>
                <a:off x="6635043" y="2757111"/>
                <a:ext cx="3834901" cy="1759469"/>
              </a:xfrm>
              <a:custGeom>
                <a:avLst/>
                <a:gdLst/>
                <a:ahLst/>
                <a:cxnLst/>
                <a:rect l="l" t="t" r="r" b="b"/>
                <a:pathLst>
                  <a:path w="94415" h="43318" extrusionOk="0">
                    <a:moveTo>
                      <a:pt x="7159" y="1"/>
                    </a:moveTo>
                    <a:cubicBezTo>
                      <a:pt x="5666" y="1"/>
                      <a:pt x="4333" y="886"/>
                      <a:pt x="3765" y="2259"/>
                    </a:cubicBezTo>
                    <a:lnTo>
                      <a:pt x="1652" y="7251"/>
                    </a:lnTo>
                    <a:cubicBezTo>
                      <a:pt x="1467" y="7713"/>
                      <a:pt x="1361" y="8189"/>
                      <a:pt x="1361" y="8691"/>
                    </a:cubicBezTo>
                    <a:lnTo>
                      <a:pt x="1361" y="13986"/>
                    </a:lnTo>
                    <a:cubicBezTo>
                      <a:pt x="767" y="14184"/>
                      <a:pt x="1" y="14739"/>
                      <a:pt x="1" y="15413"/>
                    </a:cubicBezTo>
                    <a:lnTo>
                      <a:pt x="1" y="43318"/>
                    </a:lnTo>
                    <a:lnTo>
                      <a:pt x="94414" y="43318"/>
                    </a:lnTo>
                    <a:lnTo>
                      <a:pt x="94414" y="15413"/>
                    </a:lnTo>
                    <a:cubicBezTo>
                      <a:pt x="94414" y="14585"/>
                      <a:pt x="93740" y="13917"/>
                      <a:pt x="92934" y="13917"/>
                    </a:cubicBezTo>
                    <a:cubicBezTo>
                      <a:pt x="92904" y="13917"/>
                      <a:pt x="92873" y="13918"/>
                      <a:pt x="92843" y="13920"/>
                    </a:cubicBezTo>
                    <a:lnTo>
                      <a:pt x="92843" y="8677"/>
                    </a:lnTo>
                    <a:cubicBezTo>
                      <a:pt x="92843" y="8189"/>
                      <a:pt x="92737" y="7713"/>
                      <a:pt x="92552" y="7251"/>
                    </a:cubicBezTo>
                    <a:lnTo>
                      <a:pt x="90439" y="2259"/>
                    </a:lnTo>
                    <a:cubicBezTo>
                      <a:pt x="89871" y="886"/>
                      <a:pt x="88524" y="1"/>
                      <a:pt x="87045" y="1"/>
                    </a:cubicBezTo>
                    <a:lnTo>
                      <a:pt x="77550" y="1"/>
                    </a:lnTo>
                    <a:cubicBezTo>
                      <a:pt x="76071" y="1"/>
                      <a:pt x="74723" y="886"/>
                      <a:pt x="74156" y="2259"/>
                    </a:cubicBezTo>
                    <a:lnTo>
                      <a:pt x="72043" y="7251"/>
                    </a:lnTo>
                    <a:cubicBezTo>
                      <a:pt x="71858" y="7713"/>
                      <a:pt x="71765" y="8189"/>
                      <a:pt x="71765" y="8677"/>
                    </a:cubicBezTo>
                    <a:lnTo>
                      <a:pt x="71765" y="13986"/>
                    </a:lnTo>
                    <a:cubicBezTo>
                      <a:pt x="71547" y="14455"/>
                      <a:pt x="71110" y="14687"/>
                      <a:pt x="70672" y="14687"/>
                    </a:cubicBezTo>
                    <a:cubicBezTo>
                      <a:pt x="70211" y="14687"/>
                      <a:pt x="69750" y="14429"/>
                      <a:pt x="69547" y="13920"/>
                    </a:cubicBezTo>
                    <a:lnTo>
                      <a:pt x="69547" y="8677"/>
                    </a:lnTo>
                    <a:cubicBezTo>
                      <a:pt x="69547" y="8189"/>
                      <a:pt x="69454" y="7713"/>
                      <a:pt x="69269" y="7251"/>
                    </a:cubicBezTo>
                    <a:lnTo>
                      <a:pt x="67156" y="2259"/>
                    </a:lnTo>
                    <a:cubicBezTo>
                      <a:pt x="66588" y="886"/>
                      <a:pt x="65241" y="1"/>
                      <a:pt x="63762" y="1"/>
                    </a:cubicBezTo>
                    <a:lnTo>
                      <a:pt x="53976" y="1"/>
                    </a:lnTo>
                    <a:cubicBezTo>
                      <a:pt x="52484" y="1"/>
                      <a:pt x="51150" y="886"/>
                      <a:pt x="50582" y="2259"/>
                    </a:cubicBezTo>
                    <a:lnTo>
                      <a:pt x="48469" y="7251"/>
                    </a:lnTo>
                    <a:cubicBezTo>
                      <a:pt x="48284" y="7713"/>
                      <a:pt x="48178" y="8189"/>
                      <a:pt x="48178" y="8677"/>
                    </a:cubicBezTo>
                    <a:lnTo>
                      <a:pt x="48178" y="13986"/>
                    </a:lnTo>
                    <a:cubicBezTo>
                      <a:pt x="47848" y="14092"/>
                      <a:pt x="47558" y="14330"/>
                      <a:pt x="47373" y="14633"/>
                    </a:cubicBezTo>
                    <a:cubicBezTo>
                      <a:pt x="47122" y="14224"/>
                      <a:pt x="46686" y="13960"/>
                      <a:pt x="46211" y="13920"/>
                    </a:cubicBezTo>
                    <a:lnTo>
                      <a:pt x="46012" y="13920"/>
                    </a:lnTo>
                    <a:lnTo>
                      <a:pt x="46012" y="8691"/>
                    </a:lnTo>
                    <a:cubicBezTo>
                      <a:pt x="46012" y="8189"/>
                      <a:pt x="45920" y="7713"/>
                      <a:pt x="45735" y="7251"/>
                    </a:cubicBezTo>
                    <a:lnTo>
                      <a:pt x="43622" y="2259"/>
                    </a:lnTo>
                    <a:cubicBezTo>
                      <a:pt x="43054" y="886"/>
                      <a:pt x="41707" y="1"/>
                      <a:pt x="40228" y="1"/>
                    </a:cubicBezTo>
                    <a:lnTo>
                      <a:pt x="30693" y="1"/>
                    </a:lnTo>
                    <a:cubicBezTo>
                      <a:pt x="29201" y="1"/>
                      <a:pt x="27867" y="886"/>
                      <a:pt x="27299" y="2259"/>
                    </a:cubicBezTo>
                    <a:lnTo>
                      <a:pt x="25186" y="7251"/>
                    </a:lnTo>
                    <a:cubicBezTo>
                      <a:pt x="25001" y="7713"/>
                      <a:pt x="24895" y="8189"/>
                      <a:pt x="24895" y="8691"/>
                    </a:cubicBezTo>
                    <a:lnTo>
                      <a:pt x="24895" y="13986"/>
                    </a:lnTo>
                    <a:cubicBezTo>
                      <a:pt x="24446" y="14132"/>
                      <a:pt x="24090" y="14488"/>
                      <a:pt x="23944" y="14937"/>
                    </a:cubicBezTo>
                    <a:cubicBezTo>
                      <a:pt x="23742" y="14319"/>
                      <a:pt x="23167" y="13918"/>
                      <a:pt x="22529" y="13918"/>
                    </a:cubicBezTo>
                    <a:cubicBezTo>
                      <a:pt x="22499" y="13918"/>
                      <a:pt x="22469" y="13919"/>
                      <a:pt x="22439" y="13920"/>
                    </a:cubicBezTo>
                    <a:lnTo>
                      <a:pt x="22439" y="8691"/>
                    </a:lnTo>
                    <a:cubicBezTo>
                      <a:pt x="22439" y="8189"/>
                      <a:pt x="22346" y="7713"/>
                      <a:pt x="22161" y="7251"/>
                    </a:cubicBezTo>
                    <a:lnTo>
                      <a:pt x="20048" y="2259"/>
                    </a:lnTo>
                    <a:cubicBezTo>
                      <a:pt x="19467" y="886"/>
                      <a:pt x="18133" y="1"/>
                      <a:pt x="16654"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8"/>
              <p:cNvSpPr/>
              <p:nvPr/>
            </p:nvSpPr>
            <p:spPr>
              <a:xfrm>
                <a:off x="-1001820" y="2757111"/>
                <a:ext cx="3834861" cy="1759469"/>
              </a:xfrm>
              <a:custGeom>
                <a:avLst/>
                <a:gdLst/>
                <a:ahLst/>
                <a:cxnLst/>
                <a:rect l="l" t="t" r="r" b="b"/>
                <a:pathLst>
                  <a:path w="94414" h="43318" extrusionOk="0">
                    <a:moveTo>
                      <a:pt x="7145" y="1"/>
                    </a:moveTo>
                    <a:cubicBezTo>
                      <a:pt x="5666" y="1"/>
                      <a:pt x="4332" y="886"/>
                      <a:pt x="3751" y="2259"/>
                    </a:cubicBezTo>
                    <a:lnTo>
                      <a:pt x="1651" y="7251"/>
                    </a:lnTo>
                    <a:cubicBezTo>
                      <a:pt x="1453" y="7713"/>
                      <a:pt x="1361" y="8189"/>
                      <a:pt x="1361" y="8691"/>
                    </a:cubicBezTo>
                    <a:lnTo>
                      <a:pt x="1361" y="13986"/>
                    </a:lnTo>
                    <a:cubicBezTo>
                      <a:pt x="753" y="14184"/>
                      <a:pt x="0" y="14739"/>
                      <a:pt x="0" y="15413"/>
                    </a:cubicBezTo>
                    <a:lnTo>
                      <a:pt x="0" y="43318"/>
                    </a:lnTo>
                    <a:lnTo>
                      <a:pt x="94414" y="43318"/>
                    </a:lnTo>
                    <a:lnTo>
                      <a:pt x="94414" y="15413"/>
                    </a:lnTo>
                    <a:cubicBezTo>
                      <a:pt x="94414" y="14585"/>
                      <a:pt x="93739" y="13917"/>
                      <a:pt x="92922" y="13917"/>
                    </a:cubicBezTo>
                    <a:cubicBezTo>
                      <a:pt x="92891" y="13917"/>
                      <a:pt x="92860" y="13918"/>
                      <a:pt x="92829" y="13920"/>
                    </a:cubicBezTo>
                    <a:lnTo>
                      <a:pt x="92829" y="8677"/>
                    </a:lnTo>
                    <a:cubicBezTo>
                      <a:pt x="92829" y="8189"/>
                      <a:pt x="92737" y="7713"/>
                      <a:pt x="92539" y="7251"/>
                    </a:cubicBezTo>
                    <a:lnTo>
                      <a:pt x="90439" y="2259"/>
                    </a:lnTo>
                    <a:cubicBezTo>
                      <a:pt x="89858" y="886"/>
                      <a:pt x="88524" y="1"/>
                      <a:pt x="87045" y="1"/>
                    </a:cubicBezTo>
                    <a:lnTo>
                      <a:pt x="77536" y="1"/>
                    </a:lnTo>
                    <a:cubicBezTo>
                      <a:pt x="76057" y="1"/>
                      <a:pt x="74723" y="886"/>
                      <a:pt x="74142" y="2259"/>
                    </a:cubicBezTo>
                    <a:lnTo>
                      <a:pt x="72042" y="7251"/>
                    </a:lnTo>
                    <a:cubicBezTo>
                      <a:pt x="71844" y="7713"/>
                      <a:pt x="71751" y="8189"/>
                      <a:pt x="71751" y="8677"/>
                    </a:cubicBezTo>
                    <a:lnTo>
                      <a:pt x="71751" y="13986"/>
                    </a:lnTo>
                    <a:cubicBezTo>
                      <a:pt x="71408" y="14105"/>
                      <a:pt x="71104" y="14343"/>
                      <a:pt x="70919" y="14660"/>
                    </a:cubicBezTo>
                    <a:cubicBezTo>
                      <a:pt x="70659" y="14201"/>
                      <a:pt x="70165" y="13917"/>
                      <a:pt x="69647" y="13917"/>
                    </a:cubicBezTo>
                    <a:cubicBezTo>
                      <a:pt x="69613" y="13917"/>
                      <a:pt x="69580" y="13918"/>
                      <a:pt x="69546" y="13920"/>
                    </a:cubicBezTo>
                    <a:lnTo>
                      <a:pt x="69546" y="8677"/>
                    </a:lnTo>
                    <a:cubicBezTo>
                      <a:pt x="69546" y="8189"/>
                      <a:pt x="69453" y="7713"/>
                      <a:pt x="69255" y="7251"/>
                    </a:cubicBezTo>
                    <a:lnTo>
                      <a:pt x="67156" y="2259"/>
                    </a:lnTo>
                    <a:cubicBezTo>
                      <a:pt x="66574" y="886"/>
                      <a:pt x="65241" y="1"/>
                      <a:pt x="63761" y="1"/>
                    </a:cubicBezTo>
                    <a:lnTo>
                      <a:pt x="53962" y="1"/>
                    </a:lnTo>
                    <a:cubicBezTo>
                      <a:pt x="52483" y="1"/>
                      <a:pt x="51149" y="886"/>
                      <a:pt x="50568" y="2259"/>
                    </a:cubicBezTo>
                    <a:lnTo>
                      <a:pt x="48468" y="7251"/>
                    </a:lnTo>
                    <a:cubicBezTo>
                      <a:pt x="48270" y="7713"/>
                      <a:pt x="48178" y="8189"/>
                      <a:pt x="48178" y="8677"/>
                    </a:cubicBezTo>
                    <a:lnTo>
                      <a:pt x="48178" y="13986"/>
                    </a:lnTo>
                    <a:cubicBezTo>
                      <a:pt x="47834" y="14092"/>
                      <a:pt x="47557" y="14330"/>
                      <a:pt x="47359" y="14633"/>
                    </a:cubicBezTo>
                    <a:cubicBezTo>
                      <a:pt x="47108" y="14224"/>
                      <a:pt x="46685" y="13960"/>
                      <a:pt x="46197" y="13920"/>
                    </a:cubicBezTo>
                    <a:lnTo>
                      <a:pt x="46012" y="13920"/>
                    </a:lnTo>
                    <a:lnTo>
                      <a:pt x="46012" y="8691"/>
                    </a:lnTo>
                    <a:cubicBezTo>
                      <a:pt x="46012" y="8189"/>
                      <a:pt x="45919" y="7713"/>
                      <a:pt x="45721" y="7251"/>
                    </a:cubicBezTo>
                    <a:lnTo>
                      <a:pt x="43621" y="2259"/>
                    </a:lnTo>
                    <a:cubicBezTo>
                      <a:pt x="43040" y="886"/>
                      <a:pt x="41707" y="1"/>
                      <a:pt x="40227" y="1"/>
                    </a:cubicBezTo>
                    <a:lnTo>
                      <a:pt x="30679" y="1"/>
                    </a:lnTo>
                    <a:cubicBezTo>
                      <a:pt x="29200" y="1"/>
                      <a:pt x="27866" y="886"/>
                      <a:pt x="27285" y="2259"/>
                    </a:cubicBezTo>
                    <a:lnTo>
                      <a:pt x="25185" y="7251"/>
                    </a:lnTo>
                    <a:cubicBezTo>
                      <a:pt x="24987" y="7713"/>
                      <a:pt x="24895" y="8189"/>
                      <a:pt x="24895" y="8691"/>
                    </a:cubicBezTo>
                    <a:lnTo>
                      <a:pt x="24895" y="13986"/>
                    </a:lnTo>
                    <a:cubicBezTo>
                      <a:pt x="24446" y="14132"/>
                      <a:pt x="24089" y="14488"/>
                      <a:pt x="23931" y="14937"/>
                    </a:cubicBezTo>
                    <a:cubicBezTo>
                      <a:pt x="23729" y="14319"/>
                      <a:pt x="23165" y="13918"/>
                      <a:pt x="22528" y="13918"/>
                    </a:cubicBezTo>
                    <a:cubicBezTo>
                      <a:pt x="22498" y="13918"/>
                      <a:pt x="22468" y="13919"/>
                      <a:pt x="22438" y="13920"/>
                    </a:cubicBezTo>
                    <a:lnTo>
                      <a:pt x="22438" y="8691"/>
                    </a:lnTo>
                    <a:cubicBezTo>
                      <a:pt x="22438" y="8189"/>
                      <a:pt x="22333" y="7713"/>
                      <a:pt x="22148" y="7251"/>
                    </a:cubicBezTo>
                    <a:lnTo>
                      <a:pt x="20048" y="2259"/>
                    </a:lnTo>
                    <a:cubicBezTo>
                      <a:pt x="19467" y="886"/>
                      <a:pt x="18133" y="1"/>
                      <a:pt x="16654"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8"/>
              <p:cNvSpPr/>
              <p:nvPr/>
            </p:nvSpPr>
            <p:spPr>
              <a:xfrm>
                <a:off x="5393785" y="2844032"/>
                <a:ext cx="1153334" cy="1340499"/>
              </a:xfrm>
              <a:custGeom>
                <a:avLst/>
                <a:gdLst/>
                <a:ahLst/>
                <a:cxnLst/>
                <a:rect l="l" t="t" r="r" b="b"/>
                <a:pathLst>
                  <a:path w="28395" h="33003" extrusionOk="0">
                    <a:moveTo>
                      <a:pt x="7793" y="0"/>
                    </a:moveTo>
                    <a:cubicBezTo>
                      <a:pt x="5799" y="0"/>
                      <a:pt x="4002" y="1189"/>
                      <a:pt x="3223" y="3038"/>
                    </a:cubicBezTo>
                    <a:lnTo>
                      <a:pt x="384" y="9773"/>
                    </a:lnTo>
                    <a:cubicBezTo>
                      <a:pt x="133" y="10380"/>
                      <a:pt x="1" y="11041"/>
                      <a:pt x="1" y="11701"/>
                    </a:cubicBezTo>
                    <a:lnTo>
                      <a:pt x="1" y="33003"/>
                    </a:lnTo>
                    <a:lnTo>
                      <a:pt x="28395" y="33003"/>
                    </a:lnTo>
                    <a:lnTo>
                      <a:pt x="28395" y="11701"/>
                    </a:lnTo>
                    <a:cubicBezTo>
                      <a:pt x="28395" y="11041"/>
                      <a:pt x="28263" y="10380"/>
                      <a:pt x="27999" y="9773"/>
                    </a:cubicBezTo>
                    <a:lnTo>
                      <a:pt x="25173" y="3038"/>
                    </a:lnTo>
                    <a:cubicBezTo>
                      <a:pt x="24393" y="1189"/>
                      <a:pt x="22597" y="0"/>
                      <a:pt x="20603" y="0"/>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8"/>
              <p:cNvSpPr/>
              <p:nvPr/>
            </p:nvSpPr>
            <p:spPr>
              <a:xfrm>
                <a:off x="5336962" y="3605280"/>
                <a:ext cx="1296551" cy="714421"/>
              </a:xfrm>
              <a:custGeom>
                <a:avLst/>
                <a:gdLst/>
                <a:ahLst/>
                <a:cxnLst/>
                <a:rect l="l" t="t" r="r" b="b"/>
                <a:pathLst>
                  <a:path w="31921" h="17589" extrusionOk="0">
                    <a:moveTo>
                      <a:pt x="2002" y="1"/>
                    </a:moveTo>
                    <a:cubicBezTo>
                      <a:pt x="914" y="1"/>
                      <a:pt x="0" y="886"/>
                      <a:pt x="0" y="2005"/>
                    </a:cubicBezTo>
                    <a:lnTo>
                      <a:pt x="0" y="15885"/>
                    </a:lnTo>
                    <a:cubicBezTo>
                      <a:pt x="0" y="16823"/>
                      <a:pt x="766" y="17589"/>
                      <a:pt x="1704" y="17589"/>
                    </a:cubicBezTo>
                    <a:lnTo>
                      <a:pt x="30217" y="17589"/>
                    </a:lnTo>
                    <a:cubicBezTo>
                      <a:pt x="31154" y="17589"/>
                      <a:pt x="31920" y="16823"/>
                      <a:pt x="31920" y="15885"/>
                    </a:cubicBezTo>
                    <a:lnTo>
                      <a:pt x="31920" y="2005"/>
                    </a:lnTo>
                    <a:cubicBezTo>
                      <a:pt x="31920" y="886"/>
                      <a:pt x="31007" y="1"/>
                      <a:pt x="29918" y="1"/>
                    </a:cubicBezTo>
                    <a:cubicBezTo>
                      <a:pt x="29851" y="1"/>
                      <a:pt x="29783" y="4"/>
                      <a:pt x="29715" y="11"/>
                    </a:cubicBezTo>
                    <a:cubicBezTo>
                      <a:pt x="28671" y="104"/>
                      <a:pt x="27892" y="1041"/>
                      <a:pt x="27892" y="2098"/>
                    </a:cubicBezTo>
                    <a:lnTo>
                      <a:pt x="27892" y="8358"/>
                    </a:lnTo>
                    <a:cubicBezTo>
                      <a:pt x="27892" y="10444"/>
                      <a:pt x="26202" y="12135"/>
                      <a:pt x="24115" y="12135"/>
                    </a:cubicBezTo>
                    <a:lnTo>
                      <a:pt x="7805" y="12135"/>
                    </a:lnTo>
                    <a:cubicBezTo>
                      <a:pt x="5718" y="12135"/>
                      <a:pt x="4028" y="10444"/>
                      <a:pt x="4028" y="8358"/>
                    </a:cubicBezTo>
                    <a:lnTo>
                      <a:pt x="4028" y="2098"/>
                    </a:lnTo>
                    <a:cubicBezTo>
                      <a:pt x="4028" y="1041"/>
                      <a:pt x="3262" y="104"/>
                      <a:pt x="2206" y="11"/>
                    </a:cubicBezTo>
                    <a:cubicBezTo>
                      <a:pt x="2137" y="4"/>
                      <a:pt x="2069" y="1"/>
                      <a:pt x="2002"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8"/>
              <p:cNvSpPr/>
              <p:nvPr/>
            </p:nvSpPr>
            <p:spPr>
              <a:xfrm>
                <a:off x="4119831" y="2844032"/>
                <a:ext cx="1153334" cy="1340499"/>
              </a:xfrm>
              <a:custGeom>
                <a:avLst/>
                <a:gdLst/>
                <a:ahLst/>
                <a:cxnLst/>
                <a:rect l="l" t="t" r="r" b="b"/>
                <a:pathLst>
                  <a:path w="28395" h="33003" extrusionOk="0">
                    <a:moveTo>
                      <a:pt x="7792" y="0"/>
                    </a:moveTo>
                    <a:cubicBezTo>
                      <a:pt x="5798" y="0"/>
                      <a:pt x="4002" y="1189"/>
                      <a:pt x="3223" y="3038"/>
                    </a:cubicBezTo>
                    <a:lnTo>
                      <a:pt x="383" y="9773"/>
                    </a:lnTo>
                    <a:cubicBezTo>
                      <a:pt x="132" y="10380"/>
                      <a:pt x="0" y="11041"/>
                      <a:pt x="0" y="11701"/>
                    </a:cubicBezTo>
                    <a:lnTo>
                      <a:pt x="0" y="33003"/>
                    </a:lnTo>
                    <a:lnTo>
                      <a:pt x="28394" y="33003"/>
                    </a:lnTo>
                    <a:lnTo>
                      <a:pt x="28394" y="11701"/>
                    </a:lnTo>
                    <a:cubicBezTo>
                      <a:pt x="28394" y="11041"/>
                      <a:pt x="28262" y="10380"/>
                      <a:pt x="27998" y="9773"/>
                    </a:cubicBezTo>
                    <a:lnTo>
                      <a:pt x="25172" y="3038"/>
                    </a:lnTo>
                    <a:cubicBezTo>
                      <a:pt x="24393" y="1189"/>
                      <a:pt x="22597" y="0"/>
                      <a:pt x="20603"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8"/>
              <p:cNvSpPr/>
              <p:nvPr/>
            </p:nvSpPr>
            <p:spPr>
              <a:xfrm>
                <a:off x="4063495" y="3605280"/>
                <a:ext cx="1296023" cy="714421"/>
              </a:xfrm>
              <a:custGeom>
                <a:avLst/>
                <a:gdLst/>
                <a:ahLst/>
                <a:cxnLst/>
                <a:rect l="l" t="t" r="r" b="b"/>
                <a:pathLst>
                  <a:path w="31908" h="17589" extrusionOk="0">
                    <a:moveTo>
                      <a:pt x="2000" y="1"/>
                    </a:moveTo>
                    <a:cubicBezTo>
                      <a:pt x="903" y="1"/>
                      <a:pt x="1" y="886"/>
                      <a:pt x="1" y="2005"/>
                    </a:cubicBezTo>
                    <a:lnTo>
                      <a:pt x="1" y="15885"/>
                    </a:lnTo>
                    <a:cubicBezTo>
                      <a:pt x="1" y="16823"/>
                      <a:pt x="753" y="17589"/>
                      <a:pt x="1691" y="17589"/>
                    </a:cubicBezTo>
                    <a:lnTo>
                      <a:pt x="30204" y="17589"/>
                    </a:lnTo>
                    <a:cubicBezTo>
                      <a:pt x="31142" y="17589"/>
                      <a:pt x="31908" y="16823"/>
                      <a:pt x="31908" y="15885"/>
                    </a:cubicBezTo>
                    <a:lnTo>
                      <a:pt x="31908" y="2005"/>
                    </a:lnTo>
                    <a:cubicBezTo>
                      <a:pt x="31908" y="886"/>
                      <a:pt x="30994" y="1"/>
                      <a:pt x="29906" y="1"/>
                    </a:cubicBezTo>
                    <a:cubicBezTo>
                      <a:pt x="29839" y="1"/>
                      <a:pt x="29771" y="4"/>
                      <a:pt x="29702" y="11"/>
                    </a:cubicBezTo>
                    <a:cubicBezTo>
                      <a:pt x="28659" y="104"/>
                      <a:pt x="27893" y="1041"/>
                      <a:pt x="27893" y="2098"/>
                    </a:cubicBezTo>
                    <a:lnTo>
                      <a:pt x="27893" y="8358"/>
                    </a:lnTo>
                    <a:cubicBezTo>
                      <a:pt x="27893" y="10444"/>
                      <a:pt x="26189" y="12135"/>
                      <a:pt x="24103" y="12135"/>
                    </a:cubicBezTo>
                    <a:lnTo>
                      <a:pt x="7793" y="12135"/>
                    </a:lnTo>
                    <a:cubicBezTo>
                      <a:pt x="5706" y="12135"/>
                      <a:pt x="4015" y="10444"/>
                      <a:pt x="4015" y="8358"/>
                    </a:cubicBezTo>
                    <a:lnTo>
                      <a:pt x="4015" y="2098"/>
                    </a:lnTo>
                    <a:cubicBezTo>
                      <a:pt x="4015" y="1041"/>
                      <a:pt x="3249" y="104"/>
                      <a:pt x="2206" y="11"/>
                    </a:cubicBezTo>
                    <a:cubicBezTo>
                      <a:pt x="2137" y="4"/>
                      <a:pt x="2068" y="1"/>
                      <a:pt x="2000"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8"/>
              <p:cNvSpPr/>
              <p:nvPr/>
            </p:nvSpPr>
            <p:spPr>
              <a:xfrm>
                <a:off x="7961597" y="2844032"/>
                <a:ext cx="1153334" cy="1340499"/>
              </a:xfrm>
              <a:custGeom>
                <a:avLst/>
                <a:gdLst/>
                <a:ahLst/>
                <a:cxnLst/>
                <a:rect l="l" t="t" r="r" b="b"/>
                <a:pathLst>
                  <a:path w="28395" h="33003" extrusionOk="0">
                    <a:moveTo>
                      <a:pt x="7806" y="0"/>
                    </a:moveTo>
                    <a:cubicBezTo>
                      <a:pt x="5812" y="0"/>
                      <a:pt x="4002" y="1189"/>
                      <a:pt x="3236" y="3038"/>
                    </a:cubicBezTo>
                    <a:lnTo>
                      <a:pt x="397" y="9773"/>
                    </a:lnTo>
                    <a:cubicBezTo>
                      <a:pt x="133" y="10380"/>
                      <a:pt x="1" y="11041"/>
                      <a:pt x="1" y="11701"/>
                    </a:cubicBezTo>
                    <a:lnTo>
                      <a:pt x="1" y="33003"/>
                    </a:lnTo>
                    <a:lnTo>
                      <a:pt x="28395" y="33003"/>
                    </a:lnTo>
                    <a:lnTo>
                      <a:pt x="28395" y="11701"/>
                    </a:lnTo>
                    <a:cubicBezTo>
                      <a:pt x="28395" y="11041"/>
                      <a:pt x="28263" y="10380"/>
                      <a:pt x="28012" y="9773"/>
                    </a:cubicBezTo>
                    <a:lnTo>
                      <a:pt x="25172" y="3038"/>
                    </a:lnTo>
                    <a:cubicBezTo>
                      <a:pt x="24393" y="1189"/>
                      <a:pt x="22597" y="0"/>
                      <a:pt x="20603" y="0"/>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8"/>
              <p:cNvSpPr/>
              <p:nvPr/>
            </p:nvSpPr>
            <p:spPr>
              <a:xfrm>
                <a:off x="7905261" y="3605280"/>
                <a:ext cx="1296023" cy="714421"/>
              </a:xfrm>
              <a:custGeom>
                <a:avLst/>
                <a:gdLst/>
                <a:ahLst/>
                <a:cxnLst/>
                <a:rect l="l" t="t" r="r" b="b"/>
                <a:pathLst>
                  <a:path w="31908" h="17589" extrusionOk="0">
                    <a:moveTo>
                      <a:pt x="2001" y="1"/>
                    </a:moveTo>
                    <a:cubicBezTo>
                      <a:pt x="903" y="1"/>
                      <a:pt x="1" y="886"/>
                      <a:pt x="1" y="2005"/>
                    </a:cubicBezTo>
                    <a:lnTo>
                      <a:pt x="1" y="15885"/>
                    </a:lnTo>
                    <a:cubicBezTo>
                      <a:pt x="1" y="16823"/>
                      <a:pt x="767" y="17589"/>
                      <a:pt x="1705" y="17589"/>
                    </a:cubicBezTo>
                    <a:lnTo>
                      <a:pt x="30218" y="17589"/>
                    </a:lnTo>
                    <a:cubicBezTo>
                      <a:pt x="31155" y="17589"/>
                      <a:pt x="31908" y="16823"/>
                      <a:pt x="31908" y="15885"/>
                    </a:cubicBezTo>
                    <a:lnTo>
                      <a:pt x="31908" y="2005"/>
                    </a:lnTo>
                    <a:cubicBezTo>
                      <a:pt x="31908" y="886"/>
                      <a:pt x="31006" y="1"/>
                      <a:pt x="29908" y="1"/>
                    </a:cubicBezTo>
                    <a:cubicBezTo>
                      <a:pt x="29840" y="1"/>
                      <a:pt x="29772" y="4"/>
                      <a:pt x="29702" y="11"/>
                    </a:cubicBezTo>
                    <a:cubicBezTo>
                      <a:pt x="28659" y="104"/>
                      <a:pt x="27893" y="1041"/>
                      <a:pt x="27893" y="2098"/>
                    </a:cubicBezTo>
                    <a:lnTo>
                      <a:pt x="27893" y="8358"/>
                    </a:lnTo>
                    <a:cubicBezTo>
                      <a:pt x="27893" y="10444"/>
                      <a:pt x="26203" y="12135"/>
                      <a:pt x="24103" y="12135"/>
                    </a:cubicBezTo>
                    <a:lnTo>
                      <a:pt x="7806" y="12135"/>
                    </a:lnTo>
                    <a:cubicBezTo>
                      <a:pt x="5719" y="12135"/>
                      <a:pt x="4016" y="10444"/>
                      <a:pt x="4016" y="8358"/>
                    </a:cubicBezTo>
                    <a:lnTo>
                      <a:pt x="4016" y="2098"/>
                    </a:lnTo>
                    <a:cubicBezTo>
                      <a:pt x="4016" y="1041"/>
                      <a:pt x="3250" y="104"/>
                      <a:pt x="2206" y="11"/>
                    </a:cubicBezTo>
                    <a:cubicBezTo>
                      <a:pt x="2137" y="4"/>
                      <a:pt x="2069" y="1"/>
                      <a:pt x="2001"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8"/>
              <p:cNvSpPr/>
              <p:nvPr/>
            </p:nvSpPr>
            <p:spPr>
              <a:xfrm>
                <a:off x="6687643" y="2844032"/>
                <a:ext cx="1153334" cy="1340499"/>
              </a:xfrm>
              <a:custGeom>
                <a:avLst/>
                <a:gdLst/>
                <a:ahLst/>
                <a:cxnLst/>
                <a:rect l="l" t="t" r="r" b="b"/>
                <a:pathLst>
                  <a:path w="28395" h="33003" extrusionOk="0">
                    <a:moveTo>
                      <a:pt x="7805" y="0"/>
                    </a:moveTo>
                    <a:cubicBezTo>
                      <a:pt x="5811" y="0"/>
                      <a:pt x="4002" y="1189"/>
                      <a:pt x="3236" y="3038"/>
                    </a:cubicBezTo>
                    <a:lnTo>
                      <a:pt x="396" y="9773"/>
                    </a:lnTo>
                    <a:cubicBezTo>
                      <a:pt x="132" y="10380"/>
                      <a:pt x="0" y="11041"/>
                      <a:pt x="0" y="11701"/>
                    </a:cubicBezTo>
                    <a:lnTo>
                      <a:pt x="0" y="33003"/>
                    </a:lnTo>
                    <a:lnTo>
                      <a:pt x="28394" y="33003"/>
                    </a:lnTo>
                    <a:lnTo>
                      <a:pt x="28394" y="11701"/>
                    </a:lnTo>
                    <a:cubicBezTo>
                      <a:pt x="28394" y="11041"/>
                      <a:pt x="28262" y="10380"/>
                      <a:pt x="28011" y="9773"/>
                    </a:cubicBezTo>
                    <a:lnTo>
                      <a:pt x="25172" y="3038"/>
                    </a:lnTo>
                    <a:cubicBezTo>
                      <a:pt x="24406" y="1189"/>
                      <a:pt x="22596" y="0"/>
                      <a:pt x="20602"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8"/>
              <p:cNvSpPr/>
              <p:nvPr/>
            </p:nvSpPr>
            <p:spPr>
              <a:xfrm>
                <a:off x="6631307" y="3605280"/>
                <a:ext cx="1296023" cy="714421"/>
              </a:xfrm>
              <a:custGeom>
                <a:avLst/>
                <a:gdLst/>
                <a:ahLst/>
                <a:cxnLst/>
                <a:rect l="l" t="t" r="r" b="b"/>
                <a:pathLst>
                  <a:path w="31908" h="17589" extrusionOk="0">
                    <a:moveTo>
                      <a:pt x="2002" y="1"/>
                    </a:moveTo>
                    <a:cubicBezTo>
                      <a:pt x="914" y="1"/>
                      <a:pt x="0" y="886"/>
                      <a:pt x="0" y="2005"/>
                    </a:cubicBezTo>
                    <a:lnTo>
                      <a:pt x="0" y="15885"/>
                    </a:lnTo>
                    <a:cubicBezTo>
                      <a:pt x="0" y="16823"/>
                      <a:pt x="766" y="17589"/>
                      <a:pt x="1704" y="17589"/>
                    </a:cubicBezTo>
                    <a:lnTo>
                      <a:pt x="30217" y="17589"/>
                    </a:lnTo>
                    <a:cubicBezTo>
                      <a:pt x="31155" y="17589"/>
                      <a:pt x="31907" y="16823"/>
                      <a:pt x="31907" y="15885"/>
                    </a:cubicBezTo>
                    <a:lnTo>
                      <a:pt x="31907" y="2005"/>
                    </a:lnTo>
                    <a:cubicBezTo>
                      <a:pt x="31907" y="886"/>
                      <a:pt x="31005" y="1"/>
                      <a:pt x="29908" y="1"/>
                    </a:cubicBezTo>
                    <a:cubicBezTo>
                      <a:pt x="29840" y="1"/>
                      <a:pt x="29771" y="4"/>
                      <a:pt x="29702" y="11"/>
                    </a:cubicBezTo>
                    <a:cubicBezTo>
                      <a:pt x="28659" y="104"/>
                      <a:pt x="27893" y="1041"/>
                      <a:pt x="27893" y="2098"/>
                    </a:cubicBezTo>
                    <a:lnTo>
                      <a:pt x="27893" y="8358"/>
                    </a:lnTo>
                    <a:cubicBezTo>
                      <a:pt x="27893" y="10444"/>
                      <a:pt x="26202" y="12135"/>
                      <a:pt x="24102" y="12135"/>
                    </a:cubicBezTo>
                    <a:lnTo>
                      <a:pt x="7805" y="12135"/>
                    </a:lnTo>
                    <a:cubicBezTo>
                      <a:pt x="5719" y="12135"/>
                      <a:pt x="4015" y="10444"/>
                      <a:pt x="4015" y="8358"/>
                    </a:cubicBezTo>
                    <a:lnTo>
                      <a:pt x="4015" y="2098"/>
                    </a:lnTo>
                    <a:cubicBezTo>
                      <a:pt x="4015" y="1041"/>
                      <a:pt x="3249" y="104"/>
                      <a:pt x="2206" y="11"/>
                    </a:cubicBezTo>
                    <a:cubicBezTo>
                      <a:pt x="2137" y="4"/>
                      <a:pt x="2070" y="1"/>
                      <a:pt x="2002"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8"/>
              <p:cNvSpPr/>
              <p:nvPr/>
            </p:nvSpPr>
            <p:spPr>
              <a:xfrm>
                <a:off x="244271" y="2844032"/>
                <a:ext cx="1153334" cy="1340499"/>
              </a:xfrm>
              <a:custGeom>
                <a:avLst/>
                <a:gdLst/>
                <a:ahLst/>
                <a:cxnLst/>
                <a:rect l="l" t="t" r="r" b="b"/>
                <a:pathLst>
                  <a:path w="28395" h="33003" extrusionOk="0">
                    <a:moveTo>
                      <a:pt x="7792" y="0"/>
                    </a:moveTo>
                    <a:cubicBezTo>
                      <a:pt x="5798" y="0"/>
                      <a:pt x="4002" y="1189"/>
                      <a:pt x="3222" y="3038"/>
                    </a:cubicBezTo>
                    <a:lnTo>
                      <a:pt x="383" y="9773"/>
                    </a:lnTo>
                    <a:cubicBezTo>
                      <a:pt x="132" y="10380"/>
                      <a:pt x="0" y="11041"/>
                      <a:pt x="0" y="11701"/>
                    </a:cubicBezTo>
                    <a:lnTo>
                      <a:pt x="0" y="33003"/>
                    </a:lnTo>
                    <a:lnTo>
                      <a:pt x="28394" y="33003"/>
                    </a:lnTo>
                    <a:lnTo>
                      <a:pt x="28394" y="11701"/>
                    </a:lnTo>
                    <a:cubicBezTo>
                      <a:pt x="28394" y="11041"/>
                      <a:pt x="28262" y="10380"/>
                      <a:pt x="27998" y="9773"/>
                    </a:cubicBezTo>
                    <a:lnTo>
                      <a:pt x="25172" y="3038"/>
                    </a:lnTo>
                    <a:cubicBezTo>
                      <a:pt x="24393" y="1189"/>
                      <a:pt x="22596" y="0"/>
                      <a:pt x="20602" y="0"/>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8"/>
              <p:cNvSpPr/>
              <p:nvPr/>
            </p:nvSpPr>
            <p:spPr>
              <a:xfrm>
                <a:off x="187407" y="3605280"/>
                <a:ext cx="1296551" cy="714421"/>
              </a:xfrm>
              <a:custGeom>
                <a:avLst/>
                <a:gdLst/>
                <a:ahLst/>
                <a:cxnLst/>
                <a:rect l="l" t="t" r="r" b="b"/>
                <a:pathLst>
                  <a:path w="31921" h="17589" extrusionOk="0">
                    <a:moveTo>
                      <a:pt x="2013" y="1"/>
                    </a:moveTo>
                    <a:cubicBezTo>
                      <a:pt x="914" y="1"/>
                      <a:pt x="0" y="886"/>
                      <a:pt x="0" y="2005"/>
                    </a:cubicBezTo>
                    <a:lnTo>
                      <a:pt x="0" y="15885"/>
                    </a:lnTo>
                    <a:cubicBezTo>
                      <a:pt x="0" y="16823"/>
                      <a:pt x="766" y="17589"/>
                      <a:pt x="1704" y="17589"/>
                    </a:cubicBezTo>
                    <a:lnTo>
                      <a:pt x="30217" y="17589"/>
                    </a:lnTo>
                    <a:cubicBezTo>
                      <a:pt x="31154" y="17589"/>
                      <a:pt x="31920" y="16823"/>
                      <a:pt x="31920" y="15885"/>
                    </a:cubicBezTo>
                    <a:lnTo>
                      <a:pt x="31920" y="2005"/>
                    </a:lnTo>
                    <a:cubicBezTo>
                      <a:pt x="31920" y="886"/>
                      <a:pt x="31007" y="1"/>
                      <a:pt x="29919" y="1"/>
                    </a:cubicBezTo>
                    <a:cubicBezTo>
                      <a:pt x="29851" y="1"/>
                      <a:pt x="29783" y="4"/>
                      <a:pt x="29715" y="11"/>
                    </a:cubicBezTo>
                    <a:cubicBezTo>
                      <a:pt x="28672" y="104"/>
                      <a:pt x="27892" y="1041"/>
                      <a:pt x="27892" y="2098"/>
                    </a:cubicBezTo>
                    <a:lnTo>
                      <a:pt x="27892" y="8358"/>
                    </a:lnTo>
                    <a:cubicBezTo>
                      <a:pt x="27892" y="10444"/>
                      <a:pt x="26202" y="12135"/>
                      <a:pt x="24115" y="12135"/>
                    </a:cubicBezTo>
                    <a:lnTo>
                      <a:pt x="7805" y="12135"/>
                    </a:lnTo>
                    <a:cubicBezTo>
                      <a:pt x="5719" y="12135"/>
                      <a:pt x="4028" y="10444"/>
                      <a:pt x="4028" y="8358"/>
                    </a:cubicBezTo>
                    <a:lnTo>
                      <a:pt x="4028" y="2098"/>
                    </a:lnTo>
                    <a:cubicBezTo>
                      <a:pt x="4028" y="1041"/>
                      <a:pt x="3262" y="104"/>
                      <a:pt x="2219" y="11"/>
                    </a:cubicBezTo>
                    <a:cubicBezTo>
                      <a:pt x="2150" y="4"/>
                      <a:pt x="2081" y="1"/>
                      <a:pt x="2013"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8"/>
              <p:cNvSpPr/>
              <p:nvPr/>
            </p:nvSpPr>
            <p:spPr>
              <a:xfrm>
                <a:off x="1538087" y="2844032"/>
                <a:ext cx="1153334" cy="1340499"/>
              </a:xfrm>
              <a:custGeom>
                <a:avLst/>
                <a:gdLst/>
                <a:ahLst/>
                <a:cxnLst/>
                <a:rect l="l" t="t" r="r" b="b"/>
                <a:pathLst>
                  <a:path w="28395" h="33003" extrusionOk="0">
                    <a:moveTo>
                      <a:pt x="7805" y="0"/>
                    </a:moveTo>
                    <a:cubicBezTo>
                      <a:pt x="5811" y="0"/>
                      <a:pt x="4002" y="1189"/>
                      <a:pt x="3236" y="3038"/>
                    </a:cubicBezTo>
                    <a:lnTo>
                      <a:pt x="396" y="9773"/>
                    </a:lnTo>
                    <a:cubicBezTo>
                      <a:pt x="132" y="10380"/>
                      <a:pt x="0" y="11041"/>
                      <a:pt x="0" y="11701"/>
                    </a:cubicBezTo>
                    <a:lnTo>
                      <a:pt x="0" y="33003"/>
                    </a:lnTo>
                    <a:lnTo>
                      <a:pt x="28394" y="33003"/>
                    </a:lnTo>
                    <a:lnTo>
                      <a:pt x="28394" y="11701"/>
                    </a:lnTo>
                    <a:cubicBezTo>
                      <a:pt x="28394" y="11041"/>
                      <a:pt x="28262" y="10380"/>
                      <a:pt x="28011" y="9773"/>
                    </a:cubicBezTo>
                    <a:lnTo>
                      <a:pt x="25172" y="3038"/>
                    </a:lnTo>
                    <a:cubicBezTo>
                      <a:pt x="24406" y="1189"/>
                      <a:pt x="22597" y="0"/>
                      <a:pt x="20602"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8"/>
              <p:cNvSpPr/>
              <p:nvPr/>
            </p:nvSpPr>
            <p:spPr>
              <a:xfrm>
                <a:off x="1481752" y="3605280"/>
                <a:ext cx="1296023" cy="714421"/>
              </a:xfrm>
              <a:custGeom>
                <a:avLst/>
                <a:gdLst/>
                <a:ahLst/>
                <a:cxnLst/>
                <a:rect l="l" t="t" r="r" b="b"/>
                <a:pathLst>
                  <a:path w="31908" h="17589" extrusionOk="0">
                    <a:moveTo>
                      <a:pt x="2002" y="1"/>
                    </a:moveTo>
                    <a:cubicBezTo>
                      <a:pt x="914" y="1"/>
                      <a:pt x="1" y="886"/>
                      <a:pt x="1" y="2005"/>
                    </a:cubicBezTo>
                    <a:lnTo>
                      <a:pt x="1" y="15885"/>
                    </a:lnTo>
                    <a:cubicBezTo>
                      <a:pt x="1" y="16823"/>
                      <a:pt x="767" y="17589"/>
                      <a:pt x="1704" y="17589"/>
                    </a:cubicBezTo>
                    <a:lnTo>
                      <a:pt x="30217" y="17589"/>
                    </a:lnTo>
                    <a:cubicBezTo>
                      <a:pt x="31155" y="17589"/>
                      <a:pt x="31908" y="16823"/>
                      <a:pt x="31908" y="15885"/>
                    </a:cubicBezTo>
                    <a:lnTo>
                      <a:pt x="31908" y="2005"/>
                    </a:lnTo>
                    <a:cubicBezTo>
                      <a:pt x="31908" y="886"/>
                      <a:pt x="31006" y="1"/>
                      <a:pt x="29908" y="1"/>
                    </a:cubicBezTo>
                    <a:cubicBezTo>
                      <a:pt x="29840" y="1"/>
                      <a:pt x="29771" y="4"/>
                      <a:pt x="29702" y="11"/>
                    </a:cubicBezTo>
                    <a:cubicBezTo>
                      <a:pt x="28659" y="104"/>
                      <a:pt x="27893" y="1041"/>
                      <a:pt x="27893" y="2098"/>
                    </a:cubicBezTo>
                    <a:lnTo>
                      <a:pt x="27893" y="8358"/>
                    </a:lnTo>
                    <a:cubicBezTo>
                      <a:pt x="27893" y="10444"/>
                      <a:pt x="26202" y="12135"/>
                      <a:pt x="24103" y="12135"/>
                    </a:cubicBezTo>
                    <a:lnTo>
                      <a:pt x="7806" y="12135"/>
                    </a:lnTo>
                    <a:cubicBezTo>
                      <a:pt x="5719" y="12135"/>
                      <a:pt x="4015" y="10444"/>
                      <a:pt x="4015" y="8358"/>
                    </a:cubicBezTo>
                    <a:lnTo>
                      <a:pt x="4015" y="2098"/>
                    </a:lnTo>
                    <a:cubicBezTo>
                      <a:pt x="4015" y="1041"/>
                      <a:pt x="3249" y="104"/>
                      <a:pt x="2206" y="11"/>
                    </a:cubicBezTo>
                    <a:cubicBezTo>
                      <a:pt x="2138" y="4"/>
                      <a:pt x="2070" y="1"/>
                      <a:pt x="2002"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8"/>
              <p:cNvSpPr/>
              <p:nvPr/>
            </p:nvSpPr>
            <p:spPr>
              <a:xfrm>
                <a:off x="9255982" y="2844032"/>
                <a:ext cx="1153334" cy="1340499"/>
              </a:xfrm>
              <a:custGeom>
                <a:avLst/>
                <a:gdLst/>
                <a:ahLst/>
                <a:cxnLst/>
                <a:rect l="l" t="t" r="r" b="b"/>
                <a:pathLst>
                  <a:path w="28395" h="33003" extrusionOk="0">
                    <a:moveTo>
                      <a:pt x="7792" y="0"/>
                    </a:moveTo>
                    <a:cubicBezTo>
                      <a:pt x="5798" y="0"/>
                      <a:pt x="4002" y="1189"/>
                      <a:pt x="3222" y="3038"/>
                    </a:cubicBezTo>
                    <a:lnTo>
                      <a:pt x="383" y="9773"/>
                    </a:lnTo>
                    <a:cubicBezTo>
                      <a:pt x="132" y="10380"/>
                      <a:pt x="0" y="11041"/>
                      <a:pt x="0" y="11701"/>
                    </a:cubicBezTo>
                    <a:lnTo>
                      <a:pt x="0" y="33003"/>
                    </a:lnTo>
                    <a:lnTo>
                      <a:pt x="28394" y="33003"/>
                    </a:lnTo>
                    <a:lnTo>
                      <a:pt x="28394" y="11701"/>
                    </a:lnTo>
                    <a:cubicBezTo>
                      <a:pt x="28394" y="11041"/>
                      <a:pt x="28262" y="10380"/>
                      <a:pt x="27998" y="9773"/>
                    </a:cubicBezTo>
                    <a:lnTo>
                      <a:pt x="25172" y="3038"/>
                    </a:lnTo>
                    <a:cubicBezTo>
                      <a:pt x="24393" y="1189"/>
                      <a:pt x="22596" y="0"/>
                      <a:pt x="20602"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8"/>
              <p:cNvSpPr/>
              <p:nvPr/>
            </p:nvSpPr>
            <p:spPr>
              <a:xfrm>
                <a:off x="9199646" y="3605280"/>
                <a:ext cx="1296023" cy="714421"/>
              </a:xfrm>
              <a:custGeom>
                <a:avLst/>
                <a:gdLst/>
                <a:ahLst/>
                <a:cxnLst/>
                <a:rect l="l" t="t" r="r" b="b"/>
                <a:pathLst>
                  <a:path w="31908" h="17589" extrusionOk="0">
                    <a:moveTo>
                      <a:pt x="2000" y="1"/>
                    </a:moveTo>
                    <a:cubicBezTo>
                      <a:pt x="902" y="1"/>
                      <a:pt x="0" y="886"/>
                      <a:pt x="0" y="2005"/>
                    </a:cubicBezTo>
                    <a:lnTo>
                      <a:pt x="0" y="15885"/>
                    </a:lnTo>
                    <a:cubicBezTo>
                      <a:pt x="0" y="16823"/>
                      <a:pt x="753" y="17589"/>
                      <a:pt x="1691" y="17589"/>
                    </a:cubicBezTo>
                    <a:lnTo>
                      <a:pt x="30204" y="17589"/>
                    </a:lnTo>
                    <a:cubicBezTo>
                      <a:pt x="31141" y="17589"/>
                      <a:pt x="31907" y="16823"/>
                      <a:pt x="31907" y="15885"/>
                    </a:cubicBezTo>
                    <a:lnTo>
                      <a:pt x="31907" y="2005"/>
                    </a:lnTo>
                    <a:cubicBezTo>
                      <a:pt x="31907" y="886"/>
                      <a:pt x="30994" y="1"/>
                      <a:pt x="29906" y="1"/>
                    </a:cubicBezTo>
                    <a:cubicBezTo>
                      <a:pt x="29838" y="1"/>
                      <a:pt x="29770" y="4"/>
                      <a:pt x="29702" y="11"/>
                    </a:cubicBezTo>
                    <a:cubicBezTo>
                      <a:pt x="28659" y="104"/>
                      <a:pt x="27893" y="1041"/>
                      <a:pt x="27893" y="2098"/>
                    </a:cubicBezTo>
                    <a:lnTo>
                      <a:pt x="27893" y="8358"/>
                    </a:lnTo>
                    <a:cubicBezTo>
                      <a:pt x="27893" y="10444"/>
                      <a:pt x="26189" y="12135"/>
                      <a:pt x="24102" y="12135"/>
                    </a:cubicBezTo>
                    <a:lnTo>
                      <a:pt x="7792" y="12135"/>
                    </a:lnTo>
                    <a:cubicBezTo>
                      <a:pt x="5706" y="12135"/>
                      <a:pt x="4015" y="10444"/>
                      <a:pt x="4015" y="8358"/>
                    </a:cubicBezTo>
                    <a:lnTo>
                      <a:pt x="4015" y="2098"/>
                    </a:lnTo>
                    <a:cubicBezTo>
                      <a:pt x="4015" y="1041"/>
                      <a:pt x="3249" y="104"/>
                      <a:pt x="2206" y="11"/>
                    </a:cubicBezTo>
                    <a:cubicBezTo>
                      <a:pt x="2137" y="4"/>
                      <a:pt x="2068" y="1"/>
                      <a:pt x="2000"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8"/>
              <p:cNvSpPr/>
              <p:nvPr/>
            </p:nvSpPr>
            <p:spPr>
              <a:xfrm>
                <a:off x="-1050114" y="2844032"/>
                <a:ext cx="1153334" cy="1340499"/>
              </a:xfrm>
              <a:custGeom>
                <a:avLst/>
                <a:gdLst/>
                <a:ahLst/>
                <a:cxnLst/>
                <a:rect l="l" t="t" r="r" b="b"/>
                <a:pathLst>
                  <a:path w="28395" h="33003" extrusionOk="0">
                    <a:moveTo>
                      <a:pt x="7806" y="0"/>
                    </a:moveTo>
                    <a:cubicBezTo>
                      <a:pt x="5812" y="0"/>
                      <a:pt x="4002" y="1189"/>
                      <a:pt x="3236" y="3038"/>
                    </a:cubicBezTo>
                    <a:lnTo>
                      <a:pt x="397" y="9773"/>
                    </a:lnTo>
                    <a:cubicBezTo>
                      <a:pt x="133" y="10380"/>
                      <a:pt x="1" y="11041"/>
                      <a:pt x="1" y="11701"/>
                    </a:cubicBezTo>
                    <a:lnTo>
                      <a:pt x="1" y="33003"/>
                    </a:lnTo>
                    <a:lnTo>
                      <a:pt x="28395" y="33003"/>
                    </a:lnTo>
                    <a:lnTo>
                      <a:pt x="28395" y="11701"/>
                    </a:lnTo>
                    <a:cubicBezTo>
                      <a:pt x="28395" y="11041"/>
                      <a:pt x="28263" y="10380"/>
                      <a:pt x="28012" y="9773"/>
                    </a:cubicBezTo>
                    <a:lnTo>
                      <a:pt x="25172" y="3038"/>
                    </a:lnTo>
                    <a:cubicBezTo>
                      <a:pt x="24406" y="1189"/>
                      <a:pt x="22597" y="0"/>
                      <a:pt x="20603"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8"/>
              <p:cNvSpPr/>
              <p:nvPr/>
            </p:nvSpPr>
            <p:spPr>
              <a:xfrm>
                <a:off x="-1106409" y="3605280"/>
                <a:ext cx="1296023" cy="714421"/>
              </a:xfrm>
              <a:custGeom>
                <a:avLst/>
                <a:gdLst/>
                <a:ahLst/>
                <a:cxnLst/>
                <a:rect l="l" t="t" r="r" b="b"/>
                <a:pathLst>
                  <a:path w="31908" h="17589" extrusionOk="0">
                    <a:moveTo>
                      <a:pt x="2002" y="1"/>
                    </a:moveTo>
                    <a:cubicBezTo>
                      <a:pt x="914" y="1"/>
                      <a:pt x="0" y="886"/>
                      <a:pt x="0" y="2005"/>
                    </a:cubicBezTo>
                    <a:lnTo>
                      <a:pt x="0" y="15885"/>
                    </a:lnTo>
                    <a:cubicBezTo>
                      <a:pt x="0" y="16823"/>
                      <a:pt x="766" y="17589"/>
                      <a:pt x="1704" y="17589"/>
                    </a:cubicBezTo>
                    <a:lnTo>
                      <a:pt x="30217" y="17589"/>
                    </a:lnTo>
                    <a:cubicBezTo>
                      <a:pt x="31154" y="17589"/>
                      <a:pt x="31907" y="16823"/>
                      <a:pt x="31907" y="15885"/>
                    </a:cubicBezTo>
                    <a:lnTo>
                      <a:pt x="31907" y="2005"/>
                    </a:lnTo>
                    <a:cubicBezTo>
                      <a:pt x="31907" y="886"/>
                      <a:pt x="31005" y="1"/>
                      <a:pt x="29907" y="1"/>
                    </a:cubicBezTo>
                    <a:cubicBezTo>
                      <a:pt x="29839" y="1"/>
                      <a:pt x="29771" y="4"/>
                      <a:pt x="29702" y="11"/>
                    </a:cubicBezTo>
                    <a:cubicBezTo>
                      <a:pt x="28658" y="104"/>
                      <a:pt x="27892" y="1041"/>
                      <a:pt x="27892" y="2098"/>
                    </a:cubicBezTo>
                    <a:lnTo>
                      <a:pt x="27892" y="8358"/>
                    </a:lnTo>
                    <a:cubicBezTo>
                      <a:pt x="27892" y="10444"/>
                      <a:pt x="26202" y="12135"/>
                      <a:pt x="24102" y="12135"/>
                    </a:cubicBezTo>
                    <a:lnTo>
                      <a:pt x="7805" y="12135"/>
                    </a:lnTo>
                    <a:cubicBezTo>
                      <a:pt x="5718" y="12135"/>
                      <a:pt x="4015" y="10444"/>
                      <a:pt x="4015" y="8358"/>
                    </a:cubicBezTo>
                    <a:lnTo>
                      <a:pt x="4015" y="2098"/>
                    </a:lnTo>
                    <a:cubicBezTo>
                      <a:pt x="4015" y="1041"/>
                      <a:pt x="3249" y="104"/>
                      <a:pt x="2205" y="11"/>
                    </a:cubicBezTo>
                    <a:cubicBezTo>
                      <a:pt x="2137" y="4"/>
                      <a:pt x="2069" y="1"/>
                      <a:pt x="2002"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8"/>
              <p:cNvSpPr/>
              <p:nvPr/>
            </p:nvSpPr>
            <p:spPr>
              <a:xfrm>
                <a:off x="2832432" y="2844032"/>
                <a:ext cx="1152806" cy="1340499"/>
              </a:xfrm>
              <a:custGeom>
                <a:avLst/>
                <a:gdLst/>
                <a:ahLst/>
                <a:cxnLst/>
                <a:rect l="l" t="t" r="r" b="b"/>
                <a:pathLst>
                  <a:path w="28382" h="33003" extrusionOk="0">
                    <a:moveTo>
                      <a:pt x="7793" y="0"/>
                    </a:moveTo>
                    <a:cubicBezTo>
                      <a:pt x="5798" y="0"/>
                      <a:pt x="3989" y="1189"/>
                      <a:pt x="3223" y="3038"/>
                    </a:cubicBezTo>
                    <a:lnTo>
                      <a:pt x="384" y="9773"/>
                    </a:lnTo>
                    <a:cubicBezTo>
                      <a:pt x="133" y="10380"/>
                      <a:pt x="1" y="11041"/>
                      <a:pt x="1" y="11701"/>
                    </a:cubicBezTo>
                    <a:lnTo>
                      <a:pt x="1" y="33003"/>
                    </a:lnTo>
                    <a:lnTo>
                      <a:pt x="28382" y="33003"/>
                    </a:lnTo>
                    <a:lnTo>
                      <a:pt x="28382" y="11701"/>
                    </a:lnTo>
                    <a:cubicBezTo>
                      <a:pt x="28382" y="11041"/>
                      <a:pt x="28249" y="10380"/>
                      <a:pt x="27999" y="9773"/>
                    </a:cubicBezTo>
                    <a:lnTo>
                      <a:pt x="25159" y="3038"/>
                    </a:lnTo>
                    <a:cubicBezTo>
                      <a:pt x="24393" y="1189"/>
                      <a:pt x="22584" y="0"/>
                      <a:pt x="20590" y="0"/>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8"/>
              <p:cNvSpPr/>
              <p:nvPr/>
            </p:nvSpPr>
            <p:spPr>
              <a:xfrm>
                <a:off x="2775568" y="3605280"/>
                <a:ext cx="1296023" cy="714421"/>
              </a:xfrm>
              <a:custGeom>
                <a:avLst/>
                <a:gdLst/>
                <a:ahLst/>
                <a:cxnLst/>
                <a:rect l="l" t="t" r="r" b="b"/>
                <a:pathLst>
                  <a:path w="31908" h="17589" extrusionOk="0">
                    <a:moveTo>
                      <a:pt x="2003" y="1"/>
                    </a:moveTo>
                    <a:cubicBezTo>
                      <a:pt x="914" y="1"/>
                      <a:pt x="1" y="886"/>
                      <a:pt x="1" y="2005"/>
                    </a:cubicBezTo>
                    <a:lnTo>
                      <a:pt x="1" y="15885"/>
                    </a:lnTo>
                    <a:cubicBezTo>
                      <a:pt x="1" y="16823"/>
                      <a:pt x="767" y="17589"/>
                      <a:pt x="1704" y="17589"/>
                    </a:cubicBezTo>
                    <a:lnTo>
                      <a:pt x="30217" y="17589"/>
                    </a:lnTo>
                    <a:cubicBezTo>
                      <a:pt x="31155" y="17589"/>
                      <a:pt x="31908" y="16823"/>
                      <a:pt x="31908" y="15885"/>
                    </a:cubicBezTo>
                    <a:lnTo>
                      <a:pt x="31908" y="2005"/>
                    </a:lnTo>
                    <a:cubicBezTo>
                      <a:pt x="31908" y="886"/>
                      <a:pt x="31006" y="1"/>
                      <a:pt x="29908" y="1"/>
                    </a:cubicBezTo>
                    <a:cubicBezTo>
                      <a:pt x="29840" y="1"/>
                      <a:pt x="29771" y="4"/>
                      <a:pt x="29702" y="11"/>
                    </a:cubicBezTo>
                    <a:cubicBezTo>
                      <a:pt x="28659" y="104"/>
                      <a:pt x="27893" y="1041"/>
                      <a:pt x="27893" y="2098"/>
                    </a:cubicBezTo>
                    <a:lnTo>
                      <a:pt x="27893" y="8358"/>
                    </a:lnTo>
                    <a:cubicBezTo>
                      <a:pt x="27893" y="10444"/>
                      <a:pt x="26203" y="12135"/>
                      <a:pt x="24116" y="12135"/>
                    </a:cubicBezTo>
                    <a:lnTo>
                      <a:pt x="7806" y="12135"/>
                    </a:lnTo>
                    <a:cubicBezTo>
                      <a:pt x="5719" y="12135"/>
                      <a:pt x="4016" y="10444"/>
                      <a:pt x="4016" y="8358"/>
                    </a:cubicBezTo>
                    <a:lnTo>
                      <a:pt x="4016" y="2098"/>
                    </a:lnTo>
                    <a:cubicBezTo>
                      <a:pt x="4016" y="1041"/>
                      <a:pt x="3250" y="104"/>
                      <a:pt x="2206" y="11"/>
                    </a:cubicBezTo>
                    <a:cubicBezTo>
                      <a:pt x="2138" y="4"/>
                      <a:pt x="2070" y="1"/>
                      <a:pt x="2003"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8"/>
              <p:cNvSpPr/>
              <p:nvPr/>
            </p:nvSpPr>
            <p:spPr>
              <a:xfrm>
                <a:off x="5792361" y="2441190"/>
                <a:ext cx="642650" cy="836842"/>
              </a:xfrm>
              <a:custGeom>
                <a:avLst/>
                <a:gdLst/>
                <a:ahLst/>
                <a:cxnLst/>
                <a:rect l="l" t="t" r="r" b="b"/>
                <a:pathLst>
                  <a:path w="15822" h="20603" extrusionOk="0">
                    <a:moveTo>
                      <a:pt x="9104" y="1"/>
                    </a:moveTo>
                    <a:cubicBezTo>
                      <a:pt x="8725" y="1"/>
                      <a:pt x="8325" y="43"/>
                      <a:pt x="7911" y="119"/>
                    </a:cubicBezTo>
                    <a:cubicBezTo>
                      <a:pt x="5930" y="489"/>
                      <a:pt x="4557" y="1360"/>
                      <a:pt x="3698" y="3130"/>
                    </a:cubicBezTo>
                    <a:lnTo>
                      <a:pt x="2206" y="4200"/>
                    </a:lnTo>
                    <a:cubicBezTo>
                      <a:pt x="2312" y="4807"/>
                      <a:pt x="1598" y="5560"/>
                      <a:pt x="1334" y="6102"/>
                    </a:cubicBezTo>
                    <a:cubicBezTo>
                      <a:pt x="1017" y="6788"/>
                      <a:pt x="727" y="7515"/>
                      <a:pt x="502" y="8241"/>
                    </a:cubicBezTo>
                    <a:cubicBezTo>
                      <a:pt x="0" y="9852"/>
                      <a:pt x="291" y="11463"/>
                      <a:pt x="661" y="13061"/>
                    </a:cubicBezTo>
                    <a:cubicBezTo>
                      <a:pt x="1347" y="15940"/>
                      <a:pt x="3527" y="17948"/>
                      <a:pt x="4332" y="20602"/>
                    </a:cubicBezTo>
                    <a:cubicBezTo>
                      <a:pt x="7977" y="20061"/>
                      <a:pt x="10209" y="17261"/>
                      <a:pt x="11833" y="14237"/>
                    </a:cubicBezTo>
                    <a:lnTo>
                      <a:pt x="11833" y="14237"/>
                    </a:lnTo>
                    <a:cubicBezTo>
                      <a:pt x="12481" y="15386"/>
                      <a:pt x="12428" y="17974"/>
                      <a:pt x="11358" y="18912"/>
                    </a:cubicBezTo>
                    <a:cubicBezTo>
                      <a:pt x="13682" y="16970"/>
                      <a:pt x="15822" y="14461"/>
                      <a:pt x="14594" y="11146"/>
                    </a:cubicBezTo>
                    <a:cubicBezTo>
                      <a:pt x="13907" y="9258"/>
                      <a:pt x="11649" y="8505"/>
                      <a:pt x="10975" y="6709"/>
                    </a:cubicBezTo>
                    <a:cubicBezTo>
                      <a:pt x="10288" y="4887"/>
                      <a:pt x="12335" y="4147"/>
                      <a:pt x="12071" y="2470"/>
                    </a:cubicBezTo>
                    <a:cubicBezTo>
                      <a:pt x="11796" y="673"/>
                      <a:pt x="10624" y="1"/>
                      <a:pt x="9104" y="1"/>
                    </a:cubicBez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8"/>
              <p:cNvSpPr/>
              <p:nvPr/>
            </p:nvSpPr>
            <p:spPr>
              <a:xfrm>
                <a:off x="5448497" y="3060725"/>
                <a:ext cx="338547" cy="329936"/>
              </a:xfrm>
              <a:custGeom>
                <a:avLst/>
                <a:gdLst/>
                <a:ahLst/>
                <a:cxnLst/>
                <a:rect l="l" t="t" r="r" b="b"/>
                <a:pathLst>
                  <a:path w="8335" h="8123" extrusionOk="0">
                    <a:moveTo>
                      <a:pt x="7674" y="1"/>
                    </a:moveTo>
                    <a:cubicBezTo>
                      <a:pt x="7674" y="1"/>
                      <a:pt x="3052" y="1678"/>
                      <a:pt x="1058" y="3355"/>
                    </a:cubicBezTo>
                    <a:lnTo>
                      <a:pt x="1" y="7198"/>
                    </a:lnTo>
                    <a:lnTo>
                      <a:pt x="3540" y="8123"/>
                    </a:lnTo>
                    <a:lnTo>
                      <a:pt x="8334" y="4874"/>
                    </a:lnTo>
                    <a:lnTo>
                      <a:pt x="7674" y="1"/>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8"/>
              <p:cNvSpPr/>
              <p:nvPr/>
            </p:nvSpPr>
            <p:spPr>
              <a:xfrm>
                <a:off x="6108849" y="3052601"/>
                <a:ext cx="450611" cy="511862"/>
              </a:xfrm>
              <a:custGeom>
                <a:avLst/>
                <a:gdLst/>
                <a:ahLst/>
                <a:cxnLst/>
                <a:rect l="l" t="t" r="r" b="b"/>
                <a:pathLst>
                  <a:path w="11094" h="12602" extrusionOk="0">
                    <a:moveTo>
                      <a:pt x="603" y="1"/>
                    </a:moveTo>
                    <a:cubicBezTo>
                      <a:pt x="569" y="1"/>
                      <a:pt x="536" y="1"/>
                      <a:pt x="502" y="3"/>
                    </a:cubicBezTo>
                    <a:lnTo>
                      <a:pt x="0" y="3621"/>
                    </a:lnTo>
                    <a:lnTo>
                      <a:pt x="8518" y="12601"/>
                    </a:lnTo>
                    <a:lnTo>
                      <a:pt x="9311" y="12601"/>
                    </a:lnTo>
                    <a:cubicBezTo>
                      <a:pt x="10433" y="12601"/>
                      <a:pt x="11094" y="11360"/>
                      <a:pt x="10473" y="10422"/>
                    </a:cubicBezTo>
                    <a:cubicBezTo>
                      <a:pt x="7077" y="5315"/>
                      <a:pt x="3667" y="1"/>
                      <a:pt x="603" y="1"/>
                    </a:cubicBezTo>
                    <a:close/>
                  </a:path>
                </a:pathLst>
              </a:custGeom>
              <a:solidFill>
                <a:srgbClr val="FF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8"/>
              <p:cNvSpPr/>
              <p:nvPr/>
            </p:nvSpPr>
            <p:spPr>
              <a:xfrm>
                <a:off x="5777861" y="2921245"/>
                <a:ext cx="421122" cy="386760"/>
              </a:xfrm>
              <a:custGeom>
                <a:avLst/>
                <a:gdLst/>
                <a:ahLst/>
                <a:cxnLst/>
                <a:rect l="l" t="t" r="r" b="b"/>
                <a:pathLst>
                  <a:path w="10368" h="9522" extrusionOk="0">
                    <a:moveTo>
                      <a:pt x="5891" y="1"/>
                    </a:moveTo>
                    <a:lnTo>
                      <a:pt x="3038" y="674"/>
                    </a:lnTo>
                    <a:cubicBezTo>
                      <a:pt x="3250" y="1044"/>
                      <a:pt x="3302" y="1533"/>
                      <a:pt x="3210" y="2154"/>
                    </a:cubicBezTo>
                    <a:cubicBezTo>
                      <a:pt x="3065" y="2801"/>
                      <a:pt x="2761" y="3052"/>
                      <a:pt x="2127" y="3197"/>
                    </a:cubicBezTo>
                    <a:lnTo>
                      <a:pt x="1612" y="3250"/>
                    </a:lnTo>
                    <a:lnTo>
                      <a:pt x="1" y="8070"/>
                    </a:lnTo>
                    <a:cubicBezTo>
                      <a:pt x="395" y="8900"/>
                      <a:pt x="4249" y="9522"/>
                      <a:pt x="7150" y="9522"/>
                    </a:cubicBezTo>
                    <a:cubicBezTo>
                      <a:pt x="8821" y="9522"/>
                      <a:pt x="10175" y="9315"/>
                      <a:pt x="10368" y="8823"/>
                    </a:cubicBezTo>
                    <a:lnTo>
                      <a:pt x="9325" y="3738"/>
                    </a:lnTo>
                    <a:cubicBezTo>
                      <a:pt x="9325" y="3461"/>
                      <a:pt x="9113" y="3237"/>
                      <a:pt x="8836" y="3210"/>
                    </a:cubicBezTo>
                    <a:lnTo>
                      <a:pt x="6604" y="2999"/>
                    </a:lnTo>
                    <a:cubicBezTo>
                      <a:pt x="6300" y="2959"/>
                      <a:pt x="6076" y="2708"/>
                      <a:pt x="6076" y="2405"/>
                    </a:cubicBezTo>
                    <a:cubicBezTo>
                      <a:pt x="6076" y="2127"/>
                      <a:pt x="6063" y="1837"/>
                      <a:pt x="6036" y="1559"/>
                    </a:cubicBezTo>
                    <a:lnTo>
                      <a:pt x="5891" y="1"/>
                    </a:lnTo>
                    <a:close/>
                  </a:path>
                </a:pathLst>
              </a:custGeom>
              <a:solidFill>
                <a:srgbClr val="FF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8"/>
              <p:cNvSpPr/>
              <p:nvPr/>
            </p:nvSpPr>
            <p:spPr>
              <a:xfrm>
                <a:off x="5643215" y="3053210"/>
                <a:ext cx="587451" cy="980547"/>
              </a:xfrm>
              <a:custGeom>
                <a:avLst/>
                <a:gdLst/>
                <a:ahLst/>
                <a:cxnLst/>
                <a:rect l="l" t="t" r="r" b="b"/>
                <a:pathLst>
                  <a:path w="14463" h="24141" extrusionOk="0">
                    <a:moveTo>
                      <a:pt x="4927" y="1"/>
                    </a:moveTo>
                    <a:cubicBezTo>
                      <a:pt x="4029" y="27"/>
                      <a:pt x="3197" y="80"/>
                      <a:pt x="2589" y="265"/>
                    </a:cubicBezTo>
                    <a:lnTo>
                      <a:pt x="2788" y="2219"/>
                    </a:lnTo>
                    <a:cubicBezTo>
                      <a:pt x="2880" y="3236"/>
                      <a:pt x="2761" y="4253"/>
                      <a:pt x="2418" y="5217"/>
                    </a:cubicBezTo>
                    <a:cubicBezTo>
                      <a:pt x="1942" y="6604"/>
                      <a:pt x="1995" y="8109"/>
                      <a:pt x="2550" y="9456"/>
                    </a:cubicBezTo>
                    <a:lnTo>
                      <a:pt x="3487" y="11702"/>
                    </a:lnTo>
                    <a:lnTo>
                      <a:pt x="3633" y="12045"/>
                    </a:lnTo>
                    <a:cubicBezTo>
                      <a:pt x="3818" y="12494"/>
                      <a:pt x="3923" y="12969"/>
                      <a:pt x="3950" y="13458"/>
                    </a:cubicBezTo>
                    <a:cubicBezTo>
                      <a:pt x="3989" y="14132"/>
                      <a:pt x="3870" y="14818"/>
                      <a:pt x="3593" y="15439"/>
                    </a:cubicBezTo>
                    <a:lnTo>
                      <a:pt x="1" y="21237"/>
                    </a:lnTo>
                    <a:cubicBezTo>
                      <a:pt x="2724" y="23132"/>
                      <a:pt x="5289" y="24141"/>
                      <a:pt x="7678" y="24141"/>
                    </a:cubicBezTo>
                    <a:cubicBezTo>
                      <a:pt x="10133" y="24141"/>
                      <a:pt x="12401" y="23076"/>
                      <a:pt x="14462" y="20814"/>
                    </a:cubicBezTo>
                    <a:lnTo>
                      <a:pt x="11557" y="16152"/>
                    </a:lnTo>
                    <a:cubicBezTo>
                      <a:pt x="11398" y="15888"/>
                      <a:pt x="11293" y="15584"/>
                      <a:pt x="11266" y="15280"/>
                    </a:cubicBezTo>
                    <a:cubicBezTo>
                      <a:pt x="11253" y="15096"/>
                      <a:pt x="11253" y="14924"/>
                      <a:pt x="11253" y="14739"/>
                    </a:cubicBezTo>
                    <a:cubicBezTo>
                      <a:pt x="11240" y="14396"/>
                      <a:pt x="11279" y="14052"/>
                      <a:pt x="11385" y="13735"/>
                    </a:cubicBezTo>
                    <a:lnTo>
                      <a:pt x="12138" y="12283"/>
                    </a:lnTo>
                    <a:lnTo>
                      <a:pt x="13036" y="10513"/>
                    </a:lnTo>
                    <a:cubicBezTo>
                      <a:pt x="13894" y="8823"/>
                      <a:pt x="14462" y="6657"/>
                      <a:pt x="13657" y="5006"/>
                    </a:cubicBezTo>
                    <a:cubicBezTo>
                      <a:pt x="13643" y="4980"/>
                      <a:pt x="6367" y="3870"/>
                      <a:pt x="4927"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8"/>
              <p:cNvSpPr/>
              <p:nvPr/>
            </p:nvSpPr>
            <p:spPr>
              <a:xfrm>
                <a:off x="5622866" y="3860519"/>
                <a:ext cx="636761" cy="244639"/>
              </a:xfrm>
              <a:custGeom>
                <a:avLst/>
                <a:gdLst/>
                <a:ahLst/>
                <a:cxnLst/>
                <a:rect l="l" t="t" r="r" b="b"/>
                <a:pathLst>
                  <a:path w="15677" h="6023" extrusionOk="0">
                    <a:moveTo>
                      <a:pt x="3011" y="0"/>
                    </a:moveTo>
                    <a:cubicBezTo>
                      <a:pt x="1347" y="0"/>
                      <a:pt x="0" y="1347"/>
                      <a:pt x="0" y="3011"/>
                    </a:cubicBezTo>
                    <a:cubicBezTo>
                      <a:pt x="0" y="4675"/>
                      <a:pt x="1347" y="6022"/>
                      <a:pt x="3011" y="6022"/>
                    </a:cubicBezTo>
                    <a:lnTo>
                      <a:pt x="12665" y="6022"/>
                    </a:lnTo>
                    <a:cubicBezTo>
                      <a:pt x="14329" y="6022"/>
                      <a:pt x="15663" y="4675"/>
                      <a:pt x="15676" y="3011"/>
                    </a:cubicBezTo>
                    <a:cubicBezTo>
                      <a:pt x="15676" y="1070"/>
                      <a:pt x="14316" y="0"/>
                      <a:pt x="12665" y="0"/>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8"/>
              <p:cNvSpPr/>
              <p:nvPr/>
            </p:nvSpPr>
            <p:spPr>
              <a:xfrm>
                <a:off x="5626075" y="3982614"/>
                <a:ext cx="409303" cy="1009751"/>
              </a:xfrm>
              <a:custGeom>
                <a:avLst/>
                <a:gdLst/>
                <a:ahLst/>
                <a:cxnLst/>
                <a:rect l="l" t="t" r="r" b="b"/>
                <a:pathLst>
                  <a:path w="10077" h="24860" extrusionOk="0">
                    <a:moveTo>
                      <a:pt x="1689" y="1"/>
                    </a:moveTo>
                    <a:cubicBezTo>
                      <a:pt x="1126" y="1"/>
                      <a:pt x="562" y="20"/>
                      <a:pt x="0" y="58"/>
                    </a:cubicBezTo>
                    <a:cubicBezTo>
                      <a:pt x="370" y="1986"/>
                      <a:pt x="1730" y="3214"/>
                      <a:pt x="4068" y="3954"/>
                    </a:cubicBezTo>
                    <a:cubicBezTo>
                      <a:pt x="4187" y="3994"/>
                      <a:pt x="5243" y="4363"/>
                      <a:pt x="5362" y="4390"/>
                    </a:cubicBezTo>
                    <a:cubicBezTo>
                      <a:pt x="3777" y="4680"/>
                      <a:pt x="3434" y="10069"/>
                      <a:pt x="3500" y="16513"/>
                    </a:cubicBezTo>
                    <a:cubicBezTo>
                      <a:pt x="3540" y="19207"/>
                      <a:pt x="3659" y="22100"/>
                      <a:pt x="3777" y="24860"/>
                    </a:cubicBezTo>
                    <a:lnTo>
                      <a:pt x="5772" y="24860"/>
                    </a:lnTo>
                    <a:cubicBezTo>
                      <a:pt x="5772" y="24781"/>
                      <a:pt x="6947" y="21479"/>
                      <a:pt x="8043" y="17266"/>
                    </a:cubicBezTo>
                    <a:cubicBezTo>
                      <a:pt x="8756" y="14664"/>
                      <a:pt x="9298" y="12010"/>
                      <a:pt x="9681" y="9342"/>
                    </a:cubicBezTo>
                    <a:cubicBezTo>
                      <a:pt x="9971" y="7124"/>
                      <a:pt x="10077" y="5024"/>
                      <a:pt x="9839" y="3307"/>
                    </a:cubicBezTo>
                    <a:cubicBezTo>
                      <a:pt x="9549" y="1300"/>
                      <a:pt x="7066" y="481"/>
                      <a:pt x="4636" y="177"/>
                    </a:cubicBezTo>
                    <a:cubicBezTo>
                      <a:pt x="3661" y="59"/>
                      <a:pt x="2675" y="1"/>
                      <a:pt x="1689" y="1"/>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8"/>
              <p:cNvSpPr/>
              <p:nvPr/>
            </p:nvSpPr>
            <p:spPr>
              <a:xfrm>
                <a:off x="5737650" y="2529167"/>
                <a:ext cx="450083" cy="440944"/>
              </a:xfrm>
              <a:custGeom>
                <a:avLst/>
                <a:gdLst/>
                <a:ahLst/>
                <a:cxnLst/>
                <a:rect l="l" t="t" r="r" b="b"/>
                <a:pathLst>
                  <a:path w="11081" h="10856" extrusionOk="0">
                    <a:moveTo>
                      <a:pt x="5547" y="0"/>
                    </a:moveTo>
                    <a:cubicBezTo>
                      <a:pt x="5389" y="0"/>
                      <a:pt x="5230" y="13"/>
                      <a:pt x="5058" y="27"/>
                    </a:cubicBezTo>
                    <a:cubicBezTo>
                      <a:pt x="4821" y="53"/>
                      <a:pt x="4583" y="119"/>
                      <a:pt x="4358" y="238"/>
                    </a:cubicBezTo>
                    <a:cubicBezTo>
                      <a:pt x="3896" y="436"/>
                      <a:pt x="3487" y="753"/>
                      <a:pt x="3196" y="1162"/>
                    </a:cubicBezTo>
                    <a:cubicBezTo>
                      <a:pt x="2338" y="2179"/>
                      <a:pt x="1730" y="3394"/>
                      <a:pt x="1440" y="4688"/>
                    </a:cubicBezTo>
                    <a:cubicBezTo>
                      <a:pt x="1271" y="4580"/>
                      <a:pt x="1079" y="4515"/>
                      <a:pt x="886" y="4515"/>
                    </a:cubicBezTo>
                    <a:cubicBezTo>
                      <a:pt x="868" y="4515"/>
                      <a:pt x="850" y="4516"/>
                      <a:pt x="832" y="4517"/>
                    </a:cubicBezTo>
                    <a:cubicBezTo>
                      <a:pt x="198" y="4569"/>
                      <a:pt x="0" y="5560"/>
                      <a:pt x="172" y="6313"/>
                    </a:cubicBezTo>
                    <a:cubicBezTo>
                      <a:pt x="397" y="7264"/>
                      <a:pt x="1110" y="7567"/>
                      <a:pt x="1783" y="7752"/>
                    </a:cubicBezTo>
                    <a:cubicBezTo>
                      <a:pt x="2100" y="8413"/>
                      <a:pt x="2523" y="9007"/>
                      <a:pt x="3025" y="9522"/>
                    </a:cubicBezTo>
                    <a:cubicBezTo>
                      <a:pt x="3526" y="10143"/>
                      <a:pt x="4213" y="10592"/>
                      <a:pt x="4992" y="10790"/>
                    </a:cubicBezTo>
                    <a:lnTo>
                      <a:pt x="5058" y="10803"/>
                    </a:lnTo>
                    <a:cubicBezTo>
                      <a:pt x="5098" y="10816"/>
                      <a:pt x="5151" y="10829"/>
                      <a:pt x="5190" y="10843"/>
                    </a:cubicBezTo>
                    <a:lnTo>
                      <a:pt x="5283" y="10843"/>
                    </a:lnTo>
                    <a:cubicBezTo>
                      <a:pt x="5309" y="10843"/>
                      <a:pt x="5336" y="10856"/>
                      <a:pt x="5362" y="10856"/>
                    </a:cubicBezTo>
                    <a:lnTo>
                      <a:pt x="5719" y="10856"/>
                    </a:lnTo>
                    <a:cubicBezTo>
                      <a:pt x="5745" y="10856"/>
                      <a:pt x="5772" y="10843"/>
                      <a:pt x="5798" y="10843"/>
                    </a:cubicBezTo>
                    <a:lnTo>
                      <a:pt x="5890" y="10843"/>
                    </a:lnTo>
                    <a:cubicBezTo>
                      <a:pt x="5930" y="10829"/>
                      <a:pt x="5983" y="10816"/>
                      <a:pt x="6022" y="10803"/>
                    </a:cubicBezTo>
                    <a:lnTo>
                      <a:pt x="6089" y="10790"/>
                    </a:lnTo>
                    <a:cubicBezTo>
                      <a:pt x="6868" y="10592"/>
                      <a:pt x="7554" y="10143"/>
                      <a:pt x="8056" y="9522"/>
                    </a:cubicBezTo>
                    <a:cubicBezTo>
                      <a:pt x="8558" y="9007"/>
                      <a:pt x="8981" y="8413"/>
                      <a:pt x="9298" y="7752"/>
                    </a:cubicBezTo>
                    <a:cubicBezTo>
                      <a:pt x="9971" y="7567"/>
                      <a:pt x="10684" y="7264"/>
                      <a:pt x="10909" y="6313"/>
                    </a:cubicBezTo>
                    <a:cubicBezTo>
                      <a:pt x="11081" y="5560"/>
                      <a:pt x="10882" y="4569"/>
                      <a:pt x="10249" y="4517"/>
                    </a:cubicBezTo>
                    <a:cubicBezTo>
                      <a:pt x="10231" y="4516"/>
                      <a:pt x="10213" y="4515"/>
                      <a:pt x="10195" y="4515"/>
                    </a:cubicBezTo>
                    <a:cubicBezTo>
                      <a:pt x="10002" y="4515"/>
                      <a:pt x="9810" y="4580"/>
                      <a:pt x="9641" y="4688"/>
                    </a:cubicBezTo>
                    <a:cubicBezTo>
                      <a:pt x="9351" y="3394"/>
                      <a:pt x="8743" y="2179"/>
                      <a:pt x="7885" y="1162"/>
                    </a:cubicBezTo>
                    <a:cubicBezTo>
                      <a:pt x="7594" y="753"/>
                      <a:pt x="7185" y="436"/>
                      <a:pt x="6722" y="238"/>
                    </a:cubicBezTo>
                    <a:cubicBezTo>
                      <a:pt x="6498" y="119"/>
                      <a:pt x="6260" y="53"/>
                      <a:pt x="6022" y="27"/>
                    </a:cubicBezTo>
                    <a:cubicBezTo>
                      <a:pt x="5864" y="13"/>
                      <a:pt x="5706" y="0"/>
                      <a:pt x="5547"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8"/>
              <p:cNvSpPr/>
              <p:nvPr/>
            </p:nvSpPr>
            <p:spPr>
              <a:xfrm>
                <a:off x="5935902" y="2833877"/>
                <a:ext cx="93501" cy="61332"/>
              </a:xfrm>
              <a:custGeom>
                <a:avLst/>
                <a:gdLst/>
                <a:ahLst/>
                <a:cxnLst/>
                <a:rect l="l" t="t" r="r" b="b"/>
                <a:pathLst>
                  <a:path w="2302" h="1510" extrusionOk="0">
                    <a:moveTo>
                      <a:pt x="2157" y="1"/>
                    </a:moveTo>
                    <a:cubicBezTo>
                      <a:pt x="2109" y="1"/>
                      <a:pt x="2061" y="28"/>
                      <a:pt x="2040" y="92"/>
                    </a:cubicBezTo>
                    <a:cubicBezTo>
                      <a:pt x="1742" y="1158"/>
                      <a:pt x="825" y="1277"/>
                      <a:pt x="404" y="1277"/>
                    </a:cubicBezTo>
                    <a:cubicBezTo>
                      <a:pt x="282" y="1277"/>
                      <a:pt x="202" y="1267"/>
                      <a:pt x="191" y="1267"/>
                    </a:cubicBezTo>
                    <a:cubicBezTo>
                      <a:pt x="182" y="1266"/>
                      <a:pt x="174" y="1265"/>
                      <a:pt x="167" y="1265"/>
                    </a:cubicBezTo>
                    <a:cubicBezTo>
                      <a:pt x="29" y="1265"/>
                      <a:pt x="1" y="1479"/>
                      <a:pt x="151" y="1492"/>
                    </a:cubicBezTo>
                    <a:cubicBezTo>
                      <a:pt x="246" y="1504"/>
                      <a:pt x="341" y="1509"/>
                      <a:pt x="436" y="1509"/>
                    </a:cubicBezTo>
                    <a:cubicBezTo>
                      <a:pt x="657" y="1509"/>
                      <a:pt x="876" y="1477"/>
                      <a:pt x="1089" y="1412"/>
                    </a:cubicBezTo>
                    <a:cubicBezTo>
                      <a:pt x="1683" y="1241"/>
                      <a:pt x="2132" y="752"/>
                      <a:pt x="2277" y="158"/>
                    </a:cubicBezTo>
                    <a:cubicBezTo>
                      <a:pt x="2301" y="63"/>
                      <a:pt x="2230" y="1"/>
                      <a:pt x="2157"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8"/>
              <p:cNvSpPr/>
              <p:nvPr/>
            </p:nvSpPr>
            <p:spPr>
              <a:xfrm>
                <a:off x="6004545" y="2757070"/>
                <a:ext cx="38912" cy="32941"/>
              </a:xfrm>
              <a:custGeom>
                <a:avLst/>
                <a:gdLst/>
                <a:ahLst/>
                <a:cxnLst/>
                <a:rect l="l" t="t" r="r" b="b"/>
                <a:pathLst>
                  <a:path w="958" h="811" extrusionOk="0">
                    <a:moveTo>
                      <a:pt x="529" y="1"/>
                    </a:moveTo>
                    <a:cubicBezTo>
                      <a:pt x="192" y="1"/>
                      <a:pt x="0" y="406"/>
                      <a:pt x="231" y="675"/>
                    </a:cubicBezTo>
                    <a:cubicBezTo>
                      <a:pt x="315" y="768"/>
                      <a:pt x="423" y="811"/>
                      <a:pt x="530" y="811"/>
                    </a:cubicBezTo>
                    <a:cubicBezTo>
                      <a:pt x="727" y="811"/>
                      <a:pt x="918" y="668"/>
                      <a:pt x="944" y="438"/>
                    </a:cubicBezTo>
                    <a:cubicBezTo>
                      <a:pt x="957" y="213"/>
                      <a:pt x="785" y="15"/>
                      <a:pt x="561" y="2"/>
                    </a:cubicBezTo>
                    <a:cubicBezTo>
                      <a:pt x="550" y="1"/>
                      <a:pt x="540" y="1"/>
                      <a:pt x="529"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8"/>
              <p:cNvSpPr/>
              <p:nvPr/>
            </p:nvSpPr>
            <p:spPr>
              <a:xfrm>
                <a:off x="5871483" y="2757070"/>
                <a:ext cx="38912" cy="32941"/>
              </a:xfrm>
              <a:custGeom>
                <a:avLst/>
                <a:gdLst/>
                <a:ahLst/>
                <a:cxnLst/>
                <a:rect l="l" t="t" r="r" b="b"/>
                <a:pathLst>
                  <a:path w="958" h="811" extrusionOk="0">
                    <a:moveTo>
                      <a:pt x="530" y="1"/>
                    </a:moveTo>
                    <a:cubicBezTo>
                      <a:pt x="193" y="1"/>
                      <a:pt x="1" y="406"/>
                      <a:pt x="231" y="675"/>
                    </a:cubicBezTo>
                    <a:cubicBezTo>
                      <a:pt x="315" y="768"/>
                      <a:pt x="425" y="811"/>
                      <a:pt x="534" y="811"/>
                    </a:cubicBezTo>
                    <a:cubicBezTo>
                      <a:pt x="733" y="811"/>
                      <a:pt x="928" y="668"/>
                      <a:pt x="945" y="438"/>
                    </a:cubicBezTo>
                    <a:cubicBezTo>
                      <a:pt x="958" y="213"/>
                      <a:pt x="786" y="15"/>
                      <a:pt x="562" y="2"/>
                    </a:cubicBezTo>
                    <a:cubicBezTo>
                      <a:pt x="551" y="1"/>
                      <a:pt x="540" y="1"/>
                      <a:pt x="530"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8"/>
              <p:cNvSpPr/>
              <p:nvPr/>
            </p:nvSpPr>
            <p:spPr>
              <a:xfrm>
                <a:off x="6010678" y="2700531"/>
                <a:ext cx="55808" cy="33184"/>
              </a:xfrm>
              <a:custGeom>
                <a:avLst/>
                <a:gdLst/>
                <a:ahLst/>
                <a:cxnLst/>
                <a:rect l="l" t="t" r="r" b="b"/>
                <a:pathLst>
                  <a:path w="1374" h="817" extrusionOk="0">
                    <a:moveTo>
                      <a:pt x="424" y="1"/>
                    </a:moveTo>
                    <a:cubicBezTo>
                      <a:pt x="314" y="1"/>
                      <a:pt x="202" y="20"/>
                      <a:pt x="93" y="60"/>
                    </a:cubicBezTo>
                    <a:cubicBezTo>
                      <a:pt x="27" y="86"/>
                      <a:pt x="0" y="152"/>
                      <a:pt x="14" y="218"/>
                    </a:cubicBezTo>
                    <a:cubicBezTo>
                      <a:pt x="33" y="267"/>
                      <a:pt x="75" y="295"/>
                      <a:pt x="122" y="295"/>
                    </a:cubicBezTo>
                    <a:cubicBezTo>
                      <a:pt x="138" y="295"/>
                      <a:pt x="155" y="291"/>
                      <a:pt x="172" y="284"/>
                    </a:cubicBezTo>
                    <a:cubicBezTo>
                      <a:pt x="255" y="257"/>
                      <a:pt x="339" y="244"/>
                      <a:pt x="421" y="244"/>
                    </a:cubicBezTo>
                    <a:cubicBezTo>
                      <a:pt x="733" y="244"/>
                      <a:pt x="1021" y="433"/>
                      <a:pt x="1136" y="747"/>
                    </a:cubicBezTo>
                    <a:cubicBezTo>
                      <a:pt x="1158" y="790"/>
                      <a:pt x="1198" y="816"/>
                      <a:pt x="1249" y="816"/>
                    </a:cubicBezTo>
                    <a:cubicBezTo>
                      <a:pt x="1259" y="816"/>
                      <a:pt x="1270" y="815"/>
                      <a:pt x="1281" y="813"/>
                    </a:cubicBezTo>
                    <a:cubicBezTo>
                      <a:pt x="1281" y="813"/>
                      <a:pt x="1295" y="800"/>
                      <a:pt x="1295" y="800"/>
                    </a:cubicBezTo>
                    <a:cubicBezTo>
                      <a:pt x="1348" y="773"/>
                      <a:pt x="1374" y="707"/>
                      <a:pt x="1348" y="641"/>
                    </a:cubicBezTo>
                    <a:cubicBezTo>
                      <a:pt x="1203" y="248"/>
                      <a:pt x="823" y="1"/>
                      <a:pt x="424"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8"/>
              <p:cNvSpPr/>
              <p:nvPr/>
            </p:nvSpPr>
            <p:spPr>
              <a:xfrm>
                <a:off x="5858851" y="2702237"/>
                <a:ext cx="59586" cy="27254"/>
              </a:xfrm>
              <a:custGeom>
                <a:avLst/>
                <a:gdLst/>
                <a:ahLst/>
                <a:cxnLst/>
                <a:rect l="l" t="t" r="r" b="b"/>
                <a:pathLst>
                  <a:path w="1467" h="671" extrusionOk="0">
                    <a:moveTo>
                      <a:pt x="881" y="0"/>
                    </a:moveTo>
                    <a:cubicBezTo>
                      <a:pt x="544" y="0"/>
                      <a:pt x="212" y="176"/>
                      <a:pt x="27" y="493"/>
                    </a:cubicBezTo>
                    <a:cubicBezTo>
                      <a:pt x="1" y="546"/>
                      <a:pt x="14" y="612"/>
                      <a:pt x="67" y="652"/>
                    </a:cubicBezTo>
                    <a:cubicBezTo>
                      <a:pt x="89" y="665"/>
                      <a:pt x="111" y="671"/>
                      <a:pt x="132" y="671"/>
                    </a:cubicBezTo>
                    <a:cubicBezTo>
                      <a:pt x="174" y="671"/>
                      <a:pt x="212" y="647"/>
                      <a:pt x="239" y="612"/>
                    </a:cubicBezTo>
                    <a:cubicBezTo>
                      <a:pt x="379" y="375"/>
                      <a:pt x="630" y="243"/>
                      <a:pt x="887" y="243"/>
                    </a:cubicBezTo>
                    <a:cubicBezTo>
                      <a:pt x="1017" y="243"/>
                      <a:pt x="1149" y="277"/>
                      <a:pt x="1269" y="348"/>
                    </a:cubicBezTo>
                    <a:cubicBezTo>
                      <a:pt x="1286" y="357"/>
                      <a:pt x="1305" y="361"/>
                      <a:pt x="1325" y="361"/>
                    </a:cubicBezTo>
                    <a:cubicBezTo>
                      <a:pt x="1363" y="361"/>
                      <a:pt x="1401" y="344"/>
                      <a:pt x="1427" y="308"/>
                    </a:cubicBezTo>
                    <a:lnTo>
                      <a:pt x="1427" y="295"/>
                    </a:lnTo>
                    <a:cubicBezTo>
                      <a:pt x="1467" y="229"/>
                      <a:pt x="1440" y="163"/>
                      <a:pt x="1374" y="137"/>
                    </a:cubicBezTo>
                    <a:cubicBezTo>
                      <a:pt x="1220" y="44"/>
                      <a:pt x="1050" y="0"/>
                      <a:pt x="881" y="0"/>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8"/>
              <p:cNvSpPr/>
              <p:nvPr/>
            </p:nvSpPr>
            <p:spPr>
              <a:xfrm>
                <a:off x="5922173" y="2794804"/>
                <a:ext cx="30626" cy="47644"/>
              </a:xfrm>
              <a:custGeom>
                <a:avLst/>
                <a:gdLst/>
                <a:ahLst/>
                <a:cxnLst/>
                <a:rect l="l" t="t" r="r" b="b"/>
                <a:pathLst>
                  <a:path w="754" h="1173" extrusionOk="0">
                    <a:moveTo>
                      <a:pt x="497" y="1"/>
                    </a:moveTo>
                    <a:cubicBezTo>
                      <a:pt x="459" y="1"/>
                      <a:pt x="421" y="18"/>
                      <a:pt x="397" y="50"/>
                    </a:cubicBezTo>
                    <a:cubicBezTo>
                      <a:pt x="106" y="420"/>
                      <a:pt x="0" y="697"/>
                      <a:pt x="106" y="908"/>
                    </a:cubicBezTo>
                    <a:cubicBezTo>
                      <a:pt x="225" y="1159"/>
                      <a:pt x="581" y="1173"/>
                      <a:pt x="595" y="1173"/>
                    </a:cubicBezTo>
                    <a:cubicBezTo>
                      <a:pt x="740" y="1173"/>
                      <a:pt x="753" y="935"/>
                      <a:pt x="595" y="935"/>
                    </a:cubicBezTo>
                    <a:cubicBezTo>
                      <a:pt x="595" y="935"/>
                      <a:pt x="370" y="935"/>
                      <a:pt x="317" y="816"/>
                    </a:cubicBezTo>
                    <a:cubicBezTo>
                      <a:pt x="291" y="763"/>
                      <a:pt x="264" y="592"/>
                      <a:pt x="581" y="195"/>
                    </a:cubicBezTo>
                    <a:cubicBezTo>
                      <a:pt x="621" y="143"/>
                      <a:pt x="621" y="63"/>
                      <a:pt x="568" y="24"/>
                    </a:cubicBezTo>
                    <a:cubicBezTo>
                      <a:pt x="547" y="8"/>
                      <a:pt x="522" y="1"/>
                      <a:pt x="497"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8"/>
              <p:cNvSpPr/>
              <p:nvPr/>
            </p:nvSpPr>
            <p:spPr>
              <a:xfrm>
                <a:off x="5745164" y="2503415"/>
                <a:ext cx="400610" cy="340659"/>
              </a:xfrm>
              <a:custGeom>
                <a:avLst/>
                <a:gdLst/>
                <a:ahLst/>
                <a:cxnLst/>
                <a:rect l="l" t="t" r="r" b="b"/>
                <a:pathLst>
                  <a:path w="9863" h="8387" extrusionOk="0">
                    <a:moveTo>
                      <a:pt x="5607" y="1"/>
                    </a:moveTo>
                    <a:cubicBezTo>
                      <a:pt x="4819" y="1"/>
                      <a:pt x="3997" y="263"/>
                      <a:pt x="3328" y="608"/>
                    </a:cubicBezTo>
                    <a:cubicBezTo>
                      <a:pt x="1968" y="1321"/>
                      <a:pt x="700" y="2774"/>
                      <a:pt x="370" y="4305"/>
                    </a:cubicBezTo>
                    <a:cubicBezTo>
                      <a:pt x="0" y="5996"/>
                      <a:pt x="1347" y="7158"/>
                      <a:pt x="2272" y="8386"/>
                    </a:cubicBezTo>
                    <a:cubicBezTo>
                      <a:pt x="1876" y="7250"/>
                      <a:pt x="1968" y="6102"/>
                      <a:pt x="2351" y="4966"/>
                    </a:cubicBezTo>
                    <a:cubicBezTo>
                      <a:pt x="2721" y="3856"/>
                      <a:pt x="3685" y="3513"/>
                      <a:pt x="4636" y="3024"/>
                    </a:cubicBezTo>
                    <a:lnTo>
                      <a:pt x="4636" y="3024"/>
                    </a:lnTo>
                    <a:cubicBezTo>
                      <a:pt x="4662" y="3473"/>
                      <a:pt x="4134" y="4490"/>
                      <a:pt x="3883" y="4847"/>
                    </a:cubicBezTo>
                    <a:cubicBezTo>
                      <a:pt x="3969" y="4898"/>
                      <a:pt x="4067" y="4920"/>
                      <a:pt x="4172" y="4920"/>
                    </a:cubicBezTo>
                    <a:cubicBezTo>
                      <a:pt x="4700" y="4920"/>
                      <a:pt x="5424" y="4371"/>
                      <a:pt x="5864" y="4107"/>
                    </a:cubicBezTo>
                    <a:cubicBezTo>
                      <a:pt x="6234" y="3909"/>
                      <a:pt x="6511" y="3579"/>
                      <a:pt x="6630" y="3183"/>
                    </a:cubicBezTo>
                    <a:cubicBezTo>
                      <a:pt x="9422" y="6698"/>
                      <a:pt x="9171" y="8168"/>
                      <a:pt x="9120" y="8363"/>
                    </a:cubicBezTo>
                    <a:lnTo>
                      <a:pt x="9120" y="8363"/>
                    </a:lnTo>
                    <a:cubicBezTo>
                      <a:pt x="9195" y="8112"/>
                      <a:pt x="9863" y="5841"/>
                      <a:pt x="9813" y="5005"/>
                    </a:cubicBezTo>
                    <a:cubicBezTo>
                      <a:pt x="9733" y="4213"/>
                      <a:pt x="9496" y="3447"/>
                      <a:pt x="9100" y="2760"/>
                    </a:cubicBezTo>
                    <a:cubicBezTo>
                      <a:pt x="8849" y="2325"/>
                      <a:pt x="8452" y="2034"/>
                      <a:pt x="8135" y="1638"/>
                    </a:cubicBezTo>
                    <a:cubicBezTo>
                      <a:pt x="7898" y="1334"/>
                      <a:pt x="7752" y="1004"/>
                      <a:pt x="7475" y="727"/>
                    </a:cubicBezTo>
                    <a:cubicBezTo>
                      <a:pt x="6963" y="202"/>
                      <a:pt x="6298" y="1"/>
                      <a:pt x="5607" y="1"/>
                    </a:cubicBezTo>
                    <a:close/>
                    <a:moveTo>
                      <a:pt x="9120" y="8363"/>
                    </a:moveTo>
                    <a:cubicBezTo>
                      <a:pt x="9115" y="8378"/>
                      <a:pt x="9113" y="8386"/>
                      <a:pt x="9113" y="8386"/>
                    </a:cubicBezTo>
                    <a:cubicBezTo>
                      <a:pt x="9113" y="8386"/>
                      <a:pt x="9116" y="8379"/>
                      <a:pt x="9120" y="8363"/>
                    </a:cubicBez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8"/>
              <p:cNvSpPr/>
              <p:nvPr/>
            </p:nvSpPr>
            <p:spPr>
              <a:xfrm>
                <a:off x="5424370" y="2672789"/>
                <a:ext cx="435095" cy="737573"/>
              </a:xfrm>
              <a:custGeom>
                <a:avLst/>
                <a:gdLst/>
                <a:ahLst/>
                <a:cxnLst/>
                <a:rect l="l" t="t" r="r" b="b"/>
                <a:pathLst>
                  <a:path w="10712" h="18159" extrusionOk="0">
                    <a:moveTo>
                      <a:pt x="8363" y="0"/>
                    </a:moveTo>
                    <a:cubicBezTo>
                      <a:pt x="8346" y="0"/>
                      <a:pt x="8334" y="3"/>
                      <a:pt x="8334" y="3"/>
                    </a:cubicBezTo>
                    <a:cubicBezTo>
                      <a:pt x="6142" y="888"/>
                      <a:pt x="5389" y="5788"/>
                      <a:pt x="5389" y="5788"/>
                    </a:cubicBezTo>
                    <a:lnTo>
                      <a:pt x="727" y="14649"/>
                    </a:lnTo>
                    <a:cubicBezTo>
                      <a:pt x="1" y="15877"/>
                      <a:pt x="542" y="17449"/>
                      <a:pt x="1863" y="17990"/>
                    </a:cubicBezTo>
                    <a:cubicBezTo>
                      <a:pt x="2146" y="18105"/>
                      <a:pt x="2437" y="18159"/>
                      <a:pt x="2723" y="18159"/>
                    </a:cubicBezTo>
                    <a:cubicBezTo>
                      <a:pt x="3758" y="18159"/>
                      <a:pt x="4724" y="17455"/>
                      <a:pt x="4993" y="16379"/>
                    </a:cubicBezTo>
                    <a:cubicBezTo>
                      <a:pt x="5825" y="12840"/>
                      <a:pt x="7185" y="6237"/>
                      <a:pt x="7304" y="6118"/>
                    </a:cubicBezTo>
                    <a:cubicBezTo>
                      <a:pt x="9892" y="3556"/>
                      <a:pt x="10038" y="2830"/>
                      <a:pt x="10038" y="2830"/>
                    </a:cubicBezTo>
                    <a:cubicBezTo>
                      <a:pt x="10711" y="2222"/>
                      <a:pt x="10090" y="1813"/>
                      <a:pt x="10090" y="1813"/>
                    </a:cubicBezTo>
                    <a:cubicBezTo>
                      <a:pt x="10579" y="1509"/>
                      <a:pt x="9866" y="954"/>
                      <a:pt x="9866" y="954"/>
                    </a:cubicBezTo>
                    <a:cubicBezTo>
                      <a:pt x="10183" y="835"/>
                      <a:pt x="10130" y="294"/>
                      <a:pt x="10130" y="294"/>
                    </a:cubicBezTo>
                    <a:cubicBezTo>
                      <a:pt x="10099" y="245"/>
                      <a:pt x="10041" y="223"/>
                      <a:pt x="9964" y="223"/>
                    </a:cubicBezTo>
                    <a:cubicBezTo>
                      <a:pt x="9415" y="223"/>
                      <a:pt x="7885" y="1298"/>
                      <a:pt x="7885" y="1298"/>
                    </a:cubicBezTo>
                    <a:cubicBezTo>
                      <a:pt x="8687" y="94"/>
                      <a:pt x="8455" y="0"/>
                      <a:pt x="8363"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8"/>
              <p:cNvSpPr/>
              <p:nvPr/>
            </p:nvSpPr>
            <p:spPr>
              <a:xfrm>
                <a:off x="5970995" y="3475914"/>
                <a:ext cx="608328" cy="175996"/>
              </a:xfrm>
              <a:custGeom>
                <a:avLst/>
                <a:gdLst/>
                <a:ahLst/>
                <a:cxnLst/>
                <a:rect l="l" t="t" r="r" b="b"/>
                <a:pathLst>
                  <a:path w="14977" h="4333" extrusionOk="0">
                    <a:moveTo>
                      <a:pt x="13867" y="0"/>
                    </a:moveTo>
                    <a:lnTo>
                      <a:pt x="3962" y="608"/>
                    </a:lnTo>
                    <a:cubicBezTo>
                      <a:pt x="2060" y="1229"/>
                      <a:pt x="0" y="4332"/>
                      <a:pt x="0" y="4332"/>
                    </a:cubicBezTo>
                    <a:lnTo>
                      <a:pt x="3183" y="4332"/>
                    </a:lnTo>
                    <a:lnTo>
                      <a:pt x="4583" y="2404"/>
                    </a:lnTo>
                    <a:cubicBezTo>
                      <a:pt x="5296" y="2708"/>
                      <a:pt x="6036" y="2919"/>
                      <a:pt x="6802" y="3038"/>
                    </a:cubicBezTo>
                    <a:cubicBezTo>
                      <a:pt x="8317" y="3276"/>
                      <a:pt x="9855" y="3394"/>
                      <a:pt x="11392" y="3394"/>
                    </a:cubicBezTo>
                    <a:cubicBezTo>
                      <a:pt x="11905" y="3394"/>
                      <a:pt x="12418" y="3381"/>
                      <a:pt x="12929" y="3355"/>
                    </a:cubicBezTo>
                    <a:cubicBezTo>
                      <a:pt x="14224" y="3302"/>
                      <a:pt x="14976" y="1889"/>
                      <a:pt x="14329" y="780"/>
                    </a:cubicBezTo>
                    <a:lnTo>
                      <a:pt x="13867" y="0"/>
                    </a:ln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8"/>
              <p:cNvSpPr/>
              <p:nvPr/>
            </p:nvSpPr>
            <p:spPr>
              <a:xfrm>
                <a:off x="5829363" y="3656661"/>
                <a:ext cx="284891" cy="275752"/>
              </a:xfrm>
              <a:custGeom>
                <a:avLst/>
                <a:gdLst/>
                <a:ahLst/>
                <a:cxnLst/>
                <a:rect l="l" t="t" r="r" b="b"/>
                <a:pathLst>
                  <a:path w="7014" h="6789" extrusionOk="0">
                    <a:moveTo>
                      <a:pt x="1" y="1"/>
                    </a:moveTo>
                    <a:lnTo>
                      <a:pt x="529" y="6789"/>
                    </a:lnTo>
                    <a:lnTo>
                      <a:pt x="6115" y="6789"/>
                    </a:lnTo>
                    <a:lnTo>
                      <a:pt x="70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8"/>
              <p:cNvSpPr/>
              <p:nvPr/>
            </p:nvSpPr>
            <p:spPr>
              <a:xfrm>
                <a:off x="5823474" y="3669536"/>
                <a:ext cx="49919" cy="262876"/>
              </a:xfrm>
              <a:custGeom>
                <a:avLst/>
                <a:gdLst/>
                <a:ahLst/>
                <a:cxnLst/>
                <a:rect l="l" t="t" r="r" b="b"/>
                <a:pathLst>
                  <a:path w="1229" h="6472" extrusionOk="0">
                    <a:moveTo>
                      <a:pt x="0" y="1"/>
                    </a:moveTo>
                    <a:lnTo>
                      <a:pt x="674" y="6472"/>
                    </a:lnTo>
                    <a:lnTo>
                      <a:pt x="1229" y="6472"/>
                    </a:lnTo>
                    <a:lnTo>
                      <a:pt x="806"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8"/>
              <p:cNvSpPr/>
              <p:nvPr/>
            </p:nvSpPr>
            <p:spPr>
              <a:xfrm>
                <a:off x="5888908" y="3670105"/>
                <a:ext cx="69781" cy="262876"/>
              </a:xfrm>
              <a:custGeom>
                <a:avLst/>
                <a:gdLst/>
                <a:ahLst/>
                <a:cxnLst/>
                <a:rect l="l" t="t" r="r" b="b"/>
                <a:pathLst>
                  <a:path w="1718" h="6472" extrusionOk="0">
                    <a:moveTo>
                      <a:pt x="1" y="0"/>
                    </a:moveTo>
                    <a:lnTo>
                      <a:pt x="423" y="6458"/>
                    </a:lnTo>
                    <a:lnTo>
                      <a:pt x="1717" y="6471"/>
                    </a:lnTo>
                    <a:lnTo>
                      <a:pt x="1295" y="0"/>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8"/>
              <p:cNvSpPr/>
              <p:nvPr/>
            </p:nvSpPr>
            <p:spPr>
              <a:xfrm>
                <a:off x="6065389" y="3671161"/>
                <a:ext cx="53696" cy="262876"/>
              </a:xfrm>
              <a:custGeom>
                <a:avLst/>
                <a:gdLst/>
                <a:ahLst/>
                <a:cxnLst/>
                <a:rect l="l" t="t" r="r" b="b"/>
                <a:pathLst>
                  <a:path w="1322" h="6472" extrusionOk="0">
                    <a:moveTo>
                      <a:pt x="436" y="0"/>
                    </a:moveTo>
                    <a:lnTo>
                      <a:pt x="1" y="6458"/>
                    </a:lnTo>
                    <a:lnTo>
                      <a:pt x="568" y="6472"/>
                    </a:lnTo>
                    <a:lnTo>
                      <a:pt x="1321" y="0"/>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8"/>
              <p:cNvSpPr/>
              <p:nvPr/>
            </p:nvSpPr>
            <p:spPr>
              <a:xfrm>
                <a:off x="5976884" y="3670633"/>
                <a:ext cx="69781" cy="262876"/>
              </a:xfrm>
              <a:custGeom>
                <a:avLst/>
                <a:gdLst/>
                <a:ahLst/>
                <a:cxnLst/>
                <a:rect l="l" t="t" r="r" b="b"/>
                <a:pathLst>
                  <a:path w="1718" h="6472" extrusionOk="0">
                    <a:moveTo>
                      <a:pt x="436" y="0"/>
                    </a:moveTo>
                    <a:lnTo>
                      <a:pt x="0" y="6458"/>
                    </a:lnTo>
                    <a:lnTo>
                      <a:pt x="1295" y="6471"/>
                    </a:lnTo>
                    <a:lnTo>
                      <a:pt x="1717" y="13"/>
                    </a:lnTo>
                    <a:lnTo>
                      <a:pt x="436" y="0"/>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8"/>
              <p:cNvSpPr/>
              <p:nvPr/>
            </p:nvSpPr>
            <p:spPr>
              <a:xfrm>
                <a:off x="5808445" y="3642201"/>
                <a:ext cx="332617" cy="29529"/>
              </a:xfrm>
              <a:custGeom>
                <a:avLst/>
                <a:gdLst/>
                <a:ahLst/>
                <a:cxnLst/>
                <a:rect l="l" t="t" r="r" b="b"/>
                <a:pathLst>
                  <a:path w="8189" h="727" extrusionOk="0">
                    <a:moveTo>
                      <a:pt x="450" y="0"/>
                    </a:moveTo>
                    <a:cubicBezTo>
                      <a:pt x="1" y="0"/>
                      <a:pt x="1" y="674"/>
                      <a:pt x="436" y="674"/>
                    </a:cubicBezTo>
                    <a:lnTo>
                      <a:pt x="7740" y="727"/>
                    </a:lnTo>
                    <a:cubicBezTo>
                      <a:pt x="8189" y="727"/>
                      <a:pt x="8189" y="53"/>
                      <a:pt x="7740" y="53"/>
                    </a:cubicBezTo>
                    <a:lnTo>
                      <a:pt x="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8"/>
              <p:cNvSpPr/>
              <p:nvPr/>
            </p:nvSpPr>
            <p:spPr>
              <a:xfrm>
                <a:off x="5805765" y="3788098"/>
                <a:ext cx="585826" cy="947322"/>
              </a:xfrm>
              <a:custGeom>
                <a:avLst/>
                <a:gdLst/>
                <a:ahLst/>
                <a:cxnLst/>
                <a:rect l="l" t="t" r="r" b="b"/>
                <a:pathLst>
                  <a:path w="14423" h="23323" extrusionOk="0">
                    <a:moveTo>
                      <a:pt x="2761" y="0"/>
                    </a:moveTo>
                    <a:cubicBezTo>
                      <a:pt x="2074" y="0"/>
                      <a:pt x="1414" y="265"/>
                      <a:pt x="912" y="753"/>
                    </a:cubicBezTo>
                    <a:cubicBezTo>
                      <a:pt x="410" y="1229"/>
                      <a:pt x="119" y="1876"/>
                      <a:pt x="106" y="2562"/>
                    </a:cubicBezTo>
                    <a:cubicBezTo>
                      <a:pt x="1" y="6617"/>
                      <a:pt x="3698" y="11728"/>
                      <a:pt x="7858" y="16957"/>
                    </a:cubicBezTo>
                    <a:cubicBezTo>
                      <a:pt x="9536" y="19084"/>
                      <a:pt x="11292" y="21223"/>
                      <a:pt x="12903" y="23323"/>
                    </a:cubicBezTo>
                    <a:lnTo>
                      <a:pt x="14422" y="22121"/>
                    </a:lnTo>
                    <a:lnTo>
                      <a:pt x="11266" y="14422"/>
                    </a:lnTo>
                    <a:lnTo>
                      <a:pt x="6313" y="2378"/>
                    </a:lnTo>
                    <a:cubicBezTo>
                      <a:pt x="5719" y="938"/>
                      <a:pt x="4319" y="0"/>
                      <a:pt x="2761"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8"/>
              <p:cNvSpPr/>
              <p:nvPr/>
            </p:nvSpPr>
            <p:spPr>
              <a:xfrm>
                <a:off x="6329847" y="4686024"/>
                <a:ext cx="233551" cy="291715"/>
              </a:xfrm>
              <a:custGeom>
                <a:avLst/>
                <a:gdLst/>
                <a:ahLst/>
                <a:cxnLst/>
                <a:rect l="l" t="t" r="r" b="b"/>
                <a:pathLst>
                  <a:path w="5750" h="7182" extrusionOk="0">
                    <a:moveTo>
                      <a:pt x="1532" y="1"/>
                    </a:moveTo>
                    <a:lnTo>
                      <a:pt x="1519" y="14"/>
                    </a:lnTo>
                    <a:cubicBezTo>
                      <a:pt x="1519" y="14"/>
                      <a:pt x="2998" y="1559"/>
                      <a:pt x="3857" y="3091"/>
                    </a:cubicBezTo>
                    <a:cubicBezTo>
                      <a:pt x="4321" y="3925"/>
                      <a:pt x="3602" y="4725"/>
                      <a:pt x="2852" y="4725"/>
                    </a:cubicBezTo>
                    <a:cubicBezTo>
                      <a:pt x="2556" y="4725"/>
                      <a:pt x="2256" y="4601"/>
                      <a:pt x="2021" y="4306"/>
                    </a:cubicBezTo>
                    <a:cubicBezTo>
                      <a:pt x="1281" y="3329"/>
                      <a:pt x="595" y="2299"/>
                      <a:pt x="0" y="1216"/>
                    </a:cubicBezTo>
                    <a:lnTo>
                      <a:pt x="0" y="1216"/>
                    </a:lnTo>
                    <a:cubicBezTo>
                      <a:pt x="793" y="4108"/>
                      <a:pt x="2245" y="5574"/>
                      <a:pt x="3315" y="6683"/>
                    </a:cubicBezTo>
                    <a:cubicBezTo>
                      <a:pt x="3643" y="7029"/>
                      <a:pt x="4027" y="7181"/>
                      <a:pt x="4382" y="7181"/>
                    </a:cubicBezTo>
                    <a:cubicBezTo>
                      <a:pt x="5127" y="7181"/>
                      <a:pt x="5749" y="6509"/>
                      <a:pt x="5481" y="5534"/>
                    </a:cubicBezTo>
                    <a:cubicBezTo>
                      <a:pt x="4794" y="3025"/>
                      <a:pt x="3909" y="1995"/>
                      <a:pt x="1532"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8"/>
              <p:cNvSpPr/>
              <p:nvPr/>
            </p:nvSpPr>
            <p:spPr>
              <a:xfrm>
                <a:off x="6329847" y="4686592"/>
                <a:ext cx="175508" cy="191349"/>
              </a:xfrm>
              <a:custGeom>
                <a:avLst/>
                <a:gdLst/>
                <a:ahLst/>
                <a:cxnLst/>
                <a:rect l="l" t="t" r="r" b="b"/>
                <a:pathLst>
                  <a:path w="4321" h="4711" extrusionOk="0">
                    <a:moveTo>
                      <a:pt x="1519" y="0"/>
                    </a:moveTo>
                    <a:lnTo>
                      <a:pt x="0" y="1202"/>
                    </a:lnTo>
                    <a:cubicBezTo>
                      <a:pt x="595" y="2285"/>
                      <a:pt x="1281" y="3315"/>
                      <a:pt x="2021" y="4292"/>
                    </a:cubicBezTo>
                    <a:cubicBezTo>
                      <a:pt x="2256" y="4587"/>
                      <a:pt x="2556" y="4711"/>
                      <a:pt x="2852" y="4711"/>
                    </a:cubicBezTo>
                    <a:cubicBezTo>
                      <a:pt x="3602" y="4711"/>
                      <a:pt x="4321" y="3911"/>
                      <a:pt x="3857" y="3077"/>
                    </a:cubicBezTo>
                    <a:cubicBezTo>
                      <a:pt x="2998" y="1545"/>
                      <a:pt x="1519" y="0"/>
                      <a:pt x="1519" y="0"/>
                    </a:cubicBezTo>
                    <a:close/>
                  </a:path>
                </a:pathLst>
              </a:custGeom>
              <a:solidFill>
                <a:srgbClr val="CE8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8"/>
              <p:cNvSpPr/>
              <p:nvPr/>
            </p:nvSpPr>
            <p:spPr>
              <a:xfrm>
                <a:off x="4207807" y="3784889"/>
                <a:ext cx="881887" cy="363161"/>
              </a:xfrm>
              <a:custGeom>
                <a:avLst/>
                <a:gdLst/>
                <a:ahLst/>
                <a:cxnLst/>
                <a:rect l="l" t="t" r="r" b="b"/>
                <a:pathLst>
                  <a:path w="21712" h="8941" extrusionOk="0">
                    <a:moveTo>
                      <a:pt x="17882" y="0"/>
                    </a:moveTo>
                    <a:lnTo>
                      <a:pt x="2668" y="462"/>
                    </a:lnTo>
                    <a:cubicBezTo>
                      <a:pt x="2655" y="449"/>
                      <a:pt x="2642" y="449"/>
                      <a:pt x="2628" y="436"/>
                    </a:cubicBezTo>
                    <a:cubicBezTo>
                      <a:pt x="2271" y="394"/>
                      <a:pt x="1920" y="364"/>
                      <a:pt x="1587" y="364"/>
                    </a:cubicBezTo>
                    <a:cubicBezTo>
                      <a:pt x="973" y="364"/>
                      <a:pt x="420" y="467"/>
                      <a:pt x="0" y="793"/>
                    </a:cubicBezTo>
                    <a:lnTo>
                      <a:pt x="806" y="8360"/>
                    </a:lnTo>
                    <a:lnTo>
                      <a:pt x="6273" y="8386"/>
                    </a:lnTo>
                    <a:lnTo>
                      <a:pt x="15716" y="8452"/>
                    </a:lnTo>
                    <a:lnTo>
                      <a:pt x="20153" y="8941"/>
                    </a:lnTo>
                    <a:lnTo>
                      <a:pt x="21712" y="278"/>
                    </a:lnTo>
                    <a:lnTo>
                      <a:pt x="17882"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8"/>
              <p:cNvSpPr/>
              <p:nvPr/>
            </p:nvSpPr>
            <p:spPr>
              <a:xfrm>
                <a:off x="4301673" y="2921245"/>
                <a:ext cx="652317" cy="959588"/>
              </a:xfrm>
              <a:custGeom>
                <a:avLst/>
                <a:gdLst/>
                <a:ahLst/>
                <a:cxnLst/>
                <a:rect l="l" t="t" r="r" b="b"/>
                <a:pathLst>
                  <a:path w="16060" h="23625" extrusionOk="0">
                    <a:moveTo>
                      <a:pt x="7687" y="1"/>
                    </a:moveTo>
                    <a:cubicBezTo>
                      <a:pt x="6934" y="1"/>
                      <a:pt x="6194" y="107"/>
                      <a:pt x="5468" y="331"/>
                    </a:cubicBezTo>
                    <a:lnTo>
                      <a:pt x="4860" y="516"/>
                    </a:lnTo>
                    <a:lnTo>
                      <a:pt x="2919" y="1123"/>
                    </a:lnTo>
                    <a:cubicBezTo>
                      <a:pt x="1110" y="1705"/>
                      <a:pt x="0" y="3527"/>
                      <a:pt x="317" y="5416"/>
                    </a:cubicBezTo>
                    <a:lnTo>
                      <a:pt x="1744" y="13458"/>
                    </a:lnTo>
                    <a:cubicBezTo>
                      <a:pt x="2113" y="15611"/>
                      <a:pt x="1863" y="17830"/>
                      <a:pt x="1030" y="19837"/>
                    </a:cubicBezTo>
                    <a:lnTo>
                      <a:pt x="317" y="21699"/>
                    </a:lnTo>
                    <a:cubicBezTo>
                      <a:pt x="3029" y="23135"/>
                      <a:pt x="5567" y="23624"/>
                      <a:pt x="7768" y="23624"/>
                    </a:cubicBezTo>
                    <a:cubicBezTo>
                      <a:pt x="12492" y="23624"/>
                      <a:pt x="15663" y="21369"/>
                      <a:pt x="15663" y="21369"/>
                    </a:cubicBezTo>
                    <a:cubicBezTo>
                      <a:pt x="14462" y="18912"/>
                      <a:pt x="13048" y="15717"/>
                      <a:pt x="13762" y="13062"/>
                    </a:cubicBezTo>
                    <a:lnTo>
                      <a:pt x="15597" y="6142"/>
                    </a:lnTo>
                    <a:cubicBezTo>
                      <a:pt x="16060" y="4425"/>
                      <a:pt x="15267" y="2616"/>
                      <a:pt x="13696" y="1797"/>
                    </a:cubicBezTo>
                    <a:lnTo>
                      <a:pt x="11873" y="846"/>
                    </a:lnTo>
                    <a:cubicBezTo>
                      <a:pt x="10830" y="291"/>
                      <a:pt x="9668" y="1"/>
                      <a:pt x="8479" y="1"/>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8"/>
              <p:cNvSpPr/>
              <p:nvPr/>
            </p:nvSpPr>
            <p:spPr>
              <a:xfrm>
                <a:off x="4569340" y="2801099"/>
                <a:ext cx="122340" cy="200122"/>
              </a:xfrm>
              <a:custGeom>
                <a:avLst/>
                <a:gdLst/>
                <a:ahLst/>
                <a:cxnLst/>
                <a:rect l="l" t="t" r="r" b="b"/>
                <a:pathLst>
                  <a:path w="3012" h="4927" extrusionOk="0">
                    <a:moveTo>
                      <a:pt x="436" y="1"/>
                    </a:moveTo>
                    <a:cubicBezTo>
                      <a:pt x="199" y="1"/>
                      <a:pt x="14" y="186"/>
                      <a:pt x="14" y="410"/>
                    </a:cubicBezTo>
                    <a:lnTo>
                      <a:pt x="0" y="3421"/>
                    </a:lnTo>
                    <a:cubicBezTo>
                      <a:pt x="0" y="4253"/>
                      <a:pt x="674" y="4927"/>
                      <a:pt x="1493" y="4927"/>
                    </a:cubicBezTo>
                    <a:cubicBezTo>
                      <a:pt x="2325" y="4927"/>
                      <a:pt x="2998" y="4266"/>
                      <a:pt x="2998" y="3434"/>
                    </a:cubicBezTo>
                    <a:lnTo>
                      <a:pt x="3012" y="423"/>
                    </a:lnTo>
                    <a:cubicBezTo>
                      <a:pt x="3012" y="199"/>
                      <a:pt x="2827" y="14"/>
                      <a:pt x="2602" y="14"/>
                    </a:cubicBezTo>
                    <a:lnTo>
                      <a:pt x="436" y="1"/>
                    </a:lnTo>
                    <a:close/>
                  </a:path>
                </a:pathLst>
              </a:custGeom>
              <a:solidFill>
                <a:srgbClr val="FF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8"/>
              <p:cNvSpPr/>
              <p:nvPr/>
            </p:nvSpPr>
            <p:spPr>
              <a:xfrm>
                <a:off x="4400901" y="2473359"/>
                <a:ext cx="456541" cy="447930"/>
              </a:xfrm>
              <a:custGeom>
                <a:avLst/>
                <a:gdLst/>
                <a:ahLst/>
                <a:cxnLst/>
                <a:rect l="l" t="t" r="r" b="b"/>
                <a:pathLst>
                  <a:path w="11240" h="11028" extrusionOk="0">
                    <a:moveTo>
                      <a:pt x="5627" y="1"/>
                    </a:moveTo>
                    <a:cubicBezTo>
                      <a:pt x="5468" y="1"/>
                      <a:pt x="5310" y="1"/>
                      <a:pt x="5151" y="14"/>
                    </a:cubicBezTo>
                    <a:cubicBezTo>
                      <a:pt x="4900" y="40"/>
                      <a:pt x="4663" y="119"/>
                      <a:pt x="4438" y="225"/>
                    </a:cubicBezTo>
                    <a:cubicBezTo>
                      <a:pt x="3963" y="423"/>
                      <a:pt x="3540" y="753"/>
                      <a:pt x="3236" y="1176"/>
                    </a:cubicBezTo>
                    <a:cubicBezTo>
                      <a:pt x="2365" y="2206"/>
                      <a:pt x="1744" y="3421"/>
                      <a:pt x="1440" y="4742"/>
                    </a:cubicBezTo>
                    <a:cubicBezTo>
                      <a:pt x="1268" y="4623"/>
                      <a:pt x="1044" y="4557"/>
                      <a:pt x="833" y="4557"/>
                    </a:cubicBezTo>
                    <a:cubicBezTo>
                      <a:pt x="753" y="4570"/>
                      <a:pt x="687" y="4583"/>
                      <a:pt x="608" y="4623"/>
                    </a:cubicBezTo>
                    <a:cubicBezTo>
                      <a:pt x="146" y="4861"/>
                      <a:pt x="1" y="5719"/>
                      <a:pt x="146" y="6393"/>
                    </a:cubicBezTo>
                    <a:cubicBezTo>
                      <a:pt x="331" y="7172"/>
                      <a:pt x="846" y="7528"/>
                      <a:pt x="1387" y="7726"/>
                    </a:cubicBezTo>
                    <a:cubicBezTo>
                      <a:pt x="1519" y="7779"/>
                      <a:pt x="1651" y="7819"/>
                      <a:pt x="1783" y="7858"/>
                    </a:cubicBezTo>
                    <a:cubicBezTo>
                      <a:pt x="1942" y="8175"/>
                      <a:pt x="2114" y="8492"/>
                      <a:pt x="2312" y="8783"/>
                    </a:cubicBezTo>
                    <a:cubicBezTo>
                      <a:pt x="2536" y="9100"/>
                      <a:pt x="2774" y="9390"/>
                      <a:pt x="3038" y="9668"/>
                    </a:cubicBezTo>
                    <a:cubicBezTo>
                      <a:pt x="3553" y="10288"/>
                      <a:pt x="4240" y="10737"/>
                      <a:pt x="5032" y="10949"/>
                    </a:cubicBezTo>
                    <a:cubicBezTo>
                      <a:pt x="5059" y="10949"/>
                      <a:pt x="5072" y="10962"/>
                      <a:pt x="5098" y="10962"/>
                    </a:cubicBezTo>
                    <a:cubicBezTo>
                      <a:pt x="5138" y="10975"/>
                      <a:pt x="5191" y="10988"/>
                      <a:pt x="5230" y="11002"/>
                    </a:cubicBezTo>
                    <a:cubicBezTo>
                      <a:pt x="5270" y="11002"/>
                      <a:pt x="5296" y="11002"/>
                      <a:pt x="5336" y="11015"/>
                    </a:cubicBezTo>
                    <a:lnTo>
                      <a:pt x="5402" y="11015"/>
                    </a:lnTo>
                    <a:cubicBezTo>
                      <a:pt x="5468" y="11028"/>
                      <a:pt x="5534" y="11028"/>
                      <a:pt x="5587" y="11028"/>
                    </a:cubicBezTo>
                    <a:cubicBezTo>
                      <a:pt x="5653" y="11028"/>
                      <a:pt x="5706" y="11028"/>
                      <a:pt x="5772" y="11015"/>
                    </a:cubicBezTo>
                    <a:lnTo>
                      <a:pt x="5851" y="11015"/>
                    </a:lnTo>
                    <a:cubicBezTo>
                      <a:pt x="5878" y="11002"/>
                      <a:pt x="5917" y="11002"/>
                      <a:pt x="5944" y="11002"/>
                    </a:cubicBezTo>
                    <a:cubicBezTo>
                      <a:pt x="5996" y="10988"/>
                      <a:pt x="6036" y="10988"/>
                      <a:pt x="6076" y="10975"/>
                    </a:cubicBezTo>
                    <a:cubicBezTo>
                      <a:pt x="6102" y="10962"/>
                      <a:pt x="6128" y="10962"/>
                      <a:pt x="6155" y="10949"/>
                    </a:cubicBezTo>
                    <a:cubicBezTo>
                      <a:pt x="6934" y="10751"/>
                      <a:pt x="7634" y="10302"/>
                      <a:pt x="8162" y="9681"/>
                    </a:cubicBezTo>
                    <a:cubicBezTo>
                      <a:pt x="8572" y="9258"/>
                      <a:pt x="8941" y="8770"/>
                      <a:pt x="9232" y="8255"/>
                    </a:cubicBezTo>
                    <a:cubicBezTo>
                      <a:pt x="9298" y="8136"/>
                      <a:pt x="9364" y="8004"/>
                      <a:pt x="9417" y="7885"/>
                    </a:cubicBezTo>
                    <a:cubicBezTo>
                      <a:pt x="9536" y="7858"/>
                      <a:pt x="9655" y="7819"/>
                      <a:pt x="9773" y="7779"/>
                    </a:cubicBezTo>
                    <a:cubicBezTo>
                      <a:pt x="10341" y="7581"/>
                      <a:pt x="10870" y="7238"/>
                      <a:pt x="11068" y="6432"/>
                    </a:cubicBezTo>
                    <a:cubicBezTo>
                      <a:pt x="11239" y="5666"/>
                      <a:pt x="11028" y="4649"/>
                      <a:pt x="10394" y="4596"/>
                    </a:cubicBezTo>
                    <a:lnTo>
                      <a:pt x="10275" y="4596"/>
                    </a:lnTo>
                    <a:cubicBezTo>
                      <a:pt x="10104" y="4623"/>
                      <a:pt x="9932" y="4676"/>
                      <a:pt x="9787" y="4768"/>
                    </a:cubicBezTo>
                    <a:cubicBezTo>
                      <a:pt x="9483" y="3447"/>
                      <a:pt x="8875" y="2219"/>
                      <a:pt x="8004" y="1189"/>
                    </a:cubicBezTo>
                    <a:cubicBezTo>
                      <a:pt x="7713" y="767"/>
                      <a:pt x="7304" y="436"/>
                      <a:pt x="6828" y="238"/>
                    </a:cubicBezTo>
                    <a:cubicBezTo>
                      <a:pt x="6604" y="119"/>
                      <a:pt x="6366" y="53"/>
                      <a:pt x="6115" y="14"/>
                    </a:cubicBezTo>
                    <a:cubicBezTo>
                      <a:pt x="5957" y="1"/>
                      <a:pt x="5785" y="1"/>
                      <a:pt x="5627"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8"/>
              <p:cNvSpPr/>
              <p:nvPr/>
            </p:nvSpPr>
            <p:spPr>
              <a:xfrm>
                <a:off x="4558089" y="2705080"/>
                <a:ext cx="35946" cy="31194"/>
              </a:xfrm>
              <a:custGeom>
                <a:avLst/>
                <a:gdLst/>
                <a:ahLst/>
                <a:cxnLst/>
                <a:rect l="l" t="t" r="r" b="b"/>
                <a:pathLst>
                  <a:path w="885" h="768" extrusionOk="0">
                    <a:moveTo>
                      <a:pt x="502" y="1"/>
                    </a:moveTo>
                    <a:cubicBezTo>
                      <a:pt x="172" y="1"/>
                      <a:pt x="0" y="410"/>
                      <a:pt x="238" y="648"/>
                    </a:cubicBezTo>
                    <a:cubicBezTo>
                      <a:pt x="316" y="730"/>
                      <a:pt x="413" y="767"/>
                      <a:pt x="508" y="767"/>
                    </a:cubicBezTo>
                    <a:cubicBezTo>
                      <a:pt x="701" y="767"/>
                      <a:pt x="885" y="614"/>
                      <a:pt x="885" y="384"/>
                    </a:cubicBezTo>
                    <a:cubicBezTo>
                      <a:pt x="885" y="172"/>
                      <a:pt x="713" y="1"/>
                      <a:pt x="502"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8"/>
              <p:cNvSpPr/>
              <p:nvPr/>
            </p:nvSpPr>
            <p:spPr>
              <a:xfrm>
                <a:off x="4681078" y="2708289"/>
                <a:ext cx="36353" cy="30829"/>
              </a:xfrm>
              <a:custGeom>
                <a:avLst/>
                <a:gdLst/>
                <a:ahLst/>
                <a:cxnLst/>
                <a:rect l="l" t="t" r="r" b="b"/>
                <a:pathLst>
                  <a:path w="895" h="759" extrusionOk="0">
                    <a:moveTo>
                      <a:pt x="496" y="1"/>
                    </a:moveTo>
                    <a:cubicBezTo>
                      <a:pt x="163" y="1"/>
                      <a:pt x="0" y="414"/>
                      <a:pt x="234" y="648"/>
                    </a:cubicBezTo>
                    <a:cubicBezTo>
                      <a:pt x="311" y="725"/>
                      <a:pt x="406" y="759"/>
                      <a:pt x="501" y="759"/>
                    </a:cubicBezTo>
                    <a:cubicBezTo>
                      <a:pt x="700" y="759"/>
                      <a:pt x="894" y="608"/>
                      <a:pt x="894" y="384"/>
                    </a:cubicBezTo>
                    <a:cubicBezTo>
                      <a:pt x="894" y="173"/>
                      <a:pt x="723" y="1"/>
                      <a:pt x="511" y="1"/>
                    </a:cubicBezTo>
                    <a:cubicBezTo>
                      <a:pt x="506" y="1"/>
                      <a:pt x="501" y="1"/>
                      <a:pt x="496"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8"/>
              <p:cNvSpPr/>
              <p:nvPr/>
            </p:nvSpPr>
            <p:spPr>
              <a:xfrm>
                <a:off x="4526408" y="2653821"/>
                <a:ext cx="65232" cy="33591"/>
              </a:xfrm>
              <a:custGeom>
                <a:avLst/>
                <a:gdLst/>
                <a:ahLst/>
                <a:cxnLst/>
                <a:rect l="l" t="t" r="r" b="b"/>
                <a:pathLst>
                  <a:path w="1606" h="827" extrusionOk="0">
                    <a:moveTo>
                      <a:pt x="1016" y="1"/>
                    </a:moveTo>
                    <a:cubicBezTo>
                      <a:pt x="610" y="1"/>
                      <a:pt x="224" y="234"/>
                      <a:pt x="41" y="629"/>
                    </a:cubicBezTo>
                    <a:cubicBezTo>
                      <a:pt x="1" y="695"/>
                      <a:pt x="27" y="774"/>
                      <a:pt x="93" y="801"/>
                    </a:cubicBezTo>
                    <a:cubicBezTo>
                      <a:pt x="107" y="814"/>
                      <a:pt x="133" y="827"/>
                      <a:pt x="146" y="827"/>
                    </a:cubicBezTo>
                    <a:cubicBezTo>
                      <a:pt x="199" y="827"/>
                      <a:pt x="252" y="801"/>
                      <a:pt x="265" y="748"/>
                    </a:cubicBezTo>
                    <a:cubicBezTo>
                      <a:pt x="401" y="446"/>
                      <a:pt x="702" y="267"/>
                      <a:pt x="1020" y="267"/>
                    </a:cubicBezTo>
                    <a:cubicBezTo>
                      <a:pt x="1134" y="267"/>
                      <a:pt x="1250" y="290"/>
                      <a:pt x="1361" y="338"/>
                    </a:cubicBezTo>
                    <a:cubicBezTo>
                      <a:pt x="1381" y="347"/>
                      <a:pt x="1400" y="350"/>
                      <a:pt x="1418" y="350"/>
                    </a:cubicBezTo>
                    <a:cubicBezTo>
                      <a:pt x="1542" y="350"/>
                      <a:pt x="1605" y="170"/>
                      <a:pt x="1467" y="101"/>
                    </a:cubicBezTo>
                    <a:cubicBezTo>
                      <a:pt x="1320" y="33"/>
                      <a:pt x="1167" y="1"/>
                      <a:pt x="1016"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8"/>
              <p:cNvSpPr/>
              <p:nvPr/>
            </p:nvSpPr>
            <p:spPr>
              <a:xfrm>
                <a:off x="4684652" y="2663650"/>
                <a:ext cx="53168" cy="27945"/>
              </a:xfrm>
              <a:custGeom>
                <a:avLst/>
                <a:gdLst/>
                <a:ahLst/>
                <a:cxnLst/>
                <a:rect l="l" t="t" r="r" b="b"/>
                <a:pathLst>
                  <a:path w="1309" h="688" extrusionOk="0">
                    <a:moveTo>
                      <a:pt x="462" y="1"/>
                    </a:moveTo>
                    <a:cubicBezTo>
                      <a:pt x="338" y="1"/>
                      <a:pt x="212" y="27"/>
                      <a:pt x="93" y="83"/>
                    </a:cubicBezTo>
                    <a:cubicBezTo>
                      <a:pt x="27" y="110"/>
                      <a:pt x="1" y="176"/>
                      <a:pt x="27" y="228"/>
                    </a:cubicBezTo>
                    <a:cubicBezTo>
                      <a:pt x="27" y="242"/>
                      <a:pt x="40" y="255"/>
                      <a:pt x="54" y="268"/>
                    </a:cubicBezTo>
                    <a:cubicBezTo>
                      <a:pt x="73" y="287"/>
                      <a:pt x="107" y="300"/>
                      <a:pt x="139" y="300"/>
                    </a:cubicBezTo>
                    <a:cubicBezTo>
                      <a:pt x="150" y="300"/>
                      <a:pt x="162" y="298"/>
                      <a:pt x="173" y="294"/>
                    </a:cubicBezTo>
                    <a:cubicBezTo>
                      <a:pt x="270" y="246"/>
                      <a:pt x="373" y="222"/>
                      <a:pt x="474" y="222"/>
                    </a:cubicBezTo>
                    <a:cubicBezTo>
                      <a:pt x="728" y="222"/>
                      <a:pt x="970" y="369"/>
                      <a:pt x="1084" y="625"/>
                    </a:cubicBezTo>
                    <a:cubicBezTo>
                      <a:pt x="1103" y="663"/>
                      <a:pt x="1144" y="688"/>
                      <a:pt x="1185" y="688"/>
                    </a:cubicBezTo>
                    <a:cubicBezTo>
                      <a:pt x="1200" y="688"/>
                      <a:pt x="1215" y="684"/>
                      <a:pt x="1229" y="677"/>
                    </a:cubicBezTo>
                    <a:cubicBezTo>
                      <a:pt x="1282" y="651"/>
                      <a:pt x="1308" y="585"/>
                      <a:pt x="1282" y="532"/>
                    </a:cubicBezTo>
                    <a:cubicBezTo>
                      <a:pt x="1136" y="202"/>
                      <a:pt x="806" y="1"/>
                      <a:pt x="462"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8"/>
              <p:cNvSpPr/>
              <p:nvPr/>
            </p:nvSpPr>
            <p:spPr>
              <a:xfrm>
                <a:off x="4574173" y="2786193"/>
                <a:ext cx="48294" cy="51503"/>
              </a:xfrm>
              <a:custGeom>
                <a:avLst/>
                <a:gdLst/>
                <a:ahLst/>
                <a:cxnLst/>
                <a:rect l="l" t="t" r="r" b="b"/>
                <a:pathLst>
                  <a:path w="1189" h="1268" extrusionOk="0">
                    <a:moveTo>
                      <a:pt x="174" y="0"/>
                    </a:moveTo>
                    <a:cubicBezTo>
                      <a:pt x="116" y="0"/>
                      <a:pt x="59" y="38"/>
                      <a:pt x="53" y="117"/>
                    </a:cubicBezTo>
                    <a:cubicBezTo>
                      <a:pt x="0" y="711"/>
                      <a:pt x="449" y="1226"/>
                      <a:pt x="1044" y="1266"/>
                    </a:cubicBezTo>
                    <a:cubicBezTo>
                      <a:pt x="1051" y="1267"/>
                      <a:pt x="1057" y="1268"/>
                      <a:pt x="1064" y="1268"/>
                    </a:cubicBezTo>
                    <a:cubicBezTo>
                      <a:pt x="1123" y="1268"/>
                      <a:pt x="1177" y="1219"/>
                      <a:pt x="1189" y="1160"/>
                    </a:cubicBezTo>
                    <a:cubicBezTo>
                      <a:pt x="1189" y="1147"/>
                      <a:pt x="1189" y="1120"/>
                      <a:pt x="1189" y="1107"/>
                    </a:cubicBezTo>
                    <a:cubicBezTo>
                      <a:pt x="1176" y="1054"/>
                      <a:pt x="1123" y="1028"/>
                      <a:pt x="1083" y="1015"/>
                    </a:cubicBezTo>
                    <a:cubicBezTo>
                      <a:pt x="621" y="988"/>
                      <a:pt x="278" y="592"/>
                      <a:pt x="304" y="143"/>
                    </a:cubicBezTo>
                    <a:cubicBezTo>
                      <a:pt x="311" y="51"/>
                      <a:pt x="242" y="0"/>
                      <a:pt x="174" y="0"/>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8"/>
              <p:cNvSpPr/>
              <p:nvPr/>
            </p:nvSpPr>
            <p:spPr>
              <a:xfrm>
                <a:off x="4627260" y="2701343"/>
                <a:ext cx="43501" cy="104103"/>
              </a:xfrm>
              <a:custGeom>
                <a:avLst/>
                <a:gdLst/>
                <a:ahLst/>
                <a:cxnLst/>
                <a:rect l="l" t="t" r="r" b="b"/>
                <a:pathLst>
                  <a:path w="1071" h="2563" extrusionOk="0">
                    <a:moveTo>
                      <a:pt x="516" y="0"/>
                    </a:moveTo>
                    <a:cubicBezTo>
                      <a:pt x="463" y="14"/>
                      <a:pt x="423" y="66"/>
                      <a:pt x="437" y="132"/>
                    </a:cubicBezTo>
                    <a:lnTo>
                      <a:pt x="740" y="1598"/>
                    </a:lnTo>
                    <a:cubicBezTo>
                      <a:pt x="872" y="2008"/>
                      <a:pt x="780" y="2232"/>
                      <a:pt x="661" y="2311"/>
                    </a:cubicBezTo>
                    <a:cubicBezTo>
                      <a:pt x="624" y="2336"/>
                      <a:pt x="580" y="2348"/>
                      <a:pt x="532" y="2348"/>
                    </a:cubicBezTo>
                    <a:cubicBezTo>
                      <a:pt x="427" y="2348"/>
                      <a:pt x="303" y="2292"/>
                      <a:pt x="186" y="2193"/>
                    </a:cubicBezTo>
                    <a:cubicBezTo>
                      <a:pt x="166" y="2173"/>
                      <a:pt x="139" y="2163"/>
                      <a:pt x="113" y="2163"/>
                    </a:cubicBezTo>
                    <a:cubicBezTo>
                      <a:pt x="87" y="2163"/>
                      <a:pt x="60" y="2173"/>
                      <a:pt x="40" y="2193"/>
                    </a:cubicBezTo>
                    <a:cubicBezTo>
                      <a:pt x="1" y="2232"/>
                      <a:pt x="1" y="2298"/>
                      <a:pt x="40" y="2338"/>
                    </a:cubicBezTo>
                    <a:cubicBezTo>
                      <a:pt x="172" y="2470"/>
                      <a:pt x="344" y="2549"/>
                      <a:pt x="529" y="2549"/>
                    </a:cubicBezTo>
                    <a:lnTo>
                      <a:pt x="529" y="2562"/>
                    </a:lnTo>
                    <a:cubicBezTo>
                      <a:pt x="621" y="2562"/>
                      <a:pt x="701" y="2536"/>
                      <a:pt x="780" y="2483"/>
                    </a:cubicBezTo>
                    <a:cubicBezTo>
                      <a:pt x="1018" y="2325"/>
                      <a:pt x="1070" y="1981"/>
                      <a:pt x="938" y="1545"/>
                    </a:cubicBezTo>
                    <a:lnTo>
                      <a:pt x="635" y="93"/>
                    </a:lnTo>
                    <a:cubicBezTo>
                      <a:pt x="635" y="27"/>
                      <a:pt x="569" y="0"/>
                      <a:pt x="516" y="0"/>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8"/>
              <p:cNvSpPr/>
              <p:nvPr/>
            </p:nvSpPr>
            <p:spPr>
              <a:xfrm>
                <a:off x="4102122" y="2985095"/>
                <a:ext cx="277377" cy="638913"/>
              </a:xfrm>
              <a:custGeom>
                <a:avLst/>
                <a:gdLst/>
                <a:ahLst/>
                <a:cxnLst/>
                <a:rect l="l" t="t" r="r" b="b"/>
                <a:pathLst>
                  <a:path w="6829" h="15730" extrusionOk="0">
                    <a:moveTo>
                      <a:pt x="6828" y="1"/>
                    </a:moveTo>
                    <a:cubicBezTo>
                      <a:pt x="6208" y="172"/>
                      <a:pt x="5640" y="516"/>
                      <a:pt x="5191" y="991"/>
                    </a:cubicBezTo>
                    <a:cubicBezTo>
                      <a:pt x="4438" y="1757"/>
                      <a:pt x="251" y="13722"/>
                      <a:pt x="251" y="13722"/>
                    </a:cubicBezTo>
                    <a:cubicBezTo>
                      <a:pt x="1" y="15135"/>
                      <a:pt x="2378" y="15729"/>
                      <a:pt x="2378" y="15729"/>
                    </a:cubicBezTo>
                    <a:lnTo>
                      <a:pt x="6828" y="8373"/>
                    </a:lnTo>
                    <a:lnTo>
                      <a:pt x="6828" y="1"/>
                    </a:ln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8"/>
              <p:cNvSpPr/>
              <p:nvPr/>
            </p:nvSpPr>
            <p:spPr>
              <a:xfrm>
                <a:off x="4839159" y="2986720"/>
                <a:ext cx="275752" cy="490822"/>
              </a:xfrm>
              <a:custGeom>
                <a:avLst/>
                <a:gdLst/>
                <a:ahLst/>
                <a:cxnLst/>
                <a:rect l="l" t="t" r="r" b="b"/>
                <a:pathLst>
                  <a:path w="6789" h="12084" extrusionOk="0">
                    <a:moveTo>
                      <a:pt x="53" y="0"/>
                    </a:moveTo>
                    <a:lnTo>
                      <a:pt x="0" y="8373"/>
                    </a:lnTo>
                    <a:lnTo>
                      <a:pt x="2998" y="12084"/>
                    </a:lnTo>
                    <a:cubicBezTo>
                      <a:pt x="2998" y="12084"/>
                      <a:pt x="6789" y="11688"/>
                      <a:pt x="6551" y="10275"/>
                    </a:cubicBezTo>
                    <a:cubicBezTo>
                      <a:pt x="6551" y="10275"/>
                      <a:pt x="2444" y="1770"/>
                      <a:pt x="1704" y="1017"/>
                    </a:cubicBezTo>
                    <a:cubicBezTo>
                      <a:pt x="1255" y="528"/>
                      <a:pt x="687" y="185"/>
                      <a:pt x="53" y="0"/>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8"/>
              <p:cNvSpPr/>
              <p:nvPr/>
            </p:nvSpPr>
            <p:spPr>
              <a:xfrm>
                <a:off x="4931969" y="3349757"/>
                <a:ext cx="337978" cy="319294"/>
              </a:xfrm>
              <a:custGeom>
                <a:avLst/>
                <a:gdLst/>
                <a:ahLst/>
                <a:cxnLst/>
                <a:rect l="l" t="t" r="r" b="b"/>
                <a:pathLst>
                  <a:path w="8321" h="7861" extrusionOk="0">
                    <a:moveTo>
                      <a:pt x="2073" y="1"/>
                    </a:moveTo>
                    <a:cubicBezTo>
                      <a:pt x="1632" y="1"/>
                      <a:pt x="1189" y="158"/>
                      <a:pt x="832" y="478"/>
                    </a:cubicBezTo>
                    <a:cubicBezTo>
                      <a:pt x="53" y="1178"/>
                      <a:pt x="0" y="2380"/>
                      <a:pt x="713" y="3146"/>
                    </a:cubicBezTo>
                    <a:lnTo>
                      <a:pt x="6392" y="7861"/>
                    </a:lnTo>
                    <a:lnTo>
                      <a:pt x="8320" y="6263"/>
                    </a:lnTo>
                    <a:lnTo>
                      <a:pt x="3487" y="650"/>
                    </a:lnTo>
                    <a:cubicBezTo>
                      <a:pt x="3114" y="221"/>
                      <a:pt x="2595" y="1"/>
                      <a:pt x="2073"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8"/>
              <p:cNvSpPr/>
              <p:nvPr/>
            </p:nvSpPr>
            <p:spPr>
              <a:xfrm>
                <a:off x="5176037" y="3600284"/>
                <a:ext cx="201178" cy="151503"/>
              </a:xfrm>
              <a:custGeom>
                <a:avLst/>
                <a:gdLst/>
                <a:ahLst/>
                <a:cxnLst/>
                <a:rect l="l" t="t" r="r" b="b"/>
                <a:pathLst>
                  <a:path w="4953" h="3730" extrusionOk="0">
                    <a:moveTo>
                      <a:pt x="2254" y="0"/>
                    </a:moveTo>
                    <a:cubicBezTo>
                      <a:pt x="2245" y="0"/>
                      <a:pt x="2238" y="1"/>
                      <a:pt x="2232" y="2"/>
                    </a:cubicBezTo>
                    <a:cubicBezTo>
                      <a:pt x="1017" y="214"/>
                      <a:pt x="542" y="940"/>
                      <a:pt x="0" y="966"/>
                    </a:cubicBezTo>
                    <a:cubicBezTo>
                      <a:pt x="396" y="1468"/>
                      <a:pt x="436" y="2194"/>
                      <a:pt x="568" y="2828"/>
                    </a:cubicBezTo>
                    <a:cubicBezTo>
                      <a:pt x="633" y="3061"/>
                      <a:pt x="760" y="3344"/>
                      <a:pt x="1001" y="3344"/>
                    </a:cubicBezTo>
                    <a:cubicBezTo>
                      <a:pt x="1006" y="3344"/>
                      <a:pt x="1011" y="3344"/>
                      <a:pt x="1017" y="3343"/>
                    </a:cubicBezTo>
                    <a:cubicBezTo>
                      <a:pt x="1162" y="3330"/>
                      <a:pt x="1294" y="3225"/>
                      <a:pt x="1334" y="3079"/>
                    </a:cubicBezTo>
                    <a:cubicBezTo>
                      <a:pt x="1374" y="2934"/>
                      <a:pt x="1387" y="2789"/>
                      <a:pt x="1374" y="2643"/>
                    </a:cubicBezTo>
                    <a:cubicBezTo>
                      <a:pt x="1360" y="2181"/>
                      <a:pt x="1347" y="1719"/>
                      <a:pt x="1334" y="1257"/>
                    </a:cubicBezTo>
                    <a:lnTo>
                      <a:pt x="1334" y="1257"/>
                    </a:lnTo>
                    <a:cubicBezTo>
                      <a:pt x="1506" y="1944"/>
                      <a:pt x="1664" y="2630"/>
                      <a:pt x="1981" y="3251"/>
                    </a:cubicBezTo>
                    <a:cubicBezTo>
                      <a:pt x="2034" y="3370"/>
                      <a:pt x="2113" y="3462"/>
                      <a:pt x="2206" y="3542"/>
                    </a:cubicBezTo>
                    <a:cubicBezTo>
                      <a:pt x="2256" y="3573"/>
                      <a:pt x="2312" y="3590"/>
                      <a:pt x="2368" y="3590"/>
                    </a:cubicBezTo>
                    <a:cubicBezTo>
                      <a:pt x="2428" y="3590"/>
                      <a:pt x="2487" y="3570"/>
                      <a:pt x="2536" y="3528"/>
                    </a:cubicBezTo>
                    <a:cubicBezTo>
                      <a:pt x="2602" y="3449"/>
                      <a:pt x="2641" y="3343"/>
                      <a:pt x="2628" y="3238"/>
                    </a:cubicBezTo>
                    <a:cubicBezTo>
                      <a:pt x="2615" y="2577"/>
                      <a:pt x="2536" y="1917"/>
                      <a:pt x="2364" y="1283"/>
                    </a:cubicBezTo>
                    <a:lnTo>
                      <a:pt x="2364" y="1283"/>
                    </a:lnTo>
                    <a:cubicBezTo>
                      <a:pt x="2655" y="1732"/>
                      <a:pt x="2839" y="2247"/>
                      <a:pt x="2892" y="2789"/>
                    </a:cubicBezTo>
                    <a:cubicBezTo>
                      <a:pt x="2919" y="3066"/>
                      <a:pt x="2945" y="3383"/>
                      <a:pt x="3130" y="3608"/>
                    </a:cubicBezTo>
                    <a:cubicBezTo>
                      <a:pt x="3170" y="3660"/>
                      <a:pt x="3222" y="3713"/>
                      <a:pt x="3302" y="3726"/>
                    </a:cubicBezTo>
                    <a:cubicBezTo>
                      <a:pt x="3313" y="3728"/>
                      <a:pt x="3325" y="3729"/>
                      <a:pt x="3336" y="3729"/>
                    </a:cubicBezTo>
                    <a:cubicBezTo>
                      <a:pt x="3476" y="3729"/>
                      <a:pt x="3571" y="3583"/>
                      <a:pt x="3632" y="3436"/>
                    </a:cubicBezTo>
                    <a:cubicBezTo>
                      <a:pt x="3896" y="2710"/>
                      <a:pt x="3777" y="1904"/>
                      <a:pt x="3315" y="1283"/>
                    </a:cubicBezTo>
                    <a:lnTo>
                      <a:pt x="3315" y="1283"/>
                    </a:lnTo>
                    <a:cubicBezTo>
                      <a:pt x="3632" y="1415"/>
                      <a:pt x="3883" y="1666"/>
                      <a:pt x="4015" y="1983"/>
                    </a:cubicBezTo>
                    <a:cubicBezTo>
                      <a:pt x="4147" y="2300"/>
                      <a:pt x="4239" y="2630"/>
                      <a:pt x="4305" y="2960"/>
                    </a:cubicBezTo>
                    <a:cubicBezTo>
                      <a:pt x="4343" y="3099"/>
                      <a:pt x="4453" y="3358"/>
                      <a:pt x="4636" y="3358"/>
                    </a:cubicBezTo>
                    <a:cubicBezTo>
                      <a:pt x="4644" y="3358"/>
                      <a:pt x="4653" y="3358"/>
                      <a:pt x="4662" y="3357"/>
                    </a:cubicBezTo>
                    <a:cubicBezTo>
                      <a:pt x="4834" y="3317"/>
                      <a:pt x="4873" y="2987"/>
                      <a:pt x="4886" y="2855"/>
                    </a:cubicBezTo>
                    <a:cubicBezTo>
                      <a:pt x="4953" y="2313"/>
                      <a:pt x="4820" y="1772"/>
                      <a:pt x="4543" y="1310"/>
                    </a:cubicBezTo>
                    <a:cubicBezTo>
                      <a:pt x="4543" y="1310"/>
                      <a:pt x="4530" y="1296"/>
                      <a:pt x="4530" y="1296"/>
                    </a:cubicBezTo>
                    <a:cubicBezTo>
                      <a:pt x="4253" y="821"/>
                      <a:pt x="3804" y="464"/>
                      <a:pt x="3275" y="293"/>
                    </a:cubicBezTo>
                    <a:cubicBezTo>
                      <a:pt x="3162" y="255"/>
                      <a:pt x="2434" y="0"/>
                      <a:pt x="2254"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8"/>
              <p:cNvSpPr/>
              <p:nvPr/>
            </p:nvSpPr>
            <p:spPr>
              <a:xfrm>
                <a:off x="4077467" y="3496304"/>
                <a:ext cx="607232" cy="179732"/>
              </a:xfrm>
              <a:custGeom>
                <a:avLst/>
                <a:gdLst/>
                <a:ahLst/>
                <a:cxnLst/>
                <a:rect l="l" t="t" r="r" b="b"/>
                <a:pathLst>
                  <a:path w="14950" h="4425" extrusionOk="0">
                    <a:moveTo>
                      <a:pt x="1123" y="0"/>
                    </a:moveTo>
                    <a:lnTo>
                      <a:pt x="660" y="766"/>
                    </a:lnTo>
                    <a:cubicBezTo>
                      <a:pt x="0" y="1875"/>
                      <a:pt x="753" y="3289"/>
                      <a:pt x="2034" y="3355"/>
                    </a:cubicBezTo>
                    <a:cubicBezTo>
                      <a:pt x="2610" y="3388"/>
                      <a:pt x="3186" y="3405"/>
                      <a:pt x="3763" y="3405"/>
                    </a:cubicBezTo>
                    <a:cubicBezTo>
                      <a:pt x="5238" y="3405"/>
                      <a:pt x="6713" y="3296"/>
                      <a:pt x="8175" y="3077"/>
                    </a:cubicBezTo>
                    <a:cubicBezTo>
                      <a:pt x="8928" y="2958"/>
                      <a:pt x="9680" y="2760"/>
                      <a:pt x="10394" y="2457"/>
                    </a:cubicBezTo>
                    <a:lnTo>
                      <a:pt x="11780" y="4398"/>
                    </a:lnTo>
                    <a:lnTo>
                      <a:pt x="14950" y="4424"/>
                    </a:lnTo>
                    <a:cubicBezTo>
                      <a:pt x="14950" y="4424"/>
                      <a:pt x="12916" y="1294"/>
                      <a:pt x="11028" y="674"/>
                    </a:cubicBezTo>
                    <a:lnTo>
                      <a:pt x="1123" y="0"/>
                    </a:ln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8"/>
              <p:cNvSpPr/>
              <p:nvPr/>
            </p:nvSpPr>
            <p:spPr>
              <a:xfrm>
                <a:off x="4536075" y="3702274"/>
                <a:ext cx="295086" cy="264501"/>
              </a:xfrm>
              <a:custGeom>
                <a:avLst/>
                <a:gdLst/>
                <a:ahLst/>
                <a:cxnLst/>
                <a:rect l="l" t="t" r="r" b="b"/>
                <a:pathLst>
                  <a:path w="7265" h="6512" extrusionOk="0">
                    <a:moveTo>
                      <a:pt x="1" y="0"/>
                    </a:moveTo>
                    <a:lnTo>
                      <a:pt x="674" y="6472"/>
                    </a:lnTo>
                    <a:lnTo>
                      <a:pt x="2034" y="6472"/>
                    </a:lnTo>
                    <a:lnTo>
                      <a:pt x="3329" y="6485"/>
                    </a:lnTo>
                    <a:lnTo>
                      <a:pt x="3778" y="6485"/>
                    </a:lnTo>
                    <a:lnTo>
                      <a:pt x="5072" y="6498"/>
                    </a:lnTo>
                    <a:lnTo>
                      <a:pt x="5957" y="6498"/>
                    </a:lnTo>
                    <a:lnTo>
                      <a:pt x="6511" y="6511"/>
                    </a:lnTo>
                    <a:lnTo>
                      <a:pt x="7264" y="40"/>
                    </a:lnTo>
                    <a:lnTo>
                      <a:pt x="6379" y="40"/>
                    </a:lnTo>
                    <a:lnTo>
                      <a:pt x="5495" y="27"/>
                    </a:lnTo>
                    <a:lnTo>
                      <a:pt x="4214" y="27"/>
                    </a:lnTo>
                    <a:lnTo>
                      <a:pt x="2893" y="14"/>
                    </a:lnTo>
                    <a:lnTo>
                      <a:pt x="1612" y="14"/>
                    </a:lnTo>
                    <a:lnTo>
                      <a:pt x="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8"/>
              <p:cNvSpPr/>
              <p:nvPr/>
            </p:nvSpPr>
            <p:spPr>
              <a:xfrm>
                <a:off x="4536075" y="3702274"/>
                <a:ext cx="49391" cy="262876"/>
              </a:xfrm>
              <a:custGeom>
                <a:avLst/>
                <a:gdLst/>
                <a:ahLst/>
                <a:cxnLst/>
                <a:rect l="l" t="t" r="r" b="b"/>
                <a:pathLst>
                  <a:path w="1216" h="6472" extrusionOk="0">
                    <a:moveTo>
                      <a:pt x="1" y="0"/>
                    </a:moveTo>
                    <a:lnTo>
                      <a:pt x="674" y="6472"/>
                    </a:lnTo>
                    <a:lnTo>
                      <a:pt x="1216" y="6472"/>
                    </a:lnTo>
                    <a:lnTo>
                      <a:pt x="793" y="0"/>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4601509" y="3702802"/>
                <a:ext cx="69781" cy="262876"/>
              </a:xfrm>
              <a:custGeom>
                <a:avLst/>
                <a:gdLst/>
                <a:ahLst/>
                <a:cxnLst/>
                <a:rect l="l" t="t" r="r" b="b"/>
                <a:pathLst>
                  <a:path w="1718" h="6472" extrusionOk="0">
                    <a:moveTo>
                      <a:pt x="1" y="1"/>
                    </a:moveTo>
                    <a:lnTo>
                      <a:pt x="423" y="6459"/>
                    </a:lnTo>
                    <a:lnTo>
                      <a:pt x="1718" y="6472"/>
                    </a:lnTo>
                    <a:lnTo>
                      <a:pt x="1282"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4777990" y="3703899"/>
                <a:ext cx="53168" cy="262876"/>
              </a:xfrm>
              <a:custGeom>
                <a:avLst/>
                <a:gdLst/>
                <a:ahLst/>
                <a:cxnLst/>
                <a:rect l="l" t="t" r="r" b="b"/>
                <a:pathLst>
                  <a:path w="1309" h="6472" extrusionOk="0">
                    <a:moveTo>
                      <a:pt x="423" y="0"/>
                    </a:moveTo>
                    <a:lnTo>
                      <a:pt x="1" y="6458"/>
                    </a:lnTo>
                    <a:lnTo>
                      <a:pt x="555" y="6471"/>
                    </a:lnTo>
                    <a:lnTo>
                      <a:pt x="1308" y="0"/>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89485" y="3703330"/>
                <a:ext cx="69781" cy="262876"/>
              </a:xfrm>
              <a:custGeom>
                <a:avLst/>
                <a:gdLst/>
                <a:ahLst/>
                <a:cxnLst/>
                <a:rect l="l" t="t" r="r" b="b"/>
                <a:pathLst>
                  <a:path w="1718" h="6472" extrusionOk="0">
                    <a:moveTo>
                      <a:pt x="437" y="1"/>
                    </a:moveTo>
                    <a:lnTo>
                      <a:pt x="1" y="6459"/>
                    </a:lnTo>
                    <a:lnTo>
                      <a:pt x="1295" y="6472"/>
                    </a:lnTo>
                    <a:lnTo>
                      <a:pt x="1718"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4520518" y="3674898"/>
                <a:ext cx="332982" cy="29042"/>
              </a:xfrm>
              <a:custGeom>
                <a:avLst/>
                <a:gdLst/>
                <a:ahLst/>
                <a:cxnLst/>
                <a:rect l="l" t="t" r="r" b="b"/>
                <a:pathLst>
                  <a:path w="8198" h="715" extrusionOk="0">
                    <a:moveTo>
                      <a:pt x="450" y="1"/>
                    </a:moveTo>
                    <a:cubicBezTo>
                      <a:pt x="14" y="1"/>
                      <a:pt x="1" y="661"/>
                      <a:pt x="450" y="674"/>
                    </a:cubicBezTo>
                    <a:lnTo>
                      <a:pt x="7753" y="714"/>
                    </a:lnTo>
                    <a:cubicBezTo>
                      <a:pt x="7757" y="714"/>
                      <a:pt x="7761" y="714"/>
                      <a:pt x="7765" y="714"/>
                    </a:cubicBezTo>
                    <a:cubicBezTo>
                      <a:pt x="8189" y="714"/>
                      <a:pt x="8198" y="54"/>
                      <a:pt x="7753" y="54"/>
                    </a:cubicBezTo>
                    <a:lnTo>
                      <a:pt x="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4397164" y="2404106"/>
                <a:ext cx="475834" cy="404022"/>
              </a:xfrm>
              <a:custGeom>
                <a:avLst/>
                <a:gdLst/>
                <a:ahLst/>
                <a:cxnLst/>
                <a:rect l="l" t="t" r="r" b="b"/>
                <a:pathLst>
                  <a:path w="11715" h="9947" extrusionOk="0">
                    <a:moveTo>
                      <a:pt x="5875" y="0"/>
                    </a:moveTo>
                    <a:cubicBezTo>
                      <a:pt x="5594" y="0"/>
                      <a:pt x="5309" y="45"/>
                      <a:pt x="5032" y="134"/>
                    </a:cubicBezTo>
                    <a:cubicBezTo>
                      <a:pt x="4860" y="200"/>
                      <a:pt x="4702" y="293"/>
                      <a:pt x="4570" y="438"/>
                    </a:cubicBezTo>
                    <a:cubicBezTo>
                      <a:pt x="4490" y="543"/>
                      <a:pt x="4504" y="847"/>
                      <a:pt x="4411" y="913"/>
                    </a:cubicBezTo>
                    <a:cubicBezTo>
                      <a:pt x="4354" y="965"/>
                      <a:pt x="4231" y="978"/>
                      <a:pt x="4087" y="978"/>
                    </a:cubicBezTo>
                    <a:cubicBezTo>
                      <a:pt x="3941" y="978"/>
                      <a:pt x="3773" y="965"/>
                      <a:pt x="3630" y="965"/>
                    </a:cubicBezTo>
                    <a:cubicBezTo>
                      <a:pt x="3556" y="965"/>
                      <a:pt x="3488" y="968"/>
                      <a:pt x="3434" y="979"/>
                    </a:cubicBezTo>
                    <a:cubicBezTo>
                      <a:pt x="3038" y="1032"/>
                      <a:pt x="2668" y="1204"/>
                      <a:pt x="2377" y="1468"/>
                    </a:cubicBezTo>
                    <a:cubicBezTo>
                      <a:pt x="2526" y="1468"/>
                      <a:pt x="2722" y="1430"/>
                      <a:pt x="2904" y="1430"/>
                    </a:cubicBezTo>
                    <a:cubicBezTo>
                      <a:pt x="3093" y="1430"/>
                      <a:pt x="3267" y="1471"/>
                      <a:pt x="3355" y="1640"/>
                    </a:cubicBezTo>
                    <a:cubicBezTo>
                      <a:pt x="2074" y="2168"/>
                      <a:pt x="1426" y="3488"/>
                      <a:pt x="938" y="4796"/>
                    </a:cubicBezTo>
                    <a:cubicBezTo>
                      <a:pt x="0" y="7318"/>
                      <a:pt x="1862" y="8903"/>
                      <a:pt x="2074" y="9484"/>
                    </a:cubicBezTo>
                    <a:cubicBezTo>
                      <a:pt x="2258" y="8692"/>
                      <a:pt x="2272" y="7609"/>
                      <a:pt x="2575" y="6724"/>
                    </a:cubicBezTo>
                    <a:cubicBezTo>
                      <a:pt x="3024" y="6407"/>
                      <a:pt x="3473" y="5958"/>
                      <a:pt x="3856" y="5654"/>
                    </a:cubicBezTo>
                    <a:cubicBezTo>
                      <a:pt x="4530" y="5152"/>
                      <a:pt x="5428" y="4453"/>
                      <a:pt x="5798" y="3673"/>
                    </a:cubicBezTo>
                    <a:cubicBezTo>
                      <a:pt x="6036" y="4558"/>
                      <a:pt x="6524" y="5047"/>
                      <a:pt x="7052" y="5747"/>
                    </a:cubicBezTo>
                    <a:cubicBezTo>
                      <a:pt x="7052" y="5364"/>
                      <a:pt x="7343" y="4875"/>
                      <a:pt x="7462" y="4505"/>
                    </a:cubicBezTo>
                    <a:cubicBezTo>
                      <a:pt x="7594" y="4968"/>
                      <a:pt x="8254" y="5073"/>
                      <a:pt x="8558" y="5430"/>
                    </a:cubicBezTo>
                    <a:cubicBezTo>
                      <a:pt x="8822" y="5760"/>
                      <a:pt x="8994" y="6169"/>
                      <a:pt x="9047" y="6605"/>
                    </a:cubicBezTo>
                    <a:cubicBezTo>
                      <a:pt x="9152" y="7437"/>
                      <a:pt x="9324" y="9946"/>
                      <a:pt x="9324" y="9946"/>
                    </a:cubicBezTo>
                    <a:cubicBezTo>
                      <a:pt x="9324" y="9946"/>
                      <a:pt x="11714" y="7081"/>
                      <a:pt x="10460" y="3805"/>
                    </a:cubicBezTo>
                    <a:cubicBezTo>
                      <a:pt x="9971" y="2524"/>
                      <a:pt x="8783" y="1072"/>
                      <a:pt x="7396" y="702"/>
                    </a:cubicBezTo>
                    <a:cubicBezTo>
                      <a:pt x="7088" y="623"/>
                      <a:pt x="6733" y="552"/>
                      <a:pt x="6386" y="552"/>
                    </a:cubicBezTo>
                    <a:cubicBezTo>
                      <a:pt x="6094" y="552"/>
                      <a:pt x="5808" y="603"/>
                      <a:pt x="5560" y="742"/>
                    </a:cubicBezTo>
                    <a:cubicBezTo>
                      <a:pt x="5613" y="451"/>
                      <a:pt x="5956" y="200"/>
                      <a:pt x="6154" y="15"/>
                    </a:cubicBezTo>
                    <a:cubicBezTo>
                      <a:pt x="6062" y="5"/>
                      <a:pt x="5969" y="0"/>
                      <a:pt x="5875" y="0"/>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4124136" y="3809625"/>
                <a:ext cx="446874" cy="1165032"/>
              </a:xfrm>
              <a:custGeom>
                <a:avLst/>
                <a:gdLst/>
                <a:ahLst/>
                <a:cxnLst/>
                <a:rect l="l" t="t" r="r" b="b"/>
                <a:pathLst>
                  <a:path w="11002" h="28683" extrusionOk="0">
                    <a:moveTo>
                      <a:pt x="3353" y="0"/>
                    </a:moveTo>
                    <a:cubicBezTo>
                      <a:pt x="2263" y="0"/>
                      <a:pt x="1158" y="626"/>
                      <a:pt x="700" y="1795"/>
                    </a:cubicBezTo>
                    <a:cubicBezTo>
                      <a:pt x="132" y="3234"/>
                      <a:pt x="0" y="4872"/>
                      <a:pt x="198" y="6655"/>
                    </a:cubicBezTo>
                    <a:lnTo>
                      <a:pt x="198" y="6668"/>
                    </a:lnTo>
                    <a:cubicBezTo>
                      <a:pt x="740" y="11660"/>
                      <a:pt x="3790" y="17774"/>
                      <a:pt x="6458" y="23717"/>
                    </a:cubicBezTo>
                    <a:lnTo>
                      <a:pt x="8294" y="28234"/>
                    </a:lnTo>
                    <a:lnTo>
                      <a:pt x="8320" y="28683"/>
                    </a:lnTo>
                    <a:lnTo>
                      <a:pt x="11001" y="28168"/>
                    </a:lnTo>
                    <a:lnTo>
                      <a:pt x="10829" y="27745"/>
                    </a:lnTo>
                    <a:lnTo>
                      <a:pt x="6313" y="2904"/>
                    </a:lnTo>
                    <a:cubicBezTo>
                      <a:pt x="6286" y="2785"/>
                      <a:pt x="6260" y="2680"/>
                      <a:pt x="6220" y="2561"/>
                    </a:cubicBezTo>
                    <a:cubicBezTo>
                      <a:pt x="6062" y="2085"/>
                      <a:pt x="5837" y="1636"/>
                      <a:pt x="5573" y="1200"/>
                    </a:cubicBezTo>
                    <a:cubicBezTo>
                      <a:pt x="5056" y="387"/>
                      <a:pt x="4209" y="0"/>
                      <a:pt x="3353" y="0"/>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4808047" y="3793744"/>
                <a:ext cx="384648" cy="1176120"/>
              </a:xfrm>
              <a:custGeom>
                <a:avLst/>
                <a:gdLst/>
                <a:ahLst/>
                <a:cxnLst/>
                <a:rect l="l" t="t" r="r" b="b"/>
                <a:pathLst>
                  <a:path w="9470" h="28956" extrusionOk="0">
                    <a:moveTo>
                      <a:pt x="6013" y="1"/>
                    </a:moveTo>
                    <a:cubicBezTo>
                      <a:pt x="5093" y="1"/>
                      <a:pt x="4184" y="443"/>
                      <a:pt x="3685" y="1354"/>
                    </a:cubicBezTo>
                    <a:cubicBezTo>
                      <a:pt x="3434" y="1790"/>
                      <a:pt x="3249" y="2265"/>
                      <a:pt x="3117" y="2754"/>
                    </a:cubicBezTo>
                    <a:cubicBezTo>
                      <a:pt x="3091" y="2859"/>
                      <a:pt x="3064" y="2978"/>
                      <a:pt x="3051" y="3097"/>
                    </a:cubicBezTo>
                    <a:lnTo>
                      <a:pt x="132" y="28163"/>
                    </a:lnTo>
                    <a:lnTo>
                      <a:pt x="0" y="28599"/>
                    </a:lnTo>
                    <a:lnTo>
                      <a:pt x="2708" y="28955"/>
                    </a:lnTo>
                    <a:lnTo>
                      <a:pt x="2708" y="28493"/>
                    </a:lnTo>
                    <a:lnTo>
                      <a:pt x="4240" y="23871"/>
                    </a:lnTo>
                    <a:cubicBezTo>
                      <a:pt x="6524" y="17769"/>
                      <a:pt x="9179" y="11470"/>
                      <a:pt x="9390" y="6451"/>
                    </a:cubicBezTo>
                    <a:lnTo>
                      <a:pt x="9390" y="6438"/>
                    </a:lnTo>
                    <a:cubicBezTo>
                      <a:pt x="9469" y="4655"/>
                      <a:pt x="9245" y="3031"/>
                      <a:pt x="8585" y="1618"/>
                    </a:cubicBezTo>
                    <a:cubicBezTo>
                      <a:pt x="8083" y="552"/>
                      <a:pt x="7041" y="1"/>
                      <a:pt x="6013"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4287823" y="4944593"/>
                <a:ext cx="316979" cy="260927"/>
              </a:xfrm>
              <a:custGeom>
                <a:avLst/>
                <a:gdLst/>
                <a:ahLst/>
                <a:cxnLst/>
                <a:rect l="l" t="t" r="r" b="b"/>
                <a:pathLst>
                  <a:path w="7804" h="6424" extrusionOk="0">
                    <a:moveTo>
                      <a:pt x="6879" y="0"/>
                    </a:moveTo>
                    <a:lnTo>
                      <a:pt x="4290" y="740"/>
                    </a:lnTo>
                    <a:cubicBezTo>
                      <a:pt x="1754" y="2866"/>
                      <a:pt x="672" y="4345"/>
                      <a:pt x="249" y="5336"/>
                    </a:cubicBezTo>
                    <a:cubicBezTo>
                      <a:pt x="1" y="5883"/>
                      <a:pt x="440" y="6423"/>
                      <a:pt x="953" y="6423"/>
                    </a:cubicBezTo>
                    <a:cubicBezTo>
                      <a:pt x="1096" y="6423"/>
                      <a:pt x="1244" y="6381"/>
                      <a:pt x="1385" y="6287"/>
                    </a:cubicBezTo>
                    <a:lnTo>
                      <a:pt x="7354" y="2245"/>
                    </a:lnTo>
                    <a:cubicBezTo>
                      <a:pt x="7697" y="2008"/>
                      <a:pt x="7803" y="1559"/>
                      <a:pt x="7592" y="1202"/>
                    </a:cubicBezTo>
                    <a:lnTo>
                      <a:pt x="6879"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779615" y="4944593"/>
                <a:ext cx="316532" cy="260927"/>
              </a:xfrm>
              <a:custGeom>
                <a:avLst/>
                <a:gdLst/>
                <a:ahLst/>
                <a:cxnLst/>
                <a:rect l="l" t="t" r="r" b="b"/>
                <a:pathLst>
                  <a:path w="7793" h="6424" extrusionOk="0">
                    <a:moveTo>
                      <a:pt x="912" y="0"/>
                    </a:moveTo>
                    <a:lnTo>
                      <a:pt x="212" y="1202"/>
                    </a:lnTo>
                    <a:cubicBezTo>
                      <a:pt x="0" y="1559"/>
                      <a:pt x="106" y="2008"/>
                      <a:pt x="436" y="2245"/>
                    </a:cubicBezTo>
                    <a:lnTo>
                      <a:pt x="6419" y="6287"/>
                    </a:lnTo>
                    <a:cubicBezTo>
                      <a:pt x="6557" y="6381"/>
                      <a:pt x="6703" y="6423"/>
                      <a:pt x="6844" y="6423"/>
                    </a:cubicBezTo>
                    <a:cubicBezTo>
                      <a:pt x="7351" y="6423"/>
                      <a:pt x="7792" y="5883"/>
                      <a:pt x="7555" y="5336"/>
                    </a:cubicBezTo>
                    <a:cubicBezTo>
                      <a:pt x="7132" y="4345"/>
                      <a:pt x="6036" y="2866"/>
                      <a:pt x="3500" y="740"/>
                    </a:cubicBezTo>
                    <a:lnTo>
                      <a:pt x="912"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2947216" y="2618200"/>
                <a:ext cx="800408" cy="831075"/>
              </a:xfrm>
              <a:custGeom>
                <a:avLst/>
                <a:gdLst/>
                <a:ahLst/>
                <a:cxnLst/>
                <a:rect l="l" t="t" r="r" b="b"/>
                <a:pathLst>
                  <a:path w="19706" h="20461" extrusionOk="0">
                    <a:moveTo>
                      <a:pt x="13749" y="0"/>
                    </a:moveTo>
                    <a:lnTo>
                      <a:pt x="5891" y="634"/>
                    </a:lnTo>
                    <a:cubicBezTo>
                      <a:pt x="5283" y="1281"/>
                      <a:pt x="4716" y="1955"/>
                      <a:pt x="4201" y="2668"/>
                    </a:cubicBezTo>
                    <a:cubicBezTo>
                      <a:pt x="3699" y="3355"/>
                      <a:pt x="3236" y="4028"/>
                      <a:pt x="2642" y="4636"/>
                    </a:cubicBezTo>
                    <a:cubicBezTo>
                      <a:pt x="2035" y="5230"/>
                      <a:pt x="1467" y="5851"/>
                      <a:pt x="925" y="6498"/>
                    </a:cubicBezTo>
                    <a:cubicBezTo>
                      <a:pt x="199" y="7409"/>
                      <a:pt x="1" y="8690"/>
                      <a:pt x="1374" y="8981"/>
                    </a:cubicBezTo>
                    <a:cubicBezTo>
                      <a:pt x="2074" y="9126"/>
                      <a:pt x="2774" y="9020"/>
                      <a:pt x="3170" y="9707"/>
                    </a:cubicBezTo>
                    <a:cubicBezTo>
                      <a:pt x="3448" y="10182"/>
                      <a:pt x="3395" y="10565"/>
                      <a:pt x="3144" y="11028"/>
                    </a:cubicBezTo>
                    <a:cubicBezTo>
                      <a:pt x="2312" y="12454"/>
                      <a:pt x="1137" y="13973"/>
                      <a:pt x="1599" y="15742"/>
                    </a:cubicBezTo>
                    <a:cubicBezTo>
                      <a:pt x="1810" y="16469"/>
                      <a:pt x="2418" y="17010"/>
                      <a:pt x="3157" y="17142"/>
                    </a:cubicBezTo>
                    <a:cubicBezTo>
                      <a:pt x="3267" y="17165"/>
                      <a:pt x="3378" y="17173"/>
                      <a:pt x="3490" y="17173"/>
                    </a:cubicBezTo>
                    <a:cubicBezTo>
                      <a:pt x="3871" y="17173"/>
                      <a:pt x="4256" y="17072"/>
                      <a:pt x="4630" y="17072"/>
                    </a:cubicBezTo>
                    <a:cubicBezTo>
                      <a:pt x="4788" y="17072"/>
                      <a:pt x="4945" y="17090"/>
                      <a:pt x="5099" y="17142"/>
                    </a:cubicBezTo>
                    <a:cubicBezTo>
                      <a:pt x="6102" y="17486"/>
                      <a:pt x="5970" y="18582"/>
                      <a:pt x="6221" y="19427"/>
                    </a:cubicBezTo>
                    <a:cubicBezTo>
                      <a:pt x="6476" y="20258"/>
                      <a:pt x="7291" y="20461"/>
                      <a:pt x="8097" y="20461"/>
                    </a:cubicBezTo>
                    <a:cubicBezTo>
                      <a:pt x="8419" y="20461"/>
                      <a:pt x="8739" y="20429"/>
                      <a:pt x="9021" y="20391"/>
                    </a:cubicBezTo>
                    <a:cubicBezTo>
                      <a:pt x="9496" y="20325"/>
                      <a:pt x="9959" y="20127"/>
                      <a:pt x="10342" y="19836"/>
                    </a:cubicBezTo>
                    <a:cubicBezTo>
                      <a:pt x="10830" y="19506"/>
                      <a:pt x="11385" y="19321"/>
                      <a:pt x="11689" y="18767"/>
                    </a:cubicBezTo>
                    <a:cubicBezTo>
                      <a:pt x="12111" y="18001"/>
                      <a:pt x="11491" y="17037"/>
                      <a:pt x="11808" y="16205"/>
                    </a:cubicBezTo>
                    <a:cubicBezTo>
                      <a:pt x="12043" y="15570"/>
                      <a:pt x="12658" y="15322"/>
                      <a:pt x="13285" y="15322"/>
                    </a:cubicBezTo>
                    <a:cubicBezTo>
                      <a:pt x="13572" y="15322"/>
                      <a:pt x="13862" y="15374"/>
                      <a:pt x="14119" y="15465"/>
                    </a:cubicBezTo>
                    <a:cubicBezTo>
                      <a:pt x="14582" y="15637"/>
                      <a:pt x="15032" y="15762"/>
                      <a:pt x="15487" y="15762"/>
                    </a:cubicBezTo>
                    <a:cubicBezTo>
                      <a:pt x="15836" y="15762"/>
                      <a:pt x="16187" y="15688"/>
                      <a:pt x="16549" y="15505"/>
                    </a:cubicBezTo>
                    <a:cubicBezTo>
                      <a:pt x="17051" y="15267"/>
                      <a:pt x="17367" y="14884"/>
                      <a:pt x="17275" y="14276"/>
                    </a:cubicBezTo>
                    <a:cubicBezTo>
                      <a:pt x="17196" y="13748"/>
                      <a:pt x="16707" y="13497"/>
                      <a:pt x="16324" y="13167"/>
                    </a:cubicBezTo>
                    <a:cubicBezTo>
                      <a:pt x="15453" y="12467"/>
                      <a:pt x="15241" y="11133"/>
                      <a:pt x="16364" y="10592"/>
                    </a:cubicBezTo>
                    <a:cubicBezTo>
                      <a:pt x="17552" y="10024"/>
                      <a:pt x="18675" y="9958"/>
                      <a:pt x="19190" y="8558"/>
                    </a:cubicBezTo>
                    <a:cubicBezTo>
                      <a:pt x="19705" y="7132"/>
                      <a:pt x="18833" y="6088"/>
                      <a:pt x="17830" y="5190"/>
                    </a:cubicBezTo>
                    <a:cubicBezTo>
                      <a:pt x="17024" y="4477"/>
                      <a:pt x="16047" y="3989"/>
                      <a:pt x="15373" y="3130"/>
                    </a:cubicBezTo>
                    <a:cubicBezTo>
                      <a:pt x="14858" y="2470"/>
                      <a:pt x="14488" y="1942"/>
                      <a:pt x="14264" y="1163"/>
                    </a:cubicBezTo>
                    <a:cubicBezTo>
                      <a:pt x="14145" y="753"/>
                      <a:pt x="13828" y="410"/>
                      <a:pt x="13749"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2818500" y="3067183"/>
                <a:ext cx="352438" cy="482252"/>
              </a:xfrm>
              <a:custGeom>
                <a:avLst/>
                <a:gdLst/>
                <a:ahLst/>
                <a:cxnLst/>
                <a:rect l="l" t="t" r="r" b="b"/>
                <a:pathLst>
                  <a:path w="8677" h="11873" extrusionOk="0">
                    <a:moveTo>
                      <a:pt x="8677" y="0"/>
                    </a:moveTo>
                    <a:lnTo>
                      <a:pt x="7145" y="198"/>
                    </a:lnTo>
                    <a:cubicBezTo>
                      <a:pt x="5930" y="370"/>
                      <a:pt x="4860" y="1096"/>
                      <a:pt x="4266" y="2179"/>
                    </a:cubicBezTo>
                    <a:lnTo>
                      <a:pt x="0" y="9865"/>
                    </a:lnTo>
                    <a:lnTo>
                      <a:pt x="3632" y="11873"/>
                    </a:lnTo>
                    <a:lnTo>
                      <a:pt x="8413" y="3381"/>
                    </a:lnTo>
                    <a:lnTo>
                      <a:pt x="8677"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3160171" y="2937898"/>
                <a:ext cx="384120" cy="356012"/>
              </a:xfrm>
              <a:custGeom>
                <a:avLst/>
                <a:gdLst/>
                <a:ahLst/>
                <a:cxnLst/>
                <a:rect l="l" t="t" r="r" b="b"/>
                <a:pathLst>
                  <a:path w="9457" h="8765" extrusionOk="0">
                    <a:moveTo>
                      <a:pt x="3421" y="0"/>
                    </a:moveTo>
                    <a:cubicBezTo>
                      <a:pt x="3421" y="0"/>
                      <a:pt x="3250" y="2338"/>
                      <a:pt x="3250" y="2404"/>
                    </a:cubicBezTo>
                    <a:cubicBezTo>
                      <a:pt x="3250" y="2708"/>
                      <a:pt x="3012" y="2959"/>
                      <a:pt x="2721" y="2985"/>
                    </a:cubicBezTo>
                    <a:lnTo>
                      <a:pt x="2087" y="3077"/>
                    </a:lnTo>
                    <a:lnTo>
                      <a:pt x="1" y="7515"/>
                    </a:lnTo>
                    <a:cubicBezTo>
                      <a:pt x="301" y="8292"/>
                      <a:pt x="3257" y="8764"/>
                      <a:pt x="5791" y="8764"/>
                    </a:cubicBezTo>
                    <a:cubicBezTo>
                      <a:pt x="7605" y="8764"/>
                      <a:pt x="9203" y="8522"/>
                      <a:pt x="9457" y="7977"/>
                    </a:cubicBezTo>
                    <a:lnTo>
                      <a:pt x="7700" y="3249"/>
                    </a:lnTo>
                    <a:lnTo>
                      <a:pt x="7198" y="3196"/>
                    </a:lnTo>
                    <a:cubicBezTo>
                      <a:pt x="6551" y="3051"/>
                      <a:pt x="6248" y="2800"/>
                      <a:pt x="6102" y="2153"/>
                    </a:cubicBezTo>
                    <a:lnTo>
                      <a:pt x="6102" y="2140"/>
                    </a:lnTo>
                    <a:cubicBezTo>
                      <a:pt x="6049" y="1506"/>
                      <a:pt x="6036" y="872"/>
                      <a:pt x="6076" y="238"/>
                    </a:cubicBezTo>
                    <a:lnTo>
                      <a:pt x="3421" y="0"/>
                    </a:lnTo>
                    <a:close/>
                  </a:path>
                </a:pathLst>
              </a:custGeom>
              <a:solidFill>
                <a:srgbClr val="AB5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3085639" y="3061740"/>
                <a:ext cx="587410" cy="988671"/>
              </a:xfrm>
              <a:custGeom>
                <a:avLst/>
                <a:gdLst/>
                <a:ahLst/>
                <a:cxnLst/>
                <a:rect l="l" t="t" r="r" b="b"/>
                <a:pathLst>
                  <a:path w="14462" h="24341" extrusionOk="0">
                    <a:moveTo>
                      <a:pt x="3351" y="1"/>
                    </a:moveTo>
                    <a:cubicBezTo>
                      <a:pt x="2856" y="1"/>
                      <a:pt x="2366" y="63"/>
                      <a:pt x="1889" y="187"/>
                    </a:cubicBezTo>
                    <a:cubicBezTo>
                      <a:pt x="1281" y="1164"/>
                      <a:pt x="1611" y="3581"/>
                      <a:pt x="819" y="5205"/>
                    </a:cubicBezTo>
                    <a:cubicBezTo>
                      <a:pt x="0" y="6856"/>
                      <a:pt x="568" y="9022"/>
                      <a:pt x="1426" y="10712"/>
                    </a:cubicBezTo>
                    <a:lnTo>
                      <a:pt x="2338" y="12482"/>
                    </a:lnTo>
                    <a:lnTo>
                      <a:pt x="3077" y="13935"/>
                    </a:lnTo>
                    <a:cubicBezTo>
                      <a:pt x="3183" y="14252"/>
                      <a:pt x="3236" y="14595"/>
                      <a:pt x="3223" y="14938"/>
                    </a:cubicBezTo>
                    <a:cubicBezTo>
                      <a:pt x="3223" y="15123"/>
                      <a:pt x="3209" y="15295"/>
                      <a:pt x="3196" y="15480"/>
                    </a:cubicBezTo>
                    <a:cubicBezTo>
                      <a:pt x="3170" y="15784"/>
                      <a:pt x="3077" y="16087"/>
                      <a:pt x="2906" y="16351"/>
                    </a:cubicBezTo>
                    <a:lnTo>
                      <a:pt x="0" y="21013"/>
                    </a:lnTo>
                    <a:cubicBezTo>
                      <a:pt x="2061" y="23275"/>
                      <a:pt x="4333" y="24340"/>
                      <a:pt x="6789" y="24340"/>
                    </a:cubicBezTo>
                    <a:cubicBezTo>
                      <a:pt x="9180" y="24340"/>
                      <a:pt x="11745" y="23331"/>
                      <a:pt x="14461" y="21436"/>
                    </a:cubicBezTo>
                    <a:lnTo>
                      <a:pt x="10869" y="15638"/>
                    </a:lnTo>
                    <a:cubicBezTo>
                      <a:pt x="10605" y="15018"/>
                      <a:pt x="10486" y="14331"/>
                      <a:pt x="10526" y="13657"/>
                    </a:cubicBezTo>
                    <a:cubicBezTo>
                      <a:pt x="10552" y="13169"/>
                      <a:pt x="10658" y="12693"/>
                      <a:pt x="10843" y="12244"/>
                    </a:cubicBezTo>
                    <a:lnTo>
                      <a:pt x="10988" y="11901"/>
                    </a:lnTo>
                    <a:lnTo>
                      <a:pt x="11926" y="9656"/>
                    </a:lnTo>
                    <a:cubicBezTo>
                      <a:pt x="12480" y="8309"/>
                      <a:pt x="12520" y="6803"/>
                      <a:pt x="12045" y="5417"/>
                    </a:cubicBezTo>
                    <a:cubicBezTo>
                      <a:pt x="11714" y="4453"/>
                      <a:pt x="11582" y="3436"/>
                      <a:pt x="11688" y="2419"/>
                    </a:cubicBezTo>
                    <a:lnTo>
                      <a:pt x="11873" y="464"/>
                    </a:lnTo>
                    <a:cubicBezTo>
                      <a:pt x="11265" y="279"/>
                      <a:pt x="10433" y="227"/>
                      <a:pt x="9535" y="213"/>
                    </a:cubicBezTo>
                    <a:lnTo>
                      <a:pt x="9535" y="213"/>
                    </a:lnTo>
                    <a:lnTo>
                      <a:pt x="9773" y="874"/>
                    </a:lnTo>
                    <a:cubicBezTo>
                      <a:pt x="10460" y="2934"/>
                      <a:pt x="8954" y="5073"/>
                      <a:pt x="6775" y="5113"/>
                    </a:cubicBezTo>
                    <a:lnTo>
                      <a:pt x="6656" y="5113"/>
                    </a:lnTo>
                    <a:cubicBezTo>
                      <a:pt x="6643" y="5113"/>
                      <a:pt x="6630" y="5113"/>
                      <a:pt x="6617" y="5113"/>
                    </a:cubicBezTo>
                    <a:cubicBezTo>
                      <a:pt x="4354" y="5113"/>
                      <a:pt x="2792" y="2816"/>
                      <a:pt x="3645" y="702"/>
                    </a:cubicBezTo>
                    <a:lnTo>
                      <a:pt x="3922" y="28"/>
                    </a:lnTo>
                    <a:cubicBezTo>
                      <a:pt x="3732" y="10"/>
                      <a:pt x="3541" y="1"/>
                      <a:pt x="3351"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090472" y="2982415"/>
                <a:ext cx="185622" cy="238709"/>
              </a:xfrm>
              <a:custGeom>
                <a:avLst/>
                <a:gdLst/>
                <a:ahLst/>
                <a:cxnLst/>
                <a:rect l="l" t="t" r="r" b="b"/>
                <a:pathLst>
                  <a:path w="4570" h="5877" extrusionOk="0">
                    <a:moveTo>
                      <a:pt x="3117" y="0"/>
                    </a:moveTo>
                    <a:lnTo>
                      <a:pt x="1109" y="1427"/>
                    </a:lnTo>
                    <a:cubicBezTo>
                      <a:pt x="660" y="1717"/>
                      <a:pt x="0" y="2629"/>
                      <a:pt x="357" y="3157"/>
                    </a:cubicBezTo>
                    <a:cubicBezTo>
                      <a:pt x="634" y="3553"/>
                      <a:pt x="1175" y="3487"/>
                      <a:pt x="1506" y="3830"/>
                    </a:cubicBezTo>
                    <a:cubicBezTo>
                      <a:pt x="1928" y="4293"/>
                      <a:pt x="1783" y="4715"/>
                      <a:pt x="1572" y="5217"/>
                    </a:cubicBezTo>
                    <a:cubicBezTo>
                      <a:pt x="1336" y="5732"/>
                      <a:pt x="1585" y="5877"/>
                      <a:pt x="2037" y="5877"/>
                    </a:cubicBezTo>
                    <a:cubicBezTo>
                      <a:pt x="2118" y="5877"/>
                      <a:pt x="2205" y="5872"/>
                      <a:pt x="2298" y="5864"/>
                    </a:cubicBezTo>
                    <a:cubicBezTo>
                      <a:pt x="2932" y="5824"/>
                      <a:pt x="3553" y="5481"/>
                      <a:pt x="3790" y="4874"/>
                    </a:cubicBezTo>
                    <a:cubicBezTo>
                      <a:pt x="3922" y="4530"/>
                      <a:pt x="3936" y="4160"/>
                      <a:pt x="3830" y="3817"/>
                    </a:cubicBezTo>
                    <a:cubicBezTo>
                      <a:pt x="3685" y="3236"/>
                      <a:pt x="3724" y="2945"/>
                      <a:pt x="3962" y="2391"/>
                    </a:cubicBezTo>
                    <a:cubicBezTo>
                      <a:pt x="4134" y="1968"/>
                      <a:pt x="4569" y="1466"/>
                      <a:pt x="4503" y="978"/>
                    </a:cubicBezTo>
                    <a:cubicBezTo>
                      <a:pt x="4411" y="238"/>
                      <a:pt x="3632" y="265"/>
                      <a:pt x="3117" y="0"/>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3057207" y="3877131"/>
                <a:ext cx="636761" cy="244639"/>
              </a:xfrm>
              <a:custGeom>
                <a:avLst/>
                <a:gdLst/>
                <a:ahLst/>
                <a:cxnLst/>
                <a:rect l="l" t="t" r="r" b="b"/>
                <a:pathLst>
                  <a:path w="15677" h="6023" extrusionOk="0">
                    <a:moveTo>
                      <a:pt x="3011" y="1"/>
                    </a:moveTo>
                    <a:cubicBezTo>
                      <a:pt x="1347" y="1"/>
                      <a:pt x="0" y="1070"/>
                      <a:pt x="0" y="3012"/>
                    </a:cubicBezTo>
                    <a:cubicBezTo>
                      <a:pt x="0" y="4676"/>
                      <a:pt x="1347" y="6023"/>
                      <a:pt x="3011" y="6023"/>
                    </a:cubicBezTo>
                    <a:lnTo>
                      <a:pt x="12665" y="6023"/>
                    </a:lnTo>
                    <a:cubicBezTo>
                      <a:pt x="14329" y="6023"/>
                      <a:pt x="15676" y="4676"/>
                      <a:pt x="15676" y="3012"/>
                    </a:cubicBezTo>
                    <a:cubicBezTo>
                      <a:pt x="15676" y="1348"/>
                      <a:pt x="14329" y="1"/>
                      <a:pt x="12665"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3128530" y="2546104"/>
                <a:ext cx="450083" cy="441187"/>
              </a:xfrm>
              <a:custGeom>
                <a:avLst/>
                <a:gdLst/>
                <a:ahLst/>
                <a:cxnLst/>
                <a:rect l="l" t="t" r="r" b="b"/>
                <a:pathLst>
                  <a:path w="11081" h="10862" extrusionOk="0">
                    <a:moveTo>
                      <a:pt x="5408" y="0"/>
                    </a:moveTo>
                    <a:cubicBezTo>
                      <a:pt x="5296" y="0"/>
                      <a:pt x="5184" y="10"/>
                      <a:pt x="5072" y="19"/>
                    </a:cubicBezTo>
                    <a:cubicBezTo>
                      <a:pt x="4821" y="45"/>
                      <a:pt x="4583" y="111"/>
                      <a:pt x="4372" y="230"/>
                    </a:cubicBezTo>
                    <a:cubicBezTo>
                      <a:pt x="3897" y="428"/>
                      <a:pt x="3500" y="745"/>
                      <a:pt x="3197" y="1168"/>
                    </a:cubicBezTo>
                    <a:cubicBezTo>
                      <a:pt x="2338" y="2172"/>
                      <a:pt x="1731" y="3387"/>
                      <a:pt x="1440" y="4681"/>
                    </a:cubicBezTo>
                    <a:cubicBezTo>
                      <a:pt x="1268" y="4562"/>
                      <a:pt x="1057" y="4509"/>
                      <a:pt x="833" y="4509"/>
                    </a:cubicBezTo>
                    <a:cubicBezTo>
                      <a:pt x="212" y="4562"/>
                      <a:pt x="1" y="5552"/>
                      <a:pt x="172" y="6305"/>
                    </a:cubicBezTo>
                    <a:cubicBezTo>
                      <a:pt x="397" y="7269"/>
                      <a:pt x="1123" y="7560"/>
                      <a:pt x="1784" y="7758"/>
                    </a:cubicBezTo>
                    <a:cubicBezTo>
                      <a:pt x="2101" y="8405"/>
                      <a:pt x="2523" y="8999"/>
                      <a:pt x="3025" y="9514"/>
                    </a:cubicBezTo>
                    <a:cubicBezTo>
                      <a:pt x="3527" y="10135"/>
                      <a:pt x="4227" y="10584"/>
                      <a:pt x="4993" y="10782"/>
                    </a:cubicBezTo>
                    <a:cubicBezTo>
                      <a:pt x="5019" y="10782"/>
                      <a:pt x="5046" y="10795"/>
                      <a:pt x="5059" y="10795"/>
                    </a:cubicBezTo>
                    <a:cubicBezTo>
                      <a:pt x="5112" y="10809"/>
                      <a:pt x="5151" y="10822"/>
                      <a:pt x="5191" y="10835"/>
                    </a:cubicBezTo>
                    <a:lnTo>
                      <a:pt x="5283" y="10835"/>
                    </a:lnTo>
                    <a:cubicBezTo>
                      <a:pt x="5310" y="10848"/>
                      <a:pt x="5336" y="10848"/>
                      <a:pt x="5363" y="10848"/>
                    </a:cubicBezTo>
                    <a:cubicBezTo>
                      <a:pt x="5429" y="10848"/>
                      <a:pt x="5481" y="10848"/>
                      <a:pt x="5547" y="10861"/>
                    </a:cubicBezTo>
                    <a:cubicBezTo>
                      <a:pt x="5600" y="10861"/>
                      <a:pt x="5666" y="10848"/>
                      <a:pt x="5719" y="10848"/>
                    </a:cubicBezTo>
                    <a:cubicBezTo>
                      <a:pt x="5746" y="10848"/>
                      <a:pt x="5772" y="10848"/>
                      <a:pt x="5798" y="10835"/>
                    </a:cubicBezTo>
                    <a:lnTo>
                      <a:pt x="5891" y="10835"/>
                    </a:lnTo>
                    <a:cubicBezTo>
                      <a:pt x="5944" y="10822"/>
                      <a:pt x="5983" y="10809"/>
                      <a:pt x="6023" y="10795"/>
                    </a:cubicBezTo>
                    <a:cubicBezTo>
                      <a:pt x="6049" y="10795"/>
                      <a:pt x="6076" y="10782"/>
                      <a:pt x="6102" y="10782"/>
                    </a:cubicBezTo>
                    <a:cubicBezTo>
                      <a:pt x="6868" y="10584"/>
                      <a:pt x="7555" y="10135"/>
                      <a:pt x="8070" y="9527"/>
                    </a:cubicBezTo>
                    <a:cubicBezTo>
                      <a:pt x="8572" y="8999"/>
                      <a:pt x="8981" y="8405"/>
                      <a:pt x="9311" y="7758"/>
                    </a:cubicBezTo>
                    <a:cubicBezTo>
                      <a:pt x="9972" y="7560"/>
                      <a:pt x="10698" y="7269"/>
                      <a:pt x="10909" y="6305"/>
                    </a:cubicBezTo>
                    <a:cubicBezTo>
                      <a:pt x="11081" y="5552"/>
                      <a:pt x="10883" y="4562"/>
                      <a:pt x="10249" y="4509"/>
                    </a:cubicBezTo>
                    <a:cubicBezTo>
                      <a:pt x="10231" y="4508"/>
                      <a:pt x="10213" y="4507"/>
                      <a:pt x="10195" y="4507"/>
                    </a:cubicBezTo>
                    <a:cubicBezTo>
                      <a:pt x="10002" y="4507"/>
                      <a:pt x="9811" y="4572"/>
                      <a:pt x="9641" y="4681"/>
                    </a:cubicBezTo>
                    <a:cubicBezTo>
                      <a:pt x="9351" y="3387"/>
                      <a:pt x="8757" y="2172"/>
                      <a:pt x="7885" y="1168"/>
                    </a:cubicBezTo>
                    <a:cubicBezTo>
                      <a:pt x="7594" y="745"/>
                      <a:pt x="7185" y="428"/>
                      <a:pt x="6723" y="230"/>
                    </a:cubicBezTo>
                    <a:cubicBezTo>
                      <a:pt x="6511" y="111"/>
                      <a:pt x="6274" y="45"/>
                      <a:pt x="6023" y="19"/>
                    </a:cubicBezTo>
                    <a:cubicBezTo>
                      <a:pt x="5911" y="10"/>
                      <a:pt x="5799" y="0"/>
                      <a:pt x="5687" y="0"/>
                    </a:cubicBezTo>
                    <a:cubicBezTo>
                      <a:pt x="5640" y="0"/>
                      <a:pt x="5594" y="2"/>
                      <a:pt x="5547" y="6"/>
                    </a:cubicBezTo>
                    <a:cubicBezTo>
                      <a:pt x="5501" y="2"/>
                      <a:pt x="5455" y="0"/>
                      <a:pt x="5408" y="0"/>
                    </a:cubicBezTo>
                    <a:close/>
                  </a:path>
                </a:pathLst>
              </a:custGeom>
              <a:solidFill>
                <a:srgbClr val="CE7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273371" y="2773723"/>
                <a:ext cx="38384" cy="32941"/>
              </a:xfrm>
              <a:custGeom>
                <a:avLst/>
                <a:gdLst/>
                <a:ahLst/>
                <a:cxnLst/>
                <a:rect l="l" t="t" r="r" b="b"/>
                <a:pathLst>
                  <a:path w="945" h="811" extrusionOk="0">
                    <a:moveTo>
                      <a:pt x="415" y="0"/>
                    </a:moveTo>
                    <a:cubicBezTo>
                      <a:pt x="405" y="0"/>
                      <a:pt x="394" y="0"/>
                      <a:pt x="383" y="1"/>
                    </a:cubicBezTo>
                    <a:cubicBezTo>
                      <a:pt x="159" y="14"/>
                      <a:pt x="0" y="212"/>
                      <a:pt x="14" y="437"/>
                    </a:cubicBezTo>
                    <a:cubicBezTo>
                      <a:pt x="31" y="668"/>
                      <a:pt x="225" y="810"/>
                      <a:pt x="421" y="810"/>
                    </a:cubicBezTo>
                    <a:cubicBezTo>
                      <a:pt x="527" y="810"/>
                      <a:pt x="634" y="768"/>
                      <a:pt x="714" y="675"/>
                    </a:cubicBezTo>
                    <a:cubicBezTo>
                      <a:pt x="944" y="406"/>
                      <a:pt x="752" y="0"/>
                      <a:pt x="415" y="0"/>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3405864" y="2773723"/>
                <a:ext cx="38912" cy="32941"/>
              </a:xfrm>
              <a:custGeom>
                <a:avLst/>
                <a:gdLst/>
                <a:ahLst/>
                <a:cxnLst/>
                <a:rect l="l" t="t" r="r" b="b"/>
                <a:pathLst>
                  <a:path w="958" h="811" extrusionOk="0">
                    <a:moveTo>
                      <a:pt x="428" y="0"/>
                    </a:moveTo>
                    <a:cubicBezTo>
                      <a:pt x="418" y="0"/>
                      <a:pt x="407" y="0"/>
                      <a:pt x="397" y="1"/>
                    </a:cubicBezTo>
                    <a:cubicBezTo>
                      <a:pt x="172" y="14"/>
                      <a:pt x="0" y="212"/>
                      <a:pt x="27" y="437"/>
                    </a:cubicBezTo>
                    <a:cubicBezTo>
                      <a:pt x="44" y="668"/>
                      <a:pt x="233" y="810"/>
                      <a:pt x="428" y="810"/>
                    </a:cubicBezTo>
                    <a:cubicBezTo>
                      <a:pt x="535" y="810"/>
                      <a:pt x="643" y="768"/>
                      <a:pt x="727" y="675"/>
                    </a:cubicBezTo>
                    <a:cubicBezTo>
                      <a:pt x="957" y="406"/>
                      <a:pt x="766" y="0"/>
                      <a:pt x="428" y="0"/>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3330235" y="2883674"/>
                <a:ext cx="38912" cy="32656"/>
              </a:xfrm>
              <a:custGeom>
                <a:avLst/>
                <a:gdLst/>
                <a:ahLst/>
                <a:cxnLst/>
                <a:rect l="l" t="t" r="r" b="b"/>
                <a:pathLst>
                  <a:path w="958" h="804" extrusionOk="0">
                    <a:moveTo>
                      <a:pt x="429" y="0"/>
                    </a:moveTo>
                    <a:cubicBezTo>
                      <a:pt x="418" y="0"/>
                      <a:pt x="408" y="1"/>
                      <a:pt x="397" y="1"/>
                    </a:cubicBezTo>
                    <a:cubicBezTo>
                      <a:pt x="172" y="15"/>
                      <a:pt x="0" y="200"/>
                      <a:pt x="27" y="424"/>
                    </a:cubicBezTo>
                    <a:cubicBezTo>
                      <a:pt x="35" y="655"/>
                      <a:pt x="227" y="803"/>
                      <a:pt x="425" y="803"/>
                    </a:cubicBezTo>
                    <a:cubicBezTo>
                      <a:pt x="533" y="803"/>
                      <a:pt x="643" y="759"/>
                      <a:pt x="727" y="662"/>
                    </a:cubicBezTo>
                    <a:cubicBezTo>
                      <a:pt x="957" y="393"/>
                      <a:pt x="766" y="0"/>
                      <a:pt x="429" y="0"/>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249772" y="2717184"/>
                <a:ext cx="56377" cy="33144"/>
              </a:xfrm>
              <a:custGeom>
                <a:avLst/>
                <a:gdLst/>
                <a:ahLst/>
                <a:cxnLst/>
                <a:rect l="l" t="t" r="r" b="b"/>
                <a:pathLst>
                  <a:path w="1388" h="816" extrusionOk="0">
                    <a:moveTo>
                      <a:pt x="958" y="0"/>
                    </a:moveTo>
                    <a:cubicBezTo>
                      <a:pt x="552" y="0"/>
                      <a:pt x="172" y="250"/>
                      <a:pt x="27" y="654"/>
                    </a:cubicBezTo>
                    <a:cubicBezTo>
                      <a:pt x="0" y="706"/>
                      <a:pt x="27" y="772"/>
                      <a:pt x="93" y="799"/>
                    </a:cubicBezTo>
                    <a:cubicBezTo>
                      <a:pt x="93" y="812"/>
                      <a:pt x="93" y="812"/>
                      <a:pt x="106" y="812"/>
                    </a:cubicBezTo>
                    <a:cubicBezTo>
                      <a:pt x="115" y="814"/>
                      <a:pt x="125" y="815"/>
                      <a:pt x="134" y="815"/>
                    </a:cubicBezTo>
                    <a:cubicBezTo>
                      <a:pt x="180" y="815"/>
                      <a:pt x="229" y="790"/>
                      <a:pt x="251" y="746"/>
                    </a:cubicBezTo>
                    <a:cubicBezTo>
                      <a:pt x="356" y="433"/>
                      <a:pt x="650" y="243"/>
                      <a:pt x="965" y="243"/>
                    </a:cubicBezTo>
                    <a:cubicBezTo>
                      <a:pt x="1048" y="243"/>
                      <a:pt x="1133" y="256"/>
                      <a:pt x="1215" y="284"/>
                    </a:cubicBezTo>
                    <a:cubicBezTo>
                      <a:pt x="1229" y="291"/>
                      <a:pt x="1244" y="294"/>
                      <a:pt x="1260" y="294"/>
                    </a:cubicBezTo>
                    <a:cubicBezTo>
                      <a:pt x="1305" y="294"/>
                      <a:pt x="1351" y="267"/>
                      <a:pt x="1361" y="218"/>
                    </a:cubicBezTo>
                    <a:cubicBezTo>
                      <a:pt x="1387" y="152"/>
                      <a:pt x="1361" y="86"/>
                      <a:pt x="1295" y="59"/>
                    </a:cubicBezTo>
                    <a:cubicBezTo>
                      <a:pt x="1183" y="19"/>
                      <a:pt x="1069" y="0"/>
                      <a:pt x="958" y="0"/>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3398350" y="2718849"/>
                <a:ext cx="59586" cy="27295"/>
              </a:xfrm>
              <a:custGeom>
                <a:avLst/>
                <a:gdLst/>
                <a:ahLst/>
                <a:cxnLst/>
                <a:rect l="l" t="t" r="r" b="b"/>
                <a:pathLst>
                  <a:path w="1467" h="672" extrusionOk="0">
                    <a:moveTo>
                      <a:pt x="582" y="1"/>
                    </a:moveTo>
                    <a:cubicBezTo>
                      <a:pt x="411" y="1"/>
                      <a:pt x="238" y="45"/>
                      <a:pt x="80" y="137"/>
                    </a:cubicBezTo>
                    <a:cubicBezTo>
                      <a:pt x="27" y="164"/>
                      <a:pt x="1" y="243"/>
                      <a:pt x="27" y="296"/>
                    </a:cubicBezTo>
                    <a:cubicBezTo>
                      <a:pt x="27" y="296"/>
                      <a:pt x="27" y="309"/>
                      <a:pt x="40" y="309"/>
                    </a:cubicBezTo>
                    <a:cubicBezTo>
                      <a:pt x="58" y="344"/>
                      <a:pt x="93" y="362"/>
                      <a:pt x="130" y="362"/>
                    </a:cubicBezTo>
                    <a:cubicBezTo>
                      <a:pt x="149" y="362"/>
                      <a:pt x="168" y="357"/>
                      <a:pt x="185" y="349"/>
                    </a:cubicBezTo>
                    <a:cubicBezTo>
                      <a:pt x="305" y="278"/>
                      <a:pt x="437" y="244"/>
                      <a:pt x="567" y="244"/>
                    </a:cubicBezTo>
                    <a:cubicBezTo>
                      <a:pt x="826" y="244"/>
                      <a:pt x="1080" y="376"/>
                      <a:pt x="1229" y="613"/>
                    </a:cubicBezTo>
                    <a:cubicBezTo>
                      <a:pt x="1246" y="648"/>
                      <a:pt x="1287" y="671"/>
                      <a:pt x="1329" y="671"/>
                    </a:cubicBezTo>
                    <a:cubicBezTo>
                      <a:pt x="1349" y="671"/>
                      <a:pt x="1370" y="665"/>
                      <a:pt x="1387" y="652"/>
                    </a:cubicBezTo>
                    <a:cubicBezTo>
                      <a:pt x="1440" y="613"/>
                      <a:pt x="1466" y="547"/>
                      <a:pt x="1427" y="494"/>
                    </a:cubicBezTo>
                    <a:cubicBezTo>
                      <a:pt x="1251" y="177"/>
                      <a:pt x="922" y="1"/>
                      <a:pt x="582" y="1"/>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3364028" y="2811660"/>
                <a:ext cx="30057" cy="47401"/>
              </a:xfrm>
              <a:custGeom>
                <a:avLst/>
                <a:gdLst/>
                <a:ahLst/>
                <a:cxnLst/>
                <a:rect l="l" t="t" r="r" b="b"/>
                <a:pathLst>
                  <a:path w="740" h="1167" extrusionOk="0">
                    <a:moveTo>
                      <a:pt x="258" y="0"/>
                    </a:moveTo>
                    <a:cubicBezTo>
                      <a:pt x="173" y="0"/>
                      <a:pt x="91" y="102"/>
                      <a:pt x="159" y="190"/>
                    </a:cubicBezTo>
                    <a:cubicBezTo>
                      <a:pt x="489" y="586"/>
                      <a:pt x="463" y="758"/>
                      <a:pt x="436" y="810"/>
                    </a:cubicBezTo>
                    <a:cubicBezTo>
                      <a:pt x="370" y="929"/>
                      <a:pt x="159" y="929"/>
                      <a:pt x="159" y="929"/>
                    </a:cubicBezTo>
                    <a:cubicBezTo>
                      <a:pt x="0" y="929"/>
                      <a:pt x="0" y="1167"/>
                      <a:pt x="159" y="1167"/>
                    </a:cubicBezTo>
                    <a:cubicBezTo>
                      <a:pt x="172" y="1167"/>
                      <a:pt x="515" y="1167"/>
                      <a:pt x="634" y="916"/>
                    </a:cubicBezTo>
                    <a:cubicBezTo>
                      <a:pt x="740" y="705"/>
                      <a:pt x="647" y="414"/>
                      <a:pt x="344" y="44"/>
                    </a:cubicBezTo>
                    <a:cubicBezTo>
                      <a:pt x="319" y="13"/>
                      <a:pt x="289" y="0"/>
                      <a:pt x="258" y="0"/>
                    </a:cubicBezTo>
                    <a:close/>
                  </a:path>
                </a:pathLst>
              </a:custGeom>
              <a:solidFill>
                <a:srgbClr val="2D2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322193" y="3909341"/>
                <a:ext cx="586314" cy="947322"/>
              </a:xfrm>
              <a:custGeom>
                <a:avLst/>
                <a:gdLst/>
                <a:ahLst/>
                <a:cxnLst/>
                <a:rect l="l" t="t" r="r" b="b"/>
                <a:pathLst>
                  <a:path w="14435" h="23323" extrusionOk="0">
                    <a:moveTo>
                      <a:pt x="2760" y="0"/>
                    </a:moveTo>
                    <a:cubicBezTo>
                      <a:pt x="2074" y="0"/>
                      <a:pt x="1413" y="277"/>
                      <a:pt x="911" y="753"/>
                    </a:cubicBezTo>
                    <a:cubicBezTo>
                      <a:pt x="410" y="1228"/>
                      <a:pt x="119" y="1875"/>
                      <a:pt x="106" y="2575"/>
                    </a:cubicBezTo>
                    <a:cubicBezTo>
                      <a:pt x="0" y="6616"/>
                      <a:pt x="3698" y="11727"/>
                      <a:pt x="7858" y="16957"/>
                    </a:cubicBezTo>
                    <a:cubicBezTo>
                      <a:pt x="9549" y="19083"/>
                      <a:pt x="11292" y="21223"/>
                      <a:pt x="12903" y="23323"/>
                    </a:cubicBezTo>
                    <a:lnTo>
                      <a:pt x="14435" y="22121"/>
                    </a:lnTo>
                    <a:lnTo>
                      <a:pt x="11265" y="14421"/>
                    </a:lnTo>
                    <a:lnTo>
                      <a:pt x="6313" y="2377"/>
                    </a:lnTo>
                    <a:cubicBezTo>
                      <a:pt x="5719" y="938"/>
                      <a:pt x="4319" y="0"/>
                      <a:pt x="2760" y="0"/>
                    </a:cubicBezTo>
                    <a:close/>
                  </a:path>
                </a:pathLst>
              </a:custGeom>
              <a:solidFill>
                <a:srgbClr val="CE8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3846275" y="4807266"/>
                <a:ext cx="233551" cy="291674"/>
              </a:xfrm>
              <a:custGeom>
                <a:avLst/>
                <a:gdLst/>
                <a:ahLst/>
                <a:cxnLst/>
                <a:rect l="l" t="t" r="r" b="b"/>
                <a:pathLst>
                  <a:path w="5750" h="7181" extrusionOk="0">
                    <a:moveTo>
                      <a:pt x="1545" y="1"/>
                    </a:moveTo>
                    <a:lnTo>
                      <a:pt x="1532" y="14"/>
                    </a:lnTo>
                    <a:cubicBezTo>
                      <a:pt x="1532" y="14"/>
                      <a:pt x="3011" y="1559"/>
                      <a:pt x="3856" y="3091"/>
                    </a:cubicBezTo>
                    <a:cubicBezTo>
                      <a:pt x="4321" y="3925"/>
                      <a:pt x="3602" y="4725"/>
                      <a:pt x="2852" y="4725"/>
                    </a:cubicBezTo>
                    <a:cubicBezTo>
                      <a:pt x="2556" y="4725"/>
                      <a:pt x="2256" y="4601"/>
                      <a:pt x="2021" y="4306"/>
                    </a:cubicBezTo>
                    <a:cubicBezTo>
                      <a:pt x="1281" y="3329"/>
                      <a:pt x="608" y="2298"/>
                      <a:pt x="0" y="1216"/>
                    </a:cubicBezTo>
                    <a:lnTo>
                      <a:pt x="0" y="1216"/>
                    </a:lnTo>
                    <a:cubicBezTo>
                      <a:pt x="792" y="4108"/>
                      <a:pt x="2245" y="5574"/>
                      <a:pt x="3315" y="6683"/>
                    </a:cubicBezTo>
                    <a:cubicBezTo>
                      <a:pt x="3647" y="7028"/>
                      <a:pt x="4032" y="7181"/>
                      <a:pt x="4387" y="7181"/>
                    </a:cubicBezTo>
                    <a:cubicBezTo>
                      <a:pt x="5133" y="7181"/>
                      <a:pt x="5749" y="6509"/>
                      <a:pt x="5481" y="5534"/>
                    </a:cubicBezTo>
                    <a:cubicBezTo>
                      <a:pt x="4794" y="3025"/>
                      <a:pt x="3909" y="1995"/>
                      <a:pt x="1545"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3846275" y="4807794"/>
                <a:ext cx="175508" cy="191390"/>
              </a:xfrm>
              <a:custGeom>
                <a:avLst/>
                <a:gdLst/>
                <a:ahLst/>
                <a:cxnLst/>
                <a:rect l="l" t="t" r="r" b="b"/>
                <a:pathLst>
                  <a:path w="4321" h="4712" extrusionOk="0">
                    <a:moveTo>
                      <a:pt x="1532" y="1"/>
                    </a:moveTo>
                    <a:lnTo>
                      <a:pt x="0" y="1203"/>
                    </a:lnTo>
                    <a:cubicBezTo>
                      <a:pt x="608" y="2285"/>
                      <a:pt x="1281" y="3316"/>
                      <a:pt x="2021" y="4293"/>
                    </a:cubicBezTo>
                    <a:cubicBezTo>
                      <a:pt x="2256" y="4588"/>
                      <a:pt x="2556" y="4712"/>
                      <a:pt x="2852" y="4712"/>
                    </a:cubicBezTo>
                    <a:cubicBezTo>
                      <a:pt x="3602" y="4712"/>
                      <a:pt x="4321" y="3912"/>
                      <a:pt x="3856" y="3078"/>
                    </a:cubicBezTo>
                    <a:cubicBezTo>
                      <a:pt x="3011" y="1546"/>
                      <a:pt x="1532" y="1"/>
                      <a:pt x="1532" y="1"/>
                    </a:cubicBezTo>
                    <a:close/>
                  </a:path>
                </a:pathLst>
              </a:custGeom>
              <a:solidFill>
                <a:srgbClr val="CE8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989051" y="3933995"/>
                <a:ext cx="585826" cy="947891"/>
              </a:xfrm>
              <a:custGeom>
                <a:avLst/>
                <a:gdLst/>
                <a:ahLst/>
                <a:cxnLst/>
                <a:rect l="l" t="t" r="r" b="b"/>
                <a:pathLst>
                  <a:path w="14423" h="23337" extrusionOk="0">
                    <a:moveTo>
                      <a:pt x="2761" y="1"/>
                    </a:moveTo>
                    <a:cubicBezTo>
                      <a:pt x="2074" y="14"/>
                      <a:pt x="1401" y="278"/>
                      <a:pt x="912" y="753"/>
                    </a:cubicBezTo>
                    <a:cubicBezTo>
                      <a:pt x="410" y="1229"/>
                      <a:pt x="120" y="1889"/>
                      <a:pt x="107" y="2576"/>
                    </a:cubicBezTo>
                    <a:cubicBezTo>
                      <a:pt x="1" y="6617"/>
                      <a:pt x="3699" y="11728"/>
                      <a:pt x="7846" y="16971"/>
                    </a:cubicBezTo>
                    <a:cubicBezTo>
                      <a:pt x="9536" y="19084"/>
                      <a:pt x="11293" y="21236"/>
                      <a:pt x="12904" y="23336"/>
                    </a:cubicBezTo>
                    <a:lnTo>
                      <a:pt x="14423" y="22134"/>
                    </a:lnTo>
                    <a:lnTo>
                      <a:pt x="11266" y="14422"/>
                    </a:lnTo>
                    <a:lnTo>
                      <a:pt x="6314" y="2378"/>
                    </a:lnTo>
                    <a:cubicBezTo>
                      <a:pt x="5719" y="938"/>
                      <a:pt x="4320" y="1"/>
                      <a:pt x="2761" y="1"/>
                    </a:cubicBezTo>
                    <a:close/>
                  </a:path>
                </a:pathLst>
              </a:custGeom>
              <a:solidFill>
                <a:srgbClr val="CE8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3513134" y="4832489"/>
                <a:ext cx="232982" cy="291268"/>
              </a:xfrm>
              <a:custGeom>
                <a:avLst/>
                <a:gdLst/>
                <a:ahLst/>
                <a:cxnLst/>
                <a:rect l="l" t="t" r="r" b="b"/>
                <a:pathLst>
                  <a:path w="5736" h="7171" extrusionOk="0">
                    <a:moveTo>
                      <a:pt x="1533" y="0"/>
                    </a:moveTo>
                    <a:lnTo>
                      <a:pt x="1520" y="13"/>
                    </a:lnTo>
                    <a:cubicBezTo>
                      <a:pt x="1520" y="13"/>
                      <a:pt x="2999" y="1545"/>
                      <a:pt x="3857" y="3077"/>
                    </a:cubicBezTo>
                    <a:cubicBezTo>
                      <a:pt x="4312" y="3922"/>
                      <a:pt x="3596" y="4718"/>
                      <a:pt x="2847" y="4718"/>
                    </a:cubicBezTo>
                    <a:cubicBezTo>
                      <a:pt x="2554" y="4718"/>
                      <a:pt x="2256" y="4596"/>
                      <a:pt x="2021" y="4306"/>
                    </a:cubicBezTo>
                    <a:cubicBezTo>
                      <a:pt x="1269" y="3315"/>
                      <a:pt x="595" y="2285"/>
                      <a:pt x="1" y="1215"/>
                    </a:cubicBezTo>
                    <a:lnTo>
                      <a:pt x="1" y="1215"/>
                    </a:lnTo>
                    <a:cubicBezTo>
                      <a:pt x="793" y="4107"/>
                      <a:pt x="2246" y="5560"/>
                      <a:pt x="3302" y="6669"/>
                    </a:cubicBezTo>
                    <a:cubicBezTo>
                      <a:pt x="3636" y="7016"/>
                      <a:pt x="4023" y="7170"/>
                      <a:pt x="4380" y="7170"/>
                    </a:cubicBezTo>
                    <a:cubicBezTo>
                      <a:pt x="5123" y="7170"/>
                      <a:pt x="5736" y="6502"/>
                      <a:pt x="5468" y="5521"/>
                    </a:cubicBezTo>
                    <a:cubicBezTo>
                      <a:pt x="4782" y="3011"/>
                      <a:pt x="3910" y="1981"/>
                      <a:pt x="1533"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513134" y="4833017"/>
                <a:ext cx="175183" cy="191146"/>
              </a:xfrm>
              <a:custGeom>
                <a:avLst/>
                <a:gdLst/>
                <a:ahLst/>
                <a:cxnLst/>
                <a:rect l="l" t="t" r="r" b="b"/>
                <a:pathLst>
                  <a:path w="4313" h="4706" extrusionOk="0">
                    <a:moveTo>
                      <a:pt x="1520" y="0"/>
                    </a:moveTo>
                    <a:lnTo>
                      <a:pt x="1" y="1202"/>
                    </a:lnTo>
                    <a:cubicBezTo>
                      <a:pt x="595" y="2272"/>
                      <a:pt x="1269" y="3302"/>
                      <a:pt x="2021" y="4293"/>
                    </a:cubicBezTo>
                    <a:cubicBezTo>
                      <a:pt x="2256" y="4583"/>
                      <a:pt x="2554" y="4705"/>
                      <a:pt x="2847" y="4705"/>
                    </a:cubicBezTo>
                    <a:cubicBezTo>
                      <a:pt x="3596" y="4705"/>
                      <a:pt x="4312" y="3909"/>
                      <a:pt x="3857" y="3064"/>
                    </a:cubicBezTo>
                    <a:cubicBezTo>
                      <a:pt x="2999" y="1532"/>
                      <a:pt x="1520" y="0"/>
                      <a:pt x="1520" y="0"/>
                    </a:cubicBezTo>
                    <a:close/>
                  </a:path>
                </a:pathLst>
              </a:custGeom>
              <a:solidFill>
                <a:srgbClr val="CE8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475075" y="3509180"/>
                <a:ext cx="494071" cy="577093"/>
              </a:xfrm>
              <a:custGeom>
                <a:avLst/>
                <a:gdLst/>
                <a:ahLst/>
                <a:cxnLst/>
                <a:rect l="l" t="t" r="r" b="b"/>
                <a:pathLst>
                  <a:path w="12164" h="14208" extrusionOk="0">
                    <a:moveTo>
                      <a:pt x="10884" y="1"/>
                    </a:moveTo>
                    <a:cubicBezTo>
                      <a:pt x="9932" y="1"/>
                      <a:pt x="9024" y="272"/>
                      <a:pt x="8373" y="528"/>
                    </a:cubicBezTo>
                    <a:lnTo>
                      <a:pt x="8492" y="647"/>
                    </a:lnTo>
                    <a:cubicBezTo>
                      <a:pt x="5917" y="2034"/>
                      <a:pt x="2773" y="4464"/>
                      <a:pt x="1915" y="5124"/>
                    </a:cubicBezTo>
                    <a:cubicBezTo>
                      <a:pt x="1770" y="5243"/>
                      <a:pt x="1651" y="5388"/>
                      <a:pt x="1572" y="5547"/>
                    </a:cubicBezTo>
                    <a:cubicBezTo>
                      <a:pt x="1228" y="6194"/>
                      <a:pt x="317" y="7977"/>
                      <a:pt x="277" y="8835"/>
                    </a:cubicBezTo>
                    <a:cubicBezTo>
                      <a:pt x="0" y="12797"/>
                      <a:pt x="1955" y="13893"/>
                      <a:pt x="2906" y="14197"/>
                    </a:cubicBezTo>
                    <a:cubicBezTo>
                      <a:pt x="2931" y="14204"/>
                      <a:pt x="2956" y="14207"/>
                      <a:pt x="2980" y="14207"/>
                    </a:cubicBezTo>
                    <a:cubicBezTo>
                      <a:pt x="3179" y="14207"/>
                      <a:pt x="3313" y="13979"/>
                      <a:pt x="3183" y="13814"/>
                    </a:cubicBezTo>
                    <a:cubicBezTo>
                      <a:pt x="2853" y="13405"/>
                      <a:pt x="2509" y="13008"/>
                      <a:pt x="2140" y="12639"/>
                    </a:cubicBezTo>
                    <a:lnTo>
                      <a:pt x="2140" y="12639"/>
                    </a:lnTo>
                    <a:cubicBezTo>
                      <a:pt x="2752" y="13193"/>
                      <a:pt x="3135" y="13356"/>
                      <a:pt x="3375" y="13356"/>
                    </a:cubicBezTo>
                    <a:cubicBezTo>
                      <a:pt x="3570" y="13356"/>
                      <a:pt x="3671" y="13248"/>
                      <a:pt x="3724" y="13154"/>
                    </a:cubicBezTo>
                    <a:cubicBezTo>
                      <a:pt x="3764" y="13074"/>
                      <a:pt x="3738" y="12969"/>
                      <a:pt x="3658" y="12929"/>
                    </a:cubicBezTo>
                    <a:cubicBezTo>
                      <a:pt x="3038" y="12454"/>
                      <a:pt x="2523" y="11529"/>
                      <a:pt x="2470" y="11410"/>
                    </a:cubicBezTo>
                    <a:lnTo>
                      <a:pt x="2470" y="11410"/>
                    </a:lnTo>
                    <a:cubicBezTo>
                      <a:pt x="3064" y="12150"/>
                      <a:pt x="3473" y="12335"/>
                      <a:pt x="3724" y="12335"/>
                    </a:cubicBezTo>
                    <a:cubicBezTo>
                      <a:pt x="3896" y="12335"/>
                      <a:pt x="4055" y="12229"/>
                      <a:pt x="4121" y="12071"/>
                    </a:cubicBezTo>
                    <a:cubicBezTo>
                      <a:pt x="3117" y="11331"/>
                      <a:pt x="2602" y="10077"/>
                      <a:pt x="2800" y="8848"/>
                    </a:cubicBezTo>
                    <a:cubicBezTo>
                      <a:pt x="2945" y="8096"/>
                      <a:pt x="3183" y="7382"/>
                      <a:pt x="3500" y="6696"/>
                    </a:cubicBezTo>
                    <a:cubicBezTo>
                      <a:pt x="6735" y="5203"/>
                      <a:pt x="10829" y="3949"/>
                      <a:pt x="11886" y="1862"/>
                    </a:cubicBezTo>
                    <a:cubicBezTo>
                      <a:pt x="12163" y="1294"/>
                      <a:pt x="12150" y="647"/>
                      <a:pt x="11860" y="106"/>
                    </a:cubicBezTo>
                    <a:cubicBezTo>
                      <a:pt x="11535" y="32"/>
                      <a:pt x="11207" y="1"/>
                      <a:pt x="10884" y="1"/>
                    </a:cubicBezTo>
                    <a:close/>
                  </a:path>
                </a:pathLst>
              </a:custGeom>
              <a:solidFill>
                <a:srgbClr val="CE7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3306108" y="2888711"/>
                <a:ext cx="49391" cy="213892"/>
              </a:xfrm>
              <a:custGeom>
                <a:avLst/>
                <a:gdLst/>
                <a:ahLst/>
                <a:cxnLst/>
                <a:rect l="l" t="t" r="r" b="b"/>
                <a:pathLst>
                  <a:path w="1216" h="5266" extrusionOk="0">
                    <a:moveTo>
                      <a:pt x="899" y="1"/>
                    </a:moveTo>
                    <a:cubicBezTo>
                      <a:pt x="851" y="1"/>
                      <a:pt x="801" y="12"/>
                      <a:pt x="753" y="36"/>
                    </a:cubicBezTo>
                    <a:lnTo>
                      <a:pt x="172" y="538"/>
                    </a:lnTo>
                    <a:cubicBezTo>
                      <a:pt x="53" y="643"/>
                      <a:pt x="0" y="802"/>
                      <a:pt x="13" y="960"/>
                    </a:cubicBezTo>
                    <a:cubicBezTo>
                      <a:pt x="119" y="1911"/>
                      <a:pt x="489" y="5200"/>
                      <a:pt x="475" y="5266"/>
                    </a:cubicBezTo>
                    <a:lnTo>
                      <a:pt x="938" y="5147"/>
                    </a:lnTo>
                    <a:lnTo>
                      <a:pt x="502" y="1251"/>
                    </a:lnTo>
                    <a:cubicBezTo>
                      <a:pt x="475" y="1040"/>
                      <a:pt x="581" y="828"/>
                      <a:pt x="766" y="723"/>
                    </a:cubicBezTo>
                    <a:lnTo>
                      <a:pt x="1083" y="538"/>
                    </a:lnTo>
                    <a:cubicBezTo>
                      <a:pt x="1162" y="485"/>
                      <a:pt x="1215" y="393"/>
                      <a:pt x="1215" y="300"/>
                    </a:cubicBezTo>
                    <a:cubicBezTo>
                      <a:pt x="1205" y="127"/>
                      <a:pt x="1061" y="1"/>
                      <a:pt x="8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8"/>
              <p:cNvSpPr/>
              <p:nvPr/>
            </p:nvSpPr>
            <p:spPr>
              <a:xfrm>
                <a:off x="3250300" y="3061821"/>
                <a:ext cx="211942" cy="326930"/>
              </a:xfrm>
              <a:custGeom>
                <a:avLst/>
                <a:gdLst/>
                <a:ahLst/>
                <a:cxnLst/>
                <a:rect l="l" t="t" r="r" b="b"/>
                <a:pathLst>
                  <a:path w="5218" h="8049" extrusionOk="0">
                    <a:moveTo>
                      <a:pt x="4253" y="0"/>
                    </a:moveTo>
                    <a:lnTo>
                      <a:pt x="1" y="1043"/>
                    </a:lnTo>
                    <a:lnTo>
                      <a:pt x="2087" y="7647"/>
                    </a:lnTo>
                    <a:cubicBezTo>
                      <a:pt x="2164" y="7889"/>
                      <a:pt x="2389" y="8049"/>
                      <a:pt x="2630" y="8049"/>
                    </a:cubicBezTo>
                    <a:cubicBezTo>
                      <a:pt x="2678" y="8049"/>
                      <a:pt x="2726" y="8043"/>
                      <a:pt x="2774" y="8029"/>
                    </a:cubicBezTo>
                    <a:lnTo>
                      <a:pt x="4755" y="7528"/>
                    </a:lnTo>
                    <a:cubicBezTo>
                      <a:pt x="5032" y="7448"/>
                      <a:pt x="5217" y="7184"/>
                      <a:pt x="5178" y="6894"/>
                    </a:cubicBezTo>
                    <a:lnTo>
                      <a:pt x="4253" y="0"/>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8"/>
              <p:cNvSpPr/>
              <p:nvPr/>
            </p:nvSpPr>
            <p:spPr>
              <a:xfrm>
                <a:off x="3226661" y="3052885"/>
                <a:ext cx="226483" cy="76320"/>
              </a:xfrm>
              <a:custGeom>
                <a:avLst/>
                <a:gdLst/>
                <a:ahLst/>
                <a:cxnLst/>
                <a:rect l="l" t="t" r="r" b="b"/>
                <a:pathLst>
                  <a:path w="5576" h="1879" extrusionOk="0">
                    <a:moveTo>
                      <a:pt x="4949" y="1"/>
                    </a:moveTo>
                    <a:cubicBezTo>
                      <a:pt x="4905" y="1"/>
                      <a:pt x="4858" y="8"/>
                      <a:pt x="4809" y="22"/>
                    </a:cubicBezTo>
                    <a:lnTo>
                      <a:pt x="569" y="986"/>
                    </a:lnTo>
                    <a:cubicBezTo>
                      <a:pt x="0" y="1083"/>
                      <a:pt x="130" y="1879"/>
                      <a:pt x="624" y="1879"/>
                    </a:cubicBezTo>
                    <a:cubicBezTo>
                      <a:pt x="669" y="1879"/>
                      <a:pt x="717" y="1872"/>
                      <a:pt x="767" y="1858"/>
                    </a:cubicBezTo>
                    <a:lnTo>
                      <a:pt x="5007" y="894"/>
                    </a:lnTo>
                    <a:cubicBezTo>
                      <a:pt x="5576" y="797"/>
                      <a:pt x="5435" y="1"/>
                      <a:pt x="4949" y="1"/>
                    </a:cubicBezTo>
                    <a:close/>
                  </a:path>
                </a:pathLst>
              </a:custGeom>
              <a:solidFill>
                <a:srgbClr val="E49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2792749" y="3116167"/>
                <a:ext cx="695250" cy="484648"/>
              </a:xfrm>
              <a:custGeom>
                <a:avLst/>
                <a:gdLst/>
                <a:ahLst/>
                <a:cxnLst/>
                <a:rect l="l" t="t" r="r" b="b"/>
                <a:pathLst>
                  <a:path w="17117" h="11932" extrusionOk="0">
                    <a:moveTo>
                      <a:pt x="15627" y="0"/>
                    </a:moveTo>
                    <a:cubicBezTo>
                      <a:pt x="12393" y="0"/>
                      <a:pt x="9958" y="3218"/>
                      <a:pt x="9958" y="3218"/>
                    </a:cubicBezTo>
                    <a:lnTo>
                      <a:pt x="1519" y="7761"/>
                    </a:lnTo>
                    <a:cubicBezTo>
                      <a:pt x="357" y="8395"/>
                      <a:pt x="0" y="9901"/>
                      <a:pt x="766" y="10997"/>
                    </a:cubicBezTo>
                    <a:cubicBezTo>
                      <a:pt x="1200" y="11610"/>
                      <a:pt x="1884" y="11931"/>
                      <a:pt x="2573" y="11931"/>
                    </a:cubicBezTo>
                    <a:cubicBezTo>
                      <a:pt x="3100" y="11931"/>
                      <a:pt x="3631" y="11743"/>
                      <a:pt x="4055" y="11353"/>
                    </a:cubicBezTo>
                    <a:lnTo>
                      <a:pt x="11252" y="4882"/>
                    </a:lnTo>
                    <a:lnTo>
                      <a:pt x="14435" y="4222"/>
                    </a:lnTo>
                    <a:cubicBezTo>
                      <a:pt x="16112" y="4129"/>
                      <a:pt x="15743" y="3443"/>
                      <a:pt x="15743" y="3443"/>
                    </a:cubicBezTo>
                    <a:cubicBezTo>
                      <a:pt x="16693" y="3363"/>
                      <a:pt x="16548" y="2624"/>
                      <a:pt x="16548" y="2624"/>
                    </a:cubicBezTo>
                    <a:cubicBezTo>
                      <a:pt x="16627" y="2571"/>
                      <a:pt x="16707" y="2531"/>
                      <a:pt x="16773" y="2465"/>
                    </a:cubicBezTo>
                    <a:cubicBezTo>
                      <a:pt x="17116" y="2215"/>
                      <a:pt x="17024" y="1673"/>
                      <a:pt x="16614" y="1541"/>
                    </a:cubicBezTo>
                    <a:cubicBezTo>
                      <a:pt x="16193" y="1387"/>
                      <a:pt x="15584" y="1357"/>
                      <a:pt x="15175" y="1357"/>
                    </a:cubicBezTo>
                    <a:cubicBezTo>
                      <a:pt x="14917" y="1357"/>
                      <a:pt x="14739" y="1369"/>
                      <a:pt x="14739" y="1369"/>
                    </a:cubicBezTo>
                    <a:lnTo>
                      <a:pt x="14911" y="973"/>
                    </a:lnTo>
                    <a:cubicBezTo>
                      <a:pt x="17037" y="867"/>
                      <a:pt x="16086" y="22"/>
                      <a:pt x="16086" y="22"/>
                    </a:cubicBezTo>
                    <a:cubicBezTo>
                      <a:pt x="15931" y="8"/>
                      <a:pt x="15778" y="0"/>
                      <a:pt x="15627" y="0"/>
                    </a:cubicBezTo>
                    <a:close/>
                  </a:path>
                </a:pathLst>
              </a:custGeom>
              <a:solidFill>
                <a:srgbClr val="CE7A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3514230" y="3080586"/>
                <a:ext cx="442568" cy="450083"/>
              </a:xfrm>
              <a:custGeom>
                <a:avLst/>
                <a:gdLst/>
                <a:ahLst/>
                <a:cxnLst/>
                <a:rect l="l" t="t" r="r" b="b"/>
                <a:pathLst>
                  <a:path w="10896" h="11081" extrusionOk="0">
                    <a:moveTo>
                      <a:pt x="1334" y="0"/>
                    </a:moveTo>
                    <a:cubicBezTo>
                      <a:pt x="0" y="344"/>
                      <a:pt x="568" y="3143"/>
                      <a:pt x="898" y="4438"/>
                    </a:cubicBezTo>
                    <a:cubicBezTo>
                      <a:pt x="1004" y="4834"/>
                      <a:pt x="1202" y="5217"/>
                      <a:pt x="1479" y="5534"/>
                    </a:cubicBezTo>
                    <a:lnTo>
                      <a:pt x="7396" y="11080"/>
                    </a:lnTo>
                    <a:cubicBezTo>
                      <a:pt x="8056" y="10824"/>
                      <a:pt x="8967" y="10553"/>
                      <a:pt x="9920" y="10553"/>
                    </a:cubicBezTo>
                    <a:cubicBezTo>
                      <a:pt x="10243" y="10553"/>
                      <a:pt x="10571" y="10584"/>
                      <a:pt x="10896" y="10658"/>
                    </a:cubicBezTo>
                    <a:cubicBezTo>
                      <a:pt x="10882" y="10618"/>
                      <a:pt x="10869" y="10579"/>
                      <a:pt x="10843" y="10552"/>
                    </a:cubicBezTo>
                    <a:cubicBezTo>
                      <a:pt x="7462" y="4702"/>
                      <a:pt x="1334" y="0"/>
                      <a:pt x="1334" y="0"/>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3128002" y="2465276"/>
                <a:ext cx="437207" cy="355972"/>
              </a:xfrm>
              <a:custGeom>
                <a:avLst/>
                <a:gdLst/>
                <a:ahLst/>
                <a:cxnLst/>
                <a:rect l="l" t="t" r="r" b="b"/>
                <a:pathLst>
                  <a:path w="10764" h="8764" extrusionOk="0">
                    <a:moveTo>
                      <a:pt x="5319" y="0"/>
                    </a:moveTo>
                    <a:cubicBezTo>
                      <a:pt x="3711" y="0"/>
                      <a:pt x="2057" y="539"/>
                      <a:pt x="1440" y="1982"/>
                    </a:cubicBezTo>
                    <a:cubicBezTo>
                      <a:pt x="1374" y="2115"/>
                      <a:pt x="1334" y="2260"/>
                      <a:pt x="1321" y="2418"/>
                    </a:cubicBezTo>
                    <a:cubicBezTo>
                      <a:pt x="1308" y="2643"/>
                      <a:pt x="1466" y="2854"/>
                      <a:pt x="1466" y="3065"/>
                    </a:cubicBezTo>
                    <a:cubicBezTo>
                      <a:pt x="1453" y="3382"/>
                      <a:pt x="780" y="3765"/>
                      <a:pt x="555" y="4082"/>
                    </a:cubicBezTo>
                    <a:cubicBezTo>
                      <a:pt x="133" y="4769"/>
                      <a:pt x="0" y="5601"/>
                      <a:pt x="199" y="6380"/>
                    </a:cubicBezTo>
                    <a:cubicBezTo>
                      <a:pt x="370" y="6908"/>
                      <a:pt x="714" y="7357"/>
                      <a:pt x="991" y="7820"/>
                    </a:cubicBezTo>
                    <a:cubicBezTo>
                      <a:pt x="1202" y="8150"/>
                      <a:pt x="1440" y="8691"/>
                      <a:pt x="1876" y="8757"/>
                    </a:cubicBezTo>
                    <a:cubicBezTo>
                      <a:pt x="1903" y="8761"/>
                      <a:pt x="1930" y="8763"/>
                      <a:pt x="1955" y="8763"/>
                    </a:cubicBezTo>
                    <a:cubicBezTo>
                      <a:pt x="2418" y="8763"/>
                      <a:pt x="2428" y="8091"/>
                      <a:pt x="2391" y="7727"/>
                    </a:cubicBezTo>
                    <a:cubicBezTo>
                      <a:pt x="2364" y="7305"/>
                      <a:pt x="2312" y="6882"/>
                      <a:pt x="2232" y="6459"/>
                    </a:cubicBezTo>
                    <a:cubicBezTo>
                      <a:pt x="2747" y="6235"/>
                      <a:pt x="3223" y="5799"/>
                      <a:pt x="3210" y="5324"/>
                    </a:cubicBezTo>
                    <a:cubicBezTo>
                      <a:pt x="3844" y="5297"/>
                      <a:pt x="4240" y="5284"/>
                      <a:pt x="4728" y="4809"/>
                    </a:cubicBezTo>
                    <a:cubicBezTo>
                      <a:pt x="5045" y="4505"/>
                      <a:pt x="5243" y="4096"/>
                      <a:pt x="5283" y="3660"/>
                    </a:cubicBezTo>
                    <a:cubicBezTo>
                      <a:pt x="5508" y="4148"/>
                      <a:pt x="5719" y="4729"/>
                      <a:pt x="6247" y="4967"/>
                    </a:cubicBezTo>
                    <a:cubicBezTo>
                      <a:pt x="6410" y="5043"/>
                      <a:pt x="6583" y="5070"/>
                      <a:pt x="6758" y="5070"/>
                    </a:cubicBezTo>
                    <a:cubicBezTo>
                      <a:pt x="7011" y="5070"/>
                      <a:pt x="7268" y="5014"/>
                      <a:pt x="7502" y="4967"/>
                    </a:cubicBezTo>
                    <a:cubicBezTo>
                      <a:pt x="7647" y="5403"/>
                      <a:pt x="7502" y="5707"/>
                      <a:pt x="7924" y="6050"/>
                    </a:cubicBezTo>
                    <a:cubicBezTo>
                      <a:pt x="8294" y="6354"/>
                      <a:pt x="8730" y="6380"/>
                      <a:pt x="9192" y="6393"/>
                    </a:cubicBezTo>
                    <a:cubicBezTo>
                      <a:pt x="9153" y="6737"/>
                      <a:pt x="8862" y="7067"/>
                      <a:pt x="8928" y="7463"/>
                    </a:cubicBezTo>
                    <a:cubicBezTo>
                      <a:pt x="8974" y="7757"/>
                      <a:pt x="9160" y="7961"/>
                      <a:pt x="9376" y="7961"/>
                    </a:cubicBezTo>
                    <a:cubicBezTo>
                      <a:pt x="9470" y="7961"/>
                      <a:pt x="9571" y="7922"/>
                      <a:pt x="9668" y="7833"/>
                    </a:cubicBezTo>
                    <a:cubicBezTo>
                      <a:pt x="10051" y="7437"/>
                      <a:pt x="10368" y="6974"/>
                      <a:pt x="10579" y="6459"/>
                    </a:cubicBezTo>
                    <a:cubicBezTo>
                      <a:pt x="10764" y="5931"/>
                      <a:pt x="10552" y="5760"/>
                      <a:pt x="10354" y="5324"/>
                    </a:cubicBezTo>
                    <a:cubicBezTo>
                      <a:pt x="10236" y="5060"/>
                      <a:pt x="10328" y="5007"/>
                      <a:pt x="10407" y="4716"/>
                    </a:cubicBezTo>
                    <a:cubicBezTo>
                      <a:pt x="10513" y="4333"/>
                      <a:pt x="10539" y="3937"/>
                      <a:pt x="10473" y="3554"/>
                    </a:cubicBezTo>
                    <a:cubicBezTo>
                      <a:pt x="10354" y="2986"/>
                      <a:pt x="10156" y="2458"/>
                      <a:pt x="9879" y="1956"/>
                    </a:cubicBezTo>
                    <a:cubicBezTo>
                      <a:pt x="9615" y="1467"/>
                      <a:pt x="9126" y="1322"/>
                      <a:pt x="8677" y="1045"/>
                    </a:cubicBezTo>
                    <a:cubicBezTo>
                      <a:pt x="8321" y="820"/>
                      <a:pt x="8043" y="530"/>
                      <a:pt x="7634" y="385"/>
                    </a:cubicBezTo>
                    <a:cubicBezTo>
                      <a:pt x="6975" y="145"/>
                      <a:pt x="6153" y="0"/>
                      <a:pt x="5319"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0" name="Google Shape;1510;p58"/>
            <p:cNvSpPr/>
            <p:nvPr/>
          </p:nvSpPr>
          <p:spPr>
            <a:xfrm>
              <a:off x="5718316" y="4992318"/>
              <a:ext cx="232860" cy="325021"/>
            </a:xfrm>
            <a:custGeom>
              <a:avLst/>
              <a:gdLst/>
              <a:ahLst/>
              <a:cxnLst/>
              <a:rect l="l" t="t" r="r" b="b"/>
              <a:pathLst>
                <a:path w="5733" h="8002" extrusionOk="0">
                  <a:moveTo>
                    <a:pt x="1506" y="1"/>
                  </a:moveTo>
                  <a:cubicBezTo>
                    <a:pt x="1" y="1335"/>
                    <a:pt x="1546" y="3580"/>
                    <a:pt x="1546" y="3580"/>
                  </a:cubicBezTo>
                  <a:cubicBezTo>
                    <a:pt x="1546" y="3580"/>
                    <a:pt x="899" y="7317"/>
                    <a:pt x="2008" y="7792"/>
                  </a:cubicBezTo>
                  <a:cubicBezTo>
                    <a:pt x="2324" y="7933"/>
                    <a:pt x="2787" y="8002"/>
                    <a:pt x="3266" y="8002"/>
                  </a:cubicBezTo>
                  <a:cubicBezTo>
                    <a:pt x="4451" y="8002"/>
                    <a:pt x="5733" y="7583"/>
                    <a:pt x="5112" y="6802"/>
                  </a:cubicBezTo>
                  <a:cubicBezTo>
                    <a:pt x="4821" y="6393"/>
                    <a:pt x="4636" y="5930"/>
                    <a:pt x="4570" y="5442"/>
                  </a:cubicBezTo>
                  <a:cubicBezTo>
                    <a:pt x="4370" y="5593"/>
                    <a:pt x="4180" y="5662"/>
                    <a:pt x="3999" y="5662"/>
                  </a:cubicBezTo>
                  <a:cubicBezTo>
                    <a:pt x="2353" y="5662"/>
                    <a:pt x="1506" y="1"/>
                    <a:pt x="1506"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5779485" y="4992318"/>
              <a:ext cx="124493" cy="229976"/>
            </a:xfrm>
            <a:custGeom>
              <a:avLst/>
              <a:gdLst/>
              <a:ahLst/>
              <a:cxnLst/>
              <a:rect l="l" t="t" r="r" b="b"/>
              <a:pathLst>
                <a:path w="3065" h="5662" extrusionOk="0">
                  <a:moveTo>
                    <a:pt x="0" y="1"/>
                  </a:moveTo>
                  <a:cubicBezTo>
                    <a:pt x="0" y="1"/>
                    <a:pt x="847" y="5662"/>
                    <a:pt x="2493" y="5662"/>
                  </a:cubicBezTo>
                  <a:cubicBezTo>
                    <a:pt x="2674" y="5662"/>
                    <a:pt x="2864" y="5593"/>
                    <a:pt x="3064" y="5442"/>
                  </a:cubicBezTo>
                  <a:cubicBezTo>
                    <a:pt x="2932" y="4253"/>
                    <a:pt x="2774" y="3117"/>
                    <a:pt x="2576" y="2114"/>
                  </a:cubicBezTo>
                  <a:cubicBezTo>
                    <a:pt x="2536" y="1876"/>
                    <a:pt x="2483" y="1652"/>
                    <a:pt x="2430" y="1440"/>
                  </a:cubicBezTo>
                  <a:cubicBezTo>
                    <a:pt x="2404" y="1321"/>
                    <a:pt x="2378" y="1189"/>
                    <a:pt x="2338" y="1070"/>
                  </a:cubicBezTo>
                  <a:cubicBezTo>
                    <a:pt x="2246" y="701"/>
                    <a:pt x="2127" y="344"/>
                    <a:pt x="1995" y="1"/>
                  </a:cubicBezTo>
                  <a:close/>
                </a:path>
              </a:pathLst>
            </a:custGeom>
            <a:solidFill>
              <a:srgbClr val="CE8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8"/>
            <p:cNvSpPr/>
            <p:nvPr/>
          </p:nvSpPr>
          <p:spPr>
            <a:xfrm>
              <a:off x="5860476" y="4992318"/>
              <a:ext cx="13972" cy="43501"/>
            </a:xfrm>
            <a:custGeom>
              <a:avLst/>
              <a:gdLst/>
              <a:ahLst/>
              <a:cxnLst/>
              <a:rect l="l" t="t" r="r" b="b"/>
              <a:pathLst>
                <a:path w="344" h="1071" extrusionOk="0">
                  <a:moveTo>
                    <a:pt x="1" y="1"/>
                  </a:moveTo>
                  <a:cubicBezTo>
                    <a:pt x="133" y="344"/>
                    <a:pt x="252" y="701"/>
                    <a:pt x="344" y="1070"/>
                  </a:cubicBezTo>
                  <a:cubicBezTo>
                    <a:pt x="252" y="701"/>
                    <a:pt x="133" y="344"/>
                    <a:pt x="1" y="1"/>
                  </a:cubicBezTo>
                  <a:close/>
                </a:path>
              </a:pathLst>
            </a:custGeom>
            <a:solidFill>
              <a:srgbClr val="F5B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0" name="Google Shape;1520;p59"/>
          <p:cNvSpPr/>
          <p:nvPr/>
        </p:nvSpPr>
        <p:spPr>
          <a:xfrm>
            <a:off x="7673102" y="5138458"/>
            <a:ext cx="1469460" cy="1090"/>
          </a:xfrm>
          <a:custGeom>
            <a:avLst/>
            <a:gdLst/>
            <a:ahLst/>
            <a:cxnLst/>
            <a:rect l="l" t="t" r="r" b="b"/>
            <a:pathLst>
              <a:path w="45849" h="34" extrusionOk="0">
                <a:moveTo>
                  <a:pt x="45849" y="0"/>
                </a:moveTo>
                <a:lnTo>
                  <a:pt x="1" y="34"/>
                </a:lnTo>
                <a:lnTo>
                  <a:pt x="45849" y="34"/>
                </a:lnTo>
                <a:lnTo>
                  <a:pt x="45849" y="0"/>
                </a:ln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9"/>
          <p:cNvSpPr txBox="1">
            <a:spLocks noGrp="1"/>
          </p:cNvSpPr>
          <p:nvPr>
            <p:ph type="title"/>
          </p:nvPr>
        </p:nvSpPr>
        <p:spPr>
          <a:xfrm>
            <a:off x="5443200" y="755375"/>
            <a:ext cx="2980800" cy="1012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endParaRPr/>
          </a:p>
        </p:txBody>
      </p:sp>
      <p:sp>
        <p:nvSpPr>
          <p:cNvPr id="1522" name="Google Shape;1522;p59"/>
          <p:cNvSpPr/>
          <p:nvPr/>
        </p:nvSpPr>
        <p:spPr>
          <a:xfrm>
            <a:off x="7640966" y="5121210"/>
            <a:ext cx="1463044" cy="1123"/>
          </a:xfrm>
          <a:custGeom>
            <a:avLst/>
            <a:gdLst/>
            <a:ahLst/>
            <a:cxnLst/>
            <a:rect l="l" t="t" r="r" b="b"/>
            <a:pathLst>
              <a:path w="45599" h="35" extrusionOk="0">
                <a:moveTo>
                  <a:pt x="45598" y="1"/>
                </a:moveTo>
                <a:lnTo>
                  <a:pt x="1" y="34"/>
                </a:lnTo>
                <a:lnTo>
                  <a:pt x="45598" y="34"/>
                </a:lnTo>
                <a:lnTo>
                  <a:pt x="45598" y="1"/>
                </a:ln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9"/>
          <p:cNvSpPr txBox="1">
            <a:spLocks noGrp="1"/>
          </p:cNvSpPr>
          <p:nvPr>
            <p:ph type="subTitle" idx="1"/>
          </p:nvPr>
        </p:nvSpPr>
        <p:spPr>
          <a:xfrm>
            <a:off x="5443225" y="1767900"/>
            <a:ext cx="2980800" cy="116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52"/>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pic>
        <p:nvPicPr>
          <p:cNvPr id="747" name="Google Shape;747;p52"/>
          <p:cNvPicPr preferRelativeResize="0"/>
          <p:nvPr/>
        </p:nvPicPr>
        <p:blipFill>
          <a:blip r:embed="rId3">
            <a:alphaModFix/>
          </a:blip>
          <a:stretch>
            <a:fillRect/>
          </a:stretch>
        </p:blipFill>
        <p:spPr>
          <a:xfrm>
            <a:off x="4772125" y="605025"/>
            <a:ext cx="3651876" cy="3682276"/>
          </a:xfrm>
          <a:prstGeom prst="rect">
            <a:avLst/>
          </a:prstGeom>
          <a:noFill/>
          <a:ln>
            <a:noFill/>
          </a:ln>
        </p:spPr>
      </p:pic>
      <p:sp>
        <p:nvSpPr>
          <p:cNvPr id="748" name="Google Shape;748;p52"/>
          <p:cNvSpPr txBox="1">
            <a:spLocks noGrp="1"/>
          </p:cNvSpPr>
          <p:nvPr>
            <p:ph type="body" idx="1"/>
          </p:nvPr>
        </p:nvSpPr>
        <p:spPr>
          <a:xfrm>
            <a:off x="284725" y="934175"/>
            <a:ext cx="4487400" cy="4209300"/>
          </a:xfrm>
          <a:prstGeom prst="rect">
            <a:avLst/>
          </a:prstGeom>
        </p:spPr>
        <p:txBody>
          <a:bodyPr spcFirstLastPara="1" wrap="square" lIns="91425" tIns="91425" rIns="91425" bIns="91425" anchor="ctr" anchorCtr="0">
            <a:noAutofit/>
          </a:bodyPr>
          <a:lstStyle/>
          <a:p>
            <a:pPr marL="457200" lvl="0" indent="-349250" algn="l" rtl="0">
              <a:lnSpc>
                <a:spcPct val="110000"/>
              </a:lnSpc>
              <a:spcBef>
                <a:spcPts val="1200"/>
              </a:spcBef>
              <a:spcAft>
                <a:spcPts val="0"/>
              </a:spcAft>
              <a:buClr>
                <a:srgbClr val="000000"/>
              </a:buClr>
              <a:buSzPts val="1900"/>
              <a:buFont typeface="Roboto"/>
              <a:buAutoNum type="arabicPeriod"/>
            </a:pPr>
            <a:r>
              <a:rPr lang="en" sz="1900">
                <a:solidFill>
                  <a:srgbClr val="000000"/>
                </a:solidFill>
                <a:latin typeface="Arial"/>
                <a:ea typeface="Arial"/>
                <a:cs typeface="Arial"/>
                <a:sym typeface="Arial"/>
              </a:rPr>
              <a:t>Tagging of genres to films or movies are still mostly done manually. Use supervised machine learning to help predict genres of movies based on plot description.</a:t>
            </a:r>
            <a:endParaRPr sz="1900">
              <a:solidFill>
                <a:srgbClr val="000000"/>
              </a:solidFill>
              <a:latin typeface="Arial"/>
              <a:ea typeface="Arial"/>
              <a:cs typeface="Arial"/>
              <a:sym typeface="Arial"/>
            </a:endParaRPr>
          </a:p>
          <a:p>
            <a:pPr marL="0" lvl="0" indent="0" algn="l" rtl="0">
              <a:lnSpc>
                <a:spcPct val="110000"/>
              </a:lnSpc>
              <a:spcBef>
                <a:spcPts val="1200"/>
              </a:spcBef>
              <a:spcAft>
                <a:spcPts val="0"/>
              </a:spcAft>
              <a:buNone/>
            </a:pPr>
            <a:endParaRPr sz="1900">
              <a:solidFill>
                <a:srgbClr val="000000"/>
              </a:solidFill>
              <a:latin typeface="Arial"/>
              <a:ea typeface="Arial"/>
              <a:cs typeface="Arial"/>
              <a:sym typeface="Arial"/>
            </a:endParaRPr>
          </a:p>
          <a:p>
            <a:pPr marL="457200" lvl="0" indent="-349250" algn="l" rtl="0">
              <a:lnSpc>
                <a:spcPct val="110000"/>
              </a:lnSpc>
              <a:spcBef>
                <a:spcPts val="1200"/>
              </a:spcBef>
              <a:spcAft>
                <a:spcPts val="0"/>
              </a:spcAft>
              <a:buClr>
                <a:srgbClr val="000000"/>
              </a:buClr>
              <a:buSzPts val="1900"/>
              <a:buFont typeface="Roboto"/>
              <a:buAutoNum type="arabicPeriod"/>
            </a:pPr>
            <a:r>
              <a:rPr lang="en" sz="1900">
                <a:solidFill>
                  <a:srgbClr val="000000"/>
                </a:solidFill>
                <a:latin typeface="Arial"/>
                <a:ea typeface="Arial"/>
                <a:cs typeface="Arial"/>
                <a:sym typeface="Arial"/>
              </a:rPr>
              <a:t>Dataset taken from Kaggle.com comprises of 34,892 movie titles with a total of 9 columns: ‘Release Year’, ‘Title’, ‘Origin/Ethnicity’, ‘Director’, ‘Cast’, ‘Genre’, ‘Wiki Page’, ‘Plot’, ‘Number of words’</a:t>
            </a:r>
            <a:endParaRPr sz="1900">
              <a:solidFill>
                <a:srgbClr val="000000"/>
              </a:solidFill>
              <a:latin typeface="Arial"/>
              <a:ea typeface="Arial"/>
              <a:cs typeface="Arial"/>
              <a:sym typeface="Arial"/>
            </a:endParaRPr>
          </a:p>
        </p:txBody>
      </p:sp>
      <p:sp>
        <p:nvSpPr>
          <p:cNvPr id="749" name="Google Shape;749;p52"/>
          <p:cNvSpPr txBox="1"/>
          <p:nvPr/>
        </p:nvSpPr>
        <p:spPr>
          <a:xfrm>
            <a:off x="4847200" y="4287300"/>
            <a:ext cx="3651900" cy="453600"/>
          </a:xfrm>
          <a:prstGeom prst="rect">
            <a:avLst/>
          </a:prstGeom>
          <a:noFill/>
          <a:ln>
            <a:noFill/>
          </a:ln>
        </p:spPr>
        <p:txBody>
          <a:bodyPr spcFirstLastPara="1" wrap="square" lIns="91425" tIns="91425" rIns="91425" bIns="91425" anchor="ctr" anchorCtr="0">
            <a:noAutofit/>
          </a:bodyPr>
          <a:lstStyle/>
          <a:p>
            <a:pPr marL="457200" lvl="0" indent="0" algn="l" rtl="0">
              <a:lnSpc>
                <a:spcPct val="100000"/>
              </a:lnSpc>
              <a:spcBef>
                <a:spcPts val="0"/>
              </a:spcBef>
              <a:spcAft>
                <a:spcPts val="1600"/>
              </a:spcAft>
              <a:buNone/>
            </a:pPr>
            <a:r>
              <a:rPr lang="en" sz="800"/>
              <a:t>Image taken of Popular TV Show and Movie Genre] (2020). Retrieved from https://www.imdb.com/ure/genre/</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3"/>
          <p:cNvSpPr txBox="1">
            <a:spLocks noGrp="1"/>
          </p:cNvSpPr>
          <p:nvPr>
            <p:ph type="body" idx="1"/>
          </p:nvPr>
        </p:nvSpPr>
        <p:spPr>
          <a:xfrm>
            <a:off x="720000" y="1023725"/>
            <a:ext cx="7704000" cy="3576900"/>
          </a:xfrm>
          <a:prstGeom prst="rect">
            <a:avLst/>
          </a:prstGeom>
        </p:spPr>
        <p:txBody>
          <a:bodyPr spcFirstLastPara="1" wrap="square" lIns="91425" tIns="91425" rIns="91425" bIns="91425" anchor="ctr" anchorCtr="0">
            <a:noAutofit/>
          </a:bodyPr>
          <a:lstStyle/>
          <a:p>
            <a:pPr marL="457200" lvl="0" indent="-349250" algn="l" rtl="0">
              <a:lnSpc>
                <a:spcPct val="110000"/>
              </a:lnSpc>
              <a:spcBef>
                <a:spcPts val="1200"/>
              </a:spcBef>
              <a:spcAft>
                <a:spcPts val="0"/>
              </a:spcAft>
              <a:buClr>
                <a:srgbClr val="404040"/>
              </a:buClr>
              <a:buSzPts val="1900"/>
              <a:buFont typeface="Arial"/>
              <a:buAutoNum type="arabicPeriod" startAt="3"/>
            </a:pPr>
            <a:r>
              <a:rPr lang="en" sz="1900">
                <a:solidFill>
                  <a:srgbClr val="404040"/>
                </a:solidFill>
              </a:rPr>
              <a:t>Classification Approach</a:t>
            </a:r>
            <a:endParaRPr sz="1900">
              <a:solidFill>
                <a:srgbClr val="404040"/>
              </a:solidFill>
            </a:endParaRPr>
          </a:p>
          <a:p>
            <a:pPr marL="914400" lvl="1" indent="-349250" algn="l" rtl="0">
              <a:lnSpc>
                <a:spcPct val="110000"/>
              </a:lnSpc>
              <a:spcBef>
                <a:spcPts val="1200"/>
              </a:spcBef>
              <a:spcAft>
                <a:spcPts val="0"/>
              </a:spcAft>
              <a:buClr>
                <a:srgbClr val="404040"/>
              </a:buClr>
              <a:buSzPts val="1900"/>
              <a:buFont typeface="Arial"/>
              <a:buAutoNum type="alphaLcPeriod"/>
            </a:pPr>
            <a:r>
              <a:rPr lang="en" sz="1900"/>
              <a:t>Classification is a predicting process for classes/labels of given data points.</a:t>
            </a:r>
            <a:endParaRPr sz="1900"/>
          </a:p>
          <a:p>
            <a:pPr marL="914400" lvl="1" indent="-349250" algn="l" rtl="0">
              <a:lnSpc>
                <a:spcPct val="110000"/>
              </a:lnSpc>
              <a:spcBef>
                <a:spcPts val="1200"/>
              </a:spcBef>
              <a:spcAft>
                <a:spcPts val="0"/>
              </a:spcAft>
              <a:buClr>
                <a:srgbClr val="000000"/>
              </a:buClr>
              <a:buSzPts val="1900"/>
              <a:buFont typeface="Arial"/>
              <a:buAutoNum type="alphaLcPeriod"/>
            </a:pPr>
            <a:r>
              <a:rPr lang="en" sz="1900"/>
              <a:t>In machine learning, classification is a supervised learning approach in which the computer program learns from the input data and then uses this information to classify new information.</a:t>
            </a:r>
            <a:endParaRPr sz="1900"/>
          </a:p>
          <a:p>
            <a:pPr marL="914400" lvl="1" indent="-349250" algn="l" rtl="0">
              <a:spcBef>
                <a:spcPts val="200"/>
              </a:spcBef>
              <a:spcAft>
                <a:spcPts val="1600"/>
              </a:spcAft>
              <a:buClr>
                <a:srgbClr val="434343"/>
              </a:buClr>
              <a:buSzPts val="1900"/>
              <a:buFont typeface="Arial"/>
              <a:buAutoNum type="alphaLcPeriod"/>
            </a:pPr>
            <a:r>
              <a:rPr lang="en" sz="1900">
                <a:solidFill>
                  <a:schemeClr val="dk2"/>
                </a:solidFill>
              </a:rPr>
              <a:t>Based on the task to find the genres for a set of movie titles based on the plot description, team decided to use the multi-label classifier. </a:t>
            </a:r>
            <a:endParaRPr/>
          </a:p>
        </p:txBody>
      </p:sp>
      <p:sp>
        <p:nvSpPr>
          <p:cNvPr id="755" name="Google Shape;755;p53"/>
          <p:cNvSpPr txBox="1">
            <a:spLocks noGrp="1"/>
          </p:cNvSpPr>
          <p:nvPr>
            <p:ph type="title"/>
          </p:nvPr>
        </p:nvSpPr>
        <p:spPr>
          <a:xfrm>
            <a:off x="720000" y="509300"/>
            <a:ext cx="7704000" cy="320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t>INTRODUCTION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5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a:t>
            </a:r>
            <a:endParaRPr/>
          </a:p>
          <a:p>
            <a:pPr marL="0" lvl="0" indent="0" algn="l" rtl="0">
              <a:spcBef>
                <a:spcPts val="0"/>
              </a:spcBef>
              <a:spcAft>
                <a:spcPts val="0"/>
              </a:spcAft>
              <a:buNone/>
            </a:pPr>
            <a:endParaRPr/>
          </a:p>
        </p:txBody>
      </p:sp>
      <p:sp>
        <p:nvSpPr>
          <p:cNvPr id="761" name="Google Shape;761;p54"/>
          <p:cNvSpPr txBox="1">
            <a:spLocks noGrp="1"/>
          </p:cNvSpPr>
          <p:nvPr>
            <p:ph type="body" idx="1"/>
          </p:nvPr>
        </p:nvSpPr>
        <p:spPr>
          <a:xfrm>
            <a:off x="720000" y="1023725"/>
            <a:ext cx="7704000" cy="35769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Clr>
                <a:srgbClr val="666666"/>
              </a:buClr>
              <a:buSzPts val="2000"/>
              <a:buFont typeface="Roboto"/>
              <a:buChar char="●"/>
            </a:pPr>
            <a:r>
              <a:rPr lang="en" sz="2000">
                <a:solidFill>
                  <a:srgbClr val="666666"/>
                </a:solidFill>
                <a:latin typeface="Roboto"/>
                <a:ea typeface="Roboto"/>
                <a:cs typeface="Roboto"/>
                <a:sym typeface="Roboto"/>
              </a:rPr>
              <a:t>Predict Movie Genre based on the plot Description</a:t>
            </a:r>
            <a:endParaRPr sz="2000">
              <a:solidFill>
                <a:srgbClr val="666666"/>
              </a:solidFill>
              <a:latin typeface="Roboto"/>
              <a:ea typeface="Roboto"/>
              <a:cs typeface="Roboto"/>
              <a:sym typeface="Roboto"/>
            </a:endParaRPr>
          </a:p>
          <a:p>
            <a:pPr marL="457200" lvl="0" indent="-355600" algn="l" rtl="0">
              <a:spcBef>
                <a:spcPts val="0"/>
              </a:spcBef>
              <a:spcAft>
                <a:spcPts val="0"/>
              </a:spcAft>
              <a:buClr>
                <a:srgbClr val="666666"/>
              </a:buClr>
              <a:buSzPts val="2000"/>
              <a:buFont typeface="Roboto"/>
              <a:buChar char="●"/>
            </a:pPr>
            <a:r>
              <a:rPr lang="en" sz="2000">
                <a:solidFill>
                  <a:srgbClr val="666666"/>
                </a:solidFill>
                <a:latin typeface="Roboto"/>
                <a:ea typeface="Roboto"/>
                <a:cs typeface="Roboto"/>
                <a:sym typeface="Roboto"/>
              </a:rPr>
              <a:t>Each Movie will have one or more Genre</a:t>
            </a:r>
            <a:endParaRPr sz="2000">
              <a:solidFill>
                <a:srgbClr val="666666"/>
              </a:solidFill>
              <a:latin typeface="Roboto"/>
              <a:ea typeface="Roboto"/>
              <a:cs typeface="Roboto"/>
              <a:sym typeface="Roboto"/>
            </a:endParaRPr>
          </a:p>
          <a:p>
            <a:pPr marL="457200" lvl="0" indent="-355600" algn="l" rtl="0">
              <a:spcBef>
                <a:spcPts val="0"/>
              </a:spcBef>
              <a:spcAft>
                <a:spcPts val="0"/>
              </a:spcAft>
              <a:buClr>
                <a:srgbClr val="666666"/>
              </a:buClr>
              <a:buSzPts val="2000"/>
              <a:buFont typeface="Roboto"/>
              <a:buChar char="●"/>
            </a:pPr>
            <a:r>
              <a:rPr lang="en" sz="2000">
                <a:solidFill>
                  <a:srgbClr val="666666"/>
                </a:solidFill>
                <a:latin typeface="Roboto"/>
                <a:ea typeface="Roboto"/>
                <a:cs typeface="Roboto"/>
                <a:sym typeface="Roboto"/>
              </a:rPr>
              <a:t>Supervised Machine Learning Model will be implemented</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51"/>
          <p:cNvSpPr/>
          <p:nvPr/>
        </p:nvSpPr>
        <p:spPr>
          <a:xfrm>
            <a:off x="202050" y="4215825"/>
            <a:ext cx="4239600" cy="389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1" name="Google Shape;741;p51"/>
          <p:cNvGrpSpPr/>
          <p:nvPr/>
        </p:nvGrpSpPr>
        <p:grpSpPr>
          <a:xfrm>
            <a:off x="2518326" y="1514453"/>
            <a:ext cx="2096739" cy="4252587"/>
            <a:chOff x="1535551" y="614328"/>
            <a:chExt cx="2096739" cy="4252587"/>
          </a:xfrm>
        </p:grpSpPr>
        <p:sp>
          <p:nvSpPr>
            <p:cNvPr id="742" name="Google Shape;742;p51"/>
            <p:cNvSpPr/>
            <p:nvPr/>
          </p:nvSpPr>
          <p:spPr>
            <a:xfrm>
              <a:off x="1620638"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1"/>
            <p:cNvSpPr/>
            <p:nvPr/>
          </p:nvSpPr>
          <p:spPr>
            <a:xfrm>
              <a:off x="1535551"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1"/>
            <p:cNvSpPr/>
            <p:nvPr/>
          </p:nvSpPr>
          <p:spPr>
            <a:xfrm>
              <a:off x="2181702" y="1294945"/>
              <a:ext cx="586439" cy="349270"/>
            </a:xfrm>
            <a:custGeom>
              <a:avLst/>
              <a:gdLst/>
              <a:ahLst/>
              <a:cxnLst/>
              <a:rect l="l" t="t" r="r" b="b"/>
              <a:pathLst>
                <a:path w="13612" h="8107" extrusionOk="0">
                  <a:moveTo>
                    <a:pt x="3275" y="1"/>
                  </a:moveTo>
                  <a:cubicBezTo>
                    <a:pt x="2949" y="1"/>
                    <a:pt x="2886" y="170"/>
                    <a:pt x="2731" y="727"/>
                  </a:cubicBezTo>
                  <a:cubicBezTo>
                    <a:pt x="2311" y="2114"/>
                    <a:pt x="0" y="5853"/>
                    <a:pt x="1849" y="6987"/>
                  </a:cubicBezTo>
                  <a:cubicBezTo>
                    <a:pt x="2689" y="7491"/>
                    <a:pt x="3991" y="7701"/>
                    <a:pt x="5000" y="7827"/>
                  </a:cubicBezTo>
                  <a:lnTo>
                    <a:pt x="5504" y="7911"/>
                  </a:lnTo>
                  <a:cubicBezTo>
                    <a:pt x="5420" y="7953"/>
                    <a:pt x="5336" y="8037"/>
                    <a:pt x="5210" y="8079"/>
                  </a:cubicBezTo>
                  <a:cubicBezTo>
                    <a:pt x="5436" y="8096"/>
                    <a:pt x="5655" y="8107"/>
                    <a:pt x="5873" y="8107"/>
                  </a:cubicBezTo>
                  <a:cubicBezTo>
                    <a:pt x="6181" y="8107"/>
                    <a:pt x="6486" y="8086"/>
                    <a:pt x="6806" y="8037"/>
                  </a:cubicBezTo>
                  <a:cubicBezTo>
                    <a:pt x="7126" y="8086"/>
                    <a:pt x="7431" y="8107"/>
                    <a:pt x="7739" y="8107"/>
                  </a:cubicBezTo>
                  <a:cubicBezTo>
                    <a:pt x="7957" y="8107"/>
                    <a:pt x="8176" y="8096"/>
                    <a:pt x="8402" y="8079"/>
                  </a:cubicBezTo>
                  <a:cubicBezTo>
                    <a:pt x="8318" y="8037"/>
                    <a:pt x="8192" y="7953"/>
                    <a:pt x="8108" y="7911"/>
                  </a:cubicBezTo>
                  <a:lnTo>
                    <a:pt x="8654" y="7827"/>
                  </a:lnTo>
                  <a:cubicBezTo>
                    <a:pt x="9621" y="7701"/>
                    <a:pt x="10965" y="7491"/>
                    <a:pt x="11805" y="6987"/>
                  </a:cubicBezTo>
                  <a:cubicBezTo>
                    <a:pt x="13612" y="5853"/>
                    <a:pt x="11343" y="2114"/>
                    <a:pt x="10923" y="727"/>
                  </a:cubicBezTo>
                  <a:cubicBezTo>
                    <a:pt x="10737" y="170"/>
                    <a:pt x="10665" y="1"/>
                    <a:pt x="10338" y="1"/>
                  </a:cubicBezTo>
                  <a:cubicBezTo>
                    <a:pt x="10221" y="1"/>
                    <a:pt x="10071" y="22"/>
                    <a:pt x="9873" y="55"/>
                  </a:cubicBezTo>
                  <a:cubicBezTo>
                    <a:pt x="9327" y="181"/>
                    <a:pt x="8444" y="223"/>
                    <a:pt x="8108" y="727"/>
                  </a:cubicBezTo>
                  <a:lnTo>
                    <a:pt x="7898" y="1063"/>
                  </a:lnTo>
                  <a:cubicBezTo>
                    <a:pt x="8528" y="1694"/>
                    <a:pt x="7898" y="4424"/>
                    <a:pt x="7562" y="5264"/>
                  </a:cubicBezTo>
                  <a:cubicBezTo>
                    <a:pt x="7394" y="5769"/>
                    <a:pt x="7142" y="6231"/>
                    <a:pt x="6806" y="6651"/>
                  </a:cubicBezTo>
                  <a:cubicBezTo>
                    <a:pt x="6470" y="6231"/>
                    <a:pt x="6218" y="5769"/>
                    <a:pt x="6050" y="5264"/>
                  </a:cubicBezTo>
                  <a:cubicBezTo>
                    <a:pt x="5756" y="4424"/>
                    <a:pt x="5084" y="1694"/>
                    <a:pt x="5714" y="1063"/>
                  </a:cubicBezTo>
                  <a:lnTo>
                    <a:pt x="5504" y="727"/>
                  </a:lnTo>
                  <a:cubicBezTo>
                    <a:pt x="5168" y="223"/>
                    <a:pt x="4285" y="181"/>
                    <a:pt x="3739" y="55"/>
                  </a:cubicBezTo>
                  <a:cubicBezTo>
                    <a:pt x="3541" y="22"/>
                    <a:pt x="3391" y="1"/>
                    <a:pt x="3275" y="1"/>
                  </a:cubicBez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1"/>
            <p:cNvSpPr/>
            <p:nvPr/>
          </p:nvSpPr>
          <p:spPr>
            <a:xfrm>
              <a:off x="1600734" y="1554302"/>
              <a:ext cx="568344" cy="776476"/>
            </a:xfrm>
            <a:custGeom>
              <a:avLst/>
              <a:gdLst/>
              <a:ahLst/>
              <a:cxnLst/>
              <a:rect l="l" t="t" r="r" b="b"/>
              <a:pathLst>
                <a:path w="13192" h="18023" extrusionOk="0">
                  <a:moveTo>
                    <a:pt x="13191" y="1"/>
                  </a:moveTo>
                  <a:lnTo>
                    <a:pt x="10881" y="337"/>
                  </a:lnTo>
                  <a:cubicBezTo>
                    <a:pt x="9032" y="589"/>
                    <a:pt x="7394" y="1681"/>
                    <a:pt x="6470" y="3319"/>
                  </a:cubicBezTo>
                  <a:lnTo>
                    <a:pt x="0" y="14998"/>
                  </a:lnTo>
                  <a:lnTo>
                    <a:pt x="5504" y="18023"/>
                  </a:lnTo>
                  <a:lnTo>
                    <a:pt x="12771" y="5126"/>
                  </a:lnTo>
                  <a:lnTo>
                    <a:pt x="13191" y="1"/>
                  </a:lnTo>
                  <a:close/>
                </a:path>
              </a:pathLst>
            </a:custGeom>
            <a:solidFill>
              <a:srgbClr val="FF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1"/>
            <p:cNvSpPr/>
            <p:nvPr/>
          </p:nvSpPr>
          <p:spPr>
            <a:xfrm>
              <a:off x="2150941" y="1346170"/>
              <a:ext cx="619009" cy="574117"/>
            </a:xfrm>
            <a:custGeom>
              <a:avLst/>
              <a:gdLst/>
              <a:ahLst/>
              <a:cxnLst/>
              <a:rect l="l" t="t" r="r" b="b"/>
              <a:pathLst>
                <a:path w="14368" h="13326" extrusionOk="0">
                  <a:moveTo>
                    <a:pt x="5209" y="0"/>
                  </a:moveTo>
                  <a:cubicBezTo>
                    <a:pt x="5209" y="0"/>
                    <a:pt x="4957" y="3571"/>
                    <a:pt x="4915" y="3655"/>
                  </a:cubicBezTo>
                  <a:cubicBezTo>
                    <a:pt x="4915" y="4117"/>
                    <a:pt x="4579" y="4495"/>
                    <a:pt x="4117" y="4538"/>
                  </a:cubicBezTo>
                  <a:lnTo>
                    <a:pt x="3193" y="4664"/>
                  </a:lnTo>
                  <a:lnTo>
                    <a:pt x="0" y="11427"/>
                  </a:lnTo>
                  <a:cubicBezTo>
                    <a:pt x="467" y="12606"/>
                    <a:pt x="4981" y="13325"/>
                    <a:pt x="8836" y="13325"/>
                  </a:cubicBezTo>
                  <a:cubicBezTo>
                    <a:pt x="11576" y="13325"/>
                    <a:pt x="13984" y="12962"/>
                    <a:pt x="14368" y="12141"/>
                  </a:cubicBezTo>
                  <a:lnTo>
                    <a:pt x="11721" y="4958"/>
                  </a:lnTo>
                  <a:lnTo>
                    <a:pt x="10923" y="4874"/>
                  </a:lnTo>
                  <a:cubicBezTo>
                    <a:pt x="9957" y="4664"/>
                    <a:pt x="9494" y="4285"/>
                    <a:pt x="9284" y="3277"/>
                  </a:cubicBezTo>
                  <a:cubicBezTo>
                    <a:pt x="9200" y="2311"/>
                    <a:pt x="9200" y="1345"/>
                    <a:pt x="9242" y="379"/>
                  </a:cubicBezTo>
                  <a:lnTo>
                    <a:pt x="5209" y="0"/>
                  </a:lnTo>
                  <a:close/>
                </a:path>
              </a:pathLst>
            </a:custGeom>
            <a:solidFill>
              <a:srgbClr val="FF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1"/>
            <p:cNvSpPr/>
            <p:nvPr/>
          </p:nvSpPr>
          <p:spPr>
            <a:xfrm>
              <a:off x="2031473" y="1545729"/>
              <a:ext cx="946609" cy="1592286"/>
            </a:xfrm>
            <a:custGeom>
              <a:avLst/>
              <a:gdLst/>
              <a:ahLst/>
              <a:cxnLst/>
              <a:rect l="l" t="t" r="r" b="b"/>
              <a:pathLst>
                <a:path w="21972" h="36959" extrusionOk="0">
                  <a:moveTo>
                    <a:pt x="5179" y="0"/>
                  </a:moveTo>
                  <a:cubicBezTo>
                    <a:pt x="4393" y="0"/>
                    <a:pt x="3613" y="95"/>
                    <a:pt x="2857" y="284"/>
                  </a:cubicBezTo>
                  <a:cubicBezTo>
                    <a:pt x="1933" y="1754"/>
                    <a:pt x="2437" y="5451"/>
                    <a:pt x="1219" y="7887"/>
                  </a:cubicBezTo>
                  <a:cubicBezTo>
                    <a:pt x="1" y="10408"/>
                    <a:pt x="841" y="13727"/>
                    <a:pt x="2185" y="16289"/>
                  </a:cubicBezTo>
                  <a:lnTo>
                    <a:pt x="3529" y="18936"/>
                  </a:lnTo>
                  <a:lnTo>
                    <a:pt x="4664" y="21162"/>
                  </a:lnTo>
                  <a:cubicBezTo>
                    <a:pt x="4832" y="21667"/>
                    <a:pt x="4916" y="22171"/>
                    <a:pt x="4874" y="22675"/>
                  </a:cubicBezTo>
                  <a:cubicBezTo>
                    <a:pt x="4874" y="22969"/>
                    <a:pt x="4874" y="23221"/>
                    <a:pt x="4874" y="23515"/>
                  </a:cubicBezTo>
                  <a:cubicBezTo>
                    <a:pt x="4832" y="23977"/>
                    <a:pt x="4664" y="24439"/>
                    <a:pt x="4412" y="24817"/>
                  </a:cubicBezTo>
                  <a:lnTo>
                    <a:pt x="1" y="31917"/>
                  </a:lnTo>
                  <a:cubicBezTo>
                    <a:pt x="3130" y="35344"/>
                    <a:pt x="6571" y="36959"/>
                    <a:pt x="10298" y="36959"/>
                  </a:cubicBezTo>
                  <a:cubicBezTo>
                    <a:pt x="13927" y="36959"/>
                    <a:pt x="17827" y="35428"/>
                    <a:pt x="21972" y="32547"/>
                  </a:cubicBezTo>
                  <a:lnTo>
                    <a:pt x="16510" y="23767"/>
                  </a:lnTo>
                  <a:cubicBezTo>
                    <a:pt x="16090" y="22801"/>
                    <a:pt x="15922" y="21751"/>
                    <a:pt x="15964" y="20742"/>
                  </a:cubicBezTo>
                  <a:cubicBezTo>
                    <a:pt x="16006" y="19986"/>
                    <a:pt x="16174" y="19272"/>
                    <a:pt x="16468" y="18600"/>
                  </a:cubicBezTo>
                  <a:lnTo>
                    <a:pt x="16678" y="18096"/>
                  </a:lnTo>
                  <a:lnTo>
                    <a:pt x="18107" y="14651"/>
                  </a:lnTo>
                  <a:cubicBezTo>
                    <a:pt x="18947" y="12634"/>
                    <a:pt x="18989" y="10324"/>
                    <a:pt x="18275" y="8223"/>
                  </a:cubicBezTo>
                  <a:cubicBezTo>
                    <a:pt x="17771" y="6753"/>
                    <a:pt x="17603" y="5199"/>
                    <a:pt x="17729" y="3686"/>
                  </a:cubicBezTo>
                  <a:lnTo>
                    <a:pt x="18023" y="704"/>
                  </a:lnTo>
                  <a:cubicBezTo>
                    <a:pt x="17030" y="446"/>
                    <a:pt x="15973" y="318"/>
                    <a:pt x="14937" y="318"/>
                  </a:cubicBezTo>
                  <a:cubicBezTo>
                    <a:pt x="14789" y="318"/>
                    <a:pt x="14641" y="320"/>
                    <a:pt x="14494" y="326"/>
                  </a:cubicBezTo>
                  <a:lnTo>
                    <a:pt x="14830" y="1334"/>
                  </a:lnTo>
                  <a:cubicBezTo>
                    <a:pt x="15880" y="4485"/>
                    <a:pt x="13612" y="7719"/>
                    <a:pt x="10293" y="7761"/>
                  </a:cubicBezTo>
                  <a:lnTo>
                    <a:pt x="10125" y="7761"/>
                  </a:lnTo>
                  <a:cubicBezTo>
                    <a:pt x="10104" y="7762"/>
                    <a:pt x="10083" y="7762"/>
                    <a:pt x="10063" y="7762"/>
                  </a:cubicBezTo>
                  <a:cubicBezTo>
                    <a:pt x="6610" y="7762"/>
                    <a:pt x="4251" y="4297"/>
                    <a:pt x="5546" y="1082"/>
                  </a:cubicBezTo>
                  <a:lnTo>
                    <a:pt x="5966" y="32"/>
                  </a:lnTo>
                  <a:cubicBezTo>
                    <a:pt x="5703" y="11"/>
                    <a:pt x="5441" y="0"/>
                    <a:pt x="5179" y="0"/>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1"/>
            <p:cNvSpPr/>
            <p:nvPr/>
          </p:nvSpPr>
          <p:spPr>
            <a:xfrm>
              <a:off x="1984427" y="2859228"/>
              <a:ext cx="1026225" cy="394593"/>
            </a:xfrm>
            <a:custGeom>
              <a:avLst/>
              <a:gdLst/>
              <a:ahLst/>
              <a:cxnLst/>
              <a:rect l="l" t="t" r="r" b="b"/>
              <a:pathLst>
                <a:path w="23820" h="9159" extrusionOk="0">
                  <a:moveTo>
                    <a:pt x="4579" y="1"/>
                  </a:moveTo>
                  <a:cubicBezTo>
                    <a:pt x="2059" y="1"/>
                    <a:pt x="0" y="1639"/>
                    <a:pt x="0" y="4580"/>
                  </a:cubicBezTo>
                  <a:cubicBezTo>
                    <a:pt x="42" y="7100"/>
                    <a:pt x="2059" y="9117"/>
                    <a:pt x="4579" y="9159"/>
                  </a:cubicBezTo>
                  <a:lnTo>
                    <a:pt x="19241" y="9159"/>
                  </a:lnTo>
                  <a:cubicBezTo>
                    <a:pt x="21761" y="9159"/>
                    <a:pt x="23820" y="7100"/>
                    <a:pt x="23820" y="4580"/>
                  </a:cubicBezTo>
                  <a:cubicBezTo>
                    <a:pt x="23820" y="2059"/>
                    <a:pt x="21761" y="1"/>
                    <a:pt x="19241" y="1"/>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1"/>
            <p:cNvSpPr/>
            <p:nvPr/>
          </p:nvSpPr>
          <p:spPr>
            <a:xfrm>
              <a:off x="2100233" y="714969"/>
              <a:ext cx="725811" cy="710861"/>
            </a:xfrm>
            <a:custGeom>
              <a:avLst/>
              <a:gdLst/>
              <a:ahLst/>
              <a:cxnLst/>
              <a:rect l="l" t="t" r="r" b="b"/>
              <a:pathLst>
                <a:path w="16847" h="16500" extrusionOk="0">
                  <a:moveTo>
                    <a:pt x="8424" y="1"/>
                  </a:moveTo>
                  <a:cubicBezTo>
                    <a:pt x="8182" y="1"/>
                    <a:pt x="7941" y="11"/>
                    <a:pt x="7689" y="32"/>
                  </a:cubicBezTo>
                  <a:cubicBezTo>
                    <a:pt x="7311" y="74"/>
                    <a:pt x="6975" y="200"/>
                    <a:pt x="6638" y="368"/>
                  </a:cubicBezTo>
                  <a:cubicBezTo>
                    <a:pt x="5924" y="662"/>
                    <a:pt x="5294" y="1166"/>
                    <a:pt x="4874" y="1797"/>
                  </a:cubicBezTo>
                  <a:cubicBezTo>
                    <a:pt x="3572" y="3309"/>
                    <a:pt x="2648" y="5157"/>
                    <a:pt x="2185" y="7132"/>
                  </a:cubicBezTo>
                  <a:cubicBezTo>
                    <a:pt x="1933" y="6964"/>
                    <a:pt x="1597" y="6838"/>
                    <a:pt x="1261" y="6838"/>
                  </a:cubicBezTo>
                  <a:cubicBezTo>
                    <a:pt x="337" y="6922"/>
                    <a:pt x="1" y="8434"/>
                    <a:pt x="253" y="9610"/>
                  </a:cubicBezTo>
                  <a:cubicBezTo>
                    <a:pt x="589" y="11039"/>
                    <a:pt x="1681" y="11501"/>
                    <a:pt x="2732" y="11795"/>
                  </a:cubicBezTo>
                  <a:cubicBezTo>
                    <a:pt x="3194" y="12761"/>
                    <a:pt x="3824" y="13685"/>
                    <a:pt x="4580" y="14483"/>
                  </a:cubicBezTo>
                  <a:cubicBezTo>
                    <a:pt x="5378" y="15408"/>
                    <a:pt x="6428" y="16080"/>
                    <a:pt x="7605" y="16374"/>
                  </a:cubicBezTo>
                  <a:cubicBezTo>
                    <a:pt x="7605" y="16374"/>
                    <a:pt x="7647" y="16416"/>
                    <a:pt x="7689" y="16416"/>
                  </a:cubicBezTo>
                  <a:cubicBezTo>
                    <a:pt x="7773" y="16416"/>
                    <a:pt x="7815" y="16458"/>
                    <a:pt x="7899" y="16458"/>
                  </a:cubicBezTo>
                  <a:lnTo>
                    <a:pt x="8025" y="16458"/>
                  </a:lnTo>
                  <a:cubicBezTo>
                    <a:pt x="8067" y="16458"/>
                    <a:pt x="8109" y="16458"/>
                    <a:pt x="8151" y="16500"/>
                  </a:cubicBezTo>
                  <a:lnTo>
                    <a:pt x="8697" y="16500"/>
                  </a:lnTo>
                  <a:cubicBezTo>
                    <a:pt x="8739" y="16458"/>
                    <a:pt x="8781" y="16458"/>
                    <a:pt x="8823" y="16458"/>
                  </a:cubicBezTo>
                  <a:lnTo>
                    <a:pt x="8949" y="16458"/>
                  </a:lnTo>
                  <a:cubicBezTo>
                    <a:pt x="9033" y="16458"/>
                    <a:pt x="9075" y="16416"/>
                    <a:pt x="9159" y="16416"/>
                  </a:cubicBezTo>
                  <a:cubicBezTo>
                    <a:pt x="9201" y="16416"/>
                    <a:pt x="9243" y="16374"/>
                    <a:pt x="9243" y="16374"/>
                  </a:cubicBezTo>
                  <a:cubicBezTo>
                    <a:pt x="10419" y="16080"/>
                    <a:pt x="11470" y="15408"/>
                    <a:pt x="12268" y="14483"/>
                  </a:cubicBezTo>
                  <a:cubicBezTo>
                    <a:pt x="13024" y="13685"/>
                    <a:pt x="13654" y="12761"/>
                    <a:pt x="14116" y="11795"/>
                  </a:cubicBezTo>
                  <a:cubicBezTo>
                    <a:pt x="15166" y="11501"/>
                    <a:pt x="16259" y="11039"/>
                    <a:pt x="16595" y="9610"/>
                  </a:cubicBezTo>
                  <a:cubicBezTo>
                    <a:pt x="16847" y="8434"/>
                    <a:pt x="16511" y="6922"/>
                    <a:pt x="15587" y="6838"/>
                  </a:cubicBezTo>
                  <a:cubicBezTo>
                    <a:pt x="15250" y="6838"/>
                    <a:pt x="14914" y="6964"/>
                    <a:pt x="14662" y="7132"/>
                  </a:cubicBezTo>
                  <a:cubicBezTo>
                    <a:pt x="14200" y="5157"/>
                    <a:pt x="13276" y="3309"/>
                    <a:pt x="11974" y="1797"/>
                  </a:cubicBezTo>
                  <a:cubicBezTo>
                    <a:pt x="11554" y="1166"/>
                    <a:pt x="10923" y="662"/>
                    <a:pt x="10209" y="368"/>
                  </a:cubicBezTo>
                  <a:cubicBezTo>
                    <a:pt x="9873" y="200"/>
                    <a:pt x="9537" y="74"/>
                    <a:pt x="9159" y="32"/>
                  </a:cubicBezTo>
                  <a:cubicBezTo>
                    <a:pt x="8907" y="11"/>
                    <a:pt x="8665" y="1"/>
                    <a:pt x="8424"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1"/>
            <p:cNvSpPr/>
            <p:nvPr/>
          </p:nvSpPr>
          <p:spPr>
            <a:xfrm>
              <a:off x="2333740" y="1081859"/>
              <a:ext cx="61134" cy="53121"/>
            </a:xfrm>
            <a:custGeom>
              <a:avLst/>
              <a:gdLst/>
              <a:ahLst/>
              <a:cxnLst/>
              <a:rect l="l" t="t" r="r" b="b"/>
              <a:pathLst>
                <a:path w="1419" h="1233" extrusionOk="0">
                  <a:moveTo>
                    <a:pt x="637" y="0"/>
                  </a:moveTo>
                  <a:cubicBezTo>
                    <a:pt x="621" y="0"/>
                    <a:pt x="605" y="1"/>
                    <a:pt x="588" y="2"/>
                  </a:cubicBezTo>
                  <a:cubicBezTo>
                    <a:pt x="252" y="44"/>
                    <a:pt x="0" y="338"/>
                    <a:pt x="0" y="674"/>
                  </a:cubicBezTo>
                  <a:cubicBezTo>
                    <a:pt x="27" y="1021"/>
                    <a:pt x="308" y="1233"/>
                    <a:pt x="607" y="1233"/>
                  </a:cubicBezTo>
                  <a:cubicBezTo>
                    <a:pt x="778" y="1233"/>
                    <a:pt x="955" y="1163"/>
                    <a:pt x="1092" y="1010"/>
                  </a:cubicBezTo>
                  <a:cubicBezTo>
                    <a:pt x="1418" y="644"/>
                    <a:pt x="1152" y="0"/>
                    <a:pt x="637"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1"/>
            <p:cNvSpPr/>
            <p:nvPr/>
          </p:nvSpPr>
          <p:spPr>
            <a:xfrm>
              <a:off x="2547300" y="1081859"/>
              <a:ext cx="62900" cy="53121"/>
            </a:xfrm>
            <a:custGeom>
              <a:avLst/>
              <a:gdLst/>
              <a:ahLst/>
              <a:cxnLst/>
              <a:rect l="l" t="t" r="r" b="b"/>
              <a:pathLst>
                <a:path w="1460" h="1233" extrusionOk="0">
                  <a:moveTo>
                    <a:pt x="637" y="0"/>
                  </a:moveTo>
                  <a:cubicBezTo>
                    <a:pt x="621" y="0"/>
                    <a:pt x="605" y="1"/>
                    <a:pt x="588" y="2"/>
                  </a:cubicBezTo>
                  <a:cubicBezTo>
                    <a:pt x="252" y="44"/>
                    <a:pt x="0" y="338"/>
                    <a:pt x="42" y="674"/>
                  </a:cubicBezTo>
                  <a:cubicBezTo>
                    <a:pt x="69" y="1021"/>
                    <a:pt x="350" y="1233"/>
                    <a:pt x="638" y="1233"/>
                  </a:cubicBezTo>
                  <a:cubicBezTo>
                    <a:pt x="803" y="1233"/>
                    <a:pt x="970" y="1163"/>
                    <a:pt x="1093" y="1010"/>
                  </a:cubicBezTo>
                  <a:cubicBezTo>
                    <a:pt x="1459" y="644"/>
                    <a:pt x="1154" y="0"/>
                    <a:pt x="637"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1"/>
            <p:cNvSpPr/>
            <p:nvPr/>
          </p:nvSpPr>
          <p:spPr>
            <a:xfrm>
              <a:off x="2426023" y="1259230"/>
              <a:ext cx="61134" cy="52604"/>
            </a:xfrm>
            <a:custGeom>
              <a:avLst/>
              <a:gdLst/>
              <a:ahLst/>
              <a:cxnLst/>
              <a:rect l="l" t="t" r="r" b="b"/>
              <a:pathLst>
                <a:path w="1419" h="1221" extrusionOk="0">
                  <a:moveTo>
                    <a:pt x="640" y="0"/>
                  </a:moveTo>
                  <a:cubicBezTo>
                    <a:pt x="623" y="0"/>
                    <a:pt x="606" y="1"/>
                    <a:pt x="589" y="2"/>
                  </a:cubicBezTo>
                  <a:cubicBezTo>
                    <a:pt x="253" y="2"/>
                    <a:pt x="1" y="296"/>
                    <a:pt x="1" y="632"/>
                  </a:cubicBezTo>
                  <a:cubicBezTo>
                    <a:pt x="28" y="989"/>
                    <a:pt x="325" y="1221"/>
                    <a:pt x="633" y="1221"/>
                  </a:cubicBezTo>
                  <a:cubicBezTo>
                    <a:pt x="796" y="1221"/>
                    <a:pt x="962" y="1156"/>
                    <a:pt x="1093" y="1010"/>
                  </a:cubicBezTo>
                  <a:cubicBezTo>
                    <a:pt x="1418" y="604"/>
                    <a:pt x="1153" y="0"/>
                    <a:pt x="64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1"/>
            <p:cNvSpPr/>
            <p:nvPr/>
          </p:nvSpPr>
          <p:spPr>
            <a:xfrm>
              <a:off x="2295741" y="990998"/>
              <a:ext cx="90516" cy="53681"/>
            </a:xfrm>
            <a:custGeom>
              <a:avLst/>
              <a:gdLst/>
              <a:ahLst/>
              <a:cxnLst/>
              <a:rect l="l" t="t" r="r" b="b"/>
              <a:pathLst>
                <a:path w="2101" h="1246" extrusionOk="0">
                  <a:moveTo>
                    <a:pt x="1451" y="0"/>
                  </a:moveTo>
                  <a:cubicBezTo>
                    <a:pt x="835" y="0"/>
                    <a:pt x="272" y="386"/>
                    <a:pt x="42" y="977"/>
                  </a:cubicBezTo>
                  <a:cubicBezTo>
                    <a:pt x="0" y="1061"/>
                    <a:pt x="42" y="1187"/>
                    <a:pt x="126" y="1229"/>
                  </a:cubicBezTo>
                  <a:lnTo>
                    <a:pt x="168" y="1229"/>
                  </a:lnTo>
                  <a:cubicBezTo>
                    <a:pt x="191" y="1240"/>
                    <a:pt x="213" y="1245"/>
                    <a:pt x="235" y="1245"/>
                  </a:cubicBezTo>
                  <a:cubicBezTo>
                    <a:pt x="294" y="1245"/>
                    <a:pt x="347" y="1206"/>
                    <a:pt x="378" y="1145"/>
                  </a:cubicBezTo>
                  <a:cubicBezTo>
                    <a:pt x="543" y="651"/>
                    <a:pt x="991" y="363"/>
                    <a:pt x="1461" y="363"/>
                  </a:cubicBezTo>
                  <a:cubicBezTo>
                    <a:pt x="1590" y="363"/>
                    <a:pt x="1721" y="385"/>
                    <a:pt x="1848" y="431"/>
                  </a:cubicBezTo>
                  <a:cubicBezTo>
                    <a:pt x="1871" y="442"/>
                    <a:pt x="1893" y="447"/>
                    <a:pt x="1915" y="447"/>
                  </a:cubicBezTo>
                  <a:cubicBezTo>
                    <a:pt x="1974" y="447"/>
                    <a:pt x="2028" y="408"/>
                    <a:pt x="2058" y="347"/>
                  </a:cubicBezTo>
                  <a:cubicBezTo>
                    <a:pt x="2100" y="221"/>
                    <a:pt x="2058" y="137"/>
                    <a:pt x="1974" y="95"/>
                  </a:cubicBezTo>
                  <a:cubicBezTo>
                    <a:pt x="1800" y="30"/>
                    <a:pt x="1624" y="0"/>
                    <a:pt x="145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1"/>
            <p:cNvSpPr/>
            <p:nvPr/>
          </p:nvSpPr>
          <p:spPr>
            <a:xfrm>
              <a:off x="2534634" y="993497"/>
              <a:ext cx="95945" cy="43944"/>
            </a:xfrm>
            <a:custGeom>
              <a:avLst/>
              <a:gdLst/>
              <a:ahLst/>
              <a:cxnLst/>
              <a:rect l="l" t="t" r="r" b="b"/>
              <a:pathLst>
                <a:path w="2227" h="1020" extrusionOk="0">
                  <a:moveTo>
                    <a:pt x="875" y="1"/>
                  </a:moveTo>
                  <a:cubicBezTo>
                    <a:pt x="620" y="1"/>
                    <a:pt x="362" y="66"/>
                    <a:pt x="126" y="205"/>
                  </a:cubicBezTo>
                  <a:cubicBezTo>
                    <a:pt x="42" y="247"/>
                    <a:pt x="0" y="373"/>
                    <a:pt x="42" y="457"/>
                  </a:cubicBezTo>
                  <a:cubicBezTo>
                    <a:pt x="104" y="518"/>
                    <a:pt x="165" y="557"/>
                    <a:pt x="227" y="557"/>
                  </a:cubicBezTo>
                  <a:cubicBezTo>
                    <a:pt x="249" y="557"/>
                    <a:pt x="272" y="552"/>
                    <a:pt x="294" y="541"/>
                  </a:cubicBezTo>
                  <a:cubicBezTo>
                    <a:pt x="485" y="424"/>
                    <a:pt x="695" y="368"/>
                    <a:pt x="902" y="368"/>
                  </a:cubicBezTo>
                  <a:cubicBezTo>
                    <a:pt x="1287" y="368"/>
                    <a:pt x="1657" y="563"/>
                    <a:pt x="1849" y="919"/>
                  </a:cubicBezTo>
                  <a:cubicBezTo>
                    <a:pt x="1910" y="980"/>
                    <a:pt x="1972" y="1019"/>
                    <a:pt x="2033" y="1019"/>
                  </a:cubicBezTo>
                  <a:cubicBezTo>
                    <a:pt x="2056" y="1019"/>
                    <a:pt x="2078" y="1014"/>
                    <a:pt x="2101" y="1003"/>
                  </a:cubicBezTo>
                  <a:cubicBezTo>
                    <a:pt x="2185" y="961"/>
                    <a:pt x="2227" y="835"/>
                    <a:pt x="2185" y="751"/>
                  </a:cubicBezTo>
                  <a:cubicBezTo>
                    <a:pt x="1903" y="272"/>
                    <a:pt x="1395" y="1"/>
                    <a:pt x="875"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1"/>
            <p:cNvSpPr/>
            <p:nvPr/>
          </p:nvSpPr>
          <p:spPr>
            <a:xfrm>
              <a:off x="2480307" y="1142649"/>
              <a:ext cx="47132" cy="76859"/>
            </a:xfrm>
            <a:custGeom>
              <a:avLst/>
              <a:gdLst/>
              <a:ahLst/>
              <a:cxnLst/>
              <a:rect l="l" t="t" r="r" b="b"/>
              <a:pathLst>
                <a:path w="1094" h="1784" extrusionOk="0">
                  <a:moveTo>
                    <a:pt x="387" y="0"/>
                  </a:moveTo>
                  <a:cubicBezTo>
                    <a:pt x="259" y="0"/>
                    <a:pt x="128" y="157"/>
                    <a:pt x="253" y="313"/>
                  </a:cubicBezTo>
                  <a:cubicBezTo>
                    <a:pt x="715" y="902"/>
                    <a:pt x="673" y="1154"/>
                    <a:pt x="631" y="1238"/>
                  </a:cubicBezTo>
                  <a:cubicBezTo>
                    <a:pt x="547" y="1406"/>
                    <a:pt x="211" y="1448"/>
                    <a:pt x="211" y="1448"/>
                  </a:cubicBezTo>
                  <a:cubicBezTo>
                    <a:pt x="1" y="1448"/>
                    <a:pt x="1" y="1784"/>
                    <a:pt x="211" y="1784"/>
                  </a:cubicBezTo>
                  <a:cubicBezTo>
                    <a:pt x="505" y="1784"/>
                    <a:pt x="799" y="1658"/>
                    <a:pt x="967" y="1406"/>
                  </a:cubicBezTo>
                  <a:cubicBezTo>
                    <a:pt x="1093" y="1070"/>
                    <a:pt x="967" y="650"/>
                    <a:pt x="505" y="61"/>
                  </a:cubicBezTo>
                  <a:cubicBezTo>
                    <a:pt x="473" y="19"/>
                    <a:pt x="430" y="0"/>
                    <a:pt x="387"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1"/>
            <p:cNvSpPr/>
            <p:nvPr/>
          </p:nvSpPr>
          <p:spPr>
            <a:xfrm>
              <a:off x="2413356" y="2911702"/>
              <a:ext cx="942990" cy="1525767"/>
            </a:xfrm>
            <a:custGeom>
              <a:avLst/>
              <a:gdLst/>
              <a:ahLst/>
              <a:cxnLst/>
              <a:rect l="l" t="t" r="r" b="b"/>
              <a:pathLst>
                <a:path w="21888" h="35415" extrusionOk="0">
                  <a:moveTo>
                    <a:pt x="4160" y="1"/>
                  </a:moveTo>
                  <a:cubicBezTo>
                    <a:pt x="3109" y="1"/>
                    <a:pt x="2101" y="379"/>
                    <a:pt x="1387" y="1135"/>
                  </a:cubicBezTo>
                  <a:cubicBezTo>
                    <a:pt x="589" y="1849"/>
                    <a:pt x="169" y="2857"/>
                    <a:pt x="127" y="3908"/>
                  </a:cubicBezTo>
                  <a:cubicBezTo>
                    <a:pt x="1" y="10041"/>
                    <a:pt x="5588" y="17771"/>
                    <a:pt x="11889" y="25753"/>
                  </a:cubicBezTo>
                  <a:cubicBezTo>
                    <a:pt x="14452" y="28945"/>
                    <a:pt x="17141" y="32222"/>
                    <a:pt x="19577" y="35415"/>
                  </a:cubicBezTo>
                  <a:lnTo>
                    <a:pt x="21888" y="33567"/>
                  </a:lnTo>
                  <a:lnTo>
                    <a:pt x="17099" y="21888"/>
                  </a:lnTo>
                  <a:lnTo>
                    <a:pt x="9579" y="3572"/>
                  </a:lnTo>
                  <a:cubicBezTo>
                    <a:pt x="8655" y="1387"/>
                    <a:pt x="6554" y="1"/>
                    <a:pt x="4160" y="1"/>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1"/>
            <p:cNvSpPr/>
            <p:nvPr/>
          </p:nvSpPr>
          <p:spPr>
            <a:xfrm>
              <a:off x="3256783" y="4357810"/>
              <a:ext cx="375507" cy="469298"/>
            </a:xfrm>
            <a:custGeom>
              <a:avLst/>
              <a:gdLst/>
              <a:ahLst/>
              <a:cxnLst/>
              <a:rect l="l" t="t" r="r" b="b"/>
              <a:pathLst>
                <a:path w="8716" h="10893" extrusionOk="0">
                  <a:moveTo>
                    <a:pt x="2311" y="1"/>
                  </a:moveTo>
                  <a:cubicBezTo>
                    <a:pt x="3655" y="1429"/>
                    <a:pt x="4831" y="2983"/>
                    <a:pt x="5840" y="4664"/>
                  </a:cubicBezTo>
                  <a:cubicBezTo>
                    <a:pt x="6563" y="5930"/>
                    <a:pt x="5470" y="7152"/>
                    <a:pt x="4329" y="7152"/>
                  </a:cubicBezTo>
                  <a:cubicBezTo>
                    <a:pt x="3879" y="7152"/>
                    <a:pt x="3423" y="6963"/>
                    <a:pt x="3067" y="6512"/>
                  </a:cubicBezTo>
                  <a:cubicBezTo>
                    <a:pt x="1933" y="5042"/>
                    <a:pt x="924" y="3445"/>
                    <a:pt x="0" y="1849"/>
                  </a:cubicBezTo>
                  <a:lnTo>
                    <a:pt x="0" y="1849"/>
                  </a:lnTo>
                  <a:cubicBezTo>
                    <a:pt x="1176" y="6218"/>
                    <a:pt x="3403" y="8444"/>
                    <a:pt x="4999" y="10125"/>
                  </a:cubicBezTo>
                  <a:lnTo>
                    <a:pt x="5041" y="10125"/>
                  </a:lnTo>
                  <a:cubicBezTo>
                    <a:pt x="5546" y="10657"/>
                    <a:pt x="6131" y="10892"/>
                    <a:pt x="6671" y="10892"/>
                  </a:cubicBezTo>
                  <a:cubicBezTo>
                    <a:pt x="7791" y="10892"/>
                    <a:pt x="8715" y="9877"/>
                    <a:pt x="8318" y="8402"/>
                  </a:cubicBezTo>
                  <a:cubicBezTo>
                    <a:pt x="7268" y="4580"/>
                    <a:pt x="5924" y="3025"/>
                    <a:pt x="2311"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1"/>
            <p:cNvSpPr/>
            <p:nvPr/>
          </p:nvSpPr>
          <p:spPr>
            <a:xfrm>
              <a:off x="3256783" y="4357810"/>
              <a:ext cx="281372" cy="308471"/>
            </a:xfrm>
            <a:custGeom>
              <a:avLst/>
              <a:gdLst/>
              <a:ahLst/>
              <a:cxnLst/>
              <a:rect l="l" t="t" r="r" b="b"/>
              <a:pathLst>
                <a:path w="6531" h="7160" extrusionOk="0">
                  <a:moveTo>
                    <a:pt x="2311" y="1"/>
                  </a:moveTo>
                  <a:lnTo>
                    <a:pt x="0" y="1849"/>
                  </a:lnTo>
                  <a:cubicBezTo>
                    <a:pt x="924" y="3487"/>
                    <a:pt x="1933" y="5042"/>
                    <a:pt x="3067" y="6512"/>
                  </a:cubicBezTo>
                  <a:cubicBezTo>
                    <a:pt x="3426" y="6968"/>
                    <a:pt x="3885" y="7160"/>
                    <a:pt x="4335" y="7160"/>
                  </a:cubicBezTo>
                  <a:cubicBezTo>
                    <a:pt x="5461" y="7160"/>
                    <a:pt x="6530" y="5955"/>
                    <a:pt x="5840" y="4664"/>
                  </a:cubicBezTo>
                  <a:cubicBezTo>
                    <a:pt x="4831" y="2983"/>
                    <a:pt x="3655" y="1429"/>
                    <a:pt x="2311"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1"/>
            <p:cNvSpPr/>
            <p:nvPr/>
          </p:nvSpPr>
          <p:spPr>
            <a:xfrm>
              <a:off x="1875816" y="2951554"/>
              <a:ext cx="942990" cy="1525767"/>
            </a:xfrm>
            <a:custGeom>
              <a:avLst/>
              <a:gdLst/>
              <a:ahLst/>
              <a:cxnLst/>
              <a:rect l="l" t="t" r="r" b="b"/>
              <a:pathLst>
                <a:path w="21888" h="35415" extrusionOk="0">
                  <a:moveTo>
                    <a:pt x="4202" y="0"/>
                  </a:moveTo>
                  <a:cubicBezTo>
                    <a:pt x="3151" y="0"/>
                    <a:pt x="2143" y="420"/>
                    <a:pt x="1387" y="1134"/>
                  </a:cubicBezTo>
                  <a:cubicBezTo>
                    <a:pt x="631" y="1848"/>
                    <a:pt x="169" y="2857"/>
                    <a:pt x="169" y="3907"/>
                  </a:cubicBezTo>
                  <a:cubicBezTo>
                    <a:pt x="1" y="10040"/>
                    <a:pt x="5630" y="17770"/>
                    <a:pt x="11932" y="25752"/>
                  </a:cubicBezTo>
                  <a:cubicBezTo>
                    <a:pt x="14494" y="28945"/>
                    <a:pt x="17141" y="32221"/>
                    <a:pt x="19577" y="35414"/>
                  </a:cubicBezTo>
                  <a:lnTo>
                    <a:pt x="21888" y="33566"/>
                  </a:lnTo>
                  <a:lnTo>
                    <a:pt x="17099" y="21887"/>
                  </a:lnTo>
                  <a:lnTo>
                    <a:pt x="9579" y="3613"/>
                  </a:lnTo>
                  <a:cubicBezTo>
                    <a:pt x="8697" y="1428"/>
                    <a:pt x="6554" y="0"/>
                    <a:pt x="4202" y="0"/>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1"/>
            <p:cNvSpPr/>
            <p:nvPr/>
          </p:nvSpPr>
          <p:spPr>
            <a:xfrm>
              <a:off x="2719242" y="4397618"/>
              <a:ext cx="375507" cy="469298"/>
            </a:xfrm>
            <a:custGeom>
              <a:avLst/>
              <a:gdLst/>
              <a:ahLst/>
              <a:cxnLst/>
              <a:rect l="l" t="t" r="r" b="b"/>
              <a:pathLst>
                <a:path w="8716" h="10893" extrusionOk="0">
                  <a:moveTo>
                    <a:pt x="2311" y="1"/>
                  </a:moveTo>
                  <a:cubicBezTo>
                    <a:pt x="3655" y="1429"/>
                    <a:pt x="4873" y="2983"/>
                    <a:pt x="5882" y="4664"/>
                  </a:cubicBezTo>
                  <a:cubicBezTo>
                    <a:pt x="6572" y="5955"/>
                    <a:pt x="5482" y="7160"/>
                    <a:pt x="4343" y="7160"/>
                  </a:cubicBezTo>
                  <a:cubicBezTo>
                    <a:pt x="3889" y="7160"/>
                    <a:pt x="3427" y="6968"/>
                    <a:pt x="3067" y="6512"/>
                  </a:cubicBezTo>
                  <a:cubicBezTo>
                    <a:pt x="1933" y="5042"/>
                    <a:pt x="924" y="3488"/>
                    <a:pt x="0" y="1849"/>
                  </a:cubicBezTo>
                  <a:lnTo>
                    <a:pt x="0" y="1849"/>
                  </a:lnTo>
                  <a:cubicBezTo>
                    <a:pt x="1219" y="6218"/>
                    <a:pt x="3403" y="8445"/>
                    <a:pt x="5041" y="10125"/>
                  </a:cubicBezTo>
                  <a:cubicBezTo>
                    <a:pt x="5546" y="10657"/>
                    <a:pt x="6131" y="10893"/>
                    <a:pt x="6671" y="10893"/>
                  </a:cubicBezTo>
                  <a:cubicBezTo>
                    <a:pt x="7791" y="10893"/>
                    <a:pt x="8715" y="9877"/>
                    <a:pt x="8318" y="8403"/>
                  </a:cubicBezTo>
                  <a:cubicBezTo>
                    <a:pt x="7268" y="4580"/>
                    <a:pt x="5966" y="3025"/>
                    <a:pt x="2353"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1"/>
            <p:cNvSpPr/>
            <p:nvPr/>
          </p:nvSpPr>
          <p:spPr>
            <a:xfrm>
              <a:off x="2719242" y="4397618"/>
              <a:ext cx="283138" cy="308514"/>
            </a:xfrm>
            <a:custGeom>
              <a:avLst/>
              <a:gdLst/>
              <a:ahLst/>
              <a:cxnLst/>
              <a:rect l="l" t="t" r="r" b="b"/>
              <a:pathLst>
                <a:path w="6572" h="7161" extrusionOk="0">
                  <a:moveTo>
                    <a:pt x="2311" y="1"/>
                  </a:moveTo>
                  <a:lnTo>
                    <a:pt x="0" y="1849"/>
                  </a:lnTo>
                  <a:cubicBezTo>
                    <a:pt x="924" y="3488"/>
                    <a:pt x="1933" y="5042"/>
                    <a:pt x="3067" y="6512"/>
                  </a:cubicBezTo>
                  <a:cubicBezTo>
                    <a:pt x="3428" y="6969"/>
                    <a:pt x="3891" y="7161"/>
                    <a:pt x="4347" y="7161"/>
                  </a:cubicBezTo>
                  <a:cubicBezTo>
                    <a:pt x="5484" y="7161"/>
                    <a:pt x="6571" y="5965"/>
                    <a:pt x="5882" y="4706"/>
                  </a:cubicBezTo>
                  <a:cubicBezTo>
                    <a:pt x="4873" y="2983"/>
                    <a:pt x="3655" y="1429"/>
                    <a:pt x="2311"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1"/>
            <p:cNvSpPr/>
            <p:nvPr/>
          </p:nvSpPr>
          <p:spPr>
            <a:xfrm>
              <a:off x="2657677" y="2266370"/>
              <a:ext cx="796423" cy="930065"/>
            </a:xfrm>
            <a:custGeom>
              <a:avLst/>
              <a:gdLst/>
              <a:ahLst/>
              <a:cxnLst/>
              <a:rect l="l" t="t" r="r" b="b"/>
              <a:pathLst>
                <a:path w="18486" h="21588" extrusionOk="0">
                  <a:moveTo>
                    <a:pt x="16564" y="1"/>
                  </a:moveTo>
                  <a:cubicBezTo>
                    <a:pt x="15109" y="1"/>
                    <a:pt x="13707" y="402"/>
                    <a:pt x="12730" y="781"/>
                  </a:cubicBezTo>
                  <a:lnTo>
                    <a:pt x="12898" y="991"/>
                  </a:lnTo>
                  <a:cubicBezTo>
                    <a:pt x="9033" y="3091"/>
                    <a:pt x="4202" y="6788"/>
                    <a:pt x="2942" y="7796"/>
                  </a:cubicBezTo>
                  <a:cubicBezTo>
                    <a:pt x="2732" y="7964"/>
                    <a:pt x="2522" y="8174"/>
                    <a:pt x="2395" y="8426"/>
                  </a:cubicBezTo>
                  <a:cubicBezTo>
                    <a:pt x="1891" y="9435"/>
                    <a:pt x="505" y="12123"/>
                    <a:pt x="421" y="13425"/>
                  </a:cubicBezTo>
                  <a:cubicBezTo>
                    <a:pt x="1" y="19433"/>
                    <a:pt x="2984" y="21113"/>
                    <a:pt x="4454" y="21575"/>
                  </a:cubicBezTo>
                  <a:cubicBezTo>
                    <a:pt x="4486" y="21583"/>
                    <a:pt x="4518" y="21587"/>
                    <a:pt x="4550" y="21587"/>
                  </a:cubicBezTo>
                  <a:cubicBezTo>
                    <a:pt x="4842" y="21587"/>
                    <a:pt x="5060" y="21253"/>
                    <a:pt x="4832" y="20987"/>
                  </a:cubicBezTo>
                  <a:cubicBezTo>
                    <a:pt x="4370" y="20357"/>
                    <a:pt x="3824" y="19769"/>
                    <a:pt x="3278" y="19181"/>
                  </a:cubicBezTo>
                  <a:lnTo>
                    <a:pt x="3278" y="19181"/>
                  </a:lnTo>
                  <a:cubicBezTo>
                    <a:pt x="4220" y="20029"/>
                    <a:pt x="4805" y="20282"/>
                    <a:pt x="5168" y="20282"/>
                  </a:cubicBezTo>
                  <a:cubicBezTo>
                    <a:pt x="5452" y="20282"/>
                    <a:pt x="5598" y="20127"/>
                    <a:pt x="5672" y="19979"/>
                  </a:cubicBezTo>
                  <a:cubicBezTo>
                    <a:pt x="5714" y="19853"/>
                    <a:pt x="5672" y="19685"/>
                    <a:pt x="5588" y="19643"/>
                  </a:cubicBezTo>
                  <a:cubicBezTo>
                    <a:pt x="4832" y="18971"/>
                    <a:pt x="4202" y="18215"/>
                    <a:pt x="3782" y="17332"/>
                  </a:cubicBezTo>
                  <a:lnTo>
                    <a:pt x="3782" y="17332"/>
                  </a:lnTo>
                  <a:cubicBezTo>
                    <a:pt x="4664" y="18425"/>
                    <a:pt x="5294" y="18719"/>
                    <a:pt x="5672" y="18719"/>
                  </a:cubicBezTo>
                  <a:cubicBezTo>
                    <a:pt x="5924" y="18719"/>
                    <a:pt x="6176" y="18593"/>
                    <a:pt x="6302" y="18341"/>
                  </a:cubicBezTo>
                  <a:cubicBezTo>
                    <a:pt x="4748" y="17206"/>
                    <a:pt x="3950" y="15316"/>
                    <a:pt x="4286" y="13425"/>
                  </a:cubicBezTo>
                  <a:cubicBezTo>
                    <a:pt x="4496" y="12291"/>
                    <a:pt x="4832" y="11199"/>
                    <a:pt x="5336" y="10191"/>
                  </a:cubicBezTo>
                  <a:cubicBezTo>
                    <a:pt x="10251" y="7922"/>
                    <a:pt x="16469" y="5990"/>
                    <a:pt x="18065" y="2839"/>
                  </a:cubicBezTo>
                  <a:cubicBezTo>
                    <a:pt x="18485" y="1957"/>
                    <a:pt x="18485" y="991"/>
                    <a:pt x="18023" y="150"/>
                  </a:cubicBezTo>
                  <a:cubicBezTo>
                    <a:pt x="17540" y="45"/>
                    <a:pt x="17049" y="1"/>
                    <a:pt x="16564"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1"/>
            <p:cNvSpPr/>
            <p:nvPr/>
          </p:nvSpPr>
          <p:spPr>
            <a:xfrm>
              <a:off x="2386214" y="1267588"/>
              <a:ext cx="79660" cy="344660"/>
            </a:xfrm>
            <a:custGeom>
              <a:avLst/>
              <a:gdLst/>
              <a:ahLst/>
              <a:cxnLst/>
              <a:rect l="l" t="t" r="r" b="b"/>
              <a:pathLst>
                <a:path w="1849" h="8000" extrusionOk="0">
                  <a:moveTo>
                    <a:pt x="1374" y="1"/>
                  </a:moveTo>
                  <a:cubicBezTo>
                    <a:pt x="1297" y="1"/>
                    <a:pt x="1216" y="19"/>
                    <a:pt x="1135" y="60"/>
                  </a:cubicBezTo>
                  <a:lnTo>
                    <a:pt x="253" y="816"/>
                  </a:lnTo>
                  <a:cubicBezTo>
                    <a:pt x="85" y="984"/>
                    <a:pt x="0" y="1236"/>
                    <a:pt x="42" y="1446"/>
                  </a:cubicBezTo>
                  <a:cubicBezTo>
                    <a:pt x="169" y="2875"/>
                    <a:pt x="757" y="7874"/>
                    <a:pt x="715" y="8000"/>
                  </a:cubicBezTo>
                  <a:lnTo>
                    <a:pt x="1429" y="7832"/>
                  </a:lnTo>
                  <a:lnTo>
                    <a:pt x="757" y="1908"/>
                  </a:lnTo>
                  <a:cubicBezTo>
                    <a:pt x="715" y="1572"/>
                    <a:pt x="883" y="1236"/>
                    <a:pt x="1177" y="1110"/>
                  </a:cubicBezTo>
                  <a:lnTo>
                    <a:pt x="1639" y="816"/>
                  </a:lnTo>
                  <a:cubicBezTo>
                    <a:pt x="1765" y="732"/>
                    <a:pt x="1849" y="606"/>
                    <a:pt x="1849" y="438"/>
                  </a:cubicBezTo>
                  <a:cubicBezTo>
                    <a:pt x="1817" y="183"/>
                    <a:pt x="1616" y="1"/>
                    <a:pt x="1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2297551" y="1547064"/>
              <a:ext cx="340266" cy="525607"/>
            </a:xfrm>
            <a:custGeom>
              <a:avLst/>
              <a:gdLst/>
              <a:ahLst/>
              <a:cxnLst/>
              <a:rect l="l" t="t" r="r" b="b"/>
              <a:pathLst>
                <a:path w="7898" h="12200" extrusionOk="0">
                  <a:moveTo>
                    <a:pt x="6427" y="1"/>
                  </a:moveTo>
                  <a:lnTo>
                    <a:pt x="0" y="1555"/>
                  </a:lnTo>
                  <a:lnTo>
                    <a:pt x="3151" y="11595"/>
                  </a:lnTo>
                  <a:cubicBezTo>
                    <a:pt x="3260" y="11961"/>
                    <a:pt x="3625" y="12199"/>
                    <a:pt x="4023" y="12199"/>
                  </a:cubicBezTo>
                  <a:cubicBezTo>
                    <a:pt x="4082" y="12199"/>
                    <a:pt x="4141" y="12194"/>
                    <a:pt x="4201" y="12183"/>
                  </a:cubicBezTo>
                  <a:lnTo>
                    <a:pt x="7184" y="11385"/>
                  </a:lnTo>
                  <a:cubicBezTo>
                    <a:pt x="7604" y="11301"/>
                    <a:pt x="7898" y="10881"/>
                    <a:pt x="7856" y="10461"/>
                  </a:cubicBezTo>
                  <a:lnTo>
                    <a:pt x="6427"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2260457" y="1531942"/>
              <a:ext cx="360601" cy="122914"/>
            </a:xfrm>
            <a:custGeom>
              <a:avLst/>
              <a:gdLst/>
              <a:ahLst/>
              <a:cxnLst/>
              <a:rect l="l" t="t" r="r" b="b"/>
              <a:pathLst>
                <a:path w="8370" h="2853" extrusionOk="0">
                  <a:moveTo>
                    <a:pt x="7400" y="1"/>
                  </a:moveTo>
                  <a:cubicBezTo>
                    <a:pt x="7351" y="1"/>
                    <a:pt x="7300" y="5"/>
                    <a:pt x="7246" y="15"/>
                  </a:cubicBezTo>
                  <a:lnTo>
                    <a:pt x="819" y="1486"/>
                  </a:lnTo>
                  <a:cubicBezTo>
                    <a:pt x="0" y="1681"/>
                    <a:pt x="195" y="2852"/>
                    <a:pt x="932" y="2852"/>
                  </a:cubicBezTo>
                  <a:cubicBezTo>
                    <a:pt x="989" y="2852"/>
                    <a:pt x="1050" y="2845"/>
                    <a:pt x="1113" y="2830"/>
                  </a:cubicBezTo>
                  <a:lnTo>
                    <a:pt x="7541" y="1360"/>
                  </a:lnTo>
                  <a:cubicBezTo>
                    <a:pt x="8370" y="1162"/>
                    <a:pt x="8160" y="1"/>
                    <a:pt x="7400"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1560926" y="1634306"/>
              <a:ext cx="1118551" cy="779018"/>
            </a:xfrm>
            <a:custGeom>
              <a:avLst/>
              <a:gdLst/>
              <a:ahLst/>
              <a:cxnLst/>
              <a:rect l="l" t="t" r="r" b="b"/>
              <a:pathLst>
                <a:path w="25963" h="18082" extrusionOk="0">
                  <a:moveTo>
                    <a:pt x="23663" y="0"/>
                  </a:moveTo>
                  <a:cubicBezTo>
                    <a:pt x="18759" y="0"/>
                    <a:pt x="15082" y="4865"/>
                    <a:pt x="15082" y="4865"/>
                  </a:cubicBezTo>
                  <a:lnTo>
                    <a:pt x="2269" y="11797"/>
                  </a:lnTo>
                  <a:cubicBezTo>
                    <a:pt x="504" y="12721"/>
                    <a:pt x="0" y="15031"/>
                    <a:pt x="1134" y="16670"/>
                  </a:cubicBezTo>
                  <a:cubicBezTo>
                    <a:pt x="1801" y="17598"/>
                    <a:pt x="2831" y="18081"/>
                    <a:pt x="3875" y="18081"/>
                  </a:cubicBezTo>
                  <a:cubicBezTo>
                    <a:pt x="4673" y="18081"/>
                    <a:pt x="5478" y="17799"/>
                    <a:pt x="6133" y="17216"/>
                  </a:cubicBezTo>
                  <a:lnTo>
                    <a:pt x="17056" y="7386"/>
                  </a:lnTo>
                  <a:lnTo>
                    <a:pt x="21887" y="6419"/>
                  </a:lnTo>
                  <a:cubicBezTo>
                    <a:pt x="24408" y="6251"/>
                    <a:pt x="23862" y="5201"/>
                    <a:pt x="23862" y="5201"/>
                  </a:cubicBezTo>
                  <a:cubicBezTo>
                    <a:pt x="25332" y="5117"/>
                    <a:pt x="25080" y="3983"/>
                    <a:pt x="25080" y="3983"/>
                  </a:cubicBezTo>
                  <a:cubicBezTo>
                    <a:pt x="25206" y="3899"/>
                    <a:pt x="25332" y="3815"/>
                    <a:pt x="25458" y="3731"/>
                  </a:cubicBezTo>
                  <a:cubicBezTo>
                    <a:pt x="25962" y="3353"/>
                    <a:pt x="25836" y="2513"/>
                    <a:pt x="25206" y="2303"/>
                  </a:cubicBezTo>
                  <a:cubicBezTo>
                    <a:pt x="24520" y="2147"/>
                    <a:pt x="23812" y="2060"/>
                    <a:pt x="23097" y="2060"/>
                  </a:cubicBezTo>
                  <a:cubicBezTo>
                    <a:pt x="22848" y="2060"/>
                    <a:pt x="22599" y="2071"/>
                    <a:pt x="22349" y="2092"/>
                  </a:cubicBezTo>
                  <a:lnTo>
                    <a:pt x="22601" y="1462"/>
                  </a:lnTo>
                  <a:cubicBezTo>
                    <a:pt x="25836" y="1294"/>
                    <a:pt x="24408" y="34"/>
                    <a:pt x="24408" y="34"/>
                  </a:cubicBezTo>
                  <a:lnTo>
                    <a:pt x="24366" y="34"/>
                  </a:lnTo>
                  <a:cubicBezTo>
                    <a:pt x="24129" y="11"/>
                    <a:pt x="23894" y="0"/>
                    <a:pt x="23663"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2721052" y="1576016"/>
              <a:ext cx="713145" cy="724001"/>
            </a:xfrm>
            <a:custGeom>
              <a:avLst/>
              <a:gdLst/>
              <a:ahLst/>
              <a:cxnLst/>
              <a:rect l="l" t="t" r="r" b="b"/>
              <a:pathLst>
                <a:path w="16553" h="16805" extrusionOk="0">
                  <a:moveTo>
                    <a:pt x="2017" y="1"/>
                  </a:moveTo>
                  <a:cubicBezTo>
                    <a:pt x="0" y="505"/>
                    <a:pt x="882" y="4790"/>
                    <a:pt x="1387" y="6722"/>
                  </a:cubicBezTo>
                  <a:cubicBezTo>
                    <a:pt x="1555" y="7352"/>
                    <a:pt x="1849" y="7941"/>
                    <a:pt x="2269" y="8403"/>
                  </a:cubicBezTo>
                  <a:lnTo>
                    <a:pt x="11259" y="16805"/>
                  </a:lnTo>
                  <a:cubicBezTo>
                    <a:pt x="12236" y="16426"/>
                    <a:pt x="13638" y="16025"/>
                    <a:pt x="15093" y="16025"/>
                  </a:cubicBezTo>
                  <a:cubicBezTo>
                    <a:pt x="15578" y="16025"/>
                    <a:pt x="16069" y="16069"/>
                    <a:pt x="16552" y="16174"/>
                  </a:cubicBezTo>
                  <a:cubicBezTo>
                    <a:pt x="16552" y="16132"/>
                    <a:pt x="16510" y="16090"/>
                    <a:pt x="16468" y="16048"/>
                  </a:cubicBezTo>
                  <a:cubicBezTo>
                    <a:pt x="11343" y="7142"/>
                    <a:pt x="2017" y="1"/>
                    <a:pt x="2017"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1"/>
            <p:cNvSpPr/>
            <p:nvPr/>
          </p:nvSpPr>
          <p:spPr>
            <a:xfrm>
              <a:off x="2051377" y="614328"/>
              <a:ext cx="767429" cy="753599"/>
            </a:xfrm>
            <a:custGeom>
              <a:avLst/>
              <a:gdLst/>
              <a:ahLst/>
              <a:cxnLst/>
              <a:rect l="l" t="t" r="r" b="b"/>
              <a:pathLst>
                <a:path w="17813" h="17492" extrusionOk="0">
                  <a:moveTo>
                    <a:pt x="9867" y="1"/>
                  </a:moveTo>
                  <a:cubicBezTo>
                    <a:pt x="6610" y="1"/>
                    <a:pt x="3576" y="2957"/>
                    <a:pt x="2101" y="5939"/>
                  </a:cubicBezTo>
                  <a:cubicBezTo>
                    <a:pt x="925" y="8333"/>
                    <a:pt x="1" y="12072"/>
                    <a:pt x="1429" y="14551"/>
                  </a:cubicBezTo>
                  <a:cubicBezTo>
                    <a:pt x="2550" y="16457"/>
                    <a:pt x="4769" y="17233"/>
                    <a:pt x="6842" y="17233"/>
                  </a:cubicBezTo>
                  <a:cubicBezTo>
                    <a:pt x="7099" y="17233"/>
                    <a:pt x="7354" y="17221"/>
                    <a:pt x="7604" y="17198"/>
                  </a:cubicBezTo>
                  <a:cubicBezTo>
                    <a:pt x="7058" y="16819"/>
                    <a:pt x="6344" y="16693"/>
                    <a:pt x="5756" y="16273"/>
                  </a:cubicBezTo>
                  <a:cubicBezTo>
                    <a:pt x="5126" y="15853"/>
                    <a:pt x="4622" y="15265"/>
                    <a:pt x="4202" y="14635"/>
                  </a:cubicBezTo>
                  <a:cubicBezTo>
                    <a:pt x="3614" y="13627"/>
                    <a:pt x="3656" y="12324"/>
                    <a:pt x="3866" y="11190"/>
                  </a:cubicBezTo>
                  <a:cubicBezTo>
                    <a:pt x="4076" y="9888"/>
                    <a:pt x="5000" y="8838"/>
                    <a:pt x="6218" y="8460"/>
                  </a:cubicBezTo>
                  <a:cubicBezTo>
                    <a:pt x="7352" y="8123"/>
                    <a:pt x="8487" y="8165"/>
                    <a:pt x="9663" y="7997"/>
                  </a:cubicBezTo>
                  <a:cubicBezTo>
                    <a:pt x="10755" y="7787"/>
                    <a:pt x="12520" y="6821"/>
                    <a:pt x="12478" y="5435"/>
                  </a:cubicBezTo>
                  <a:lnTo>
                    <a:pt x="12310" y="5183"/>
                  </a:lnTo>
                  <a:lnTo>
                    <a:pt x="12310" y="5183"/>
                  </a:lnTo>
                  <a:cubicBezTo>
                    <a:pt x="13024" y="5435"/>
                    <a:pt x="13696" y="6989"/>
                    <a:pt x="14032" y="7661"/>
                  </a:cubicBezTo>
                  <a:cubicBezTo>
                    <a:pt x="15670" y="10728"/>
                    <a:pt x="15754" y="15391"/>
                    <a:pt x="12730" y="17492"/>
                  </a:cubicBezTo>
                  <a:cubicBezTo>
                    <a:pt x="13066" y="17408"/>
                    <a:pt x="13402" y="17366"/>
                    <a:pt x="13696" y="17282"/>
                  </a:cubicBezTo>
                  <a:cubicBezTo>
                    <a:pt x="14662" y="17155"/>
                    <a:pt x="15502" y="16735"/>
                    <a:pt x="16132" y="16021"/>
                  </a:cubicBezTo>
                  <a:cubicBezTo>
                    <a:pt x="17813" y="14257"/>
                    <a:pt x="17603" y="11232"/>
                    <a:pt x="17183" y="8922"/>
                  </a:cubicBezTo>
                  <a:cubicBezTo>
                    <a:pt x="17141" y="8670"/>
                    <a:pt x="17099" y="8460"/>
                    <a:pt x="17057" y="8249"/>
                  </a:cubicBezTo>
                  <a:cubicBezTo>
                    <a:pt x="16426" y="5351"/>
                    <a:pt x="15292" y="2284"/>
                    <a:pt x="12646" y="772"/>
                  </a:cubicBezTo>
                  <a:cubicBezTo>
                    <a:pt x="11721" y="236"/>
                    <a:pt x="10785" y="1"/>
                    <a:pt x="9867" y="1"/>
                  </a:cubicBez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51"/>
          <p:cNvGrpSpPr/>
          <p:nvPr/>
        </p:nvGrpSpPr>
        <p:grpSpPr>
          <a:xfrm>
            <a:off x="549301" y="2119590"/>
            <a:ext cx="1985500" cy="2260582"/>
            <a:chOff x="-433474" y="1219465"/>
            <a:chExt cx="1985500" cy="2260582"/>
          </a:xfrm>
        </p:grpSpPr>
        <p:sp>
          <p:nvSpPr>
            <p:cNvPr id="770" name="Google Shape;770;p51"/>
            <p:cNvSpPr/>
            <p:nvPr/>
          </p:nvSpPr>
          <p:spPr>
            <a:xfrm>
              <a:off x="-348387"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F39B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1" name="Google Shape;771;p51"/>
            <p:cNvSpPr/>
            <p:nvPr/>
          </p:nvSpPr>
          <p:spPr>
            <a:xfrm>
              <a:off x="-433474"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EB5E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772" name="Google Shape;772;p51"/>
          <p:cNvSpPr txBox="1">
            <a:spLocks noGrp="1"/>
          </p:cNvSpPr>
          <p:nvPr>
            <p:ph type="title"/>
          </p:nvPr>
        </p:nvSpPr>
        <p:spPr>
          <a:xfrm>
            <a:off x="4716100" y="1868525"/>
            <a:ext cx="4357200" cy="18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Exploratory data analysis</a:t>
            </a:r>
            <a:endParaRPr/>
          </a:p>
        </p:txBody>
      </p:sp>
      <p:grpSp>
        <p:nvGrpSpPr>
          <p:cNvPr id="773" name="Google Shape;773;p51"/>
          <p:cNvGrpSpPr/>
          <p:nvPr/>
        </p:nvGrpSpPr>
        <p:grpSpPr>
          <a:xfrm>
            <a:off x="-1436199" y="2119590"/>
            <a:ext cx="1985500" cy="2260582"/>
            <a:chOff x="5486451" y="1219465"/>
            <a:chExt cx="1985500" cy="2260582"/>
          </a:xfrm>
        </p:grpSpPr>
        <p:sp>
          <p:nvSpPr>
            <p:cNvPr id="774" name="Google Shape;774;p51"/>
            <p:cNvSpPr/>
            <p:nvPr/>
          </p:nvSpPr>
          <p:spPr>
            <a:xfrm>
              <a:off x="5571538"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p:nvPr/>
          </p:nvSpPr>
          <p:spPr>
            <a:xfrm>
              <a:off x="5486451"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51"/>
          <p:cNvSpPr txBox="1">
            <a:spLocks noGrp="1"/>
          </p:cNvSpPr>
          <p:nvPr>
            <p:ph type="title" idx="2"/>
          </p:nvPr>
        </p:nvSpPr>
        <p:spPr>
          <a:xfrm>
            <a:off x="720002" y="2594425"/>
            <a:ext cx="1620300" cy="144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grpSp>
        <p:nvGrpSpPr>
          <p:cNvPr id="781" name="Google Shape;781;p52"/>
          <p:cNvGrpSpPr/>
          <p:nvPr/>
        </p:nvGrpSpPr>
        <p:grpSpPr>
          <a:xfrm>
            <a:off x="422506" y="2717138"/>
            <a:ext cx="8771225" cy="2021290"/>
            <a:chOff x="187550" y="2031275"/>
            <a:chExt cx="7180700" cy="1654625"/>
          </a:xfrm>
        </p:grpSpPr>
        <p:sp>
          <p:nvSpPr>
            <p:cNvPr id="782" name="Google Shape;782;p52"/>
            <p:cNvSpPr/>
            <p:nvPr/>
          </p:nvSpPr>
          <p:spPr>
            <a:xfrm>
              <a:off x="733975" y="2899025"/>
              <a:ext cx="6634275" cy="786875"/>
            </a:xfrm>
            <a:custGeom>
              <a:avLst/>
              <a:gdLst/>
              <a:ahLst/>
              <a:cxnLst/>
              <a:rect l="l" t="t" r="r" b="b"/>
              <a:pathLst>
                <a:path w="265371" h="31475" extrusionOk="0">
                  <a:moveTo>
                    <a:pt x="37225" y="17144"/>
                  </a:moveTo>
                  <a:cubicBezTo>
                    <a:pt x="41234" y="17830"/>
                    <a:pt x="52610" y="24388"/>
                    <a:pt x="52610" y="24388"/>
                  </a:cubicBezTo>
                  <a:cubicBezTo>
                    <a:pt x="68699" y="31474"/>
                    <a:pt x="93914" y="23456"/>
                    <a:pt x="103919" y="19729"/>
                  </a:cubicBezTo>
                  <a:cubicBezTo>
                    <a:pt x="107910" y="18234"/>
                    <a:pt x="111990" y="16986"/>
                    <a:pt x="116139" y="16001"/>
                  </a:cubicBezTo>
                  <a:cubicBezTo>
                    <a:pt x="167097" y="3939"/>
                    <a:pt x="174376" y="15157"/>
                    <a:pt x="179651" y="18902"/>
                  </a:cubicBezTo>
                  <a:cubicBezTo>
                    <a:pt x="193736" y="28872"/>
                    <a:pt x="265371" y="20221"/>
                    <a:pt x="265371" y="20221"/>
                  </a:cubicBezTo>
                  <a:lnTo>
                    <a:pt x="265371" y="5750"/>
                  </a:lnTo>
                  <a:cubicBezTo>
                    <a:pt x="265371" y="5750"/>
                    <a:pt x="196654" y="25144"/>
                    <a:pt x="182289" y="13188"/>
                  </a:cubicBezTo>
                  <a:cubicBezTo>
                    <a:pt x="166464" y="0"/>
                    <a:pt x="118988" y="10322"/>
                    <a:pt x="118988" y="10322"/>
                  </a:cubicBezTo>
                  <a:cubicBezTo>
                    <a:pt x="118988" y="10322"/>
                    <a:pt x="69543" y="23070"/>
                    <a:pt x="61402" y="19553"/>
                  </a:cubicBezTo>
                  <a:cubicBezTo>
                    <a:pt x="51836" y="15421"/>
                    <a:pt x="45067" y="11166"/>
                    <a:pt x="40302" y="10322"/>
                  </a:cubicBezTo>
                  <a:cubicBezTo>
                    <a:pt x="34147" y="9231"/>
                    <a:pt x="28995" y="13487"/>
                    <a:pt x="24740" y="14999"/>
                  </a:cubicBezTo>
                  <a:cubicBezTo>
                    <a:pt x="20731" y="16423"/>
                    <a:pt x="17338" y="16933"/>
                    <a:pt x="13100" y="16177"/>
                  </a:cubicBezTo>
                  <a:cubicBezTo>
                    <a:pt x="9161" y="15456"/>
                    <a:pt x="5504" y="15051"/>
                    <a:pt x="1882" y="17074"/>
                  </a:cubicBezTo>
                  <a:cubicBezTo>
                    <a:pt x="0" y="18146"/>
                    <a:pt x="1688" y="21047"/>
                    <a:pt x="3587" y="19992"/>
                  </a:cubicBezTo>
                  <a:cubicBezTo>
                    <a:pt x="6805" y="18181"/>
                    <a:pt x="10146" y="19078"/>
                    <a:pt x="13557" y="19658"/>
                  </a:cubicBezTo>
                  <a:cubicBezTo>
                    <a:pt x="16529" y="20203"/>
                    <a:pt x="19588" y="20063"/>
                    <a:pt x="22507" y="19271"/>
                  </a:cubicBezTo>
                  <a:cubicBezTo>
                    <a:pt x="25496" y="18463"/>
                    <a:pt x="28275" y="17566"/>
                    <a:pt x="31334" y="16986"/>
                  </a:cubicBezTo>
                  <a:cubicBezTo>
                    <a:pt x="33163" y="16634"/>
                    <a:pt x="35783" y="16880"/>
                    <a:pt x="37225" y="17144"/>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2"/>
            <p:cNvSpPr/>
            <p:nvPr/>
          </p:nvSpPr>
          <p:spPr>
            <a:xfrm>
              <a:off x="187550" y="2031275"/>
              <a:ext cx="1353525" cy="1436575"/>
            </a:xfrm>
            <a:custGeom>
              <a:avLst/>
              <a:gdLst/>
              <a:ahLst/>
              <a:cxnLst/>
              <a:rect l="l" t="t" r="r" b="b"/>
              <a:pathLst>
                <a:path w="54141" h="57463" extrusionOk="0">
                  <a:moveTo>
                    <a:pt x="38491" y="5821"/>
                  </a:moveTo>
                  <a:cubicBezTo>
                    <a:pt x="48074" y="10076"/>
                    <a:pt x="54141" y="19694"/>
                    <a:pt x="53859" y="30174"/>
                  </a:cubicBezTo>
                  <a:cubicBezTo>
                    <a:pt x="53596" y="40653"/>
                    <a:pt x="47037" y="49937"/>
                    <a:pt x="37243" y="53700"/>
                  </a:cubicBezTo>
                  <a:cubicBezTo>
                    <a:pt x="27466" y="57463"/>
                    <a:pt x="16371" y="54949"/>
                    <a:pt x="9162" y="47353"/>
                  </a:cubicBezTo>
                  <a:cubicBezTo>
                    <a:pt x="1935" y="39739"/>
                    <a:pt x="1" y="28538"/>
                    <a:pt x="4274" y="18955"/>
                  </a:cubicBezTo>
                  <a:cubicBezTo>
                    <a:pt x="10094" y="5873"/>
                    <a:pt x="25409" y="1"/>
                    <a:pt x="38491" y="5821"/>
                  </a:cubicBezTo>
                  <a:close/>
                </a:path>
              </a:pathLst>
            </a:custGeom>
            <a:solidFill>
              <a:srgbClr val="B3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2"/>
            <p:cNvSpPr/>
            <p:nvPr/>
          </p:nvSpPr>
          <p:spPr>
            <a:xfrm>
              <a:off x="347125" y="2229525"/>
              <a:ext cx="1078775" cy="1078775"/>
            </a:xfrm>
            <a:custGeom>
              <a:avLst/>
              <a:gdLst/>
              <a:ahLst/>
              <a:cxnLst/>
              <a:rect l="l" t="t" r="r" b="b"/>
              <a:pathLst>
                <a:path w="43151" h="43151" extrusionOk="0">
                  <a:moveTo>
                    <a:pt x="21558" y="43150"/>
                  </a:moveTo>
                  <a:cubicBezTo>
                    <a:pt x="9654" y="43150"/>
                    <a:pt x="1" y="33479"/>
                    <a:pt x="1" y="21558"/>
                  </a:cubicBezTo>
                  <a:cubicBezTo>
                    <a:pt x="1" y="9654"/>
                    <a:pt x="9654" y="1"/>
                    <a:pt x="21576" y="1"/>
                  </a:cubicBezTo>
                  <a:cubicBezTo>
                    <a:pt x="33497" y="1"/>
                    <a:pt x="43151" y="9654"/>
                    <a:pt x="43151" y="21575"/>
                  </a:cubicBezTo>
                  <a:cubicBezTo>
                    <a:pt x="43151" y="33497"/>
                    <a:pt x="33480" y="43150"/>
                    <a:pt x="21558" y="4315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2"/>
            <p:cNvSpPr/>
            <p:nvPr/>
          </p:nvSpPr>
          <p:spPr>
            <a:xfrm>
              <a:off x="315475" y="2211950"/>
              <a:ext cx="1137250" cy="1106900"/>
            </a:xfrm>
            <a:custGeom>
              <a:avLst/>
              <a:gdLst/>
              <a:ahLst/>
              <a:cxnLst/>
              <a:rect l="l" t="t" r="r" b="b"/>
              <a:pathLst>
                <a:path w="45490" h="44276" extrusionOk="0">
                  <a:moveTo>
                    <a:pt x="22797" y="1389"/>
                  </a:moveTo>
                  <a:cubicBezTo>
                    <a:pt x="22812" y="1389"/>
                    <a:pt x="22827" y="1389"/>
                    <a:pt x="22842" y="1389"/>
                  </a:cubicBezTo>
                  <a:cubicBezTo>
                    <a:pt x="32091" y="1389"/>
                    <a:pt x="40232" y="7473"/>
                    <a:pt x="42852" y="16335"/>
                  </a:cubicBezTo>
                  <a:cubicBezTo>
                    <a:pt x="45489" y="25197"/>
                    <a:pt x="41973" y="34745"/>
                    <a:pt x="34218" y="39774"/>
                  </a:cubicBezTo>
                  <a:cubicBezTo>
                    <a:pt x="30739" y="42030"/>
                    <a:pt x="26779" y="43143"/>
                    <a:pt x="22834" y="43143"/>
                  </a:cubicBezTo>
                  <a:cubicBezTo>
                    <a:pt x="17987" y="43143"/>
                    <a:pt x="13163" y="41462"/>
                    <a:pt x="9285" y="38156"/>
                  </a:cubicBezTo>
                  <a:cubicBezTo>
                    <a:pt x="2251" y="32143"/>
                    <a:pt x="1" y="22243"/>
                    <a:pt x="3764" y="13786"/>
                  </a:cubicBezTo>
                  <a:cubicBezTo>
                    <a:pt x="7098" y="6256"/>
                    <a:pt x="14551" y="1389"/>
                    <a:pt x="22797" y="1389"/>
                  </a:cubicBezTo>
                  <a:close/>
                  <a:moveTo>
                    <a:pt x="22842" y="0"/>
                  </a:moveTo>
                  <a:cubicBezTo>
                    <a:pt x="10604" y="0"/>
                    <a:pt x="686" y="9917"/>
                    <a:pt x="686" y="22155"/>
                  </a:cubicBezTo>
                  <a:cubicBezTo>
                    <a:pt x="686" y="34376"/>
                    <a:pt x="10604" y="44275"/>
                    <a:pt x="22842" y="44275"/>
                  </a:cubicBezTo>
                  <a:cubicBezTo>
                    <a:pt x="35080" y="44275"/>
                    <a:pt x="44997" y="34376"/>
                    <a:pt x="44997" y="22155"/>
                  </a:cubicBezTo>
                  <a:cubicBezTo>
                    <a:pt x="44997" y="9917"/>
                    <a:pt x="35080" y="0"/>
                    <a:pt x="2284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2"/>
            <p:cNvSpPr/>
            <p:nvPr/>
          </p:nvSpPr>
          <p:spPr>
            <a:xfrm>
              <a:off x="382725" y="2701200"/>
              <a:ext cx="365775" cy="382025"/>
            </a:xfrm>
            <a:custGeom>
              <a:avLst/>
              <a:gdLst/>
              <a:ahLst/>
              <a:cxnLst/>
              <a:rect l="l" t="t" r="r" b="b"/>
              <a:pathLst>
                <a:path w="14631" h="15281" extrusionOk="0">
                  <a:moveTo>
                    <a:pt x="10762" y="1425"/>
                  </a:moveTo>
                  <a:cubicBezTo>
                    <a:pt x="13118" y="2480"/>
                    <a:pt x="14630" y="4854"/>
                    <a:pt x="14560" y="7438"/>
                  </a:cubicBezTo>
                  <a:cubicBezTo>
                    <a:pt x="14490" y="10023"/>
                    <a:pt x="12872" y="12309"/>
                    <a:pt x="10463" y="13241"/>
                  </a:cubicBezTo>
                  <a:cubicBezTo>
                    <a:pt x="5135" y="15281"/>
                    <a:pt x="1" y="9882"/>
                    <a:pt x="2322" y="4678"/>
                  </a:cubicBezTo>
                  <a:cubicBezTo>
                    <a:pt x="3746" y="1442"/>
                    <a:pt x="7527" y="1"/>
                    <a:pt x="10762" y="1425"/>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2"/>
            <p:cNvSpPr/>
            <p:nvPr/>
          </p:nvSpPr>
          <p:spPr>
            <a:xfrm>
              <a:off x="566475" y="2287550"/>
              <a:ext cx="365775" cy="382475"/>
            </a:xfrm>
            <a:custGeom>
              <a:avLst/>
              <a:gdLst/>
              <a:ahLst/>
              <a:cxnLst/>
              <a:rect l="l" t="t" r="r" b="b"/>
              <a:pathLst>
                <a:path w="14631" h="15299" extrusionOk="0">
                  <a:moveTo>
                    <a:pt x="10762" y="1443"/>
                  </a:moveTo>
                  <a:cubicBezTo>
                    <a:pt x="13136" y="2498"/>
                    <a:pt x="14630" y="4871"/>
                    <a:pt x="14560" y="7456"/>
                  </a:cubicBezTo>
                  <a:cubicBezTo>
                    <a:pt x="14490" y="10041"/>
                    <a:pt x="12872" y="12327"/>
                    <a:pt x="10463" y="13259"/>
                  </a:cubicBezTo>
                  <a:cubicBezTo>
                    <a:pt x="5135" y="15298"/>
                    <a:pt x="1" y="9900"/>
                    <a:pt x="2322" y="4695"/>
                  </a:cubicBezTo>
                  <a:cubicBezTo>
                    <a:pt x="3764" y="1460"/>
                    <a:pt x="7544" y="1"/>
                    <a:pt x="10762" y="1443"/>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2"/>
            <p:cNvSpPr/>
            <p:nvPr/>
          </p:nvSpPr>
          <p:spPr>
            <a:xfrm>
              <a:off x="798150" y="2885825"/>
              <a:ext cx="365325" cy="382475"/>
            </a:xfrm>
            <a:custGeom>
              <a:avLst/>
              <a:gdLst/>
              <a:ahLst/>
              <a:cxnLst/>
              <a:rect l="l" t="t" r="r" b="b"/>
              <a:pathLst>
                <a:path w="14613" h="15299" extrusionOk="0">
                  <a:moveTo>
                    <a:pt x="10762" y="1442"/>
                  </a:moveTo>
                  <a:cubicBezTo>
                    <a:pt x="13118" y="2480"/>
                    <a:pt x="14612" y="4854"/>
                    <a:pt x="14542" y="7438"/>
                  </a:cubicBezTo>
                  <a:cubicBezTo>
                    <a:pt x="14489" y="10023"/>
                    <a:pt x="12872" y="12327"/>
                    <a:pt x="10445" y="13241"/>
                  </a:cubicBezTo>
                  <a:cubicBezTo>
                    <a:pt x="5135" y="15298"/>
                    <a:pt x="0" y="9882"/>
                    <a:pt x="2304" y="4678"/>
                  </a:cubicBezTo>
                  <a:cubicBezTo>
                    <a:pt x="3746" y="1442"/>
                    <a:pt x="7526" y="1"/>
                    <a:pt x="10762" y="1442"/>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2"/>
            <p:cNvSpPr/>
            <p:nvPr/>
          </p:nvSpPr>
          <p:spPr>
            <a:xfrm>
              <a:off x="981900" y="2472625"/>
              <a:ext cx="365750" cy="382025"/>
            </a:xfrm>
            <a:custGeom>
              <a:avLst/>
              <a:gdLst/>
              <a:ahLst/>
              <a:cxnLst/>
              <a:rect l="l" t="t" r="r" b="b"/>
              <a:pathLst>
                <a:path w="14630" h="15281" extrusionOk="0">
                  <a:moveTo>
                    <a:pt x="10761" y="1425"/>
                  </a:moveTo>
                  <a:cubicBezTo>
                    <a:pt x="13118" y="2480"/>
                    <a:pt x="14630" y="4853"/>
                    <a:pt x="14560" y="7438"/>
                  </a:cubicBezTo>
                  <a:cubicBezTo>
                    <a:pt x="14489" y="10023"/>
                    <a:pt x="12871" y="12309"/>
                    <a:pt x="10463" y="13241"/>
                  </a:cubicBezTo>
                  <a:cubicBezTo>
                    <a:pt x="5135" y="15280"/>
                    <a:pt x="0" y="9882"/>
                    <a:pt x="2321" y="4677"/>
                  </a:cubicBezTo>
                  <a:cubicBezTo>
                    <a:pt x="3746" y="1442"/>
                    <a:pt x="7526" y="0"/>
                    <a:pt x="10761" y="1425"/>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2"/>
            <p:cNvSpPr/>
            <p:nvPr/>
          </p:nvSpPr>
          <p:spPr>
            <a:xfrm>
              <a:off x="566925" y="2717025"/>
              <a:ext cx="195200" cy="296300"/>
            </a:xfrm>
            <a:custGeom>
              <a:avLst/>
              <a:gdLst/>
              <a:ahLst/>
              <a:cxnLst/>
              <a:rect l="l" t="t" r="r" b="b"/>
              <a:pathLst>
                <a:path w="7808" h="11852" extrusionOk="0">
                  <a:moveTo>
                    <a:pt x="176" y="282"/>
                  </a:moveTo>
                  <a:cubicBezTo>
                    <a:pt x="106" y="1460"/>
                    <a:pt x="0" y="2515"/>
                    <a:pt x="159" y="3693"/>
                  </a:cubicBezTo>
                  <a:cubicBezTo>
                    <a:pt x="299" y="4818"/>
                    <a:pt x="440" y="5979"/>
                    <a:pt x="880" y="7034"/>
                  </a:cubicBezTo>
                  <a:cubicBezTo>
                    <a:pt x="1337" y="8071"/>
                    <a:pt x="1724" y="9214"/>
                    <a:pt x="2462" y="10076"/>
                  </a:cubicBezTo>
                  <a:cubicBezTo>
                    <a:pt x="2867" y="10586"/>
                    <a:pt x="3306" y="11025"/>
                    <a:pt x="3799" y="11430"/>
                  </a:cubicBezTo>
                  <a:cubicBezTo>
                    <a:pt x="4027" y="11588"/>
                    <a:pt x="4256" y="11711"/>
                    <a:pt x="4502" y="11852"/>
                  </a:cubicBezTo>
                  <a:cubicBezTo>
                    <a:pt x="6858" y="10181"/>
                    <a:pt x="7808" y="7122"/>
                    <a:pt x="6788" y="4414"/>
                  </a:cubicBezTo>
                  <a:cubicBezTo>
                    <a:pt x="5785" y="1689"/>
                    <a:pt x="3060" y="1"/>
                    <a:pt x="194" y="282"/>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2"/>
            <p:cNvSpPr/>
            <p:nvPr/>
          </p:nvSpPr>
          <p:spPr>
            <a:xfrm>
              <a:off x="642100" y="2440100"/>
              <a:ext cx="295425" cy="204850"/>
            </a:xfrm>
            <a:custGeom>
              <a:avLst/>
              <a:gdLst/>
              <a:ahLst/>
              <a:cxnLst/>
              <a:rect l="l" t="t" r="r" b="b"/>
              <a:pathLst>
                <a:path w="11817" h="8194" extrusionOk="0">
                  <a:moveTo>
                    <a:pt x="10990" y="387"/>
                  </a:moveTo>
                  <a:cubicBezTo>
                    <a:pt x="10955" y="387"/>
                    <a:pt x="10920" y="387"/>
                    <a:pt x="10884" y="352"/>
                  </a:cubicBezTo>
                  <a:cubicBezTo>
                    <a:pt x="8862" y="0"/>
                    <a:pt x="6788" y="264"/>
                    <a:pt x="4924" y="1090"/>
                  </a:cubicBezTo>
                  <a:cubicBezTo>
                    <a:pt x="3904" y="1547"/>
                    <a:pt x="2954" y="2128"/>
                    <a:pt x="2093" y="2849"/>
                  </a:cubicBezTo>
                  <a:cubicBezTo>
                    <a:pt x="1319" y="3464"/>
                    <a:pt x="651" y="4167"/>
                    <a:pt x="53" y="4959"/>
                  </a:cubicBezTo>
                  <a:lnTo>
                    <a:pt x="0" y="4994"/>
                  </a:lnTo>
                  <a:cubicBezTo>
                    <a:pt x="1723" y="7315"/>
                    <a:pt x="4783" y="8194"/>
                    <a:pt x="7491" y="7139"/>
                  </a:cubicBezTo>
                  <a:cubicBezTo>
                    <a:pt x="10181" y="6084"/>
                    <a:pt x="11816" y="3359"/>
                    <a:pt x="11500" y="475"/>
                  </a:cubicBezTo>
                  <a:cubicBezTo>
                    <a:pt x="11342" y="422"/>
                    <a:pt x="11166" y="387"/>
                    <a:pt x="10990" y="387"/>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2"/>
            <p:cNvSpPr/>
            <p:nvPr/>
          </p:nvSpPr>
          <p:spPr>
            <a:xfrm>
              <a:off x="835525" y="2892425"/>
              <a:ext cx="292775" cy="197825"/>
            </a:xfrm>
            <a:custGeom>
              <a:avLst/>
              <a:gdLst/>
              <a:ahLst/>
              <a:cxnLst/>
              <a:rect l="l" t="t" r="r" b="b"/>
              <a:pathLst>
                <a:path w="11711" h="7913" extrusionOk="0">
                  <a:moveTo>
                    <a:pt x="387" y="7684"/>
                  </a:moveTo>
                  <a:cubicBezTo>
                    <a:pt x="967" y="7860"/>
                    <a:pt x="1583" y="7913"/>
                    <a:pt x="2198" y="7878"/>
                  </a:cubicBezTo>
                  <a:cubicBezTo>
                    <a:pt x="2849" y="7843"/>
                    <a:pt x="3640" y="7878"/>
                    <a:pt x="4255" y="7667"/>
                  </a:cubicBezTo>
                  <a:cubicBezTo>
                    <a:pt x="4748" y="7508"/>
                    <a:pt x="5310" y="7491"/>
                    <a:pt x="5767" y="7315"/>
                  </a:cubicBezTo>
                  <a:cubicBezTo>
                    <a:pt x="6189" y="7157"/>
                    <a:pt x="6858" y="6999"/>
                    <a:pt x="7262" y="6823"/>
                  </a:cubicBezTo>
                  <a:cubicBezTo>
                    <a:pt x="8264" y="6383"/>
                    <a:pt x="8845" y="5926"/>
                    <a:pt x="9706" y="5240"/>
                  </a:cubicBezTo>
                  <a:cubicBezTo>
                    <a:pt x="10480" y="4625"/>
                    <a:pt x="11148" y="3904"/>
                    <a:pt x="11711" y="3095"/>
                  </a:cubicBezTo>
                  <a:cubicBezTo>
                    <a:pt x="9970" y="827"/>
                    <a:pt x="6928" y="0"/>
                    <a:pt x="4273" y="1073"/>
                  </a:cubicBezTo>
                  <a:cubicBezTo>
                    <a:pt x="1618" y="2146"/>
                    <a:pt x="0" y="4836"/>
                    <a:pt x="299" y="7684"/>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2"/>
            <p:cNvSpPr/>
            <p:nvPr/>
          </p:nvSpPr>
          <p:spPr>
            <a:xfrm>
              <a:off x="1010900" y="2525375"/>
              <a:ext cx="200475" cy="295425"/>
            </a:xfrm>
            <a:custGeom>
              <a:avLst/>
              <a:gdLst/>
              <a:ahLst/>
              <a:cxnLst/>
              <a:rect l="l" t="t" r="r" b="b"/>
              <a:pathLst>
                <a:path w="8019" h="11817" extrusionOk="0">
                  <a:moveTo>
                    <a:pt x="7949" y="10287"/>
                  </a:moveTo>
                  <a:cubicBezTo>
                    <a:pt x="8019" y="9689"/>
                    <a:pt x="8019" y="9108"/>
                    <a:pt x="7949" y="8511"/>
                  </a:cubicBezTo>
                  <a:cubicBezTo>
                    <a:pt x="7808" y="7297"/>
                    <a:pt x="7509" y="6119"/>
                    <a:pt x="7034" y="4994"/>
                  </a:cubicBezTo>
                  <a:cubicBezTo>
                    <a:pt x="6542" y="3974"/>
                    <a:pt x="5944" y="3007"/>
                    <a:pt x="5258" y="2093"/>
                  </a:cubicBezTo>
                  <a:cubicBezTo>
                    <a:pt x="4713" y="1337"/>
                    <a:pt x="4186" y="440"/>
                    <a:pt x="3289" y="53"/>
                  </a:cubicBezTo>
                  <a:lnTo>
                    <a:pt x="3219" y="0"/>
                  </a:lnTo>
                  <a:cubicBezTo>
                    <a:pt x="898" y="1706"/>
                    <a:pt x="1" y="4748"/>
                    <a:pt x="1021" y="7438"/>
                  </a:cubicBezTo>
                  <a:cubicBezTo>
                    <a:pt x="2058" y="10146"/>
                    <a:pt x="4766" y="11816"/>
                    <a:pt x="7632" y="11517"/>
                  </a:cubicBezTo>
                  <a:cubicBezTo>
                    <a:pt x="7755" y="11113"/>
                    <a:pt x="7861" y="10709"/>
                    <a:pt x="7949" y="10287"/>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2"/>
            <p:cNvSpPr/>
            <p:nvPr/>
          </p:nvSpPr>
          <p:spPr>
            <a:xfrm>
              <a:off x="703625" y="2605825"/>
              <a:ext cx="327100" cy="342000"/>
            </a:xfrm>
            <a:custGeom>
              <a:avLst/>
              <a:gdLst/>
              <a:ahLst/>
              <a:cxnLst/>
              <a:rect l="l" t="t" r="r" b="b"/>
              <a:pathLst>
                <a:path w="13084" h="13680" extrusionOk="0">
                  <a:moveTo>
                    <a:pt x="9637" y="1284"/>
                  </a:moveTo>
                  <a:cubicBezTo>
                    <a:pt x="11747" y="2233"/>
                    <a:pt x="13083" y="4343"/>
                    <a:pt x="13030" y="6664"/>
                  </a:cubicBezTo>
                  <a:cubicBezTo>
                    <a:pt x="12978" y="8985"/>
                    <a:pt x="11518" y="11025"/>
                    <a:pt x="9355" y="11851"/>
                  </a:cubicBezTo>
                  <a:cubicBezTo>
                    <a:pt x="4608" y="13680"/>
                    <a:pt x="1" y="8844"/>
                    <a:pt x="2076" y="4185"/>
                  </a:cubicBezTo>
                  <a:cubicBezTo>
                    <a:pt x="3359" y="1301"/>
                    <a:pt x="6753" y="0"/>
                    <a:pt x="9637" y="1284"/>
                  </a:cubicBezTo>
                  <a:close/>
                </a:path>
              </a:pathLst>
            </a:custGeom>
            <a:solidFill>
              <a:srgbClr val="9D9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2"/>
            <p:cNvSpPr/>
            <p:nvPr/>
          </p:nvSpPr>
          <p:spPr>
            <a:xfrm>
              <a:off x="795075" y="2687125"/>
              <a:ext cx="178500" cy="171475"/>
            </a:xfrm>
            <a:custGeom>
              <a:avLst/>
              <a:gdLst/>
              <a:ahLst/>
              <a:cxnLst/>
              <a:rect l="l" t="t" r="r" b="b"/>
              <a:pathLst>
                <a:path w="7140" h="6859" extrusionOk="0">
                  <a:moveTo>
                    <a:pt x="4818" y="652"/>
                  </a:moveTo>
                  <a:cubicBezTo>
                    <a:pt x="7139" y="1689"/>
                    <a:pt x="7051" y="5030"/>
                    <a:pt x="4678" y="5944"/>
                  </a:cubicBezTo>
                  <a:cubicBezTo>
                    <a:pt x="2304" y="6858"/>
                    <a:pt x="0" y="4432"/>
                    <a:pt x="1038" y="2093"/>
                  </a:cubicBezTo>
                  <a:cubicBezTo>
                    <a:pt x="1688" y="652"/>
                    <a:pt x="3376" y="1"/>
                    <a:pt x="4818" y="652"/>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6" name="Google Shape;796;p52"/>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Raw Dataset</a:t>
            </a:r>
            <a:endParaRPr/>
          </a:p>
        </p:txBody>
      </p:sp>
      <p:sp>
        <p:nvSpPr>
          <p:cNvPr id="797" name="Google Shape;797;p52"/>
          <p:cNvSpPr txBox="1">
            <a:spLocks noGrp="1"/>
          </p:cNvSpPr>
          <p:nvPr>
            <p:ph type="subTitle" idx="4294967295"/>
          </p:nvPr>
        </p:nvSpPr>
        <p:spPr>
          <a:xfrm>
            <a:off x="4064175" y="3504363"/>
            <a:ext cx="1944300" cy="619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b="1">
                <a:latin typeface="Bangers"/>
                <a:ea typeface="Bangers"/>
                <a:cs typeface="Bangers"/>
                <a:sym typeface="Bangers"/>
              </a:rPr>
              <a:t>2015</a:t>
            </a:r>
            <a:endParaRPr sz="2000" b="1">
              <a:latin typeface="Bangers"/>
              <a:ea typeface="Bangers"/>
              <a:cs typeface="Bangers"/>
              <a:sym typeface="Bangers"/>
            </a:endParaRPr>
          </a:p>
        </p:txBody>
      </p:sp>
      <p:sp>
        <p:nvSpPr>
          <p:cNvPr id="798" name="Google Shape;798;p52"/>
          <p:cNvSpPr txBox="1">
            <a:spLocks noGrp="1"/>
          </p:cNvSpPr>
          <p:nvPr>
            <p:ph type="subTitle" idx="4294967295"/>
          </p:nvPr>
        </p:nvSpPr>
        <p:spPr>
          <a:xfrm>
            <a:off x="5826250" y="3686238"/>
            <a:ext cx="1944300" cy="619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b="1">
                <a:latin typeface="Bangers"/>
                <a:ea typeface="Bangers"/>
                <a:cs typeface="Bangers"/>
                <a:sym typeface="Bangers"/>
              </a:rPr>
              <a:t>2019</a:t>
            </a:r>
            <a:endParaRPr sz="2000" b="1">
              <a:latin typeface="Bangers"/>
              <a:ea typeface="Bangers"/>
              <a:cs typeface="Bangers"/>
              <a:sym typeface="Bangers"/>
            </a:endParaRPr>
          </a:p>
        </p:txBody>
      </p:sp>
      <p:sp>
        <p:nvSpPr>
          <p:cNvPr id="799" name="Google Shape;799;p52"/>
          <p:cNvSpPr txBox="1">
            <a:spLocks noGrp="1"/>
          </p:cNvSpPr>
          <p:nvPr>
            <p:ph type="subTitle" idx="4294967295"/>
          </p:nvPr>
        </p:nvSpPr>
        <p:spPr>
          <a:xfrm>
            <a:off x="2272275" y="3847138"/>
            <a:ext cx="1944300" cy="619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b="1">
                <a:latin typeface="Bangers"/>
                <a:ea typeface="Bangers"/>
                <a:cs typeface="Bangers"/>
                <a:sym typeface="Bangers"/>
              </a:rPr>
              <a:t>2008</a:t>
            </a:r>
            <a:endParaRPr sz="2000" b="1">
              <a:latin typeface="Bangers"/>
              <a:ea typeface="Bangers"/>
              <a:cs typeface="Bangers"/>
              <a:sym typeface="Bangers"/>
            </a:endParaRPr>
          </a:p>
        </p:txBody>
      </p:sp>
      <p:pic>
        <p:nvPicPr>
          <p:cNvPr id="800" name="Google Shape;800;p52"/>
          <p:cNvPicPr preferRelativeResize="0"/>
          <p:nvPr/>
        </p:nvPicPr>
        <p:blipFill>
          <a:blip r:embed="rId3">
            <a:alphaModFix/>
          </a:blip>
          <a:stretch>
            <a:fillRect/>
          </a:stretch>
        </p:blipFill>
        <p:spPr>
          <a:xfrm>
            <a:off x="200225" y="1313038"/>
            <a:ext cx="8839199" cy="1088765"/>
          </a:xfrm>
          <a:prstGeom prst="rect">
            <a:avLst/>
          </a:prstGeom>
          <a:noFill/>
          <a:ln>
            <a:noFill/>
          </a:ln>
        </p:spPr>
      </p:pic>
      <p:sp>
        <p:nvSpPr>
          <p:cNvPr id="801" name="Google Shape;801;p52"/>
          <p:cNvSpPr/>
          <p:nvPr/>
        </p:nvSpPr>
        <p:spPr>
          <a:xfrm>
            <a:off x="4206900" y="1283800"/>
            <a:ext cx="1202400" cy="11946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2"/>
          <p:cNvSpPr/>
          <p:nvPr/>
        </p:nvSpPr>
        <p:spPr>
          <a:xfrm>
            <a:off x="6008475" y="1313050"/>
            <a:ext cx="2100900" cy="1136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2"/>
          <p:cNvSpPr txBox="1"/>
          <p:nvPr/>
        </p:nvSpPr>
        <p:spPr>
          <a:xfrm>
            <a:off x="2602575" y="2639450"/>
            <a:ext cx="73425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aitree Medium"/>
                <a:ea typeface="Maitree Medium"/>
                <a:cs typeface="Maitree Medium"/>
                <a:sym typeface="Maitree Medium"/>
              </a:rPr>
              <a:t>Total Data : 34896</a:t>
            </a:r>
            <a:endParaRPr>
              <a:latin typeface="Maitree Medium"/>
              <a:ea typeface="Maitree Medium"/>
              <a:cs typeface="Maitree Medium"/>
              <a:sym typeface="Maitree Medium"/>
            </a:endParaRPr>
          </a:p>
          <a:p>
            <a:pPr marL="0" lvl="0" indent="0" algn="l" rtl="0">
              <a:spcBef>
                <a:spcPts val="0"/>
              </a:spcBef>
              <a:spcAft>
                <a:spcPts val="0"/>
              </a:spcAft>
              <a:buNone/>
            </a:pPr>
            <a:r>
              <a:rPr lang="en">
                <a:latin typeface="Maitree Medium"/>
                <a:ea typeface="Maitree Medium"/>
                <a:cs typeface="Maitree Medium"/>
                <a:sym typeface="Maitree Medium"/>
              </a:rPr>
              <a:t>After Processing : 28813</a:t>
            </a:r>
            <a:endParaRPr>
              <a:latin typeface="Maitree Medium"/>
              <a:ea typeface="Maitree Medium"/>
              <a:cs typeface="Maitree Medium"/>
              <a:sym typeface="Maitree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5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Plot</a:t>
            </a:r>
            <a:endParaRPr sz="3800"/>
          </a:p>
        </p:txBody>
      </p:sp>
      <p:sp>
        <p:nvSpPr>
          <p:cNvPr id="809" name="Google Shape;809;p53"/>
          <p:cNvSpPr txBox="1"/>
          <p:nvPr/>
        </p:nvSpPr>
        <p:spPr>
          <a:xfrm>
            <a:off x="179175" y="1621650"/>
            <a:ext cx="4885800" cy="1250100"/>
          </a:xfrm>
          <a:prstGeom prst="rect">
            <a:avLst/>
          </a:prstGeom>
          <a:noFill/>
          <a:ln>
            <a:noFill/>
          </a:ln>
        </p:spPr>
        <p:txBody>
          <a:bodyPr spcFirstLastPara="1" wrap="square" lIns="91425" tIns="91425" rIns="91425" bIns="91425" anchor="ctr" anchorCtr="0">
            <a:noAutofit/>
          </a:bodyPr>
          <a:lstStyle/>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Average number of words is per plot is 383</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Maximum number of word the plot has is 5224</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Minimum number of word the plot has is 1</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Most popular word: find, him ,one</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Least popular word: Inslee, musser</a:t>
            </a:r>
            <a:endParaRPr sz="1300">
              <a:solidFill>
                <a:srgbClr val="666666"/>
              </a:solidFill>
              <a:latin typeface="Roboto"/>
              <a:ea typeface="Roboto"/>
              <a:cs typeface="Roboto"/>
              <a:sym typeface="Roboto"/>
            </a:endParaRPr>
          </a:p>
          <a:p>
            <a:pPr marL="457200" lvl="0" indent="0" algn="l" rtl="0">
              <a:lnSpc>
                <a:spcPct val="115000"/>
              </a:lnSpc>
              <a:spcBef>
                <a:spcPts val="1600"/>
              </a:spcBef>
              <a:spcAft>
                <a:spcPts val="0"/>
              </a:spcAft>
              <a:buNone/>
            </a:pPr>
            <a:endParaRPr sz="1300">
              <a:solidFill>
                <a:srgbClr val="666666"/>
              </a:solidFill>
              <a:latin typeface="Roboto"/>
              <a:ea typeface="Roboto"/>
              <a:cs typeface="Roboto"/>
              <a:sym typeface="Roboto"/>
            </a:endParaRPr>
          </a:p>
          <a:p>
            <a:pPr marL="457200" lvl="0" indent="0" algn="l" rtl="0">
              <a:lnSpc>
                <a:spcPct val="115000"/>
              </a:lnSpc>
              <a:spcBef>
                <a:spcPts val="1600"/>
              </a:spcBef>
              <a:spcAft>
                <a:spcPts val="1600"/>
              </a:spcAft>
              <a:buNone/>
            </a:pPr>
            <a:endParaRPr sz="1300">
              <a:solidFill>
                <a:srgbClr val="666666"/>
              </a:solidFill>
              <a:latin typeface="Roboto"/>
              <a:ea typeface="Roboto"/>
              <a:cs typeface="Roboto"/>
              <a:sym typeface="Roboto"/>
            </a:endParaRPr>
          </a:p>
        </p:txBody>
      </p:sp>
      <p:pic>
        <p:nvPicPr>
          <p:cNvPr id="810" name="Google Shape;810;p53"/>
          <p:cNvPicPr preferRelativeResize="0"/>
          <p:nvPr/>
        </p:nvPicPr>
        <p:blipFill>
          <a:blip r:embed="rId3">
            <a:alphaModFix/>
          </a:blip>
          <a:stretch>
            <a:fillRect/>
          </a:stretch>
        </p:blipFill>
        <p:spPr>
          <a:xfrm>
            <a:off x="4493475" y="436975"/>
            <a:ext cx="3619875" cy="4112175"/>
          </a:xfrm>
          <a:prstGeom prst="rect">
            <a:avLst/>
          </a:prstGeom>
          <a:noFill/>
          <a:ln>
            <a:noFill/>
          </a:ln>
        </p:spPr>
      </p:pic>
    </p:spTree>
  </p:cSld>
  <p:clrMapOvr>
    <a:masterClrMapping/>
  </p:clrMapOvr>
</p:sld>
</file>

<file path=ppt/theme/theme1.xml><?xml version="1.0" encoding="utf-8"?>
<a:theme xmlns:a="http://schemas.openxmlformats.org/drawingml/2006/main" name="Movie Background by Slidesgo">
  <a:themeElements>
    <a:clrScheme name="Simple Light">
      <a:dk1>
        <a:srgbClr val="F5EBDC"/>
      </a:dk1>
      <a:lt1>
        <a:srgbClr val="FFFFFF"/>
      </a:lt1>
      <a:dk2>
        <a:srgbClr val="432918"/>
      </a:dk2>
      <a:lt2>
        <a:srgbClr val="000000"/>
      </a:lt2>
      <a:accent1>
        <a:srgbClr val="432918"/>
      </a:accent1>
      <a:accent2>
        <a:srgbClr val="EB5E68"/>
      </a:accent2>
      <a:accent3>
        <a:srgbClr val="17B1BF"/>
      </a:accent3>
      <a:accent4>
        <a:srgbClr val="F6B804"/>
      </a:accent4>
      <a:accent5>
        <a:srgbClr val="926037"/>
      </a:accent5>
      <a:accent6>
        <a:srgbClr val="C7C6C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2305</Words>
  <Application>Microsoft Office PowerPoint</Application>
  <PresentationFormat>On-screen Show (16:9)</PresentationFormat>
  <Paragraphs>256</Paragraphs>
  <Slides>36</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Bangers</vt:lpstr>
      <vt:lpstr>Livvic</vt:lpstr>
      <vt:lpstr>Arial</vt:lpstr>
      <vt:lpstr>Wingdings</vt:lpstr>
      <vt:lpstr>Maitree Medium</vt:lpstr>
      <vt:lpstr>Roboto Condensed Light</vt:lpstr>
      <vt:lpstr>Cambria Math</vt:lpstr>
      <vt:lpstr>Roboto</vt:lpstr>
      <vt:lpstr>Maitree</vt:lpstr>
      <vt:lpstr>Movie Background by Slidesgo</vt:lpstr>
      <vt:lpstr>Movie Genres Classification with movie plot</vt:lpstr>
      <vt:lpstr>AGENDA</vt:lpstr>
      <vt:lpstr>Introduction &amp; Background </vt:lpstr>
      <vt:lpstr>INTRODUCTION</vt:lpstr>
      <vt:lpstr>INTRODUCTION</vt:lpstr>
      <vt:lpstr>Problem </vt:lpstr>
      <vt:lpstr>Exploratory data analysis</vt:lpstr>
      <vt:lpstr>Raw Dataset</vt:lpstr>
      <vt:lpstr>Plot</vt:lpstr>
      <vt:lpstr>Genre</vt:lpstr>
      <vt:lpstr>Data Preprocessing </vt:lpstr>
      <vt:lpstr>genre</vt:lpstr>
      <vt:lpstr>Plot</vt:lpstr>
      <vt:lpstr>Plot</vt:lpstr>
      <vt:lpstr>Feature Engineering</vt:lpstr>
      <vt:lpstr>Genre – Count Vectorizer</vt:lpstr>
      <vt:lpstr>Plot - TFIDF Vectorizer</vt:lpstr>
      <vt:lpstr>Plot - Word2vec</vt:lpstr>
      <vt:lpstr>Machine learning models </vt:lpstr>
      <vt:lpstr>Multi-label Handling</vt:lpstr>
      <vt:lpstr>OneVsResT</vt:lpstr>
      <vt:lpstr>Binary Relevance</vt:lpstr>
      <vt:lpstr>Classifier Chain</vt:lpstr>
      <vt:lpstr>Training model</vt:lpstr>
      <vt:lpstr>SGDClassification</vt:lpstr>
      <vt:lpstr>NAÏVE BAYES</vt:lpstr>
      <vt:lpstr>XGBOOST</vt:lpstr>
      <vt:lpstr>K-NEAREST NEIGHBOUR</vt:lpstr>
      <vt:lpstr>Parameter tuning</vt:lpstr>
      <vt:lpstr>Model Evaluation</vt:lpstr>
      <vt:lpstr>Training Model</vt:lpstr>
      <vt:lpstr>Multi-Label handler</vt:lpstr>
      <vt:lpstr>TFIDF Vectorizer</vt:lpstr>
      <vt:lpstr>TFIDF Vectorizer vs Word2vec</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Genres Classification with movie plot</dc:title>
  <cp:lastModifiedBy>#ZHANG BOLUN#</cp:lastModifiedBy>
  <cp:revision>2</cp:revision>
  <dcterms:modified xsi:type="dcterms:W3CDTF">2020-05-02T15:14:29Z</dcterms:modified>
</cp:coreProperties>
</file>