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68" r:id="rId3"/>
  </p:sldMasterIdLst>
  <p:notesMasterIdLst>
    <p:notesMasterId r:id="rId30"/>
  </p:notesMasterIdLst>
  <p:sldIdLst>
    <p:sldId id="259" r:id="rId4"/>
    <p:sldId id="261" r:id="rId5"/>
    <p:sldId id="260" r:id="rId6"/>
    <p:sldId id="265" r:id="rId7"/>
    <p:sldId id="266" r:id="rId8"/>
    <p:sldId id="267" r:id="rId9"/>
    <p:sldId id="268" r:id="rId10"/>
    <p:sldId id="262" r:id="rId11"/>
    <p:sldId id="269" r:id="rId12"/>
    <p:sldId id="272" r:id="rId13"/>
    <p:sldId id="271" r:id="rId14"/>
    <p:sldId id="270" r:id="rId15"/>
    <p:sldId id="263" r:id="rId16"/>
    <p:sldId id="273" r:id="rId17"/>
    <p:sldId id="274" r:id="rId18"/>
    <p:sldId id="275" r:id="rId19"/>
    <p:sldId id="280" r:id="rId20"/>
    <p:sldId id="276" r:id="rId21"/>
    <p:sldId id="264" r:id="rId22"/>
    <p:sldId id="278" r:id="rId23"/>
    <p:sldId id="279" r:id="rId24"/>
    <p:sldId id="281" r:id="rId25"/>
    <p:sldId id="282" r:id="rId26"/>
    <p:sldId id="277" r:id="rId27"/>
    <p:sldId id="283" r:id="rId28"/>
    <p:sldId id="284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3" pos="7129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000000"/>
    <a:srgbClr val="EEC98A"/>
    <a:srgbClr val="F5DDB3"/>
    <a:srgbClr val="EBC17A"/>
    <a:srgbClr val="BA1219"/>
    <a:srgbClr val="C20316"/>
    <a:srgbClr val="AA2E28"/>
    <a:srgbClr val="C7020C"/>
    <a:srgbClr val="FAE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6338"/>
  </p:normalViewPr>
  <p:slideViewPr>
    <p:cSldViewPr snapToGrid="0">
      <p:cViewPr varScale="1">
        <p:scale>
          <a:sx n="106" d="100"/>
          <a:sy n="106" d="100"/>
        </p:scale>
        <p:origin x="78" y="114"/>
      </p:cViewPr>
      <p:guideLst>
        <p:guide orient="horz" pos="414"/>
        <p:guide pos="551"/>
        <p:guide pos="7129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zh-CN" alt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提供者优质原创内容</a:t>
            </a:r>
          </a:p>
        </c:rich>
      </c:tx>
      <c:layout>
        <c:manualLayout>
          <c:xMode val="edge"/>
          <c:yMode val="edge"/>
          <c:x val="0.35434777021374675"/>
          <c:y val="1.56861517600634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15年上班年上牌量</c:v>
                </c:pt>
              </c:strCache>
            </c:strRef>
          </c:tx>
          <c:spPr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IN Alternate" panose="020B0500000000000000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26</c:v>
                </c:pt>
                <c:pt idx="1">
                  <c:v>24</c:v>
                </c:pt>
                <c:pt idx="2">
                  <c:v>22</c:v>
                </c:pt>
                <c:pt idx="3">
                  <c:v>22</c:v>
                </c:pt>
                <c:pt idx="4">
                  <c:v>18</c:v>
                </c:pt>
                <c:pt idx="5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98-A643-A958-AB6F5315E6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14年上半年上牌量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IN Alternate" panose="020B0500000000000000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16</c:v>
                </c:pt>
                <c:pt idx="1">
                  <c:v>17</c:v>
                </c:pt>
                <c:pt idx="2">
                  <c:v>20</c:v>
                </c:pt>
                <c:pt idx="3">
                  <c:v>18</c:v>
                </c:pt>
                <c:pt idx="4">
                  <c:v>24</c:v>
                </c:pt>
                <c:pt idx="5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B98-A643-A958-AB6F5315E6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0"/>
        <c:overlap val="-20"/>
        <c:axId val="54530400"/>
        <c:axId val="54523328"/>
      </c:barChart>
      <c:catAx>
        <c:axId val="545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523328"/>
        <c:crosses val="autoZero"/>
        <c:auto val="1"/>
        <c:lblAlgn val="ctr"/>
        <c:lblOffset val="100"/>
        <c:noMultiLvlLbl val="0"/>
      </c:catAx>
      <c:valAx>
        <c:axId val="5452332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53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6B4A-844C-B358-D9D9A1AC512B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6B4A-844C-B358-D9D9A1AC51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DIN Alternate" panose="020B0500000000000000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上半年计划任务</c:v>
                </c:pt>
                <c:pt idx="1">
                  <c:v>实际完成任务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106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B4A-844C-B358-D9D9A1AC512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6"/>
        <c:overlap val="-27"/>
        <c:axId val="54524416"/>
        <c:axId val="54528224"/>
      </c:barChart>
      <c:catAx>
        <c:axId val="5452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pPr>
            <a:endParaRPr lang="zh-CN"/>
          </a:p>
        </c:txPr>
        <c:crossAx val="54528224"/>
        <c:crosses val="autoZero"/>
        <c:auto val="1"/>
        <c:lblAlgn val="ctr"/>
        <c:lblOffset val="100"/>
        <c:noMultiLvlLbl val="0"/>
      </c:catAx>
      <c:valAx>
        <c:axId val="54528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pPr>
            <a:endParaRPr lang="zh-CN"/>
          </a:p>
        </c:txPr>
        <c:crossAx val="5452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E012-C334-402D-B613-AF231B29B06D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24FEC-7483-462E-BE7F-85BB0E72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13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15051</a:t>
            </a:r>
            <a:r>
              <a:rPr lang="zh-CN" altLang="en-US" dirty="0"/>
              <a:t> </a:t>
            </a:r>
            <a:r>
              <a:rPr lang="en-US" altLang="zh-CN" dirty="0"/>
              <a:t>15792</a:t>
            </a:r>
            <a:r>
              <a:rPr lang="zh-CN" altLang="en-US" dirty="0"/>
              <a:t> </a:t>
            </a:r>
            <a:r>
              <a:rPr lang="en-US" altLang="zh-CN" dirty="0"/>
              <a:t>15205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40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23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68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9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994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98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27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68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99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0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13064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583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89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13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25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95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60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5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03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4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12125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049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13077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3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7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92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2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8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9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38561" y="6517982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www.ypppt.com/xiazai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2023/1/25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87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2023/1/25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41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75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57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4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0B70E7B-5F90-FA4C-9625-8D9BCA250D5D}"/>
              </a:ext>
            </a:extLst>
          </p:cNvPr>
          <p:cNvSpPr/>
          <p:nvPr userDrawn="1"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FCF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42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8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655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482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883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235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53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09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8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2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7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00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0.png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3404B59-1998-D74D-8E08-403DCFF0F3A1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FCF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A9711840-26DA-C64B-B2C9-CA43A2BE2C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FB814E97-ED65-F94F-9ED1-98F314931BC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xmlns="" id="{8FA39D36-FFBD-D04B-A135-213615B549F7}"/>
                  </a:ext>
                </a:extLst>
              </p:cNvPr>
              <p:cNvCxnSpPr/>
              <p:nvPr/>
            </p:nvCxnSpPr>
            <p:spPr>
              <a:xfrm>
                <a:off x="0" y="1731883"/>
                <a:ext cx="12192000" cy="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xmlns="" id="{234812B5-089D-B24D-A4B9-DC7D4D934F84}"/>
                  </a:ext>
                </a:extLst>
              </p:cNvPr>
              <p:cNvCxnSpPr/>
              <p:nvPr/>
            </p:nvCxnSpPr>
            <p:spPr>
              <a:xfrm>
                <a:off x="0" y="641472"/>
                <a:ext cx="12192000" cy="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xmlns="" id="{A0BF1C7D-4319-D64D-AB26-52C0AAA96B39}"/>
                  </a:ext>
                </a:extLst>
              </p:cNvPr>
              <p:cNvCxnSpPr/>
              <p:nvPr/>
            </p:nvCxnSpPr>
            <p:spPr>
              <a:xfrm>
                <a:off x="0" y="2854166"/>
                <a:ext cx="12192000" cy="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xmlns="" id="{7CCD23B6-6BE4-FB40-8CEA-7C2422B7C471}"/>
                  </a:ext>
                </a:extLst>
              </p:cNvPr>
              <p:cNvCxnSpPr/>
              <p:nvPr/>
            </p:nvCxnSpPr>
            <p:spPr>
              <a:xfrm>
                <a:off x="0" y="3967726"/>
                <a:ext cx="12192000" cy="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xmlns="" id="{5F6C2FB2-EC30-CD46-BD93-BA1B32D71ECB}"/>
                  </a:ext>
                </a:extLst>
              </p:cNvPr>
              <p:cNvCxnSpPr/>
              <p:nvPr/>
            </p:nvCxnSpPr>
            <p:spPr>
              <a:xfrm>
                <a:off x="0" y="5090009"/>
                <a:ext cx="12192000" cy="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xmlns="" id="{989C5046-BF5A-1041-924A-6C028D48F93E}"/>
                  </a:ext>
                </a:extLst>
              </p:cNvPr>
              <p:cNvCxnSpPr/>
              <p:nvPr/>
            </p:nvCxnSpPr>
            <p:spPr>
              <a:xfrm>
                <a:off x="0" y="6227180"/>
                <a:ext cx="12192000" cy="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xmlns="" id="{3887056B-0DC5-C945-99D8-1D5D112721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713" y="0"/>
                <a:ext cx="0" cy="685800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xmlns="" id="{EA1BB510-686A-5B4A-B050-AC4E892EF8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87812" y="0"/>
                <a:ext cx="0" cy="685800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xmlns="" id="{24E5B425-20A8-FE41-BA59-8994DD03B0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0911" y="0"/>
                <a:ext cx="0" cy="685800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xmlns="" id="{85A435A2-36DE-C24F-8F6D-3FA83BA8C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5585" y="0"/>
                <a:ext cx="0" cy="685800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xmlns="" id="{285ADBCE-7C54-5040-89F7-40045CB5DE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0259" y="0"/>
                <a:ext cx="0" cy="685800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xmlns="" id="{737ABD9C-1532-B842-8974-754B30C4E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3358" y="0"/>
                <a:ext cx="0" cy="685800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CDF3D201-1DB9-B44A-817F-72956BCC4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4458" y="0"/>
              <a:ext cx="0" cy="6858000"/>
            </a:xfrm>
            <a:prstGeom prst="line">
              <a:avLst/>
            </a:prstGeom>
            <a:ln w="9525">
              <a:solidFill>
                <a:srgbClr val="F5DDB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EB86A783-2C5C-8F47-B4C7-3FE8E09CADC6}"/>
              </a:ext>
            </a:extLst>
          </p:cNvPr>
          <p:cNvGrpSpPr/>
          <p:nvPr/>
        </p:nvGrpSpPr>
        <p:grpSpPr>
          <a:xfrm rot="21174135">
            <a:off x="6100165" y="-660759"/>
            <a:ext cx="7562295" cy="7780658"/>
            <a:chOff x="5526471" y="0"/>
            <a:chExt cx="6665528" cy="6857997"/>
          </a:xfrm>
        </p:grpSpPr>
        <p:sp>
          <p:nvSpPr>
            <p:cNvPr id="46" name="矩形 18">
              <a:extLst>
                <a:ext uri="{FF2B5EF4-FFF2-40B4-BE49-F238E27FC236}">
                  <a16:creationId xmlns:a16="http://schemas.microsoft.com/office/drawing/2014/main" xmlns="" id="{70BB83D3-3938-4D46-96AF-82B9E8D38F67}"/>
                </a:ext>
              </a:extLst>
            </p:cNvPr>
            <p:cNvSpPr/>
            <p:nvPr/>
          </p:nvSpPr>
          <p:spPr>
            <a:xfrm>
              <a:off x="6475596" y="0"/>
              <a:ext cx="5716403" cy="4445540"/>
            </a:xfrm>
            <a:custGeom>
              <a:avLst/>
              <a:gdLst>
                <a:gd name="connsiteX0" fmla="*/ 0 w 4130671"/>
                <a:gd name="connsiteY0" fmla="*/ 0 h 4445540"/>
                <a:gd name="connsiteX1" fmla="*/ 4130671 w 4130671"/>
                <a:gd name="connsiteY1" fmla="*/ 0 h 4445540"/>
                <a:gd name="connsiteX2" fmla="*/ 4130671 w 4130671"/>
                <a:gd name="connsiteY2" fmla="*/ 4445540 h 4445540"/>
                <a:gd name="connsiteX3" fmla="*/ 0 w 4130671"/>
                <a:gd name="connsiteY3" fmla="*/ 4445540 h 4445540"/>
                <a:gd name="connsiteX4" fmla="*/ 0 w 4130671"/>
                <a:gd name="connsiteY4" fmla="*/ 0 h 4445540"/>
                <a:gd name="connsiteX0" fmla="*/ 1585732 w 5716403"/>
                <a:gd name="connsiteY0" fmla="*/ 0 h 4445540"/>
                <a:gd name="connsiteX1" fmla="*/ 5716403 w 5716403"/>
                <a:gd name="connsiteY1" fmla="*/ 0 h 4445540"/>
                <a:gd name="connsiteX2" fmla="*/ 5716403 w 5716403"/>
                <a:gd name="connsiteY2" fmla="*/ 4445540 h 4445540"/>
                <a:gd name="connsiteX3" fmla="*/ 0 w 5716403"/>
                <a:gd name="connsiteY3" fmla="*/ 4433965 h 4445540"/>
                <a:gd name="connsiteX4" fmla="*/ 1585732 w 5716403"/>
                <a:gd name="connsiteY4" fmla="*/ 0 h 444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6403" h="4445540">
                  <a:moveTo>
                    <a:pt x="1585732" y="0"/>
                  </a:moveTo>
                  <a:lnTo>
                    <a:pt x="5716403" y="0"/>
                  </a:lnTo>
                  <a:lnTo>
                    <a:pt x="5716403" y="4445540"/>
                  </a:lnTo>
                  <a:lnTo>
                    <a:pt x="0" y="4433965"/>
                  </a:lnTo>
                  <a:lnTo>
                    <a:pt x="1585732" y="0"/>
                  </a:lnTo>
                  <a:close/>
                </a:path>
              </a:pathLst>
            </a:custGeom>
            <a:gradFill>
              <a:gsLst>
                <a:gs pos="100000">
                  <a:srgbClr val="EBC17A"/>
                </a:gs>
                <a:gs pos="0">
                  <a:srgbClr val="F5DDB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19">
              <a:extLst>
                <a:ext uri="{FF2B5EF4-FFF2-40B4-BE49-F238E27FC236}">
                  <a16:creationId xmlns:a16="http://schemas.microsoft.com/office/drawing/2014/main" xmlns="" id="{A8A2023F-1FB3-6347-806E-E4421C6CC64E}"/>
                </a:ext>
              </a:extLst>
            </p:cNvPr>
            <p:cNvSpPr/>
            <p:nvPr/>
          </p:nvSpPr>
          <p:spPr>
            <a:xfrm flipV="1">
              <a:off x="5526471" y="4430789"/>
              <a:ext cx="6665527" cy="2427208"/>
            </a:xfrm>
            <a:custGeom>
              <a:avLst/>
              <a:gdLst>
                <a:gd name="connsiteX0" fmla="*/ 0 w 4130671"/>
                <a:gd name="connsiteY0" fmla="*/ 0 h 2412458"/>
                <a:gd name="connsiteX1" fmla="*/ 4130671 w 4130671"/>
                <a:gd name="connsiteY1" fmla="*/ 0 h 2412458"/>
                <a:gd name="connsiteX2" fmla="*/ 4130671 w 4130671"/>
                <a:gd name="connsiteY2" fmla="*/ 2412458 h 2412458"/>
                <a:gd name="connsiteX3" fmla="*/ 0 w 4130671"/>
                <a:gd name="connsiteY3" fmla="*/ 2412458 h 2412458"/>
                <a:gd name="connsiteX4" fmla="*/ 0 w 4130671"/>
                <a:gd name="connsiteY4" fmla="*/ 0 h 2412458"/>
                <a:gd name="connsiteX0" fmla="*/ 1608881 w 5739552"/>
                <a:gd name="connsiteY0" fmla="*/ 0 h 2424033"/>
                <a:gd name="connsiteX1" fmla="*/ 5739552 w 5739552"/>
                <a:gd name="connsiteY1" fmla="*/ 0 h 2424033"/>
                <a:gd name="connsiteX2" fmla="*/ 5739552 w 5739552"/>
                <a:gd name="connsiteY2" fmla="*/ 2412458 h 2424033"/>
                <a:gd name="connsiteX3" fmla="*/ 0 w 5739552"/>
                <a:gd name="connsiteY3" fmla="*/ 2424033 h 2424033"/>
                <a:gd name="connsiteX4" fmla="*/ 1608881 w 5739552"/>
                <a:gd name="connsiteY4" fmla="*/ 0 h 2424033"/>
                <a:gd name="connsiteX0" fmla="*/ 0 w 6665527"/>
                <a:gd name="connsiteY0" fmla="*/ 0 h 2424033"/>
                <a:gd name="connsiteX1" fmla="*/ 6665527 w 6665527"/>
                <a:gd name="connsiteY1" fmla="*/ 0 h 2424033"/>
                <a:gd name="connsiteX2" fmla="*/ 6665527 w 6665527"/>
                <a:gd name="connsiteY2" fmla="*/ 2412458 h 2424033"/>
                <a:gd name="connsiteX3" fmla="*/ 925975 w 6665527"/>
                <a:gd name="connsiteY3" fmla="*/ 2424033 h 2424033"/>
                <a:gd name="connsiteX4" fmla="*/ 0 w 6665527"/>
                <a:gd name="connsiteY4" fmla="*/ 0 h 2424033"/>
                <a:gd name="connsiteX0" fmla="*/ 0 w 6665527"/>
                <a:gd name="connsiteY0" fmla="*/ 0 h 2424033"/>
                <a:gd name="connsiteX1" fmla="*/ 6665527 w 6665527"/>
                <a:gd name="connsiteY1" fmla="*/ 0 h 2424033"/>
                <a:gd name="connsiteX2" fmla="*/ 6665527 w 6665527"/>
                <a:gd name="connsiteY2" fmla="*/ 2412458 h 2424033"/>
                <a:gd name="connsiteX3" fmla="*/ 960699 w 6665527"/>
                <a:gd name="connsiteY3" fmla="*/ 2424033 h 2424033"/>
                <a:gd name="connsiteX4" fmla="*/ 0 w 6665527"/>
                <a:gd name="connsiteY4" fmla="*/ 0 h 2424033"/>
                <a:gd name="connsiteX0" fmla="*/ 0 w 6665527"/>
                <a:gd name="connsiteY0" fmla="*/ 0 h 2427208"/>
                <a:gd name="connsiteX1" fmla="*/ 6665527 w 6665527"/>
                <a:gd name="connsiteY1" fmla="*/ 0 h 2427208"/>
                <a:gd name="connsiteX2" fmla="*/ 6665527 w 6665527"/>
                <a:gd name="connsiteY2" fmla="*/ 2412458 h 2427208"/>
                <a:gd name="connsiteX3" fmla="*/ 957524 w 6665527"/>
                <a:gd name="connsiteY3" fmla="*/ 2427208 h 2427208"/>
                <a:gd name="connsiteX4" fmla="*/ 0 w 6665527"/>
                <a:gd name="connsiteY4" fmla="*/ 0 h 242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5527" h="2427208">
                  <a:moveTo>
                    <a:pt x="0" y="0"/>
                  </a:moveTo>
                  <a:lnTo>
                    <a:pt x="6665527" y="0"/>
                  </a:lnTo>
                  <a:lnTo>
                    <a:pt x="6665527" y="2412458"/>
                  </a:lnTo>
                  <a:lnTo>
                    <a:pt x="957524" y="2427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2835AA-7CF1-FE4F-A15F-FA0DDBBC1F36}"/>
              </a:ext>
            </a:extLst>
          </p:cNvPr>
          <p:cNvGrpSpPr/>
          <p:nvPr/>
        </p:nvGrpSpPr>
        <p:grpSpPr>
          <a:xfrm>
            <a:off x="874712" y="2060413"/>
            <a:ext cx="5314277" cy="2296994"/>
            <a:chOff x="874712" y="2060413"/>
            <a:chExt cx="5314277" cy="2296994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2ED0095D-B351-3746-945D-798E23C081A4}"/>
                </a:ext>
              </a:extLst>
            </p:cNvPr>
            <p:cNvSpPr txBox="1"/>
            <p:nvPr/>
          </p:nvSpPr>
          <p:spPr>
            <a:xfrm>
              <a:off x="874714" y="2060413"/>
              <a:ext cx="5314275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gradFill>
                    <a:gsLst>
                      <a:gs pos="100000">
                        <a:srgbClr val="EEC98A"/>
                      </a:gs>
                      <a:gs pos="0">
                        <a:srgbClr val="EEC98A"/>
                      </a:gs>
                    </a:gsLst>
                    <a:lin ang="5400000" scaled="1"/>
                  </a:gra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大气</a:t>
              </a:r>
              <a:r>
                <a:rPr lang="zh-CN" altLang="en-US" sz="4800" dirty="0" smtClean="0">
                  <a:gradFill>
                    <a:gsLst>
                      <a:gs pos="100000">
                        <a:srgbClr val="EEC98A"/>
                      </a:gs>
                      <a:gs pos="0">
                        <a:srgbClr val="EEC98A"/>
                      </a:gs>
                    </a:gsLst>
                    <a:lin ang="5400000" scaled="1"/>
                  </a:gra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黑金</a:t>
              </a:r>
              <a:endParaRPr lang="en-US" altLang="zh-CN" sz="4800" dirty="0">
                <a:gradFill>
                  <a:gsLst>
                    <a:gs pos="100000">
                      <a:srgbClr val="EEC98A"/>
                    </a:gs>
                    <a:gs pos="0">
                      <a:srgbClr val="EEC98A"/>
                    </a:gs>
                  </a:gsLst>
                  <a:lin ang="5400000" scaled="1"/>
                </a:gra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  <a:p>
              <a:r>
                <a:rPr lang="zh-CN" altLang="en-US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融资计划书</a:t>
              </a:r>
              <a:endParaRPr kumimoji="1"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36BF2795-B5CE-B64D-A62D-3E96D6A5E8FE}"/>
                </a:ext>
              </a:extLst>
            </p:cNvPr>
            <p:cNvSpPr txBox="1"/>
            <p:nvPr/>
          </p:nvSpPr>
          <p:spPr>
            <a:xfrm>
              <a:off x="874712" y="4080408"/>
              <a:ext cx="4773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EDUCATION</a:t>
              </a:r>
              <a:r>
                <a:rPr kumimoji="1" lang="en-US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·</a:t>
              </a:r>
              <a:r>
                <a:rPr kumimoji="1" lang="en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FINANCING PLAN</a:t>
              </a:r>
              <a:endParaRPr kumimoji="1" lang="zh-CN" altLang="en-US" sz="1200" i="1" dirty="0">
                <a:ln w="127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venir Medium Oblique" panose="02000503020000020003" pitchFamily="2" charset="0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E465DF0E-5BE1-9849-BE8E-ECFE9E596739}"/>
              </a:ext>
            </a:extLst>
          </p:cNvPr>
          <p:cNvSpPr txBox="1"/>
          <p:nvPr/>
        </p:nvSpPr>
        <p:spPr>
          <a:xfrm>
            <a:off x="795628" y="627166"/>
            <a:ext cx="330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200" dirty="0">
                <a:solidFill>
                  <a:schemeClr val="tx1">
                    <a:lumMod val="85000"/>
                    <a:lumOff val="15000"/>
                    <a:alpha val="74000"/>
                  </a:schemeClr>
                </a:solidFill>
                <a:latin typeface="Avenir Light" panose="020B0402020203020204" pitchFamily="34" charset="0"/>
                <a:ea typeface="Microsoft YaHei" panose="020B0503020204020204" pitchFamily="34" charset="-122"/>
              </a:rPr>
              <a:t>ONLINE EDUCATION</a:t>
            </a:r>
            <a:endParaRPr kumimoji="1" lang="zh-CN" altLang="en-US" sz="1200" dirty="0">
              <a:solidFill>
                <a:schemeClr val="tx1">
                  <a:lumMod val="85000"/>
                  <a:lumOff val="15000"/>
                  <a:alpha val="74000"/>
                </a:schemeClr>
              </a:solidFill>
              <a:latin typeface="Avenir Light" panose="020B0402020203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58FCD60B-054A-1D4B-AD4D-2F7E1EDDFC41}"/>
              </a:ext>
            </a:extLst>
          </p:cNvPr>
          <p:cNvSpPr txBox="1"/>
          <p:nvPr/>
        </p:nvSpPr>
        <p:spPr>
          <a:xfrm>
            <a:off x="806135" y="5935293"/>
            <a:ext cx="505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1500w+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优质原创内容 ｜累积下载量超过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4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亿次</a:t>
            </a:r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xmlns="" id="{40BDF165-A88C-3940-9A01-F9C3203AACB4}"/>
              </a:ext>
            </a:extLst>
          </p:cNvPr>
          <p:cNvSpPr/>
          <p:nvPr/>
        </p:nvSpPr>
        <p:spPr>
          <a:xfrm>
            <a:off x="6567759" y="480098"/>
            <a:ext cx="4390118" cy="5652645"/>
          </a:xfrm>
          <a:custGeom>
            <a:avLst/>
            <a:gdLst>
              <a:gd name="connsiteX0" fmla="*/ 179207 w 5636027"/>
              <a:gd name="connsiteY0" fmla="*/ 3680280 h 7256857"/>
              <a:gd name="connsiteX1" fmla="*/ 2471395 w 5636027"/>
              <a:gd name="connsiteY1" fmla="*/ 3680280 h 7256857"/>
              <a:gd name="connsiteX2" fmla="*/ 2650602 w 5636027"/>
              <a:gd name="connsiteY2" fmla="*/ 3859487 h 7256857"/>
              <a:gd name="connsiteX3" fmla="*/ 2650602 w 5636027"/>
              <a:gd name="connsiteY3" fmla="*/ 7077650 h 7256857"/>
              <a:gd name="connsiteX4" fmla="*/ 2471395 w 5636027"/>
              <a:gd name="connsiteY4" fmla="*/ 7256857 h 7256857"/>
              <a:gd name="connsiteX5" fmla="*/ 179207 w 5636027"/>
              <a:gd name="connsiteY5" fmla="*/ 7256857 h 7256857"/>
              <a:gd name="connsiteX6" fmla="*/ 0 w 5636027"/>
              <a:gd name="connsiteY6" fmla="*/ 7077650 h 7256857"/>
              <a:gd name="connsiteX7" fmla="*/ 0 w 5636027"/>
              <a:gd name="connsiteY7" fmla="*/ 3859487 h 7256857"/>
              <a:gd name="connsiteX8" fmla="*/ 179207 w 5636027"/>
              <a:gd name="connsiteY8" fmla="*/ 3680280 h 7256857"/>
              <a:gd name="connsiteX9" fmla="*/ 2957016 w 5636027"/>
              <a:gd name="connsiteY9" fmla="*/ 697878 h 7256857"/>
              <a:gd name="connsiteX10" fmla="*/ 5441765 w 5636027"/>
              <a:gd name="connsiteY10" fmla="*/ 697878 h 7256857"/>
              <a:gd name="connsiteX11" fmla="*/ 5636027 w 5636027"/>
              <a:gd name="connsiteY11" fmla="*/ 892140 h 7256857"/>
              <a:gd name="connsiteX12" fmla="*/ 5636027 w 5636027"/>
              <a:gd name="connsiteY12" fmla="*/ 6306390 h 7256857"/>
              <a:gd name="connsiteX13" fmla="*/ 5441765 w 5636027"/>
              <a:gd name="connsiteY13" fmla="*/ 6500652 h 7256857"/>
              <a:gd name="connsiteX14" fmla="*/ 2957016 w 5636027"/>
              <a:gd name="connsiteY14" fmla="*/ 6500652 h 7256857"/>
              <a:gd name="connsiteX15" fmla="*/ 2762754 w 5636027"/>
              <a:gd name="connsiteY15" fmla="*/ 6306390 h 7256857"/>
              <a:gd name="connsiteX16" fmla="*/ 2762754 w 5636027"/>
              <a:gd name="connsiteY16" fmla="*/ 892140 h 7256857"/>
              <a:gd name="connsiteX17" fmla="*/ 2957016 w 5636027"/>
              <a:gd name="connsiteY17" fmla="*/ 697878 h 7256857"/>
              <a:gd name="connsiteX18" fmla="*/ 179207 w 5636027"/>
              <a:gd name="connsiteY18" fmla="*/ 0 h 7256857"/>
              <a:gd name="connsiteX19" fmla="*/ 2471395 w 5636027"/>
              <a:gd name="connsiteY19" fmla="*/ 0 h 7256857"/>
              <a:gd name="connsiteX20" fmla="*/ 2650602 w 5636027"/>
              <a:gd name="connsiteY20" fmla="*/ 179207 h 7256857"/>
              <a:gd name="connsiteX21" fmla="*/ 2650602 w 5636027"/>
              <a:gd name="connsiteY21" fmla="*/ 3397370 h 7256857"/>
              <a:gd name="connsiteX22" fmla="*/ 2471395 w 5636027"/>
              <a:gd name="connsiteY22" fmla="*/ 3576577 h 7256857"/>
              <a:gd name="connsiteX23" fmla="*/ 179207 w 5636027"/>
              <a:gd name="connsiteY23" fmla="*/ 3576577 h 7256857"/>
              <a:gd name="connsiteX24" fmla="*/ 0 w 5636027"/>
              <a:gd name="connsiteY24" fmla="*/ 3397370 h 7256857"/>
              <a:gd name="connsiteX25" fmla="*/ 0 w 5636027"/>
              <a:gd name="connsiteY25" fmla="*/ 179207 h 7256857"/>
              <a:gd name="connsiteX26" fmla="*/ 179207 w 5636027"/>
              <a:gd name="connsiteY26" fmla="*/ 0 h 725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36027" h="7256857">
                <a:moveTo>
                  <a:pt x="179207" y="3680280"/>
                </a:moveTo>
                <a:lnTo>
                  <a:pt x="2471395" y="3680280"/>
                </a:lnTo>
                <a:cubicBezTo>
                  <a:pt x="2570368" y="3680280"/>
                  <a:pt x="2650602" y="3760514"/>
                  <a:pt x="2650602" y="3859487"/>
                </a:cubicBezTo>
                <a:lnTo>
                  <a:pt x="2650602" y="7077650"/>
                </a:lnTo>
                <a:cubicBezTo>
                  <a:pt x="2650602" y="7176623"/>
                  <a:pt x="2570368" y="7256857"/>
                  <a:pt x="2471395" y="7256857"/>
                </a:cubicBezTo>
                <a:lnTo>
                  <a:pt x="179207" y="7256857"/>
                </a:lnTo>
                <a:cubicBezTo>
                  <a:pt x="80234" y="7256857"/>
                  <a:pt x="0" y="7176623"/>
                  <a:pt x="0" y="7077650"/>
                </a:cubicBezTo>
                <a:lnTo>
                  <a:pt x="0" y="3859487"/>
                </a:lnTo>
                <a:cubicBezTo>
                  <a:pt x="0" y="3760514"/>
                  <a:pt x="80234" y="3680280"/>
                  <a:pt x="179207" y="3680280"/>
                </a:cubicBezTo>
                <a:close/>
                <a:moveTo>
                  <a:pt x="2957016" y="697878"/>
                </a:moveTo>
                <a:lnTo>
                  <a:pt x="5441765" y="697878"/>
                </a:lnTo>
                <a:cubicBezTo>
                  <a:pt x="5549053" y="697878"/>
                  <a:pt x="5636027" y="784852"/>
                  <a:pt x="5636027" y="892140"/>
                </a:cubicBezTo>
                <a:lnTo>
                  <a:pt x="5636027" y="6306390"/>
                </a:lnTo>
                <a:cubicBezTo>
                  <a:pt x="5636027" y="6413678"/>
                  <a:pt x="5549053" y="6500652"/>
                  <a:pt x="5441765" y="6500652"/>
                </a:cubicBezTo>
                <a:lnTo>
                  <a:pt x="2957016" y="6500652"/>
                </a:lnTo>
                <a:cubicBezTo>
                  <a:pt x="2849728" y="6500652"/>
                  <a:pt x="2762754" y="6413678"/>
                  <a:pt x="2762754" y="6306390"/>
                </a:cubicBezTo>
                <a:lnTo>
                  <a:pt x="2762754" y="892140"/>
                </a:lnTo>
                <a:cubicBezTo>
                  <a:pt x="2762754" y="784852"/>
                  <a:pt x="2849728" y="697878"/>
                  <a:pt x="2957016" y="697878"/>
                </a:cubicBezTo>
                <a:close/>
                <a:moveTo>
                  <a:pt x="179207" y="0"/>
                </a:moveTo>
                <a:lnTo>
                  <a:pt x="2471395" y="0"/>
                </a:lnTo>
                <a:cubicBezTo>
                  <a:pt x="2570368" y="0"/>
                  <a:pt x="2650602" y="80234"/>
                  <a:pt x="2650602" y="179207"/>
                </a:cubicBezTo>
                <a:lnTo>
                  <a:pt x="2650602" y="3397370"/>
                </a:lnTo>
                <a:cubicBezTo>
                  <a:pt x="2650602" y="3496343"/>
                  <a:pt x="2570368" y="3576577"/>
                  <a:pt x="2471395" y="3576577"/>
                </a:cubicBezTo>
                <a:lnTo>
                  <a:pt x="179207" y="3576577"/>
                </a:lnTo>
                <a:cubicBezTo>
                  <a:pt x="80234" y="3576577"/>
                  <a:pt x="0" y="3496343"/>
                  <a:pt x="0" y="3397370"/>
                </a:cubicBezTo>
                <a:lnTo>
                  <a:pt x="0" y="179207"/>
                </a:lnTo>
                <a:cubicBezTo>
                  <a:pt x="0" y="80234"/>
                  <a:pt x="80234" y="0"/>
                  <a:pt x="179207" y="0"/>
                </a:cubicBez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9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FC71E931-5092-3F44-AF53-92062D29510E}"/>
              </a:ext>
            </a:extLst>
          </p:cNvPr>
          <p:cNvGrpSpPr/>
          <p:nvPr/>
        </p:nvGrpSpPr>
        <p:grpSpPr>
          <a:xfrm>
            <a:off x="768031" y="1720457"/>
            <a:ext cx="3367407" cy="4379401"/>
            <a:chOff x="768031" y="1720457"/>
            <a:chExt cx="3367407" cy="4379401"/>
          </a:xfrm>
        </p:grpSpPr>
        <p:sp>
          <p:nvSpPr>
            <p:cNvPr id="2" name="稻壳儿小白白(http://dwz.cn/Wu2UP)">
              <a:extLst>
                <a:ext uri="{FF2B5EF4-FFF2-40B4-BE49-F238E27FC236}">
                  <a16:creationId xmlns:a16="http://schemas.microsoft.com/office/drawing/2014/main" xmlns="" id="{50683290-2214-E54A-B3C3-6A7D389FF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031" y="4550672"/>
              <a:ext cx="26349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anose="020B0604020202020204" pitchFamily="34" charset="0"/>
                </a:rPr>
                <a:t>内容的提供者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" name="稻壳儿小白白(http://dwz.cn/Wu2UP)">
              <a:extLst>
                <a:ext uri="{FF2B5EF4-FFF2-40B4-BE49-F238E27FC236}">
                  <a16:creationId xmlns:a16="http://schemas.microsoft.com/office/drawing/2014/main" xmlns="" id="{2766B9E9-B299-864D-9D8F-D7526F1A7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031" y="5058021"/>
              <a:ext cx="309302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优品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PPT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络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科技有限公司，是中国人气优质创意内容供给平台</a:t>
              </a:r>
            </a:p>
          </p:txBody>
        </p:sp>
        <p:cxnSp>
          <p:nvCxnSpPr>
            <p:cNvPr id="4" name="直接连接符 8">
              <a:extLst>
                <a:ext uri="{FF2B5EF4-FFF2-40B4-BE49-F238E27FC236}">
                  <a16:creationId xmlns:a16="http://schemas.microsoft.com/office/drawing/2014/main" xmlns="" id="{51CFFBA1-9332-554F-B170-C1AFD6008857}"/>
                </a:ext>
              </a:extLst>
            </p:cNvPr>
            <p:cNvCxnSpPr>
              <a:cxnSpLocks/>
            </p:cNvCxnSpPr>
            <p:nvPr/>
          </p:nvCxnSpPr>
          <p:spPr>
            <a:xfrm>
              <a:off x="874713" y="6099858"/>
              <a:ext cx="306387" cy="0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xmlns="" id="{BDBB28DE-7DEC-E94B-9C70-B084FBE1E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4713" y="1720457"/>
              <a:ext cx="3260725" cy="2488570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F7DEE6A9-096A-B84F-8783-AC31BC6F9647}"/>
              </a:ext>
            </a:extLst>
          </p:cNvPr>
          <p:cNvGrpSpPr/>
          <p:nvPr/>
        </p:nvGrpSpPr>
        <p:grpSpPr>
          <a:xfrm>
            <a:off x="4418950" y="1720458"/>
            <a:ext cx="3305476" cy="4379400"/>
            <a:chOff x="4418950" y="1720458"/>
            <a:chExt cx="3305476" cy="4379400"/>
          </a:xfrm>
        </p:grpSpPr>
        <p:sp>
          <p:nvSpPr>
            <p:cNvPr id="5" name="稻壳儿小白白(http://dwz.cn/Wu2UP)">
              <a:extLst>
                <a:ext uri="{FF2B5EF4-FFF2-40B4-BE49-F238E27FC236}">
                  <a16:creationId xmlns:a16="http://schemas.microsoft.com/office/drawing/2014/main" xmlns="" id="{46C87786-432E-6E4B-BA82-952B15E69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8950" y="4550672"/>
              <a:ext cx="26349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anose="020B0604020202020204" pitchFamily="34" charset="0"/>
                </a:rPr>
                <a:t>内容的提供者</a:t>
              </a:r>
            </a:p>
          </p:txBody>
        </p:sp>
        <p:sp>
          <p:nvSpPr>
            <p:cNvPr id="6" name="稻壳儿小白白(http://dwz.cn/Wu2UP)">
              <a:extLst>
                <a:ext uri="{FF2B5EF4-FFF2-40B4-BE49-F238E27FC236}">
                  <a16:creationId xmlns:a16="http://schemas.microsoft.com/office/drawing/2014/main" xmlns="" id="{C1DB1B15-381E-084B-B1D7-B7C1957A8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8950" y="5058021"/>
              <a:ext cx="309302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优品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PPT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络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科技有限公司，是中国人气优质创意内容供给平台</a:t>
              </a:r>
            </a:p>
          </p:txBody>
        </p:sp>
        <p:cxnSp>
          <p:nvCxnSpPr>
            <p:cNvPr id="7" name="直接连接符 12">
              <a:extLst>
                <a:ext uri="{FF2B5EF4-FFF2-40B4-BE49-F238E27FC236}">
                  <a16:creationId xmlns:a16="http://schemas.microsoft.com/office/drawing/2014/main" xmlns="" id="{66BE6EFB-D642-9E47-848C-A7139AE331EB}"/>
                </a:ext>
              </a:extLst>
            </p:cNvPr>
            <p:cNvCxnSpPr>
              <a:cxnSpLocks/>
            </p:cNvCxnSpPr>
            <p:nvPr/>
          </p:nvCxnSpPr>
          <p:spPr>
            <a:xfrm>
              <a:off x="4525632" y="6099858"/>
              <a:ext cx="306387" cy="0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29ECC083-6CCB-5840-B350-24D2DA6FD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63700" y="1720458"/>
              <a:ext cx="3260726" cy="2484438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85F2F600-8E50-164F-815B-D25BD2E4B45E}"/>
              </a:ext>
            </a:extLst>
          </p:cNvPr>
          <p:cNvGrpSpPr/>
          <p:nvPr/>
        </p:nvGrpSpPr>
        <p:grpSpPr>
          <a:xfrm>
            <a:off x="7978800" y="1716325"/>
            <a:ext cx="3335386" cy="4383533"/>
            <a:chOff x="7978800" y="1716325"/>
            <a:chExt cx="3335386" cy="4383533"/>
          </a:xfrm>
        </p:grpSpPr>
        <p:sp>
          <p:nvSpPr>
            <p:cNvPr id="8" name="稻壳儿小白白(http://dwz.cn/Wu2UP)">
              <a:extLst>
                <a:ext uri="{FF2B5EF4-FFF2-40B4-BE49-F238E27FC236}">
                  <a16:creationId xmlns:a16="http://schemas.microsoft.com/office/drawing/2014/main" xmlns="" id="{09D0FBFF-8C32-1644-A682-B99B2CB2D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8800" y="4550672"/>
              <a:ext cx="26349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anose="020B0604020202020204" pitchFamily="34" charset="0"/>
                </a:rPr>
                <a:t>内容的提供者</a:t>
              </a:r>
            </a:p>
          </p:txBody>
        </p:sp>
        <p:sp>
          <p:nvSpPr>
            <p:cNvPr id="9" name="稻壳儿小白白(http://dwz.cn/Wu2UP)">
              <a:extLst>
                <a:ext uri="{FF2B5EF4-FFF2-40B4-BE49-F238E27FC236}">
                  <a16:creationId xmlns:a16="http://schemas.microsoft.com/office/drawing/2014/main" xmlns="" id="{D822958F-EDBE-F14E-A4FA-B2157938A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8800" y="5058021"/>
              <a:ext cx="309302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优品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PPT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络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科技有限公司，是中国人气优质创意内容供给平台</a:t>
              </a:r>
            </a:p>
          </p:txBody>
        </p:sp>
        <p:cxnSp>
          <p:nvCxnSpPr>
            <p:cNvPr id="10" name="直接连接符 15">
              <a:extLst>
                <a:ext uri="{FF2B5EF4-FFF2-40B4-BE49-F238E27FC236}">
                  <a16:creationId xmlns:a16="http://schemas.microsoft.com/office/drawing/2014/main" xmlns="" id="{7AEB1EC9-BE1E-6242-91B7-AF154240D5B5}"/>
                </a:ext>
              </a:extLst>
            </p:cNvPr>
            <p:cNvCxnSpPr>
              <a:cxnSpLocks/>
            </p:cNvCxnSpPr>
            <p:nvPr/>
          </p:nvCxnSpPr>
          <p:spPr>
            <a:xfrm>
              <a:off x="8085482" y="6099858"/>
              <a:ext cx="306387" cy="0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624CE517-0098-174A-90CB-FF074BC88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52688" y="1716325"/>
              <a:ext cx="3261498" cy="2492702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2D1B3F26-B0C1-6D40-BE02-C771E70804A8}"/>
              </a:ext>
            </a:extLst>
          </p:cNvPr>
          <p:cNvGrpSpPr/>
          <p:nvPr/>
        </p:nvGrpSpPr>
        <p:grpSpPr>
          <a:xfrm>
            <a:off x="874713" y="590418"/>
            <a:ext cx="10498711" cy="523220"/>
            <a:chOff x="874713" y="538490"/>
            <a:chExt cx="10498711" cy="52322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971B75A5-DC99-7C4A-A8DD-4984F99ABDB2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E89AF0A0-18F7-7843-AC25-5EE390208F6D}"/>
                </a:ext>
              </a:extLst>
            </p:cNvPr>
            <p:cNvSpPr/>
            <p:nvPr/>
          </p:nvSpPr>
          <p:spPr>
            <a:xfrm>
              <a:off x="1008692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项目介绍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EC8F439-88AB-FF40-964E-6AE019BCA66C}"/>
                </a:ext>
              </a:extLst>
            </p:cNvPr>
            <p:cNvSpPr/>
            <p:nvPr/>
          </p:nvSpPr>
          <p:spPr>
            <a:xfrm>
              <a:off x="2649036" y="611308"/>
              <a:ext cx="23775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PROJECT INTRODUCTION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D1404310-FBD7-2647-AD32-8827A2DB33C5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02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xmlns="" id="{221BE137-8865-F64D-ADC2-6157C78E6029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55963" y="6634096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www.ypppt.com/xiazai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2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8DB1DB57-90D7-AA4C-8B30-14524F6A0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49179D0-123D-CC44-931B-B58022CF7C16}"/>
              </a:ext>
            </a:extLst>
          </p:cNvPr>
          <p:cNvSpPr/>
          <p:nvPr/>
        </p:nvSpPr>
        <p:spPr>
          <a:xfrm>
            <a:off x="0" y="0"/>
            <a:ext cx="12169744" cy="6858000"/>
          </a:xfrm>
          <a:prstGeom prst="rect">
            <a:avLst/>
          </a:prstGeom>
          <a:gradFill flip="none" rotWithShape="1">
            <a:gsLst>
              <a:gs pos="99000">
                <a:srgbClr val="000000"/>
              </a:gs>
              <a:gs pos="0">
                <a:srgbClr val="000000">
                  <a:alpha val="82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BC790C16-6517-D148-9FE1-2DD0C3227230}"/>
              </a:ext>
            </a:extLst>
          </p:cNvPr>
          <p:cNvGrpSpPr/>
          <p:nvPr/>
        </p:nvGrpSpPr>
        <p:grpSpPr>
          <a:xfrm>
            <a:off x="3733797" y="1507827"/>
            <a:ext cx="7799391" cy="5046708"/>
            <a:chOff x="3733797" y="1507827"/>
            <a:chExt cx="7799391" cy="504670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470A6F33-1A7C-6B42-BA8D-44B867EE5481}"/>
                </a:ext>
              </a:extLst>
            </p:cNvPr>
            <p:cNvSpPr/>
            <p:nvPr/>
          </p:nvSpPr>
          <p:spPr>
            <a:xfrm>
              <a:off x="3733797" y="1507827"/>
              <a:ext cx="7799391" cy="5046708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xmlns="" id="{A7145D72-D7B1-0047-A8E7-06CF61E9939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14976885"/>
                </p:ext>
              </p:extLst>
            </p:nvPr>
          </p:nvGraphicFramePr>
          <p:xfrm>
            <a:off x="4015051" y="1785056"/>
            <a:ext cx="7236882" cy="44922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D297F312-A74B-3F45-9C03-4C20F2969773}"/>
              </a:ext>
            </a:extLst>
          </p:cNvPr>
          <p:cNvGrpSpPr/>
          <p:nvPr/>
        </p:nvGrpSpPr>
        <p:grpSpPr>
          <a:xfrm>
            <a:off x="874713" y="1507826"/>
            <a:ext cx="2859085" cy="5046708"/>
            <a:chOff x="874713" y="1507826"/>
            <a:chExt cx="2859085" cy="50467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EB913E3B-C7D2-4A4A-BA2F-3CD4B96D2900}"/>
                </a:ext>
              </a:extLst>
            </p:cNvPr>
            <p:cNvSpPr/>
            <p:nvPr/>
          </p:nvSpPr>
          <p:spPr>
            <a:xfrm>
              <a:off x="874713" y="1507826"/>
              <a:ext cx="2859085" cy="5046708"/>
            </a:xfrm>
            <a:prstGeom prst="rect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FE4433EF-3FEB-9040-9159-94189F9F1243}"/>
                </a:ext>
              </a:extLst>
            </p:cNvPr>
            <p:cNvSpPr txBox="1"/>
            <p:nvPr/>
          </p:nvSpPr>
          <p:spPr>
            <a:xfrm>
              <a:off x="1244751" y="200338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提供者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优质原创内容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7AFB99CE-842B-9741-BCE5-EF56CE448F3F}"/>
                </a:ext>
              </a:extLst>
            </p:cNvPr>
            <p:cNvSpPr txBox="1"/>
            <p:nvPr/>
          </p:nvSpPr>
          <p:spPr>
            <a:xfrm>
              <a:off x="2528891" y="2003382"/>
              <a:ext cx="7841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</a:rPr>
                <a:t>109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3618F63B-36FA-1849-8DE8-B1BC62AB64FE}"/>
                </a:ext>
              </a:extLst>
            </p:cNvPr>
            <p:cNvSpPr txBox="1"/>
            <p:nvPr/>
          </p:nvSpPr>
          <p:spPr>
            <a:xfrm>
              <a:off x="1244751" y="43257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提供者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优质原创内容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8853F3EC-C3FC-F642-836B-E67EB9848CAA}"/>
                </a:ext>
              </a:extLst>
            </p:cNvPr>
            <p:cNvSpPr txBox="1"/>
            <p:nvPr/>
          </p:nvSpPr>
          <p:spPr>
            <a:xfrm>
              <a:off x="2528891" y="4325750"/>
              <a:ext cx="7793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</a:rPr>
                <a:t>130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D1AACAD2-2C42-9B42-8A80-B10421CF882D}"/>
                </a:ext>
              </a:extLst>
            </p:cNvPr>
            <p:cNvSpPr txBox="1"/>
            <p:nvPr/>
          </p:nvSpPr>
          <p:spPr>
            <a:xfrm>
              <a:off x="1244751" y="317729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提供者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优质原创内容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81401369-F271-DE4F-9A3A-ABC1A0F49BA3}"/>
                </a:ext>
              </a:extLst>
            </p:cNvPr>
            <p:cNvSpPr txBox="1"/>
            <p:nvPr/>
          </p:nvSpPr>
          <p:spPr>
            <a:xfrm>
              <a:off x="2528891" y="3177298"/>
              <a:ext cx="889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</a:rPr>
                <a:t>6.6%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4C0B3097-A343-A342-BA8C-0672FA75D3AB}"/>
                </a:ext>
              </a:extLst>
            </p:cNvPr>
            <p:cNvSpPr txBox="1"/>
            <p:nvPr/>
          </p:nvSpPr>
          <p:spPr>
            <a:xfrm>
              <a:off x="1244751" y="5474203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提供者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优质原创内容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BC529B37-84E5-A042-AE66-1854AF96ACF9}"/>
                </a:ext>
              </a:extLst>
            </p:cNvPr>
            <p:cNvSpPr txBox="1"/>
            <p:nvPr/>
          </p:nvSpPr>
          <p:spPr>
            <a:xfrm>
              <a:off x="2528891" y="5474203"/>
              <a:ext cx="923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</a:rPr>
                <a:t>7.5%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DE95F8F6-7340-224A-AA32-36A9D0B4009C}"/>
              </a:ext>
            </a:extLst>
          </p:cNvPr>
          <p:cNvGrpSpPr/>
          <p:nvPr/>
        </p:nvGrpSpPr>
        <p:grpSpPr>
          <a:xfrm>
            <a:off x="874713" y="590418"/>
            <a:ext cx="10498711" cy="523220"/>
            <a:chOff x="874713" y="538490"/>
            <a:chExt cx="10498711" cy="52322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BBF8246E-6FE6-224A-9743-69AAB61E04E4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B22FE425-34DB-E344-BCEB-86149B999178}"/>
                </a:ext>
              </a:extLst>
            </p:cNvPr>
            <p:cNvSpPr/>
            <p:nvPr/>
          </p:nvSpPr>
          <p:spPr>
            <a:xfrm>
              <a:off x="1008692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/>
                  <a:ea typeface="微软雅黑"/>
                </a:rPr>
                <a:t>项目介绍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5161FCC0-994A-C44C-829C-49DCF16793D1}"/>
                </a:ext>
              </a:extLst>
            </p:cNvPr>
            <p:cNvSpPr/>
            <p:nvPr/>
          </p:nvSpPr>
          <p:spPr>
            <a:xfrm>
              <a:off x="2649036" y="611308"/>
              <a:ext cx="23775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PROJECT INTRODUCTION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A3F1CA28-68EF-0D4A-AB47-558FAA82545C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02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xmlns="" id="{C3617BF2-A45E-CC46-895B-EB80B52A089F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86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F33E5041-B1C0-9048-A1A4-4869F3763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84508"/>
              </p:ext>
            </p:extLst>
          </p:nvPr>
        </p:nvGraphicFramePr>
        <p:xfrm>
          <a:off x="4799345" y="1630048"/>
          <a:ext cx="6323298" cy="404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13">
                  <a:extLst>
                    <a:ext uri="{9D8B030D-6E8A-4147-A177-3AD203B41FA5}">
                      <a16:colId xmlns:a16="http://schemas.microsoft.com/office/drawing/2014/main" xmlns="" val="2495200095"/>
                    </a:ext>
                  </a:extLst>
                </a:gridCol>
                <a:gridCol w="791055">
                  <a:extLst>
                    <a:ext uri="{9D8B030D-6E8A-4147-A177-3AD203B41FA5}">
                      <a16:colId xmlns:a16="http://schemas.microsoft.com/office/drawing/2014/main" xmlns="" val="2426576096"/>
                    </a:ext>
                  </a:extLst>
                </a:gridCol>
                <a:gridCol w="791055">
                  <a:extLst>
                    <a:ext uri="{9D8B030D-6E8A-4147-A177-3AD203B41FA5}">
                      <a16:colId xmlns:a16="http://schemas.microsoft.com/office/drawing/2014/main" xmlns="" val="1613931626"/>
                    </a:ext>
                  </a:extLst>
                </a:gridCol>
                <a:gridCol w="791055">
                  <a:extLst>
                    <a:ext uri="{9D8B030D-6E8A-4147-A177-3AD203B41FA5}">
                      <a16:colId xmlns:a16="http://schemas.microsoft.com/office/drawing/2014/main" xmlns="" val="3205135382"/>
                    </a:ext>
                  </a:extLst>
                </a:gridCol>
                <a:gridCol w="791055">
                  <a:extLst>
                    <a:ext uri="{9D8B030D-6E8A-4147-A177-3AD203B41FA5}">
                      <a16:colId xmlns:a16="http://schemas.microsoft.com/office/drawing/2014/main" xmlns="" val="2591855004"/>
                    </a:ext>
                  </a:extLst>
                </a:gridCol>
                <a:gridCol w="791055">
                  <a:extLst>
                    <a:ext uri="{9D8B030D-6E8A-4147-A177-3AD203B41FA5}">
                      <a16:colId xmlns:a16="http://schemas.microsoft.com/office/drawing/2014/main" xmlns="" val="3586655785"/>
                    </a:ext>
                  </a:extLst>
                </a:gridCol>
                <a:gridCol w="791055">
                  <a:extLst>
                    <a:ext uri="{9D8B030D-6E8A-4147-A177-3AD203B41FA5}">
                      <a16:colId xmlns:a16="http://schemas.microsoft.com/office/drawing/2014/main" xmlns="" val="3654766288"/>
                    </a:ext>
                  </a:extLst>
                </a:gridCol>
                <a:gridCol w="791055">
                  <a:extLst>
                    <a:ext uri="{9D8B030D-6E8A-4147-A177-3AD203B41FA5}">
                      <a16:colId xmlns:a16="http://schemas.microsoft.com/office/drawing/2014/main" xmlns="" val="935906694"/>
                    </a:ext>
                  </a:extLst>
                </a:gridCol>
              </a:tblGrid>
              <a:tr h="6478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项目</a:t>
                      </a:r>
                      <a:r>
                        <a:rPr lang="en-US" altLang="zh-CN" sz="1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/</a:t>
                      </a:r>
                      <a:r>
                        <a:rPr lang="zh-CN" altLang="en-US" sz="1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周一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周二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周三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周四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周五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周六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周日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02699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项目</a:t>
                      </a:r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01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01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02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3345985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项目</a:t>
                      </a: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02</a:t>
                      </a:r>
                      <a:endParaRPr lang="zh-CN" altLang="en-US" sz="1000" b="0" i="0" kern="120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03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04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0338906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项目</a:t>
                      </a: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03</a:t>
                      </a:r>
                      <a:endParaRPr lang="zh-CN" altLang="en-US" sz="1000" b="0" i="0" kern="120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05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06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07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08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55148938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项目</a:t>
                      </a: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04</a:t>
                      </a:r>
                      <a:endParaRPr lang="zh-CN" altLang="en-US" sz="1000" b="0" i="0" kern="120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09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10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11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12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13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6040761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项目</a:t>
                      </a: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05</a:t>
                      </a:r>
                      <a:endParaRPr lang="zh-CN" altLang="en-US" sz="1000" b="0" i="0" kern="120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14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15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16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7177635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项目</a:t>
                      </a: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06</a:t>
                      </a:r>
                      <a:endParaRPr lang="zh-CN" altLang="en-US" sz="1000" b="0" i="0" kern="120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17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18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19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20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049748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项目</a:t>
                      </a: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07</a:t>
                      </a:r>
                      <a:endParaRPr lang="zh-CN" altLang="en-US" sz="1000" b="0" i="0" kern="120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21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22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23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24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25</a:t>
                      </a:r>
                      <a:endParaRPr lang="zh-CN" altLang="en-US" sz="1400" b="0" i="0" dirty="0"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184553882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4500530C-70BE-6347-804E-A8A51EDC32FE}"/>
              </a:ext>
            </a:extLst>
          </p:cNvPr>
          <p:cNvGrpSpPr/>
          <p:nvPr/>
        </p:nvGrpSpPr>
        <p:grpSpPr>
          <a:xfrm>
            <a:off x="874712" y="2453651"/>
            <a:ext cx="3618491" cy="2162811"/>
            <a:chOff x="874712" y="2453651"/>
            <a:chExt cx="3618491" cy="216281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EE2C0F49-488F-2449-8ABB-5D0F41F68EF8}"/>
                </a:ext>
              </a:extLst>
            </p:cNvPr>
            <p:cNvSpPr txBox="1"/>
            <p:nvPr/>
          </p:nvSpPr>
          <p:spPr>
            <a:xfrm>
              <a:off x="874712" y="2453651"/>
              <a:ext cx="2954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我们是创意</a:t>
              </a:r>
              <a:endPara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内容的提供者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D781E6D1-8B9E-424C-A98E-C60F66C69E78}"/>
                </a:ext>
              </a:extLst>
            </p:cNvPr>
            <p:cNvSpPr/>
            <p:nvPr/>
          </p:nvSpPr>
          <p:spPr>
            <a:xfrm>
              <a:off x="874712" y="3877798"/>
              <a:ext cx="361849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优品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PPT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络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科技有限公司，是中国人气优质创意内容供给平台。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720456D2-5D53-EA45-8DE6-F584E2D769C9}"/>
              </a:ext>
            </a:extLst>
          </p:cNvPr>
          <p:cNvGrpSpPr/>
          <p:nvPr/>
        </p:nvGrpSpPr>
        <p:grpSpPr>
          <a:xfrm>
            <a:off x="874713" y="590418"/>
            <a:ext cx="10498711" cy="523220"/>
            <a:chOff x="874713" y="538490"/>
            <a:chExt cx="10498711" cy="52322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1A8F6E33-B1DA-6743-8F1D-4089233E93CD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39CCF9AB-5A94-DA48-BBA0-8FC1CC574272}"/>
                </a:ext>
              </a:extLst>
            </p:cNvPr>
            <p:cNvSpPr/>
            <p:nvPr/>
          </p:nvSpPr>
          <p:spPr>
            <a:xfrm>
              <a:off x="1008692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项目介绍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5E062C4C-A1E0-8F46-B20D-7AC386DCDE2B}"/>
                </a:ext>
              </a:extLst>
            </p:cNvPr>
            <p:cNvSpPr/>
            <p:nvPr/>
          </p:nvSpPr>
          <p:spPr>
            <a:xfrm>
              <a:off x="2649036" y="611308"/>
              <a:ext cx="23775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PROJECT INTRODUCTION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1749D69A-650C-C64D-B2F5-C2C5F6831818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02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xmlns="" id="{231C4B26-701E-F54D-A764-5C41B858D030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形 6">
            <a:extLst>
              <a:ext uri="{FF2B5EF4-FFF2-40B4-BE49-F238E27FC236}">
                <a16:creationId xmlns:a16="http://schemas.microsoft.com/office/drawing/2014/main" xmlns="" id="{B1D65686-4205-5D40-94A2-20FAABFD623F}"/>
              </a:ext>
            </a:extLst>
          </p:cNvPr>
          <p:cNvGrpSpPr/>
          <p:nvPr/>
        </p:nvGrpSpPr>
        <p:grpSpPr>
          <a:xfrm>
            <a:off x="1112817" y="2804839"/>
            <a:ext cx="1317674" cy="1317674"/>
            <a:chOff x="5014937" y="438267"/>
            <a:chExt cx="884506" cy="884506"/>
          </a:xfrm>
        </p:grpSpPr>
        <p:sp>
          <p:nvSpPr>
            <p:cNvPr id="3" name="任意形状 2">
              <a:extLst>
                <a:ext uri="{FF2B5EF4-FFF2-40B4-BE49-F238E27FC236}">
                  <a16:creationId xmlns:a16="http://schemas.microsoft.com/office/drawing/2014/main" xmlns="" id="{C686B255-DD26-6643-B1BD-4F45AA6E5464}"/>
                </a:ext>
              </a:extLst>
            </p:cNvPr>
            <p:cNvSpPr/>
            <p:nvPr/>
          </p:nvSpPr>
          <p:spPr>
            <a:xfrm>
              <a:off x="5014937" y="438267"/>
              <a:ext cx="884506" cy="884506"/>
            </a:xfrm>
            <a:custGeom>
              <a:avLst/>
              <a:gdLst>
                <a:gd name="connsiteX0" fmla="*/ 0 w 884506"/>
                <a:gd name="connsiteY0" fmla="*/ 0 h 884506"/>
                <a:gd name="connsiteX1" fmla="*/ 884506 w 884506"/>
                <a:gd name="connsiteY1" fmla="*/ 0 h 884506"/>
                <a:gd name="connsiteX2" fmla="*/ 884506 w 884506"/>
                <a:gd name="connsiteY2" fmla="*/ 884506 h 884506"/>
                <a:gd name="connsiteX3" fmla="*/ 0 w 884506"/>
                <a:gd name="connsiteY3" fmla="*/ 884506 h 8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506" h="884506">
                  <a:moveTo>
                    <a:pt x="0" y="0"/>
                  </a:moveTo>
                  <a:lnTo>
                    <a:pt x="884506" y="0"/>
                  </a:lnTo>
                  <a:lnTo>
                    <a:pt x="884506" y="884506"/>
                  </a:lnTo>
                  <a:lnTo>
                    <a:pt x="0" y="884506"/>
                  </a:lnTo>
                  <a:close/>
                </a:path>
              </a:pathLst>
            </a:custGeom>
            <a:noFill/>
            <a:ln w="730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任意形状 3">
              <a:extLst>
                <a:ext uri="{FF2B5EF4-FFF2-40B4-BE49-F238E27FC236}">
                  <a16:creationId xmlns:a16="http://schemas.microsoft.com/office/drawing/2014/main" xmlns="" id="{DB4A70D7-4110-CD4A-B5CE-AAD2FD5004F2}"/>
                </a:ext>
              </a:extLst>
            </p:cNvPr>
            <p:cNvSpPr/>
            <p:nvPr/>
          </p:nvSpPr>
          <p:spPr>
            <a:xfrm>
              <a:off x="5236063" y="548830"/>
              <a:ext cx="442253" cy="442253"/>
            </a:xfrm>
            <a:custGeom>
              <a:avLst/>
              <a:gdLst>
                <a:gd name="connsiteX0" fmla="*/ 442253 w 442253"/>
                <a:gd name="connsiteY0" fmla="*/ 221127 h 442253"/>
                <a:gd name="connsiteX1" fmla="*/ 221127 w 442253"/>
                <a:gd name="connsiteY1" fmla="*/ 442253 h 442253"/>
                <a:gd name="connsiteX2" fmla="*/ 0 w 442253"/>
                <a:gd name="connsiteY2" fmla="*/ 221127 h 442253"/>
                <a:gd name="connsiteX3" fmla="*/ 221127 w 442253"/>
                <a:gd name="connsiteY3" fmla="*/ 0 h 442253"/>
                <a:gd name="connsiteX4" fmla="*/ 442253 w 442253"/>
                <a:gd name="connsiteY4" fmla="*/ 221127 h 442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253" h="442253">
                  <a:moveTo>
                    <a:pt x="442253" y="221127"/>
                  </a:moveTo>
                  <a:cubicBezTo>
                    <a:pt x="442253" y="343251"/>
                    <a:pt x="343251" y="442253"/>
                    <a:pt x="221127" y="442253"/>
                  </a:cubicBezTo>
                  <a:cubicBezTo>
                    <a:pt x="99002" y="442253"/>
                    <a:pt x="0" y="343251"/>
                    <a:pt x="0" y="221127"/>
                  </a:cubicBezTo>
                  <a:cubicBezTo>
                    <a:pt x="0" y="99002"/>
                    <a:pt x="99002" y="0"/>
                    <a:pt x="221127" y="0"/>
                  </a:cubicBezTo>
                  <a:cubicBezTo>
                    <a:pt x="343251" y="0"/>
                    <a:pt x="442253" y="99002"/>
                    <a:pt x="442253" y="221127"/>
                  </a:cubicBezTo>
                  <a:close/>
                </a:path>
              </a:pathLst>
            </a:custGeom>
            <a:noFill/>
            <a:ln w="730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xmlns="" id="{A581EAAC-3F44-F943-ABA7-854A20121A98}"/>
                </a:ext>
              </a:extLst>
            </p:cNvPr>
            <p:cNvSpPr/>
            <p:nvPr/>
          </p:nvSpPr>
          <p:spPr>
            <a:xfrm rot="-1800000">
              <a:off x="5505100" y="919136"/>
              <a:ext cx="221126" cy="250610"/>
            </a:xfrm>
            <a:custGeom>
              <a:avLst/>
              <a:gdLst>
                <a:gd name="connsiteX0" fmla="*/ 4 w 221126"/>
                <a:gd name="connsiteY0" fmla="*/ -1 h 250610"/>
                <a:gd name="connsiteX1" fmla="*/ 4 w 221126"/>
                <a:gd name="connsiteY1" fmla="*/ 250609 h 250610"/>
                <a:gd name="connsiteX2" fmla="*/ 110568 w 221126"/>
                <a:gd name="connsiteY2" fmla="*/ 176900 h 250610"/>
                <a:gd name="connsiteX3" fmla="*/ 221131 w 221126"/>
                <a:gd name="connsiteY3" fmla="*/ 250609 h 250610"/>
                <a:gd name="connsiteX4" fmla="*/ 221131 w 221126"/>
                <a:gd name="connsiteY4" fmla="*/ -1 h 25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126" h="250610">
                  <a:moveTo>
                    <a:pt x="4" y="-1"/>
                  </a:moveTo>
                  <a:lnTo>
                    <a:pt x="4" y="250609"/>
                  </a:lnTo>
                  <a:lnTo>
                    <a:pt x="110568" y="176900"/>
                  </a:lnTo>
                  <a:lnTo>
                    <a:pt x="221131" y="250609"/>
                  </a:lnTo>
                  <a:lnTo>
                    <a:pt x="221131" y="-1"/>
                  </a:lnTo>
                </a:path>
              </a:pathLst>
            </a:custGeom>
            <a:noFill/>
            <a:ln w="730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形状 5">
              <a:extLst>
                <a:ext uri="{FF2B5EF4-FFF2-40B4-BE49-F238E27FC236}">
                  <a16:creationId xmlns:a16="http://schemas.microsoft.com/office/drawing/2014/main" xmlns="" id="{07D6A10D-EBDE-9F40-90C7-43115F8539DA}"/>
                </a:ext>
              </a:extLst>
            </p:cNvPr>
            <p:cNvSpPr/>
            <p:nvPr/>
          </p:nvSpPr>
          <p:spPr>
            <a:xfrm rot="1800000">
              <a:off x="5188152" y="919136"/>
              <a:ext cx="221126" cy="250610"/>
            </a:xfrm>
            <a:custGeom>
              <a:avLst/>
              <a:gdLst>
                <a:gd name="connsiteX0" fmla="*/ -4 w 221126"/>
                <a:gd name="connsiteY0" fmla="*/ -1 h 250610"/>
                <a:gd name="connsiteX1" fmla="*/ -4 w 221126"/>
                <a:gd name="connsiteY1" fmla="*/ 250609 h 250610"/>
                <a:gd name="connsiteX2" fmla="*/ 110559 w 221126"/>
                <a:gd name="connsiteY2" fmla="*/ 176900 h 250610"/>
                <a:gd name="connsiteX3" fmla="*/ 221122 w 221126"/>
                <a:gd name="connsiteY3" fmla="*/ 250609 h 250610"/>
                <a:gd name="connsiteX4" fmla="*/ 221122 w 221126"/>
                <a:gd name="connsiteY4" fmla="*/ -1 h 25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126" h="250610">
                  <a:moveTo>
                    <a:pt x="-4" y="-1"/>
                  </a:moveTo>
                  <a:lnTo>
                    <a:pt x="-4" y="250609"/>
                  </a:lnTo>
                  <a:lnTo>
                    <a:pt x="110559" y="176900"/>
                  </a:lnTo>
                  <a:lnTo>
                    <a:pt x="221122" y="250609"/>
                  </a:lnTo>
                  <a:lnTo>
                    <a:pt x="221122" y="-1"/>
                  </a:lnTo>
                </a:path>
              </a:pathLst>
            </a:custGeom>
            <a:noFill/>
            <a:ln w="730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28AA81B6-51EC-FA4D-BB36-2CCE77C5D689}"/>
              </a:ext>
            </a:extLst>
          </p:cNvPr>
          <p:cNvGrpSpPr/>
          <p:nvPr/>
        </p:nvGrpSpPr>
        <p:grpSpPr>
          <a:xfrm rot="21174135">
            <a:off x="7389726" y="-660760"/>
            <a:ext cx="7562295" cy="7780658"/>
            <a:chOff x="5526471" y="0"/>
            <a:chExt cx="6665528" cy="6857997"/>
          </a:xfrm>
        </p:grpSpPr>
        <p:sp>
          <p:nvSpPr>
            <p:cNvPr id="8" name="矩形 18">
              <a:extLst>
                <a:ext uri="{FF2B5EF4-FFF2-40B4-BE49-F238E27FC236}">
                  <a16:creationId xmlns:a16="http://schemas.microsoft.com/office/drawing/2014/main" xmlns="" id="{32576F90-C0AB-CB40-B8E0-B31CAF43E2A6}"/>
                </a:ext>
              </a:extLst>
            </p:cNvPr>
            <p:cNvSpPr/>
            <p:nvPr/>
          </p:nvSpPr>
          <p:spPr>
            <a:xfrm>
              <a:off x="6475596" y="0"/>
              <a:ext cx="5716403" cy="4445540"/>
            </a:xfrm>
            <a:custGeom>
              <a:avLst/>
              <a:gdLst>
                <a:gd name="connsiteX0" fmla="*/ 0 w 4130671"/>
                <a:gd name="connsiteY0" fmla="*/ 0 h 4445540"/>
                <a:gd name="connsiteX1" fmla="*/ 4130671 w 4130671"/>
                <a:gd name="connsiteY1" fmla="*/ 0 h 4445540"/>
                <a:gd name="connsiteX2" fmla="*/ 4130671 w 4130671"/>
                <a:gd name="connsiteY2" fmla="*/ 4445540 h 4445540"/>
                <a:gd name="connsiteX3" fmla="*/ 0 w 4130671"/>
                <a:gd name="connsiteY3" fmla="*/ 4445540 h 4445540"/>
                <a:gd name="connsiteX4" fmla="*/ 0 w 4130671"/>
                <a:gd name="connsiteY4" fmla="*/ 0 h 4445540"/>
                <a:gd name="connsiteX0" fmla="*/ 1585732 w 5716403"/>
                <a:gd name="connsiteY0" fmla="*/ 0 h 4445540"/>
                <a:gd name="connsiteX1" fmla="*/ 5716403 w 5716403"/>
                <a:gd name="connsiteY1" fmla="*/ 0 h 4445540"/>
                <a:gd name="connsiteX2" fmla="*/ 5716403 w 5716403"/>
                <a:gd name="connsiteY2" fmla="*/ 4445540 h 4445540"/>
                <a:gd name="connsiteX3" fmla="*/ 0 w 5716403"/>
                <a:gd name="connsiteY3" fmla="*/ 4433965 h 4445540"/>
                <a:gd name="connsiteX4" fmla="*/ 1585732 w 5716403"/>
                <a:gd name="connsiteY4" fmla="*/ 0 h 444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6403" h="4445540">
                  <a:moveTo>
                    <a:pt x="1585732" y="0"/>
                  </a:moveTo>
                  <a:lnTo>
                    <a:pt x="5716403" y="0"/>
                  </a:lnTo>
                  <a:lnTo>
                    <a:pt x="5716403" y="4445540"/>
                  </a:lnTo>
                  <a:lnTo>
                    <a:pt x="0" y="4433965"/>
                  </a:lnTo>
                  <a:lnTo>
                    <a:pt x="1585732" y="0"/>
                  </a:lnTo>
                  <a:close/>
                </a:path>
              </a:pathLst>
            </a:custGeom>
            <a:gradFill>
              <a:gsLst>
                <a:gs pos="100000">
                  <a:srgbClr val="EBC17A"/>
                </a:gs>
                <a:gs pos="0">
                  <a:srgbClr val="F5DDB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19">
              <a:extLst>
                <a:ext uri="{FF2B5EF4-FFF2-40B4-BE49-F238E27FC236}">
                  <a16:creationId xmlns:a16="http://schemas.microsoft.com/office/drawing/2014/main" xmlns="" id="{86BFA5A0-8FFB-C04C-B7F3-24B3F3C148B9}"/>
                </a:ext>
              </a:extLst>
            </p:cNvPr>
            <p:cNvSpPr/>
            <p:nvPr/>
          </p:nvSpPr>
          <p:spPr>
            <a:xfrm flipV="1">
              <a:off x="5526471" y="4430789"/>
              <a:ext cx="6665527" cy="2427208"/>
            </a:xfrm>
            <a:custGeom>
              <a:avLst/>
              <a:gdLst>
                <a:gd name="connsiteX0" fmla="*/ 0 w 4130671"/>
                <a:gd name="connsiteY0" fmla="*/ 0 h 2412458"/>
                <a:gd name="connsiteX1" fmla="*/ 4130671 w 4130671"/>
                <a:gd name="connsiteY1" fmla="*/ 0 h 2412458"/>
                <a:gd name="connsiteX2" fmla="*/ 4130671 w 4130671"/>
                <a:gd name="connsiteY2" fmla="*/ 2412458 h 2412458"/>
                <a:gd name="connsiteX3" fmla="*/ 0 w 4130671"/>
                <a:gd name="connsiteY3" fmla="*/ 2412458 h 2412458"/>
                <a:gd name="connsiteX4" fmla="*/ 0 w 4130671"/>
                <a:gd name="connsiteY4" fmla="*/ 0 h 2412458"/>
                <a:gd name="connsiteX0" fmla="*/ 1608881 w 5739552"/>
                <a:gd name="connsiteY0" fmla="*/ 0 h 2424033"/>
                <a:gd name="connsiteX1" fmla="*/ 5739552 w 5739552"/>
                <a:gd name="connsiteY1" fmla="*/ 0 h 2424033"/>
                <a:gd name="connsiteX2" fmla="*/ 5739552 w 5739552"/>
                <a:gd name="connsiteY2" fmla="*/ 2412458 h 2424033"/>
                <a:gd name="connsiteX3" fmla="*/ 0 w 5739552"/>
                <a:gd name="connsiteY3" fmla="*/ 2424033 h 2424033"/>
                <a:gd name="connsiteX4" fmla="*/ 1608881 w 5739552"/>
                <a:gd name="connsiteY4" fmla="*/ 0 h 2424033"/>
                <a:gd name="connsiteX0" fmla="*/ 0 w 6665527"/>
                <a:gd name="connsiteY0" fmla="*/ 0 h 2424033"/>
                <a:gd name="connsiteX1" fmla="*/ 6665527 w 6665527"/>
                <a:gd name="connsiteY1" fmla="*/ 0 h 2424033"/>
                <a:gd name="connsiteX2" fmla="*/ 6665527 w 6665527"/>
                <a:gd name="connsiteY2" fmla="*/ 2412458 h 2424033"/>
                <a:gd name="connsiteX3" fmla="*/ 925975 w 6665527"/>
                <a:gd name="connsiteY3" fmla="*/ 2424033 h 2424033"/>
                <a:gd name="connsiteX4" fmla="*/ 0 w 6665527"/>
                <a:gd name="connsiteY4" fmla="*/ 0 h 2424033"/>
                <a:gd name="connsiteX0" fmla="*/ 0 w 6665527"/>
                <a:gd name="connsiteY0" fmla="*/ 0 h 2424033"/>
                <a:gd name="connsiteX1" fmla="*/ 6665527 w 6665527"/>
                <a:gd name="connsiteY1" fmla="*/ 0 h 2424033"/>
                <a:gd name="connsiteX2" fmla="*/ 6665527 w 6665527"/>
                <a:gd name="connsiteY2" fmla="*/ 2412458 h 2424033"/>
                <a:gd name="connsiteX3" fmla="*/ 960699 w 6665527"/>
                <a:gd name="connsiteY3" fmla="*/ 2424033 h 2424033"/>
                <a:gd name="connsiteX4" fmla="*/ 0 w 6665527"/>
                <a:gd name="connsiteY4" fmla="*/ 0 h 2424033"/>
                <a:gd name="connsiteX0" fmla="*/ 0 w 6665527"/>
                <a:gd name="connsiteY0" fmla="*/ 0 h 2427208"/>
                <a:gd name="connsiteX1" fmla="*/ 6665527 w 6665527"/>
                <a:gd name="connsiteY1" fmla="*/ 0 h 2427208"/>
                <a:gd name="connsiteX2" fmla="*/ 6665527 w 6665527"/>
                <a:gd name="connsiteY2" fmla="*/ 2412458 h 2427208"/>
                <a:gd name="connsiteX3" fmla="*/ 957524 w 6665527"/>
                <a:gd name="connsiteY3" fmla="*/ 2427208 h 2427208"/>
                <a:gd name="connsiteX4" fmla="*/ 0 w 6665527"/>
                <a:gd name="connsiteY4" fmla="*/ 0 h 242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5527" h="2427208">
                  <a:moveTo>
                    <a:pt x="0" y="0"/>
                  </a:moveTo>
                  <a:lnTo>
                    <a:pt x="6665527" y="0"/>
                  </a:lnTo>
                  <a:lnTo>
                    <a:pt x="6665527" y="2412458"/>
                  </a:lnTo>
                  <a:lnTo>
                    <a:pt x="957524" y="2427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4C5A22A4-46F3-F446-B4BE-91FE140BB261}"/>
              </a:ext>
            </a:extLst>
          </p:cNvPr>
          <p:cNvGrpSpPr/>
          <p:nvPr/>
        </p:nvGrpSpPr>
        <p:grpSpPr>
          <a:xfrm>
            <a:off x="2785408" y="2060412"/>
            <a:ext cx="4773730" cy="2296994"/>
            <a:chOff x="874712" y="2060413"/>
            <a:chExt cx="4773730" cy="229699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21491BD4-5818-D04B-8A36-842AFF27D9D1}"/>
                </a:ext>
              </a:extLst>
            </p:cNvPr>
            <p:cNvSpPr txBox="1"/>
            <p:nvPr/>
          </p:nvSpPr>
          <p:spPr>
            <a:xfrm>
              <a:off x="874714" y="2060413"/>
              <a:ext cx="428835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gradFill>
                    <a:gsLst>
                      <a:gs pos="100000">
                        <a:srgbClr val="EEC98A"/>
                      </a:gs>
                      <a:gs pos="0">
                        <a:srgbClr val="EEC98A"/>
                      </a:gs>
                    </a:gsLst>
                    <a:lin ang="5400000" scaled="1"/>
                  </a:gra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NO.3</a:t>
              </a:r>
            </a:p>
            <a:p>
              <a:r>
                <a:rPr kumimoji="1" lang="zh-CN" altLang="en-US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融资计划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B1D84E64-420C-604D-82ED-D916E7C22989}"/>
                </a:ext>
              </a:extLst>
            </p:cNvPr>
            <p:cNvSpPr txBox="1"/>
            <p:nvPr/>
          </p:nvSpPr>
          <p:spPr>
            <a:xfrm>
              <a:off x="874712" y="4080408"/>
              <a:ext cx="4773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EDUCATION</a:t>
              </a:r>
              <a:r>
                <a:rPr kumimoji="1" lang="en-US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·</a:t>
              </a:r>
              <a:r>
                <a:rPr kumimoji="1" lang="en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FINANCING PLAN</a:t>
              </a:r>
              <a:endParaRPr kumimoji="1" lang="zh-CN" altLang="en-US" sz="1200" i="1" dirty="0">
                <a:ln w="127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venir Medium Oblique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6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18D69AD-5DFD-644B-9854-7FD66CF89E8C}"/>
              </a:ext>
            </a:extLst>
          </p:cNvPr>
          <p:cNvSpPr/>
          <p:nvPr/>
        </p:nvSpPr>
        <p:spPr>
          <a:xfrm>
            <a:off x="0" y="0"/>
            <a:ext cx="4683857" cy="6858000"/>
          </a:xfrm>
          <a:prstGeom prst="rect">
            <a:avLst/>
          </a:prstGeom>
          <a:gradFill>
            <a:gsLst>
              <a:gs pos="99000">
                <a:srgbClr val="EBC17A"/>
              </a:gs>
              <a:gs pos="0">
                <a:srgbClr val="F5DDB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40725ED-9915-5841-830C-786F7C643047}"/>
              </a:ext>
            </a:extLst>
          </p:cNvPr>
          <p:cNvSpPr/>
          <p:nvPr/>
        </p:nvSpPr>
        <p:spPr>
          <a:xfrm>
            <a:off x="4681031" y="0"/>
            <a:ext cx="751096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87206B6-D4E6-D645-B895-5C38AB817D8B}"/>
              </a:ext>
            </a:extLst>
          </p:cNvPr>
          <p:cNvSpPr txBox="1"/>
          <p:nvPr/>
        </p:nvSpPr>
        <p:spPr>
          <a:xfrm>
            <a:off x="1081838" y="1870822"/>
            <a:ext cx="3251765" cy="90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DIN Alternate" panose="020B0500000000000000" pitchFamily="34" charset="0"/>
                <a:ea typeface="Microsoft YaHei Light" panose="020B0503020204020204" pitchFamily="34" charset="-122"/>
              </a:rPr>
              <a:t>上半年计划完成任务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DIN Alternate" panose="020B0500000000000000" pitchFamily="34" charset="0"/>
              <a:ea typeface="Microsoft YaHei Light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IN Alternate" panose="020B0500000000000000" pitchFamily="34" charset="0"/>
                <a:ea typeface="Microsoft YaHei" panose="020B0503020204020204" pitchFamily="34" charset="-122"/>
              </a:rPr>
              <a:t>82,000,00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IN Alternate" panose="020B0500000000000000" pitchFamily="34" charset="0"/>
                <a:ea typeface="Microsoft YaHei Light" panose="020B0503020204020204" pitchFamily="34" charset="-122"/>
              </a:rPr>
              <a:t>元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DIN Alternate" panose="020B0500000000000000" pitchFamily="34" charset="0"/>
              <a:ea typeface="Microsoft YaHei Light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BF608C2-8752-F340-9640-8A840DE82023}"/>
              </a:ext>
            </a:extLst>
          </p:cNvPr>
          <p:cNvSpPr txBox="1"/>
          <p:nvPr/>
        </p:nvSpPr>
        <p:spPr>
          <a:xfrm>
            <a:off x="1081838" y="3199354"/>
            <a:ext cx="3251765" cy="89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DIN Alternate" panose="020B0500000000000000" pitchFamily="34" charset="0"/>
                <a:ea typeface="Microsoft YaHei Light" panose="020B0503020204020204" pitchFamily="34" charset="-122"/>
              </a:rPr>
              <a:t>上半年计划完成任务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DIN Alternate" panose="020B0500000000000000" pitchFamily="34" charset="0"/>
              <a:ea typeface="Microsoft YaHei Light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IN Alternate" panose="020B0500000000000000" pitchFamily="34" charset="0"/>
                <a:ea typeface="Microsoft YaHei" panose="020B0503020204020204" pitchFamily="34" charset="-122"/>
              </a:rPr>
              <a:t>82,000,00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IN Alternate" panose="020B0500000000000000" pitchFamily="34" charset="0"/>
                <a:ea typeface="Microsoft YaHei Light" panose="020B0503020204020204" pitchFamily="34" charset="-122"/>
              </a:rPr>
              <a:t>元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DIN Alternate" panose="020B0500000000000000" pitchFamily="34" charset="0"/>
              <a:ea typeface="Microsoft YaHei Light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2FF1244D-25C0-4C48-B5FB-8676A61CD49F}"/>
              </a:ext>
            </a:extLst>
          </p:cNvPr>
          <p:cNvGrpSpPr/>
          <p:nvPr/>
        </p:nvGrpSpPr>
        <p:grpSpPr>
          <a:xfrm>
            <a:off x="5226100" y="1113638"/>
            <a:ext cx="6420830" cy="5149562"/>
            <a:chOff x="5226100" y="1113638"/>
            <a:chExt cx="6420830" cy="5149562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xmlns="" id="{519FFAD4-C014-864C-ADDC-38BBA3BC7C36}"/>
                </a:ext>
              </a:extLst>
            </p:cNvPr>
            <p:cNvSpPr>
              <a:spLocks/>
            </p:cNvSpPr>
            <p:nvPr/>
          </p:nvSpPr>
          <p:spPr bwMode="auto">
            <a:xfrm rot="20700000">
              <a:off x="5787158" y="1782383"/>
              <a:ext cx="4408092" cy="2672699"/>
            </a:xfrm>
            <a:custGeom>
              <a:avLst/>
              <a:gdLst>
                <a:gd name="T0" fmla="*/ 603 w 603"/>
                <a:gd name="T1" fmla="*/ 0 h 366"/>
                <a:gd name="T2" fmla="*/ 353 w 603"/>
                <a:gd name="T3" fmla="*/ 25 h 366"/>
                <a:gd name="T4" fmla="*/ 414 w 603"/>
                <a:gd name="T5" fmla="*/ 68 h 366"/>
                <a:gd name="T6" fmla="*/ 0 w 603"/>
                <a:gd name="T7" fmla="*/ 258 h 366"/>
                <a:gd name="T8" fmla="*/ 506 w 603"/>
                <a:gd name="T9" fmla="*/ 186 h 366"/>
                <a:gd name="T10" fmla="*/ 546 w 603"/>
                <a:gd name="T11" fmla="*/ 252 h 366"/>
                <a:gd name="T12" fmla="*/ 603 w 603"/>
                <a:gd name="T1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3" h="366">
                  <a:moveTo>
                    <a:pt x="603" y="0"/>
                  </a:moveTo>
                  <a:cubicBezTo>
                    <a:pt x="353" y="25"/>
                    <a:pt x="353" y="25"/>
                    <a:pt x="353" y="25"/>
                  </a:cubicBezTo>
                  <a:cubicBezTo>
                    <a:pt x="414" y="68"/>
                    <a:pt x="414" y="68"/>
                    <a:pt x="414" y="68"/>
                  </a:cubicBezTo>
                  <a:cubicBezTo>
                    <a:pt x="414" y="68"/>
                    <a:pt x="234" y="239"/>
                    <a:pt x="0" y="258"/>
                  </a:cubicBezTo>
                  <a:cubicBezTo>
                    <a:pt x="0" y="258"/>
                    <a:pt x="191" y="366"/>
                    <a:pt x="506" y="186"/>
                  </a:cubicBezTo>
                  <a:cubicBezTo>
                    <a:pt x="546" y="252"/>
                    <a:pt x="546" y="252"/>
                    <a:pt x="546" y="252"/>
                  </a:cubicBezTo>
                  <a:lnTo>
                    <a:pt x="60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85000"/>
                  </a:srgbClr>
                </a:gs>
                <a:gs pos="100000">
                  <a:sysClr val="window" lastClr="FFFFFF">
                    <a:lumMod val="95000"/>
                    <a:alpha val="0"/>
                  </a:sys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</a:endParaRPr>
            </a:p>
          </p:txBody>
        </p:sp>
        <p:graphicFrame>
          <p:nvGraphicFramePr>
            <p:cNvPr id="9" name="图表 8">
              <a:extLst>
                <a:ext uri="{FF2B5EF4-FFF2-40B4-BE49-F238E27FC236}">
                  <a16:creationId xmlns:a16="http://schemas.microsoft.com/office/drawing/2014/main" xmlns="" id="{78D1C79A-0E45-3F49-AEB2-170E22A07F8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19118539"/>
                </p:ext>
              </p:extLst>
            </p:nvPr>
          </p:nvGraphicFramePr>
          <p:xfrm>
            <a:off x="5226100" y="1113638"/>
            <a:ext cx="6420830" cy="51495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36CC2070-4A3F-634D-B2CB-7CE6FB2C6B18}"/>
              </a:ext>
            </a:extLst>
          </p:cNvPr>
          <p:cNvGrpSpPr/>
          <p:nvPr/>
        </p:nvGrpSpPr>
        <p:grpSpPr>
          <a:xfrm>
            <a:off x="1081838" y="4527885"/>
            <a:ext cx="3251765" cy="904222"/>
            <a:chOff x="1081838" y="4527885"/>
            <a:chExt cx="3251765" cy="90422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9E4086EF-926D-D449-B432-AFAD09E3CCC5}"/>
                </a:ext>
              </a:extLst>
            </p:cNvPr>
            <p:cNvSpPr txBox="1"/>
            <p:nvPr/>
          </p:nvSpPr>
          <p:spPr>
            <a:xfrm>
              <a:off x="1081838" y="4527885"/>
              <a:ext cx="3251765" cy="904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超额完成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30%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11" name="等腰三角形 11">
              <a:extLst>
                <a:ext uri="{FF2B5EF4-FFF2-40B4-BE49-F238E27FC236}">
                  <a16:creationId xmlns:a16="http://schemas.microsoft.com/office/drawing/2014/main" xmlns="" id="{8AAA42DF-7A94-B145-A9C5-F586F46F8209}"/>
                </a:ext>
              </a:extLst>
            </p:cNvPr>
            <p:cNvSpPr/>
            <p:nvPr/>
          </p:nvSpPr>
          <p:spPr>
            <a:xfrm>
              <a:off x="1903481" y="5173999"/>
              <a:ext cx="113783" cy="980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423C3BCD-6853-AF4E-827F-C1EE5DF77672}"/>
              </a:ext>
            </a:extLst>
          </p:cNvPr>
          <p:cNvGrpSpPr/>
          <p:nvPr/>
        </p:nvGrpSpPr>
        <p:grpSpPr>
          <a:xfrm>
            <a:off x="874713" y="590418"/>
            <a:ext cx="10498711" cy="523220"/>
            <a:chOff x="874713" y="538490"/>
            <a:chExt cx="10498711" cy="52322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D1E5F4A1-6A97-884A-BD43-39A246BAE5D9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9DB237D7-7E86-3445-9C97-DAFBF62709D5}"/>
                </a:ext>
              </a:extLst>
            </p:cNvPr>
            <p:cNvSpPr/>
            <p:nvPr/>
          </p:nvSpPr>
          <p:spPr>
            <a:xfrm>
              <a:off x="1008693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融资计划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64395DF-FE47-8D47-A160-1F49636C5C7A}"/>
                </a:ext>
              </a:extLst>
            </p:cNvPr>
            <p:cNvSpPr/>
            <p:nvPr/>
          </p:nvSpPr>
          <p:spPr>
            <a:xfrm>
              <a:off x="2649036" y="611308"/>
              <a:ext cx="17395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FINANCING PLAN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84502AF9-7250-6848-A728-EA32C8DCF3DC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03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xmlns="" id="{82AE248F-2DC5-A648-A807-928A245487A1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938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BD7BE9FE-46D5-4545-B424-7E32B9D79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DB6118D-9041-CF49-B0BC-1A013203C3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9000">
                <a:srgbClr val="000000">
                  <a:alpha val="88000"/>
                </a:srgbClr>
              </a:gs>
              <a:gs pos="1000">
                <a:srgbClr val="000000">
                  <a:alpha val="87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C5E33EF5-C60B-984E-BF92-C0397F3CC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90606"/>
              </p:ext>
            </p:extLst>
          </p:nvPr>
        </p:nvGraphicFramePr>
        <p:xfrm>
          <a:off x="857250" y="1459895"/>
          <a:ext cx="10460038" cy="4766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50">
                  <a:extLst>
                    <a:ext uri="{9D8B030D-6E8A-4147-A177-3AD203B41FA5}">
                      <a16:colId xmlns:a16="http://schemas.microsoft.com/office/drawing/2014/main" xmlns="" val="787525576"/>
                    </a:ext>
                  </a:extLst>
                </a:gridCol>
                <a:gridCol w="8891588">
                  <a:extLst>
                    <a:ext uri="{9D8B030D-6E8A-4147-A177-3AD203B41FA5}">
                      <a16:colId xmlns:a16="http://schemas.microsoft.com/office/drawing/2014/main" xmlns="" val="4049364344"/>
                    </a:ext>
                  </a:extLst>
                </a:gridCol>
              </a:tblGrid>
              <a:tr h="95334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6405925"/>
                  </a:ext>
                </a:extLst>
              </a:tr>
              <a:tr h="95334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99128880"/>
                  </a:ext>
                </a:extLst>
              </a:tr>
              <a:tr h="95334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6396234"/>
                  </a:ext>
                </a:extLst>
              </a:tr>
              <a:tr h="95334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5518000"/>
                  </a:ext>
                </a:extLst>
              </a:tr>
              <a:tr h="95334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9000">
                          <a:srgbClr val="EBC17A"/>
                        </a:gs>
                        <a:gs pos="0">
                          <a:srgbClr val="F5DDB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1781891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2EA0DB9F-A7F6-0046-AECB-A0103663C2DF}"/>
              </a:ext>
            </a:extLst>
          </p:cNvPr>
          <p:cNvSpPr/>
          <p:nvPr/>
        </p:nvSpPr>
        <p:spPr>
          <a:xfrm>
            <a:off x="2714682" y="2716404"/>
            <a:ext cx="1277258" cy="352425"/>
          </a:xfrm>
          <a:prstGeom prst="roundRect">
            <a:avLst>
              <a:gd name="adj" fmla="val 50000"/>
            </a:avLst>
          </a:prstGeom>
          <a:solidFill>
            <a:srgbClr val="FCFBF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1400" b="1" dirty="0">
                <a:gradFill>
                  <a:gsLst>
                    <a:gs pos="99000">
                      <a:srgbClr val="EBC17A"/>
                    </a:gs>
                    <a:gs pos="0">
                      <a:srgbClr val="F5DDB3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企业用户</a:t>
            </a:r>
          </a:p>
        </p:txBody>
      </p:sp>
      <p:sp>
        <p:nvSpPr>
          <p:cNvPr id="7" name="矩形: 圆角 7">
            <a:extLst>
              <a:ext uri="{FF2B5EF4-FFF2-40B4-BE49-F238E27FC236}">
                <a16:creationId xmlns:a16="http://schemas.microsoft.com/office/drawing/2014/main" xmlns="" id="{6D4ED9C4-7781-5F43-820D-4F8D8ED843B0}"/>
              </a:ext>
            </a:extLst>
          </p:cNvPr>
          <p:cNvSpPr/>
          <p:nvPr/>
        </p:nvSpPr>
        <p:spPr>
          <a:xfrm>
            <a:off x="4140030" y="2716404"/>
            <a:ext cx="1277258" cy="352425"/>
          </a:xfrm>
          <a:prstGeom prst="roundRect">
            <a:avLst>
              <a:gd name="adj" fmla="val 50000"/>
            </a:avLst>
          </a:prstGeom>
          <a:solidFill>
            <a:srgbClr val="FCFBF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1400" b="1" dirty="0">
                <a:gradFill>
                  <a:gsLst>
                    <a:gs pos="99000">
                      <a:srgbClr val="EBC17A"/>
                    </a:gs>
                    <a:gs pos="0">
                      <a:srgbClr val="F5DDB3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版权风险</a:t>
            </a:r>
          </a:p>
        </p:txBody>
      </p:sp>
      <p:sp>
        <p:nvSpPr>
          <p:cNvPr id="8" name="矩形: 圆角 8">
            <a:extLst>
              <a:ext uri="{FF2B5EF4-FFF2-40B4-BE49-F238E27FC236}">
                <a16:creationId xmlns:a16="http://schemas.microsoft.com/office/drawing/2014/main" xmlns="" id="{3F89CA82-1815-A944-A2D8-92EADF3FF1B7}"/>
              </a:ext>
            </a:extLst>
          </p:cNvPr>
          <p:cNvSpPr/>
          <p:nvPr/>
        </p:nvSpPr>
        <p:spPr>
          <a:xfrm>
            <a:off x="5565378" y="2716404"/>
            <a:ext cx="1277258" cy="352425"/>
          </a:xfrm>
          <a:prstGeom prst="roundRect">
            <a:avLst>
              <a:gd name="adj" fmla="val 50000"/>
            </a:avLst>
          </a:prstGeom>
          <a:solidFill>
            <a:srgbClr val="FCFBF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1400" b="1" dirty="0">
                <a:gradFill>
                  <a:gsLst>
                    <a:gs pos="99000">
                      <a:srgbClr val="EBC17A"/>
                    </a:gs>
                    <a:gs pos="0">
                      <a:srgbClr val="F5DDB3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视频、音频</a:t>
            </a:r>
          </a:p>
        </p:txBody>
      </p:sp>
      <p:sp>
        <p:nvSpPr>
          <p:cNvPr id="9" name="矩形: 圆角 9">
            <a:extLst>
              <a:ext uri="{FF2B5EF4-FFF2-40B4-BE49-F238E27FC236}">
                <a16:creationId xmlns:a16="http://schemas.microsoft.com/office/drawing/2014/main" xmlns="" id="{FCFB7139-B0E0-174D-B72F-CC002D3826AA}"/>
              </a:ext>
            </a:extLst>
          </p:cNvPr>
          <p:cNvSpPr/>
          <p:nvPr/>
        </p:nvSpPr>
        <p:spPr>
          <a:xfrm>
            <a:off x="6990726" y="2716404"/>
            <a:ext cx="1656754" cy="352425"/>
          </a:xfrm>
          <a:prstGeom prst="roundRect">
            <a:avLst>
              <a:gd name="adj" fmla="val 50000"/>
            </a:avLst>
          </a:prstGeom>
          <a:solidFill>
            <a:srgbClr val="FCFBF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1400" b="1" dirty="0">
                <a:gradFill>
                  <a:gsLst>
                    <a:gs pos="99000">
                      <a:srgbClr val="EBC17A"/>
                    </a:gs>
                    <a:gs pos="0">
                      <a:srgbClr val="F5DDB3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源文件素材</a:t>
            </a:r>
          </a:p>
        </p:txBody>
      </p:sp>
      <p:sp>
        <p:nvSpPr>
          <p:cNvPr id="10" name="矩形: 圆角 10">
            <a:extLst>
              <a:ext uri="{FF2B5EF4-FFF2-40B4-BE49-F238E27FC236}">
                <a16:creationId xmlns:a16="http://schemas.microsoft.com/office/drawing/2014/main" xmlns="" id="{186971E6-9E3E-7E41-8222-E7C9449B4937}"/>
              </a:ext>
            </a:extLst>
          </p:cNvPr>
          <p:cNvSpPr/>
          <p:nvPr/>
        </p:nvSpPr>
        <p:spPr>
          <a:xfrm>
            <a:off x="8795570" y="2716404"/>
            <a:ext cx="1581835" cy="352425"/>
          </a:xfrm>
          <a:prstGeom prst="roundRect">
            <a:avLst>
              <a:gd name="adj" fmla="val 50000"/>
            </a:avLst>
          </a:prstGeom>
          <a:solidFill>
            <a:srgbClr val="FCFBF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1400" b="1" dirty="0">
                <a:gradFill>
                  <a:gsLst>
                    <a:gs pos="99000">
                      <a:srgbClr val="EBC17A"/>
                    </a:gs>
                    <a:gs pos="0">
                      <a:srgbClr val="F5DDB3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正版的图片</a:t>
            </a:r>
          </a:p>
        </p:txBody>
      </p:sp>
      <p:sp>
        <p:nvSpPr>
          <p:cNvPr id="11" name="矩形: 圆角 12">
            <a:extLst>
              <a:ext uri="{FF2B5EF4-FFF2-40B4-BE49-F238E27FC236}">
                <a16:creationId xmlns:a16="http://schemas.microsoft.com/office/drawing/2014/main" xmlns="" id="{CBB8D7D6-FD3D-C649-9E08-F8401B904C39}"/>
              </a:ext>
            </a:extLst>
          </p:cNvPr>
          <p:cNvSpPr/>
          <p:nvPr/>
        </p:nvSpPr>
        <p:spPr>
          <a:xfrm>
            <a:off x="2714682" y="3667049"/>
            <a:ext cx="2214158" cy="352425"/>
          </a:xfrm>
          <a:prstGeom prst="roundRect">
            <a:avLst>
              <a:gd name="adj" fmla="val 50000"/>
            </a:avLst>
          </a:prstGeom>
          <a:solidFill>
            <a:srgbClr val="FCFBF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1400" b="1" dirty="0">
                <a:gradFill>
                  <a:gsLst>
                    <a:gs pos="99000">
                      <a:srgbClr val="EBC17A"/>
                    </a:gs>
                    <a:gs pos="0">
                      <a:srgbClr val="F5DDB3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无需担心版权风险</a:t>
            </a:r>
          </a:p>
        </p:txBody>
      </p:sp>
      <p:sp>
        <p:nvSpPr>
          <p:cNvPr id="12" name="矩形: 圆角 13">
            <a:extLst>
              <a:ext uri="{FF2B5EF4-FFF2-40B4-BE49-F238E27FC236}">
                <a16:creationId xmlns:a16="http://schemas.microsoft.com/office/drawing/2014/main" xmlns="" id="{A46B40E5-0741-D34D-9F45-DCCFF00871F2}"/>
              </a:ext>
            </a:extLst>
          </p:cNvPr>
          <p:cNvSpPr/>
          <p:nvPr/>
        </p:nvSpPr>
        <p:spPr>
          <a:xfrm>
            <a:off x="5190595" y="3667049"/>
            <a:ext cx="3299298" cy="352425"/>
          </a:xfrm>
          <a:prstGeom prst="roundRect">
            <a:avLst>
              <a:gd name="adj" fmla="val 50000"/>
            </a:avLst>
          </a:prstGeom>
          <a:solidFill>
            <a:srgbClr val="FCFBF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1400" b="1" dirty="0">
                <a:gradFill>
                  <a:gsLst>
                    <a:gs pos="99000">
                      <a:srgbClr val="EBC17A"/>
                    </a:gs>
                    <a:gs pos="0">
                      <a:srgbClr val="F5DDB3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为企业用户提供强大的版权保障</a:t>
            </a:r>
          </a:p>
        </p:txBody>
      </p:sp>
      <p:sp>
        <p:nvSpPr>
          <p:cNvPr id="13" name="矩形: 圆角 14">
            <a:extLst>
              <a:ext uri="{FF2B5EF4-FFF2-40B4-BE49-F238E27FC236}">
                <a16:creationId xmlns:a16="http://schemas.microsoft.com/office/drawing/2014/main" xmlns="" id="{FC21FE4E-0805-0D4A-B8AF-B9A046CB1792}"/>
              </a:ext>
            </a:extLst>
          </p:cNvPr>
          <p:cNvSpPr/>
          <p:nvPr/>
        </p:nvSpPr>
        <p:spPr>
          <a:xfrm>
            <a:off x="2714681" y="4617694"/>
            <a:ext cx="2702607" cy="352425"/>
          </a:xfrm>
          <a:prstGeom prst="roundRect">
            <a:avLst>
              <a:gd name="adj" fmla="val 50000"/>
            </a:avLst>
          </a:prstGeom>
          <a:solidFill>
            <a:srgbClr val="FCFBF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1400" b="1" dirty="0">
                <a:gradFill>
                  <a:gsLst>
                    <a:gs pos="99000">
                      <a:srgbClr val="EBC17A"/>
                    </a:gs>
                    <a:gs pos="0">
                      <a:srgbClr val="F5DDB3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因此内容可授权企业用于</a:t>
            </a:r>
          </a:p>
        </p:txBody>
      </p:sp>
      <p:sp>
        <p:nvSpPr>
          <p:cNvPr id="14" name="矩形: 圆角 16">
            <a:extLst>
              <a:ext uri="{FF2B5EF4-FFF2-40B4-BE49-F238E27FC236}">
                <a16:creationId xmlns:a16="http://schemas.microsoft.com/office/drawing/2014/main" xmlns="" id="{C0346D04-AD09-A148-ADB9-C7CCE765ED78}"/>
              </a:ext>
            </a:extLst>
          </p:cNvPr>
          <p:cNvSpPr/>
          <p:nvPr/>
        </p:nvSpPr>
        <p:spPr>
          <a:xfrm>
            <a:off x="5602287" y="4617694"/>
            <a:ext cx="2702607" cy="352425"/>
          </a:xfrm>
          <a:prstGeom prst="roundRect">
            <a:avLst>
              <a:gd name="adj" fmla="val 50000"/>
            </a:avLst>
          </a:prstGeom>
          <a:solidFill>
            <a:srgbClr val="FCFBF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1400" b="1" dirty="0">
                <a:gradFill>
                  <a:gsLst>
                    <a:gs pos="99000">
                      <a:srgbClr val="EBC17A"/>
                    </a:gs>
                    <a:gs pos="0">
                      <a:srgbClr val="F5DDB3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转售商品等多个商业用途</a:t>
            </a:r>
          </a:p>
        </p:txBody>
      </p:sp>
      <p:sp>
        <p:nvSpPr>
          <p:cNvPr id="15" name="矩形: 圆角 17">
            <a:extLst>
              <a:ext uri="{FF2B5EF4-FFF2-40B4-BE49-F238E27FC236}">
                <a16:creationId xmlns:a16="http://schemas.microsoft.com/office/drawing/2014/main" xmlns="" id="{57E919C1-2743-7040-8E6F-12ACC96DCD29}"/>
              </a:ext>
            </a:extLst>
          </p:cNvPr>
          <p:cNvSpPr/>
          <p:nvPr/>
        </p:nvSpPr>
        <p:spPr>
          <a:xfrm>
            <a:off x="8489893" y="4617694"/>
            <a:ext cx="2702607" cy="352425"/>
          </a:xfrm>
          <a:prstGeom prst="roundRect">
            <a:avLst>
              <a:gd name="adj" fmla="val 50000"/>
            </a:avLst>
          </a:prstGeom>
          <a:solidFill>
            <a:srgbClr val="FCFBF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1400" b="1" dirty="0">
                <a:gradFill>
                  <a:gsLst>
                    <a:gs pos="99000">
                      <a:srgbClr val="EBC17A"/>
                    </a:gs>
                    <a:gs pos="0">
                      <a:srgbClr val="F5DDB3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线上传播、线下印刷</a:t>
            </a:r>
          </a:p>
        </p:txBody>
      </p:sp>
      <p:sp>
        <p:nvSpPr>
          <p:cNvPr id="16" name="矩形: 圆角 18">
            <a:extLst>
              <a:ext uri="{FF2B5EF4-FFF2-40B4-BE49-F238E27FC236}">
                <a16:creationId xmlns:a16="http://schemas.microsoft.com/office/drawing/2014/main" xmlns="" id="{2A9502B6-AD8C-0446-869D-ECFA8A53B379}"/>
              </a:ext>
            </a:extLst>
          </p:cNvPr>
          <p:cNvSpPr/>
          <p:nvPr/>
        </p:nvSpPr>
        <p:spPr>
          <a:xfrm>
            <a:off x="2714681" y="5583085"/>
            <a:ext cx="3195465" cy="352425"/>
          </a:xfrm>
          <a:prstGeom prst="roundRect">
            <a:avLst>
              <a:gd name="adj" fmla="val 50000"/>
            </a:avLst>
          </a:prstGeom>
          <a:solidFill>
            <a:srgbClr val="FCFBF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1400" b="1" dirty="0">
                <a:gradFill>
                  <a:gsLst>
                    <a:gs pos="99000">
                      <a:srgbClr val="EBC17A"/>
                    </a:gs>
                    <a:gs pos="0">
                      <a:srgbClr val="F5DDB3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中国人气优质创意内容供给平台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386547F1-ED07-DC4F-A6E4-AA9625EC10EC}"/>
              </a:ext>
            </a:extLst>
          </p:cNvPr>
          <p:cNvGrpSpPr/>
          <p:nvPr/>
        </p:nvGrpSpPr>
        <p:grpSpPr>
          <a:xfrm>
            <a:off x="874713" y="590418"/>
            <a:ext cx="10498711" cy="523220"/>
            <a:chOff x="874713" y="538490"/>
            <a:chExt cx="10498711" cy="52322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30167A70-EF40-F34D-9FC1-B04306028C48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DFD2ABD4-031B-A844-AC22-F1544B9CB29D}"/>
                </a:ext>
              </a:extLst>
            </p:cNvPr>
            <p:cNvSpPr/>
            <p:nvPr/>
          </p:nvSpPr>
          <p:spPr>
            <a:xfrm>
              <a:off x="1008693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/>
                  <a:ea typeface="微软雅黑"/>
                </a:rPr>
                <a:t>融资计划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07875528-A164-2C4C-B624-38C8381CB726}"/>
                </a:ext>
              </a:extLst>
            </p:cNvPr>
            <p:cNvSpPr/>
            <p:nvPr/>
          </p:nvSpPr>
          <p:spPr>
            <a:xfrm>
              <a:off x="2649036" y="611308"/>
              <a:ext cx="17395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FINANCING PLAN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8FA2C3DD-834D-F44C-B31A-C7915FA88DC8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03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A0A9DD68-BB72-124C-AC52-33D486BC2876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: 圆角 4">
            <a:extLst>
              <a:ext uri="{FF2B5EF4-FFF2-40B4-BE49-F238E27FC236}">
                <a16:creationId xmlns:a16="http://schemas.microsoft.com/office/drawing/2014/main" xmlns="" id="{DDB17B2A-E740-DC44-8BB6-272167DD1737}"/>
              </a:ext>
            </a:extLst>
          </p:cNvPr>
          <p:cNvSpPr/>
          <p:nvPr/>
        </p:nvSpPr>
        <p:spPr>
          <a:xfrm>
            <a:off x="2714682" y="1751013"/>
            <a:ext cx="5275944" cy="352425"/>
          </a:xfrm>
          <a:prstGeom prst="roundRect">
            <a:avLst>
              <a:gd name="adj" fmla="val 50000"/>
            </a:avLst>
          </a:prstGeom>
          <a:solidFill>
            <a:srgbClr val="FCFBF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1400" b="1" dirty="0" smtClean="0">
                <a:gradFill>
                  <a:gsLst>
                    <a:gs pos="99000">
                      <a:srgbClr val="EBC17A"/>
                    </a:gs>
                    <a:gs pos="0">
                      <a:srgbClr val="F5DDB3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标题文字内容</a:t>
            </a:r>
            <a:endParaRPr lang="zh-CN" altLang="en-US" sz="1400" b="1" dirty="0">
              <a:gradFill>
                <a:gsLst>
                  <a:gs pos="99000">
                    <a:srgbClr val="EBC17A"/>
                  </a:gs>
                  <a:gs pos="0">
                    <a:srgbClr val="F5DDB3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35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E1CB4D27-EB92-6A4C-BBFA-117DEC64BC29}"/>
              </a:ext>
            </a:extLst>
          </p:cNvPr>
          <p:cNvGrpSpPr/>
          <p:nvPr/>
        </p:nvGrpSpPr>
        <p:grpSpPr>
          <a:xfrm>
            <a:off x="8023846" y="1811443"/>
            <a:ext cx="3939441" cy="3939441"/>
            <a:chOff x="7990393" y="1842213"/>
            <a:chExt cx="3939441" cy="3939441"/>
          </a:xfrm>
          <a:gradFill>
            <a:gsLst>
              <a:gs pos="99000">
                <a:srgbClr val="EBC17A"/>
              </a:gs>
              <a:gs pos="0">
                <a:srgbClr val="F5DDB3"/>
              </a:gs>
            </a:gsLst>
            <a:lin ang="2700000" scaled="1"/>
          </a:gradFill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C3A8C84F-01BC-B643-B9FB-1B1841732949}"/>
                </a:ext>
              </a:extLst>
            </p:cNvPr>
            <p:cNvSpPr/>
            <p:nvPr/>
          </p:nvSpPr>
          <p:spPr>
            <a:xfrm>
              <a:off x="7990393" y="1842213"/>
              <a:ext cx="3939441" cy="39394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xmlns="" id="{8D167405-57B1-8A40-96D2-1C308D9AA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3755" y="3376794"/>
              <a:ext cx="2494296" cy="12290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ctr" defTabSz="914400" fontAlgn="base">
                <a:lnSpc>
                  <a:spcPct val="200000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平台联合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30</a:t>
              </a:r>
              <a:r>
                <a:rPr lang="en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w+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顶尖设计师、创意工作室以及国内外图库平台，汇集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3000</a:t>
              </a:r>
              <a:r>
                <a:rPr lang="en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w+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优质原创内容</a:t>
              </a:r>
            </a:p>
          </p:txBody>
        </p:sp>
        <p:sp>
          <p:nvSpPr>
            <p:cNvPr id="11" name="文字方塊 88">
              <a:extLst>
                <a:ext uri="{FF2B5EF4-FFF2-40B4-BE49-F238E27FC236}">
                  <a16:creationId xmlns:a16="http://schemas.microsoft.com/office/drawing/2014/main" xmlns="" id="{A5F1D379-2442-9E4A-895C-593B9D305851}"/>
                </a:ext>
              </a:extLst>
            </p:cNvPr>
            <p:cNvSpPr txBox="1"/>
            <p:nvPr/>
          </p:nvSpPr>
          <p:spPr>
            <a:xfrm>
              <a:off x="8878757" y="2592891"/>
              <a:ext cx="2149251" cy="615553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中国人气优质创意内容供给平台</a:t>
              </a:r>
              <a:endPara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8EB2E83-D1D2-D544-911E-A5F83D983ED6}"/>
              </a:ext>
            </a:extLst>
          </p:cNvPr>
          <p:cNvGrpSpPr/>
          <p:nvPr/>
        </p:nvGrpSpPr>
        <p:grpSpPr>
          <a:xfrm>
            <a:off x="4055965" y="2620765"/>
            <a:ext cx="4144713" cy="2394691"/>
            <a:chOff x="4055965" y="2620765"/>
            <a:chExt cx="4144713" cy="2394691"/>
          </a:xfrm>
        </p:grpSpPr>
        <p:pic>
          <p:nvPicPr>
            <p:cNvPr id="2" name="图形 1" descr="男士">
              <a:extLst>
                <a:ext uri="{FF2B5EF4-FFF2-40B4-BE49-F238E27FC236}">
                  <a16:creationId xmlns:a16="http://schemas.microsoft.com/office/drawing/2014/main" xmlns="" id="{E5A98CF6-9CE2-3B43-915A-99112963A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806894" y="3429000"/>
              <a:ext cx="1117640" cy="1117640"/>
            </a:xfrm>
            <a:prstGeom prst="rect">
              <a:avLst/>
            </a:prstGeom>
          </p:spPr>
        </p:pic>
        <p:pic>
          <p:nvPicPr>
            <p:cNvPr id="3" name="图形 2" descr="男士">
              <a:extLst>
                <a:ext uri="{FF2B5EF4-FFF2-40B4-BE49-F238E27FC236}">
                  <a16:creationId xmlns:a16="http://schemas.microsoft.com/office/drawing/2014/main" xmlns="" id="{3ECC3D14-7391-8643-9889-0963F6F97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129453" y="3168388"/>
              <a:ext cx="1378352" cy="1378352"/>
            </a:xfrm>
            <a:prstGeom prst="rect">
              <a:avLst/>
            </a:prstGeom>
          </p:spPr>
        </p:pic>
        <p:pic>
          <p:nvPicPr>
            <p:cNvPr id="12" name="图形 11" descr="男士">
              <a:extLst>
                <a:ext uri="{FF2B5EF4-FFF2-40B4-BE49-F238E27FC236}">
                  <a16:creationId xmlns:a16="http://schemas.microsoft.com/office/drawing/2014/main" xmlns="" id="{AC0984E1-4123-FA44-978F-AA2A5692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384152" y="3015787"/>
              <a:ext cx="1530752" cy="1530752"/>
            </a:xfrm>
            <a:prstGeom prst="rect">
              <a:avLst/>
            </a:prstGeom>
          </p:spPr>
        </p:pic>
        <p:pic>
          <p:nvPicPr>
            <p:cNvPr id="13" name="图形 12" descr="男士">
              <a:extLst>
                <a:ext uri="{FF2B5EF4-FFF2-40B4-BE49-F238E27FC236}">
                  <a16:creationId xmlns:a16="http://schemas.microsoft.com/office/drawing/2014/main" xmlns="" id="{66FEE7E8-AAD8-134A-B861-080ACB123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362110" y="3401731"/>
              <a:ext cx="1117640" cy="1117640"/>
            </a:xfrm>
            <a:prstGeom prst="rect">
              <a:avLst/>
            </a:prstGeom>
          </p:spPr>
        </p:pic>
        <p:pic>
          <p:nvPicPr>
            <p:cNvPr id="14" name="图形 13" descr="男士">
              <a:extLst>
                <a:ext uri="{FF2B5EF4-FFF2-40B4-BE49-F238E27FC236}">
                  <a16:creationId xmlns:a16="http://schemas.microsoft.com/office/drawing/2014/main" xmlns="" id="{30565312-100A-D444-8996-57F734F7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783190" y="3168388"/>
              <a:ext cx="1378352" cy="1378352"/>
            </a:xfrm>
            <a:prstGeom prst="rect">
              <a:avLst/>
            </a:prstGeom>
          </p:spPr>
        </p:pic>
        <p:sp>
          <p:nvSpPr>
            <p:cNvPr id="15" name="弧形 27">
              <a:extLst>
                <a:ext uri="{FF2B5EF4-FFF2-40B4-BE49-F238E27FC236}">
                  <a16:creationId xmlns:a16="http://schemas.microsoft.com/office/drawing/2014/main" xmlns="" id="{F58F81B9-D258-1A4C-823B-8236C425AC67}"/>
                </a:ext>
              </a:extLst>
            </p:cNvPr>
            <p:cNvSpPr/>
            <p:nvPr/>
          </p:nvSpPr>
          <p:spPr>
            <a:xfrm>
              <a:off x="4055965" y="2620765"/>
              <a:ext cx="4142450" cy="1999669"/>
            </a:xfrm>
            <a:prstGeom prst="arc">
              <a:avLst>
                <a:gd name="adj1" fmla="val 11746599"/>
                <a:gd name="adj2" fmla="val 20632113"/>
              </a:avLst>
            </a:prstGeom>
            <a:ln>
              <a:solidFill>
                <a:srgbClr val="00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弧形 28">
              <a:extLst>
                <a:ext uri="{FF2B5EF4-FFF2-40B4-BE49-F238E27FC236}">
                  <a16:creationId xmlns:a16="http://schemas.microsoft.com/office/drawing/2014/main" xmlns="" id="{F8A240BC-36D8-C24B-9CD9-C78C089E9601}"/>
                </a:ext>
              </a:extLst>
            </p:cNvPr>
            <p:cNvSpPr/>
            <p:nvPr/>
          </p:nvSpPr>
          <p:spPr>
            <a:xfrm flipH="1" flipV="1">
              <a:off x="4058228" y="3015787"/>
              <a:ext cx="4142450" cy="1999669"/>
            </a:xfrm>
            <a:prstGeom prst="arc">
              <a:avLst>
                <a:gd name="adj1" fmla="val 11746599"/>
                <a:gd name="adj2" fmla="val 20632113"/>
              </a:avLst>
            </a:prstGeom>
            <a:ln>
              <a:solidFill>
                <a:srgbClr val="00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5A94AC23-8419-BE47-A337-6D5F9A4B8F44}"/>
              </a:ext>
            </a:extLst>
          </p:cNvPr>
          <p:cNvGrpSpPr/>
          <p:nvPr/>
        </p:nvGrpSpPr>
        <p:grpSpPr>
          <a:xfrm>
            <a:off x="397123" y="1813459"/>
            <a:ext cx="3939441" cy="3939441"/>
            <a:chOff x="7990393" y="1842213"/>
            <a:chExt cx="3939441" cy="3939441"/>
          </a:xfrm>
          <a:gradFill>
            <a:gsLst>
              <a:gs pos="99000">
                <a:srgbClr val="EBC17A"/>
              </a:gs>
              <a:gs pos="0">
                <a:srgbClr val="F5DDB3"/>
              </a:gs>
            </a:gsLst>
            <a:lin ang="2700000" scaled="1"/>
          </a:gradFill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A5D51129-2638-DE49-90E1-236A3794A4F2}"/>
                </a:ext>
              </a:extLst>
            </p:cNvPr>
            <p:cNvSpPr/>
            <p:nvPr/>
          </p:nvSpPr>
          <p:spPr>
            <a:xfrm>
              <a:off x="7990393" y="1842213"/>
              <a:ext cx="3939441" cy="39394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xmlns="" id="{C0215AA4-B695-2940-8B5A-073587CEE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3755" y="3376794"/>
              <a:ext cx="2494296" cy="12290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ctr" defTabSz="914400" fontAlgn="base">
                <a:lnSpc>
                  <a:spcPct val="200000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平台联合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30</a:t>
              </a:r>
              <a:r>
                <a:rPr lang="en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w+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顶尖设计师、创意工作室以及国内外图库平台，汇集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3000</a:t>
              </a:r>
              <a:r>
                <a:rPr lang="en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w+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优质原创内容</a:t>
              </a:r>
            </a:p>
          </p:txBody>
        </p:sp>
        <p:sp>
          <p:nvSpPr>
            <p:cNvPr id="20" name="文字方塊 88">
              <a:extLst>
                <a:ext uri="{FF2B5EF4-FFF2-40B4-BE49-F238E27FC236}">
                  <a16:creationId xmlns:a16="http://schemas.microsoft.com/office/drawing/2014/main" xmlns="" id="{E6621A57-A3BF-5846-B23E-BAAB005ABAA5}"/>
                </a:ext>
              </a:extLst>
            </p:cNvPr>
            <p:cNvSpPr txBox="1"/>
            <p:nvPr/>
          </p:nvSpPr>
          <p:spPr>
            <a:xfrm>
              <a:off x="8878757" y="2592891"/>
              <a:ext cx="2149251" cy="615553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中国人气优质创意内容供给平台</a:t>
              </a:r>
              <a:endPara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DECCC59D-AFC1-594B-8DE7-5F13B04BB502}"/>
              </a:ext>
            </a:extLst>
          </p:cNvPr>
          <p:cNvGrpSpPr/>
          <p:nvPr/>
        </p:nvGrpSpPr>
        <p:grpSpPr>
          <a:xfrm>
            <a:off x="874713" y="590418"/>
            <a:ext cx="10498711" cy="523220"/>
            <a:chOff x="874713" y="538490"/>
            <a:chExt cx="10498711" cy="52322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08458076-A6C2-8B49-AEBF-6A97F4483033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987FC308-ECBF-A742-85EF-B750A8E3BD76}"/>
                </a:ext>
              </a:extLst>
            </p:cNvPr>
            <p:cNvSpPr/>
            <p:nvPr/>
          </p:nvSpPr>
          <p:spPr>
            <a:xfrm>
              <a:off x="1008693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融资计划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6F4D1674-3429-0D40-9650-157066DE62F3}"/>
                </a:ext>
              </a:extLst>
            </p:cNvPr>
            <p:cNvSpPr/>
            <p:nvPr/>
          </p:nvSpPr>
          <p:spPr>
            <a:xfrm>
              <a:off x="2649036" y="611308"/>
              <a:ext cx="17395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FINANCING PLAN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25C1B478-90F2-754A-9790-21EFD2FFF8E6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03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xmlns="" id="{6D7E8098-F9E0-8043-A0C1-DB2D9E2ED278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22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9">
            <a:extLst>
              <a:ext uri="{FF2B5EF4-FFF2-40B4-BE49-F238E27FC236}">
                <a16:creationId xmlns:a16="http://schemas.microsoft.com/office/drawing/2014/main" xmlns="" id="{B1F02A06-E655-7B4D-A684-DA85F9DCC4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505354"/>
              </p:ext>
            </p:extLst>
          </p:nvPr>
        </p:nvGraphicFramePr>
        <p:xfrm>
          <a:off x="839788" y="1583702"/>
          <a:ext cx="10477499" cy="4546914"/>
        </p:xfrm>
        <a:graphic>
          <a:graphicData uri="http://schemas.openxmlformats.org/drawingml/2006/table">
            <a:tbl>
              <a:tblPr/>
              <a:tblGrid>
                <a:gridCol w="1377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993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1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itchFamily="18" charset="0"/>
                        </a:rPr>
                        <a:t>项目名称 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itchFamily="18" charset="0"/>
                        </a:rPr>
                        <a:t>项目内容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itchFamily="18" charset="0"/>
                        </a:rPr>
                        <a:t>时间安排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Times New Roman" pitchFamily="18" charset="0"/>
                        </a:rPr>
                        <a:t>内容的提供者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中国人气优质创意内容供给平台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07.01-12.31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平台联合</a:t>
                      </a: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30</a:t>
                      </a:r>
                      <a:r>
                        <a:rPr kumimoji="1" lang="e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w+</a:t>
                      </a: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顶尖设计师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07.15-12.15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为各行各业输出正版的图片、视频、音频、源文件素材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07.01-11.30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截止</a:t>
                      </a: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2018</a:t>
                      </a: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年</a:t>
                      </a: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12</a:t>
                      </a: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月，内容累积下载量超过</a:t>
                      </a: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4</a:t>
                      </a: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亿次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07.01-11.15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4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内容的</a:t>
                      </a:r>
                      <a:endParaRPr kumimoji="1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提供者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全站原创素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材均</a:t>
                      </a: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拥有独家版权或已取得版权方授权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09.01-10.31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因此内容可授权企业用于线上传播、线下印刷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07.01-08.15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4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内容矩阵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装饰装修、户外广告、转售商品等多个商业用途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07.01-12.31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无需担心版权风险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DIN Alternate" panose="020B0500000000000000" pitchFamily="34" charset="0"/>
                          <a:ea typeface="Microsoft YaHei Light" panose="020B0503020204020204" pitchFamily="34" charset="-122"/>
                        </a:rPr>
                        <a:t>07.01-12.31</a:t>
                      </a: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DIN Alternate" panose="020B0500000000000000" pitchFamily="34" charset="0"/>
                        <a:ea typeface="Microsoft YaHei Light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A0D52C1-7FC2-574C-8B8A-547618D7D751}"/>
              </a:ext>
            </a:extLst>
          </p:cNvPr>
          <p:cNvGrpSpPr/>
          <p:nvPr/>
        </p:nvGrpSpPr>
        <p:grpSpPr>
          <a:xfrm>
            <a:off x="874713" y="590418"/>
            <a:ext cx="10498711" cy="523220"/>
            <a:chOff x="874713" y="538490"/>
            <a:chExt cx="10498711" cy="52322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ED0BA7B5-85C2-8944-BB41-85BB5A1BB899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9775564F-6E22-584C-AA30-803584B6F33E}"/>
                </a:ext>
              </a:extLst>
            </p:cNvPr>
            <p:cNvSpPr/>
            <p:nvPr/>
          </p:nvSpPr>
          <p:spPr>
            <a:xfrm>
              <a:off x="1008693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融资计划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5A269E1A-33FF-5D46-8C13-1FD5520C4AC7}"/>
                </a:ext>
              </a:extLst>
            </p:cNvPr>
            <p:cNvSpPr/>
            <p:nvPr/>
          </p:nvSpPr>
          <p:spPr>
            <a:xfrm>
              <a:off x="2649036" y="611308"/>
              <a:ext cx="17395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FINANCING PLAN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8761C5A1-A8E5-1A4C-A7D4-1BFC9E7BCA9E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03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xmlns="" id="{2A225C66-9592-6B49-9937-0D068D020632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76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E525919-9608-B94B-9238-C200B1F54A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495071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C97E081-1921-BE4E-A777-121D454F55A4}"/>
              </a:ext>
            </a:extLst>
          </p:cNvPr>
          <p:cNvSpPr/>
          <p:nvPr/>
        </p:nvSpPr>
        <p:spPr>
          <a:xfrm>
            <a:off x="0" y="0"/>
            <a:ext cx="8495071" cy="685799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138F22C-FA57-CB46-B04B-9AC74F7FCC36}"/>
              </a:ext>
            </a:extLst>
          </p:cNvPr>
          <p:cNvSpPr/>
          <p:nvPr/>
        </p:nvSpPr>
        <p:spPr>
          <a:xfrm>
            <a:off x="4788627" y="1113638"/>
            <a:ext cx="6139543" cy="5163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01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39">
            <a:extLst>
              <a:ext uri="{FF2B5EF4-FFF2-40B4-BE49-F238E27FC236}">
                <a16:creationId xmlns:a16="http://schemas.microsoft.com/office/drawing/2014/main" xmlns="" id="{4E89D79D-EC0A-DE46-B54D-806B245107FC}"/>
              </a:ext>
            </a:extLst>
          </p:cNvPr>
          <p:cNvCxnSpPr/>
          <p:nvPr/>
        </p:nvCxnSpPr>
        <p:spPr>
          <a:xfrm>
            <a:off x="5339968" y="3695308"/>
            <a:ext cx="50464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40">
            <a:extLst>
              <a:ext uri="{FF2B5EF4-FFF2-40B4-BE49-F238E27FC236}">
                <a16:creationId xmlns:a16="http://schemas.microsoft.com/office/drawing/2014/main" xmlns="" id="{96A3A323-C0BD-134F-861C-5EF166D5D6DC}"/>
              </a:ext>
            </a:extLst>
          </p:cNvPr>
          <p:cNvCxnSpPr>
            <a:cxnSpLocks/>
          </p:cNvCxnSpPr>
          <p:nvPr/>
        </p:nvCxnSpPr>
        <p:spPr>
          <a:xfrm flipV="1">
            <a:off x="7858398" y="1607208"/>
            <a:ext cx="0" cy="41762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77B20310-DCC7-C84D-9AFB-5079889EED6B}"/>
              </a:ext>
            </a:extLst>
          </p:cNvPr>
          <p:cNvGrpSpPr/>
          <p:nvPr/>
        </p:nvGrpSpPr>
        <p:grpSpPr>
          <a:xfrm>
            <a:off x="5306882" y="2003539"/>
            <a:ext cx="5103032" cy="1289743"/>
            <a:chOff x="5399112" y="1835134"/>
            <a:chExt cx="5103032" cy="128974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8291E47B-866A-874C-9BCF-A06AB20B6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112" y="2498295"/>
              <a:ext cx="2142336" cy="6265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 defTabSz="914400">
                <a:lnSpc>
                  <a:spcPct val="130000"/>
                </a:lnSpc>
                <a:defRPr/>
              </a:pPr>
              <a:r>
                <a:rPr lang="zh-CN" altLang="en-US" sz="14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中国人气优质创意内容</a:t>
              </a:r>
              <a:endPara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  <a:p>
              <a:pPr lvl="0" algn="ctr" defTabSz="914400">
                <a:lnSpc>
                  <a:spcPct val="130000"/>
                </a:lnSpc>
                <a:defRPr/>
              </a:pPr>
              <a:r>
                <a:rPr lang="zh-CN" altLang="en-US" sz="14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供给平台</a:t>
              </a:r>
              <a:endParaRPr kumimoji="0" lang="zh-CN" alt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7D746F7E-6DE9-5F40-91B9-075BA0F5A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808" y="2498295"/>
              <a:ext cx="2142336" cy="6265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 defTabSz="914400">
                <a:lnSpc>
                  <a:spcPct val="130000"/>
                </a:lnSpc>
                <a:defRPr/>
              </a:pPr>
              <a:r>
                <a:rPr lang="zh-CN" altLang="en-US" sz="14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中国人气优质创意内容</a:t>
              </a:r>
              <a:endPara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  <a:p>
              <a:pPr lvl="0" algn="ctr" defTabSz="914400">
                <a:lnSpc>
                  <a:spcPct val="130000"/>
                </a:lnSpc>
                <a:defRPr/>
              </a:pPr>
              <a:r>
                <a:rPr lang="zh-CN" altLang="en-US" sz="14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供给平台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2CB7205B-34CE-DA49-8CA8-D04610432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86647" y="1835135"/>
              <a:ext cx="688660" cy="57150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8B085812-1C13-344C-B5D9-FD9AFFDC6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50239" y="1835134"/>
              <a:ext cx="640084" cy="571502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229C8E06-A949-8E4B-8EF3-C0F2446ABB8B}"/>
              </a:ext>
            </a:extLst>
          </p:cNvPr>
          <p:cNvGrpSpPr/>
          <p:nvPr/>
        </p:nvGrpSpPr>
        <p:grpSpPr>
          <a:xfrm>
            <a:off x="5306882" y="4310607"/>
            <a:ext cx="5103032" cy="1320191"/>
            <a:chOff x="5399112" y="4054381"/>
            <a:chExt cx="5103032" cy="132019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A9541C48-78D8-4C49-816E-8679CD56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808" y="4747990"/>
              <a:ext cx="2142336" cy="6265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 defTabSz="914400">
                <a:lnSpc>
                  <a:spcPct val="130000"/>
                </a:lnSpc>
                <a:defRPr/>
              </a:pPr>
              <a:r>
                <a:rPr lang="zh-CN" altLang="en-US" sz="14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中国人气优质创意内容</a:t>
              </a:r>
              <a:endPara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  <a:p>
              <a:pPr lvl="0" algn="ctr" defTabSz="914400">
                <a:lnSpc>
                  <a:spcPct val="130000"/>
                </a:lnSpc>
                <a:defRPr/>
              </a:pPr>
              <a:r>
                <a:rPr lang="zh-CN" altLang="en-US" sz="14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供给平台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9E0433E8-0B63-F647-A757-F70247175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112" y="4747990"/>
              <a:ext cx="2142336" cy="6265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 defTabSz="914400">
                <a:lnSpc>
                  <a:spcPct val="130000"/>
                </a:lnSpc>
                <a:defRPr/>
              </a:pPr>
              <a:r>
                <a:rPr lang="zh-CN" altLang="en-US" sz="14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中国人气优质创意内容</a:t>
              </a:r>
              <a:endPara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  <a:p>
              <a:pPr lvl="0" algn="ctr" defTabSz="914400">
                <a:lnSpc>
                  <a:spcPct val="130000"/>
                </a:lnSpc>
                <a:defRPr/>
              </a:pPr>
              <a:r>
                <a:rPr lang="zh-CN" altLang="en-US" sz="14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供给平台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365D0CD6-6BC3-0943-88FF-35CB08053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84530" y="4054381"/>
              <a:ext cx="571502" cy="57150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xmlns="" id="{65520EEA-0937-D046-B877-A359D784D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45226" y="4054381"/>
              <a:ext cx="571502" cy="571502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F26A24A-2A56-054A-A8B3-A8CAC7EDA36C}"/>
              </a:ext>
            </a:extLst>
          </p:cNvPr>
          <p:cNvSpPr txBox="1"/>
          <p:nvPr/>
        </p:nvSpPr>
        <p:spPr>
          <a:xfrm>
            <a:off x="1081838" y="1870822"/>
            <a:ext cx="3251765" cy="90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DIN Alternate" panose="020B0500000000000000" pitchFamily="34" charset="0"/>
                <a:ea typeface="Microsoft YaHei Light" panose="020B0503020204020204" pitchFamily="34" charset="-122"/>
              </a:rPr>
              <a:t>上半年计划完成任务</a:t>
            </a:r>
            <a:endParaRPr lang="en-US" altLang="zh-CN" dirty="0">
              <a:solidFill>
                <a:schemeClr val="bg1"/>
              </a:solidFill>
              <a:latin typeface="DIN Alternate" panose="020B0500000000000000" pitchFamily="34" charset="0"/>
              <a:ea typeface="Microsoft YaHei Light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200" dirty="0">
                <a:gradFill>
                  <a:gsLst>
                    <a:gs pos="99000">
                      <a:srgbClr val="EBC17A"/>
                    </a:gs>
                    <a:gs pos="0">
                      <a:srgbClr val="F5DDB3"/>
                    </a:gs>
                  </a:gsLst>
                  <a:lin ang="2700000" scaled="1"/>
                </a:gradFill>
                <a:latin typeface="DIN Alternate" panose="020B0500000000000000" pitchFamily="34" charset="0"/>
                <a:ea typeface="Microsoft YaHei" panose="020B0503020204020204" pitchFamily="34" charset="-122"/>
              </a:rPr>
              <a:t>82,000,00</a:t>
            </a:r>
            <a:r>
              <a:rPr lang="zh-CN" altLang="en-US" sz="2400" dirty="0">
                <a:solidFill>
                  <a:schemeClr val="bg1"/>
                </a:solidFill>
                <a:latin typeface="DIN Alternate" panose="020B0500000000000000" pitchFamily="34" charset="0"/>
                <a:ea typeface="Microsoft YaHei Light" panose="020B0503020204020204" pitchFamily="34" charset="-122"/>
              </a:rPr>
              <a:t>元</a:t>
            </a:r>
            <a:endParaRPr lang="zh-CN" altLang="en-US" sz="3200" dirty="0">
              <a:solidFill>
                <a:schemeClr val="bg1"/>
              </a:solidFill>
              <a:latin typeface="DIN Alternate" panose="020B0500000000000000" pitchFamily="34" charset="0"/>
              <a:ea typeface="Microsoft YaHei Light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93DEDE9B-61D0-0F41-8C14-E9311B8D424D}"/>
              </a:ext>
            </a:extLst>
          </p:cNvPr>
          <p:cNvSpPr txBox="1"/>
          <p:nvPr/>
        </p:nvSpPr>
        <p:spPr>
          <a:xfrm>
            <a:off x="1081838" y="3199354"/>
            <a:ext cx="3251765" cy="89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DIN Alternate" panose="020B0500000000000000" pitchFamily="34" charset="0"/>
                <a:ea typeface="Microsoft YaHei Light" panose="020B0503020204020204" pitchFamily="34" charset="-122"/>
              </a:rPr>
              <a:t>上半年计划完成任务</a:t>
            </a:r>
            <a:endParaRPr lang="en-US" altLang="zh-CN" dirty="0">
              <a:solidFill>
                <a:schemeClr val="bg1"/>
              </a:solidFill>
              <a:latin typeface="DIN Alternate" panose="020B0500000000000000" pitchFamily="34" charset="0"/>
              <a:ea typeface="Microsoft YaHei Light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200" dirty="0">
                <a:gradFill>
                  <a:gsLst>
                    <a:gs pos="99000">
                      <a:srgbClr val="EBC17A"/>
                    </a:gs>
                    <a:gs pos="0">
                      <a:srgbClr val="F5DDB3"/>
                    </a:gs>
                  </a:gsLst>
                  <a:lin ang="2700000" scaled="1"/>
                </a:gradFill>
                <a:latin typeface="DIN Alternate" panose="020B0500000000000000" pitchFamily="34" charset="0"/>
                <a:ea typeface="Microsoft YaHei" panose="020B0503020204020204" pitchFamily="34" charset="-122"/>
              </a:rPr>
              <a:t>82,000,00</a:t>
            </a:r>
            <a:r>
              <a:rPr lang="zh-CN" altLang="en-US" sz="2400" dirty="0">
                <a:solidFill>
                  <a:schemeClr val="bg1"/>
                </a:solidFill>
                <a:latin typeface="DIN Alternate" panose="020B0500000000000000" pitchFamily="34" charset="0"/>
                <a:ea typeface="Microsoft YaHei Light" panose="020B0503020204020204" pitchFamily="34" charset="-122"/>
              </a:rPr>
              <a:t>元</a:t>
            </a:r>
            <a:endParaRPr lang="zh-CN" altLang="en-US" sz="3200" dirty="0">
              <a:solidFill>
                <a:schemeClr val="bg1"/>
              </a:solidFill>
              <a:latin typeface="DIN Alternate" panose="020B0500000000000000" pitchFamily="34" charset="0"/>
              <a:ea typeface="Microsoft YaHei Light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B6C6FE8C-0ED6-FD44-A289-EECE64591B09}"/>
              </a:ext>
            </a:extLst>
          </p:cNvPr>
          <p:cNvGrpSpPr/>
          <p:nvPr/>
        </p:nvGrpSpPr>
        <p:grpSpPr>
          <a:xfrm>
            <a:off x="1081838" y="4527885"/>
            <a:ext cx="3251765" cy="904222"/>
            <a:chOff x="1081838" y="4527885"/>
            <a:chExt cx="3251765" cy="90422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6BF983A4-7140-DD4A-9998-D0A53FC829C6}"/>
                </a:ext>
              </a:extLst>
            </p:cNvPr>
            <p:cNvSpPr txBox="1"/>
            <p:nvPr/>
          </p:nvSpPr>
          <p:spPr>
            <a:xfrm>
              <a:off x="1081838" y="4527885"/>
              <a:ext cx="3251765" cy="904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超额完成</a:t>
              </a:r>
              <a:endParaRPr lang="en-US" altLang="zh-CN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3200" dirty="0">
                  <a:gradFill>
                    <a:gsLst>
                      <a:gs pos="99000">
                        <a:srgbClr val="EBC17A"/>
                      </a:gs>
                      <a:gs pos="0">
                        <a:srgbClr val="F5DDB3"/>
                      </a:gs>
                    </a:gsLst>
                    <a:lin ang="2700000" scaled="1"/>
                  </a:gra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30%</a:t>
              </a:r>
              <a:endParaRPr lang="zh-CN" altLang="en-US" sz="3200" dirty="0">
                <a:gradFill>
                  <a:gsLst>
                    <a:gs pos="99000">
                      <a:srgbClr val="EBC17A"/>
                    </a:gs>
                    <a:gs pos="0">
                      <a:srgbClr val="F5DDB3"/>
                    </a:gs>
                  </a:gsLst>
                  <a:lin ang="2700000" scaled="1"/>
                </a:gradFill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22" name="等腰三角形 11">
              <a:extLst>
                <a:ext uri="{FF2B5EF4-FFF2-40B4-BE49-F238E27FC236}">
                  <a16:creationId xmlns:a16="http://schemas.microsoft.com/office/drawing/2014/main" xmlns="" id="{D2B475D5-A8F1-EE4D-804F-5492459DF94F}"/>
                </a:ext>
              </a:extLst>
            </p:cNvPr>
            <p:cNvSpPr/>
            <p:nvPr/>
          </p:nvSpPr>
          <p:spPr>
            <a:xfrm>
              <a:off x="1903481" y="5173999"/>
              <a:ext cx="113783" cy="98089"/>
            </a:xfrm>
            <a:prstGeom prst="triangl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7F2C6B20-9314-884A-B9DB-A39B08844BC9}"/>
              </a:ext>
            </a:extLst>
          </p:cNvPr>
          <p:cNvGrpSpPr/>
          <p:nvPr/>
        </p:nvGrpSpPr>
        <p:grpSpPr>
          <a:xfrm>
            <a:off x="874713" y="590418"/>
            <a:ext cx="10498711" cy="523220"/>
            <a:chOff x="874713" y="538490"/>
            <a:chExt cx="10498711" cy="52322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C712E11B-2A35-8B42-AC6C-34D749C9ABA7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4E833EE5-3BD7-0A46-A721-E826439AB33B}"/>
                </a:ext>
              </a:extLst>
            </p:cNvPr>
            <p:cNvSpPr/>
            <p:nvPr/>
          </p:nvSpPr>
          <p:spPr>
            <a:xfrm>
              <a:off x="1008693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/>
                  <a:ea typeface="微软雅黑"/>
                </a:rPr>
                <a:t>融资计划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2C0921B3-EF63-6C48-8F5E-D3E9636521F6}"/>
                </a:ext>
              </a:extLst>
            </p:cNvPr>
            <p:cNvSpPr/>
            <p:nvPr/>
          </p:nvSpPr>
          <p:spPr>
            <a:xfrm>
              <a:off x="2649036" y="611308"/>
              <a:ext cx="17395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FINANCING PLAN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2C7CDDFC-5BF6-7B41-9B52-99E18FC172C0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03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xmlns="" id="{5C38C2FE-6709-A746-A7BB-073678A55261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86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形 12">
            <a:extLst>
              <a:ext uri="{FF2B5EF4-FFF2-40B4-BE49-F238E27FC236}">
                <a16:creationId xmlns:a16="http://schemas.microsoft.com/office/drawing/2014/main" xmlns="" id="{AA07FDEF-38EE-8D40-ABEC-FD06E1BF80B2}"/>
              </a:ext>
            </a:extLst>
          </p:cNvPr>
          <p:cNvGrpSpPr/>
          <p:nvPr/>
        </p:nvGrpSpPr>
        <p:grpSpPr>
          <a:xfrm>
            <a:off x="1083890" y="2762733"/>
            <a:ext cx="1317674" cy="1317674"/>
            <a:chOff x="6096000" y="438267"/>
            <a:chExt cx="884506" cy="884506"/>
          </a:xfrm>
        </p:grpSpPr>
        <p:sp>
          <p:nvSpPr>
            <p:cNvPr id="3" name="任意形状 2">
              <a:extLst>
                <a:ext uri="{FF2B5EF4-FFF2-40B4-BE49-F238E27FC236}">
                  <a16:creationId xmlns:a16="http://schemas.microsoft.com/office/drawing/2014/main" xmlns="" id="{E062788B-4960-AF44-A887-C287906C0E30}"/>
                </a:ext>
              </a:extLst>
            </p:cNvPr>
            <p:cNvSpPr/>
            <p:nvPr/>
          </p:nvSpPr>
          <p:spPr>
            <a:xfrm>
              <a:off x="6096000" y="438267"/>
              <a:ext cx="884506" cy="884506"/>
            </a:xfrm>
            <a:custGeom>
              <a:avLst/>
              <a:gdLst>
                <a:gd name="connsiteX0" fmla="*/ 0 w 884506"/>
                <a:gd name="connsiteY0" fmla="*/ 0 h 884506"/>
                <a:gd name="connsiteX1" fmla="*/ 884506 w 884506"/>
                <a:gd name="connsiteY1" fmla="*/ 0 h 884506"/>
                <a:gd name="connsiteX2" fmla="*/ 884506 w 884506"/>
                <a:gd name="connsiteY2" fmla="*/ 884506 h 884506"/>
                <a:gd name="connsiteX3" fmla="*/ 0 w 884506"/>
                <a:gd name="connsiteY3" fmla="*/ 884506 h 8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506" h="884506">
                  <a:moveTo>
                    <a:pt x="0" y="0"/>
                  </a:moveTo>
                  <a:lnTo>
                    <a:pt x="884506" y="0"/>
                  </a:lnTo>
                  <a:lnTo>
                    <a:pt x="884506" y="884506"/>
                  </a:lnTo>
                  <a:lnTo>
                    <a:pt x="0" y="884506"/>
                  </a:lnTo>
                  <a:close/>
                </a:path>
              </a:pathLst>
            </a:custGeom>
            <a:noFill/>
            <a:ln w="730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任意形状 3">
              <a:extLst>
                <a:ext uri="{FF2B5EF4-FFF2-40B4-BE49-F238E27FC236}">
                  <a16:creationId xmlns:a16="http://schemas.microsoft.com/office/drawing/2014/main" xmlns="" id="{B88D9CD3-CB24-7543-AA9B-E6A165AF295B}"/>
                </a:ext>
              </a:extLst>
            </p:cNvPr>
            <p:cNvSpPr/>
            <p:nvPr/>
          </p:nvSpPr>
          <p:spPr>
            <a:xfrm>
              <a:off x="6206563" y="880520"/>
              <a:ext cx="221126" cy="294835"/>
            </a:xfrm>
            <a:custGeom>
              <a:avLst/>
              <a:gdLst>
                <a:gd name="connsiteX0" fmla="*/ 184272 w 221126"/>
                <a:gd name="connsiteY0" fmla="*/ 0 h 294835"/>
                <a:gd name="connsiteX1" fmla="*/ 221127 w 221126"/>
                <a:gd name="connsiteY1" fmla="*/ 0 h 294835"/>
                <a:gd name="connsiteX2" fmla="*/ 221127 w 221126"/>
                <a:gd name="connsiteY2" fmla="*/ 294835 h 294835"/>
                <a:gd name="connsiteX3" fmla="*/ 184272 w 221126"/>
                <a:gd name="connsiteY3" fmla="*/ 294835 h 294835"/>
                <a:gd name="connsiteX4" fmla="*/ 36854 w 221126"/>
                <a:gd name="connsiteY4" fmla="*/ 294835 h 294835"/>
                <a:gd name="connsiteX5" fmla="*/ 0 w 221126"/>
                <a:gd name="connsiteY5" fmla="*/ 294835 h 294835"/>
                <a:gd name="connsiteX6" fmla="*/ 0 w 221126"/>
                <a:gd name="connsiteY6" fmla="*/ 0 h 294835"/>
                <a:gd name="connsiteX7" fmla="*/ 36854 w 221126"/>
                <a:gd name="connsiteY7" fmla="*/ 0 h 29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126" h="294835">
                  <a:moveTo>
                    <a:pt x="184272" y="0"/>
                  </a:moveTo>
                  <a:cubicBezTo>
                    <a:pt x="204626" y="0"/>
                    <a:pt x="221127" y="0"/>
                    <a:pt x="221127" y="0"/>
                  </a:cubicBezTo>
                  <a:lnTo>
                    <a:pt x="221127" y="294835"/>
                  </a:lnTo>
                  <a:cubicBezTo>
                    <a:pt x="221127" y="294835"/>
                    <a:pt x="204626" y="294835"/>
                    <a:pt x="184272" y="294835"/>
                  </a:cubicBezTo>
                  <a:lnTo>
                    <a:pt x="36854" y="294835"/>
                  </a:lnTo>
                  <a:cubicBezTo>
                    <a:pt x="16500" y="294835"/>
                    <a:pt x="0" y="294835"/>
                    <a:pt x="0" y="294835"/>
                  </a:cubicBezTo>
                  <a:lnTo>
                    <a:pt x="0" y="0"/>
                  </a:lnTo>
                  <a:cubicBezTo>
                    <a:pt x="0" y="0"/>
                    <a:pt x="16500" y="0"/>
                    <a:pt x="36854" y="0"/>
                  </a:cubicBezTo>
                  <a:close/>
                </a:path>
              </a:pathLst>
            </a:custGeom>
            <a:noFill/>
            <a:ln w="730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xmlns="" id="{C1682907-D1ED-2A49-B77C-3B46251B5347}"/>
                </a:ext>
              </a:extLst>
            </p:cNvPr>
            <p:cNvSpPr/>
            <p:nvPr/>
          </p:nvSpPr>
          <p:spPr>
            <a:xfrm>
              <a:off x="6427689" y="733102"/>
              <a:ext cx="221126" cy="442253"/>
            </a:xfrm>
            <a:custGeom>
              <a:avLst/>
              <a:gdLst>
                <a:gd name="connsiteX0" fmla="*/ 184272 w 221126"/>
                <a:gd name="connsiteY0" fmla="*/ 0 h 442253"/>
                <a:gd name="connsiteX1" fmla="*/ 221127 w 221126"/>
                <a:gd name="connsiteY1" fmla="*/ 0 h 442253"/>
                <a:gd name="connsiteX2" fmla="*/ 221127 w 221126"/>
                <a:gd name="connsiteY2" fmla="*/ 442253 h 442253"/>
                <a:gd name="connsiteX3" fmla="*/ 184272 w 221126"/>
                <a:gd name="connsiteY3" fmla="*/ 442253 h 442253"/>
                <a:gd name="connsiteX4" fmla="*/ 36854 w 221126"/>
                <a:gd name="connsiteY4" fmla="*/ 442253 h 442253"/>
                <a:gd name="connsiteX5" fmla="*/ 0 w 221126"/>
                <a:gd name="connsiteY5" fmla="*/ 442253 h 442253"/>
                <a:gd name="connsiteX6" fmla="*/ 0 w 221126"/>
                <a:gd name="connsiteY6" fmla="*/ 0 h 442253"/>
                <a:gd name="connsiteX7" fmla="*/ 36854 w 221126"/>
                <a:gd name="connsiteY7" fmla="*/ 0 h 442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126" h="442253">
                  <a:moveTo>
                    <a:pt x="184272" y="0"/>
                  </a:moveTo>
                  <a:cubicBezTo>
                    <a:pt x="204626" y="0"/>
                    <a:pt x="221127" y="0"/>
                    <a:pt x="221127" y="0"/>
                  </a:cubicBezTo>
                  <a:lnTo>
                    <a:pt x="221127" y="442253"/>
                  </a:lnTo>
                  <a:cubicBezTo>
                    <a:pt x="221127" y="442253"/>
                    <a:pt x="204626" y="442253"/>
                    <a:pt x="184272" y="442253"/>
                  </a:cubicBezTo>
                  <a:lnTo>
                    <a:pt x="36854" y="442253"/>
                  </a:lnTo>
                  <a:cubicBezTo>
                    <a:pt x="16500" y="442253"/>
                    <a:pt x="0" y="442253"/>
                    <a:pt x="0" y="442253"/>
                  </a:cubicBezTo>
                  <a:lnTo>
                    <a:pt x="0" y="0"/>
                  </a:lnTo>
                  <a:cubicBezTo>
                    <a:pt x="0" y="0"/>
                    <a:pt x="16500" y="0"/>
                    <a:pt x="36854" y="0"/>
                  </a:cubicBezTo>
                  <a:close/>
                </a:path>
              </a:pathLst>
            </a:custGeom>
            <a:noFill/>
            <a:ln w="730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形状 5">
              <a:extLst>
                <a:ext uri="{FF2B5EF4-FFF2-40B4-BE49-F238E27FC236}">
                  <a16:creationId xmlns:a16="http://schemas.microsoft.com/office/drawing/2014/main" xmlns="" id="{D79225ED-02BB-C248-9DD2-AE40EFB7D599}"/>
                </a:ext>
              </a:extLst>
            </p:cNvPr>
            <p:cNvSpPr/>
            <p:nvPr/>
          </p:nvSpPr>
          <p:spPr>
            <a:xfrm>
              <a:off x="6648816" y="585684"/>
              <a:ext cx="221126" cy="589670"/>
            </a:xfrm>
            <a:custGeom>
              <a:avLst/>
              <a:gdLst>
                <a:gd name="connsiteX0" fmla="*/ 184272 w 221126"/>
                <a:gd name="connsiteY0" fmla="*/ 0 h 589670"/>
                <a:gd name="connsiteX1" fmla="*/ 221127 w 221126"/>
                <a:gd name="connsiteY1" fmla="*/ 0 h 589670"/>
                <a:gd name="connsiteX2" fmla="*/ 221127 w 221126"/>
                <a:gd name="connsiteY2" fmla="*/ 589671 h 589670"/>
                <a:gd name="connsiteX3" fmla="*/ 184272 w 221126"/>
                <a:gd name="connsiteY3" fmla="*/ 589671 h 589670"/>
                <a:gd name="connsiteX4" fmla="*/ 36854 w 221126"/>
                <a:gd name="connsiteY4" fmla="*/ 589671 h 589670"/>
                <a:gd name="connsiteX5" fmla="*/ 0 w 221126"/>
                <a:gd name="connsiteY5" fmla="*/ 589671 h 589670"/>
                <a:gd name="connsiteX6" fmla="*/ 0 w 221126"/>
                <a:gd name="connsiteY6" fmla="*/ 0 h 589670"/>
                <a:gd name="connsiteX7" fmla="*/ 36854 w 221126"/>
                <a:gd name="connsiteY7" fmla="*/ 0 h 58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126" h="589670">
                  <a:moveTo>
                    <a:pt x="184272" y="0"/>
                  </a:moveTo>
                  <a:cubicBezTo>
                    <a:pt x="204626" y="0"/>
                    <a:pt x="221127" y="0"/>
                    <a:pt x="221127" y="0"/>
                  </a:cubicBezTo>
                  <a:lnTo>
                    <a:pt x="221127" y="589671"/>
                  </a:lnTo>
                  <a:cubicBezTo>
                    <a:pt x="221127" y="589671"/>
                    <a:pt x="204626" y="589671"/>
                    <a:pt x="184272" y="589671"/>
                  </a:cubicBezTo>
                  <a:lnTo>
                    <a:pt x="36854" y="589671"/>
                  </a:lnTo>
                  <a:cubicBezTo>
                    <a:pt x="16500" y="589671"/>
                    <a:pt x="0" y="589671"/>
                    <a:pt x="0" y="589671"/>
                  </a:cubicBezTo>
                  <a:lnTo>
                    <a:pt x="0" y="0"/>
                  </a:lnTo>
                  <a:cubicBezTo>
                    <a:pt x="0" y="0"/>
                    <a:pt x="16500" y="0"/>
                    <a:pt x="36854" y="0"/>
                  </a:cubicBezTo>
                  <a:close/>
                </a:path>
              </a:pathLst>
            </a:custGeom>
            <a:noFill/>
            <a:ln w="730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形状 6">
              <a:extLst>
                <a:ext uri="{FF2B5EF4-FFF2-40B4-BE49-F238E27FC236}">
                  <a16:creationId xmlns:a16="http://schemas.microsoft.com/office/drawing/2014/main" xmlns="" id="{C6414413-0CA7-5D4D-B36E-357D2B6D394E}"/>
                </a:ext>
              </a:extLst>
            </p:cNvPr>
            <p:cNvSpPr/>
            <p:nvPr/>
          </p:nvSpPr>
          <p:spPr>
            <a:xfrm>
              <a:off x="6243417" y="1175355"/>
              <a:ext cx="515961" cy="36854"/>
            </a:xfrm>
            <a:custGeom>
              <a:avLst/>
              <a:gdLst>
                <a:gd name="connsiteX0" fmla="*/ 0 w 515961"/>
                <a:gd name="connsiteY0" fmla="*/ 0 h 36854"/>
                <a:gd name="connsiteX1" fmla="*/ 515962 w 515961"/>
                <a:gd name="connsiteY1" fmla="*/ 0 h 3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961" h="36854">
                  <a:moveTo>
                    <a:pt x="0" y="0"/>
                  </a:moveTo>
                  <a:lnTo>
                    <a:pt x="515962" y="0"/>
                  </a:lnTo>
                </a:path>
              </a:pathLst>
            </a:custGeom>
            <a:ln w="730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3DF57D9E-BEFC-E147-8F0A-CB02C3A0CAAC}"/>
              </a:ext>
            </a:extLst>
          </p:cNvPr>
          <p:cNvGrpSpPr/>
          <p:nvPr/>
        </p:nvGrpSpPr>
        <p:grpSpPr>
          <a:xfrm rot="21174135">
            <a:off x="7389726" y="-660760"/>
            <a:ext cx="7562295" cy="7780658"/>
            <a:chOff x="5526471" y="0"/>
            <a:chExt cx="6665528" cy="6857997"/>
          </a:xfrm>
        </p:grpSpPr>
        <p:sp>
          <p:nvSpPr>
            <p:cNvPr id="9" name="矩形 18">
              <a:extLst>
                <a:ext uri="{FF2B5EF4-FFF2-40B4-BE49-F238E27FC236}">
                  <a16:creationId xmlns:a16="http://schemas.microsoft.com/office/drawing/2014/main" xmlns="" id="{F7E2895D-836D-2F4E-B3CA-BDACE371AF94}"/>
                </a:ext>
              </a:extLst>
            </p:cNvPr>
            <p:cNvSpPr/>
            <p:nvPr/>
          </p:nvSpPr>
          <p:spPr>
            <a:xfrm>
              <a:off x="6475596" y="0"/>
              <a:ext cx="5716403" cy="4445540"/>
            </a:xfrm>
            <a:custGeom>
              <a:avLst/>
              <a:gdLst>
                <a:gd name="connsiteX0" fmla="*/ 0 w 4130671"/>
                <a:gd name="connsiteY0" fmla="*/ 0 h 4445540"/>
                <a:gd name="connsiteX1" fmla="*/ 4130671 w 4130671"/>
                <a:gd name="connsiteY1" fmla="*/ 0 h 4445540"/>
                <a:gd name="connsiteX2" fmla="*/ 4130671 w 4130671"/>
                <a:gd name="connsiteY2" fmla="*/ 4445540 h 4445540"/>
                <a:gd name="connsiteX3" fmla="*/ 0 w 4130671"/>
                <a:gd name="connsiteY3" fmla="*/ 4445540 h 4445540"/>
                <a:gd name="connsiteX4" fmla="*/ 0 w 4130671"/>
                <a:gd name="connsiteY4" fmla="*/ 0 h 4445540"/>
                <a:gd name="connsiteX0" fmla="*/ 1585732 w 5716403"/>
                <a:gd name="connsiteY0" fmla="*/ 0 h 4445540"/>
                <a:gd name="connsiteX1" fmla="*/ 5716403 w 5716403"/>
                <a:gd name="connsiteY1" fmla="*/ 0 h 4445540"/>
                <a:gd name="connsiteX2" fmla="*/ 5716403 w 5716403"/>
                <a:gd name="connsiteY2" fmla="*/ 4445540 h 4445540"/>
                <a:gd name="connsiteX3" fmla="*/ 0 w 5716403"/>
                <a:gd name="connsiteY3" fmla="*/ 4433965 h 4445540"/>
                <a:gd name="connsiteX4" fmla="*/ 1585732 w 5716403"/>
                <a:gd name="connsiteY4" fmla="*/ 0 h 444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6403" h="4445540">
                  <a:moveTo>
                    <a:pt x="1585732" y="0"/>
                  </a:moveTo>
                  <a:lnTo>
                    <a:pt x="5716403" y="0"/>
                  </a:lnTo>
                  <a:lnTo>
                    <a:pt x="5716403" y="4445540"/>
                  </a:lnTo>
                  <a:lnTo>
                    <a:pt x="0" y="4433965"/>
                  </a:lnTo>
                  <a:lnTo>
                    <a:pt x="1585732" y="0"/>
                  </a:lnTo>
                  <a:close/>
                </a:path>
              </a:pathLst>
            </a:custGeom>
            <a:gradFill>
              <a:gsLst>
                <a:gs pos="100000">
                  <a:srgbClr val="EBC17A"/>
                </a:gs>
                <a:gs pos="0">
                  <a:srgbClr val="F5DDB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19">
              <a:extLst>
                <a:ext uri="{FF2B5EF4-FFF2-40B4-BE49-F238E27FC236}">
                  <a16:creationId xmlns:a16="http://schemas.microsoft.com/office/drawing/2014/main" xmlns="" id="{A4C30388-ED17-1E47-B981-991C90D02384}"/>
                </a:ext>
              </a:extLst>
            </p:cNvPr>
            <p:cNvSpPr/>
            <p:nvPr/>
          </p:nvSpPr>
          <p:spPr>
            <a:xfrm flipV="1">
              <a:off x="5526471" y="4430789"/>
              <a:ext cx="6665527" cy="2427208"/>
            </a:xfrm>
            <a:custGeom>
              <a:avLst/>
              <a:gdLst>
                <a:gd name="connsiteX0" fmla="*/ 0 w 4130671"/>
                <a:gd name="connsiteY0" fmla="*/ 0 h 2412458"/>
                <a:gd name="connsiteX1" fmla="*/ 4130671 w 4130671"/>
                <a:gd name="connsiteY1" fmla="*/ 0 h 2412458"/>
                <a:gd name="connsiteX2" fmla="*/ 4130671 w 4130671"/>
                <a:gd name="connsiteY2" fmla="*/ 2412458 h 2412458"/>
                <a:gd name="connsiteX3" fmla="*/ 0 w 4130671"/>
                <a:gd name="connsiteY3" fmla="*/ 2412458 h 2412458"/>
                <a:gd name="connsiteX4" fmla="*/ 0 w 4130671"/>
                <a:gd name="connsiteY4" fmla="*/ 0 h 2412458"/>
                <a:gd name="connsiteX0" fmla="*/ 1608881 w 5739552"/>
                <a:gd name="connsiteY0" fmla="*/ 0 h 2424033"/>
                <a:gd name="connsiteX1" fmla="*/ 5739552 w 5739552"/>
                <a:gd name="connsiteY1" fmla="*/ 0 h 2424033"/>
                <a:gd name="connsiteX2" fmla="*/ 5739552 w 5739552"/>
                <a:gd name="connsiteY2" fmla="*/ 2412458 h 2424033"/>
                <a:gd name="connsiteX3" fmla="*/ 0 w 5739552"/>
                <a:gd name="connsiteY3" fmla="*/ 2424033 h 2424033"/>
                <a:gd name="connsiteX4" fmla="*/ 1608881 w 5739552"/>
                <a:gd name="connsiteY4" fmla="*/ 0 h 2424033"/>
                <a:gd name="connsiteX0" fmla="*/ 0 w 6665527"/>
                <a:gd name="connsiteY0" fmla="*/ 0 h 2424033"/>
                <a:gd name="connsiteX1" fmla="*/ 6665527 w 6665527"/>
                <a:gd name="connsiteY1" fmla="*/ 0 h 2424033"/>
                <a:gd name="connsiteX2" fmla="*/ 6665527 w 6665527"/>
                <a:gd name="connsiteY2" fmla="*/ 2412458 h 2424033"/>
                <a:gd name="connsiteX3" fmla="*/ 925975 w 6665527"/>
                <a:gd name="connsiteY3" fmla="*/ 2424033 h 2424033"/>
                <a:gd name="connsiteX4" fmla="*/ 0 w 6665527"/>
                <a:gd name="connsiteY4" fmla="*/ 0 h 2424033"/>
                <a:gd name="connsiteX0" fmla="*/ 0 w 6665527"/>
                <a:gd name="connsiteY0" fmla="*/ 0 h 2424033"/>
                <a:gd name="connsiteX1" fmla="*/ 6665527 w 6665527"/>
                <a:gd name="connsiteY1" fmla="*/ 0 h 2424033"/>
                <a:gd name="connsiteX2" fmla="*/ 6665527 w 6665527"/>
                <a:gd name="connsiteY2" fmla="*/ 2412458 h 2424033"/>
                <a:gd name="connsiteX3" fmla="*/ 960699 w 6665527"/>
                <a:gd name="connsiteY3" fmla="*/ 2424033 h 2424033"/>
                <a:gd name="connsiteX4" fmla="*/ 0 w 6665527"/>
                <a:gd name="connsiteY4" fmla="*/ 0 h 2424033"/>
                <a:gd name="connsiteX0" fmla="*/ 0 w 6665527"/>
                <a:gd name="connsiteY0" fmla="*/ 0 h 2427208"/>
                <a:gd name="connsiteX1" fmla="*/ 6665527 w 6665527"/>
                <a:gd name="connsiteY1" fmla="*/ 0 h 2427208"/>
                <a:gd name="connsiteX2" fmla="*/ 6665527 w 6665527"/>
                <a:gd name="connsiteY2" fmla="*/ 2412458 h 2427208"/>
                <a:gd name="connsiteX3" fmla="*/ 957524 w 6665527"/>
                <a:gd name="connsiteY3" fmla="*/ 2427208 h 2427208"/>
                <a:gd name="connsiteX4" fmla="*/ 0 w 6665527"/>
                <a:gd name="connsiteY4" fmla="*/ 0 h 242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5527" h="2427208">
                  <a:moveTo>
                    <a:pt x="0" y="0"/>
                  </a:moveTo>
                  <a:lnTo>
                    <a:pt x="6665527" y="0"/>
                  </a:lnTo>
                  <a:lnTo>
                    <a:pt x="6665527" y="2412458"/>
                  </a:lnTo>
                  <a:lnTo>
                    <a:pt x="957524" y="2427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022F130B-2D75-4E45-B742-7782B9312A9B}"/>
              </a:ext>
            </a:extLst>
          </p:cNvPr>
          <p:cNvGrpSpPr/>
          <p:nvPr/>
        </p:nvGrpSpPr>
        <p:grpSpPr>
          <a:xfrm>
            <a:off x="2785408" y="2060412"/>
            <a:ext cx="4773730" cy="2296994"/>
            <a:chOff x="874712" y="2060413"/>
            <a:chExt cx="4773730" cy="229699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C4388D8B-9947-FB48-876B-8709058B9B24}"/>
                </a:ext>
              </a:extLst>
            </p:cNvPr>
            <p:cNvSpPr txBox="1"/>
            <p:nvPr/>
          </p:nvSpPr>
          <p:spPr>
            <a:xfrm>
              <a:off x="874714" y="2060413"/>
              <a:ext cx="428835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gradFill>
                    <a:gsLst>
                      <a:gs pos="100000">
                        <a:srgbClr val="EEC98A"/>
                      </a:gs>
                      <a:gs pos="0">
                        <a:srgbClr val="EEC98A"/>
                      </a:gs>
                    </a:gsLst>
                    <a:lin ang="5400000" scaled="1"/>
                  </a:gra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NO.4</a:t>
              </a:r>
            </a:p>
            <a:p>
              <a:r>
                <a:rPr kumimoji="1" lang="zh-CN" altLang="en-US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战略计划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F8959498-D008-C44E-8658-CC3DE60DCB10}"/>
                </a:ext>
              </a:extLst>
            </p:cNvPr>
            <p:cNvSpPr txBox="1"/>
            <p:nvPr/>
          </p:nvSpPr>
          <p:spPr>
            <a:xfrm>
              <a:off x="874712" y="4080408"/>
              <a:ext cx="4773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EDUCATION</a:t>
              </a:r>
              <a:r>
                <a:rPr kumimoji="1" lang="en-US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·</a:t>
              </a:r>
              <a:r>
                <a:rPr kumimoji="1" lang="en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FINANCING PLAN</a:t>
              </a:r>
              <a:endParaRPr kumimoji="1" lang="zh-CN" altLang="en-US" sz="1200" i="1" dirty="0">
                <a:ln w="127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venir Medium Oblique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92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8DD42B5C-3395-5A45-B186-910C36026796}"/>
              </a:ext>
            </a:extLst>
          </p:cNvPr>
          <p:cNvGrpSpPr/>
          <p:nvPr/>
        </p:nvGrpSpPr>
        <p:grpSpPr>
          <a:xfrm>
            <a:off x="0" y="0"/>
            <a:ext cx="12196688" cy="3277773"/>
            <a:chOff x="-4688" y="0"/>
            <a:chExt cx="12196688" cy="327777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xmlns="" id="{A83EDCCB-D76F-5E49-A3AA-206ACF5392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-4688" y="1"/>
              <a:ext cx="12192000" cy="3277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6E832B11-E756-424D-937A-E0171E20281D}"/>
                </a:ext>
              </a:extLst>
            </p:cNvPr>
            <p:cNvSpPr/>
            <p:nvPr/>
          </p:nvSpPr>
          <p:spPr>
            <a:xfrm>
              <a:off x="0" y="0"/>
              <a:ext cx="12192000" cy="3277773"/>
            </a:xfrm>
            <a:prstGeom prst="rect">
              <a:avLst/>
            </a:prstGeom>
            <a:solidFill>
              <a:srgbClr val="00000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4E7591C1-1B65-9941-9B9B-EB130BB5AD90}"/>
              </a:ext>
            </a:extLst>
          </p:cNvPr>
          <p:cNvGrpSpPr/>
          <p:nvPr/>
        </p:nvGrpSpPr>
        <p:grpSpPr>
          <a:xfrm>
            <a:off x="750962" y="620713"/>
            <a:ext cx="1898074" cy="1073618"/>
            <a:chOff x="990114" y="2760588"/>
            <a:chExt cx="1898074" cy="107361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DE5F23D7-F9BA-D24B-B146-9FC46F16E2E4}"/>
                </a:ext>
              </a:extLst>
            </p:cNvPr>
            <p:cNvSpPr txBox="1"/>
            <p:nvPr/>
          </p:nvSpPr>
          <p:spPr>
            <a:xfrm>
              <a:off x="990114" y="276058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目录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F719C595-EED4-DB45-8DA8-56181DD32744}"/>
                </a:ext>
              </a:extLst>
            </p:cNvPr>
            <p:cNvSpPr txBox="1"/>
            <p:nvPr/>
          </p:nvSpPr>
          <p:spPr>
            <a:xfrm>
              <a:off x="1010751" y="3372541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rPr>
                <a:t>CONTENTS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00F9D341-C663-E047-8417-595F55669884}"/>
              </a:ext>
            </a:extLst>
          </p:cNvPr>
          <p:cNvGrpSpPr/>
          <p:nvPr/>
        </p:nvGrpSpPr>
        <p:grpSpPr>
          <a:xfrm>
            <a:off x="6678051" y="3663482"/>
            <a:ext cx="1620957" cy="1795040"/>
            <a:chOff x="6678051" y="3830294"/>
            <a:chExt cx="1620957" cy="179504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240765F8-AA20-7747-AE21-EB2BE9F6EBB1}"/>
                </a:ext>
              </a:extLst>
            </p:cNvPr>
            <p:cNvSpPr/>
            <p:nvPr/>
          </p:nvSpPr>
          <p:spPr>
            <a:xfrm>
              <a:off x="7017262" y="3830294"/>
              <a:ext cx="942535" cy="942535"/>
            </a:xfrm>
            <a:prstGeom prst="ellipse">
              <a:avLst/>
            </a:prstGeom>
            <a:gradFill flip="none" rotWithShape="1"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rgbClr val="000000"/>
                  </a:solidFill>
                  <a:latin typeface="DIN Alternate" panose="020B0500000000000000" pitchFamily="34" charset="0"/>
                </a:rPr>
                <a:t>03</a:t>
              </a:r>
              <a:endParaRPr kumimoji="1" lang="zh-CN" altLang="en-US" sz="2800" dirty="0">
                <a:solidFill>
                  <a:srgbClr val="000000"/>
                </a:solidFill>
                <a:latin typeface="DIN Alternate" panose="020B0500000000000000" pitchFamily="34" charset="0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EFAD44CE-66FE-B443-AA53-841B437383F1}"/>
                </a:ext>
              </a:extLst>
            </p:cNvPr>
            <p:cNvGrpSpPr/>
            <p:nvPr/>
          </p:nvGrpSpPr>
          <p:grpSpPr>
            <a:xfrm>
              <a:off x="6678051" y="4925838"/>
              <a:ext cx="1620957" cy="699496"/>
              <a:chOff x="3926503" y="4624485"/>
              <a:chExt cx="1620957" cy="69949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F6AEC228-C627-5944-9D61-56BB7EB0F5DA}"/>
                  </a:ext>
                </a:extLst>
              </p:cNvPr>
              <p:cNvSpPr/>
              <p:nvPr/>
            </p:nvSpPr>
            <p:spPr>
              <a:xfrm>
                <a:off x="3926503" y="4624485"/>
                <a:ext cx="16209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融资计划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694FDD8A-9B1B-ED43-B0E4-B16F38C3DE54}"/>
                  </a:ext>
                </a:extLst>
              </p:cNvPr>
              <p:cNvSpPr/>
              <p:nvPr/>
            </p:nvSpPr>
            <p:spPr>
              <a:xfrm>
                <a:off x="4119665" y="5077760"/>
                <a:ext cx="12346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914400">
                  <a:defRPr/>
                </a:pPr>
                <a:r>
                  <a:rPr lang="en-US" altLang="zh-CN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FINANCING PLAN</a:t>
                </a:r>
                <a:endParaRPr kumimoji="0" lang="zh-CN" altLang="en-US" sz="10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Microsoft YaHei Light" panose="020B0503020204020204" pitchFamily="34" charset="-122"/>
                  <a:ea typeface="Microsoft YaHei Light" panose="020B0503020204020204" pitchFamily="34" charset="-122"/>
                </a:endParaRPr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7A90F398-B4A2-4248-9402-9EFCC513F08C}"/>
              </a:ext>
            </a:extLst>
          </p:cNvPr>
          <p:cNvGrpSpPr/>
          <p:nvPr/>
        </p:nvGrpSpPr>
        <p:grpSpPr>
          <a:xfrm>
            <a:off x="9525946" y="3663481"/>
            <a:ext cx="1620957" cy="1795041"/>
            <a:chOff x="9525946" y="3830293"/>
            <a:chExt cx="1620957" cy="1795041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934E0E53-D236-7549-B64A-4E7D2D82D39F}"/>
                </a:ext>
              </a:extLst>
            </p:cNvPr>
            <p:cNvSpPr/>
            <p:nvPr/>
          </p:nvSpPr>
          <p:spPr>
            <a:xfrm>
              <a:off x="9865157" y="3830293"/>
              <a:ext cx="942535" cy="942535"/>
            </a:xfrm>
            <a:prstGeom prst="ellipse">
              <a:avLst/>
            </a:prstGeom>
            <a:gradFill flip="none" rotWithShape="1"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rgbClr val="000000"/>
                  </a:solidFill>
                  <a:latin typeface="DIN Alternate" panose="020B0500000000000000" pitchFamily="34" charset="0"/>
                </a:rPr>
                <a:t>04</a:t>
              </a:r>
              <a:endParaRPr kumimoji="1" lang="zh-CN" altLang="en-US" sz="2800" dirty="0">
                <a:solidFill>
                  <a:srgbClr val="000000"/>
                </a:solidFill>
                <a:latin typeface="DIN Alternate" panose="020B0500000000000000" pitchFamily="34" charset="0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A401FC42-8B62-4844-A05A-53F0BCAB797D}"/>
                </a:ext>
              </a:extLst>
            </p:cNvPr>
            <p:cNvGrpSpPr/>
            <p:nvPr/>
          </p:nvGrpSpPr>
          <p:grpSpPr>
            <a:xfrm>
              <a:off x="9525946" y="4925838"/>
              <a:ext cx="1620957" cy="699496"/>
              <a:chOff x="6644539" y="4624485"/>
              <a:chExt cx="1620957" cy="699496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CE9BEF3C-C5C8-CA4E-A5D7-4EBFB3970822}"/>
                  </a:ext>
                </a:extLst>
              </p:cNvPr>
              <p:cNvSpPr/>
              <p:nvPr/>
            </p:nvSpPr>
            <p:spPr>
              <a:xfrm>
                <a:off x="6644539" y="4624485"/>
                <a:ext cx="16209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战略计划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xmlns="" id="{E3B08000-C625-DD41-B1C1-FA315BFFC66A}"/>
                  </a:ext>
                </a:extLst>
              </p:cNvPr>
              <p:cNvSpPr/>
              <p:nvPr/>
            </p:nvSpPr>
            <p:spPr>
              <a:xfrm>
                <a:off x="6854532" y="5077760"/>
                <a:ext cx="12009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914400">
                  <a:defRPr/>
                </a:pPr>
                <a:r>
                  <a:rPr lang="en-US" altLang="zh-CN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STRATEGIC PLAN</a:t>
                </a:r>
                <a:endParaRPr kumimoji="0" lang="zh-CN" altLang="en-US" sz="10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Microsoft YaHei Light" panose="020B0503020204020204" pitchFamily="34" charset="-122"/>
                  <a:ea typeface="Microsoft YaHei Light" panose="020B0503020204020204" pitchFamily="34" charset="-122"/>
                </a:endParaRP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0DC76BCE-466E-D84A-BCDA-EA71EF8AF1B7}"/>
              </a:ext>
            </a:extLst>
          </p:cNvPr>
          <p:cNvGrpSpPr/>
          <p:nvPr/>
        </p:nvGrpSpPr>
        <p:grpSpPr>
          <a:xfrm>
            <a:off x="982257" y="3665266"/>
            <a:ext cx="1620957" cy="1793256"/>
            <a:chOff x="982257" y="3832078"/>
            <a:chExt cx="1620957" cy="1793256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7895514C-03FC-9C48-9762-D94C52D8DEDA}"/>
                </a:ext>
              </a:extLst>
            </p:cNvPr>
            <p:cNvSpPr/>
            <p:nvPr/>
          </p:nvSpPr>
          <p:spPr>
            <a:xfrm>
              <a:off x="1321469" y="3832078"/>
              <a:ext cx="942535" cy="942535"/>
            </a:xfrm>
            <a:prstGeom prst="ellipse">
              <a:avLst/>
            </a:prstGeom>
            <a:gradFill flip="none" rotWithShape="1"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rgbClr val="000000"/>
                  </a:solidFill>
                  <a:latin typeface="DIN Alternate" panose="020B0500000000000000" pitchFamily="34" charset="0"/>
                </a:rPr>
                <a:t>01</a:t>
              </a:r>
              <a:endParaRPr kumimoji="1" lang="zh-CN" altLang="en-US" sz="2800" dirty="0">
                <a:solidFill>
                  <a:srgbClr val="000000"/>
                </a:solidFill>
                <a:latin typeface="DIN Alternate" panose="020B0500000000000000" pitchFamily="34" charset="0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D5966711-FC40-864A-9312-1F186C881B0A}"/>
                </a:ext>
              </a:extLst>
            </p:cNvPr>
            <p:cNvGrpSpPr/>
            <p:nvPr/>
          </p:nvGrpSpPr>
          <p:grpSpPr>
            <a:xfrm>
              <a:off x="982257" y="4925838"/>
              <a:ext cx="1620957" cy="699496"/>
              <a:chOff x="2947597" y="1705745"/>
              <a:chExt cx="1620957" cy="69949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xmlns="" id="{A8C012F4-F717-A449-8207-5668FF40DF30}"/>
                  </a:ext>
                </a:extLst>
              </p:cNvPr>
              <p:cNvSpPr/>
              <p:nvPr/>
            </p:nvSpPr>
            <p:spPr>
              <a:xfrm>
                <a:off x="2947597" y="1705745"/>
                <a:ext cx="16209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公司团队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502A73AE-B4F6-0447-87D3-77137489216D}"/>
                  </a:ext>
                </a:extLst>
              </p:cNvPr>
              <p:cNvSpPr/>
              <p:nvPr/>
            </p:nvSpPr>
            <p:spPr>
              <a:xfrm>
                <a:off x="3154381" y="2159020"/>
                <a:ext cx="12073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914400">
                  <a:defRPr/>
                </a:pPr>
                <a:r>
                  <a:rPr lang="en-US" altLang="zh-CN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COMPANY TEAM</a:t>
                </a:r>
                <a:endParaRPr kumimoji="0" lang="zh-CN" altLang="en-US" sz="10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Microsoft YaHei Light" panose="020B0503020204020204" pitchFamily="34" charset="-122"/>
                  <a:ea typeface="Microsoft YaHei Light" panose="020B0503020204020204" pitchFamily="34" charset="-122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0F7C227C-9C66-9C43-AB71-842890D0B7F1}"/>
              </a:ext>
            </a:extLst>
          </p:cNvPr>
          <p:cNvGrpSpPr/>
          <p:nvPr/>
        </p:nvGrpSpPr>
        <p:grpSpPr>
          <a:xfrm>
            <a:off x="3803225" y="3665265"/>
            <a:ext cx="1710725" cy="1793257"/>
            <a:chOff x="3803225" y="3832077"/>
            <a:chExt cx="1710725" cy="1793257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DC888DEB-84F4-7F46-8476-A9AAA51035AD}"/>
                </a:ext>
              </a:extLst>
            </p:cNvPr>
            <p:cNvSpPr/>
            <p:nvPr/>
          </p:nvSpPr>
          <p:spPr>
            <a:xfrm>
              <a:off x="4187320" y="3832077"/>
              <a:ext cx="942535" cy="942535"/>
            </a:xfrm>
            <a:prstGeom prst="ellipse">
              <a:avLst/>
            </a:prstGeom>
            <a:gradFill flip="none" rotWithShape="1"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rgbClr val="000000"/>
                  </a:solidFill>
                  <a:latin typeface="DIN Alternate" panose="020B0500000000000000" pitchFamily="34" charset="0"/>
                </a:rPr>
                <a:t>02</a:t>
              </a:r>
              <a:endParaRPr kumimoji="1" lang="zh-CN" altLang="en-US" sz="2800" dirty="0">
                <a:solidFill>
                  <a:srgbClr val="000000"/>
                </a:solidFill>
                <a:latin typeface="DIN Alternate" panose="020B0500000000000000" pitchFamily="34" charset="0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5D122265-81D9-CD41-808F-7BC4FCBBB299}"/>
                </a:ext>
              </a:extLst>
            </p:cNvPr>
            <p:cNvGrpSpPr/>
            <p:nvPr/>
          </p:nvGrpSpPr>
          <p:grpSpPr>
            <a:xfrm>
              <a:off x="3803225" y="4925838"/>
              <a:ext cx="1710725" cy="699496"/>
              <a:chOff x="6599656" y="1906447"/>
              <a:chExt cx="1710725" cy="699496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xmlns="" id="{819D0564-D3E7-E84F-A31B-0C7B1834DB91}"/>
                  </a:ext>
                </a:extLst>
              </p:cNvPr>
              <p:cNvSpPr/>
              <p:nvPr/>
            </p:nvSpPr>
            <p:spPr>
              <a:xfrm>
                <a:off x="6644542" y="1906447"/>
                <a:ext cx="16209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项目介绍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41F97435-8C64-DD46-A25A-621898F566E4}"/>
                  </a:ext>
                </a:extLst>
              </p:cNvPr>
              <p:cNvSpPr/>
              <p:nvPr/>
            </p:nvSpPr>
            <p:spPr>
              <a:xfrm>
                <a:off x="6599656" y="2359722"/>
                <a:ext cx="171072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914400">
                  <a:defRPr/>
                </a:pPr>
                <a:r>
                  <a:rPr lang="en-US" altLang="zh-CN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PROJECT INTRODUCTION</a:t>
                </a:r>
                <a:endParaRPr kumimoji="0" lang="zh-CN" altLang="en-US" sz="10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Microsoft YaHei Light" panose="020B0503020204020204" pitchFamily="34" charset="-122"/>
                  <a:ea typeface="Microsoft YaHei Light" panose="020B0503020204020204" pitchFamily="34" charset="-122"/>
                </a:endParaRPr>
              </a:p>
            </p:txBody>
          </p:sp>
        </p:grp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AD93D9A1-6FE3-E24F-BF7A-2CDC670ECBEE}"/>
              </a:ext>
            </a:extLst>
          </p:cNvPr>
          <p:cNvSpPr txBox="1"/>
          <p:nvPr/>
        </p:nvSpPr>
        <p:spPr>
          <a:xfrm>
            <a:off x="6543558" y="2590762"/>
            <a:ext cx="4773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" altLang="zh-CN" sz="1200" i="1" dirty="0">
                <a:ln w="1270">
                  <a:noFill/>
                </a:ln>
                <a:solidFill>
                  <a:srgbClr val="FCFBF9"/>
                </a:solidFill>
                <a:latin typeface="Avenir Medium Oblique" panose="02000503020000020003" pitchFamily="2" charset="0"/>
              </a:rPr>
              <a:t>EDUCATION</a:t>
            </a:r>
            <a:r>
              <a:rPr kumimoji="1" lang="en-US" altLang="zh-CN" sz="1200" i="1" dirty="0">
                <a:ln w="1270">
                  <a:noFill/>
                </a:ln>
                <a:solidFill>
                  <a:srgbClr val="FCFBF9"/>
                </a:solidFill>
                <a:latin typeface="Avenir Medium Oblique" panose="02000503020000020003" pitchFamily="2" charset="0"/>
              </a:rPr>
              <a:t>·</a:t>
            </a:r>
            <a:r>
              <a:rPr kumimoji="1" lang="en" altLang="zh-CN" sz="1200" i="1" dirty="0">
                <a:ln w="1270">
                  <a:noFill/>
                </a:ln>
                <a:solidFill>
                  <a:srgbClr val="FCFBF9"/>
                </a:solidFill>
                <a:latin typeface="Avenir Medium Oblique" panose="02000503020000020003" pitchFamily="2" charset="0"/>
              </a:rPr>
              <a:t>FINANCING PLAN</a:t>
            </a:r>
            <a:endParaRPr kumimoji="1" lang="zh-CN" altLang="en-US" sz="1200" i="1" dirty="0">
              <a:ln w="1270">
                <a:noFill/>
              </a:ln>
              <a:solidFill>
                <a:srgbClr val="FCFBF9"/>
              </a:solidFill>
              <a:latin typeface="Avenir Medium Oblique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3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09D28503-6615-8841-AF74-334CBEAD3859}"/>
              </a:ext>
            </a:extLst>
          </p:cNvPr>
          <p:cNvGrpSpPr/>
          <p:nvPr/>
        </p:nvGrpSpPr>
        <p:grpSpPr>
          <a:xfrm>
            <a:off x="7706409" y="1450630"/>
            <a:ext cx="3437108" cy="4014315"/>
            <a:chOff x="7706409" y="1450630"/>
            <a:chExt cx="3437108" cy="401431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09D5D12B-9E64-A049-B688-C8678C4CA988}"/>
                </a:ext>
              </a:extLst>
            </p:cNvPr>
            <p:cNvGrpSpPr/>
            <p:nvPr/>
          </p:nvGrpSpPr>
          <p:grpSpPr>
            <a:xfrm>
              <a:off x="7706409" y="1450630"/>
              <a:ext cx="3437108" cy="4014315"/>
              <a:chOff x="7706409" y="1450630"/>
              <a:chExt cx="3437108" cy="4014315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xmlns="" id="{21F5D7EB-B13C-9442-85CD-5C6094EC8085}"/>
                  </a:ext>
                </a:extLst>
              </p:cNvPr>
              <p:cNvGrpSpPr/>
              <p:nvPr/>
            </p:nvGrpSpPr>
            <p:grpSpPr>
              <a:xfrm>
                <a:off x="7706409" y="1450630"/>
                <a:ext cx="3437108" cy="3437108"/>
                <a:chOff x="6907042" y="2371373"/>
                <a:chExt cx="2462606" cy="2462606"/>
              </a:xfrm>
            </p:grpSpPr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xmlns="" id="{71D416A8-02E0-A546-84BD-EBC6B608694F}"/>
                    </a:ext>
                  </a:extLst>
                </p:cNvPr>
                <p:cNvSpPr/>
                <p:nvPr/>
              </p:nvSpPr>
              <p:spPr>
                <a:xfrm>
                  <a:off x="6907042" y="2371373"/>
                  <a:ext cx="2462606" cy="2462606"/>
                </a:xfrm>
                <a:prstGeom prst="ellipse">
                  <a:avLst/>
                </a:prstGeom>
                <a:gradFill>
                  <a:gsLst>
                    <a:gs pos="98000">
                      <a:srgbClr val="EBC17A">
                        <a:alpha val="30000"/>
                      </a:srgbClr>
                    </a:gs>
                    <a:gs pos="0">
                      <a:srgbClr val="F5DDB3">
                        <a:alpha val="30000"/>
                      </a:srgb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 Light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xmlns="" id="{81BE4D52-69CA-A84C-9AFA-8D8C2C934DD2}"/>
                    </a:ext>
                  </a:extLst>
                </p:cNvPr>
                <p:cNvSpPr/>
                <p:nvPr/>
              </p:nvSpPr>
              <p:spPr>
                <a:xfrm>
                  <a:off x="7207790" y="2672121"/>
                  <a:ext cx="1861110" cy="1861110"/>
                </a:xfrm>
                <a:prstGeom prst="ellipse">
                  <a:avLst/>
                </a:prstGeom>
                <a:gradFill>
                  <a:gsLst>
                    <a:gs pos="98000">
                      <a:srgbClr val="EBC17A"/>
                    </a:gs>
                    <a:gs pos="0">
                      <a:srgbClr val="F5DDB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 Light"/>
                    <a:cs typeface="+mn-cs"/>
                  </a:endParaRPr>
                </a:p>
              </p:txBody>
            </p:sp>
          </p:grp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91982E6F-CB6C-8C4B-99DA-7B50F29C2994}"/>
                  </a:ext>
                </a:extLst>
              </p:cNvPr>
              <p:cNvSpPr txBox="1"/>
              <p:nvPr/>
            </p:nvSpPr>
            <p:spPr>
              <a:xfrm>
                <a:off x="8193660" y="5095613"/>
                <a:ext cx="2462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>
                  <a:defRPr/>
                </a:pPr>
                <a:r>
                  <a:rPr lang="en-US" altLang="zh-CN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DIN Alternate" panose="020B0500000000000000" pitchFamily="34" charset="0"/>
                    <a:ea typeface="Microsoft YaHei Light" panose="020B0503020204020204" pitchFamily="34" charset="-122"/>
                  </a:rPr>
                  <a:t>20XX</a:t>
                </a:r>
                <a:r>
                  <a:rPr lang="zh-CN" alt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DIN Alternate" panose="020B0500000000000000" pitchFamily="34" charset="0"/>
                    <a:ea typeface="Microsoft YaHei Light" panose="020B0503020204020204" pitchFamily="34" charset="-122"/>
                  </a:rPr>
                  <a:t>年</a:t>
                </a:r>
                <a:r>
                  <a:rPr lang="zh-CN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DIN Alternate" panose="020B0500000000000000" pitchFamily="34" charset="0"/>
                    <a:ea typeface="Microsoft YaHei Light" panose="020B0503020204020204" pitchFamily="34" charset="-122"/>
                  </a:rPr>
                  <a:t>实际销量</a:t>
                </a: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BB80BF23-9450-F44C-8591-46400CE0CA1C}"/>
                </a:ext>
              </a:extLst>
            </p:cNvPr>
            <p:cNvSpPr/>
            <p:nvPr/>
          </p:nvSpPr>
          <p:spPr>
            <a:xfrm>
              <a:off x="8906231" y="2815241"/>
              <a:ext cx="103746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ea typeface="微软雅黑 Light"/>
                </a:rPr>
                <a:t>53</a:t>
              </a:r>
              <a:r>
                <a:rPr lang="zh-CN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亿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9776B196-C948-6347-A899-3F0F458BA12A}"/>
              </a:ext>
            </a:extLst>
          </p:cNvPr>
          <p:cNvGrpSpPr/>
          <p:nvPr/>
        </p:nvGrpSpPr>
        <p:grpSpPr>
          <a:xfrm>
            <a:off x="3271478" y="2524588"/>
            <a:ext cx="4137183" cy="2508442"/>
            <a:chOff x="3271478" y="2524588"/>
            <a:chExt cx="4137183" cy="2508442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xmlns="" id="{72ED53D8-9229-244B-9C53-F8DCDD41B7A7}"/>
                </a:ext>
              </a:extLst>
            </p:cNvPr>
            <p:cNvSpPr>
              <a:spLocks/>
            </p:cNvSpPr>
            <p:nvPr/>
          </p:nvSpPr>
          <p:spPr bwMode="auto">
            <a:xfrm rot="207924">
              <a:off x="3271478" y="2524588"/>
              <a:ext cx="4137183" cy="2508442"/>
            </a:xfrm>
            <a:custGeom>
              <a:avLst/>
              <a:gdLst>
                <a:gd name="T0" fmla="*/ 603 w 603"/>
                <a:gd name="T1" fmla="*/ 0 h 366"/>
                <a:gd name="T2" fmla="*/ 353 w 603"/>
                <a:gd name="T3" fmla="*/ 25 h 366"/>
                <a:gd name="T4" fmla="*/ 414 w 603"/>
                <a:gd name="T5" fmla="*/ 68 h 366"/>
                <a:gd name="T6" fmla="*/ 0 w 603"/>
                <a:gd name="T7" fmla="*/ 258 h 366"/>
                <a:gd name="T8" fmla="*/ 506 w 603"/>
                <a:gd name="T9" fmla="*/ 186 h 366"/>
                <a:gd name="T10" fmla="*/ 546 w 603"/>
                <a:gd name="T11" fmla="*/ 252 h 366"/>
                <a:gd name="T12" fmla="*/ 603 w 603"/>
                <a:gd name="T1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3" h="366">
                  <a:moveTo>
                    <a:pt x="603" y="0"/>
                  </a:moveTo>
                  <a:cubicBezTo>
                    <a:pt x="353" y="25"/>
                    <a:pt x="353" y="25"/>
                    <a:pt x="353" y="25"/>
                  </a:cubicBezTo>
                  <a:cubicBezTo>
                    <a:pt x="414" y="68"/>
                    <a:pt x="414" y="68"/>
                    <a:pt x="414" y="68"/>
                  </a:cubicBezTo>
                  <a:cubicBezTo>
                    <a:pt x="414" y="68"/>
                    <a:pt x="234" y="239"/>
                    <a:pt x="0" y="258"/>
                  </a:cubicBezTo>
                  <a:cubicBezTo>
                    <a:pt x="0" y="258"/>
                    <a:pt x="191" y="366"/>
                    <a:pt x="506" y="186"/>
                  </a:cubicBezTo>
                  <a:cubicBezTo>
                    <a:pt x="546" y="252"/>
                    <a:pt x="546" y="252"/>
                    <a:pt x="546" y="252"/>
                  </a:cubicBezTo>
                  <a:lnTo>
                    <a:pt x="60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>
                    <a:lumMod val="10000"/>
                    <a:lumOff val="90000"/>
                  </a:srgbClr>
                </a:gs>
                <a:gs pos="100000">
                  <a:srgbClr val="000000">
                    <a:lumMod val="6000"/>
                    <a:lumOff val="94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 Light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6055C5C-7B4C-3A41-85D9-23366ADA294F}"/>
                </a:ext>
              </a:extLst>
            </p:cNvPr>
            <p:cNvSpPr/>
            <p:nvPr/>
          </p:nvSpPr>
          <p:spPr>
            <a:xfrm>
              <a:off x="4393115" y="3338461"/>
              <a:ext cx="25378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比</a:t>
              </a:r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去年</a:t>
              </a:r>
              <a:r>
                <a:rPr kumimoji="0" lang="zh-CN" altLang="en-US" sz="240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增长</a:t>
              </a:r>
              <a:r>
                <a:rPr kumimoji="0" lang="en-US" altLang="zh-CN" sz="240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160 %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4B2BCF0E-8E37-A944-BA6B-60FE63214585}"/>
              </a:ext>
            </a:extLst>
          </p:cNvPr>
          <p:cNvGrpSpPr/>
          <p:nvPr/>
        </p:nvGrpSpPr>
        <p:grpSpPr>
          <a:xfrm>
            <a:off x="1046257" y="2425132"/>
            <a:ext cx="2462606" cy="3039813"/>
            <a:chOff x="1046257" y="2425132"/>
            <a:chExt cx="2462606" cy="303981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F1347230-970F-194B-9441-D63944AA4ED3}"/>
                </a:ext>
              </a:extLst>
            </p:cNvPr>
            <p:cNvGrpSpPr/>
            <p:nvPr/>
          </p:nvGrpSpPr>
          <p:grpSpPr>
            <a:xfrm>
              <a:off x="1046257" y="2425132"/>
              <a:ext cx="2462606" cy="2462606"/>
              <a:chOff x="1956723" y="2371373"/>
              <a:chExt cx="2462606" cy="2462606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xmlns="" id="{9F0F0423-23EA-7C4C-B4EE-8A871BDE039A}"/>
                  </a:ext>
                </a:extLst>
              </p:cNvPr>
              <p:cNvSpPr/>
              <p:nvPr/>
            </p:nvSpPr>
            <p:spPr>
              <a:xfrm>
                <a:off x="1956723" y="2371373"/>
                <a:ext cx="2462606" cy="2462606"/>
              </a:xfrm>
              <a:prstGeom prst="ellipse">
                <a:avLst/>
              </a:prstGeom>
              <a:gradFill>
                <a:gsLst>
                  <a:gs pos="98000">
                    <a:srgbClr val="EBC17A">
                      <a:alpha val="30000"/>
                    </a:srgbClr>
                  </a:gs>
                  <a:gs pos="0">
                    <a:srgbClr val="F5DDB3">
                      <a:alpha val="30000"/>
                    </a:srgb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 Light"/>
                  <a:cs typeface="+mn-cs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xmlns="" id="{DD5CC6C3-A7EB-BC48-AB50-DD77308AD82B}"/>
                  </a:ext>
                </a:extLst>
              </p:cNvPr>
              <p:cNvSpPr/>
              <p:nvPr/>
            </p:nvSpPr>
            <p:spPr>
              <a:xfrm>
                <a:off x="2308077" y="2722727"/>
                <a:ext cx="1759899" cy="1759899"/>
              </a:xfrm>
              <a:prstGeom prst="ellipse">
                <a:avLst/>
              </a:prstGeom>
              <a:gradFill>
                <a:gsLst>
                  <a:gs pos="99000">
                    <a:srgbClr val="EBC17A"/>
                  </a:gs>
                  <a:gs pos="0">
                    <a:srgbClr val="F5DDB3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 Light"/>
                  <a:cs typeface="+mn-cs"/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B2CCE82F-9408-D742-A986-7E6AAD8E00E2}"/>
                </a:ext>
              </a:extLst>
            </p:cNvPr>
            <p:cNvSpPr/>
            <p:nvPr/>
          </p:nvSpPr>
          <p:spPr>
            <a:xfrm>
              <a:off x="1896685" y="3394825"/>
              <a:ext cx="7617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DIN Alternate" panose="020B0500000000000000" pitchFamily="34" charset="0"/>
                  <a:ea typeface="微软雅黑 Light"/>
                </a:rPr>
                <a:t>13</a:t>
              </a:r>
              <a:r>
                <a:rPr kumimoji="0" lang="zh-CN" altLang="zh-CN" b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亿</a:t>
              </a:r>
              <a:endParaRPr kumimoji="0" lang="zh-CN" altLang="en-US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81EB3125-DDB2-F547-B6BD-25D71E5863F9}"/>
                </a:ext>
              </a:extLst>
            </p:cNvPr>
            <p:cNvSpPr txBox="1"/>
            <p:nvPr/>
          </p:nvSpPr>
          <p:spPr>
            <a:xfrm>
              <a:off x="1046257" y="5095613"/>
              <a:ext cx="2462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2019</a:t>
              </a:r>
              <a:r>
                <a:rPr kumimoji="0" lang="zh-CN" altLang="en-US" sz="180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年实际销量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DCA1CB03-CEB0-BF4A-8028-84D762FFEDE0}"/>
              </a:ext>
            </a:extLst>
          </p:cNvPr>
          <p:cNvGrpSpPr/>
          <p:nvPr/>
        </p:nvGrpSpPr>
        <p:grpSpPr>
          <a:xfrm>
            <a:off x="874713" y="590418"/>
            <a:ext cx="10498711" cy="523220"/>
            <a:chOff x="874713" y="538490"/>
            <a:chExt cx="10498711" cy="52322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CF9A6E19-322A-1546-AAC1-FABFCCE12202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802C97E3-54E7-3B48-8D55-50FFBC317178}"/>
                </a:ext>
              </a:extLst>
            </p:cNvPr>
            <p:cNvSpPr/>
            <p:nvPr/>
          </p:nvSpPr>
          <p:spPr>
            <a:xfrm>
              <a:off x="1008693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战略计划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DC3C87DF-84FB-C24F-B7F3-F5602A64E8E6}"/>
                </a:ext>
              </a:extLst>
            </p:cNvPr>
            <p:cNvSpPr/>
            <p:nvPr/>
          </p:nvSpPr>
          <p:spPr>
            <a:xfrm>
              <a:off x="2649036" y="611308"/>
              <a:ext cx="17395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STRATEGIC PLAN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A704AC1E-9A1A-F740-876F-43730426C36D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04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xmlns="" id="{39405ABC-1028-DC42-B58D-C44F22C899A1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203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2517255E-29FB-A341-AD99-C8AAB7CA9E55}"/>
              </a:ext>
            </a:extLst>
          </p:cNvPr>
          <p:cNvGrpSpPr/>
          <p:nvPr/>
        </p:nvGrpSpPr>
        <p:grpSpPr>
          <a:xfrm>
            <a:off x="2806291" y="1341463"/>
            <a:ext cx="9385709" cy="2257062"/>
            <a:chOff x="2806291" y="1341463"/>
            <a:chExt cx="9385709" cy="225706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4293F7AE-BDE9-F84E-8FC8-FA5970218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806291" y="1341463"/>
              <a:ext cx="9385709" cy="2257062"/>
            </a:xfrm>
            <a:custGeom>
              <a:avLst/>
              <a:gdLst>
                <a:gd name="connsiteX0" fmla="*/ 0 w 8612709"/>
                <a:gd name="connsiteY0" fmla="*/ 0 h 2257062"/>
                <a:gd name="connsiteX1" fmla="*/ 8612709 w 8612709"/>
                <a:gd name="connsiteY1" fmla="*/ 0 h 2257062"/>
                <a:gd name="connsiteX2" fmla="*/ 8612709 w 8612709"/>
                <a:gd name="connsiteY2" fmla="*/ 2257062 h 2257062"/>
                <a:gd name="connsiteX3" fmla="*/ 0 w 8612709"/>
                <a:gd name="connsiteY3" fmla="*/ 2257062 h 225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2709" h="2257062">
                  <a:moveTo>
                    <a:pt x="0" y="0"/>
                  </a:moveTo>
                  <a:lnTo>
                    <a:pt x="8612709" y="0"/>
                  </a:lnTo>
                  <a:lnTo>
                    <a:pt x="8612709" y="2257062"/>
                  </a:lnTo>
                  <a:lnTo>
                    <a:pt x="0" y="2257062"/>
                  </a:lnTo>
                  <a:close/>
                </a:path>
              </a:pathLst>
            </a:cu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23E7CDA3-5570-7446-A6E5-FE0E095429F4}"/>
                </a:ext>
              </a:extLst>
            </p:cNvPr>
            <p:cNvSpPr/>
            <p:nvPr/>
          </p:nvSpPr>
          <p:spPr>
            <a:xfrm>
              <a:off x="2806291" y="1341463"/>
              <a:ext cx="9385709" cy="2257062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BD77C398-BCCA-9E45-B5D6-95A4A3421DA6}"/>
                </a:ext>
              </a:extLst>
            </p:cNvPr>
            <p:cNvSpPr/>
            <p:nvPr/>
          </p:nvSpPr>
          <p:spPr>
            <a:xfrm>
              <a:off x="6269093" y="2000411"/>
              <a:ext cx="112242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DIN Alternate" panose="020B0500000000000000" pitchFamily="34" charset="0"/>
                  <a:cs typeface="Impact" charset="0"/>
                </a:rPr>
                <a:t>30w+</a:t>
              </a:r>
              <a:endParaRPr lang="zh-CN" altLang="en-US" sz="3200" dirty="0">
                <a:latin typeface="DIN Alternate" panose="020B0500000000000000" pitchFamily="34" charset="0"/>
                <a:cs typeface="Impact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DC81424E-9993-7B45-AFD7-0E642AFD2E6C}"/>
                </a:ext>
              </a:extLst>
            </p:cNvPr>
            <p:cNvSpPr/>
            <p:nvPr/>
          </p:nvSpPr>
          <p:spPr>
            <a:xfrm>
              <a:off x="6269093" y="2496295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  <a:cs typeface="Microsoft YaHei Light" charset="-122"/>
                </a:rPr>
                <a:t>顶尖设计师</a:t>
              </a:r>
              <a:endParaRPr lang="zh-CN" altLang="en-US" sz="1600" dirty="0"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A280F399-6BBF-B74C-9C9C-32A1544A001D}"/>
                </a:ext>
              </a:extLst>
            </p:cNvPr>
            <p:cNvSpPr/>
            <p:nvPr/>
          </p:nvSpPr>
          <p:spPr>
            <a:xfrm>
              <a:off x="9106281" y="2000411"/>
              <a:ext cx="14173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DIN Alternate" panose="020B0500000000000000" pitchFamily="34" charset="0"/>
                  <a:ea typeface="Impact" charset="0"/>
                  <a:cs typeface="Impact" charset="0"/>
                </a:rPr>
                <a:t>30000+</a:t>
              </a:r>
              <a:endParaRPr lang="zh-CN" altLang="en-US" sz="3200" dirty="0">
                <a:latin typeface="DIN Alternate" panose="020B0500000000000000" pitchFamily="34" charset="0"/>
                <a:cs typeface="Impact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D95ADB77-24B7-AC4D-8958-C5C804D8002C}"/>
                </a:ext>
              </a:extLst>
            </p:cNvPr>
            <p:cNvSpPr/>
            <p:nvPr/>
          </p:nvSpPr>
          <p:spPr>
            <a:xfrm>
              <a:off x="9106281" y="2496295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  <a:cs typeface="Microsoft YaHei Light" charset="-122"/>
                </a:rPr>
                <a:t>正版的图片</a:t>
              </a:r>
              <a:endParaRPr lang="zh-CN" altLang="en-US" sz="1600" dirty="0"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charset="-122"/>
              </a:endParaRPr>
            </a:p>
          </p:txBody>
        </p:sp>
        <p:sp>
          <p:nvSpPr>
            <p:cNvPr id="20" name="MH_SubTitle_1">
              <a:extLst>
                <a:ext uri="{FF2B5EF4-FFF2-40B4-BE49-F238E27FC236}">
                  <a16:creationId xmlns:a16="http://schemas.microsoft.com/office/drawing/2014/main" xmlns="" id="{2B7512DF-52FB-FC46-9F00-D98CBE8E858B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63062" y="2363314"/>
              <a:ext cx="1638265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zh-CN" altLang="en-US" sz="1600" dirty="0">
                  <a:solidFill>
                    <a:schemeClr val="bg1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  <a:cs typeface="Microsoft YaHei Light" charset="-122"/>
                </a:rPr>
                <a:t>优质创意内容供给平台</a:t>
              </a:r>
            </a:p>
          </p:txBody>
        </p:sp>
        <p:cxnSp>
          <p:nvCxnSpPr>
            <p:cNvPr id="21" name="直线连接符 4">
              <a:extLst>
                <a:ext uri="{FF2B5EF4-FFF2-40B4-BE49-F238E27FC236}">
                  <a16:creationId xmlns:a16="http://schemas.microsoft.com/office/drawing/2014/main" xmlns="" id="{D348FF88-5937-2E4F-9F84-BDD85C6A8A75}"/>
                </a:ext>
              </a:extLst>
            </p:cNvPr>
            <p:cNvCxnSpPr/>
            <p:nvPr/>
          </p:nvCxnSpPr>
          <p:spPr>
            <a:xfrm flipH="1">
              <a:off x="3804965" y="2122117"/>
              <a:ext cx="43672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A44134E4-3CA4-5A4D-ADFA-E90AEE398BE7}"/>
              </a:ext>
            </a:extLst>
          </p:cNvPr>
          <p:cNvSpPr/>
          <p:nvPr/>
        </p:nvSpPr>
        <p:spPr>
          <a:xfrm>
            <a:off x="495040" y="2680961"/>
            <a:ext cx="1954381" cy="2443939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11500" b="1" dirty="0" smtClean="0">
                <a:solidFill>
                  <a:schemeClr val="bg1">
                    <a:lumMod val="95000"/>
                  </a:schemeClr>
                </a:solidFill>
                <a:latin typeface="DIN Alternate" panose="020B0500000000000000" pitchFamily="34" charset="0"/>
              </a:rPr>
              <a:t>20XX</a:t>
            </a:r>
            <a:endParaRPr lang="en-US" altLang="zh-CN" sz="11500" b="1" dirty="0">
              <a:solidFill>
                <a:schemeClr val="bg1">
                  <a:lumMod val="95000"/>
                </a:schemeClr>
              </a:solidFill>
              <a:latin typeface="DIN Alternate" panose="020B0500000000000000" pitchFamily="34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5790F0AB-DB87-BA4D-A1CB-40400B868AD1}"/>
              </a:ext>
            </a:extLst>
          </p:cNvPr>
          <p:cNvGrpSpPr/>
          <p:nvPr/>
        </p:nvGrpSpPr>
        <p:grpSpPr>
          <a:xfrm>
            <a:off x="2806291" y="3641931"/>
            <a:ext cx="9385710" cy="2257064"/>
            <a:chOff x="2806291" y="3641931"/>
            <a:chExt cx="9385710" cy="225706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FF300DED-6E32-C645-AA2E-0942733366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806292" y="3641931"/>
              <a:ext cx="9385708" cy="2257062"/>
            </a:xfrm>
            <a:custGeom>
              <a:avLst/>
              <a:gdLst>
                <a:gd name="connsiteX0" fmla="*/ 0 w 8612709"/>
                <a:gd name="connsiteY0" fmla="*/ 0 h 2257062"/>
                <a:gd name="connsiteX1" fmla="*/ 8612709 w 8612709"/>
                <a:gd name="connsiteY1" fmla="*/ 0 h 2257062"/>
                <a:gd name="connsiteX2" fmla="*/ 8612709 w 8612709"/>
                <a:gd name="connsiteY2" fmla="*/ 2257062 h 2257062"/>
                <a:gd name="connsiteX3" fmla="*/ 0 w 8612709"/>
                <a:gd name="connsiteY3" fmla="*/ 2257062 h 225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2709" h="2257062">
                  <a:moveTo>
                    <a:pt x="0" y="0"/>
                  </a:moveTo>
                  <a:lnTo>
                    <a:pt x="8612709" y="0"/>
                  </a:lnTo>
                  <a:lnTo>
                    <a:pt x="8612709" y="2257062"/>
                  </a:lnTo>
                  <a:lnTo>
                    <a:pt x="0" y="2257062"/>
                  </a:lnTo>
                  <a:close/>
                </a:path>
              </a:pathLst>
            </a:cu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665E27FC-B3B3-BC48-9593-18C38BEFDA65}"/>
                </a:ext>
              </a:extLst>
            </p:cNvPr>
            <p:cNvSpPr/>
            <p:nvPr/>
          </p:nvSpPr>
          <p:spPr>
            <a:xfrm>
              <a:off x="2806291" y="3641933"/>
              <a:ext cx="9385710" cy="2257062"/>
            </a:xfrm>
            <a:prstGeom prst="rect">
              <a:avLst/>
            </a:prstGeom>
            <a:gradFill>
              <a:gsLst>
                <a:gs pos="98000">
                  <a:srgbClr val="EBC17A">
                    <a:alpha val="86000"/>
                  </a:srgbClr>
                </a:gs>
                <a:gs pos="0">
                  <a:srgbClr val="F5DDB3">
                    <a:alpha val="95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9BAD9166-CA1C-5B4B-BD9C-6408E77824BD}"/>
                </a:ext>
              </a:extLst>
            </p:cNvPr>
            <p:cNvSpPr/>
            <p:nvPr/>
          </p:nvSpPr>
          <p:spPr>
            <a:xfrm>
              <a:off x="6251020" y="4390454"/>
              <a:ext cx="112242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cs typeface="Impact" charset="0"/>
                </a:rPr>
                <a:t>30w+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IN Alternate" panose="020B0500000000000000" pitchFamily="34" charset="0"/>
                <a:cs typeface="Impact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F47BA2EE-393D-494D-A799-BB33FA502626}"/>
                </a:ext>
              </a:extLst>
            </p:cNvPr>
            <p:cNvSpPr/>
            <p:nvPr/>
          </p:nvSpPr>
          <p:spPr>
            <a:xfrm>
              <a:off x="6251020" y="4886338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  <a:cs typeface="Microsoft YaHei Light" charset="-122"/>
                </a:rPr>
                <a:t>顶尖设计师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3C9AED4E-9A5E-BC4A-ADB6-A6EEE9519BC0}"/>
                </a:ext>
              </a:extLst>
            </p:cNvPr>
            <p:cNvSpPr/>
            <p:nvPr/>
          </p:nvSpPr>
          <p:spPr>
            <a:xfrm>
              <a:off x="9088208" y="4390454"/>
              <a:ext cx="14173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ea typeface="Impact" charset="0"/>
                  <a:cs typeface="Impact" charset="0"/>
                </a:rPr>
                <a:t>30000+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IN Alternate" panose="020B0500000000000000" pitchFamily="34" charset="0"/>
                <a:cs typeface="Impact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46B41F36-86D2-034F-A475-E68A79D25CEF}"/>
                </a:ext>
              </a:extLst>
            </p:cNvPr>
            <p:cNvSpPr/>
            <p:nvPr/>
          </p:nvSpPr>
          <p:spPr>
            <a:xfrm>
              <a:off x="9088208" y="4886338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  <a:cs typeface="Microsoft YaHei Light" charset="-122"/>
                </a:rPr>
                <a:t>正版的图片</a:t>
              </a:r>
            </a:p>
          </p:txBody>
        </p:sp>
        <p:sp>
          <p:nvSpPr>
            <p:cNvPr id="33" name="MH_SubTitle_1">
              <a:extLst>
                <a:ext uri="{FF2B5EF4-FFF2-40B4-BE49-F238E27FC236}">
                  <a16:creationId xmlns:a16="http://schemas.microsoft.com/office/drawing/2014/main" xmlns="" id="{77A147EF-BD01-BC40-8FB5-3E953EC38CA9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644989" y="4753357"/>
              <a:ext cx="1638265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  <a:cs typeface="Microsoft YaHei Light" charset="-122"/>
                </a:rPr>
                <a:t>优质创意内容供给平台</a:t>
              </a:r>
            </a:p>
          </p:txBody>
        </p:sp>
        <p:cxnSp>
          <p:nvCxnSpPr>
            <p:cNvPr id="34" name="直线连接符 4">
              <a:extLst>
                <a:ext uri="{FF2B5EF4-FFF2-40B4-BE49-F238E27FC236}">
                  <a16:creationId xmlns:a16="http://schemas.microsoft.com/office/drawing/2014/main" xmlns="" id="{50EFABBB-4579-D247-9A31-8925A5EE7E82}"/>
                </a:ext>
              </a:extLst>
            </p:cNvPr>
            <p:cNvCxnSpPr/>
            <p:nvPr/>
          </p:nvCxnSpPr>
          <p:spPr>
            <a:xfrm flipH="1">
              <a:off x="3786892" y="4512160"/>
              <a:ext cx="436728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113FCC50-3F79-AC42-8387-D3E5FC8E390F}"/>
              </a:ext>
            </a:extLst>
          </p:cNvPr>
          <p:cNvGrpSpPr/>
          <p:nvPr/>
        </p:nvGrpSpPr>
        <p:grpSpPr>
          <a:xfrm>
            <a:off x="874713" y="590418"/>
            <a:ext cx="10498711" cy="523220"/>
            <a:chOff x="874713" y="538490"/>
            <a:chExt cx="10498711" cy="52322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F11EFF28-DD1A-674A-AE3F-CF79E38E68B2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9BF6563E-45A0-224A-BD6C-F2E01596CE09}"/>
                </a:ext>
              </a:extLst>
            </p:cNvPr>
            <p:cNvSpPr/>
            <p:nvPr/>
          </p:nvSpPr>
          <p:spPr>
            <a:xfrm>
              <a:off x="1008693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战略计划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A93DD487-B181-A44A-85EC-27CAEEA1B818}"/>
                </a:ext>
              </a:extLst>
            </p:cNvPr>
            <p:cNvSpPr/>
            <p:nvPr/>
          </p:nvSpPr>
          <p:spPr>
            <a:xfrm>
              <a:off x="2649036" y="611308"/>
              <a:ext cx="17395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STRATEGIC PLAN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18FF6344-B235-FF48-AB60-3E0E6C263646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04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xmlns="" id="{76402BEC-7FC3-CD4F-88B6-F5B428010567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875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1">
            <a:extLst>
              <a:ext uri="{FF2B5EF4-FFF2-40B4-BE49-F238E27FC236}">
                <a16:creationId xmlns:a16="http://schemas.microsoft.com/office/drawing/2014/main" xmlns="" id="{02B89A97-E0DA-D542-B2DC-3DE0CF75A5B8}"/>
              </a:ext>
            </a:extLst>
          </p:cNvPr>
          <p:cNvCxnSpPr/>
          <p:nvPr/>
        </p:nvCxnSpPr>
        <p:spPr>
          <a:xfrm>
            <a:off x="944880" y="3775266"/>
            <a:ext cx="10017760" cy="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5BFB2FCD-0857-354F-953A-39FD916E444B}"/>
              </a:ext>
            </a:extLst>
          </p:cNvPr>
          <p:cNvGrpSpPr/>
          <p:nvPr/>
        </p:nvGrpSpPr>
        <p:grpSpPr>
          <a:xfrm>
            <a:off x="660401" y="2672430"/>
            <a:ext cx="2205672" cy="2205672"/>
            <a:chOff x="660401" y="2672430"/>
            <a:chExt cx="2205672" cy="22056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1426DAFB-C530-D642-8688-F119ED7F83B5}"/>
                </a:ext>
              </a:extLst>
            </p:cNvPr>
            <p:cNvSpPr/>
            <p:nvPr/>
          </p:nvSpPr>
          <p:spPr>
            <a:xfrm>
              <a:off x="660401" y="2672430"/>
              <a:ext cx="2205672" cy="2205672"/>
            </a:xfrm>
            <a:prstGeom prst="ellipse">
              <a:avLst/>
            </a:prstGeom>
            <a:gradFill>
              <a:gsLst>
                <a:gs pos="98000">
                  <a:srgbClr val="EBC17A">
                    <a:alpha val="86000"/>
                  </a:srgbClr>
                </a:gs>
                <a:gs pos="0">
                  <a:srgbClr val="F5DDB3">
                    <a:alpha val="95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xmlns="" id="{1C879AC1-4EBE-3F4F-832B-B354C2C9DF4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44880" y="3608388"/>
              <a:ext cx="1803300" cy="559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>
              <a:lvl1pPr marL="283888" indent="-283888" algn="l" defTabSz="758856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75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6912" indent="-234754" algn="l" defTabSz="758856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235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47205" indent="-188350" algn="l" defTabSz="758856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64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26632" indent="-188350" algn="l" defTabSz="758856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3439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708790" indent="-188350" algn="l" defTabSz="758856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3439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130945" indent="-189060" algn="l" defTabSz="759167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553030" indent="-189060" algn="l" defTabSz="759167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975114" indent="-189060" algn="l" defTabSz="759167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97201" indent="-189060" algn="l" defTabSz="759167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defTabSz="914400" eaLnBrk="1" hangingPunct="1">
                <a:lnSpc>
                  <a:spcPct val="130000"/>
                </a:lnSpc>
                <a:buNone/>
                <a:defRPr/>
              </a:pP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平台联合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30</a:t>
              </a:r>
              <a:r>
                <a:rPr lang="en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w+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顶尖设计师、创意工作室以及国内外图库平台</a:t>
              </a:r>
              <a:endParaRPr kumimoji="0" lang="en-US" altLang="zh-CN" sz="110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DFEEE78D-166E-4341-9FD5-41DB23794AF7}"/>
                </a:ext>
              </a:extLst>
            </p:cNvPr>
            <p:cNvSpPr/>
            <p:nvPr/>
          </p:nvSpPr>
          <p:spPr>
            <a:xfrm>
              <a:off x="944880" y="327237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758856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内容的提供者</a:t>
              </a:r>
              <a:endParaRPr kumimoji="0" lang="en-US" altLang="zh-CN" sz="1800" b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DAC8D8B4-D7B6-8D41-BB13-F933679E6815}"/>
              </a:ext>
            </a:extLst>
          </p:cNvPr>
          <p:cNvGrpSpPr/>
          <p:nvPr/>
        </p:nvGrpSpPr>
        <p:grpSpPr>
          <a:xfrm>
            <a:off x="3843096" y="2238549"/>
            <a:ext cx="3073433" cy="3073433"/>
            <a:chOff x="3843096" y="2238549"/>
            <a:chExt cx="3073433" cy="307343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047FCE3D-9CF9-DF4E-BC83-3BFD72B727DC}"/>
                </a:ext>
              </a:extLst>
            </p:cNvPr>
            <p:cNvSpPr/>
            <p:nvPr/>
          </p:nvSpPr>
          <p:spPr>
            <a:xfrm>
              <a:off x="3843096" y="2238549"/>
              <a:ext cx="3073433" cy="3073433"/>
            </a:xfrm>
            <a:prstGeom prst="ellipse">
              <a:avLst/>
            </a:prstGeom>
            <a:gradFill>
              <a:gsLst>
                <a:gs pos="98000">
                  <a:srgbClr val="EBC17A">
                    <a:alpha val="86000"/>
                  </a:srgbClr>
                </a:gs>
                <a:gs pos="0">
                  <a:srgbClr val="F5DDB3">
                    <a:alpha val="95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E4779FC5-7A8D-3349-BD44-158869EC667A}"/>
                </a:ext>
              </a:extLst>
            </p:cNvPr>
            <p:cNvSpPr/>
            <p:nvPr/>
          </p:nvSpPr>
          <p:spPr>
            <a:xfrm>
              <a:off x="4465624" y="3411532"/>
              <a:ext cx="2128216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3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为各行各业输出正版的图片、视频、音频、源文件素材。截止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2018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年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12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月，内容累积下载量超过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4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亿次。</a:t>
              </a:r>
              <a:endParaRPr kumimoji="0" lang="en-US" altLang="zh-CN" sz="120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3722164E-0059-E847-A8B1-E6DD9696FC06}"/>
                </a:ext>
              </a:extLst>
            </p:cNvPr>
            <p:cNvSpPr/>
            <p:nvPr/>
          </p:nvSpPr>
          <p:spPr>
            <a:xfrm>
              <a:off x="4465624" y="3012921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758856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内容的提供者</a:t>
              </a:r>
              <a:endParaRPr kumimoji="0" lang="en-US" altLang="zh-CN" sz="1800" b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E29166EE-EC84-364B-91C1-2135F6CBAF57}"/>
              </a:ext>
            </a:extLst>
          </p:cNvPr>
          <p:cNvGrpSpPr/>
          <p:nvPr/>
        </p:nvGrpSpPr>
        <p:grpSpPr>
          <a:xfrm>
            <a:off x="7890859" y="1147640"/>
            <a:ext cx="2470715" cy="5328776"/>
            <a:chOff x="7890859" y="1147640"/>
            <a:chExt cx="2470715" cy="532877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1C0F8B0E-3CDE-6040-811F-B3740B624014}"/>
                </a:ext>
              </a:extLst>
            </p:cNvPr>
            <p:cNvSpPr/>
            <p:nvPr/>
          </p:nvSpPr>
          <p:spPr>
            <a:xfrm>
              <a:off x="7890859" y="1147640"/>
              <a:ext cx="2470715" cy="247071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16816059-32EF-CD41-B443-DD97BC8BDB42}"/>
                </a:ext>
              </a:extLst>
            </p:cNvPr>
            <p:cNvSpPr/>
            <p:nvPr/>
          </p:nvSpPr>
          <p:spPr>
            <a:xfrm>
              <a:off x="7890859" y="4005701"/>
              <a:ext cx="2470715" cy="247071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115F9F0E-7778-614E-BC85-9A3D746B20BF}"/>
                </a:ext>
              </a:extLst>
            </p:cNvPr>
            <p:cNvSpPr/>
            <p:nvPr/>
          </p:nvSpPr>
          <p:spPr>
            <a:xfrm>
              <a:off x="8214360" y="1962653"/>
              <a:ext cx="1950716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3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为各行各业输出正版的图片、视频、音频、源文件素材。截止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2018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年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12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月，内容累积下载量超过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4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亿次。</a:t>
              </a:r>
              <a:endParaRPr lang="en-US" altLang="zh-CN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040ADCEE-52A4-A041-A4A8-577BD48054AF}"/>
                </a:ext>
              </a:extLst>
            </p:cNvPr>
            <p:cNvSpPr/>
            <p:nvPr/>
          </p:nvSpPr>
          <p:spPr>
            <a:xfrm>
              <a:off x="8214359" y="1646993"/>
              <a:ext cx="19507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758856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内容的提供者</a:t>
              </a:r>
              <a:endParaRPr lang="en-US" altLang="zh-CN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17C1A7B8-CAE9-8240-AAD1-0D9BF5F97B5D}"/>
                </a:ext>
              </a:extLst>
            </p:cNvPr>
            <p:cNvSpPr/>
            <p:nvPr/>
          </p:nvSpPr>
          <p:spPr>
            <a:xfrm>
              <a:off x="8214360" y="5036851"/>
              <a:ext cx="1950716" cy="790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3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为各行各业输出正版的图片、视频、音频、源文件素材。</a:t>
              </a:r>
              <a:endParaRPr lang="en-US" altLang="zh-CN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CB31AD2F-47C3-0C4B-881A-4A13F2CBF368}"/>
                </a:ext>
              </a:extLst>
            </p:cNvPr>
            <p:cNvSpPr/>
            <p:nvPr/>
          </p:nvSpPr>
          <p:spPr>
            <a:xfrm>
              <a:off x="8214360" y="4721191"/>
              <a:ext cx="1788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758856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内容的提供者</a:t>
              </a:r>
              <a:endParaRPr lang="en-US" altLang="zh-CN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8E89C716-A0CC-EC45-9E02-6659B2FF8326}"/>
                </a:ext>
              </a:extLst>
            </p:cNvPr>
            <p:cNvSpPr/>
            <p:nvPr/>
          </p:nvSpPr>
          <p:spPr>
            <a:xfrm>
              <a:off x="8658856" y="3307906"/>
              <a:ext cx="934720" cy="934720"/>
            </a:xfrm>
            <a:prstGeom prst="ellipse">
              <a:avLst/>
            </a:prstGeom>
            <a:gradFill>
              <a:gsLst>
                <a:gs pos="98000">
                  <a:srgbClr val="EBC17A">
                    <a:alpha val="86000"/>
                  </a:srgbClr>
                </a:gs>
                <a:gs pos="0">
                  <a:srgbClr val="F5DDB3">
                    <a:alpha val="95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9A7C6143-3A88-1E49-940B-CE1C429B0C8F}"/>
              </a:ext>
            </a:extLst>
          </p:cNvPr>
          <p:cNvGrpSpPr/>
          <p:nvPr/>
        </p:nvGrpSpPr>
        <p:grpSpPr>
          <a:xfrm>
            <a:off x="874713" y="590418"/>
            <a:ext cx="10498711" cy="523220"/>
            <a:chOff x="874713" y="538490"/>
            <a:chExt cx="10498711" cy="52322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81083680-878F-664F-8E72-ABA2A9A55135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0B4ABF80-35DB-D849-B0E7-E6F320C13CC9}"/>
                </a:ext>
              </a:extLst>
            </p:cNvPr>
            <p:cNvSpPr/>
            <p:nvPr/>
          </p:nvSpPr>
          <p:spPr>
            <a:xfrm>
              <a:off x="1008693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战略计划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18D0E8B7-5A84-A14C-B489-D37926A95D76}"/>
                </a:ext>
              </a:extLst>
            </p:cNvPr>
            <p:cNvSpPr/>
            <p:nvPr/>
          </p:nvSpPr>
          <p:spPr>
            <a:xfrm>
              <a:off x="2649036" y="611308"/>
              <a:ext cx="17395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STRATEGIC PLAN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3DAC230C-5EA2-CC41-A6B3-A99E22C88A6B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04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xmlns="" id="{52F66D09-2936-7A45-93DE-125CE5D31BDE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66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998F8F8-230C-BC4D-A95B-D6C8D3A6DBEC}"/>
              </a:ext>
            </a:extLst>
          </p:cNvPr>
          <p:cNvSpPr/>
          <p:nvPr/>
        </p:nvSpPr>
        <p:spPr>
          <a:xfrm>
            <a:off x="7210119" y="1"/>
            <a:ext cx="4981881" cy="6858000"/>
          </a:xfrm>
          <a:prstGeom prst="rect">
            <a:avLst/>
          </a:prstGeom>
          <a:gradFill>
            <a:gsLst>
              <a:gs pos="98000">
                <a:srgbClr val="EBC17A">
                  <a:alpha val="86000"/>
                </a:srgbClr>
              </a:gs>
              <a:gs pos="0">
                <a:srgbClr val="F5DDB3">
                  <a:alpha val="95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3B3170E5-91DC-8345-98CE-93E5C5D674F4}"/>
              </a:ext>
            </a:extLst>
          </p:cNvPr>
          <p:cNvGrpSpPr/>
          <p:nvPr/>
        </p:nvGrpSpPr>
        <p:grpSpPr>
          <a:xfrm>
            <a:off x="7625962" y="2156834"/>
            <a:ext cx="3651031" cy="3089938"/>
            <a:chOff x="7625962" y="2156834"/>
            <a:chExt cx="3651031" cy="3089938"/>
          </a:xfrm>
        </p:grpSpPr>
        <p:sp>
          <p:nvSpPr>
            <p:cNvPr id="15" name="矩形 26">
              <a:extLst>
                <a:ext uri="{FF2B5EF4-FFF2-40B4-BE49-F238E27FC236}">
                  <a16:creationId xmlns:a16="http://schemas.microsoft.com/office/drawing/2014/main" xmlns="" id="{38FA10BA-36B8-F947-A0DC-BA2206339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5962" y="2156834"/>
              <a:ext cx="3651031" cy="2677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just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我们已建立完善的版权备案及商用授权体系，全站原创素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材均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拥有独家版权或已取得版权方授权，因此内容可授权企业用于线上传播、线下印刷、装饰装修、户外广告、转售商品等多个商业用途，为企业用户提供强大的版权保障，无需担心版权风险。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5652B47B-2285-134B-993D-B8324E334F84}"/>
                </a:ext>
              </a:extLst>
            </p:cNvPr>
            <p:cNvGrpSpPr/>
            <p:nvPr/>
          </p:nvGrpSpPr>
          <p:grpSpPr>
            <a:xfrm>
              <a:off x="7757796" y="5027694"/>
              <a:ext cx="3387361" cy="219078"/>
              <a:chOff x="8022115" y="5236771"/>
              <a:chExt cx="3387361" cy="219078"/>
            </a:xfrm>
          </p:grpSpPr>
          <p:cxnSp>
            <p:nvCxnSpPr>
              <p:cNvPr id="16" name="直接连接符 30">
                <a:extLst>
                  <a:ext uri="{FF2B5EF4-FFF2-40B4-BE49-F238E27FC236}">
                    <a16:creationId xmlns:a16="http://schemas.microsoft.com/office/drawing/2014/main" xmlns="" id="{CF37542F-30AF-A248-B9AF-B935F1EEC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66326" y="5239152"/>
                <a:ext cx="234315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" name="直接连接符 31">
                <a:extLst>
                  <a:ext uri="{FF2B5EF4-FFF2-40B4-BE49-F238E27FC236}">
                    <a16:creationId xmlns:a16="http://schemas.microsoft.com/office/drawing/2014/main" xmlns="" id="{3F98E894-B8E7-D54F-A602-9E2D2A23C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2115" y="5239152"/>
                <a:ext cx="79656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" name="直接连接符 32">
                <a:extLst>
                  <a:ext uri="{FF2B5EF4-FFF2-40B4-BE49-F238E27FC236}">
                    <a16:creationId xmlns:a16="http://schemas.microsoft.com/office/drawing/2014/main" xmlns="" id="{CB530A3D-FBFF-4144-8BB4-848A4434B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8676" y="5236771"/>
                <a:ext cx="247650" cy="21907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" name="直接连接符 33">
                <a:extLst>
                  <a:ext uri="{FF2B5EF4-FFF2-40B4-BE49-F238E27FC236}">
                    <a16:creationId xmlns:a16="http://schemas.microsoft.com/office/drawing/2014/main" xmlns="" id="{BD28904B-F918-7149-92EB-B29E651C058A}"/>
                  </a:ext>
                </a:extLst>
              </p:cNvPr>
              <p:cNvCxnSpPr/>
              <p:nvPr/>
            </p:nvCxnSpPr>
            <p:spPr>
              <a:xfrm flipH="1">
                <a:off x="8818676" y="5236771"/>
                <a:ext cx="0" cy="21907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22E10A58-22D1-0549-B169-3D938ED2D19F}"/>
              </a:ext>
            </a:extLst>
          </p:cNvPr>
          <p:cNvGrpSpPr/>
          <p:nvPr/>
        </p:nvGrpSpPr>
        <p:grpSpPr>
          <a:xfrm>
            <a:off x="1278006" y="1512302"/>
            <a:ext cx="4521361" cy="3924786"/>
            <a:chOff x="1377782" y="1699779"/>
            <a:chExt cx="4521361" cy="392478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xmlns="" id="{AF6D23A0-581C-5543-9893-FEFC40A92022}"/>
                </a:ext>
              </a:extLst>
            </p:cNvPr>
            <p:cNvSpPr/>
            <p:nvPr/>
          </p:nvSpPr>
          <p:spPr>
            <a:xfrm>
              <a:off x="2028548" y="2237287"/>
              <a:ext cx="3205093" cy="3277299"/>
            </a:xfrm>
            <a:prstGeom prst="ellipse">
              <a:avLst/>
            </a:prstGeom>
            <a:noFill/>
            <a:ln w="12700">
              <a:solidFill>
                <a:srgbClr val="EEC98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xmlns="" id="{8AD1D327-27FE-FA45-977D-7733EFD0287A}"/>
                </a:ext>
              </a:extLst>
            </p:cNvPr>
            <p:cNvSpPr/>
            <p:nvPr/>
          </p:nvSpPr>
          <p:spPr>
            <a:xfrm>
              <a:off x="2405348" y="2622575"/>
              <a:ext cx="2451494" cy="2506722"/>
            </a:xfrm>
            <a:prstGeom prst="ellipse">
              <a:avLst/>
            </a:prstGeom>
            <a:gradFill>
              <a:gsLst>
                <a:gs pos="98000">
                  <a:srgbClr val="EBC17A">
                    <a:alpha val="38000"/>
                  </a:srgbClr>
                </a:gs>
                <a:gs pos="0">
                  <a:srgbClr val="F5DDB3">
                    <a:alpha val="60000"/>
                  </a:srgbClr>
                </a:gs>
              </a:gsLst>
              <a:lin ang="2700000" scaled="1"/>
            </a:gradFill>
            <a:ln w="130175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" name="Text Box 36">
              <a:extLst>
                <a:ext uri="{FF2B5EF4-FFF2-40B4-BE49-F238E27FC236}">
                  <a16:creationId xmlns:a16="http://schemas.microsoft.com/office/drawing/2014/main" xmlns="" id="{075559F1-90A5-7443-85C0-971A8A37F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406" y="1699779"/>
              <a:ext cx="59503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ED0A2"/>
                      </a:gs>
                      <a:gs pos="100000">
                        <a:srgbClr val="FFEFD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r">
                <a:spcBef>
                  <a:spcPct val="50000"/>
                </a:spcBef>
                <a:defRPr sz="2400" b="1">
                  <a:solidFill>
                    <a:srgbClr val="45526F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  <a:lvl2pPr marL="742950" indent="-28575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图片</a:t>
              </a:r>
              <a:endParaRPr kumimoji="0" lang="en-US" altLang="zh-CN" sz="1600" b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5" name="Text Box 36">
              <a:extLst>
                <a:ext uri="{FF2B5EF4-FFF2-40B4-BE49-F238E27FC236}">
                  <a16:creationId xmlns:a16="http://schemas.microsoft.com/office/drawing/2014/main" xmlns="" id="{12E3F88C-50EA-9541-B04D-236A715EB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7782" y="3177782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ED0A2"/>
                      </a:gs>
                      <a:gs pos="100000">
                        <a:srgbClr val="FFEFD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素材</a:t>
              </a:r>
            </a:p>
          </p:txBody>
        </p:sp>
        <p:sp>
          <p:nvSpPr>
            <p:cNvPr id="6" name="Text Box 36">
              <a:extLst>
                <a:ext uri="{FF2B5EF4-FFF2-40B4-BE49-F238E27FC236}">
                  <a16:creationId xmlns:a16="http://schemas.microsoft.com/office/drawing/2014/main" xmlns="" id="{6846FDD2-07BE-EC4D-AB69-8FFE039D9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887" y="3177782"/>
              <a:ext cx="6062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ED0A2"/>
                      </a:gs>
                      <a:gs pos="100000">
                        <a:srgbClr val="FFEFD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r">
                <a:spcBef>
                  <a:spcPct val="50000"/>
                </a:spcBef>
                <a:defRPr sz="2400" b="1">
                  <a:solidFill>
                    <a:srgbClr val="45526F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  <a:lvl2pPr marL="742950" indent="-28575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视频</a:t>
              </a:r>
              <a:endParaRPr kumimoji="0" lang="en-US" altLang="zh-CN" sz="1600" b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7" name="Text Box 36">
              <a:extLst>
                <a:ext uri="{FF2B5EF4-FFF2-40B4-BE49-F238E27FC236}">
                  <a16:creationId xmlns:a16="http://schemas.microsoft.com/office/drawing/2014/main" xmlns="" id="{3DC3E6F3-1A11-C74D-B687-13584D014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799" y="5286011"/>
              <a:ext cx="60356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ED0A2"/>
                      </a:gs>
                      <a:gs pos="100000">
                        <a:srgbClr val="FFEFD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音频</a:t>
              </a:r>
            </a:p>
          </p:txBody>
        </p:sp>
        <p:sp>
          <p:nvSpPr>
            <p:cNvPr id="8" name="Text Box 36">
              <a:extLst>
                <a:ext uri="{FF2B5EF4-FFF2-40B4-BE49-F238E27FC236}">
                  <a16:creationId xmlns:a16="http://schemas.microsoft.com/office/drawing/2014/main" xmlns="" id="{988EAC3B-6930-D54E-A4FE-E90078908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900" y="5286011"/>
              <a:ext cx="8002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ED0A2"/>
                      </a:gs>
                      <a:gs pos="100000">
                        <a:srgbClr val="FFEFD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源文件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19A3D2CD-510E-7D43-8992-355F0E664B4D}"/>
                </a:ext>
              </a:extLst>
            </p:cNvPr>
            <p:cNvSpPr/>
            <p:nvPr/>
          </p:nvSpPr>
          <p:spPr>
            <a:xfrm>
              <a:off x="3579188" y="2178550"/>
              <a:ext cx="117475" cy="117475"/>
            </a:xfrm>
            <a:prstGeom prst="ellipse">
              <a:avLst/>
            </a:prstGeom>
            <a:gradFill>
              <a:gsLst>
                <a:gs pos="98000">
                  <a:srgbClr val="EBC17A">
                    <a:alpha val="38000"/>
                  </a:srgbClr>
                </a:gs>
                <a:gs pos="0">
                  <a:srgbClr val="F5DDB3">
                    <a:alpha val="60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E9373C1F-FDEC-BB49-B8C6-8C0468DDC51A}"/>
                </a:ext>
              </a:extLst>
            </p:cNvPr>
            <p:cNvSpPr/>
            <p:nvPr/>
          </p:nvSpPr>
          <p:spPr>
            <a:xfrm>
              <a:off x="5109665" y="3333289"/>
              <a:ext cx="117475" cy="117475"/>
            </a:xfrm>
            <a:prstGeom prst="ellipse">
              <a:avLst/>
            </a:prstGeom>
            <a:gradFill>
              <a:gsLst>
                <a:gs pos="98000">
                  <a:srgbClr val="EBC17A">
                    <a:alpha val="38000"/>
                  </a:srgbClr>
                </a:gs>
                <a:gs pos="0">
                  <a:srgbClr val="F5DDB3">
                    <a:alpha val="60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FCE69526-DC22-854E-B8C9-76B2F02DAE5B}"/>
                </a:ext>
              </a:extLst>
            </p:cNvPr>
            <p:cNvSpPr/>
            <p:nvPr/>
          </p:nvSpPr>
          <p:spPr>
            <a:xfrm>
              <a:off x="4500607" y="5129297"/>
              <a:ext cx="117475" cy="117475"/>
            </a:xfrm>
            <a:prstGeom prst="ellipse">
              <a:avLst/>
            </a:prstGeom>
            <a:gradFill>
              <a:gsLst>
                <a:gs pos="98000">
                  <a:srgbClr val="EBC17A">
                    <a:alpha val="38000"/>
                  </a:srgbClr>
                </a:gs>
                <a:gs pos="0">
                  <a:srgbClr val="F5DDB3">
                    <a:alpha val="60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A64809BE-89D6-B244-961E-88AE017C1B4E}"/>
                </a:ext>
              </a:extLst>
            </p:cNvPr>
            <p:cNvSpPr/>
            <p:nvPr/>
          </p:nvSpPr>
          <p:spPr>
            <a:xfrm>
              <a:off x="2606528" y="5129297"/>
              <a:ext cx="117475" cy="117475"/>
            </a:xfrm>
            <a:prstGeom prst="ellipse">
              <a:avLst/>
            </a:prstGeom>
            <a:gradFill>
              <a:gsLst>
                <a:gs pos="98000">
                  <a:srgbClr val="EBC17A">
                    <a:alpha val="38000"/>
                  </a:srgbClr>
                </a:gs>
                <a:gs pos="0">
                  <a:srgbClr val="F5DDB3">
                    <a:alpha val="60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ED67D736-AA9F-8E4C-AF4B-5CFEA75D9538}"/>
                </a:ext>
              </a:extLst>
            </p:cNvPr>
            <p:cNvSpPr/>
            <p:nvPr/>
          </p:nvSpPr>
          <p:spPr>
            <a:xfrm>
              <a:off x="2039529" y="3333289"/>
              <a:ext cx="117475" cy="117475"/>
            </a:xfrm>
            <a:prstGeom prst="ellipse">
              <a:avLst/>
            </a:prstGeom>
            <a:gradFill>
              <a:gsLst>
                <a:gs pos="98000">
                  <a:srgbClr val="EBC17A">
                    <a:alpha val="38000"/>
                  </a:srgbClr>
                </a:gs>
                <a:gs pos="0">
                  <a:srgbClr val="F5DDB3">
                    <a:alpha val="60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0C90A1E0-523C-6445-A37C-4D3DEFC42461}"/>
                </a:ext>
              </a:extLst>
            </p:cNvPr>
            <p:cNvSpPr/>
            <p:nvPr/>
          </p:nvSpPr>
          <p:spPr>
            <a:xfrm>
              <a:off x="3017850" y="3248875"/>
              <a:ext cx="1226490" cy="1254122"/>
            </a:xfrm>
            <a:prstGeom prst="ellipse">
              <a:avLst/>
            </a:prstGeom>
            <a:gradFill>
              <a:gsLst>
                <a:gs pos="98000">
                  <a:srgbClr val="EBC17A">
                    <a:alpha val="86000"/>
                  </a:srgbClr>
                </a:gs>
                <a:gs pos="0">
                  <a:srgbClr val="F5DDB3">
                    <a:alpha val="95000"/>
                  </a:srgbClr>
                </a:gs>
              </a:gsLst>
              <a:lin ang="2700000" scaled="1"/>
            </a:gradFill>
            <a:ln w="130175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93244690-1F2B-A740-B102-2839F64AADA6}"/>
              </a:ext>
            </a:extLst>
          </p:cNvPr>
          <p:cNvGrpSpPr/>
          <p:nvPr/>
        </p:nvGrpSpPr>
        <p:grpSpPr>
          <a:xfrm>
            <a:off x="874713" y="590418"/>
            <a:ext cx="10498711" cy="523220"/>
            <a:chOff x="874713" y="538490"/>
            <a:chExt cx="10498711" cy="52322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9140CD3B-9785-544E-B1A8-41AF4C0459F6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B9815A4E-3550-AB4E-B574-16D021ABBA60}"/>
                </a:ext>
              </a:extLst>
            </p:cNvPr>
            <p:cNvSpPr/>
            <p:nvPr/>
          </p:nvSpPr>
          <p:spPr>
            <a:xfrm>
              <a:off x="1008693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战略计划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FE92E3D5-6E90-C24C-B02D-747E01362852}"/>
                </a:ext>
              </a:extLst>
            </p:cNvPr>
            <p:cNvSpPr/>
            <p:nvPr/>
          </p:nvSpPr>
          <p:spPr>
            <a:xfrm>
              <a:off x="2649036" y="611308"/>
              <a:ext cx="17395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STRATEGIC PLAN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3C4B5180-D9CC-6B41-B25D-68C2B4981A30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04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xmlns="" id="{E98FF7B6-086B-7C46-91DF-7205DF4D6DE1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83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xmlns="" id="{CB7BB23C-DA20-9748-85D1-9F460616F26F}"/>
              </a:ext>
            </a:extLst>
          </p:cNvPr>
          <p:cNvSpPr/>
          <p:nvPr/>
        </p:nvSpPr>
        <p:spPr>
          <a:xfrm>
            <a:off x="1243594" y="1724658"/>
            <a:ext cx="4053332" cy="4053332"/>
          </a:xfrm>
          <a:prstGeom prst="ellipse">
            <a:avLst/>
          </a:prstGeom>
          <a:gradFill>
            <a:gsLst>
              <a:gs pos="97000">
                <a:srgbClr val="000000"/>
              </a:gs>
              <a:gs pos="0">
                <a:srgbClr val="000000">
                  <a:alpha val="77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4AC6EC47-ECAD-CF41-AEDF-3D5121F89E6C}"/>
              </a:ext>
            </a:extLst>
          </p:cNvPr>
          <p:cNvSpPr/>
          <p:nvPr/>
        </p:nvSpPr>
        <p:spPr>
          <a:xfrm>
            <a:off x="6771810" y="1724658"/>
            <a:ext cx="4053332" cy="4053332"/>
          </a:xfrm>
          <a:prstGeom prst="ellipse">
            <a:avLst/>
          </a:prstGeom>
          <a:gradFill>
            <a:gsLst>
              <a:gs pos="97000">
                <a:srgbClr val="000000"/>
              </a:gs>
              <a:gs pos="0">
                <a:srgbClr val="000000">
                  <a:alpha val="77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E84214E-9491-E341-A4C3-710B6B981D78}"/>
              </a:ext>
            </a:extLst>
          </p:cNvPr>
          <p:cNvSpPr txBox="1"/>
          <p:nvPr/>
        </p:nvSpPr>
        <p:spPr>
          <a:xfrm>
            <a:off x="7487002" y="2469986"/>
            <a:ext cx="26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内容矩阵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93A00BDC-74A7-4F45-99B4-A2F66DD5B7F6}"/>
              </a:ext>
            </a:extLst>
          </p:cNvPr>
          <p:cNvGrpSpPr/>
          <p:nvPr/>
        </p:nvGrpSpPr>
        <p:grpSpPr>
          <a:xfrm>
            <a:off x="4960205" y="2615530"/>
            <a:ext cx="2271589" cy="2271589"/>
            <a:chOff x="4960205" y="2615530"/>
            <a:chExt cx="2271589" cy="227158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7F989BA8-C40C-8A40-9F44-3936B2A6A425}"/>
                </a:ext>
              </a:extLst>
            </p:cNvPr>
            <p:cNvSpPr/>
            <p:nvPr/>
          </p:nvSpPr>
          <p:spPr>
            <a:xfrm>
              <a:off x="4960205" y="2615530"/>
              <a:ext cx="2271589" cy="2271589"/>
            </a:xfrm>
            <a:prstGeom prst="ellipse">
              <a:avLst/>
            </a:prstGeom>
            <a:gradFill>
              <a:gsLst>
                <a:gs pos="97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E73B9082-D244-1244-BDD1-9B068ACEEE5E}"/>
                </a:ext>
              </a:extLst>
            </p:cNvPr>
            <p:cNvSpPr/>
            <p:nvPr/>
          </p:nvSpPr>
          <p:spPr>
            <a:xfrm>
              <a:off x="5393166" y="3548538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创意内容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B8C2DAE-57F4-9543-B9BC-23963F590BFC}"/>
              </a:ext>
            </a:extLst>
          </p:cNvPr>
          <p:cNvSpPr txBox="1"/>
          <p:nvPr/>
        </p:nvSpPr>
        <p:spPr>
          <a:xfrm>
            <a:off x="1958785" y="2406172"/>
            <a:ext cx="262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创意内容的提供者</a:t>
            </a:r>
          </a:p>
        </p:txBody>
      </p:sp>
      <p:cxnSp>
        <p:nvCxnSpPr>
          <p:cNvPr id="8" name="直接连接符 59">
            <a:extLst>
              <a:ext uri="{FF2B5EF4-FFF2-40B4-BE49-F238E27FC236}">
                <a16:creationId xmlns:a16="http://schemas.microsoft.com/office/drawing/2014/main" xmlns="" id="{591BC9B4-F287-0D47-AFF7-F2A7B579B92F}"/>
              </a:ext>
            </a:extLst>
          </p:cNvPr>
          <p:cNvCxnSpPr>
            <a:cxnSpLocks/>
          </p:cNvCxnSpPr>
          <p:nvPr/>
        </p:nvCxnSpPr>
        <p:spPr>
          <a:xfrm>
            <a:off x="3270260" y="3089931"/>
            <a:ext cx="0" cy="661393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DA91E5B-9E21-164E-A865-75E2B82C7753}"/>
              </a:ext>
            </a:extLst>
          </p:cNvPr>
          <p:cNvSpPr txBox="1"/>
          <p:nvPr/>
        </p:nvSpPr>
        <p:spPr>
          <a:xfrm>
            <a:off x="1835529" y="3938923"/>
            <a:ext cx="2869462" cy="102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平台联合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30</a:t>
            </a:r>
            <a:r>
              <a:rPr lang="en" altLang="zh-CN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w+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顶尖设计师</a:t>
            </a:r>
            <a:endParaRPr lang="en-US" altLang="zh-CN" sz="14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创意工作室以及国内外图库平台</a:t>
            </a:r>
            <a:endParaRPr lang="en-US" altLang="zh-CN" sz="14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汇集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3000</a:t>
            </a:r>
            <a:r>
              <a:rPr lang="en" altLang="zh-CN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w+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优质原创内容</a:t>
            </a:r>
          </a:p>
        </p:txBody>
      </p:sp>
      <p:cxnSp>
        <p:nvCxnSpPr>
          <p:cNvPr id="14" name="直接连接符 59">
            <a:extLst>
              <a:ext uri="{FF2B5EF4-FFF2-40B4-BE49-F238E27FC236}">
                <a16:creationId xmlns:a16="http://schemas.microsoft.com/office/drawing/2014/main" xmlns="" id="{506E6A5E-B170-D54C-9ADC-602818E9DE1F}"/>
              </a:ext>
            </a:extLst>
          </p:cNvPr>
          <p:cNvCxnSpPr>
            <a:cxnSpLocks/>
          </p:cNvCxnSpPr>
          <p:nvPr/>
        </p:nvCxnSpPr>
        <p:spPr>
          <a:xfrm>
            <a:off x="8786396" y="3117978"/>
            <a:ext cx="0" cy="661393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A2A6BA0B-8490-2044-9A40-08E2AE847CD3}"/>
              </a:ext>
            </a:extLst>
          </p:cNvPr>
          <p:cNvSpPr txBox="1"/>
          <p:nvPr/>
        </p:nvSpPr>
        <p:spPr>
          <a:xfrm>
            <a:off x="7351665" y="3966970"/>
            <a:ext cx="2869462" cy="102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平台联合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30</a:t>
            </a:r>
            <a:r>
              <a:rPr lang="en" altLang="zh-CN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w+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顶尖设计师</a:t>
            </a:r>
            <a:endParaRPr lang="en-US" altLang="zh-CN" sz="14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创意工作室以及国内外图库平台</a:t>
            </a:r>
            <a:endParaRPr lang="en-US" altLang="zh-CN" sz="14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汇集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3000</a:t>
            </a:r>
            <a:r>
              <a:rPr lang="en" altLang="zh-CN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w+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优质原创内容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0DF9C42-4124-9644-BBC6-069BABF9B615}"/>
              </a:ext>
            </a:extLst>
          </p:cNvPr>
          <p:cNvGrpSpPr/>
          <p:nvPr/>
        </p:nvGrpSpPr>
        <p:grpSpPr>
          <a:xfrm>
            <a:off x="874713" y="590418"/>
            <a:ext cx="10498711" cy="523220"/>
            <a:chOff x="874713" y="538490"/>
            <a:chExt cx="10498711" cy="52322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53C572C5-6079-BD44-A376-20AE02673159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EB8C8BD7-830C-EF4D-8582-A050891687D4}"/>
                </a:ext>
              </a:extLst>
            </p:cNvPr>
            <p:cNvSpPr/>
            <p:nvPr/>
          </p:nvSpPr>
          <p:spPr>
            <a:xfrm>
              <a:off x="1008693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战略计划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B7FD05E1-1BE3-2A46-977E-E7AD67A084C6}"/>
                </a:ext>
              </a:extLst>
            </p:cNvPr>
            <p:cNvSpPr/>
            <p:nvPr/>
          </p:nvSpPr>
          <p:spPr>
            <a:xfrm>
              <a:off x="2649036" y="611308"/>
              <a:ext cx="17395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STRATEGIC PLAN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8BCA07CB-1C26-BD40-AC58-557571AF71CC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04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F620AD20-DE70-8D43-9D21-0AFC57931E84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1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C8D01DA-F5C4-DB47-A53B-953E94211A3F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FCF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838FFEB0-5637-B940-8025-3507A22CBD2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4D9D335E-10B7-4443-AB00-86FDFFA959EA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6" name="直线连接符 5">
                <a:extLst>
                  <a:ext uri="{FF2B5EF4-FFF2-40B4-BE49-F238E27FC236}">
                    <a16:creationId xmlns:a16="http://schemas.microsoft.com/office/drawing/2014/main" xmlns="" id="{75BCD847-D391-DB4D-B771-4809F531A6AD}"/>
                  </a:ext>
                </a:extLst>
              </p:cNvPr>
              <p:cNvCxnSpPr/>
              <p:nvPr/>
            </p:nvCxnSpPr>
            <p:spPr>
              <a:xfrm>
                <a:off x="0" y="1731883"/>
                <a:ext cx="12192000" cy="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连接符 6">
                <a:extLst>
                  <a:ext uri="{FF2B5EF4-FFF2-40B4-BE49-F238E27FC236}">
                    <a16:creationId xmlns:a16="http://schemas.microsoft.com/office/drawing/2014/main" xmlns="" id="{E5E10136-237D-C347-BD09-2F515D71EC55}"/>
                  </a:ext>
                </a:extLst>
              </p:cNvPr>
              <p:cNvCxnSpPr/>
              <p:nvPr/>
            </p:nvCxnSpPr>
            <p:spPr>
              <a:xfrm>
                <a:off x="0" y="641472"/>
                <a:ext cx="12192000" cy="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连接符 7">
                <a:extLst>
                  <a:ext uri="{FF2B5EF4-FFF2-40B4-BE49-F238E27FC236}">
                    <a16:creationId xmlns:a16="http://schemas.microsoft.com/office/drawing/2014/main" xmlns="" id="{DFFFF7A4-7F3F-B645-9022-F08E4041B01D}"/>
                  </a:ext>
                </a:extLst>
              </p:cNvPr>
              <p:cNvCxnSpPr/>
              <p:nvPr/>
            </p:nvCxnSpPr>
            <p:spPr>
              <a:xfrm>
                <a:off x="0" y="2854166"/>
                <a:ext cx="12192000" cy="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xmlns="" id="{C9E9957D-9D6A-C249-95DA-87A7959C852E}"/>
                  </a:ext>
                </a:extLst>
              </p:cNvPr>
              <p:cNvCxnSpPr/>
              <p:nvPr/>
            </p:nvCxnSpPr>
            <p:spPr>
              <a:xfrm>
                <a:off x="0" y="3967726"/>
                <a:ext cx="12192000" cy="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xmlns="" id="{A6F8EA05-49FF-B146-9F09-DC5072244480}"/>
                  </a:ext>
                </a:extLst>
              </p:cNvPr>
              <p:cNvCxnSpPr/>
              <p:nvPr/>
            </p:nvCxnSpPr>
            <p:spPr>
              <a:xfrm>
                <a:off x="0" y="5090009"/>
                <a:ext cx="12192000" cy="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xmlns="" id="{0D9A60AA-1096-C94A-AFFE-2799C812EA29}"/>
                  </a:ext>
                </a:extLst>
              </p:cNvPr>
              <p:cNvCxnSpPr/>
              <p:nvPr/>
            </p:nvCxnSpPr>
            <p:spPr>
              <a:xfrm>
                <a:off x="0" y="6227180"/>
                <a:ext cx="12192000" cy="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xmlns="" id="{A7422505-5DED-634E-AF06-51CB7E49F0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713" y="0"/>
                <a:ext cx="0" cy="685800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>
                <a:extLst>
                  <a:ext uri="{FF2B5EF4-FFF2-40B4-BE49-F238E27FC236}">
                    <a16:creationId xmlns:a16="http://schemas.microsoft.com/office/drawing/2014/main" xmlns="" id="{2F76B10A-6926-8B4F-B9F9-539B77D182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87812" y="0"/>
                <a:ext cx="0" cy="685800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xmlns="" id="{F5BF2B9D-541B-924D-80E5-4C9CC5676F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0911" y="0"/>
                <a:ext cx="0" cy="685800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xmlns="" id="{4A384FE5-3E9F-C44B-B2B8-34ACCC255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5585" y="0"/>
                <a:ext cx="0" cy="685800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xmlns="" id="{DE26DC05-6718-2346-BAE6-09CB0D33E8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0259" y="0"/>
                <a:ext cx="0" cy="685800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xmlns="" id="{8DF81FB8-4DD4-464B-A4CE-7B7058F32D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3358" y="0"/>
                <a:ext cx="0" cy="6858000"/>
              </a:xfrm>
              <a:prstGeom prst="line">
                <a:avLst/>
              </a:prstGeom>
              <a:ln w="9525">
                <a:solidFill>
                  <a:srgbClr val="F5DD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xmlns="" id="{34133FC2-42B8-5544-B7A8-F03B9B94D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4458" y="0"/>
              <a:ext cx="0" cy="6858000"/>
            </a:xfrm>
            <a:prstGeom prst="line">
              <a:avLst/>
            </a:prstGeom>
            <a:ln w="9525">
              <a:solidFill>
                <a:srgbClr val="F5DDB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06027586-98A5-9D46-8CFB-8470E1CD8ABE}"/>
              </a:ext>
            </a:extLst>
          </p:cNvPr>
          <p:cNvGrpSpPr/>
          <p:nvPr/>
        </p:nvGrpSpPr>
        <p:grpSpPr>
          <a:xfrm rot="21174135">
            <a:off x="6100165" y="-660759"/>
            <a:ext cx="7562295" cy="7780658"/>
            <a:chOff x="5526471" y="0"/>
            <a:chExt cx="6665528" cy="685799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9E14E5AC-E510-5A4D-9D14-F85573990139}"/>
                </a:ext>
              </a:extLst>
            </p:cNvPr>
            <p:cNvSpPr/>
            <p:nvPr/>
          </p:nvSpPr>
          <p:spPr>
            <a:xfrm>
              <a:off x="6475596" y="0"/>
              <a:ext cx="5716403" cy="4445540"/>
            </a:xfrm>
            <a:custGeom>
              <a:avLst/>
              <a:gdLst>
                <a:gd name="connsiteX0" fmla="*/ 0 w 4130671"/>
                <a:gd name="connsiteY0" fmla="*/ 0 h 4445540"/>
                <a:gd name="connsiteX1" fmla="*/ 4130671 w 4130671"/>
                <a:gd name="connsiteY1" fmla="*/ 0 h 4445540"/>
                <a:gd name="connsiteX2" fmla="*/ 4130671 w 4130671"/>
                <a:gd name="connsiteY2" fmla="*/ 4445540 h 4445540"/>
                <a:gd name="connsiteX3" fmla="*/ 0 w 4130671"/>
                <a:gd name="connsiteY3" fmla="*/ 4445540 h 4445540"/>
                <a:gd name="connsiteX4" fmla="*/ 0 w 4130671"/>
                <a:gd name="connsiteY4" fmla="*/ 0 h 4445540"/>
                <a:gd name="connsiteX0" fmla="*/ 1585732 w 5716403"/>
                <a:gd name="connsiteY0" fmla="*/ 0 h 4445540"/>
                <a:gd name="connsiteX1" fmla="*/ 5716403 w 5716403"/>
                <a:gd name="connsiteY1" fmla="*/ 0 h 4445540"/>
                <a:gd name="connsiteX2" fmla="*/ 5716403 w 5716403"/>
                <a:gd name="connsiteY2" fmla="*/ 4445540 h 4445540"/>
                <a:gd name="connsiteX3" fmla="*/ 0 w 5716403"/>
                <a:gd name="connsiteY3" fmla="*/ 4433965 h 4445540"/>
                <a:gd name="connsiteX4" fmla="*/ 1585732 w 5716403"/>
                <a:gd name="connsiteY4" fmla="*/ 0 h 444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6403" h="4445540">
                  <a:moveTo>
                    <a:pt x="1585732" y="0"/>
                  </a:moveTo>
                  <a:lnTo>
                    <a:pt x="5716403" y="0"/>
                  </a:lnTo>
                  <a:lnTo>
                    <a:pt x="5716403" y="4445540"/>
                  </a:lnTo>
                  <a:lnTo>
                    <a:pt x="0" y="4433965"/>
                  </a:lnTo>
                  <a:lnTo>
                    <a:pt x="1585732" y="0"/>
                  </a:lnTo>
                  <a:close/>
                </a:path>
              </a:pathLst>
            </a:custGeom>
            <a:gradFill>
              <a:gsLst>
                <a:gs pos="100000">
                  <a:srgbClr val="EBC17A"/>
                </a:gs>
                <a:gs pos="0">
                  <a:srgbClr val="F5DDB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572B5F1F-3007-D645-BE02-8D947AA8E19A}"/>
                </a:ext>
              </a:extLst>
            </p:cNvPr>
            <p:cNvSpPr/>
            <p:nvPr/>
          </p:nvSpPr>
          <p:spPr>
            <a:xfrm flipV="1">
              <a:off x="5526471" y="4430789"/>
              <a:ext cx="6665527" cy="2427208"/>
            </a:xfrm>
            <a:custGeom>
              <a:avLst/>
              <a:gdLst>
                <a:gd name="connsiteX0" fmla="*/ 0 w 4130671"/>
                <a:gd name="connsiteY0" fmla="*/ 0 h 2412458"/>
                <a:gd name="connsiteX1" fmla="*/ 4130671 w 4130671"/>
                <a:gd name="connsiteY1" fmla="*/ 0 h 2412458"/>
                <a:gd name="connsiteX2" fmla="*/ 4130671 w 4130671"/>
                <a:gd name="connsiteY2" fmla="*/ 2412458 h 2412458"/>
                <a:gd name="connsiteX3" fmla="*/ 0 w 4130671"/>
                <a:gd name="connsiteY3" fmla="*/ 2412458 h 2412458"/>
                <a:gd name="connsiteX4" fmla="*/ 0 w 4130671"/>
                <a:gd name="connsiteY4" fmla="*/ 0 h 2412458"/>
                <a:gd name="connsiteX0" fmla="*/ 1608881 w 5739552"/>
                <a:gd name="connsiteY0" fmla="*/ 0 h 2424033"/>
                <a:gd name="connsiteX1" fmla="*/ 5739552 w 5739552"/>
                <a:gd name="connsiteY1" fmla="*/ 0 h 2424033"/>
                <a:gd name="connsiteX2" fmla="*/ 5739552 w 5739552"/>
                <a:gd name="connsiteY2" fmla="*/ 2412458 h 2424033"/>
                <a:gd name="connsiteX3" fmla="*/ 0 w 5739552"/>
                <a:gd name="connsiteY3" fmla="*/ 2424033 h 2424033"/>
                <a:gd name="connsiteX4" fmla="*/ 1608881 w 5739552"/>
                <a:gd name="connsiteY4" fmla="*/ 0 h 2424033"/>
                <a:gd name="connsiteX0" fmla="*/ 0 w 6665527"/>
                <a:gd name="connsiteY0" fmla="*/ 0 h 2424033"/>
                <a:gd name="connsiteX1" fmla="*/ 6665527 w 6665527"/>
                <a:gd name="connsiteY1" fmla="*/ 0 h 2424033"/>
                <a:gd name="connsiteX2" fmla="*/ 6665527 w 6665527"/>
                <a:gd name="connsiteY2" fmla="*/ 2412458 h 2424033"/>
                <a:gd name="connsiteX3" fmla="*/ 925975 w 6665527"/>
                <a:gd name="connsiteY3" fmla="*/ 2424033 h 2424033"/>
                <a:gd name="connsiteX4" fmla="*/ 0 w 6665527"/>
                <a:gd name="connsiteY4" fmla="*/ 0 h 2424033"/>
                <a:gd name="connsiteX0" fmla="*/ 0 w 6665527"/>
                <a:gd name="connsiteY0" fmla="*/ 0 h 2424033"/>
                <a:gd name="connsiteX1" fmla="*/ 6665527 w 6665527"/>
                <a:gd name="connsiteY1" fmla="*/ 0 h 2424033"/>
                <a:gd name="connsiteX2" fmla="*/ 6665527 w 6665527"/>
                <a:gd name="connsiteY2" fmla="*/ 2412458 h 2424033"/>
                <a:gd name="connsiteX3" fmla="*/ 960699 w 6665527"/>
                <a:gd name="connsiteY3" fmla="*/ 2424033 h 2424033"/>
                <a:gd name="connsiteX4" fmla="*/ 0 w 6665527"/>
                <a:gd name="connsiteY4" fmla="*/ 0 h 2424033"/>
                <a:gd name="connsiteX0" fmla="*/ 0 w 6665527"/>
                <a:gd name="connsiteY0" fmla="*/ 0 h 2427208"/>
                <a:gd name="connsiteX1" fmla="*/ 6665527 w 6665527"/>
                <a:gd name="connsiteY1" fmla="*/ 0 h 2427208"/>
                <a:gd name="connsiteX2" fmla="*/ 6665527 w 6665527"/>
                <a:gd name="connsiteY2" fmla="*/ 2412458 h 2427208"/>
                <a:gd name="connsiteX3" fmla="*/ 957524 w 6665527"/>
                <a:gd name="connsiteY3" fmla="*/ 2427208 h 2427208"/>
                <a:gd name="connsiteX4" fmla="*/ 0 w 6665527"/>
                <a:gd name="connsiteY4" fmla="*/ 0 h 242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5527" h="2427208">
                  <a:moveTo>
                    <a:pt x="0" y="0"/>
                  </a:moveTo>
                  <a:lnTo>
                    <a:pt x="6665527" y="0"/>
                  </a:lnTo>
                  <a:lnTo>
                    <a:pt x="6665527" y="2412458"/>
                  </a:lnTo>
                  <a:lnTo>
                    <a:pt x="957524" y="2427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184282C9-A1BC-DD4A-AEC2-D12B6367050D}"/>
              </a:ext>
            </a:extLst>
          </p:cNvPr>
          <p:cNvGrpSpPr/>
          <p:nvPr/>
        </p:nvGrpSpPr>
        <p:grpSpPr>
          <a:xfrm>
            <a:off x="874712" y="2386144"/>
            <a:ext cx="4773730" cy="1635511"/>
            <a:chOff x="874712" y="2721896"/>
            <a:chExt cx="4773730" cy="1635511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743EEA71-5168-334B-8AC3-BD31DFB20F0A}"/>
                </a:ext>
              </a:extLst>
            </p:cNvPr>
            <p:cNvSpPr txBox="1"/>
            <p:nvPr/>
          </p:nvSpPr>
          <p:spPr>
            <a:xfrm>
              <a:off x="874714" y="2721896"/>
              <a:ext cx="42883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谢谢观看</a:t>
              </a:r>
              <a:endParaRPr kumimoji="1"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5803AF89-0306-A146-989E-507FE215B726}"/>
                </a:ext>
              </a:extLst>
            </p:cNvPr>
            <p:cNvSpPr txBox="1"/>
            <p:nvPr/>
          </p:nvSpPr>
          <p:spPr>
            <a:xfrm>
              <a:off x="874712" y="4080408"/>
              <a:ext cx="4773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EDUCATION</a:t>
              </a:r>
              <a:r>
                <a:rPr kumimoji="1" lang="en-US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·</a:t>
              </a:r>
              <a:r>
                <a:rPr kumimoji="1" lang="en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FINANCING PLAN</a:t>
              </a:r>
              <a:endParaRPr kumimoji="1" lang="zh-CN" altLang="en-US" sz="1200" i="1" dirty="0">
                <a:ln w="127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venir Medium Oblique" panose="02000503020000020003" pitchFamily="2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AC35DD1D-8591-9E4F-BB61-A44B0B27617C}"/>
              </a:ext>
            </a:extLst>
          </p:cNvPr>
          <p:cNvSpPr txBox="1"/>
          <p:nvPr/>
        </p:nvSpPr>
        <p:spPr>
          <a:xfrm>
            <a:off x="795628" y="627166"/>
            <a:ext cx="330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200" dirty="0">
                <a:solidFill>
                  <a:schemeClr val="tx1">
                    <a:lumMod val="85000"/>
                    <a:lumOff val="15000"/>
                    <a:alpha val="74000"/>
                  </a:schemeClr>
                </a:solidFill>
                <a:latin typeface="Avenir Light" panose="020B0402020203020204" pitchFamily="34" charset="0"/>
                <a:ea typeface="Microsoft YaHei" panose="020B0503020204020204" pitchFamily="34" charset="-122"/>
              </a:rPr>
              <a:t>ONLINE EDUCATION</a:t>
            </a:r>
            <a:endParaRPr kumimoji="1" lang="zh-CN" altLang="en-US" sz="1200" dirty="0">
              <a:solidFill>
                <a:schemeClr val="tx1">
                  <a:lumMod val="85000"/>
                  <a:lumOff val="15000"/>
                  <a:alpha val="74000"/>
                </a:schemeClr>
              </a:solidFill>
              <a:latin typeface="Avenir Light" panose="020B0402020203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469BF07E-E1E2-E64B-BE07-71AF10B5E307}"/>
              </a:ext>
            </a:extLst>
          </p:cNvPr>
          <p:cNvSpPr txBox="1"/>
          <p:nvPr/>
        </p:nvSpPr>
        <p:spPr>
          <a:xfrm>
            <a:off x="806135" y="5935293"/>
            <a:ext cx="505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1500w+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优质原创内容 ｜累积下载量超过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4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亿次</a:t>
            </a:r>
          </a:p>
        </p:txBody>
      </p:sp>
    </p:spTree>
    <p:extLst>
      <p:ext uri="{BB962C8B-B14F-4D97-AF65-F5344CB8AC3E}">
        <p14:creationId xmlns:p14="http://schemas.microsoft.com/office/powerpoint/2010/main" val="231273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defTabSz="914400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914400"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1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3ECE784F-2E47-CB48-916B-934B5947AD6F}"/>
              </a:ext>
            </a:extLst>
          </p:cNvPr>
          <p:cNvGrpSpPr/>
          <p:nvPr/>
        </p:nvGrpSpPr>
        <p:grpSpPr>
          <a:xfrm rot="21174135">
            <a:off x="7389726" y="-660760"/>
            <a:ext cx="7562295" cy="7780658"/>
            <a:chOff x="5526471" y="0"/>
            <a:chExt cx="6665528" cy="6857997"/>
          </a:xfrm>
        </p:grpSpPr>
        <p:sp>
          <p:nvSpPr>
            <p:cNvPr id="47" name="矩形 18">
              <a:extLst>
                <a:ext uri="{FF2B5EF4-FFF2-40B4-BE49-F238E27FC236}">
                  <a16:creationId xmlns:a16="http://schemas.microsoft.com/office/drawing/2014/main" xmlns="" id="{C83B9A43-F5BA-7747-9DE2-666E33670E89}"/>
                </a:ext>
              </a:extLst>
            </p:cNvPr>
            <p:cNvSpPr/>
            <p:nvPr/>
          </p:nvSpPr>
          <p:spPr>
            <a:xfrm>
              <a:off x="6475596" y="0"/>
              <a:ext cx="5716403" cy="4445540"/>
            </a:xfrm>
            <a:custGeom>
              <a:avLst/>
              <a:gdLst>
                <a:gd name="connsiteX0" fmla="*/ 0 w 4130671"/>
                <a:gd name="connsiteY0" fmla="*/ 0 h 4445540"/>
                <a:gd name="connsiteX1" fmla="*/ 4130671 w 4130671"/>
                <a:gd name="connsiteY1" fmla="*/ 0 h 4445540"/>
                <a:gd name="connsiteX2" fmla="*/ 4130671 w 4130671"/>
                <a:gd name="connsiteY2" fmla="*/ 4445540 h 4445540"/>
                <a:gd name="connsiteX3" fmla="*/ 0 w 4130671"/>
                <a:gd name="connsiteY3" fmla="*/ 4445540 h 4445540"/>
                <a:gd name="connsiteX4" fmla="*/ 0 w 4130671"/>
                <a:gd name="connsiteY4" fmla="*/ 0 h 4445540"/>
                <a:gd name="connsiteX0" fmla="*/ 1585732 w 5716403"/>
                <a:gd name="connsiteY0" fmla="*/ 0 h 4445540"/>
                <a:gd name="connsiteX1" fmla="*/ 5716403 w 5716403"/>
                <a:gd name="connsiteY1" fmla="*/ 0 h 4445540"/>
                <a:gd name="connsiteX2" fmla="*/ 5716403 w 5716403"/>
                <a:gd name="connsiteY2" fmla="*/ 4445540 h 4445540"/>
                <a:gd name="connsiteX3" fmla="*/ 0 w 5716403"/>
                <a:gd name="connsiteY3" fmla="*/ 4433965 h 4445540"/>
                <a:gd name="connsiteX4" fmla="*/ 1585732 w 5716403"/>
                <a:gd name="connsiteY4" fmla="*/ 0 h 444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6403" h="4445540">
                  <a:moveTo>
                    <a:pt x="1585732" y="0"/>
                  </a:moveTo>
                  <a:lnTo>
                    <a:pt x="5716403" y="0"/>
                  </a:lnTo>
                  <a:lnTo>
                    <a:pt x="5716403" y="4445540"/>
                  </a:lnTo>
                  <a:lnTo>
                    <a:pt x="0" y="4433965"/>
                  </a:lnTo>
                  <a:lnTo>
                    <a:pt x="1585732" y="0"/>
                  </a:lnTo>
                  <a:close/>
                </a:path>
              </a:pathLst>
            </a:custGeom>
            <a:gradFill>
              <a:gsLst>
                <a:gs pos="100000">
                  <a:srgbClr val="EBC17A"/>
                </a:gs>
                <a:gs pos="0">
                  <a:srgbClr val="F5DDB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19">
              <a:extLst>
                <a:ext uri="{FF2B5EF4-FFF2-40B4-BE49-F238E27FC236}">
                  <a16:creationId xmlns:a16="http://schemas.microsoft.com/office/drawing/2014/main" xmlns="" id="{F07E473D-468D-DC42-9F93-F4DDDD84EB45}"/>
                </a:ext>
              </a:extLst>
            </p:cNvPr>
            <p:cNvSpPr/>
            <p:nvPr/>
          </p:nvSpPr>
          <p:spPr>
            <a:xfrm flipV="1">
              <a:off x="5526471" y="4430789"/>
              <a:ext cx="6665527" cy="2427208"/>
            </a:xfrm>
            <a:custGeom>
              <a:avLst/>
              <a:gdLst>
                <a:gd name="connsiteX0" fmla="*/ 0 w 4130671"/>
                <a:gd name="connsiteY0" fmla="*/ 0 h 2412458"/>
                <a:gd name="connsiteX1" fmla="*/ 4130671 w 4130671"/>
                <a:gd name="connsiteY1" fmla="*/ 0 h 2412458"/>
                <a:gd name="connsiteX2" fmla="*/ 4130671 w 4130671"/>
                <a:gd name="connsiteY2" fmla="*/ 2412458 h 2412458"/>
                <a:gd name="connsiteX3" fmla="*/ 0 w 4130671"/>
                <a:gd name="connsiteY3" fmla="*/ 2412458 h 2412458"/>
                <a:gd name="connsiteX4" fmla="*/ 0 w 4130671"/>
                <a:gd name="connsiteY4" fmla="*/ 0 h 2412458"/>
                <a:gd name="connsiteX0" fmla="*/ 1608881 w 5739552"/>
                <a:gd name="connsiteY0" fmla="*/ 0 h 2424033"/>
                <a:gd name="connsiteX1" fmla="*/ 5739552 w 5739552"/>
                <a:gd name="connsiteY1" fmla="*/ 0 h 2424033"/>
                <a:gd name="connsiteX2" fmla="*/ 5739552 w 5739552"/>
                <a:gd name="connsiteY2" fmla="*/ 2412458 h 2424033"/>
                <a:gd name="connsiteX3" fmla="*/ 0 w 5739552"/>
                <a:gd name="connsiteY3" fmla="*/ 2424033 h 2424033"/>
                <a:gd name="connsiteX4" fmla="*/ 1608881 w 5739552"/>
                <a:gd name="connsiteY4" fmla="*/ 0 h 2424033"/>
                <a:gd name="connsiteX0" fmla="*/ 0 w 6665527"/>
                <a:gd name="connsiteY0" fmla="*/ 0 h 2424033"/>
                <a:gd name="connsiteX1" fmla="*/ 6665527 w 6665527"/>
                <a:gd name="connsiteY1" fmla="*/ 0 h 2424033"/>
                <a:gd name="connsiteX2" fmla="*/ 6665527 w 6665527"/>
                <a:gd name="connsiteY2" fmla="*/ 2412458 h 2424033"/>
                <a:gd name="connsiteX3" fmla="*/ 925975 w 6665527"/>
                <a:gd name="connsiteY3" fmla="*/ 2424033 h 2424033"/>
                <a:gd name="connsiteX4" fmla="*/ 0 w 6665527"/>
                <a:gd name="connsiteY4" fmla="*/ 0 h 2424033"/>
                <a:gd name="connsiteX0" fmla="*/ 0 w 6665527"/>
                <a:gd name="connsiteY0" fmla="*/ 0 h 2424033"/>
                <a:gd name="connsiteX1" fmla="*/ 6665527 w 6665527"/>
                <a:gd name="connsiteY1" fmla="*/ 0 h 2424033"/>
                <a:gd name="connsiteX2" fmla="*/ 6665527 w 6665527"/>
                <a:gd name="connsiteY2" fmla="*/ 2412458 h 2424033"/>
                <a:gd name="connsiteX3" fmla="*/ 960699 w 6665527"/>
                <a:gd name="connsiteY3" fmla="*/ 2424033 h 2424033"/>
                <a:gd name="connsiteX4" fmla="*/ 0 w 6665527"/>
                <a:gd name="connsiteY4" fmla="*/ 0 h 2424033"/>
                <a:gd name="connsiteX0" fmla="*/ 0 w 6665527"/>
                <a:gd name="connsiteY0" fmla="*/ 0 h 2427208"/>
                <a:gd name="connsiteX1" fmla="*/ 6665527 w 6665527"/>
                <a:gd name="connsiteY1" fmla="*/ 0 h 2427208"/>
                <a:gd name="connsiteX2" fmla="*/ 6665527 w 6665527"/>
                <a:gd name="connsiteY2" fmla="*/ 2412458 h 2427208"/>
                <a:gd name="connsiteX3" fmla="*/ 957524 w 6665527"/>
                <a:gd name="connsiteY3" fmla="*/ 2427208 h 2427208"/>
                <a:gd name="connsiteX4" fmla="*/ 0 w 6665527"/>
                <a:gd name="connsiteY4" fmla="*/ 0 h 242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5527" h="2427208">
                  <a:moveTo>
                    <a:pt x="0" y="0"/>
                  </a:moveTo>
                  <a:lnTo>
                    <a:pt x="6665527" y="0"/>
                  </a:lnTo>
                  <a:lnTo>
                    <a:pt x="6665527" y="2412458"/>
                  </a:lnTo>
                  <a:lnTo>
                    <a:pt x="957524" y="2427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图形 8">
            <a:extLst>
              <a:ext uri="{FF2B5EF4-FFF2-40B4-BE49-F238E27FC236}">
                <a16:creationId xmlns:a16="http://schemas.microsoft.com/office/drawing/2014/main" xmlns="" id="{56D873E7-B7CD-B842-820F-8745C86AD5F0}"/>
              </a:ext>
            </a:extLst>
          </p:cNvPr>
          <p:cNvGrpSpPr/>
          <p:nvPr/>
        </p:nvGrpSpPr>
        <p:grpSpPr>
          <a:xfrm>
            <a:off x="1112818" y="2804841"/>
            <a:ext cx="1317674" cy="1317674"/>
            <a:chOff x="1633232" y="438267"/>
            <a:chExt cx="884506" cy="884506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xmlns="" id="{7BA67DE2-BA4D-B14C-8738-B3CF5EB01BE6}"/>
                </a:ext>
              </a:extLst>
            </p:cNvPr>
            <p:cNvSpPr/>
            <p:nvPr/>
          </p:nvSpPr>
          <p:spPr>
            <a:xfrm>
              <a:off x="1633232" y="438267"/>
              <a:ext cx="884506" cy="884506"/>
            </a:xfrm>
            <a:custGeom>
              <a:avLst/>
              <a:gdLst>
                <a:gd name="connsiteX0" fmla="*/ 0 w 884506"/>
                <a:gd name="connsiteY0" fmla="*/ 0 h 884506"/>
                <a:gd name="connsiteX1" fmla="*/ 884506 w 884506"/>
                <a:gd name="connsiteY1" fmla="*/ 0 h 884506"/>
                <a:gd name="connsiteX2" fmla="*/ 884506 w 884506"/>
                <a:gd name="connsiteY2" fmla="*/ 884506 h 884506"/>
                <a:gd name="connsiteX3" fmla="*/ 0 w 884506"/>
                <a:gd name="connsiteY3" fmla="*/ 884506 h 8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506" h="884506">
                  <a:moveTo>
                    <a:pt x="0" y="0"/>
                  </a:moveTo>
                  <a:lnTo>
                    <a:pt x="884506" y="0"/>
                  </a:lnTo>
                  <a:lnTo>
                    <a:pt x="884506" y="884506"/>
                  </a:lnTo>
                  <a:lnTo>
                    <a:pt x="0" y="884506"/>
                  </a:lnTo>
                  <a:close/>
                </a:path>
              </a:pathLst>
            </a:custGeom>
            <a:noFill/>
            <a:ln w="730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xmlns="" id="{E965AD86-1D16-6A4B-9AEC-E76EA0F342DB}"/>
                </a:ext>
              </a:extLst>
            </p:cNvPr>
            <p:cNvSpPr/>
            <p:nvPr/>
          </p:nvSpPr>
          <p:spPr>
            <a:xfrm>
              <a:off x="1743795" y="585684"/>
              <a:ext cx="663379" cy="589670"/>
            </a:xfrm>
            <a:custGeom>
              <a:avLst/>
              <a:gdLst>
                <a:gd name="connsiteX0" fmla="*/ 442253 w 663379"/>
                <a:gd name="connsiteY0" fmla="*/ 221127 h 589670"/>
                <a:gd name="connsiteX1" fmla="*/ 294835 w 663379"/>
                <a:gd name="connsiteY1" fmla="*/ 368544 h 589670"/>
                <a:gd name="connsiteX2" fmla="*/ 515962 w 663379"/>
                <a:gd name="connsiteY2" fmla="*/ 589671 h 589670"/>
                <a:gd name="connsiteX3" fmla="*/ 663380 w 663379"/>
                <a:gd name="connsiteY3" fmla="*/ 0 h 589670"/>
                <a:gd name="connsiteX4" fmla="*/ 0 w 663379"/>
                <a:gd name="connsiteY4" fmla="*/ 257981 h 589670"/>
                <a:gd name="connsiteX5" fmla="*/ 147418 w 663379"/>
                <a:gd name="connsiteY5" fmla="*/ 331690 h 589670"/>
                <a:gd name="connsiteX6" fmla="*/ 221127 w 663379"/>
                <a:gd name="connsiteY6" fmla="*/ 552816 h 589670"/>
                <a:gd name="connsiteX7" fmla="*/ 331690 w 663379"/>
                <a:gd name="connsiteY7" fmla="*/ 405399 h 58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379" h="589670">
                  <a:moveTo>
                    <a:pt x="442253" y="221127"/>
                  </a:moveTo>
                  <a:lnTo>
                    <a:pt x="294835" y="368544"/>
                  </a:lnTo>
                  <a:lnTo>
                    <a:pt x="515962" y="589671"/>
                  </a:lnTo>
                  <a:lnTo>
                    <a:pt x="663380" y="0"/>
                  </a:lnTo>
                  <a:lnTo>
                    <a:pt x="0" y="257981"/>
                  </a:lnTo>
                  <a:lnTo>
                    <a:pt x="147418" y="331690"/>
                  </a:lnTo>
                  <a:lnTo>
                    <a:pt x="221127" y="552816"/>
                  </a:lnTo>
                  <a:lnTo>
                    <a:pt x="331690" y="405399"/>
                  </a:lnTo>
                </a:path>
              </a:pathLst>
            </a:custGeom>
            <a:noFill/>
            <a:ln w="730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1EAC4665-DF5D-7846-916C-9D96B56941E2}"/>
              </a:ext>
            </a:extLst>
          </p:cNvPr>
          <p:cNvGrpSpPr/>
          <p:nvPr/>
        </p:nvGrpSpPr>
        <p:grpSpPr>
          <a:xfrm>
            <a:off x="2785408" y="2060412"/>
            <a:ext cx="4773730" cy="2296994"/>
            <a:chOff x="874712" y="2060413"/>
            <a:chExt cx="4773730" cy="2296994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xmlns="" id="{632E27D4-EEA4-224D-AAFD-4348A57D06F8}"/>
                </a:ext>
              </a:extLst>
            </p:cNvPr>
            <p:cNvSpPr txBox="1"/>
            <p:nvPr/>
          </p:nvSpPr>
          <p:spPr>
            <a:xfrm>
              <a:off x="874714" y="2060413"/>
              <a:ext cx="428835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gradFill>
                    <a:gsLst>
                      <a:gs pos="100000">
                        <a:srgbClr val="EEC98A"/>
                      </a:gs>
                      <a:gs pos="0">
                        <a:srgbClr val="EEC98A"/>
                      </a:gs>
                    </a:gsLst>
                    <a:lin ang="5400000" scaled="1"/>
                  </a:gra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NO.1</a:t>
              </a:r>
            </a:p>
            <a:p>
              <a:r>
                <a:rPr kumimoji="1" lang="zh-CN" altLang="en-US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公司团队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xmlns="" id="{49596731-0287-984A-99EB-935BF3D17CAC}"/>
                </a:ext>
              </a:extLst>
            </p:cNvPr>
            <p:cNvSpPr txBox="1"/>
            <p:nvPr/>
          </p:nvSpPr>
          <p:spPr>
            <a:xfrm>
              <a:off x="874712" y="4080408"/>
              <a:ext cx="4773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EDUCATION</a:t>
              </a:r>
              <a:r>
                <a:rPr kumimoji="1" lang="en-US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·</a:t>
              </a:r>
              <a:r>
                <a:rPr kumimoji="1" lang="en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FINANCING PLAN</a:t>
              </a:r>
              <a:endParaRPr kumimoji="1" lang="zh-CN" altLang="en-US" sz="1200" i="1" dirty="0">
                <a:ln w="127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venir Medium Oblique" panose="02000503020000020003" pitchFamily="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30492" y="787651"/>
            <a:ext cx="2150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CFBF9"/>
                </a:solidFill>
              </a:rPr>
              <a:t>https://www.ypppt.com/</a:t>
            </a:r>
            <a:endParaRPr lang="zh-CN" altLang="en-US" sz="1100" dirty="0">
              <a:solidFill>
                <a:srgbClr val="FCFB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3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415C1F0C-8AB9-6943-B5AA-429E10F5CD72}"/>
              </a:ext>
            </a:extLst>
          </p:cNvPr>
          <p:cNvGrpSpPr/>
          <p:nvPr/>
        </p:nvGrpSpPr>
        <p:grpSpPr>
          <a:xfrm>
            <a:off x="5058137" y="0"/>
            <a:ext cx="3036174" cy="6858000"/>
            <a:chOff x="5058137" y="0"/>
            <a:chExt cx="3036174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3B16E50F-B645-494D-9A4F-F891567D0F1D}"/>
                </a:ext>
              </a:extLst>
            </p:cNvPr>
            <p:cNvSpPr/>
            <p:nvPr/>
          </p:nvSpPr>
          <p:spPr>
            <a:xfrm>
              <a:off x="5058137" y="0"/>
              <a:ext cx="3036174" cy="6858000"/>
            </a:xfrm>
            <a:prstGeom prst="rect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69F99F87-56DE-6945-ACE4-059B535564EA}"/>
                </a:ext>
              </a:extLst>
            </p:cNvPr>
            <p:cNvGrpSpPr/>
            <p:nvPr/>
          </p:nvGrpSpPr>
          <p:grpSpPr>
            <a:xfrm>
              <a:off x="5769295" y="1443724"/>
              <a:ext cx="1415772" cy="1011601"/>
              <a:chOff x="5769295" y="1162406"/>
              <a:chExt cx="1415772" cy="1011601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F330C7FD-02DF-A448-A776-B564008BEAE3}"/>
                  </a:ext>
                </a:extLst>
              </p:cNvPr>
              <p:cNvSpPr txBox="1"/>
              <p:nvPr/>
            </p:nvSpPr>
            <p:spPr>
              <a:xfrm>
                <a:off x="5769295" y="1835453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rgbClr val="000000"/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请输入副标题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7224A98C-6A51-2A4B-B373-DBCB5D1A2D65}"/>
                  </a:ext>
                </a:extLst>
              </p:cNvPr>
              <p:cNvSpPr txBox="1"/>
              <p:nvPr/>
            </p:nvSpPr>
            <p:spPr>
              <a:xfrm>
                <a:off x="5945624" y="1162406"/>
                <a:ext cx="10631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rgbClr val="000000"/>
                    </a:solidFill>
                    <a:latin typeface="DIN Alternate" panose="020B0500000000000000" pitchFamily="34" charset="0"/>
                    <a:ea typeface="Microsoft YaHei Light" panose="020B0503020204020204" pitchFamily="34" charset="-122"/>
                  </a:rPr>
                  <a:t>No.1</a:t>
                </a:r>
                <a:endParaRPr lang="zh-CN" altLang="en-US" sz="3600" dirty="0">
                  <a:solidFill>
                    <a:srgbClr val="000000"/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EDAADD96-B39B-C049-A54F-7E71EB39E212}"/>
                </a:ext>
              </a:extLst>
            </p:cNvPr>
            <p:cNvGrpSpPr/>
            <p:nvPr/>
          </p:nvGrpSpPr>
          <p:grpSpPr>
            <a:xfrm>
              <a:off x="5769295" y="2955230"/>
              <a:ext cx="1415772" cy="1011601"/>
              <a:chOff x="5769295" y="1162406"/>
              <a:chExt cx="1415772" cy="101160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26A872F7-071B-384D-A5F4-212359658FAD}"/>
                  </a:ext>
                </a:extLst>
              </p:cNvPr>
              <p:cNvSpPr txBox="1"/>
              <p:nvPr/>
            </p:nvSpPr>
            <p:spPr>
              <a:xfrm>
                <a:off x="5769295" y="1835453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rgbClr val="000000"/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请输入副标题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EB4E619B-5574-4F4E-A625-D2103BD81D9E}"/>
                  </a:ext>
                </a:extLst>
              </p:cNvPr>
              <p:cNvSpPr txBox="1"/>
              <p:nvPr/>
            </p:nvSpPr>
            <p:spPr>
              <a:xfrm>
                <a:off x="5945624" y="1162406"/>
                <a:ext cx="10631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rgbClr val="000000"/>
                    </a:solidFill>
                    <a:latin typeface="DIN Alternate" panose="020B0500000000000000" pitchFamily="34" charset="0"/>
                    <a:ea typeface="Microsoft YaHei Light" panose="020B0503020204020204" pitchFamily="34" charset="-122"/>
                  </a:rPr>
                  <a:t>No.2</a:t>
                </a:r>
                <a:endParaRPr lang="zh-CN" altLang="en-US" sz="3600" dirty="0">
                  <a:solidFill>
                    <a:srgbClr val="000000"/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D07E5BB0-63E7-8641-A7D6-CD09F051DA1F}"/>
                </a:ext>
              </a:extLst>
            </p:cNvPr>
            <p:cNvGrpSpPr/>
            <p:nvPr/>
          </p:nvGrpSpPr>
          <p:grpSpPr>
            <a:xfrm>
              <a:off x="5769295" y="4466735"/>
              <a:ext cx="1415772" cy="1011601"/>
              <a:chOff x="5769295" y="1162406"/>
              <a:chExt cx="1415772" cy="1011601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AC042189-B96D-894F-BB97-5FA5B8D93EF2}"/>
                  </a:ext>
                </a:extLst>
              </p:cNvPr>
              <p:cNvSpPr txBox="1"/>
              <p:nvPr/>
            </p:nvSpPr>
            <p:spPr>
              <a:xfrm>
                <a:off x="5769295" y="1835453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rgbClr val="000000"/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请输入副标题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80B43B75-DEFA-6548-A44B-4FF64C07038E}"/>
                  </a:ext>
                </a:extLst>
              </p:cNvPr>
              <p:cNvSpPr txBox="1"/>
              <p:nvPr/>
            </p:nvSpPr>
            <p:spPr>
              <a:xfrm>
                <a:off x="5945624" y="1162406"/>
                <a:ext cx="10631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rgbClr val="000000"/>
                    </a:solidFill>
                    <a:latin typeface="DIN Alternate" panose="020B0500000000000000" pitchFamily="34" charset="0"/>
                    <a:ea typeface="Microsoft YaHei Light" panose="020B0503020204020204" pitchFamily="34" charset="-122"/>
                  </a:rPr>
                  <a:t>No.3</a:t>
                </a:r>
                <a:endParaRPr lang="zh-CN" altLang="en-US" sz="3600" dirty="0">
                  <a:solidFill>
                    <a:srgbClr val="000000"/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endParaRP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694A0064-C3A8-3249-A5C4-6108AE63BFFF}"/>
              </a:ext>
            </a:extLst>
          </p:cNvPr>
          <p:cNvGrpSpPr/>
          <p:nvPr/>
        </p:nvGrpSpPr>
        <p:grpSpPr>
          <a:xfrm>
            <a:off x="8094311" y="0"/>
            <a:ext cx="4096115" cy="6858000"/>
            <a:chOff x="8094311" y="0"/>
            <a:chExt cx="4096115" cy="685800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55F7537B-7A23-A94F-89BB-7AE39733FA6F}"/>
                </a:ext>
              </a:extLst>
            </p:cNvPr>
            <p:cNvSpPr/>
            <p:nvPr/>
          </p:nvSpPr>
          <p:spPr>
            <a:xfrm>
              <a:off x="8094311" y="0"/>
              <a:ext cx="4096115" cy="6858000"/>
            </a:xfrm>
            <a:prstGeom prst="rect">
              <a:avLst/>
            </a:prstGeom>
            <a:gradFill>
              <a:gsLst>
                <a:gs pos="99000">
                  <a:srgbClr val="000000"/>
                </a:gs>
                <a:gs pos="0">
                  <a:srgbClr val="000000">
                    <a:alpha val="82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3" name="图形 51" descr="客户评价">
              <a:extLst>
                <a:ext uri="{FF2B5EF4-FFF2-40B4-BE49-F238E27FC236}">
                  <a16:creationId xmlns:a16="http://schemas.microsoft.com/office/drawing/2014/main" xmlns="" id="{F95949D8-73CE-6745-962E-2EB66A3CE628}"/>
                </a:ext>
              </a:extLst>
            </p:cNvPr>
            <p:cNvGrpSpPr/>
            <p:nvPr/>
          </p:nvGrpSpPr>
          <p:grpSpPr>
            <a:xfrm>
              <a:off x="8501505" y="1382710"/>
              <a:ext cx="622020" cy="622020"/>
              <a:chOff x="5638800" y="2971800"/>
              <a:chExt cx="914400" cy="914400"/>
            </a:xfrm>
            <a:solidFill>
              <a:schemeClr val="bg1"/>
            </a:solidFill>
          </p:grpSpPr>
          <p:sp>
            <p:nvSpPr>
              <p:cNvPr id="14" name="任意多边形: 形状 19">
                <a:extLst>
                  <a:ext uri="{FF2B5EF4-FFF2-40B4-BE49-F238E27FC236}">
                    <a16:creationId xmlns:a16="http://schemas.microsoft.com/office/drawing/2014/main" xmlns="" id="{B98BC066-D2A9-2846-8D8C-A756B47A4C04}"/>
                  </a:ext>
                </a:extLst>
              </p:cNvPr>
              <p:cNvSpPr/>
              <p:nvPr/>
            </p:nvSpPr>
            <p:spPr>
              <a:xfrm>
                <a:off x="6224302" y="3436144"/>
                <a:ext cx="142875" cy="142875"/>
              </a:xfrm>
              <a:custGeom>
                <a:avLst/>
                <a:gdLst>
                  <a:gd name="connsiteX0" fmla="*/ 148209 w 142875"/>
                  <a:gd name="connsiteY0" fmla="*/ 74104 h 142875"/>
                  <a:gd name="connsiteX1" fmla="*/ 74105 w 142875"/>
                  <a:gd name="connsiteY1" fmla="*/ 148209 h 142875"/>
                  <a:gd name="connsiteX2" fmla="*/ 0 w 142875"/>
                  <a:gd name="connsiteY2" fmla="*/ 74104 h 142875"/>
                  <a:gd name="connsiteX3" fmla="*/ 74105 w 142875"/>
                  <a:gd name="connsiteY3" fmla="*/ 0 h 142875"/>
                  <a:gd name="connsiteX4" fmla="*/ 148209 w 142875"/>
                  <a:gd name="connsiteY4" fmla="*/ 7410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8209" y="74104"/>
                    </a:moveTo>
                    <a:cubicBezTo>
                      <a:pt x="148209" y="115031"/>
                      <a:pt x="115031" y="148209"/>
                      <a:pt x="74105" y="148209"/>
                    </a:cubicBezTo>
                    <a:cubicBezTo>
                      <a:pt x="33178" y="148209"/>
                      <a:pt x="0" y="115031"/>
                      <a:pt x="0" y="74104"/>
                    </a:cubicBezTo>
                    <a:cubicBezTo>
                      <a:pt x="0" y="33178"/>
                      <a:pt x="33178" y="0"/>
                      <a:pt x="74105" y="0"/>
                    </a:cubicBezTo>
                    <a:cubicBezTo>
                      <a:pt x="115031" y="0"/>
                      <a:pt x="148209" y="33178"/>
                      <a:pt x="148209" y="74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任意多边形: 形状 20">
                <a:extLst>
                  <a:ext uri="{FF2B5EF4-FFF2-40B4-BE49-F238E27FC236}">
                    <a16:creationId xmlns:a16="http://schemas.microsoft.com/office/drawing/2014/main" xmlns="" id="{17CE1102-16CA-0F4F-BECB-C6754F691640}"/>
                  </a:ext>
                </a:extLst>
              </p:cNvPr>
              <p:cNvSpPr/>
              <p:nvPr/>
            </p:nvSpPr>
            <p:spPr>
              <a:xfrm>
                <a:off x="5829110" y="3436144"/>
                <a:ext cx="142875" cy="142875"/>
              </a:xfrm>
              <a:custGeom>
                <a:avLst/>
                <a:gdLst>
                  <a:gd name="connsiteX0" fmla="*/ 148209 w 142875"/>
                  <a:gd name="connsiteY0" fmla="*/ 74104 h 142875"/>
                  <a:gd name="connsiteX1" fmla="*/ 74105 w 142875"/>
                  <a:gd name="connsiteY1" fmla="*/ 148209 h 142875"/>
                  <a:gd name="connsiteX2" fmla="*/ 0 w 142875"/>
                  <a:gd name="connsiteY2" fmla="*/ 74104 h 142875"/>
                  <a:gd name="connsiteX3" fmla="*/ 74105 w 142875"/>
                  <a:gd name="connsiteY3" fmla="*/ 0 h 142875"/>
                  <a:gd name="connsiteX4" fmla="*/ 148209 w 142875"/>
                  <a:gd name="connsiteY4" fmla="*/ 7410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8209" y="74104"/>
                    </a:moveTo>
                    <a:cubicBezTo>
                      <a:pt x="148209" y="115031"/>
                      <a:pt x="115031" y="148209"/>
                      <a:pt x="74105" y="148209"/>
                    </a:cubicBezTo>
                    <a:cubicBezTo>
                      <a:pt x="33178" y="148209"/>
                      <a:pt x="0" y="115031"/>
                      <a:pt x="0" y="74104"/>
                    </a:cubicBezTo>
                    <a:cubicBezTo>
                      <a:pt x="0" y="33178"/>
                      <a:pt x="33178" y="0"/>
                      <a:pt x="74105" y="0"/>
                    </a:cubicBezTo>
                    <a:cubicBezTo>
                      <a:pt x="115031" y="0"/>
                      <a:pt x="148209" y="33178"/>
                      <a:pt x="148209" y="74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任意多边形: 形状 21">
                <a:extLst>
                  <a:ext uri="{FF2B5EF4-FFF2-40B4-BE49-F238E27FC236}">
                    <a16:creationId xmlns:a16="http://schemas.microsoft.com/office/drawing/2014/main" xmlns="" id="{50A5596C-82DE-E04C-A6BD-E234E3A73AF0}"/>
                  </a:ext>
                </a:extLst>
              </p:cNvPr>
              <p:cNvSpPr/>
              <p:nvPr/>
            </p:nvSpPr>
            <p:spPr>
              <a:xfrm>
                <a:off x="6178296" y="3604450"/>
                <a:ext cx="266700" cy="142875"/>
              </a:xfrm>
              <a:custGeom>
                <a:avLst/>
                <a:gdLst>
                  <a:gd name="connsiteX0" fmla="*/ 253556 w 266700"/>
                  <a:gd name="connsiteY0" fmla="*/ 44101 h 142875"/>
                  <a:gd name="connsiteX1" fmla="*/ 181070 w 266700"/>
                  <a:gd name="connsiteY1" fmla="*/ 9526 h 142875"/>
                  <a:gd name="connsiteX2" fmla="*/ 120110 w 266700"/>
                  <a:gd name="connsiteY2" fmla="*/ 1 h 142875"/>
                  <a:gd name="connsiteX3" fmla="*/ 59246 w 266700"/>
                  <a:gd name="connsiteY3" fmla="*/ 9526 h 142875"/>
                  <a:gd name="connsiteX4" fmla="*/ 3429 w 266700"/>
                  <a:gd name="connsiteY4" fmla="*/ 33529 h 142875"/>
                  <a:gd name="connsiteX5" fmla="*/ 0 w 266700"/>
                  <a:gd name="connsiteY5" fmla="*/ 37434 h 142875"/>
                  <a:gd name="connsiteX6" fmla="*/ 76200 w 266700"/>
                  <a:gd name="connsiteY6" fmla="*/ 75534 h 142875"/>
                  <a:gd name="connsiteX7" fmla="*/ 104013 w 266700"/>
                  <a:gd name="connsiteY7" fmla="*/ 131446 h 142875"/>
                  <a:gd name="connsiteX8" fmla="*/ 104013 w 266700"/>
                  <a:gd name="connsiteY8" fmla="*/ 148400 h 142875"/>
                  <a:gd name="connsiteX9" fmla="*/ 268319 w 266700"/>
                  <a:gd name="connsiteY9" fmla="*/ 148400 h 142875"/>
                  <a:gd name="connsiteX10" fmla="*/ 268319 w 266700"/>
                  <a:gd name="connsiteY10" fmla="*/ 73819 h 142875"/>
                  <a:gd name="connsiteX11" fmla="*/ 253556 w 266700"/>
                  <a:gd name="connsiteY11" fmla="*/ 44101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6700" h="142875">
                    <a:moveTo>
                      <a:pt x="253556" y="44101"/>
                    </a:moveTo>
                    <a:cubicBezTo>
                      <a:pt x="232176" y="27474"/>
                      <a:pt x="207446" y="15679"/>
                      <a:pt x="181070" y="9526"/>
                    </a:cubicBezTo>
                    <a:cubicBezTo>
                      <a:pt x="161246" y="3734"/>
                      <a:pt x="140756" y="532"/>
                      <a:pt x="120110" y="1"/>
                    </a:cubicBezTo>
                    <a:cubicBezTo>
                      <a:pt x="99448" y="-46"/>
                      <a:pt x="78906" y="3169"/>
                      <a:pt x="59246" y="9526"/>
                    </a:cubicBezTo>
                    <a:cubicBezTo>
                      <a:pt x="39570" y="14764"/>
                      <a:pt x="20765" y="22851"/>
                      <a:pt x="3429" y="33529"/>
                    </a:cubicBezTo>
                    <a:lnTo>
                      <a:pt x="0" y="37434"/>
                    </a:lnTo>
                    <a:cubicBezTo>
                      <a:pt x="27693" y="44909"/>
                      <a:pt x="53604" y="57865"/>
                      <a:pt x="76200" y="75534"/>
                    </a:cubicBezTo>
                    <a:cubicBezTo>
                      <a:pt x="93960" y="88582"/>
                      <a:pt x="104321" y="109409"/>
                      <a:pt x="104013" y="131446"/>
                    </a:cubicBezTo>
                    <a:lnTo>
                      <a:pt x="104013" y="148400"/>
                    </a:lnTo>
                    <a:lnTo>
                      <a:pt x="268319" y="148400"/>
                    </a:lnTo>
                    <a:lnTo>
                      <a:pt x="268319" y="73819"/>
                    </a:lnTo>
                    <a:cubicBezTo>
                      <a:pt x="268644" y="62075"/>
                      <a:pt x="263111" y="50937"/>
                      <a:pt x="253556" y="44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任意多边形: 形状 22">
                <a:extLst>
                  <a:ext uri="{FF2B5EF4-FFF2-40B4-BE49-F238E27FC236}">
                    <a16:creationId xmlns:a16="http://schemas.microsoft.com/office/drawing/2014/main" xmlns="" id="{BF40C524-67E3-2649-B5C3-6423820137CF}"/>
                  </a:ext>
                </a:extLst>
              </p:cNvPr>
              <p:cNvSpPr/>
              <p:nvPr/>
            </p:nvSpPr>
            <p:spPr>
              <a:xfrm>
                <a:off x="5754910" y="3604450"/>
                <a:ext cx="266700" cy="142875"/>
              </a:xfrm>
              <a:custGeom>
                <a:avLst/>
                <a:gdLst>
                  <a:gd name="connsiteX0" fmla="*/ 164687 w 266700"/>
                  <a:gd name="connsiteY0" fmla="*/ 131446 h 142875"/>
                  <a:gd name="connsiteX1" fmla="*/ 191453 w 266700"/>
                  <a:gd name="connsiteY1" fmla="*/ 76486 h 142875"/>
                  <a:gd name="connsiteX2" fmla="*/ 192500 w 266700"/>
                  <a:gd name="connsiteY2" fmla="*/ 75534 h 142875"/>
                  <a:gd name="connsiteX3" fmla="*/ 193739 w 266700"/>
                  <a:gd name="connsiteY3" fmla="*/ 74677 h 142875"/>
                  <a:gd name="connsiteX4" fmla="*/ 268700 w 266700"/>
                  <a:gd name="connsiteY4" fmla="*/ 37529 h 142875"/>
                  <a:gd name="connsiteX5" fmla="*/ 263271 w 266700"/>
                  <a:gd name="connsiteY5" fmla="*/ 31338 h 142875"/>
                  <a:gd name="connsiteX6" fmla="*/ 209169 w 266700"/>
                  <a:gd name="connsiteY6" fmla="*/ 9526 h 142875"/>
                  <a:gd name="connsiteX7" fmla="*/ 148304 w 266700"/>
                  <a:gd name="connsiteY7" fmla="*/ 1 h 142875"/>
                  <a:gd name="connsiteX8" fmla="*/ 87344 w 266700"/>
                  <a:gd name="connsiteY8" fmla="*/ 9526 h 142875"/>
                  <a:gd name="connsiteX9" fmla="*/ 14859 w 266700"/>
                  <a:gd name="connsiteY9" fmla="*/ 44101 h 142875"/>
                  <a:gd name="connsiteX10" fmla="*/ 0 w 266700"/>
                  <a:gd name="connsiteY10" fmla="*/ 73819 h 142875"/>
                  <a:gd name="connsiteX11" fmla="*/ 0 w 266700"/>
                  <a:gd name="connsiteY11" fmla="*/ 148400 h 142875"/>
                  <a:gd name="connsiteX12" fmla="*/ 164687 w 266700"/>
                  <a:gd name="connsiteY12" fmla="*/ 14840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6700" h="142875">
                    <a:moveTo>
                      <a:pt x="164687" y="131446"/>
                    </a:moveTo>
                    <a:cubicBezTo>
                      <a:pt x="164702" y="109990"/>
                      <a:pt x="174570" y="89728"/>
                      <a:pt x="191453" y="76486"/>
                    </a:cubicBezTo>
                    <a:lnTo>
                      <a:pt x="192500" y="75534"/>
                    </a:lnTo>
                    <a:lnTo>
                      <a:pt x="193739" y="74677"/>
                    </a:lnTo>
                    <a:cubicBezTo>
                      <a:pt x="216602" y="58406"/>
                      <a:pt x="241905" y="45867"/>
                      <a:pt x="268700" y="37529"/>
                    </a:cubicBezTo>
                    <a:cubicBezTo>
                      <a:pt x="266795" y="35529"/>
                      <a:pt x="264986" y="33433"/>
                      <a:pt x="263271" y="31338"/>
                    </a:cubicBezTo>
                    <a:cubicBezTo>
                      <a:pt x="246372" y="21520"/>
                      <a:pt x="228152" y="14175"/>
                      <a:pt x="209169" y="9526"/>
                    </a:cubicBezTo>
                    <a:cubicBezTo>
                      <a:pt x="189376" y="3742"/>
                      <a:pt x="168918" y="541"/>
                      <a:pt x="148304" y="1"/>
                    </a:cubicBezTo>
                    <a:cubicBezTo>
                      <a:pt x="127609" y="-53"/>
                      <a:pt x="107036" y="3162"/>
                      <a:pt x="87344" y="9526"/>
                    </a:cubicBezTo>
                    <a:cubicBezTo>
                      <a:pt x="61338" y="16700"/>
                      <a:pt x="36801" y="28404"/>
                      <a:pt x="14859" y="44101"/>
                    </a:cubicBezTo>
                    <a:cubicBezTo>
                      <a:pt x="5620" y="51212"/>
                      <a:pt x="146" y="62162"/>
                      <a:pt x="0" y="73819"/>
                    </a:cubicBezTo>
                    <a:lnTo>
                      <a:pt x="0" y="148400"/>
                    </a:lnTo>
                    <a:lnTo>
                      <a:pt x="164687" y="148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任意多边形: 形状 23">
                <a:extLst>
                  <a:ext uri="{FF2B5EF4-FFF2-40B4-BE49-F238E27FC236}">
                    <a16:creationId xmlns:a16="http://schemas.microsoft.com/office/drawing/2014/main" xmlns="" id="{067E6E55-40C0-E04A-85ED-F591DDB4B70D}"/>
                  </a:ext>
                </a:extLst>
              </p:cNvPr>
              <p:cNvSpPr/>
              <p:nvPr/>
            </p:nvSpPr>
            <p:spPr>
              <a:xfrm>
                <a:off x="5952553" y="3662170"/>
                <a:ext cx="295275" cy="142875"/>
              </a:xfrm>
              <a:custGeom>
                <a:avLst/>
                <a:gdLst>
                  <a:gd name="connsiteX0" fmla="*/ 0 w 295275"/>
                  <a:gd name="connsiteY0" fmla="*/ 147830 h 142875"/>
                  <a:gd name="connsiteX1" fmla="*/ 0 w 295275"/>
                  <a:gd name="connsiteY1" fmla="*/ 73725 h 142875"/>
                  <a:gd name="connsiteX2" fmla="*/ 14859 w 295275"/>
                  <a:gd name="connsiteY2" fmla="*/ 44103 h 142875"/>
                  <a:gd name="connsiteX3" fmla="*/ 87344 w 295275"/>
                  <a:gd name="connsiteY3" fmla="*/ 9527 h 142875"/>
                  <a:gd name="connsiteX4" fmla="*/ 148209 w 295275"/>
                  <a:gd name="connsiteY4" fmla="*/ 2 h 142875"/>
                  <a:gd name="connsiteX5" fmla="*/ 209169 w 295275"/>
                  <a:gd name="connsiteY5" fmla="*/ 9527 h 142875"/>
                  <a:gd name="connsiteX6" fmla="*/ 281654 w 295275"/>
                  <a:gd name="connsiteY6" fmla="*/ 44103 h 142875"/>
                  <a:gd name="connsiteX7" fmla="*/ 296513 w 295275"/>
                  <a:gd name="connsiteY7" fmla="*/ 73725 h 142875"/>
                  <a:gd name="connsiteX8" fmla="*/ 296513 w 295275"/>
                  <a:gd name="connsiteY8" fmla="*/ 14783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275" h="142875">
                    <a:moveTo>
                      <a:pt x="0" y="147830"/>
                    </a:moveTo>
                    <a:lnTo>
                      <a:pt x="0" y="73725"/>
                    </a:lnTo>
                    <a:cubicBezTo>
                      <a:pt x="45" y="62070"/>
                      <a:pt x="5544" y="51107"/>
                      <a:pt x="14859" y="44103"/>
                    </a:cubicBezTo>
                    <a:cubicBezTo>
                      <a:pt x="36757" y="28332"/>
                      <a:pt x="61308" y="16621"/>
                      <a:pt x="87344" y="9527"/>
                    </a:cubicBezTo>
                    <a:cubicBezTo>
                      <a:pt x="106995" y="3128"/>
                      <a:pt x="127543" y="-88"/>
                      <a:pt x="148209" y="2"/>
                    </a:cubicBezTo>
                    <a:cubicBezTo>
                      <a:pt x="168859" y="487"/>
                      <a:pt x="189355" y="3690"/>
                      <a:pt x="209169" y="9527"/>
                    </a:cubicBezTo>
                    <a:cubicBezTo>
                      <a:pt x="235573" y="15599"/>
                      <a:pt x="260319" y="27402"/>
                      <a:pt x="281654" y="44103"/>
                    </a:cubicBezTo>
                    <a:cubicBezTo>
                      <a:pt x="291244" y="50876"/>
                      <a:pt x="296819" y="61990"/>
                      <a:pt x="296513" y="73725"/>
                    </a:cubicBezTo>
                    <a:lnTo>
                      <a:pt x="296513" y="14783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任意多边形: 形状 24">
                <a:extLst>
                  <a:ext uri="{FF2B5EF4-FFF2-40B4-BE49-F238E27FC236}">
                    <a16:creationId xmlns:a16="http://schemas.microsoft.com/office/drawing/2014/main" xmlns="" id="{B616BD59-5CD5-C947-A253-238D2E3E2E74}"/>
                  </a:ext>
                </a:extLst>
              </p:cNvPr>
              <p:cNvSpPr/>
              <p:nvPr/>
            </p:nvSpPr>
            <p:spPr>
              <a:xfrm>
                <a:off x="6026658" y="3493770"/>
                <a:ext cx="142875" cy="142875"/>
              </a:xfrm>
              <a:custGeom>
                <a:avLst/>
                <a:gdLst>
                  <a:gd name="connsiteX0" fmla="*/ 148209 w 142875"/>
                  <a:gd name="connsiteY0" fmla="*/ 74105 h 142875"/>
                  <a:gd name="connsiteX1" fmla="*/ 74105 w 142875"/>
                  <a:gd name="connsiteY1" fmla="*/ 148209 h 142875"/>
                  <a:gd name="connsiteX2" fmla="*/ 0 w 142875"/>
                  <a:gd name="connsiteY2" fmla="*/ 74105 h 142875"/>
                  <a:gd name="connsiteX3" fmla="*/ 74105 w 142875"/>
                  <a:gd name="connsiteY3" fmla="*/ 0 h 142875"/>
                  <a:gd name="connsiteX4" fmla="*/ 148209 w 142875"/>
                  <a:gd name="connsiteY4" fmla="*/ 7410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8209" y="74105"/>
                    </a:moveTo>
                    <a:cubicBezTo>
                      <a:pt x="148209" y="115031"/>
                      <a:pt x="115031" y="148209"/>
                      <a:pt x="74105" y="148209"/>
                    </a:cubicBezTo>
                    <a:cubicBezTo>
                      <a:pt x="33178" y="148209"/>
                      <a:pt x="0" y="115031"/>
                      <a:pt x="0" y="74105"/>
                    </a:cubicBezTo>
                    <a:cubicBezTo>
                      <a:pt x="0" y="33178"/>
                      <a:pt x="33178" y="0"/>
                      <a:pt x="74105" y="0"/>
                    </a:cubicBezTo>
                    <a:cubicBezTo>
                      <a:pt x="115031" y="0"/>
                      <a:pt x="148209" y="33178"/>
                      <a:pt x="148209" y="741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任意多边形: 形状 25">
                <a:extLst>
                  <a:ext uri="{FF2B5EF4-FFF2-40B4-BE49-F238E27FC236}">
                    <a16:creationId xmlns:a16="http://schemas.microsoft.com/office/drawing/2014/main" xmlns="" id="{B9FFE060-6EA4-B541-A081-EBC869735247}"/>
                  </a:ext>
                </a:extLst>
              </p:cNvPr>
              <p:cNvSpPr/>
              <p:nvPr/>
            </p:nvSpPr>
            <p:spPr>
              <a:xfrm>
                <a:off x="5755481" y="3048000"/>
                <a:ext cx="685800" cy="342900"/>
              </a:xfrm>
              <a:custGeom>
                <a:avLst/>
                <a:gdLst>
                  <a:gd name="connsiteX0" fmla="*/ 654844 w 685800"/>
                  <a:gd name="connsiteY0" fmla="*/ 0 h 342900"/>
                  <a:gd name="connsiteX1" fmla="*/ 38100 w 685800"/>
                  <a:gd name="connsiteY1" fmla="*/ 0 h 342900"/>
                  <a:gd name="connsiteX2" fmla="*/ 0 w 685800"/>
                  <a:gd name="connsiteY2" fmla="*/ 38100 h 342900"/>
                  <a:gd name="connsiteX3" fmla="*/ 0 w 685800"/>
                  <a:gd name="connsiteY3" fmla="*/ 247650 h 342900"/>
                  <a:gd name="connsiteX4" fmla="*/ 38100 w 685800"/>
                  <a:gd name="connsiteY4" fmla="*/ 285750 h 342900"/>
                  <a:gd name="connsiteX5" fmla="*/ 178594 w 685800"/>
                  <a:gd name="connsiteY5" fmla="*/ 285750 h 342900"/>
                  <a:gd name="connsiteX6" fmla="*/ 178594 w 685800"/>
                  <a:gd name="connsiteY6" fmla="*/ 342900 h 342900"/>
                  <a:gd name="connsiteX7" fmla="*/ 238601 w 685800"/>
                  <a:gd name="connsiteY7" fmla="*/ 285750 h 342900"/>
                  <a:gd name="connsiteX8" fmla="*/ 303371 w 685800"/>
                  <a:gd name="connsiteY8" fmla="*/ 285750 h 342900"/>
                  <a:gd name="connsiteX9" fmla="*/ 340519 w 685800"/>
                  <a:gd name="connsiteY9" fmla="*/ 342900 h 342900"/>
                  <a:gd name="connsiteX10" fmla="*/ 374809 w 685800"/>
                  <a:gd name="connsiteY10" fmla="*/ 285750 h 342900"/>
                  <a:gd name="connsiteX11" fmla="*/ 442436 w 685800"/>
                  <a:gd name="connsiteY11" fmla="*/ 285750 h 342900"/>
                  <a:gd name="connsiteX12" fmla="*/ 502444 w 685800"/>
                  <a:gd name="connsiteY12" fmla="*/ 342900 h 342900"/>
                  <a:gd name="connsiteX13" fmla="*/ 502444 w 685800"/>
                  <a:gd name="connsiteY13" fmla="*/ 285750 h 342900"/>
                  <a:gd name="connsiteX14" fmla="*/ 654844 w 685800"/>
                  <a:gd name="connsiteY14" fmla="*/ 285750 h 342900"/>
                  <a:gd name="connsiteX15" fmla="*/ 692944 w 685800"/>
                  <a:gd name="connsiteY15" fmla="*/ 247650 h 342900"/>
                  <a:gd name="connsiteX16" fmla="*/ 692944 w 685800"/>
                  <a:gd name="connsiteY16" fmla="*/ 38100 h 342900"/>
                  <a:gd name="connsiteX17" fmla="*/ 654844 w 685800"/>
                  <a:gd name="connsiteY17" fmla="*/ 0 h 342900"/>
                  <a:gd name="connsiteX18" fmla="*/ 95250 w 685800"/>
                  <a:gd name="connsiteY18" fmla="*/ 85725 h 342900"/>
                  <a:gd name="connsiteX19" fmla="*/ 540544 w 685800"/>
                  <a:gd name="connsiteY19" fmla="*/ 85725 h 342900"/>
                  <a:gd name="connsiteX20" fmla="*/ 540544 w 685800"/>
                  <a:gd name="connsiteY20" fmla="*/ 104775 h 342900"/>
                  <a:gd name="connsiteX21" fmla="*/ 95250 w 685800"/>
                  <a:gd name="connsiteY21" fmla="*/ 104775 h 342900"/>
                  <a:gd name="connsiteX22" fmla="*/ 445294 w 685800"/>
                  <a:gd name="connsiteY22" fmla="*/ 200025 h 342900"/>
                  <a:gd name="connsiteX23" fmla="*/ 95250 w 685800"/>
                  <a:gd name="connsiteY23" fmla="*/ 200025 h 342900"/>
                  <a:gd name="connsiteX24" fmla="*/ 95250 w 685800"/>
                  <a:gd name="connsiteY24" fmla="*/ 180975 h 342900"/>
                  <a:gd name="connsiteX25" fmla="*/ 445294 w 685800"/>
                  <a:gd name="connsiteY25" fmla="*/ 180975 h 342900"/>
                  <a:gd name="connsiteX26" fmla="*/ 597694 w 685800"/>
                  <a:gd name="connsiteY26" fmla="*/ 152400 h 342900"/>
                  <a:gd name="connsiteX27" fmla="*/ 95250 w 685800"/>
                  <a:gd name="connsiteY27" fmla="*/ 152400 h 342900"/>
                  <a:gd name="connsiteX28" fmla="*/ 95250 w 685800"/>
                  <a:gd name="connsiteY28" fmla="*/ 133350 h 342900"/>
                  <a:gd name="connsiteX29" fmla="*/ 597694 w 685800"/>
                  <a:gd name="connsiteY29" fmla="*/ 13335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85800" h="342900">
                    <a:moveTo>
                      <a:pt x="654844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247650"/>
                    </a:lnTo>
                    <a:cubicBezTo>
                      <a:pt x="0" y="268692"/>
                      <a:pt x="17058" y="285750"/>
                      <a:pt x="38100" y="285750"/>
                    </a:cubicBezTo>
                    <a:lnTo>
                      <a:pt x="178594" y="285750"/>
                    </a:lnTo>
                    <a:lnTo>
                      <a:pt x="178594" y="342900"/>
                    </a:lnTo>
                    <a:lnTo>
                      <a:pt x="238601" y="285750"/>
                    </a:lnTo>
                    <a:lnTo>
                      <a:pt x="303371" y="285750"/>
                    </a:lnTo>
                    <a:lnTo>
                      <a:pt x="340519" y="342900"/>
                    </a:lnTo>
                    <a:lnTo>
                      <a:pt x="374809" y="285750"/>
                    </a:lnTo>
                    <a:lnTo>
                      <a:pt x="442436" y="285750"/>
                    </a:lnTo>
                    <a:lnTo>
                      <a:pt x="502444" y="342900"/>
                    </a:lnTo>
                    <a:lnTo>
                      <a:pt x="502444" y="285750"/>
                    </a:lnTo>
                    <a:lnTo>
                      <a:pt x="654844" y="285750"/>
                    </a:lnTo>
                    <a:cubicBezTo>
                      <a:pt x="675885" y="285750"/>
                      <a:pt x="692944" y="268692"/>
                      <a:pt x="692944" y="247650"/>
                    </a:cubicBezTo>
                    <a:lnTo>
                      <a:pt x="692944" y="38100"/>
                    </a:lnTo>
                    <a:cubicBezTo>
                      <a:pt x="692944" y="17058"/>
                      <a:pt x="675885" y="0"/>
                      <a:pt x="654844" y="0"/>
                    </a:cubicBezTo>
                    <a:close/>
                    <a:moveTo>
                      <a:pt x="95250" y="85725"/>
                    </a:moveTo>
                    <a:lnTo>
                      <a:pt x="540544" y="85725"/>
                    </a:lnTo>
                    <a:lnTo>
                      <a:pt x="540544" y="104775"/>
                    </a:lnTo>
                    <a:lnTo>
                      <a:pt x="95250" y="104775"/>
                    </a:lnTo>
                    <a:close/>
                    <a:moveTo>
                      <a:pt x="445294" y="200025"/>
                    </a:moveTo>
                    <a:lnTo>
                      <a:pt x="95250" y="200025"/>
                    </a:lnTo>
                    <a:lnTo>
                      <a:pt x="95250" y="180975"/>
                    </a:lnTo>
                    <a:lnTo>
                      <a:pt x="445294" y="180975"/>
                    </a:lnTo>
                    <a:close/>
                    <a:moveTo>
                      <a:pt x="597694" y="152400"/>
                    </a:moveTo>
                    <a:lnTo>
                      <a:pt x="95250" y="152400"/>
                    </a:lnTo>
                    <a:lnTo>
                      <a:pt x="95250" y="133350"/>
                    </a:lnTo>
                    <a:lnTo>
                      <a:pt x="597694" y="1333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0FEBEFB1-D0AB-424F-81C0-804684779B35}"/>
                </a:ext>
              </a:extLst>
            </p:cNvPr>
            <p:cNvSpPr txBox="1"/>
            <p:nvPr/>
          </p:nvSpPr>
          <p:spPr>
            <a:xfrm>
              <a:off x="8489320" y="2066079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请输入标题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7F846794-23F4-B345-86E7-CD26D0AC6742}"/>
                </a:ext>
              </a:extLst>
            </p:cNvPr>
            <p:cNvSpPr/>
            <p:nvPr/>
          </p:nvSpPr>
          <p:spPr>
            <a:xfrm>
              <a:off x="8489320" y="4403767"/>
              <a:ext cx="2728908" cy="845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请输入文本内容，以一段话的形式，进行描述，尽量保证观点传达清晰。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4D2CDD4-19D5-344F-A490-84434669D3EE}"/>
                </a:ext>
              </a:extLst>
            </p:cNvPr>
            <p:cNvSpPr/>
            <p:nvPr/>
          </p:nvSpPr>
          <p:spPr>
            <a:xfrm>
              <a:off x="8489320" y="3257696"/>
              <a:ext cx="2728908" cy="845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请输入文本内容，以一段话的形式，进行描述，尽量保证观点传达清晰。</a:t>
              </a:r>
            </a:p>
          </p:txBody>
        </p:sp>
        <p:cxnSp>
          <p:nvCxnSpPr>
            <p:cNvPr id="24" name="直接连接符 53">
              <a:extLst>
                <a:ext uri="{FF2B5EF4-FFF2-40B4-BE49-F238E27FC236}">
                  <a16:creationId xmlns:a16="http://schemas.microsoft.com/office/drawing/2014/main" xmlns="" id="{4A7CEC02-523D-F04F-BB0B-0CA8DCCB3461}"/>
                </a:ext>
              </a:extLst>
            </p:cNvPr>
            <p:cNvCxnSpPr/>
            <p:nvPr/>
          </p:nvCxnSpPr>
          <p:spPr>
            <a:xfrm>
              <a:off x="8595074" y="2683874"/>
              <a:ext cx="117884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34D2F6AD-C8F5-FF4F-A6A1-D0D5A5FD03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3" y="-1"/>
            <a:ext cx="5053584" cy="6858001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5D72140-1E2C-F748-AE56-7AF4057B10D9}"/>
              </a:ext>
            </a:extLst>
          </p:cNvPr>
          <p:cNvGrpSpPr/>
          <p:nvPr/>
        </p:nvGrpSpPr>
        <p:grpSpPr>
          <a:xfrm>
            <a:off x="874713" y="657225"/>
            <a:ext cx="10498711" cy="523220"/>
            <a:chOff x="874713" y="538490"/>
            <a:chExt cx="10498711" cy="52322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1E083F70-4CA6-9945-8AE4-83F87FAD4B27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45898D56-1490-F845-A3A1-F7725AD55B06}"/>
                </a:ext>
              </a:extLst>
            </p:cNvPr>
            <p:cNvSpPr/>
            <p:nvPr/>
          </p:nvSpPr>
          <p:spPr>
            <a:xfrm>
              <a:off x="1008692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公司团队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0F13E2E2-7DBF-A64F-856F-2992D6A9EC5D}"/>
                </a:ext>
              </a:extLst>
            </p:cNvPr>
            <p:cNvSpPr/>
            <p:nvPr/>
          </p:nvSpPr>
          <p:spPr>
            <a:xfrm>
              <a:off x="2629649" y="611308"/>
              <a:ext cx="16008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COMPANY TEAM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C71F82C2-329F-5D40-A47B-069FD73A3647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01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155A4B88-A2FB-F845-85FE-96AD5B9E9795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94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组合 2054">
            <a:extLst>
              <a:ext uri="{FF2B5EF4-FFF2-40B4-BE49-F238E27FC236}">
                <a16:creationId xmlns:a16="http://schemas.microsoft.com/office/drawing/2014/main" xmlns="" id="{9B2E275B-7453-7C42-9755-E16E1AA5B23A}"/>
              </a:ext>
            </a:extLst>
          </p:cNvPr>
          <p:cNvGrpSpPr/>
          <p:nvPr/>
        </p:nvGrpSpPr>
        <p:grpSpPr>
          <a:xfrm>
            <a:off x="874713" y="1893968"/>
            <a:ext cx="2894388" cy="1209713"/>
            <a:chOff x="874713" y="2164962"/>
            <a:chExt cx="2894388" cy="1209713"/>
          </a:xfrm>
        </p:grpSpPr>
        <p:grpSp>
          <p:nvGrpSpPr>
            <p:cNvPr id="497" name="组合 496">
              <a:extLst>
                <a:ext uri="{FF2B5EF4-FFF2-40B4-BE49-F238E27FC236}">
                  <a16:creationId xmlns:a16="http://schemas.microsoft.com/office/drawing/2014/main" xmlns="" id="{0EDC02C6-7FAE-E242-A52F-9AB31C2B44ED}"/>
                </a:ext>
              </a:extLst>
            </p:cNvPr>
            <p:cNvGrpSpPr/>
            <p:nvPr/>
          </p:nvGrpSpPr>
          <p:grpSpPr>
            <a:xfrm>
              <a:off x="874713" y="2168912"/>
              <a:ext cx="478965" cy="1101126"/>
              <a:chOff x="874713" y="2386371"/>
              <a:chExt cx="478965" cy="1101126"/>
            </a:xfr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</p:grpSpPr>
          <p:sp>
            <p:nvSpPr>
              <p:cNvPr id="498" name="Freeform 11">
                <a:extLst>
                  <a:ext uri="{FF2B5EF4-FFF2-40B4-BE49-F238E27FC236}">
                    <a16:creationId xmlns:a16="http://schemas.microsoft.com/office/drawing/2014/main" xmlns="" id="{0E5844C3-DEB3-8345-8954-B2D1B987D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635" y="2386371"/>
                <a:ext cx="85423" cy="54316"/>
              </a:xfrm>
              <a:custGeom>
                <a:avLst/>
                <a:gdLst>
                  <a:gd name="T0" fmla="*/ 0 w 111"/>
                  <a:gd name="T1" fmla="*/ 69 h 71"/>
                  <a:gd name="T2" fmla="*/ 111 w 111"/>
                  <a:gd name="T3" fmla="*/ 2 h 71"/>
                  <a:gd name="T4" fmla="*/ 0 w 111"/>
                  <a:gd name="T5" fmla="*/ 6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71">
                    <a:moveTo>
                      <a:pt x="0" y="69"/>
                    </a:moveTo>
                    <a:cubicBezTo>
                      <a:pt x="23" y="23"/>
                      <a:pt x="58" y="0"/>
                      <a:pt x="111" y="2"/>
                    </a:cubicBezTo>
                    <a:cubicBezTo>
                      <a:pt x="87" y="47"/>
                      <a:pt x="52" y="71"/>
                      <a:pt x="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99" name="Freeform 15">
                <a:extLst>
                  <a:ext uri="{FF2B5EF4-FFF2-40B4-BE49-F238E27FC236}">
                    <a16:creationId xmlns:a16="http://schemas.microsoft.com/office/drawing/2014/main" xmlns="" id="{43D6FB74-2723-4A41-868B-997BA3DB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357" y="3366027"/>
                <a:ext cx="65179" cy="69623"/>
              </a:xfrm>
              <a:custGeom>
                <a:avLst/>
                <a:gdLst>
                  <a:gd name="T0" fmla="*/ 43 w 85"/>
                  <a:gd name="T1" fmla="*/ 74 h 91"/>
                  <a:gd name="T2" fmla="*/ 0 w 85"/>
                  <a:gd name="T3" fmla="*/ 0 h 91"/>
                  <a:gd name="T4" fmla="*/ 85 w 85"/>
                  <a:gd name="T5" fmla="*/ 79 h 91"/>
                  <a:gd name="T6" fmla="*/ 76 w 85"/>
                  <a:gd name="T7" fmla="*/ 91 h 91"/>
                  <a:gd name="T8" fmla="*/ 43 w 85"/>
                  <a:gd name="T9" fmla="*/ 7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1">
                    <a:moveTo>
                      <a:pt x="43" y="74"/>
                    </a:moveTo>
                    <a:cubicBezTo>
                      <a:pt x="29" y="51"/>
                      <a:pt x="16" y="28"/>
                      <a:pt x="0" y="0"/>
                    </a:cubicBezTo>
                    <a:cubicBezTo>
                      <a:pt x="53" y="7"/>
                      <a:pt x="73" y="40"/>
                      <a:pt x="85" y="79"/>
                    </a:cubicBezTo>
                    <a:cubicBezTo>
                      <a:pt x="85" y="82"/>
                      <a:pt x="79" y="87"/>
                      <a:pt x="76" y="91"/>
                    </a:cubicBezTo>
                    <a:cubicBezTo>
                      <a:pt x="65" y="85"/>
                      <a:pt x="54" y="80"/>
                      <a:pt x="43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0" name="Freeform 18">
                <a:extLst>
                  <a:ext uri="{FF2B5EF4-FFF2-40B4-BE49-F238E27FC236}">
                    <a16:creationId xmlns:a16="http://schemas.microsoft.com/office/drawing/2014/main" xmlns="" id="{8FAF69C7-5AE2-6E4F-A601-1389E9879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979" y="2443156"/>
                <a:ext cx="49378" cy="80980"/>
              </a:xfrm>
              <a:custGeom>
                <a:avLst/>
                <a:gdLst>
                  <a:gd name="T0" fmla="*/ 16 w 64"/>
                  <a:gd name="T1" fmla="*/ 105 h 105"/>
                  <a:gd name="T2" fmla="*/ 21 w 64"/>
                  <a:gd name="T3" fmla="*/ 28 h 105"/>
                  <a:gd name="T4" fmla="*/ 64 w 64"/>
                  <a:gd name="T5" fmla="*/ 0 h 105"/>
                  <a:gd name="T6" fmla="*/ 41 w 64"/>
                  <a:gd name="T7" fmla="*/ 79 h 105"/>
                  <a:gd name="T8" fmla="*/ 16 w 64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05">
                    <a:moveTo>
                      <a:pt x="16" y="105"/>
                    </a:moveTo>
                    <a:cubicBezTo>
                      <a:pt x="0" y="89"/>
                      <a:pt x="2" y="48"/>
                      <a:pt x="21" y="28"/>
                    </a:cubicBezTo>
                    <a:cubicBezTo>
                      <a:pt x="31" y="17"/>
                      <a:pt x="43" y="7"/>
                      <a:pt x="64" y="0"/>
                    </a:cubicBezTo>
                    <a:cubicBezTo>
                      <a:pt x="56" y="27"/>
                      <a:pt x="48" y="53"/>
                      <a:pt x="41" y="79"/>
                    </a:cubicBezTo>
                    <a:cubicBezTo>
                      <a:pt x="32" y="87"/>
                      <a:pt x="24" y="96"/>
                      <a:pt x="16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1" name="Freeform 19">
                <a:extLst>
                  <a:ext uri="{FF2B5EF4-FFF2-40B4-BE49-F238E27FC236}">
                    <a16:creationId xmlns:a16="http://schemas.microsoft.com/office/drawing/2014/main" xmlns="" id="{D25BEC24-D9E2-2843-AAAC-C26F2FD3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195" y="2454019"/>
                <a:ext cx="87399" cy="39008"/>
              </a:xfrm>
              <a:custGeom>
                <a:avLst/>
                <a:gdLst>
                  <a:gd name="T0" fmla="*/ 31 w 114"/>
                  <a:gd name="T1" fmla="*/ 0 h 51"/>
                  <a:gd name="T2" fmla="*/ 114 w 114"/>
                  <a:gd name="T3" fmla="*/ 0 h 51"/>
                  <a:gd name="T4" fmla="*/ 0 w 114"/>
                  <a:gd name="T5" fmla="*/ 24 h 51"/>
                  <a:gd name="T6" fmla="*/ 31 w 114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51">
                    <a:moveTo>
                      <a:pt x="31" y="0"/>
                    </a:moveTo>
                    <a:cubicBezTo>
                      <a:pt x="58" y="0"/>
                      <a:pt x="85" y="0"/>
                      <a:pt x="114" y="0"/>
                    </a:cubicBezTo>
                    <a:cubicBezTo>
                      <a:pt x="72" y="44"/>
                      <a:pt x="36" y="51"/>
                      <a:pt x="0" y="24"/>
                    </a:cubicBezTo>
                    <a:cubicBezTo>
                      <a:pt x="11" y="16"/>
                      <a:pt x="21" y="8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2" name="Freeform 21">
                <a:extLst>
                  <a:ext uri="{FF2B5EF4-FFF2-40B4-BE49-F238E27FC236}">
                    <a16:creationId xmlns:a16="http://schemas.microsoft.com/office/drawing/2014/main" xmlns="" id="{4755951B-B06D-E44E-964D-536C1B11A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971" y="3276654"/>
                <a:ext cx="82955" cy="56291"/>
              </a:xfrm>
              <a:custGeom>
                <a:avLst/>
                <a:gdLst>
                  <a:gd name="T0" fmla="*/ 108 w 108"/>
                  <a:gd name="T1" fmla="*/ 56 h 73"/>
                  <a:gd name="T2" fmla="*/ 0 w 108"/>
                  <a:gd name="T3" fmla="*/ 0 h 73"/>
                  <a:gd name="T4" fmla="*/ 77 w 108"/>
                  <a:gd name="T5" fmla="*/ 18 h 73"/>
                  <a:gd name="T6" fmla="*/ 108 w 108"/>
                  <a:gd name="T7" fmla="*/ 5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73">
                    <a:moveTo>
                      <a:pt x="108" y="56"/>
                    </a:moveTo>
                    <a:cubicBezTo>
                      <a:pt x="66" y="73"/>
                      <a:pt x="35" y="58"/>
                      <a:pt x="0" y="0"/>
                    </a:cubicBezTo>
                    <a:cubicBezTo>
                      <a:pt x="28" y="6"/>
                      <a:pt x="53" y="12"/>
                      <a:pt x="77" y="18"/>
                    </a:cubicBezTo>
                    <a:cubicBezTo>
                      <a:pt x="88" y="31"/>
                      <a:pt x="98" y="43"/>
                      <a:pt x="10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3" name="Freeform 22">
                <a:extLst>
                  <a:ext uri="{FF2B5EF4-FFF2-40B4-BE49-F238E27FC236}">
                    <a16:creationId xmlns:a16="http://schemas.microsoft.com/office/drawing/2014/main" xmlns="" id="{D482D23A-307C-454A-82A4-C8469ED42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415" y="2539936"/>
                <a:ext cx="80980" cy="48390"/>
              </a:xfrm>
              <a:custGeom>
                <a:avLst/>
                <a:gdLst>
                  <a:gd name="T0" fmla="*/ 31 w 105"/>
                  <a:gd name="T1" fmla="*/ 15 h 63"/>
                  <a:gd name="T2" fmla="*/ 105 w 105"/>
                  <a:gd name="T3" fmla="*/ 0 h 63"/>
                  <a:gd name="T4" fmla="*/ 16 w 105"/>
                  <a:gd name="T5" fmla="*/ 63 h 63"/>
                  <a:gd name="T6" fmla="*/ 0 w 105"/>
                  <a:gd name="T7" fmla="*/ 53 h 63"/>
                  <a:gd name="T8" fmla="*/ 31 w 105"/>
                  <a:gd name="T9" fmla="*/ 1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63">
                    <a:moveTo>
                      <a:pt x="31" y="15"/>
                    </a:moveTo>
                    <a:cubicBezTo>
                      <a:pt x="55" y="11"/>
                      <a:pt x="79" y="6"/>
                      <a:pt x="105" y="0"/>
                    </a:cubicBezTo>
                    <a:cubicBezTo>
                      <a:pt x="88" y="43"/>
                      <a:pt x="57" y="60"/>
                      <a:pt x="16" y="63"/>
                    </a:cubicBezTo>
                    <a:cubicBezTo>
                      <a:pt x="11" y="63"/>
                      <a:pt x="5" y="56"/>
                      <a:pt x="0" y="53"/>
                    </a:cubicBezTo>
                    <a:cubicBezTo>
                      <a:pt x="10" y="40"/>
                      <a:pt x="20" y="28"/>
                      <a:pt x="3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4" name="Freeform 25">
                <a:extLst>
                  <a:ext uri="{FF2B5EF4-FFF2-40B4-BE49-F238E27FC236}">
                    <a16:creationId xmlns:a16="http://schemas.microsoft.com/office/drawing/2014/main" xmlns="" id="{5D127E81-18D7-C549-AF6B-0112753D3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636" y="3395160"/>
                <a:ext cx="76042" cy="65179"/>
              </a:xfrm>
              <a:custGeom>
                <a:avLst/>
                <a:gdLst>
                  <a:gd name="T0" fmla="*/ 63 w 99"/>
                  <a:gd name="T1" fmla="*/ 72 h 85"/>
                  <a:gd name="T2" fmla="*/ 0 w 99"/>
                  <a:gd name="T3" fmla="*/ 0 h 85"/>
                  <a:gd name="T4" fmla="*/ 97 w 99"/>
                  <a:gd name="T5" fmla="*/ 85 h 85"/>
                  <a:gd name="T6" fmla="*/ 63 w 99"/>
                  <a:gd name="T7" fmla="*/ 7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85">
                    <a:moveTo>
                      <a:pt x="63" y="72"/>
                    </a:moveTo>
                    <a:cubicBezTo>
                      <a:pt x="44" y="50"/>
                      <a:pt x="26" y="29"/>
                      <a:pt x="0" y="0"/>
                    </a:cubicBezTo>
                    <a:cubicBezTo>
                      <a:pt x="72" y="15"/>
                      <a:pt x="99" y="42"/>
                      <a:pt x="97" y="85"/>
                    </a:cubicBezTo>
                    <a:cubicBezTo>
                      <a:pt x="86" y="81"/>
                      <a:pt x="75" y="76"/>
                      <a:pt x="63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5" name="Freeform 27">
                <a:extLst>
                  <a:ext uri="{FF2B5EF4-FFF2-40B4-BE49-F238E27FC236}">
                    <a16:creationId xmlns:a16="http://schemas.microsoft.com/office/drawing/2014/main" xmlns="" id="{EE921E75-E6D9-8043-B1A6-9ED3D0175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120" y="2770037"/>
                <a:ext cx="46909" cy="92336"/>
              </a:xfrm>
              <a:custGeom>
                <a:avLst/>
                <a:gdLst>
                  <a:gd name="T0" fmla="*/ 45 w 61"/>
                  <a:gd name="T1" fmla="*/ 119 h 120"/>
                  <a:gd name="T2" fmla="*/ 20 w 61"/>
                  <a:gd name="T3" fmla="*/ 0 h 120"/>
                  <a:gd name="T4" fmla="*/ 45 w 61"/>
                  <a:gd name="T5" fmla="*/ 120 h 120"/>
                  <a:gd name="T6" fmla="*/ 45 w 61"/>
                  <a:gd name="T7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120">
                    <a:moveTo>
                      <a:pt x="45" y="119"/>
                    </a:moveTo>
                    <a:cubicBezTo>
                      <a:pt x="10" y="85"/>
                      <a:pt x="0" y="45"/>
                      <a:pt x="20" y="0"/>
                    </a:cubicBezTo>
                    <a:cubicBezTo>
                      <a:pt x="61" y="33"/>
                      <a:pt x="53" y="76"/>
                      <a:pt x="45" y="120"/>
                    </a:cubicBezTo>
                    <a:lnTo>
                      <a:pt x="45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6" name="Freeform 31">
                <a:extLst>
                  <a:ext uri="{FF2B5EF4-FFF2-40B4-BE49-F238E27FC236}">
                    <a16:creationId xmlns:a16="http://schemas.microsoft.com/office/drawing/2014/main" xmlns="" id="{0B5D3A6E-FF5F-F649-9568-9F8F6EBBA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962" y="3211969"/>
                <a:ext cx="73573" cy="62216"/>
              </a:xfrm>
              <a:custGeom>
                <a:avLst/>
                <a:gdLst>
                  <a:gd name="T0" fmla="*/ 96 w 96"/>
                  <a:gd name="T1" fmla="*/ 69 h 81"/>
                  <a:gd name="T2" fmla="*/ 0 w 96"/>
                  <a:gd name="T3" fmla="*/ 0 h 81"/>
                  <a:gd name="T4" fmla="*/ 85 w 96"/>
                  <a:gd name="T5" fmla="*/ 48 h 81"/>
                  <a:gd name="T6" fmla="*/ 96 w 96"/>
                  <a:gd name="T7" fmla="*/ 6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81">
                    <a:moveTo>
                      <a:pt x="96" y="69"/>
                    </a:moveTo>
                    <a:cubicBezTo>
                      <a:pt x="55" y="81"/>
                      <a:pt x="25" y="63"/>
                      <a:pt x="0" y="0"/>
                    </a:cubicBezTo>
                    <a:cubicBezTo>
                      <a:pt x="28" y="16"/>
                      <a:pt x="57" y="32"/>
                      <a:pt x="85" y="48"/>
                    </a:cubicBezTo>
                    <a:cubicBezTo>
                      <a:pt x="89" y="55"/>
                      <a:pt x="92" y="62"/>
                      <a:pt x="96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7" name="Freeform 32">
                <a:extLst>
                  <a:ext uri="{FF2B5EF4-FFF2-40B4-BE49-F238E27FC236}">
                    <a16:creationId xmlns:a16="http://schemas.microsoft.com/office/drawing/2014/main" xmlns="" id="{9BE2E8A8-3B3E-D44B-ADB5-279513437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1718" y="3422812"/>
                <a:ext cx="86905" cy="38515"/>
              </a:xfrm>
              <a:custGeom>
                <a:avLst/>
                <a:gdLst>
                  <a:gd name="T0" fmla="*/ 80 w 113"/>
                  <a:gd name="T1" fmla="*/ 0 h 50"/>
                  <a:gd name="T2" fmla="*/ 113 w 113"/>
                  <a:gd name="T3" fmla="*/ 17 h 50"/>
                  <a:gd name="T4" fmla="*/ 42 w 113"/>
                  <a:gd name="T5" fmla="*/ 37 h 50"/>
                  <a:gd name="T6" fmla="*/ 0 w 113"/>
                  <a:gd name="T7" fmla="*/ 5 h 50"/>
                  <a:gd name="T8" fmla="*/ 80 w 113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50">
                    <a:moveTo>
                      <a:pt x="80" y="0"/>
                    </a:moveTo>
                    <a:cubicBezTo>
                      <a:pt x="91" y="6"/>
                      <a:pt x="102" y="11"/>
                      <a:pt x="113" y="17"/>
                    </a:cubicBezTo>
                    <a:cubicBezTo>
                      <a:pt x="98" y="50"/>
                      <a:pt x="67" y="40"/>
                      <a:pt x="42" y="37"/>
                    </a:cubicBezTo>
                    <a:cubicBezTo>
                      <a:pt x="27" y="35"/>
                      <a:pt x="13" y="22"/>
                      <a:pt x="0" y="5"/>
                    </a:cubicBezTo>
                    <a:cubicBezTo>
                      <a:pt x="26" y="3"/>
                      <a:pt x="53" y="2"/>
                      <a:pt x="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8" name="Freeform 33">
                <a:extLst>
                  <a:ext uri="{FF2B5EF4-FFF2-40B4-BE49-F238E27FC236}">
                    <a16:creationId xmlns:a16="http://schemas.microsoft.com/office/drawing/2014/main" xmlns="" id="{BA63A112-7313-BF40-A90D-1ED5E62F9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020" y="2994706"/>
                <a:ext cx="52340" cy="79005"/>
              </a:xfrm>
              <a:custGeom>
                <a:avLst/>
                <a:gdLst>
                  <a:gd name="T0" fmla="*/ 63 w 68"/>
                  <a:gd name="T1" fmla="*/ 103 h 103"/>
                  <a:gd name="T2" fmla="*/ 0 w 68"/>
                  <a:gd name="T3" fmla="*/ 0 h 103"/>
                  <a:gd name="T4" fmla="*/ 68 w 68"/>
                  <a:gd name="T5" fmla="*/ 70 h 103"/>
                  <a:gd name="T6" fmla="*/ 63 w 68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103">
                    <a:moveTo>
                      <a:pt x="63" y="103"/>
                    </a:moveTo>
                    <a:cubicBezTo>
                      <a:pt x="17" y="87"/>
                      <a:pt x="8" y="73"/>
                      <a:pt x="0" y="0"/>
                    </a:cubicBezTo>
                    <a:cubicBezTo>
                      <a:pt x="26" y="27"/>
                      <a:pt x="47" y="49"/>
                      <a:pt x="68" y="70"/>
                    </a:cubicBezTo>
                    <a:cubicBezTo>
                      <a:pt x="66" y="81"/>
                      <a:pt x="65" y="92"/>
                      <a:pt x="6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9" name="Freeform 34">
                <a:extLst>
                  <a:ext uri="{FF2B5EF4-FFF2-40B4-BE49-F238E27FC236}">
                    <a16:creationId xmlns:a16="http://schemas.microsoft.com/office/drawing/2014/main" xmlns="" id="{863689FC-5413-984D-8D50-326F76A2B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89" y="3388248"/>
                <a:ext cx="95299" cy="37527"/>
              </a:xfrm>
              <a:custGeom>
                <a:avLst/>
                <a:gdLst>
                  <a:gd name="T0" fmla="*/ 124 w 124"/>
                  <a:gd name="T1" fmla="*/ 22 h 49"/>
                  <a:gd name="T2" fmla="*/ 0 w 124"/>
                  <a:gd name="T3" fmla="*/ 0 h 49"/>
                  <a:gd name="T4" fmla="*/ 87 w 124"/>
                  <a:gd name="T5" fmla="*/ 0 h 49"/>
                  <a:gd name="T6" fmla="*/ 124 w 124"/>
                  <a:gd name="T7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" h="49">
                    <a:moveTo>
                      <a:pt x="124" y="22"/>
                    </a:moveTo>
                    <a:cubicBezTo>
                      <a:pt x="86" y="49"/>
                      <a:pt x="56" y="45"/>
                      <a:pt x="0" y="0"/>
                    </a:cubicBezTo>
                    <a:cubicBezTo>
                      <a:pt x="33" y="0"/>
                      <a:pt x="60" y="0"/>
                      <a:pt x="87" y="0"/>
                    </a:cubicBezTo>
                    <a:cubicBezTo>
                      <a:pt x="99" y="7"/>
                      <a:pt x="112" y="15"/>
                      <a:pt x="1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0" name="Freeform 35">
                <a:extLst>
                  <a:ext uri="{FF2B5EF4-FFF2-40B4-BE49-F238E27FC236}">
                    <a16:creationId xmlns:a16="http://schemas.microsoft.com/office/drawing/2014/main" xmlns="" id="{0D99EDFD-5C05-5149-A3C7-D2C06FC51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586" y="3328007"/>
                <a:ext cx="59747" cy="77029"/>
              </a:xfrm>
              <a:custGeom>
                <a:avLst/>
                <a:gdLst>
                  <a:gd name="T0" fmla="*/ 72 w 78"/>
                  <a:gd name="T1" fmla="*/ 100 h 100"/>
                  <a:gd name="T2" fmla="*/ 35 w 78"/>
                  <a:gd name="T3" fmla="*/ 78 h 100"/>
                  <a:gd name="T4" fmla="*/ 0 w 78"/>
                  <a:gd name="T5" fmla="*/ 0 h 100"/>
                  <a:gd name="T6" fmla="*/ 72 w 78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00">
                    <a:moveTo>
                      <a:pt x="72" y="100"/>
                    </a:moveTo>
                    <a:cubicBezTo>
                      <a:pt x="60" y="93"/>
                      <a:pt x="47" y="85"/>
                      <a:pt x="35" y="78"/>
                    </a:cubicBezTo>
                    <a:cubicBezTo>
                      <a:pt x="24" y="53"/>
                      <a:pt x="13" y="29"/>
                      <a:pt x="0" y="0"/>
                    </a:cubicBezTo>
                    <a:cubicBezTo>
                      <a:pt x="60" y="23"/>
                      <a:pt x="78" y="51"/>
                      <a:pt x="7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1" name="Freeform 36">
                <a:extLst>
                  <a:ext uri="{FF2B5EF4-FFF2-40B4-BE49-F238E27FC236}">
                    <a16:creationId xmlns:a16="http://schemas.microsoft.com/office/drawing/2014/main" xmlns="" id="{0A2CE4FB-5CDF-D44F-80FE-CB1A338A1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9876" y="2396247"/>
                <a:ext cx="64191" cy="76042"/>
              </a:xfrm>
              <a:custGeom>
                <a:avLst/>
                <a:gdLst>
                  <a:gd name="T0" fmla="*/ 50 w 84"/>
                  <a:gd name="T1" fmla="*/ 75 h 99"/>
                  <a:gd name="T2" fmla="*/ 19 w 84"/>
                  <a:gd name="T3" fmla="*/ 99 h 99"/>
                  <a:gd name="T4" fmla="*/ 38 w 84"/>
                  <a:gd name="T5" fmla="*/ 22 h 99"/>
                  <a:gd name="T6" fmla="*/ 84 w 84"/>
                  <a:gd name="T7" fmla="*/ 0 h 99"/>
                  <a:gd name="T8" fmla="*/ 50 w 84"/>
                  <a:gd name="T9" fmla="*/ 7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9">
                    <a:moveTo>
                      <a:pt x="50" y="75"/>
                    </a:moveTo>
                    <a:cubicBezTo>
                      <a:pt x="40" y="83"/>
                      <a:pt x="30" y="91"/>
                      <a:pt x="19" y="99"/>
                    </a:cubicBezTo>
                    <a:cubicBezTo>
                      <a:pt x="0" y="67"/>
                      <a:pt x="20" y="44"/>
                      <a:pt x="38" y="22"/>
                    </a:cubicBezTo>
                    <a:cubicBezTo>
                      <a:pt x="48" y="11"/>
                      <a:pt x="64" y="4"/>
                      <a:pt x="84" y="0"/>
                    </a:cubicBezTo>
                    <a:cubicBezTo>
                      <a:pt x="73" y="25"/>
                      <a:pt x="62" y="50"/>
                      <a:pt x="5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2" name="Freeform 37">
                <a:extLst>
                  <a:ext uri="{FF2B5EF4-FFF2-40B4-BE49-F238E27FC236}">
                    <a16:creationId xmlns:a16="http://schemas.microsoft.com/office/drawing/2014/main" xmlns="" id="{F6BDE4DE-78FC-D348-A0B9-BCA6EAE4D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203" y="2920146"/>
                <a:ext cx="54809" cy="84930"/>
              </a:xfrm>
              <a:custGeom>
                <a:avLst/>
                <a:gdLst>
                  <a:gd name="T0" fmla="*/ 23 w 71"/>
                  <a:gd name="T1" fmla="*/ 111 h 111"/>
                  <a:gd name="T2" fmla="*/ 52 w 71"/>
                  <a:gd name="T3" fmla="*/ 0 h 111"/>
                  <a:gd name="T4" fmla="*/ 23 w 71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111">
                    <a:moveTo>
                      <a:pt x="23" y="111"/>
                    </a:moveTo>
                    <a:cubicBezTo>
                      <a:pt x="0" y="63"/>
                      <a:pt x="24" y="31"/>
                      <a:pt x="52" y="0"/>
                    </a:cubicBezTo>
                    <a:cubicBezTo>
                      <a:pt x="71" y="46"/>
                      <a:pt x="68" y="57"/>
                      <a:pt x="23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3" name="Freeform 38">
                <a:extLst>
                  <a:ext uri="{FF2B5EF4-FFF2-40B4-BE49-F238E27FC236}">
                    <a16:creationId xmlns:a16="http://schemas.microsoft.com/office/drawing/2014/main" xmlns="" id="{ACAAAF56-DF65-B941-A506-ABDD63AF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324" y="2491052"/>
                <a:ext cx="85423" cy="44440"/>
              </a:xfrm>
              <a:custGeom>
                <a:avLst/>
                <a:gdLst>
                  <a:gd name="T0" fmla="*/ 0 w 111"/>
                  <a:gd name="T1" fmla="*/ 43 h 58"/>
                  <a:gd name="T2" fmla="*/ 25 w 111"/>
                  <a:gd name="T3" fmla="*/ 17 h 58"/>
                  <a:gd name="T4" fmla="*/ 111 w 111"/>
                  <a:gd name="T5" fmla="*/ 0 h 58"/>
                  <a:gd name="T6" fmla="*/ 5 w 111"/>
                  <a:gd name="T7" fmla="*/ 53 h 58"/>
                  <a:gd name="T8" fmla="*/ 0 w 111"/>
                  <a:gd name="T9" fmla="*/ 4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58">
                    <a:moveTo>
                      <a:pt x="0" y="43"/>
                    </a:moveTo>
                    <a:cubicBezTo>
                      <a:pt x="8" y="34"/>
                      <a:pt x="16" y="25"/>
                      <a:pt x="25" y="17"/>
                    </a:cubicBezTo>
                    <a:cubicBezTo>
                      <a:pt x="51" y="12"/>
                      <a:pt x="77" y="6"/>
                      <a:pt x="111" y="0"/>
                    </a:cubicBezTo>
                    <a:cubicBezTo>
                      <a:pt x="83" y="47"/>
                      <a:pt x="47" y="58"/>
                      <a:pt x="5" y="53"/>
                    </a:cubicBezTo>
                    <a:cubicBezTo>
                      <a:pt x="3" y="53"/>
                      <a:pt x="2" y="46"/>
                      <a:pt x="0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4" name="Freeform 41">
                <a:extLst>
                  <a:ext uri="{FF2B5EF4-FFF2-40B4-BE49-F238E27FC236}">
                    <a16:creationId xmlns:a16="http://schemas.microsoft.com/office/drawing/2014/main" xmlns="" id="{6F19CC7A-BC19-A840-8F1B-3E9DCE0A8C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112" y="2558700"/>
                <a:ext cx="34071" cy="86905"/>
              </a:xfrm>
              <a:custGeom>
                <a:avLst/>
                <a:gdLst>
                  <a:gd name="T0" fmla="*/ 32 w 44"/>
                  <a:gd name="T1" fmla="*/ 100 h 113"/>
                  <a:gd name="T2" fmla="*/ 14 w 44"/>
                  <a:gd name="T3" fmla="*/ 113 h 113"/>
                  <a:gd name="T4" fmla="*/ 44 w 44"/>
                  <a:gd name="T5" fmla="*/ 0 h 113"/>
                  <a:gd name="T6" fmla="*/ 39 w 44"/>
                  <a:gd name="T7" fmla="*/ 88 h 113"/>
                  <a:gd name="T8" fmla="*/ 32 w 44"/>
                  <a:gd name="T9" fmla="*/ 10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13">
                    <a:moveTo>
                      <a:pt x="32" y="100"/>
                    </a:moveTo>
                    <a:cubicBezTo>
                      <a:pt x="26" y="104"/>
                      <a:pt x="20" y="108"/>
                      <a:pt x="14" y="113"/>
                    </a:cubicBezTo>
                    <a:cubicBezTo>
                      <a:pt x="0" y="47"/>
                      <a:pt x="0" y="47"/>
                      <a:pt x="44" y="0"/>
                    </a:cubicBezTo>
                    <a:cubicBezTo>
                      <a:pt x="43" y="29"/>
                      <a:pt x="41" y="59"/>
                      <a:pt x="39" y="88"/>
                    </a:cubicBezTo>
                    <a:cubicBezTo>
                      <a:pt x="36" y="92"/>
                      <a:pt x="34" y="96"/>
                      <a:pt x="3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5" name="Freeform 42">
                <a:extLst>
                  <a:ext uri="{FF2B5EF4-FFF2-40B4-BE49-F238E27FC236}">
                    <a16:creationId xmlns:a16="http://schemas.microsoft.com/office/drawing/2014/main" xmlns="" id="{8CA7474E-9AC0-B64D-A042-8591A5159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922" y="3450464"/>
                <a:ext cx="97274" cy="37033"/>
              </a:xfrm>
              <a:custGeom>
                <a:avLst/>
                <a:gdLst>
                  <a:gd name="T0" fmla="*/ 93 w 127"/>
                  <a:gd name="T1" fmla="*/ 0 h 48"/>
                  <a:gd name="T2" fmla="*/ 127 w 127"/>
                  <a:gd name="T3" fmla="*/ 13 h 48"/>
                  <a:gd name="T4" fmla="*/ 0 w 127"/>
                  <a:gd name="T5" fmla="*/ 14 h 48"/>
                  <a:gd name="T6" fmla="*/ 93 w 12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48">
                    <a:moveTo>
                      <a:pt x="93" y="0"/>
                    </a:moveTo>
                    <a:cubicBezTo>
                      <a:pt x="105" y="4"/>
                      <a:pt x="116" y="9"/>
                      <a:pt x="127" y="13"/>
                    </a:cubicBezTo>
                    <a:cubicBezTo>
                      <a:pt x="94" y="46"/>
                      <a:pt x="61" y="48"/>
                      <a:pt x="0" y="14"/>
                    </a:cubicBezTo>
                    <a:cubicBezTo>
                      <a:pt x="38" y="8"/>
                      <a:pt x="65" y="4"/>
                      <a:pt x="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6" name="Freeform 43">
                <a:extLst>
                  <a:ext uri="{FF2B5EF4-FFF2-40B4-BE49-F238E27FC236}">
                    <a16:creationId xmlns:a16="http://schemas.microsoft.com/office/drawing/2014/main" xmlns="" id="{C370E16B-695F-EE44-AFE4-6B1636877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804" y="2655481"/>
                <a:ext cx="73079" cy="64685"/>
              </a:xfrm>
              <a:custGeom>
                <a:avLst/>
                <a:gdLst>
                  <a:gd name="T0" fmla="*/ 0 w 95"/>
                  <a:gd name="T1" fmla="*/ 84 h 84"/>
                  <a:gd name="T2" fmla="*/ 95 w 95"/>
                  <a:gd name="T3" fmla="*/ 0 h 84"/>
                  <a:gd name="T4" fmla="*/ 1 w 95"/>
                  <a:gd name="T5" fmla="*/ 83 h 84"/>
                  <a:gd name="T6" fmla="*/ 0 w 95"/>
                  <a:gd name="T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84">
                    <a:moveTo>
                      <a:pt x="0" y="84"/>
                    </a:moveTo>
                    <a:cubicBezTo>
                      <a:pt x="50" y="13"/>
                      <a:pt x="50" y="13"/>
                      <a:pt x="95" y="0"/>
                    </a:cubicBezTo>
                    <a:cubicBezTo>
                      <a:pt x="83" y="52"/>
                      <a:pt x="50" y="76"/>
                      <a:pt x="1" y="83"/>
                    </a:cubicBez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7" name="Freeform 45">
                <a:extLst>
                  <a:ext uri="{FF2B5EF4-FFF2-40B4-BE49-F238E27FC236}">
                    <a16:creationId xmlns:a16="http://schemas.microsoft.com/office/drawing/2014/main" xmlns="" id="{46DC7651-12A8-C341-8DE8-C7622DCB8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8764" y="3283567"/>
                <a:ext cx="52340" cy="87893"/>
              </a:xfrm>
              <a:custGeom>
                <a:avLst/>
                <a:gdLst>
                  <a:gd name="T0" fmla="*/ 68 w 68"/>
                  <a:gd name="T1" fmla="*/ 114 h 114"/>
                  <a:gd name="T2" fmla="*/ 11 w 68"/>
                  <a:gd name="T3" fmla="*/ 0 h 114"/>
                  <a:gd name="T4" fmla="*/ 68 w 68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14">
                    <a:moveTo>
                      <a:pt x="68" y="114"/>
                    </a:moveTo>
                    <a:cubicBezTo>
                      <a:pt x="35" y="84"/>
                      <a:pt x="0" y="53"/>
                      <a:pt x="11" y="0"/>
                    </a:cubicBezTo>
                    <a:cubicBezTo>
                      <a:pt x="62" y="23"/>
                      <a:pt x="66" y="68"/>
                      <a:pt x="68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8" name="Freeform 46">
                <a:extLst>
                  <a:ext uri="{FF2B5EF4-FFF2-40B4-BE49-F238E27FC236}">
                    <a16:creationId xmlns:a16="http://schemas.microsoft.com/office/drawing/2014/main" xmlns="" id="{7989DB6C-B449-C34D-B515-EF2A678AE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327" y="2693995"/>
                <a:ext cx="38515" cy="91349"/>
              </a:xfrm>
              <a:custGeom>
                <a:avLst/>
                <a:gdLst>
                  <a:gd name="T0" fmla="*/ 33 w 50"/>
                  <a:gd name="T1" fmla="*/ 118 h 119"/>
                  <a:gd name="T2" fmla="*/ 3 w 50"/>
                  <a:gd name="T3" fmla="*/ 43 h 119"/>
                  <a:gd name="T4" fmla="*/ 16 w 50"/>
                  <a:gd name="T5" fmla="*/ 0 h 119"/>
                  <a:gd name="T6" fmla="*/ 32 w 50"/>
                  <a:gd name="T7" fmla="*/ 119 h 119"/>
                  <a:gd name="T8" fmla="*/ 33 w 50"/>
                  <a:gd name="T9" fmla="*/ 11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19">
                    <a:moveTo>
                      <a:pt x="33" y="118"/>
                    </a:moveTo>
                    <a:cubicBezTo>
                      <a:pt x="23" y="93"/>
                      <a:pt x="10" y="69"/>
                      <a:pt x="3" y="43"/>
                    </a:cubicBezTo>
                    <a:cubicBezTo>
                      <a:pt x="0" y="31"/>
                      <a:pt x="11" y="16"/>
                      <a:pt x="16" y="0"/>
                    </a:cubicBezTo>
                    <a:cubicBezTo>
                      <a:pt x="50" y="38"/>
                      <a:pt x="43" y="79"/>
                      <a:pt x="32" y="119"/>
                    </a:cubicBezTo>
                    <a:lnTo>
                      <a:pt x="33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9" name="Freeform 51">
                <a:extLst>
                  <a:ext uri="{FF2B5EF4-FFF2-40B4-BE49-F238E27FC236}">
                    <a16:creationId xmlns:a16="http://schemas.microsoft.com/office/drawing/2014/main" xmlns="" id="{EE8B258E-F8CD-F646-BD88-226A941BB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410" y="2986312"/>
                <a:ext cx="40490" cy="87399"/>
              </a:xfrm>
              <a:custGeom>
                <a:avLst/>
                <a:gdLst>
                  <a:gd name="T0" fmla="*/ 0 w 53"/>
                  <a:gd name="T1" fmla="*/ 114 h 114"/>
                  <a:gd name="T2" fmla="*/ 5 w 53"/>
                  <a:gd name="T3" fmla="*/ 81 h 114"/>
                  <a:gd name="T4" fmla="*/ 24 w 53"/>
                  <a:gd name="T5" fmla="*/ 0 h 114"/>
                  <a:gd name="T6" fmla="*/ 0 w 53"/>
                  <a:gd name="T7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14">
                    <a:moveTo>
                      <a:pt x="0" y="114"/>
                    </a:moveTo>
                    <a:cubicBezTo>
                      <a:pt x="2" y="103"/>
                      <a:pt x="3" y="92"/>
                      <a:pt x="5" y="81"/>
                    </a:cubicBezTo>
                    <a:cubicBezTo>
                      <a:pt x="11" y="54"/>
                      <a:pt x="18" y="27"/>
                      <a:pt x="24" y="0"/>
                    </a:cubicBezTo>
                    <a:cubicBezTo>
                      <a:pt x="53" y="67"/>
                      <a:pt x="40" y="110"/>
                      <a:pt x="0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0" name="Freeform 52">
                <a:extLst>
                  <a:ext uri="{FF2B5EF4-FFF2-40B4-BE49-F238E27FC236}">
                    <a16:creationId xmlns:a16="http://schemas.microsoft.com/office/drawing/2014/main" xmlns="" id="{B6403944-3071-8646-A5F2-9DAF804B4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286" y="3334919"/>
                <a:ext cx="93818" cy="43452"/>
              </a:xfrm>
              <a:custGeom>
                <a:avLst/>
                <a:gdLst>
                  <a:gd name="T0" fmla="*/ 122 w 122"/>
                  <a:gd name="T1" fmla="*/ 47 h 56"/>
                  <a:gd name="T2" fmla="*/ 0 w 122"/>
                  <a:gd name="T3" fmla="*/ 5 h 56"/>
                  <a:gd name="T4" fmla="*/ 96 w 122"/>
                  <a:gd name="T5" fmla="*/ 32 h 56"/>
                  <a:gd name="T6" fmla="*/ 122 w 122"/>
                  <a:gd name="T7" fmla="*/ 47 h 56"/>
                  <a:gd name="T8" fmla="*/ 122 w 122"/>
                  <a:gd name="T9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56">
                    <a:moveTo>
                      <a:pt x="122" y="47"/>
                    </a:moveTo>
                    <a:cubicBezTo>
                      <a:pt x="75" y="56"/>
                      <a:pt x="31" y="54"/>
                      <a:pt x="0" y="5"/>
                    </a:cubicBezTo>
                    <a:cubicBezTo>
                      <a:pt x="38" y="1"/>
                      <a:pt x="71" y="0"/>
                      <a:pt x="96" y="32"/>
                    </a:cubicBezTo>
                    <a:cubicBezTo>
                      <a:pt x="102" y="39"/>
                      <a:pt x="113" y="42"/>
                      <a:pt x="122" y="47"/>
                    </a:cubicBezTo>
                    <a:cubicBezTo>
                      <a:pt x="122" y="47"/>
                      <a:pt x="122" y="47"/>
                      <a:pt x="1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1" name="Freeform 55">
                <a:extLst>
                  <a:ext uri="{FF2B5EF4-FFF2-40B4-BE49-F238E27FC236}">
                    <a16:creationId xmlns:a16="http://schemas.microsoft.com/office/drawing/2014/main" xmlns="" id="{9B8885D8-6A97-7841-9DE3-76AED93AB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850" y="2587833"/>
                <a:ext cx="70117" cy="64685"/>
              </a:xfrm>
              <a:custGeom>
                <a:avLst/>
                <a:gdLst>
                  <a:gd name="T0" fmla="*/ 5 w 91"/>
                  <a:gd name="T1" fmla="*/ 62 h 84"/>
                  <a:gd name="T2" fmla="*/ 12 w 91"/>
                  <a:gd name="T3" fmla="*/ 50 h 84"/>
                  <a:gd name="T4" fmla="*/ 91 w 91"/>
                  <a:gd name="T5" fmla="*/ 0 h 84"/>
                  <a:gd name="T6" fmla="*/ 0 w 91"/>
                  <a:gd name="T7" fmla="*/ 84 h 84"/>
                  <a:gd name="T8" fmla="*/ 5 w 91"/>
                  <a:gd name="T9" fmla="*/ 6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4">
                    <a:moveTo>
                      <a:pt x="5" y="62"/>
                    </a:moveTo>
                    <a:cubicBezTo>
                      <a:pt x="7" y="58"/>
                      <a:pt x="9" y="54"/>
                      <a:pt x="12" y="50"/>
                    </a:cubicBezTo>
                    <a:cubicBezTo>
                      <a:pt x="36" y="35"/>
                      <a:pt x="61" y="19"/>
                      <a:pt x="91" y="0"/>
                    </a:cubicBezTo>
                    <a:cubicBezTo>
                      <a:pt x="76" y="60"/>
                      <a:pt x="68" y="67"/>
                      <a:pt x="0" y="84"/>
                    </a:cubicBezTo>
                    <a:cubicBezTo>
                      <a:pt x="2" y="77"/>
                      <a:pt x="3" y="70"/>
                      <a:pt x="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2" name="Freeform 58">
                <a:extLst>
                  <a:ext uri="{FF2B5EF4-FFF2-40B4-BE49-F238E27FC236}">
                    <a16:creationId xmlns:a16="http://schemas.microsoft.com/office/drawing/2014/main" xmlns="" id="{CEBBA08D-0F03-3F41-B4AF-B8D1A9AFB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314" y="3070748"/>
                <a:ext cx="61229" cy="74560"/>
              </a:xfrm>
              <a:custGeom>
                <a:avLst/>
                <a:gdLst>
                  <a:gd name="T0" fmla="*/ 71 w 80"/>
                  <a:gd name="T1" fmla="*/ 59 h 97"/>
                  <a:gd name="T2" fmla="*/ 80 w 80"/>
                  <a:gd name="T3" fmla="*/ 97 h 97"/>
                  <a:gd name="T4" fmla="*/ 0 w 80"/>
                  <a:gd name="T5" fmla="*/ 0 h 97"/>
                  <a:gd name="T6" fmla="*/ 72 w 80"/>
                  <a:gd name="T7" fmla="*/ 61 h 97"/>
                  <a:gd name="T8" fmla="*/ 71 w 80"/>
                  <a:gd name="T9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97">
                    <a:moveTo>
                      <a:pt x="71" y="59"/>
                    </a:moveTo>
                    <a:cubicBezTo>
                      <a:pt x="74" y="72"/>
                      <a:pt x="77" y="84"/>
                      <a:pt x="80" y="97"/>
                    </a:cubicBezTo>
                    <a:cubicBezTo>
                      <a:pt x="26" y="83"/>
                      <a:pt x="16" y="71"/>
                      <a:pt x="0" y="0"/>
                    </a:cubicBezTo>
                    <a:cubicBezTo>
                      <a:pt x="29" y="24"/>
                      <a:pt x="51" y="43"/>
                      <a:pt x="72" y="61"/>
                    </a:cubicBezTo>
                    <a:lnTo>
                      <a:pt x="71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3" name="Freeform 60">
                <a:extLst>
                  <a:ext uri="{FF2B5EF4-FFF2-40B4-BE49-F238E27FC236}">
                    <a16:creationId xmlns:a16="http://schemas.microsoft.com/office/drawing/2014/main" xmlns="" id="{E412AA28-5985-8E49-8DBA-2650590A8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315" y="3181354"/>
                <a:ext cx="36540" cy="83942"/>
              </a:xfrm>
              <a:custGeom>
                <a:avLst/>
                <a:gdLst>
                  <a:gd name="T0" fmla="*/ 29 w 48"/>
                  <a:gd name="T1" fmla="*/ 109 h 109"/>
                  <a:gd name="T2" fmla="*/ 18 w 48"/>
                  <a:gd name="T3" fmla="*/ 88 h 109"/>
                  <a:gd name="T4" fmla="*/ 0 w 48"/>
                  <a:gd name="T5" fmla="*/ 0 h 109"/>
                  <a:gd name="T6" fmla="*/ 43 w 48"/>
                  <a:gd name="T7" fmla="*/ 102 h 109"/>
                  <a:gd name="T8" fmla="*/ 29 w 48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09">
                    <a:moveTo>
                      <a:pt x="29" y="109"/>
                    </a:moveTo>
                    <a:cubicBezTo>
                      <a:pt x="25" y="102"/>
                      <a:pt x="22" y="95"/>
                      <a:pt x="18" y="88"/>
                    </a:cubicBezTo>
                    <a:cubicBezTo>
                      <a:pt x="12" y="59"/>
                      <a:pt x="6" y="29"/>
                      <a:pt x="0" y="0"/>
                    </a:cubicBezTo>
                    <a:cubicBezTo>
                      <a:pt x="48" y="24"/>
                      <a:pt x="48" y="62"/>
                      <a:pt x="43" y="102"/>
                    </a:cubicBezTo>
                    <a:cubicBezTo>
                      <a:pt x="43" y="105"/>
                      <a:pt x="34" y="107"/>
                      <a:pt x="29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4" name="Freeform 62">
                <a:extLst>
                  <a:ext uri="{FF2B5EF4-FFF2-40B4-BE49-F238E27FC236}">
                    <a16:creationId xmlns:a16="http://schemas.microsoft.com/office/drawing/2014/main" xmlns="" id="{E54E0595-2839-CA47-99FA-437B9958D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153" y="2851510"/>
                <a:ext cx="49871" cy="83942"/>
              </a:xfrm>
              <a:custGeom>
                <a:avLst/>
                <a:gdLst>
                  <a:gd name="T0" fmla="*/ 65 w 65"/>
                  <a:gd name="T1" fmla="*/ 5 h 109"/>
                  <a:gd name="T2" fmla="*/ 20 w 65"/>
                  <a:gd name="T3" fmla="*/ 109 h 109"/>
                  <a:gd name="T4" fmla="*/ 54 w 65"/>
                  <a:gd name="T5" fmla="*/ 0 h 109"/>
                  <a:gd name="T6" fmla="*/ 65 w 65"/>
                  <a:gd name="T7" fmla="*/ 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109">
                    <a:moveTo>
                      <a:pt x="65" y="5"/>
                    </a:moveTo>
                    <a:cubicBezTo>
                      <a:pt x="50" y="40"/>
                      <a:pt x="35" y="74"/>
                      <a:pt x="20" y="109"/>
                    </a:cubicBezTo>
                    <a:cubicBezTo>
                      <a:pt x="0" y="51"/>
                      <a:pt x="8" y="31"/>
                      <a:pt x="54" y="0"/>
                    </a:cubicBezTo>
                    <a:cubicBezTo>
                      <a:pt x="58" y="2"/>
                      <a:pt x="61" y="3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5" name="Freeform 64">
                <a:extLst>
                  <a:ext uri="{FF2B5EF4-FFF2-40B4-BE49-F238E27FC236}">
                    <a16:creationId xmlns:a16="http://schemas.microsoft.com/office/drawing/2014/main" xmlns="" id="{A6BFE16B-EE72-F640-8FBC-BABB1B53D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016" y="2716709"/>
                <a:ext cx="59747" cy="69623"/>
              </a:xfrm>
              <a:custGeom>
                <a:avLst/>
                <a:gdLst>
                  <a:gd name="T0" fmla="*/ 0 w 78"/>
                  <a:gd name="T1" fmla="*/ 89 h 90"/>
                  <a:gd name="T2" fmla="*/ 78 w 78"/>
                  <a:gd name="T3" fmla="*/ 0 h 90"/>
                  <a:gd name="T4" fmla="*/ 1 w 78"/>
                  <a:gd name="T5" fmla="*/ 88 h 90"/>
                  <a:gd name="T6" fmla="*/ 0 w 78"/>
                  <a:gd name="T7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90">
                    <a:moveTo>
                      <a:pt x="0" y="89"/>
                    </a:moveTo>
                    <a:cubicBezTo>
                      <a:pt x="17" y="51"/>
                      <a:pt x="31" y="11"/>
                      <a:pt x="78" y="0"/>
                    </a:cubicBezTo>
                    <a:cubicBezTo>
                      <a:pt x="70" y="59"/>
                      <a:pt x="43" y="90"/>
                      <a:pt x="1" y="88"/>
                    </a:cubicBezTo>
                    <a:cubicBezTo>
                      <a:pt x="1" y="88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6" name="Freeform 69">
                <a:extLst>
                  <a:ext uri="{FF2B5EF4-FFF2-40B4-BE49-F238E27FC236}">
                    <a16:creationId xmlns:a16="http://schemas.microsoft.com/office/drawing/2014/main" xmlns="" id="{25BBA1BD-F045-DC43-9595-508D195AC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72" y="2623385"/>
                <a:ext cx="47403" cy="96781"/>
              </a:xfrm>
              <a:custGeom>
                <a:avLst/>
                <a:gdLst>
                  <a:gd name="T0" fmla="*/ 29 w 62"/>
                  <a:gd name="T1" fmla="*/ 125 h 126"/>
                  <a:gd name="T2" fmla="*/ 35 w 62"/>
                  <a:gd name="T3" fmla="*/ 0 h 126"/>
                  <a:gd name="T4" fmla="*/ 28 w 62"/>
                  <a:gd name="T5" fmla="*/ 126 h 126"/>
                  <a:gd name="T6" fmla="*/ 29 w 62"/>
                  <a:gd name="T7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126">
                    <a:moveTo>
                      <a:pt x="29" y="125"/>
                    </a:moveTo>
                    <a:cubicBezTo>
                      <a:pt x="3" y="82"/>
                      <a:pt x="0" y="41"/>
                      <a:pt x="35" y="0"/>
                    </a:cubicBezTo>
                    <a:cubicBezTo>
                      <a:pt x="62" y="44"/>
                      <a:pt x="44" y="85"/>
                      <a:pt x="28" y="126"/>
                    </a:cubicBezTo>
                    <a:cubicBezTo>
                      <a:pt x="28" y="126"/>
                      <a:pt x="29" y="125"/>
                      <a:pt x="29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7" name="Freeform 70">
                <a:extLst>
                  <a:ext uri="{FF2B5EF4-FFF2-40B4-BE49-F238E27FC236}">
                    <a16:creationId xmlns:a16="http://schemas.microsoft.com/office/drawing/2014/main" xmlns="" id="{8E3D16DA-892D-1241-B00E-4511EFFF4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577" y="2491546"/>
                <a:ext cx="36540" cy="89374"/>
              </a:xfrm>
              <a:custGeom>
                <a:avLst/>
                <a:gdLst>
                  <a:gd name="T0" fmla="*/ 48 w 48"/>
                  <a:gd name="T1" fmla="*/ 78 h 116"/>
                  <a:gd name="T2" fmla="*/ 17 w 48"/>
                  <a:gd name="T3" fmla="*/ 116 h 116"/>
                  <a:gd name="T4" fmla="*/ 16 w 48"/>
                  <a:gd name="T5" fmla="*/ 38 h 116"/>
                  <a:gd name="T6" fmla="*/ 48 w 48"/>
                  <a:gd name="T7" fmla="*/ 0 h 116"/>
                  <a:gd name="T8" fmla="*/ 48 w 48"/>
                  <a:gd name="T9" fmla="*/ 7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6">
                    <a:moveTo>
                      <a:pt x="48" y="78"/>
                    </a:moveTo>
                    <a:cubicBezTo>
                      <a:pt x="37" y="91"/>
                      <a:pt x="27" y="103"/>
                      <a:pt x="17" y="116"/>
                    </a:cubicBezTo>
                    <a:cubicBezTo>
                      <a:pt x="1" y="98"/>
                      <a:pt x="0" y="60"/>
                      <a:pt x="16" y="38"/>
                    </a:cubicBezTo>
                    <a:cubicBezTo>
                      <a:pt x="23" y="27"/>
                      <a:pt x="32" y="18"/>
                      <a:pt x="48" y="0"/>
                    </a:cubicBezTo>
                    <a:cubicBezTo>
                      <a:pt x="48" y="32"/>
                      <a:pt x="48" y="55"/>
                      <a:pt x="48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8" name="Freeform 71">
                <a:extLst>
                  <a:ext uri="{FF2B5EF4-FFF2-40B4-BE49-F238E27FC236}">
                    <a16:creationId xmlns:a16="http://schemas.microsoft.com/office/drawing/2014/main" xmlns="" id="{6B353005-9B0E-0043-A400-7E1ACF4DD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684" y="2782875"/>
                <a:ext cx="56291" cy="79498"/>
              </a:xfrm>
              <a:custGeom>
                <a:avLst/>
                <a:gdLst>
                  <a:gd name="T0" fmla="*/ 0 w 73"/>
                  <a:gd name="T1" fmla="*/ 103 h 103"/>
                  <a:gd name="T2" fmla="*/ 73 w 73"/>
                  <a:gd name="T3" fmla="*/ 0 h 103"/>
                  <a:gd name="T4" fmla="*/ 0 w 73"/>
                  <a:gd name="T5" fmla="*/ 102 h 103"/>
                  <a:gd name="T6" fmla="*/ 0 w 73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103">
                    <a:moveTo>
                      <a:pt x="0" y="103"/>
                    </a:moveTo>
                    <a:cubicBezTo>
                      <a:pt x="15" y="62"/>
                      <a:pt x="23" y="17"/>
                      <a:pt x="73" y="0"/>
                    </a:cubicBezTo>
                    <a:cubicBezTo>
                      <a:pt x="71" y="51"/>
                      <a:pt x="52" y="88"/>
                      <a:pt x="0" y="102"/>
                    </a:cubicBezTo>
                    <a:cubicBezTo>
                      <a:pt x="0" y="102"/>
                      <a:pt x="0" y="103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9" name="Freeform 72">
                <a:extLst>
                  <a:ext uri="{FF2B5EF4-FFF2-40B4-BE49-F238E27FC236}">
                    <a16:creationId xmlns:a16="http://schemas.microsoft.com/office/drawing/2014/main" xmlns="" id="{8ECB71C1-A0D2-1B47-837A-35C202572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460" y="3149259"/>
                <a:ext cx="64685" cy="61229"/>
              </a:xfrm>
              <a:custGeom>
                <a:avLst/>
                <a:gdLst>
                  <a:gd name="T0" fmla="*/ 0 w 84"/>
                  <a:gd name="T1" fmla="*/ 0 h 80"/>
                  <a:gd name="T2" fmla="*/ 84 w 84"/>
                  <a:gd name="T3" fmla="*/ 80 h 80"/>
                  <a:gd name="T4" fmla="*/ 0 w 84"/>
                  <a:gd name="T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80">
                    <a:moveTo>
                      <a:pt x="0" y="0"/>
                    </a:moveTo>
                    <a:cubicBezTo>
                      <a:pt x="43" y="13"/>
                      <a:pt x="78" y="30"/>
                      <a:pt x="84" y="80"/>
                    </a:cubicBezTo>
                    <a:cubicBezTo>
                      <a:pt x="36" y="74"/>
                      <a:pt x="12" y="4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0" name="Freeform 75">
                <a:extLst>
                  <a:ext uri="{FF2B5EF4-FFF2-40B4-BE49-F238E27FC236}">
                    <a16:creationId xmlns:a16="http://schemas.microsoft.com/office/drawing/2014/main" xmlns="" id="{49EE2D52-75C9-9A46-AE7C-B17FBEA29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768" y="3231226"/>
                <a:ext cx="43946" cy="88386"/>
              </a:xfrm>
              <a:custGeom>
                <a:avLst/>
                <a:gdLst>
                  <a:gd name="T0" fmla="*/ 35 w 57"/>
                  <a:gd name="T1" fmla="*/ 115 h 115"/>
                  <a:gd name="T2" fmla="*/ 4 w 57"/>
                  <a:gd name="T3" fmla="*/ 77 h 115"/>
                  <a:gd name="T4" fmla="*/ 0 w 57"/>
                  <a:gd name="T5" fmla="*/ 0 h 115"/>
                  <a:gd name="T6" fmla="*/ 35 w 57"/>
                  <a:gd name="T7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115">
                    <a:moveTo>
                      <a:pt x="35" y="115"/>
                    </a:moveTo>
                    <a:cubicBezTo>
                      <a:pt x="25" y="102"/>
                      <a:pt x="15" y="90"/>
                      <a:pt x="4" y="77"/>
                    </a:cubicBezTo>
                    <a:cubicBezTo>
                      <a:pt x="3" y="53"/>
                      <a:pt x="2" y="28"/>
                      <a:pt x="0" y="0"/>
                    </a:cubicBezTo>
                    <a:cubicBezTo>
                      <a:pt x="49" y="42"/>
                      <a:pt x="57" y="73"/>
                      <a:pt x="35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1" name="Freeform 76">
                <a:extLst>
                  <a:ext uri="{FF2B5EF4-FFF2-40B4-BE49-F238E27FC236}">
                    <a16:creationId xmlns:a16="http://schemas.microsoft.com/office/drawing/2014/main" xmlns="" id="{7EFB3EEC-1757-D74D-ADEF-1384E2837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675" y="2846079"/>
                <a:ext cx="49871" cy="85423"/>
              </a:xfrm>
              <a:custGeom>
                <a:avLst/>
                <a:gdLst>
                  <a:gd name="T0" fmla="*/ 45 w 65"/>
                  <a:gd name="T1" fmla="*/ 111 h 111"/>
                  <a:gd name="T2" fmla="*/ 10 w 65"/>
                  <a:gd name="T3" fmla="*/ 0 h 111"/>
                  <a:gd name="T4" fmla="*/ 45 w 65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111">
                    <a:moveTo>
                      <a:pt x="45" y="111"/>
                    </a:moveTo>
                    <a:cubicBezTo>
                      <a:pt x="9" y="82"/>
                      <a:pt x="0" y="46"/>
                      <a:pt x="10" y="0"/>
                    </a:cubicBezTo>
                    <a:cubicBezTo>
                      <a:pt x="44" y="31"/>
                      <a:pt x="65" y="64"/>
                      <a:pt x="45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2" name="Freeform 78">
                <a:extLst>
                  <a:ext uri="{FF2B5EF4-FFF2-40B4-BE49-F238E27FC236}">
                    <a16:creationId xmlns:a16="http://schemas.microsoft.com/office/drawing/2014/main" xmlns="" id="{F7DE62D1-414B-A748-A54B-5CDB4ACAB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630" y="3047541"/>
                <a:ext cx="39996" cy="96781"/>
              </a:xfrm>
              <a:custGeom>
                <a:avLst/>
                <a:gdLst>
                  <a:gd name="T0" fmla="*/ 1 w 52"/>
                  <a:gd name="T1" fmla="*/ 91 h 126"/>
                  <a:gd name="T2" fmla="*/ 16 w 52"/>
                  <a:gd name="T3" fmla="*/ 0 h 126"/>
                  <a:gd name="T4" fmla="*/ 23 w 52"/>
                  <a:gd name="T5" fmla="*/ 126 h 126"/>
                  <a:gd name="T6" fmla="*/ 0 w 52"/>
                  <a:gd name="T7" fmla="*/ 90 h 126"/>
                  <a:gd name="T8" fmla="*/ 1 w 52"/>
                  <a:gd name="T9" fmla="*/ 9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26">
                    <a:moveTo>
                      <a:pt x="1" y="91"/>
                    </a:moveTo>
                    <a:cubicBezTo>
                      <a:pt x="5" y="63"/>
                      <a:pt x="10" y="35"/>
                      <a:pt x="16" y="0"/>
                    </a:cubicBezTo>
                    <a:cubicBezTo>
                      <a:pt x="52" y="47"/>
                      <a:pt x="45" y="86"/>
                      <a:pt x="23" y="126"/>
                    </a:cubicBezTo>
                    <a:cubicBezTo>
                      <a:pt x="15" y="113"/>
                      <a:pt x="7" y="101"/>
                      <a:pt x="0" y="90"/>
                    </a:cubicBezTo>
                    <a:cubicBezTo>
                      <a:pt x="0" y="89"/>
                      <a:pt x="1" y="91"/>
                      <a:pt x="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3" name="Freeform 79">
                <a:extLst>
                  <a:ext uri="{FF2B5EF4-FFF2-40B4-BE49-F238E27FC236}">
                    <a16:creationId xmlns:a16="http://schemas.microsoft.com/office/drawing/2014/main" xmlns="" id="{604D586C-A05D-CC42-933C-E2B92DB0FC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331" y="3116669"/>
                <a:ext cx="43946" cy="90855"/>
              </a:xfrm>
              <a:custGeom>
                <a:avLst/>
                <a:gdLst>
                  <a:gd name="T0" fmla="*/ 22 w 57"/>
                  <a:gd name="T1" fmla="*/ 0 h 118"/>
                  <a:gd name="T2" fmla="*/ 36 w 57"/>
                  <a:gd name="T3" fmla="*/ 118 h 118"/>
                  <a:gd name="T4" fmla="*/ 22 w 57"/>
                  <a:gd name="T5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118">
                    <a:moveTo>
                      <a:pt x="22" y="0"/>
                    </a:moveTo>
                    <a:cubicBezTo>
                      <a:pt x="57" y="37"/>
                      <a:pt x="54" y="76"/>
                      <a:pt x="36" y="118"/>
                    </a:cubicBezTo>
                    <a:cubicBezTo>
                      <a:pt x="0" y="82"/>
                      <a:pt x="6" y="43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4" name="Freeform 81">
                <a:extLst>
                  <a:ext uri="{FF2B5EF4-FFF2-40B4-BE49-F238E27FC236}">
                    <a16:creationId xmlns:a16="http://schemas.microsoft.com/office/drawing/2014/main" xmlns="" id="{80E5B4EC-EF0A-314B-AA87-22490DA4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713" y="2924590"/>
                <a:ext cx="52340" cy="82461"/>
              </a:xfrm>
              <a:custGeom>
                <a:avLst/>
                <a:gdLst>
                  <a:gd name="T0" fmla="*/ 14 w 68"/>
                  <a:gd name="T1" fmla="*/ 0 h 107"/>
                  <a:gd name="T2" fmla="*/ 58 w 68"/>
                  <a:gd name="T3" fmla="*/ 107 h 107"/>
                  <a:gd name="T4" fmla="*/ 14 w 68"/>
                  <a:gd name="T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07">
                    <a:moveTo>
                      <a:pt x="14" y="0"/>
                    </a:moveTo>
                    <a:cubicBezTo>
                      <a:pt x="53" y="26"/>
                      <a:pt x="68" y="60"/>
                      <a:pt x="58" y="107"/>
                    </a:cubicBezTo>
                    <a:cubicBezTo>
                      <a:pt x="25" y="79"/>
                      <a:pt x="0" y="5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535" name="组合 534">
              <a:extLst>
                <a:ext uri="{FF2B5EF4-FFF2-40B4-BE49-F238E27FC236}">
                  <a16:creationId xmlns:a16="http://schemas.microsoft.com/office/drawing/2014/main" xmlns="" id="{783CF2B9-B08A-B042-9DE0-227CBE04E97C}"/>
                </a:ext>
              </a:extLst>
            </p:cNvPr>
            <p:cNvGrpSpPr/>
            <p:nvPr/>
          </p:nvGrpSpPr>
          <p:grpSpPr>
            <a:xfrm>
              <a:off x="3295568" y="2164962"/>
              <a:ext cx="473533" cy="1106557"/>
              <a:chOff x="2030648" y="2382421"/>
              <a:chExt cx="473533" cy="1106557"/>
            </a:xfr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</p:grpSpPr>
          <p:sp>
            <p:nvSpPr>
              <p:cNvPr id="536" name="Freeform 9">
                <a:extLst>
                  <a:ext uri="{FF2B5EF4-FFF2-40B4-BE49-F238E27FC236}">
                    <a16:creationId xmlns:a16="http://schemas.microsoft.com/office/drawing/2014/main" xmlns="" id="{E2F8C7B9-902B-A24E-BB8D-D2B2AB0A2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741" y="2846079"/>
                <a:ext cx="44440" cy="82461"/>
              </a:xfrm>
              <a:custGeom>
                <a:avLst/>
                <a:gdLst>
                  <a:gd name="T0" fmla="*/ 58 w 58"/>
                  <a:gd name="T1" fmla="*/ 61 h 107"/>
                  <a:gd name="T2" fmla="*/ 16 w 58"/>
                  <a:gd name="T3" fmla="*/ 107 h 107"/>
                  <a:gd name="T4" fmla="*/ 41 w 58"/>
                  <a:gd name="T5" fmla="*/ 3 h 107"/>
                  <a:gd name="T6" fmla="*/ 58 w 58"/>
                  <a:gd name="T7" fmla="*/ 5 h 107"/>
                  <a:gd name="T8" fmla="*/ 58 w 58"/>
                  <a:gd name="T9" fmla="*/ 6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7">
                    <a:moveTo>
                      <a:pt x="58" y="61"/>
                    </a:moveTo>
                    <a:cubicBezTo>
                      <a:pt x="45" y="76"/>
                      <a:pt x="31" y="90"/>
                      <a:pt x="16" y="107"/>
                    </a:cubicBezTo>
                    <a:cubicBezTo>
                      <a:pt x="0" y="65"/>
                      <a:pt x="13" y="32"/>
                      <a:pt x="41" y="3"/>
                    </a:cubicBezTo>
                    <a:cubicBezTo>
                      <a:pt x="43" y="0"/>
                      <a:pt x="52" y="4"/>
                      <a:pt x="58" y="5"/>
                    </a:cubicBezTo>
                    <a:cubicBezTo>
                      <a:pt x="58" y="24"/>
                      <a:pt x="58" y="42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7" name="Freeform 10">
                <a:extLst>
                  <a:ext uri="{FF2B5EF4-FFF2-40B4-BE49-F238E27FC236}">
                    <a16:creationId xmlns:a16="http://schemas.microsoft.com/office/drawing/2014/main" xmlns="" id="{C4D1DCFD-E447-8A46-B886-771C811EE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310" y="2911258"/>
                <a:ext cx="49871" cy="95793"/>
              </a:xfrm>
              <a:custGeom>
                <a:avLst/>
                <a:gdLst>
                  <a:gd name="T0" fmla="*/ 65 w 65"/>
                  <a:gd name="T1" fmla="*/ 55 h 124"/>
                  <a:gd name="T2" fmla="*/ 15 w 65"/>
                  <a:gd name="T3" fmla="*/ 124 h 124"/>
                  <a:gd name="T4" fmla="*/ 65 w 65"/>
                  <a:gd name="T5" fmla="*/ 0 h 124"/>
                  <a:gd name="T6" fmla="*/ 65 w 65"/>
                  <a:gd name="T7" fmla="*/ 5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124">
                    <a:moveTo>
                      <a:pt x="65" y="55"/>
                    </a:moveTo>
                    <a:cubicBezTo>
                      <a:pt x="50" y="76"/>
                      <a:pt x="34" y="98"/>
                      <a:pt x="15" y="124"/>
                    </a:cubicBezTo>
                    <a:cubicBezTo>
                      <a:pt x="0" y="63"/>
                      <a:pt x="32" y="31"/>
                      <a:pt x="65" y="0"/>
                    </a:cubicBezTo>
                    <a:cubicBezTo>
                      <a:pt x="65" y="18"/>
                      <a:pt x="65" y="37"/>
                      <a:pt x="6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8" name="Freeform 12">
                <a:extLst>
                  <a:ext uri="{FF2B5EF4-FFF2-40B4-BE49-F238E27FC236}">
                    <a16:creationId xmlns:a16="http://schemas.microsoft.com/office/drawing/2014/main" xmlns="" id="{735E0418-C9AB-B54C-9B27-C49408051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8785" y="2382421"/>
                <a:ext cx="82955" cy="54809"/>
              </a:xfrm>
              <a:custGeom>
                <a:avLst/>
                <a:gdLst>
                  <a:gd name="T0" fmla="*/ 0 w 108"/>
                  <a:gd name="T1" fmla="*/ 6 h 71"/>
                  <a:gd name="T2" fmla="*/ 108 w 108"/>
                  <a:gd name="T3" fmla="*/ 67 h 71"/>
                  <a:gd name="T4" fmla="*/ 0 w 108"/>
                  <a:gd name="T5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71">
                    <a:moveTo>
                      <a:pt x="0" y="6"/>
                    </a:moveTo>
                    <a:cubicBezTo>
                      <a:pt x="53" y="0"/>
                      <a:pt x="83" y="28"/>
                      <a:pt x="108" y="67"/>
                    </a:cubicBezTo>
                    <a:cubicBezTo>
                      <a:pt x="50" y="71"/>
                      <a:pt x="39" y="6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9" name="Freeform 13">
                <a:extLst>
                  <a:ext uri="{FF2B5EF4-FFF2-40B4-BE49-F238E27FC236}">
                    <a16:creationId xmlns:a16="http://schemas.microsoft.com/office/drawing/2014/main" xmlns="" id="{F3D7D63C-551A-5248-9282-8A9C0B8F4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998" y="2644123"/>
                <a:ext cx="71598" cy="68141"/>
              </a:xfrm>
              <a:custGeom>
                <a:avLst/>
                <a:gdLst>
                  <a:gd name="T0" fmla="*/ 93 w 93"/>
                  <a:gd name="T1" fmla="*/ 77 h 89"/>
                  <a:gd name="T2" fmla="*/ 78 w 93"/>
                  <a:gd name="T3" fmla="*/ 87 h 89"/>
                  <a:gd name="T4" fmla="*/ 0 w 93"/>
                  <a:gd name="T5" fmla="*/ 0 h 89"/>
                  <a:gd name="T6" fmla="*/ 82 w 93"/>
                  <a:gd name="T7" fmla="*/ 49 h 89"/>
                  <a:gd name="T8" fmla="*/ 93 w 93"/>
                  <a:gd name="T9" fmla="*/ 7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89">
                    <a:moveTo>
                      <a:pt x="93" y="77"/>
                    </a:moveTo>
                    <a:cubicBezTo>
                      <a:pt x="88" y="81"/>
                      <a:pt x="81" y="89"/>
                      <a:pt x="78" y="87"/>
                    </a:cubicBezTo>
                    <a:cubicBezTo>
                      <a:pt x="35" y="74"/>
                      <a:pt x="27" y="65"/>
                      <a:pt x="0" y="0"/>
                    </a:cubicBezTo>
                    <a:cubicBezTo>
                      <a:pt x="33" y="20"/>
                      <a:pt x="57" y="35"/>
                      <a:pt x="82" y="49"/>
                    </a:cubicBezTo>
                    <a:cubicBezTo>
                      <a:pt x="85" y="59"/>
                      <a:pt x="89" y="68"/>
                      <a:pt x="93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0" name="Freeform 14">
                <a:extLst>
                  <a:ext uri="{FF2B5EF4-FFF2-40B4-BE49-F238E27FC236}">
                    <a16:creationId xmlns:a16="http://schemas.microsoft.com/office/drawing/2014/main" xmlns="" id="{ECF06A3F-C7E2-0247-9AC6-0FAC9797C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511" y="3326525"/>
                <a:ext cx="58759" cy="79498"/>
              </a:xfrm>
              <a:custGeom>
                <a:avLst/>
                <a:gdLst>
                  <a:gd name="T0" fmla="*/ 11 w 77"/>
                  <a:gd name="T1" fmla="*/ 103 h 103"/>
                  <a:gd name="T2" fmla="*/ 77 w 77"/>
                  <a:gd name="T3" fmla="*/ 0 h 103"/>
                  <a:gd name="T4" fmla="*/ 56 w 77"/>
                  <a:gd name="T5" fmla="*/ 76 h 103"/>
                  <a:gd name="T6" fmla="*/ 11 w 77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03">
                    <a:moveTo>
                      <a:pt x="11" y="103"/>
                    </a:moveTo>
                    <a:cubicBezTo>
                      <a:pt x="0" y="63"/>
                      <a:pt x="19" y="32"/>
                      <a:pt x="77" y="0"/>
                    </a:cubicBezTo>
                    <a:cubicBezTo>
                      <a:pt x="69" y="28"/>
                      <a:pt x="62" y="52"/>
                      <a:pt x="56" y="76"/>
                    </a:cubicBezTo>
                    <a:cubicBezTo>
                      <a:pt x="41" y="85"/>
                      <a:pt x="26" y="94"/>
                      <a:pt x="11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1" name="Freeform 16">
                <a:extLst>
                  <a:ext uri="{FF2B5EF4-FFF2-40B4-BE49-F238E27FC236}">
                    <a16:creationId xmlns:a16="http://schemas.microsoft.com/office/drawing/2014/main" xmlns="" id="{D17F8C6B-07B4-D348-B37B-59F7F5F50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438" y="2977424"/>
                <a:ext cx="44440" cy="93324"/>
              </a:xfrm>
              <a:custGeom>
                <a:avLst/>
                <a:gdLst>
                  <a:gd name="T0" fmla="*/ 55 w 58"/>
                  <a:gd name="T1" fmla="*/ 103 h 121"/>
                  <a:gd name="T2" fmla="*/ 40 w 58"/>
                  <a:gd name="T3" fmla="*/ 121 h 121"/>
                  <a:gd name="T4" fmla="*/ 26 w 58"/>
                  <a:gd name="T5" fmla="*/ 0 h 121"/>
                  <a:gd name="T6" fmla="*/ 58 w 58"/>
                  <a:gd name="T7" fmla="*/ 79 h 121"/>
                  <a:gd name="T8" fmla="*/ 55 w 58"/>
                  <a:gd name="T9" fmla="*/ 10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21">
                    <a:moveTo>
                      <a:pt x="55" y="103"/>
                    </a:moveTo>
                    <a:cubicBezTo>
                      <a:pt x="50" y="109"/>
                      <a:pt x="45" y="115"/>
                      <a:pt x="40" y="121"/>
                    </a:cubicBezTo>
                    <a:cubicBezTo>
                      <a:pt x="11" y="85"/>
                      <a:pt x="0" y="49"/>
                      <a:pt x="26" y="0"/>
                    </a:cubicBezTo>
                    <a:cubicBezTo>
                      <a:pt x="38" y="29"/>
                      <a:pt x="48" y="54"/>
                      <a:pt x="58" y="79"/>
                    </a:cubicBezTo>
                    <a:cubicBezTo>
                      <a:pt x="57" y="87"/>
                      <a:pt x="56" y="95"/>
                      <a:pt x="55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2" name="Freeform 17">
                <a:extLst>
                  <a:ext uri="{FF2B5EF4-FFF2-40B4-BE49-F238E27FC236}">
                    <a16:creationId xmlns:a16="http://schemas.microsoft.com/office/drawing/2014/main" xmlns="" id="{7CE4DB94-4231-2B4A-B468-AA3A5FB58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308" y="2389334"/>
                <a:ext cx="56784" cy="75548"/>
              </a:xfrm>
              <a:custGeom>
                <a:avLst/>
                <a:gdLst>
                  <a:gd name="T0" fmla="*/ 28 w 74"/>
                  <a:gd name="T1" fmla="*/ 76 h 98"/>
                  <a:gd name="T2" fmla="*/ 0 w 74"/>
                  <a:gd name="T3" fmla="*/ 0 h 98"/>
                  <a:gd name="T4" fmla="*/ 74 w 74"/>
                  <a:gd name="T5" fmla="*/ 98 h 98"/>
                  <a:gd name="T6" fmla="*/ 48 w 74"/>
                  <a:gd name="T7" fmla="*/ 89 h 98"/>
                  <a:gd name="T8" fmla="*/ 28 w 74"/>
                  <a:gd name="T9" fmla="*/ 7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98">
                    <a:moveTo>
                      <a:pt x="28" y="76"/>
                    </a:moveTo>
                    <a:cubicBezTo>
                      <a:pt x="19" y="52"/>
                      <a:pt x="10" y="28"/>
                      <a:pt x="0" y="0"/>
                    </a:cubicBezTo>
                    <a:cubicBezTo>
                      <a:pt x="60" y="30"/>
                      <a:pt x="64" y="36"/>
                      <a:pt x="74" y="98"/>
                    </a:cubicBezTo>
                    <a:cubicBezTo>
                      <a:pt x="65" y="95"/>
                      <a:pt x="57" y="92"/>
                      <a:pt x="48" y="89"/>
                    </a:cubicBezTo>
                    <a:cubicBezTo>
                      <a:pt x="42" y="85"/>
                      <a:pt x="35" y="81"/>
                      <a:pt x="28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3" name="Freeform 20">
                <a:extLst>
                  <a:ext uri="{FF2B5EF4-FFF2-40B4-BE49-F238E27FC236}">
                    <a16:creationId xmlns:a16="http://schemas.microsoft.com/office/drawing/2014/main" xmlns="" id="{D9427BBF-9E3F-DA40-87ED-EB270BF87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31" y="2447600"/>
                <a:ext cx="92830" cy="36540"/>
              </a:xfrm>
              <a:custGeom>
                <a:avLst/>
                <a:gdLst>
                  <a:gd name="T0" fmla="*/ 82 w 121"/>
                  <a:gd name="T1" fmla="*/ 0 h 47"/>
                  <a:gd name="T2" fmla="*/ 102 w 121"/>
                  <a:gd name="T3" fmla="*/ 13 h 47"/>
                  <a:gd name="T4" fmla="*/ 121 w 121"/>
                  <a:gd name="T5" fmla="*/ 36 h 47"/>
                  <a:gd name="T6" fmla="*/ 0 w 121"/>
                  <a:gd name="T7" fmla="*/ 0 h 47"/>
                  <a:gd name="T8" fmla="*/ 82 w 12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7">
                    <a:moveTo>
                      <a:pt x="82" y="0"/>
                    </a:moveTo>
                    <a:cubicBezTo>
                      <a:pt x="89" y="5"/>
                      <a:pt x="96" y="9"/>
                      <a:pt x="102" y="13"/>
                    </a:cubicBezTo>
                    <a:cubicBezTo>
                      <a:pt x="108" y="20"/>
                      <a:pt x="114" y="27"/>
                      <a:pt x="121" y="36"/>
                    </a:cubicBezTo>
                    <a:cubicBezTo>
                      <a:pt x="78" y="45"/>
                      <a:pt x="39" y="47"/>
                      <a:pt x="0" y="0"/>
                    </a:cubicBezTo>
                    <a:cubicBezTo>
                      <a:pt x="33" y="0"/>
                      <a:pt x="57" y="0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4" name="Freeform 23">
                <a:extLst>
                  <a:ext uri="{FF2B5EF4-FFF2-40B4-BE49-F238E27FC236}">
                    <a16:creationId xmlns:a16="http://schemas.microsoft.com/office/drawing/2014/main" xmlns="" id="{90FF4529-2342-1345-B0BF-620DA497F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648" y="3452932"/>
                <a:ext cx="95793" cy="36046"/>
              </a:xfrm>
              <a:custGeom>
                <a:avLst/>
                <a:gdLst>
                  <a:gd name="T0" fmla="*/ 41 w 125"/>
                  <a:gd name="T1" fmla="*/ 0 h 47"/>
                  <a:gd name="T2" fmla="*/ 125 w 125"/>
                  <a:gd name="T3" fmla="*/ 8 h 47"/>
                  <a:gd name="T4" fmla="*/ 0 w 125"/>
                  <a:gd name="T5" fmla="*/ 10 h 47"/>
                  <a:gd name="T6" fmla="*/ 41 w 125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47">
                    <a:moveTo>
                      <a:pt x="41" y="0"/>
                    </a:moveTo>
                    <a:cubicBezTo>
                      <a:pt x="67" y="3"/>
                      <a:pt x="94" y="5"/>
                      <a:pt x="125" y="8"/>
                    </a:cubicBezTo>
                    <a:cubicBezTo>
                      <a:pt x="88" y="46"/>
                      <a:pt x="41" y="47"/>
                      <a:pt x="0" y="10"/>
                    </a:cubicBezTo>
                    <a:cubicBezTo>
                      <a:pt x="14" y="6"/>
                      <a:pt x="27" y="3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5" name="Freeform 24">
                <a:extLst>
                  <a:ext uri="{FF2B5EF4-FFF2-40B4-BE49-F238E27FC236}">
                    <a16:creationId xmlns:a16="http://schemas.microsoft.com/office/drawing/2014/main" xmlns="" id="{238EB369-88D6-8B46-9E9C-C2283E049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648" y="3394173"/>
                <a:ext cx="73573" cy="66166"/>
              </a:xfrm>
              <a:custGeom>
                <a:avLst/>
                <a:gdLst>
                  <a:gd name="T0" fmla="*/ 41 w 96"/>
                  <a:gd name="T1" fmla="*/ 76 h 86"/>
                  <a:gd name="T2" fmla="*/ 0 w 96"/>
                  <a:gd name="T3" fmla="*/ 86 h 86"/>
                  <a:gd name="T4" fmla="*/ 96 w 96"/>
                  <a:gd name="T5" fmla="*/ 0 h 86"/>
                  <a:gd name="T6" fmla="*/ 41 w 96"/>
                  <a:gd name="T7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86">
                    <a:moveTo>
                      <a:pt x="41" y="76"/>
                    </a:moveTo>
                    <a:cubicBezTo>
                      <a:pt x="27" y="79"/>
                      <a:pt x="14" y="82"/>
                      <a:pt x="0" y="86"/>
                    </a:cubicBezTo>
                    <a:cubicBezTo>
                      <a:pt x="7" y="37"/>
                      <a:pt x="27" y="18"/>
                      <a:pt x="96" y="0"/>
                    </a:cubicBezTo>
                    <a:cubicBezTo>
                      <a:pt x="75" y="29"/>
                      <a:pt x="58" y="53"/>
                      <a:pt x="41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6" name="Freeform 26">
                <a:extLst>
                  <a:ext uri="{FF2B5EF4-FFF2-40B4-BE49-F238E27FC236}">
                    <a16:creationId xmlns:a16="http://schemas.microsoft.com/office/drawing/2014/main" xmlns="" id="{1D641418-E5F4-484F-BE80-B16B240AE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6903" y="2989768"/>
                <a:ext cx="51353" cy="84930"/>
              </a:xfrm>
              <a:custGeom>
                <a:avLst/>
                <a:gdLst>
                  <a:gd name="T0" fmla="*/ 0 w 67"/>
                  <a:gd name="T1" fmla="*/ 87 h 110"/>
                  <a:gd name="T2" fmla="*/ 3 w 67"/>
                  <a:gd name="T3" fmla="*/ 63 h 110"/>
                  <a:gd name="T4" fmla="*/ 63 w 67"/>
                  <a:gd name="T5" fmla="*/ 0 h 110"/>
                  <a:gd name="T6" fmla="*/ 0 w 67"/>
                  <a:gd name="T7" fmla="*/ 110 h 110"/>
                  <a:gd name="T8" fmla="*/ 0 w 67"/>
                  <a:gd name="T9" fmla="*/ 8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10">
                    <a:moveTo>
                      <a:pt x="0" y="87"/>
                    </a:moveTo>
                    <a:cubicBezTo>
                      <a:pt x="1" y="79"/>
                      <a:pt x="2" y="71"/>
                      <a:pt x="3" y="63"/>
                    </a:cubicBezTo>
                    <a:cubicBezTo>
                      <a:pt x="21" y="44"/>
                      <a:pt x="40" y="24"/>
                      <a:pt x="63" y="0"/>
                    </a:cubicBezTo>
                    <a:cubicBezTo>
                      <a:pt x="67" y="56"/>
                      <a:pt x="43" y="87"/>
                      <a:pt x="0" y="110"/>
                    </a:cubicBezTo>
                    <a:cubicBezTo>
                      <a:pt x="0" y="101"/>
                      <a:pt x="0" y="94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7" name="Freeform 28">
                <a:extLst>
                  <a:ext uri="{FF2B5EF4-FFF2-40B4-BE49-F238E27FC236}">
                    <a16:creationId xmlns:a16="http://schemas.microsoft.com/office/drawing/2014/main" xmlns="" id="{589C2956-79F7-D942-9266-1DF6F9E9E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296" y="3282085"/>
                <a:ext cx="56784" cy="84436"/>
              </a:xfrm>
              <a:custGeom>
                <a:avLst/>
                <a:gdLst>
                  <a:gd name="T0" fmla="*/ 21 w 74"/>
                  <a:gd name="T1" fmla="*/ 110 h 110"/>
                  <a:gd name="T2" fmla="*/ 30 w 74"/>
                  <a:gd name="T3" fmla="*/ 32 h 110"/>
                  <a:gd name="T4" fmla="*/ 64 w 74"/>
                  <a:gd name="T5" fmla="*/ 0 h 110"/>
                  <a:gd name="T6" fmla="*/ 74 w 74"/>
                  <a:gd name="T7" fmla="*/ 6 h 110"/>
                  <a:gd name="T8" fmla="*/ 40 w 74"/>
                  <a:gd name="T9" fmla="*/ 91 h 110"/>
                  <a:gd name="T10" fmla="*/ 21 w 74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10">
                    <a:moveTo>
                      <a:pt x="21" y="110"/>
                    </a:moveTo>
                    <a:cubicBezTo>
                      <a:pt x="0" y="82"/>
                      <a:pt x="14" y="55"/>
                      <a:pt x="30" y="32"/>
                    </a:cubicBezTo>
                    <a:cubicBezTo>
                      <a:pt x="38" y="19"/>
                      <a:pt x="52" y="11"/>
                      <a:pt x="64" y="0"/>
                    </a:cubicBezTo>
                    <a:cubicBezTo>
                      <a:pt x="68" y="2"/>
                      <a:pt x="71" y="4"/>
                      <a:pt x="74" y="6"/>
                    </a:cubicBezTo>
                    <a:cubicBezTo>
                      <a:pt x="63" y="34"/>
                      <a:pt x="51" y="63"/>
                      <a:pt x="40" y="91"/>
                    </a:cubicBezTo>
                    <a:cubicBezTo>
                      <a:pt x="33" y="98"/>
                      <a:pt x="27" y="104"/>
                      <a:pt x="21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8" name="Freeform 29">
                <a:extLst>
                  <a:ext uri="{FF2B5EF4-FFF2-40B4-BE49-F238E27FC236}">
                    <a16:creationId xmlns:a16="http://schemas.microsoft.com/office/drawing/2014/main" xmlns="" id="{8AA3AE46-58FE-5C48-9C60-4D395719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3828" y="2496978"/>
                <a:ext cx="42465" cy="77029"/>
              </a:xfrm>
              <a:custGeom>
                <a:avLst/>
                <a:gdLst>
                  <a:gd name="T0" fmla="*/ 28 w 55"/>
                  <a:gd name="T1" fmla="*/ 88 h 100"/>
                  <a:gd name="T2" fmla="*/ 0 w 55"/>
                  <a:gd name="T3" fmla="*/ 0 h 100"/>
                  <a:gd name="T4" fmla="*/ 53 w 55"/>
                  <a:gd name="T5" fmla="*/ 96 h 100"/>
                  <a:gd name="T6" fmla="*/ 39 w 55"/>
                  <a:gd name="T7" fmla="*/ 100 h 100"/>
                  <a:gd name="T8" fmla="*/ 28 w 55"/>
                  <a:gd name="T9" fmla="*/ 8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0">
                    <a:moveTo>
                      <a:pt x="28" y="88"/>
                    </a:moveTo>
                    <a:cubicBezTo>
                      <a:pt x="19" y="59"/>
                      <a:pt x="9" y="29"/>
                      <a:pt x="0" y="0"/>
                    </a:cubicBezTo>
                    <a:cubicBezTo>
                      <a:pt x="50" y="18"/>
                      <a:pt x="55" y="56"/>
                      <a:pt x="53" y="96"/>
                    </a:cubicBezTo>
                    <a:cubicBezTo>
                      <a:pt x="52" y="98"/>
                      <a:pt x="44" y="99"/>
                      <a:pt x="39" y="100"/>
                    </a:cubicBezTo>
                    <a:cubicBezTo>
                      <a:pt x="35" y="96"/>
                      <a:pt x="32" y="92"/>
                      <a:pt x="28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9" name="Freeform 30">
                <a:extLst>
                  <a:ext uri="{FF2B5EF4-FFF2-40B4-BE49-F238E27FC236}">
                    <a16:creationId xmlns:a16="http://schemas.microsoft.com/office/drawing/2014/main" xmlns="" id="{789F5618-D9D9-914A-8120-17E5F0E9F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574" y="3232214"/>
                <a:ext cx="38515" cy="86905"/>
              </a:xfrm>
              <a:custGeom>
                <a:avLst/>
                <a:gdLst>
                  <a:gd name="T0" fmla="*/ 39 w 50"/>
                  <a:gd name="T1" fmla="*/ 87 h 113"/>
                  <a:gd name="T2" fmla="*/ 11 w 50"/>
                  <a:gd name="T3" fmla="*/ 113 h 113"/>
                  <a:gd name="T4" fmla="*/ 50 w 50"/>
                  <a:gd name="T5" fmla="*/ 0 h 113"/>
                  <a:gd name="T6" fmla="*/ 50 w 50"/>
                  <a:gd name="T7" fmla="*/ 76 h 113"/>
                  <a:gd name="T8" fmla="*/ 39 w 50"/>
                  <a:gd name="T9" fmla="*/ 8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13">
                    <a:moveTo>
                      <a:pt x="39" y="87"/>
                    </a:moveTo>
                    <a:cubicBezTo>
                      <a:pt x="30" y="95"/>
                      <a:pt x="22" y="103"/>
                      <a:pt x="11" y="113"/>
                    </a:cubicBezTo>
                    <a:cubicBezTo>
                      <a:pt x="0" y="66"/>
                      <a:pt x="10" y="30"/>
                      <a:pt x="50" y="0"/>
                    </a:cubicBezTo>
                    <a:cubicBezTo>
                      <a:pt x="50" y="27"/>
                      <a:pt x="50" y="52"/>
                      <a:pt x="50" y="76"/>
                    </a:cubicBezTo>
                    <a:cubicBezTo>
                      <a:pt x="46" y="80"/>
                      <a:pt x="43" y="83"/>
                      <a:pt x="39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0" name="Freeform 39">
                <a:extLst>
                  <a:ext uri="{FF2B5EF4-FFF2-40B4-BE49-F238E27FC236}">
                    <a16:creationId xmlns:a16="http://schemas.microsoft.com/office/drawing/2014/main" xmlns="" id="{9EA3492F-E9BE-064D-B8FB-31583E53D2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338" y="3276654"/>
                <a:ext cx="78017" cy="49378"/>
              </a:xfrm>
              <a:custGeom>
                <a:avLst/>
                <a:gdLst>
                  <a:gd name="T0" fmla="*/ 15 w 102"/>
                  <a:gd name="T1" fmla="*/ 29 h 64"/>
                  <a:gd name="T2" fmla="*/ 26 w 102"/>
                  <a:gd name="T3" fmla="*/ 18 h 64"/>
                  <a:gd name="T4" fmla="*/ 102 w 102"/>
                  <a:gd name="T5" fmla="*/ 0 h 64"/>
                  <a:gd name="T6" fmla="*/ 0 w 102"/>
                  <a:gd name="T7" fmla="*/ 63 h 64"/>
                  <a:gd name="T8" fmla="*/ 15 w 102"/>
                  <a:gd name="T9" fmla="*/ 2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64">
                    <a:moveTo>
                      <a:pt x="15" y="29"/>
                    </a:moveTo>
                    <a:cubicBezTo>
                      <a:pt x="19" y="25"/>
                      <a:pt x="22" y="22"/>
                      <a:pt x="26" y="18"/>
                    </a:cubicBezTo>
                    <a:cubicBezTo>
                      <a:pt x="50" y="12"/>
                      <a:pt x="74" y="6"/>
                      <a:pt x="102" y="0"/>
                    </a:cubicBezTo>
                    <a:cubicBezTo>
                      <a:pt x="81" y="47"/>
                      <a:pt x="47" y="64"/>
                      <a:pt x="0" y="63"/>
                    </a:cubicBezTo>
                    <a:cubicBezTo>
                      <a:pt x="5" y="51"/>
                      <a:pt x="10" y="40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1" name="Freeform 40">
                <a:extLst>
                  <a:ext uri="{FF2B5EF4-FFF2-40B4-BE49-F238E27FC236}">
                    <a16:creationId xmlns:a16="http://schemas.microsoft.com/office/drawing/2014/main" xmlns="" id="{FAA1F001-EEBC-284E-B45D-EDDBA5913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8906" y="3385285"/>
                <a:ext cx="91349" cy="41971"/>
              </a:xfrm>
              <a:custGeom>
                <a:avLst/>
                <a:gdLst>
                  <a:gd name="T0" fmla="*/ 0 w 119"/>
                  <a:gd name="T1" fmla="*/ 27 h 55"/>
                  <a:gd name="T2" fmla="*/ 45 w 119"/>
                  <a:gd name="T3" fmla="*/ 0 h 55"/>
                  <a:gd name="T4" fmla="*/ 119 w 119"/>
                  <a:gd name="T5" fmla="*/ 0 h 55"/>
                  <a:gd name="T6" fmla="*/ 0 w 119"/>
                  <a:gd name="T7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55">
                    <a:moveTo>
                      <a:pt x="0" y="27"/>
                    </a:moveTo>
                    <a:cubicBezTo>
                      <a:pt x="15" y="18"/>
                      <a:pt x="30" y="9"/>
                      <a:pt x="45" y="0"/>
                    </a:cubicBezTo>
                    <a:cubicBezTo>
                      <a:pt x="68" y="0"/>
                      <a:pt x="91" y="0"/>
                      <a:pt x="119" y="0"/>
                    </a:cubicBezTo>
                    <a:cubicBezTo>
                      <a:pt x="74" y="48"/>
                      <a:pt x="39" y="55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xmlns="" id="{E70E1BCB-A51A-DE4A-858B-2FA75DF84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729" y="2762137"/>
                <a:ext cx="41971" cy="89374"/>
              </a:xfrm>
              <a:custGeom>
                <a:avLst/>
                <a:gdLst>
                  <a:gd name="T0" fmla="*/ 0 w 55"/>
                  <a:gd name="T1" fmla="*/ 113 h 116"/>
                  <a:gd name="T2" fmla="*/ 20 w 55"/>
                  <a:gd name="T3" fmla="*/ 0 h 116"/>
                  <a:gd name="T4" fmla="*/ 16 w 55"/>
                  <a:gd name="T5" fmla="*/ 116 h 116"/>
                  <a:gd name="T6" fmla="*/ 0 w 55"/>
                  <a:gd name="T7" fmla="*/ 1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6">
                    <a:moveTo>
                      <a:pt x="0" y="113"/>
                    </a:moveTo>
                    <a:cubicBezTo>
                      <a:pt x="6" y="76"/>
                      <a:pt x="13" y="38"/>
                      <a:pt x="20" y="0"/>
                    </a:cubicBezTo>
                    <a:cubicBezTo>
                      <a:pt x="55" y="44"/>
                      <a:pt x="45" y="82"/>
                      <a:pt x="16" y="116"/>
                    </a:cubicBezTo>
                    <a:cubicBezTo>
                      <a:pt x="10" y="115"/>
                      <a:pt x="5" y="114"/>
                      <a:pt x="0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3" name="Freeform 47">
                <a:extLst>
                  <a:ext uri="{FF2B5EF4-FFF2-40B4-BE49-F238E27FC236}">
                    <a16:creationId xmlns:a16="http://schemas.microsoft.com/office/drawing/2014/main" xmlns="" id="{D36B86B7-6405-8B49-8239-8C9730406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923" y="3112719"/>
                <a:ext cx="28639" cy="90361"/>
              </a:xfrm>
              <a:custGeom>
                <a:avLst/>
                <a:gdLst>
                  <a:gd name="T0" fmla="*/ 22 w 37"/>
                  <a:gd name="T1" fmla="*/ 117 h 117"/>
                  <a:gd name="T2" fmla="*/ 1 w 37"/>
                  <a:gd name="T3" fmla="*/ 43 h 117"/>
                  <a:gd name="T4" fmla="*/ 22 w 37"/>
                  <a:gd name="T5" fmla="*/ 0 h 117"/>
                  <a:gd name="T6" fmla="*/ 37 w 37"/>
                  <a:gd name="T7" fmla="*/ 3 h 117"/>
                  <a:gd name="T8" fmla="*/ 26 w 37"/>
                  <a:gd name="T9" fmla="*/ 111 h 117"/>
                  <a:gd name="T10" fmla="*/ 22 w 37"/>
                  <a:gd name="T11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17">
                    <a:moveTo>
                      <a:pt x="22" y="117"/>
                    </a:moveTo>
                    <a:cubicBezTo>
                      <a:pt x="14" y="93"/>
                      <a:pt x="3" y="68"/>
                      <a:pt x="1" y="43"/>
                    </a:cubicBezTo>
                    <a:cubicBezTo>
                      <a:pt x="0" y="29"/>
                      <a:pt x="15" y="14"/>
                      <a:pt x="22" y="0"/>
                    </a:cubicBezTo>
                    <a:cubicBezTo>
                      <a:pt x="27" y="1"/>
                      <a:pt x="32" y="2"/>
                      <a:pt x="37" y="3"/>
                    </a:cubicBezTo>
                    <a:cubicBezTo>
                      <a:pt x="33" y="39"/>
                      <a:pt x="30" y="75"/>
                      <a:pt x="26" y="111"/>
                    </a:cubicBezTo>
                    <a:cubicBezTo>
                      <a:pt x="24" y="113"/>
                      <a:pt x="23" y="115"/>
                      <a:pt x="22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4" name="Freeform 48">
                <a:extLst>
                  <a:ext uri="{FF2B5EF4-FFF2-40B4-BE49-F238E27FC236}">
                    <a16:creationId xmlns:a16="http://schemas.microsoft.com/office/drawing/2014/main" xmlns="" id="{99B6EC6D-B6DC-874B-80E9-1B36DBB59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5437" y="2533024"/>
                <a:ext cx="78511" cy="52340"/>
              </a:xfrm>
              <a:custGeom>
                <a:avLst/>
                <a:gdLst>
                  <a:gd name="T0" fmla="*/ 91 w 102"/>
                  <a:gd name="T1" fmla="*/ 41 h 68"/>
                  <a:gd name="T2" fmla="*/ 102 w 102"/>
                  <a:gd name="T3" fmla="*/ 53 h 68"/>
                  <a:gd name="T4" fmla="*/ 30 w 102"/>
                  <a:gd name="T5" fmla="*/ 50 h 68"/>
                  <a:gd name="T6" fmla="*/ 15 w 102"/>
                  <a:gd name="T7" fmla="*/ 32 h 68"/>
                  <a:gd name="T8" fmla="*/ 0 w 102"/>
                  <a:gd name="T9" fmla="*/ 11 h 68"/>
                  <a:gd name="T10" fmla="*/ 6 w 102"/>
                  <a:gd name="T11" fmla="*/ 0 h 68"/>
                  <a:gd name="T12" fmla="*/ 91 w 102"/>
                  <a:gd name="T13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68">
                    <a:moveTo>
                      <a:pt x="91" y="41"/>
                    </a:moveTo>
                    <a:cubicBezTo>
                      <a:pt x="95" y="45"/>
                      <a:pt x="98" y="49"/>
                      <a:pt x="102" y="53"/>
                    </a:cubicBezTo>
                    <a:cubicBezTo>
                      <a:pt x="92" y="68"/>
                      <a:pt x="50" y="67"/>
                      <a:pt x="30" y="50"/>
                    </a:cubicBezTo>
                    <a:cubicBezTo>
                      <a:pt x="24" y="45"/>
                      <a:pt x="19" y="39"/>
                      <a:pt x="15" y="32"/>
                    </a:cubicBezTo>
                    <a:cubicBezTo>
                      <a:pt x="9" y="25"/>
                      <a:pt x="5" y="18"/>
                      <a:pt x="0" y="11"/>
                    </a:cubicBezTo>
                    <a:cubicBezTo>
                      <a:pt x="2" y="7"/>
                      <a:pt x="4" y="4"/>
                      <a:pt x="6" y="0"/>
                    </a:cubicBezTo>
                    <a:cubicBezTo>
                      <a:pt x="34" y="14"/>
                      <a:pt x="63" y="28"/>
                      <a:pt x="9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5" name="Freeform 49">
                <a:extLst>
                  <a:ext uri="{FF2B5EF4-FFF2-40B4-BE49-F238E27FC236}">
                    <a16:creationId xmlns:a16="http://schemas.microsoft.com/office/drawing/2014/main" xmlns="" id="{A5B2B5B9-6A00-0E4F-A095-6BD11D0C2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205" y="2546849"/>
                <a:ext cx="37527" cy="100237"/>
              </a:xfrm>
              <a:custGeom>
                <a:avLst/>
                <a:gdLst>
                  <a:gd name="T0" fmla="*/ 12 w 49"/>
                  <a:gd name="T1" fmla="*/ 95 h 130"/>
                  <a:gd name="T2" fmla="*/ 0 w 49"/>
                  <a:gd name="T3" fmla="*/ 0 h 130"/>
                  <a:gd name="T4" fmla="*/ 33 w 49"/>
                  <a:gd name="T5" fmla="*/ 130 h 130"/>
                  <a:gd name="T6" fmla="*/ 11 w 49"/>
                  <a:gd name="T7" fmla="*/ 99 h 130"/>
                  <a:gd name="T8" fmla="*/ 12 w 49"/>
                  <a:gd name="T9" fmla="*/ 9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30">
                    <a:moveTo>
                      <a:pt x="12" y="95"/>
                    </a:moveTo>
                    <a:cubicBezTo>
                      <a:pt x="8" y="67"/>
                      <a:pt x="5" y="39"/>
                      <a:pt x="0" y="0"/>
                    </a:cubicBezTo>
                    <a:cubicBezTo>
                      <a:pt x="48" y="39"/>
                      <a:pt x="49" y="78"/>
                      <a:pt x="33" y="130"/>
                    </a:cubicBezTo>
                    <a:cubicBezTo>
                      <a:pt x="23" y="117"/>
                      <a:pt x="17" y="108"/>
                      <a:pt x="11" y="99"/>
                    </a:cubicBezTo>
                    <a:cubicBezTo>
                      <a:pt x="12" y="99"/>
                      <a:pt x="12" y="97"/>
                      <a:pt x="12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6" name="Freeform 50">
                <a:extLst>
                  <a:ext uri="{FF2B5EF4-FFF2-40B4-BE49-F238E27FC236}">
                    <a16:creationId xmlns:a16="http://schemas.microsoft.com/office/drawing/2014/main" xmlns="" id="{92518AAB-A688-4D47-8E6D-3910126C3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0741" y="3215919"/>
                <a:ext cx="74560" cy="54809"/>
              </a:xfrm>
              <a:custGeom>
                <a:avLst/>
                <a:gdLst>
                  <a:gd name="T0" fmla="*/ 22 w 97"/>
                  <a:gd name="T1" fmla="*/ 26 h 71"/>
                  <a:gd name="T2" fmla="*/ 57 w 97"/>
                  <a:gd name="T3" fmla="*/ 11 h 71"/>
                  <a:gd name="T4" fmla="*/ 97 w 97"/>
                  <a:gd name="T5" fmla="*/ 0 h 71"/>
                  <a:gd name="T6" fmla="*/ 0 w 97"/>
                  <a:gd name="T7" fmla="*/ 71 h 71"/>
                  <a:gd name="T8" fmla="*/ 8 w 97"/>
                  <a:gd name="T9" fmla="*/ 45 h 71"/>
                  <a:gd name="T10" fmla="*/ 22 w 97"/>
                  <a:gd name="T1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71">
                    <a:moveTo>
                      <a:pt x="22" y="26"/>
                    </a:moveTo>
                    <a:cubicBezTo>
                      <a:pt x="34" y="21"/>
                      <a:pt x="45" y="15"/>
                      <a:pt x="57" y="11"/>
                    </a:cubicBezTo>
                    <a:cubicBezTo>
                      <a:pt x="69" y="6"/>
                      <a:pt x="82" y="4"/>
                      <a:pt x="97" y="0"/>
                    </a:cubicBezTo>
                    <a:cubicBezTo>
                      <a:pt x="81" y="48"/>
                      <a:pt x="48" y="67"/>
                      <a:pt x="0" y="71"/>
                    </a:cubicBezTo>
                    <a:cubicBezTo>
                      <a:pt x="3" y="62"/>
                      <a:pt x="6" y="53"/>
                      <a:pt x="8" y="45"/>
                    </a:cubicBezTo>
                    <a:cubicBezTo>
                      <a:pt x="12" y="39"/>
                      <a:pt x="17" y="33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7" name="Freeform 53">
                <a:extLst>
                  <a:ext uri="{FF2B5EF4-FFF2-40B4-BE49-F238E27FC236}">
                    <a16:creationId xmlns:a16="http://schemas.microsoft.com/office/drawing/2014/main" xmlns="" id="{6380654D-D661-AF49-84C5-FE080CB6E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8031" y="2438712"/>
                <a:ext cx="55303" cy="82955"/>
              </a:xfrm>
              <a:custGeom>
                <a:avLst/>
                <a:gdLst>
                  <a:gd name="T0" fmla="*/ 59 w 72"/>
                  <a:gd name="T1" fmla="*/ 108 h 108"/>
                  <a:gd name="T2" fmla="*/ 8 w 72"/>
                  <a:gd name="T3" fmla="*/ 0 h 108"/>
                  <a:gd name="T4" fmla="*/ 58 w 72"/>
                  <a:gd name="T5" fmla="*/ 107 h 108"/>
                  <a:gd name="T6" fmla="*/ 59 w 72"/>
                  <a:gd name="T7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8">
                    <a:moveTo>
                      <a:pt x="59" y="108"/>
                    </a:moveTo>
                    <a:cubicBezTo>
                      <a:pt x="28" y="78"/>
                      <a:pt x="0" y="47"/>
                      <a:pt x="8" y="0"/>
                    </a:cubicBezTo>
                    <a:cubicBezTo>
                      <a:pt x="60" y="34"/>
                      <a:pt x="72" y="59"/>
                      <a:pt x="58" y="107"/>
                    </a:cubicBezTo>
                    <a:lnTo>
                      <a:pt x="59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8" name="Freeform 54">
                <a:extLst>
                  <a:ext uri="{FF2B5EF4-FFF2-40B4-BE49-F238E27FC236}">
                    <a16:creationId xmlns:a16="http://schemas.microsoft.com/office/drawing/2014/main" xmlns="" id="{29058E29-AD81-094E-88FF-261077C39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5566" y="2488583"/>
                <a:ext cx="87399" cy="47896"/>
              </a:xfrm>
              <a:custGeom>
                <a:avLst/>
                <a:gdLst>
                  <a:gd name="T0" fmla="*/ 113 w 114"/>
                  <a:gd name="T1" fmla="*/ 42 h 62"/>
                  <a:gd name="T2" fmla="*/ 0 w 114"/>
                  <a:gd name="T3" fmla="*/ 9 h 62"/>
                  <a:gd name="T4" fmla="*/ 114 w 114"/>
                  <a:gd name="T5" fmla="*/ 43 h 62"/>
                  <a:gd name="T6" fmla="*/ 113 w 114"/>
                  <a:gd name="T7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62">
                    <a:moveTo>
                      <a:pt x="113" y="42"/>
                    </a:moveTo>
                    <a:cubicBezTo>
                      <a:pt x="72" y="62"/>
                      <a:pt x="41" y="53"/>
                      <a:pt x="0" y="9"/>
                    </a:cubicBezTo>
                    <a:cubicBezTo>
                      <a:pt x="38" y="0"/>
                      <a:pt x="38" y="0"/>
                      <a:pt x="114" y="43"/>
                    </a:cubicBezTo>
                    <a:cubicBezTo>
                      <a:pt x="114" y="43"/>
                      <a:pt x="113" y="42"/>
                      <a:pt x="1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9" name="Freeform 56">
                <a:extLst>
                  <a:ext uri="{FF2B5EF4-FFF2-40B4-BE49-F238E27FC236}">
                    <a16:creationId xmlns:a16="http://schemas.microsoft.com/office/drawing/2014/main" xmlns="" id="{8B7ABF42-4667-F440-A2A0-155DD73D6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7183" y="3415899"/>
                <a:ext cx="86905" cy="42465"/>
              </a:xfrm>
              <a:custGeom>
                <a:avLst/>
                <a:gdLst>
                  <a:gd name="T0" fmla="*/ 0 w 113"/>
                  <a:gd name="T1" fmla="*/ 27 h 55"/>
                  <a:gd name="T2" fmla="*/ 113 w 113"/>
                  <a:gd name="T3" fmla="*/ 20 h 55"/>
                  <a:gd name="T4" fmla="*/ 8 w 113"/>
                  <a:gd name="T5" fmla="*/ 41 h 55"/>
                  <a:gd name="T6" fmla="*/ 1 w 113"/>
                  <a:gd name="T7" fmla="*/ 26 h 55"/>
                  <a:gd name="T8" fmla="*/ 0 w 113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55">
                    <a:moveTo>
                      <a:pt x="0" y="27"/>
                    </a:moveTo>
                    <a:cubicBezTo>
                      <a:pt x="36" y="7"/>
                      <a:pt x="73" y="0"/>
                      <a:pt x="113" y="20"/>
                    </a:cubicBezTo>
                    <a:cubicBezTo>
                      <a:pt x="82" y="51"/>
                      <a:pt x="47" y="55"/>
                      <a:pt x="8" y="41"/>
                    </a:cubicBezTo>
                    <a:cubicBezTo>
                      <a:pt x="5" y="40"/>
                      <a:pt x="4" y="31"/>
                      <a:pt x="1" y="26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0" name="Freeform 57">
                <a:extLst>
                  <a:ext uri="{FF2B5EF4-FFF2-40B4-BE49-F238E27FC236}">
                    <a16:creationId xmlns:a16="http://schemas.microsoft.com/office/drawing/2014/main" xmlns="" id="{095DFF60-92F5-0841-8266-7B101072D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9251" y="3065810"/>
                <a:ext cx="59747" cy="78017"/>
              </a:xfrm>
              <a:custGeom>
                <a:avLst/>
                <a:gdLst>
                  <a:gd name="T0" fmla="*/ 9 w 78"/>
                  <a:gd name="T1" fmla="*/ 59 h 101"/>
                  <a:gd name="T2" fmla="*/ 78 w 78"/>
                  <a:gd name="T3" fmla="*/ 0 h 101"/>
                  <a:gd name="T4" fmla="*/ 0 w 78"/>
                  <a:gd name="T5" fmla="*/ 101 h 101"/>
                  <a:gd name="T6" fmla="*/ 10 w 78"/>
                  <a:gd name="T7" fmla="*/ 58 h 101"/>
                  <a:gd name="T8" fmla="*/ 9 w 78"/>
                  <a:gd name="T9" fmla="*/ 5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1">
                    <a:moveTo>
                      <a:pt x="9" y="59"/>
                    </a:moveTo>
                    <a:cubicBezTo>
                      <a:pt x="30" y="41"/>
                      <a:pt x="51" y="23"/>
                      <a:pt x="78" y="0"/>
                    </a:cubicBezTo>
                    <a:cubicBezTo>
                      <a:pt x="75" y="58"/>
                      <a:pt x="46" y="84"/>
                      <a:pt x="0" y="101"/>
                    </a:cubicBezTo>
                    <a:cubicBezTo>
                      <a:pt x="4" y="85"/>
                      <a:pt x="7" y="72"/>
                      <a:pt x="10" y="58"/>
                    </a:cubicBezTo>
                    <a:lnTo>
                      <a:pt x="9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1" name="Freeform 59">
                <a:extLst>
                  <a:ext uri="{FF2B5EF4-FFF2-40B4-BE49-F238E27FC236}">
                    <a16:creationId xmlns:a16="http://schemas.microsoft.com/office/drawing/2014/main" xmlns="" id="{8CAC2D05-2AFB-7A46-98A5-005EDA1F7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205" y="3145309"/>
                <a:ext cx="66660" cy="64685"/>
              </a:xfrm>
              <a:custGeom>
                <a:avLst/>
                <a:gdLst>
                  <a:gd name="T0" fmla="*/ 0 w 87"/>
                  <a:gd name="T1" fmla="*/ 75 h 84"/>
                  <a:gd name="T2" fmla="*/ 4 w 87"/>
                  <a:gd name="T3" fmla="*/ 69 h 84"/>
                  <a:gd name="T4" fmla="*/ 87 w 87"/>
                  <a:gd name="T5" fmla="*/ 0 h 84"/>
                  <a:gd name="T6" fmla="*/ 0 w 87"/>
                  <a:gd name="T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4">
                    <a:moveTo>
                      <a:pt x="0" y="75"/>
                    </a:moveTo>
                    <a:cubicBezTo>
                      <a:pt x="1" y="73"/>
                      <a:pt x="2" y="71"/>
                      <a:pt x="4" y="69"/>
                    </a:cubicBezTo>
                    <a:cubicBezTo>
                      <a:pt x="20" y="32"/>
                      <a:pt x="48" y="9"/>
                      <a:pt x="87" y="0"/>
                    </a:cubicBezTo>
                    <a:cubicBezTo>
                      <a:pt x="72" y="57"/>
                      <a:pt x="40" y="84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2" name="Freeform 61">
                <a:extLst>
                  <a:ext uri="{FF2B5EF4-FFF2-40B4-BE49-F238E27FC236}">
                    <a16:creationId xmlns:a16="http://schemas.microsoft.com/office/drawing/2014/main" xmlns="" id="{8B810B3B-352D-1143-9E45-EAD7FEA1E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2965" y="3171973"/>
                <a:ext cx="34564" cy="90361"/>
              </a:xfrm>
              <a:custGeom>
                <a:avLst/>
                <a:gdLst>
                  <a:gd name="T0" fmla="*/ 45 w 45"/>
                  <a:gd name="T1" fmla="*/ 83 h 117"/>
                  <a:gd name="T2" fmla="*/ 31 w 45"/>
                  <a:gd name="T3" fmla="*/ 102 h 117"/>
                  <a:gd name="T4" fmla="*/ 12 w 45"/>
                  <a:gd name="T5" fmla="*/ 117 h 117"/>
                  <a:gd name="T6" fmla="*/ 45 w 45"/>
                  <a:gd name="T7" fmla="*/ 0 h 117"/>
                  <a:gd name="T8" fmla="*/ 45 w 45"/>
                  <a:gd name="T9" fmla="*/ 8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17">
                    <a:moveTo>
                      <a:pt x="45" y="83"/>
                    </a:moveTo>
                    <a:cubicBezTo>
                      <a:pt x="40" y="90"/>
                      <a:pt x="35" y="96"/>
                      <a:pt x="31" y="102"/>
                    </a:cubicBezTo>
                    <a:cubicBezTo>
                      <a:pt x="25" y="107"/>
                      <a:pt x="19" y="111"/>
                      <a:pt x="12" y="117"/>
                    </a:cubicBezTo>
                    <a:cubicBezTo>
                      <a:pt x="0" y="73"/>
                      <a:pt x="3" y="35"/>
                      <a:pt x="45" y="0"/>
                    </a:cubicBezTo>
                    <a:cubicBezTo>
                      <a:pt x="45" y="31"/>
                      <a:pt x="45" y="57"/>
                      <a:pt x="4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3" name="Freeform 63">
                <a:extLst>
                  <a:ext uri="{FF2B5EF4-FFF2-40B4-BE49-F238E27FC236}">
                    <a16:creationId xmlns:a16="http://schemas.microsoft.com/office/drawing/2014/main" xmlns="" id="{2C0ABEC8-886C-514E-A46D-300D34EE3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421" y="2584870"/>
                <a:ext cx="73573" cy="62710"/>
              </a:xfrm>
              <a:custGeom>
                <a:avLst/>
                <a:gdLst>
                  <a:gd name="T0" fmla="*/ 86 w 96"/>
                  <a:gd name="T1" fmla="*/ 46 h 82"/>
                  <a:gd name="T2" fmla="*/ 85 w 96"/>
                  <a:gd name="T3" fmla="*/ 50 h 82"/>
                  <a:gd name="T4" fmla="*/ 96 w 96"/>
                  <a:gd name="T5" fmla="*/ 82 h 82"/>
                  <a:gd name="T6" fmla="*/ 0 w 96"/>
                  <a:gd name="T7" fmla="*/ 0 h 82"/>
                  <a:gd name="T8" fmla="*/ 86 w 96"/>
                  <a:gd name="T9" fmla="*/ 4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82">
                    <a:moveTo>
                      <a:pt x="86" y="46"/>
                    </a:moveTo>
                    <a:cubicBezTo>
                      <a:pt x="86" y="48"/>
                      <a:pt x="86" y="50"/>
                      <a:pt x="85" y="50"/>
                    </a:cubicBezTo>
                    <a:cubicBezTo>
                      <a:pt x="88" y="60"/>
                      <a:pt x="92" y="70"/>
                      <a:pt x="96" y="82"/>
                    </a:cubicBezTo>
                    <a:cubicBezTo>
                      <a:pt x="50" y="75"/>
                      <a:pt x="16" y="56"/>
                      <a:pt x="0" y="0"/>
                    </a:cubicBezTo>
                    <a:cubicBezTo>
                      <a:pt x="33" y="18"/>
                      <a:pt x="59" y="32"/>
                      <a:pt x="86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4" name="Freeform 65">
                <a:extLst>
                  <a:ext uri="{FF2B5EF4-FFF2-40B4-BE49-F238E27FC236}">
                    <a16:creationId xmlns:a16="http://schemas.microsoft.com/office/drawing/2014/main" xmlns="" id="{0A627FD1-AB64-BC49-8127-CFABF1FF1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097" y="3329982"/>
                <a:ext cx="87893" cy="54316"/>
              </a:xfrm>
              <a:custGeom>
                <a:avLst/>
                <a:gdLst>
                  <a:gd name="T0" fmla="*/ 0 w 114"/>
                  <a:gd name="T1" fmla="*/ 48 h 71"/>
                  <a:gd name="T2" fmla="*/ 19 w 114"/>
                  <a:gd name="T3" fmla="*/ 29 h 71"/>
                  <a:gd name="T4" fmla="*/ 114 w 114"/>
                  <a:gd name="T5" fmla="*/ 0 h 71"/>
                  <a:gd name="T6" fmla="*/ 0 w 114"/>
                  <a:gd name="T7" fmla="*/ 4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71">
                    <a:moveTo>
                      <a:pt x="0" y="48"/>
                    </a:moveTo>
                    <a:cubicBezTo>
                      <a:pt x="6" y="42"/>
                      <a:pt x="12" y="36"/>
                      <a:pt x="19" y="29"/>
                    </a:cubicBezTo>
                    <a:cubicBezTo>
                      <a:pt x="47" y="21"/>
                      <a:pt x="76" y="12"/>
                      <a:pt x="114" y="0"/>
                    </a:cubicBezTo>
                    <a:cubicBezTo>
                      <a:pt x="77" y="57"/>
                      <a:pt x="38" y="71"/>
                      <a:pt x="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5" name="Freeform 66">
                <a:extLst>
                  <a:ext uri="{FF2B5EF4-FFF2-40B4-BE49-F238E27FC236}">
                    <a16:creationId xmlns:a16="http://schemas.microsoft.com/office/drawing/2014/main" xmlns="" id="{12D8E917-5549-C34D-A7BA-119E287EB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789" y="3366027"/>
                <a:ext cx="59747" cy="70610"/>
              </a:xfrm>
              <a:custGeom>
                <a:avLst/>
                <a:gdLst>
                  <a:gd name="T0" fmla="*/ 12 w 78"/>
                  <a:gd name="T1" fmla="*/ 91 h 92"/>
                  <a:gd name="T2" fmla="*/ 1 w 78"/>
                  <a:gd name="T3" fmla="*/ 79 h 92"/>
                  <a:gd name="T4" fmla="*/ 78 w 78"/>
                  <a:gd name="T5" fmla="*/ 0 h 92"/>
                  <a:gd name="T6" fmla="*/ 11 w 78"/>
                  <a:gd name="T7" fmla="*/ 92 h 92"/>
                  <a:gd name="T8" fmla="*/ 12 w 78"/>
                  <a:gd name="T9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92">
                    <a:moveTo>
                      <a:pt x="12" y="91"/>
                    </a:moveTo>
                    <a:cubicBezTo>
                      <a:pt x="8" y="87"/>
                      <a:pt x="0" y="82"/>
                      <a:pt x="1" y="79"/>
                    </a:cubicBezTo>
                    <a:cubicBezTo>
                      <a:pt x="12" y="40"/>
                      <a:pt x="33" y="8"/>
                      <a:pt x="78" y="0"/>
                    </a:cubicBezTo>
                    <a:cubicBezTo>
                      <a:pt x="75" y="45"/>
                      <a:pt x="45" y="70"/>
                      <a:pt x="11" y="92"/>
                    </a:cubicBezTo>
                    <a:cubicBezTo>
                      <a:pt x="11" y="92"/>
                      <a:pt x="12" y="91"/>
                      <a:pt x="12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6" name="Freeform 67">
                <a:extLst>
                  <a:ext uri="{FF2B5EF4-FFF2-40B4-BE49-F238E27FC236}">
                    <a16:creationId xmlns:a16="http://schemas.microsoft.com/office/drawing/2014/main" xmlns="" id="{A28375DD-15D4-0541-A030-84BAF28D7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8509" y="2689057"/>
                <a:ext cx="44934" cy="91843"/>
              </a:xfrm>
              <a:custGeom>
                <a:avLst/>
                <a:gdLst>
                  <a:gd name="T0" fmla="*/ 27 w 59"/>
                  <a:gd name="T1" fmla="*/ 119 h 119"/>
                  <a:gd name="T2" fmla="*/ 32 w 59"/>
                  <a:gd name="T3" fmla="*/ 0 h 119"/>
                  <a:gd name="T4" fmla="*/ 27 w 59"/>
                  <a:gd name="T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119">
                    <a:moveTo>
                      <a:pt x="27" y="119"/>
                    </a:moveTo>
                    <a:cubicBezTo>
                      <a:pt x="0" y="78"/>
                      <a:pt x="7" y="39"/>
                      <a:pt x="32" y="0"/>
                    </a:cubicBezTo>
                    <a:cubicBezTo>
                      <a:pt x="59" y="42"/>
                      <a:pt x="54" y="81"/>
                      <a:pt x="27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7" name="Freeform 68">
                <a:extLst>
                  <a:ext uri="{FF2B5EF4-FFF2-40B4-BE49-F238E27FC236}">
                    <a16:creationId xmlns:a16="http://schemas.microsoft.com/office/drawing/2014/main" xmlns="" id="{88E769BF-3D09-4F4F-BA4A-2974237CC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201" y="2615484"/>
                <a:ext cx="36046" cy="91349"/>
              </a:xfrm>
              <a:custGeom>
                <a:avLst/>
                <a:gdLst>
                  <a:gd name="T0" fmla="*/ 11 w 47"/>
                  <a:gd name="T1" fmla="*/ 114 h 119"/>
                  <a:gd name="T2" fmla="*/ 0 w 47"/>
                  <a:gd name="T3" fmla="*/ 86 h 119"/>
                  <a:gd name="T4" fmla="*/ 0 w 47"/>
                  <a:gd name="T5" fmla="*/ 0 h 119"/>
                  <a:gd name="T6" fmla="*/ 24 w 47"/>
                  <a:gd name="T7" fmla="*/ 117 h 119"/>
                  <a:gd name="T8" fmla="*/ 11 w 47"/>
                  <a:gd name="T9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19">
                    <a:moveTo>
                      <a:pt x="11" y="114"/>
                    </a:moveTo>
                    <a:cubicBezTo>
                      <a:pt x="7" y="105"/>
                      <a:pt x="3" y="96"/>
                      <a:pt x="0" y="86"/>
                    </a:cubicBezTo>
                    <a:cubicBezTo>
                      <a:pt x="0" y="60"/>
                      <a:pt x="0" y="33"/>
                      <a:pt x="0" y="0"/>
                    </a:cubicBezTo>
                    <a:cubicBezTo>
                      <a:pt x="39" y="38"/>
                      <a:pt x="47" y="84"/>
                      <a:pt x="24" y="117"/>
                    </a:cubicBezTo>
                    <a:cubicBezTo>
                      <a:pt x="23" y="119"/>
                      <a:pt x="15" y="116"/>
                      <a:pt x="11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8" name="Freeform 73">
                <a:extLst>
                  <a:ext uri="{FF2B5EF4-FFF2-40B4-BE49-F238E27FC236}">
                    <a16:creationId xmlns:a16="http://schemas.microsoft.com/office/drawing/2014/main" xmlns="" id="{FC514BF6-BDEC-7D45-BAAD-AA63E11B0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6662" y="3042109"/>
                <a:ext cx="39996" cy="96781"/>
              </a:xfrm>
              <a:custGeom>
                <a:avLst/>
                <a:gdLst>
                  <a:gd name="T0" fmla="*/ 52 w 52"/>
                  <a:gd name="T1" fmla="*/ 89 h 126"/>
                  <a:gd name="T2" fmla="*/ 30 w 52"/>
                  <a:gd name="T3" fmla="*/ 126 h 126"/>
                  <a:gd name="T4" fmla="*/ 34 w 52"/>
                  <a:gd name="T5" fmla="*/ 0 h 126"/>
                  <a:gd name="T6" fmla="*/ 51 w 52"/>
                  <a:gd name="T7" fmla="*/ 90 h 126"/>
                  <a:gd name="T8" fmla="*/ 52 w 52"/>
                  <a:gd name="T9" fmla="*/ 8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26">
                    <a:moveTo>
                      <a:pt x="52" y="89"/>
                    </a:moveTo>
                    <a:cubicBezTo>
                      <a:pt x="45" y="101"/>
                      <a:pt x="38" y="113"/>
                      <a:pt x="30" y="126"/>
                    </a:cubicBezTo>
                    <a:cubicBezTo>
                      <a:pt x="4" y="87"/>
                      <a:pt x="0" y="48"/>
                      <a:pt x="34" y="0"/>
                    </a:cubicBezTo>
                    <a:cubicBezTo>
                      <a:pt x="40" y="36"/>
                      <a:pt x="46" y="63"/>
                      <a:pt x="51" y="90"/>
                    </a:cubicBezTo>
                    <a:cubicBezTo>
                      <a:pt x="51" y="90"/>
                      <a:pt x="52" y="89"/>
                      <a:pt x="5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9" name="Freeform 74">
                <a:extLst>
                  <a:ext uri="{FF2B5EF4-FFF2-40B4-BE49-F238E27FC236}">
                    <a16:creationId xmlns:a16="http://schemas.microsoft.com/office/drawing/2014/main" xmlns="" id="{EAC05667-B9AA-BA4F-976B-1DE6803FE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870" y="2777938"/>
                <a:ext cx="50859" cy="77523"/>
              </a:xfrm>
              <a:custGeom>
                <a:avLst/>
                <a:gdLst>
                  <a:gd name="T0" fmla="*/ 4 w 66"/>
                  <a:gd name="T1" fmla="*/ 0 h 101"/>
                  <a:gd name="T2" fmla="*/ 66 w 66"/>
                  <a:gd name="T3" fmla="*/ 101 h 101"/>
                  <a:gd name="T4" fmla="*/ 4 w 66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101">
                    <a:moveTo>
                      <a:pt x="4" y="0"/>
                    </a:moveTo>
                    <a:cubicBezTo>
                      <a:pt x="60" y="40"/>
                      <a:pt x="60" y="40"/>
                      <a:pt x="66" y="101"/>
                    </a:cubicBezTo>
                    <a:cubicBezTo>
                      <a:pt x="25" y="80"/>
                      <a:pt x="0" y="5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0" name="Freeform 77">
                <a:extLst>
                  <a:ext uri="{FF2B5EF4-FFF2-40B4-BE49-F238E27FC236}">
                    <a16:creationId xmlns:a16="http://schemas.microsoft.com/office/drawing/2014/main" xmlns="" id="{2B3F2E83-D524-DE41-8965-51E2E4BFE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733" y="2845585"/>
                <a:ext cx="49871" cy="81473"/>
              </a:xfrm>
              <a:custGeom>
                <a:avLst/>
                <a:gdLst>
                  <a:gd name="T0" fmla="*/ 51 w 65"/>
                  <a:gd name="T1" fmla="*/ 106 h 106"/>
                  <a:gd name="T2" fmla="*/ 7 w 65"/>
                  <a:gd name="T3" fmla="*/ 0 h 106"/>
                  <a:gd name="T4" fmla="*/ 51 w 65"/>
                  <a:gd name="T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106">
                    <a:moveTo>
                      <a:pt x="51" y="106"/>
                    </a:moveTo>
                    <a:cubicBezTo>
                      <a:pt x="4" y="68"/>
                      <a:pt x="0" y="60"/>
                      <a:pt x="7" y="0"/>
                    </a:cubicBezTo>
                    <a:cubicBezTo>
                      <a:pt x="41" y="28"/>
                      <a:pt x="65" y="58"/>
                      <a:pt x="51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1" name="Freeform 80">
                <a:extLst>
                  <a:ext uri="{FF2B5EF4-FFF2-40B4-BE49-F238E27FC236}">
                    <a16:creationId xmlns:a16="http://schemas.microsoft.com/office/drawing/2014/main" xmlns="" id="{6F3A0F96-9469-1B43-915F-93AAD570C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081" y="2707821"/>
                <a:ext cx="62216" cy="68141"/>
              </a:xfrm>
              <a:custGeom>
                <a:avLst/>
                <a:gdLst>
                  <a:gd name="T0" fmla="*/ 11 w 81"/>
                  <a:gd name="T1" fmla="*/ 0 h 89"/>
                  <a:gd name="T2" fmla="*/ 81 w 81"/>
                  <a:gd name="T3" fmla="*/ 89 h 89"/>
                  <a:gd name="T4" fmla="*/ 0 w 81"/>
                  <a:gd name="T5" fmla="*/ 7 h 89"/>
                  <a:gd name="T6" fmla="*/ 11 w 81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89">
                    <a:moveTo>
                      <a:pt x="11" y="0"/>
                    </a:moveTo>
                    <a:cubicBezTo>
                      <a:pt x="35" y="29"/>
                      <a:pt x="58" y="59"/>
                      <a:pt x="81" y="89"/>
                    </a:cubicBezTo>
                    <a:cubicBezTo>
                      <a:pt x="20" y="78"/>
                      <a:pt x="11" y="68"/>
                      <a:pt x="0" y="7"/>
                    </a:cubicBezTo>
                    <a:cubicBezTo>
                      <a:pt x="4" y="5"/>
                      <a:pt x="8" y="2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2" name="Freeform 82">
                <a:extLst>
                  <a:ext uri="{FF2B5EF4-FFF2-40B4-BE49-F238E27FC236}">
                    <a16:creationId xmlns:a16="http://schemas.microsoft.com/office/drawing/2014/main" xmlns="" id="{ED332CE7-91BB-7044-89C7-6F0DA8589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770" y="2920146"/>
                <a:ext cx="43452" cy="81473"/>
              </a:xfrm>
              <a:custGeom>
                <a:avLst/>
                <a:gdLst>
                  <a:gd name="T0" fmla="*/ 34 w 57"/>
                  <a:gd name="T1" fmla="*/ 106 h 106"/>
                  <a:gd name="T2" fmla="*/ 0 w 57"/>
                  <a:gd name="T3" fmla="*/ 0 h 106"/>
                  <a:gd name="T4" fmla="*/ 47 w 57"/>
                  <a:gd name="T5" fmla="*/ 101 h 106"/>
                  <a:gd name="T6" fmla="*/ 34 w 57"/>
                  <a:gd name="T7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106">
                    <a:moveTo>
                      <a:pt x="34" y="106"/>
                    </a:moveTo>
                    <a:cubicBezTo>
                      <a:pt x="23" y="70"/>
                      <a:pt x="11" y="35"/>
                      <a:pt x="0" y="0"/>
                    </a:cubicBezTo>
                    <a:cubicBezTo>
                      <a:pt x="52" y="26"/>
                      <a:pt x="57" y="42"/>
                      <a:pt x="47" y="101"/>
                    </a:cubicBezTo>
                    <a:cubicBezTo>
                      <a:pt x="43" y="103"/>
                      <a:pt x="38" y="104"/>
                      <a:pt x="34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73" name="星形: 五角 5">
              <a:extLst>
                <a:ext uri="{FF2B5EF4-FFF2-40B4-BE49-F238E27FC236}">
                  <a16:creationId xmlns:a16="http://schemas.microsoft.com/office/drawing/2014/main" xmlns="" id="{BC4B398F-A71A-A14C-8D20-42019677A8B4}"/>
                </a:ext>
              </a:extLst>
            </p:cNvPr>
            <p:cNvSpPr/>
            <p:nvPr/>
          </p:nvSpPr>
          <p:spPr>
            <a:xfrm>
              <a:off x="2252710" y="3236281"/>
              <a:ext cx="138394" cy="138394"/>
            </a:xfrm>
            <a:prstGeom prst="star5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EC98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4" name="文本框 573">
              <a:extLst>
                <a:ext uri="{FF2B5EF4-FFF2-40B4-BE49-F238E27FC236}">
                  <a16:creationId xmlns:a16="http://schemas.microsoft.com/office/drawing/2014/main" xmlns="" id="{137034AF-B33E-AA45-8D56-54B5FAA49EBB}"/>
                </a:ext>
              </a:extLst>
            </p:cNvPr>
            <p:cNvSpPr txBox="1"/>
            <p:nvPr/>
          </p:nvSpPr>
          <p:spPr>
            <a:xfrm>
              <a:off x="1690966" y="284676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人气优质平台</a:t>
              </a:r>
            </a:p>
          </p:txBody>
        </p:sp>
        <p:sp>
          <p:nvSpPr>
            <p:cNvPr id="575" name="文本框 574">
              <a:extLst>
                <a:ext uri="{FF2B5EF4-FFF2-40B4-BE49-F238E27FC236}">
                  <a16:creationId xmlns:a16="http://schemas.microsoft.com/office/drawing/2014/main" xmlns="" id="{9CFAF856-C969-C741-A43F-FCBEE2FFED3C}"/>
                </a:ext>
              </a:extLst>
            </p:cNvPr>
            <p:cNvSpPr txBox="1"/>
            <p:nvPr/>
          </p:nvSpPr>
          <p:spPr>
            <a:xfrm>
              <a:off x="1460133" y="238509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gradFill>
                    <a:gsLst>
                      <a:gs pos="99000">
                        <a:srgbClr val="000000"/>
                      </a:gs>
                      <a:gs pos="0">
                        <a:srgbClr val="000000">
                          <a:alpha val="82000"/>
                        </a:srgbClr>
                      </a:gs>
                    </a:gsLst>
                    <a:lin ang="5400000" scaled="1"/>
                  </a:gra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内容的提供者</a:t>
              </a:r>
            </a:p>
          </p:txBody>
        </p:sp>
      </p:grpSp>
      <p:grpSp>
        <p:nvGrpSpPr>
          <p:cNvPr id="2056" name="组合 2055">
            <a:extLst>
              <a:ext uri="{FF2B5EF4-FFF2-40B4-BE49-F238E27FC236}">
                <a16:creationId xmlns:a16="http://schemas.microsoft.com/office/drawing/2014/main" xmlns="" id="{4B1ED1D6-6A18-634F-8619-306F04F96F91}"/>
              </a:ext>
            </a:extLst>
          </p:cNvPr>
          <p:cNvGrpSpPr/>
          <p:nvPr/>
        </p:nvGrpSpPr>
        <p:grpSpPr>
          <a:xfrm>
            <a:off x="4648806" y="1893968"/>
            <a:ext cx="2894388" cy="1209713"/>
            <a:chOff x="4648806" y="2164962"/>
            <a:chExt cx="2894388" cy="1209713"/>
          </a:xfrm>
        </p:grpSpPr>
        <p:grpSp>
          <p:nvGrpSpPr>
            <p:cNvPr id="576" name="组合 575">
              <a:extLst>
                <a:ext uri="{FF2B5EF4-FFF2-40B4-BE49-F238E27FC236}">
                  <a16:creationId xmlns:a16="http://schemas.microsoft.com/office/drawing/2014/main" xmlns="" id="{788F9B8A-47DD-0149-A0FC-CA53E30D5254}"/>
                </a:ext>
              </a:extLst>
            </p:cNvPr>
            <p:cNvGrpSpPr/>
            <p:nvPr/>
          </p:nvGrpSpPr>
          <p:grpSpPr>
            <a:xfrm>
              <a:off x="4648806" y="2168912"/>
              <a:ext cx="478965" cy="1101126"/>
              <a:chOff x="874713" y="2386371"/>
              <a:chExt cx="478965" cy="1101126"/>
            </a:xfr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</p:grpSpPr>
          <p:sp>
            <p:nvSpPr>
              <p:cNvPr id="577" name="Freeform 11">
                <a:extLst>
                  <a:ext uri="{FF2B5EF4-FFF2-40B4-BE49-F238E27FC236}">
                    <a16:creationId xmlns:a16="http://schemas.microsoft.com/office/drawing/2014/main" xmlns="" id="{62379CC5-7BA9-AD47-8FC9-B903C0D43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635" y="2386371"/>
                <a:ext cx="85423" cy="54316"/>
              </a:xfrm>
              <a:custGeom>
                <a:avLst/>
                <a:gdLst>
                  <a:gd name="T0" fmla="*/ 0 w 111"/>
                  <a:gd name="T1" fmla="*/ 69 h 71"/>
                  <a:gd name="T2" fmla="*/ 111 w 111"/>
                  <a:gd name="T3" fmla="*/ 2 h 71"/>
                  <a:gd name="T4" fmla="*/ 0 w 111"/>
                  <a:gd name="T5" fmla="*/ 6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71">
                    <a:moveTo>
                      <a:pt x="0" y="69"/>
                    </a:moveTo>
                    <a:cubicBezTo>
                      <a:pt x="23" y="23"/>
                      <a:pt x="58" y="0"/>
                      <a:pt x="111" y="2"/>
                    </a:cubicBezTo>
                    <a:cubicBezTo>
                      <a:pt x="87" y="47"/>
                      <a:pt x="52" y="71"/>
                      <a:pt x="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8" name="Freeform 15">
                <a:extLst>
                  <a:ext uri="{FF2B5EF4-FFF2-40B4-BE49-F238E27FC236}">
                    <a16:creationId xmlns:a16="http://schemas.microsoft.com/office/drawing/2014/main" xmlns="" id="{5F64D8DA-F33D-4245-9536-7E8B3ACB7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357" y="3366027"/>
                <a:ext cx="65179" cy="69623"/>
              </a:xfrm>
              <a:custGeom>
                <a:avLst/>
                <a:gdLst>
                  <a:gd name="T0" fmla="*/ 43 w 85"/>
                  <a:gd name="T1" fmla="*/ 74 h 91"/>
                  <a:gd name="T2" fmla="*/ 0 w 85"/>
                  <a:gd name="T3" fmla="*/ 0 h 91"/>
                  <a:gd name="T4" fmla="*/ 85 w 85"/>
                  <a:gd name="T5" fmla="*/ 79 h 91"/>
                  <a:gd name="T6" fmla="*/ 76 w 85"/>
                  <a:gd name="T7" fmla="*/ 91 h 91"/>
                  <a:gd name="T8" fmla="*/ 43 w 85"/>
                  <a:gd name="T9" fmla="*/ 7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1">
                    <a:moveTo>
                      <a:pt x="43" y="74"/>
                    </a:moveTo>
                    <a:cubicBezTo>
                      <a:pt x="29" y="51"/>
                      <a:pt x="16" y="28"/>
                      <a:pt x="0" y="0"/>
                    </a:cubicBezTo>
                    <a:cubicBezTo>
                      <a:pt x="53" y="7"/>
                      <a:pt x="73" y="40"/>
                      <a:pt x="85" y="79"/>
                    </a:cubicBezTo>
                    <a:cubicBezTo>
                      <a:pt x="85" y="82"/>
                      <a:pt x="79" y="87"/>
                      <a:pt x="76" y="91"/>
                    </a:cubicBezTo>
                    <a:cubicBezTo>
                      <a:pt x="65" y="85"/>
                      <a:pt x="54" y="80"/>
                      <a:pt x="43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9" name="Freeform 18">
                <a:extLst>
                  <a:ext uri="{FF2B5EF4-FFF2-40B4-BE49-F238E27FC236}">
                    <a16:creationId xmlns:a16="http://schemas.microsoft.com/office/drawing/2014/main" xmlns="" id="{C42654CF-541C-1B44-BE3A-8A15793D2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979" y="2443156"/>
                <a:ext cx="49378" cy="80980"/>
              </a:xfrm>
              <a:custGeom>
                <a:avLst/>
                <a:gdLst>
                  <a:gd name="T0" fmla="*/ 16 w 64"/>
                  <a:gd name="T1" fmla="*/ 105 h 105"/>
                  <a:gd name="T2" fmla="*/ 21 w 64"/>
                  <a:gd name="T3" fmla="*/ 28 h 105"/>
                  <a:gd name="T4" fmla="*/ 64 w 64"/>
                  <a:gd name="T5" fmla="*/ 0 h 105"/>
                  <a:gd name="T6" fmla="*/ 41 w 64"/>
                  <a:gd name="T7" fmla="*/ 79 h 105"/>
                  <a:gd name="T8" fmla="*/ 16 w 64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05">
                    <a:moveTo>
                      <a:pt x="16" y="105"/>
                    </a:moveTo>
                    <a:cubicBezTo>
                      <a:pt x="0" y="89"/>
                      <a:pt x="2" y="48"/>
                      <a:pt x="21" y="28"/>
                    </a:cubicBezTo>
                    <a:cubicBezTo>
                      <a:pt x="31" y="17"/>
                      <a:pt x="43" y="7"/>
                      <a:pt x="64" y="0"/>
                    </a:cubicBezTo>
                    <a:cubicBezTo>
                      <a:pt x="56" y="27"/>
                      <a:pt x="48" y="53"/>
                      <a:pt x="41" y="79"/>
                    </a:cubicBezTo>
                    <a:cubicBezTo>
                      <a:pt x="32" y="87"/>
                      <a:pt x="24" y="96"/>
                      <a:pt x="16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0" name="Freeform 19">
                <a:extLst>
                  <a:ext uri="{FF2B5EF4-FFF2-40B4-BE49-F238E27FC236}">
                    <a16:creationId xmlns:a16="http://schemas.microsoft.com/office/drawing/2014/main" xmlns="" id="{813E6040-BEA2-F743-B70B-CE0DE99BB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195" y="2454019"/>
                <a:ext cx="87399" cy="39008"/>
              </a:xfrm>
              <a:custGeom>
                <a:avLst/>
                <a:gdLst>
                  <a:gd name="T0" fmla="*/ 31 w 114"/>
                  <a:gd name="T1" fmla="*/ 0 h 51"/>
                  <a:gd name="T2" fmla="*/ 114 w 114"/>
                  <a:gd name="T3" fmla="*/ 0 h 51"/>
                  <a:gd name="T4" fmla="*/ 0 w 114"/>
                  <a:gd name="T5" fmla="*/ 24 h 51"/>
                  <a:gd name="T6" fmla="*/ 31 w 114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51">
                    <a:moveTo>
                      <a:pt x="31" y="0"/>
                    </a:moveTo>
                    <a:cubicBezTo>
                      <a:pt x="58" y="0"/>
                      <a:pt x="85" y="0"/>
                      <a:pt x="114" y="0"/>
                    </a:cubicBezTo>
                    <a:cubicBezTo>
                      <a:pt x="72" y="44"/>
                      <a:pt x="36" y="51"/>
                      <a:pt x="0" y="24"/>
                    </a:cubicBezTo>
                    <a:cubicBezTo>
                      <a:pt x="11" y="16"/>
                      <a:pt x="21" y="8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1" name="Freeform 21">
                <a:extLst>
                  <a:ext uri="{FF2B5EF4-FFF2-40B4-BE49-F238E27FC236}">
                    <a16:creationId xmlns:a16="http://schemas.microsoft.com/office/drawing/2014/main" xmlns="" id="{F2AF31DB-224D-8D4A-ABA1-B6EDDF5E7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971" y="3276654"/>
                <a:ext cx="82955" cy="56291"/>
              </a:xfrm>
              <a:custGeom>
                <a:avLst/>
                <a:gdLst>
                  <a:gd name="T0" fmla="*/ 108 w 108"/>
                  <a:gd name="T1" fmla="*/ 56 h 73"/>
                  <a:gd name="T2" fmla="*/ 0 w 108"/>
                  <a:gd name="T3" fmla="*/ 0 h 73"/>
                  <a:gd name="T4" fmla="*/ 77 w 108"/>
                  <a:gd name="T5" fmla="*/ 18 h 73"/>
                  <a:gd name="T6" fmla="*/ 108 w 108"/>
                  <a:gd name="T7" fmla="*/ 5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73">
                    <a:moveTo>
                      <a:pt x="108" y="56"/>
                    </a:moveTo>
                    <a:cubicBezTo>
                      <a:pt x="66" y="73"/>
                      <a:pt x="35" y="58"/>
                      <a:pt x="0" y="0"/>
                    </a:cubicBezTo>
                    <a:cubicBezTo>
                      <a:pt x="28" y="6"/>
                      <a:pt x="53" y="12"/>
                      <a:pt x="77" y="18"/>
                    </a:cubicBezTo>
                    <a:cubicBezTo>
                      <a:pt x="88" y="31"/>
                      <a:pt x="98" y="43"/>
                      <a:pt x="10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2" name="Freeform 22">
                <a:extLst>
                  <a:ext uri="{FF2B5EF4-FFF2-40B4-BE49-F238E27FC236}">
                    <a16:creationId xmlns:a16="http://schemas.microsoft.com/office/drawing/2014/main" xmlns="" id="{5D10A29B-2548-FB4F-9042-7B23DC96A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415" y="2539936"/>
                <a:ext cx="80980" cy="48390"/>
              </a:xfrm>
              <a:custGeom>
                <a:avLst/>
                <a:gdLst>
                  <a:gd name="T0" fmla="*/ 31 w 105"/>
                  <a:gd name="T1" fmla="*/ 15 h 63"/>
                  <a:gd name="T2" fmla="*/ 105 w 105"/>
                  <a:gd name="T3" fmla="*/ 0 h 63"/>
                  <a:gd name="T4" fmla="*/ 16 w 105"/>
                  <a:gd name="T5" fmla="*/ 63 h 63"/>
                  <a:gd name="T6" fmla="*/ 0 w 105"/>
                  <a:gd name="T7" fmla="*/ 53 h 63"/>
                  <a:gd name="T8" fmla="*/ 31 w 105"/>
                  <a:gd name="T9" fmla="*/ 1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63">
                    <a:moveTo>
                      <a:pt x="31" y="15"/>
                    </a:moveTo>
                    <a:cubicBezTo>
                      <a:pt x="55" y="11"/>
                      <a:pt x="79" y="6"/>
                      <a:pt x="105" y="0"/>
                    </a:cubicBezTo>
                    <a:cubicBezTo>
                      <a:pt x="88" y="43"/>
                      <a:pt x="57" y="60"/>
                      <a:pt x="16" y="63"/>
                    </a:cubicBezTo>
                    <a:cubicBezTo>
                      <a:pt x="11" y="63"/>
                      <a:pt x="5" y="56"/>
                      <a:pt x="0" y="53"/>
                    </a:cubicBezTo>
                    <a:cubicBezTo>
                      <a:pt x="10" y="40"/>
                      <a:pt x="20" y="28"/>
                      <a:pt x="3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3" name="Freeform 25">
                <a:extLst>
                  <a:ext uri="{FF2B5EF4-FFF2-40B4-BE49-F238E27FC236}">
                    <a16:creationId xmlns:a16="http://schemas.microsoft.com/office/drawing/2014/main" xmlns="" id="{B4C0997A-1E18-D247-89C5-08954F724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636" y="3395160"/>
                <a:ext cx="76042" cy="65179"/>
              </a:xfrm>
              <a:custGeom>
                <a:avLst/>
                <a:gdLst>
                  <a:gd name="T0" fmla="*/ 63 w 99"/>
                  <a:gd name="T1" fmla="*/ 72 h 85"/>
                  <a:gd name="T2" fmla="*/ 0 w 99"/>
                  <a:gd name="T3" fmla="*/ 0 h 85"/>
                  <a:gd name="T4" fmla="*/ 97 w 99"/>
                  <a:gd name="T5" fmla="*/ 85 h 85"/>
                  <a:gd name="T6" fmla="*/ 63 w 99"/>
                  <a:gd name="T7" fmla="*/ 7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85">
                    <a:moveTo>
                      <a:pt x="63" y="72"/>
                    </a:moveTo>
                    <a:cubicBezTo>
                      <a:pt x="44" y="50"/>
                      <a:pt x="26" y="29"/>
                      <a:pt x="0" y="0"/>
                    </a:cubicBezTo>
                    <a:cubicBezTo>
                      <a:pt x="72" y="15"/>
                      <a:pt x="99" y="42"/>
                      <a:pt x="97" y="85"/>
                    </a:cubicBezTo>
                    <a:cubicBezTo>
                      <a:pt x="86" y="81"/>
                      <a:pt x="75" y="76"/>
                      <a:pt x="63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4" name="Freeform 27">
                <a:extLst>
                  <a:ext uri="{FF2B5EF4-FFF2-40B4-BE49-F238E27FC236}">
                    <a16:creationId xmlns:a16="http://schemas.microsoft.com/office/drawing/2014/main" xmlns="" id="{382F34D6-267A-224B-BDB0-1F49E8A91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120" y="2770037"/>
                <a:ext cx="46909" cy="92336"/>
              </a:xfrm>
              <a:custGeom>
                <a:avLst/>
                <a:gdLst>
                  <a:gd name="T0" fmla="*/ 45 w 61"/>
                  <a:gd name="T1" fmla="*/ 119 h 120"/>
                  <a:gd name="T2" fmla="*/ 20 w 61"/>
                  <a:gd name="T3" fmla="*/ 0 h 120"/>
                  <a:gd name="T4" fmla="*/ 45 w 61"/>
                  <a:gd name="T5" fmla="*/ 120 h 120"/>
                  <a:gd name="T6" fmla="*/ 45 w 61"/>
                  <a:gd name="T7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120">
                    <a:moveTo>
                      <a:pt x="45" y="119"/>
                    </a:moveTo>
                    <a:cubicBezTo>
                      <a:pt x="10" y="85"/>
                      <a:pt x="0" y="45"/>
                      <a:pt x="20" y="0"/>
                    </a:cubicBezTo>
                    <a:cubicBezTo>
                      <a:pt x="61" y="33"/>
                      <a:pt x="53" y="76"/>
                      <a:pt x="45" y="120"/>
                    </a:cubicBezTo>
                    <a:lnTo>
                      <a:pt x="45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5" name="Freeform 31">
                <a:extLst>
                  <a:ext uri="{FF2B5EF4-FFF2-40B4-BE49-F238E27FC236}">
                    <a16:creationId xmlns:a16="http://schemas.microsoft.com/office/drawing/2014/main" xmlns="" id="{A0E3CEC0-830E-794E-9CF6-F216225FE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962" y="3211969"/>
                <a:ext cx="73573" cy="62216"/>
              </a:xfrm>
              <a:custGeom>
                <a:avLst/>
                <a:gdLst>
                  <a:gd name="T0" fmla="*/ 96 w 96"/>
                  <a:gd name="T1" fmla="*/ 69 h 81"/>
                  <a:gd name="T2" fmla="*/ 0 w 96"/>
                  <a:gd name="T3" fmla="*/ 0 h 81"/>
                  <a:gd name="T4" fmla="*/ 85 w 96"/>
                  <a:gd name="T5" fmla="*/ 48 h 81"/>
                  <a:gd name="T6" fmla="*/ 96 w 96"/>
                  <a:gd name="T7" fmla="*/ 6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81">
                    <a:moveTo>
                      <a:pt x="96" y="69"/>
                    </a:moveTo>
                    <a:cubicBezTo>
                      <a:pt x="55" y="81"/>
                      <a:pt x="25" y="63"/>
                      <a:pt x="0" y="0"/>
                    </a:cubicBezTo>
                    <a:cubicBezTo>
                      <a:pt x="28" y="16"/>
                      <a:pt x="57" y="32"/>
                      <a:pt x="85" y="48"/>
                    </a:cubicBezTo>
                    <a:cubicBezTo>
                      <a:pt x="89" y="55"/>
                      <a:pt x="92" y="62"/>
                      <a:pt x="96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6" name="Freeform 32">
                <a:extLst>
                  <a:ext uri="{FF2B5EF4-FFF2-40B4-BE49-F238E27FC236}">
                    <a16:creationId xmlns:a16="http://schemas.microsoft.com/office/drawing/2014/main" xmlns="" id="{0BBBCFE9-4483-4D44-B44F-6257F74BC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1718" y="3422812"/>
                <a:ext cx="86905" cy="38515"/>
              </a:xfrm>
              <a:custGeom>
                <a:avLst/>
                <a:gdLst>
                  <a:gd name="T0" fmla="*/ 80 w 113"/>
                  <a:gd name="T1" fmla="*/ 0 h 50"/>
                  <a:gd name="T2" fmla="*/ 113 w 113"/>
                  <a:gd name="T3" fmla="*/ 17 h 50"/>
                  <a:gd name="T4" fmla="*/ 42 w 113"/>
                  <a:gd name="T5" fmla="*/ 37 h 50"/>
                  <a:gd name="T6" fmla="*/ 0 w 113"/>
                  <a:gd name="T7" fmla="*/ 5 h 50"/>
                  <a:gd name="T8" fmla="*/ 80 w 113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50">
                    <a:moveTo>
                      <a:pt x="80" y="0"/>
                    </a:moveTo>
                    <a:cubicBezTo>
                      <a:pt x="91" y="6"/>
                      <a:pt x="102" y="11"/>
                      <a:pt x="113" y="17"/>
                    </a:cubicBezTo>
                    <a:cubicBezTo>
                      <a:pt x="98" y="50"/>
                      <a:pt x="67" y="40"/>
                      <a:pt x="42" y="37"/>
                    </a:cubicBezTo>
                    <a:cubicBezTo>
                      <a:pt x="27" y="35"/>
                      <a:pt x="13" y="22"/>
                      <a:pt x="0" y="5"/>
                    </a:cubicBezTo>
                    <a:cubicBezTo>
                      <a:pt x="26" y="3"/>
                      <a:pt x="53" y="2"/>
                      <a:pt x="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7" name="Freeform 33">
                <a:extLst>
                  <a:ext uri="{FF2B5EF4-FFF2-40B4-BE49-F238E27FC236}">
                    <a16:creationId xmlns:a16="http://schemas.microsoft.com/office/drawing/2014/main" xmlns="" id="{80AE9EF0-4016-DA41-B5C9-5D2C276B0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020" y="2994706"/>
                <a:ext cx="52340" cy="79005"/>
              </a:xfrm>
              <a:custGeom>
                <a:avLst/>
                <a:gdLst>
                  <a:gd name="T0" fmla="*/ 63 w 68"/>
                  <a:gd name="T1" fmla="*/ 103 h 103"/>
                  <a:gd name="T2" fmla="*/ 0 w 68"/>
                  <a:gd name="T3" fmla="*/ 0 h 103"/>
                  <a:gd name="T4" fmla="*/ 68 w 68"/>
                  <a:gd name="T5" fmla="*/ 70 h 103"/>
                  <a:gd name="T6" fmla="*/ 63 w 68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103">
                    <a:moveTo>
                      <a:pt x="63" y="103"/>
                    </a:moveTo>
                    <a:cubicBezTo>
                      <a:pt x="17" y="87"/>
                      <a:pt x="8" y="73"/>
                      <a:pt x="0" y="0"/>
                    </a:cubicBezTo>
                    <a:cubicBezTo>
                      <a:pt x="26" y="27"/>
                      <a:pt x="47" y="49"/>
                      <a:pt x="68" y="70"/>
                    </a:cubicBezTo>
                    <a:cubicBezTo>
                      <a:pt x="66" y="81"/>
                      <a:pt x="65" y="92"/>
                      <a:pt x="6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8" name="Freeform 34">
                <a:extLst>
                  <a:ext uri="{FF2B5EF4-FFF2-40B4-BE49-F238E27FC236}">
                    <a16:creationId xmlns:a16="http://schemas.microsoft.com/office/drawing/2014/main" xmlns="" id="{3EAD1C29-6BAD-4445-A774-4069F0E3F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89" y="3388248"/>
                <a:ext cx="95299" cy="37527"/>
              </a:xfrm>
              <a:custGeom>
                <a:avLst/>
                <a:gdLst>
                  <a:gd name="T0" fmla="*/ 124 w 124"/>
                  <a:gd name="T1" fmla="*/ 22 h 49"/>
                  <a:gd name="T2" fmla="*/ 0 w 124"/>
                  <a:gd name="T3" fmla="*/ 0 h 49"/>
                  <a:gd name="T4" fmla="*/ 87 w 124"/>
                  <a:gd name="T5" fmla="*/ 0 h 49"/>
                  <a:gd name="T6" fmla="*/ 124 w 124"/>
                  <a:gd name="T7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" h="49">
                    <a:moveTo>
                      <a:pt x="124" y="22"/>
                    </a:moveTo>
                    <a:cubicBezTo>
                      <a:pt x="86" y="49"/>
                      <a:pt x="56" y="45"/>
                      <a:pt x="0" y="0"/>
                    </a:cubicBezTo>
                    <a:cubicBezTo>
                      <a:pt x="33" y="0"/>
                      <a:pt x="60" y="0"/>
                      <a:pt x="87" y="0"/>
                    </a:cubicBezTo>
                    <a:cubicBezTo>
                      <a:pt x="99" y="7"/>
                      <a:pt x="112" y="15"/>
                      <a:pt x="1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9" name="Freeform 35">
                <a:extLst>
                  <a:ext uri="{FF2B5EF4-FFF2-40B4-BE49-F238E27FC236}">
                    <a16:creationId xmlns:a16="http://schemas.microsoft.com/office/drawing/2014/main" xmlns="" id="{AA2F75B8-4264-924C-BE75-33D4CCAC8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586" y="3328007"/>
                <a:ext cx="59747" cy="77029"/>
              </a:xfrm>
              <a:custGeom>
                <a:avLst/>
                <a:gdLst>
                  <a:gd name="T0" fmla="*/ 72 w 78"/>
                  <a:gd name="T1" fmla="*/ 100 h 100"/>
                  <a:gd name="T2" fmla="*/ 35 w 78"/>
                  <a:gd name="T3" fmla="*/ 78 h 100"/>
                  <a:gd name="T4" fmla="*/ 0 w 78"/>
                  <a:gd name="T5" fmla="*/ 0 h 100"/>
                  <a:gd name="T6" fmla="*/ 72 w 78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00">
                    <a:moveTo>
                      <a:pt x="72" y="100"/>
                    </a:moveTo>
                    <a:cubicBezTo>
                      <a:pt x="60" y="93"/>
                      <a:pt x="47" y="85"/>
                      <a:pt x="35" y="78"/>
                    </a:cubicBezTo>
                    <a:cubicBezTo>
                      <a:pt x="24" y="53"/>
                      <a:pt x="13" y="29"/>
                      <a:pt x="0" y="0"/>
                    </a:cubicBezTo>
                    <a:cubicBezTo>
                      <a:pt x="60" y="23"/>
                      <a:pt x="78" y="51"/>
                      <a:pt x="7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90" name="Freeform 36">
                <a:extLst>
                  <a:ext uri="{FF2B5EF4-FFF2-40B4-BE49-F238E27FC236}">
                    <a16:creationId xmlns:a16="http://schemas.microsoft.com/office/drawing/2014/main" xmlns="" id="{B5E8330D-5596-0842-A2BA-9C3396CEF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9876" y="2396247"/>
                <a:ext cx="64191" cy="76042"/>
              </a:xfrm>
              <a:custGeom>
                <a:avLst/>
                <a:gdLst>
                  <a:gd name="T0" fmla="*/ 50 w 84"/>
                  <a:gd name="T1" fmla="*/ 75 h 99"/>
                  <a:gd name="T2" fmla="*/ 19 w 84"/>
                  <a:gd name="T3" fmla="*/ 99 h 99"/>
                  <a:gd name="T4" fmla="*/ 38 w 84"/>
                  <a:gd name="T5" fmla="*/ 22 h 99"/>
                  <a:gd name="T6" fmla="*/ 84 w 84"/>
                  <a:gd name="T7" fmla="*/ 0 h 99"/>
                  <a:gd name="T8" fmla="*/ 50 w 84"/>
                  <a:gd name="T9" fmla="*/ 7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9">
                    <a:moveTo>
                      <a:pt x="50" y="75"/>
                    </a:moveTo>
                    <a:cubicBezTo>
                      <a:pt x="40" y="83"/>
                      <a:pt x="30" y="91"/>
                      <a:pt x="19" y="99"/>
                    </a:cubicBezTo>
                    <a:cubicBezTo>
                      <a:pt x="0" y="67"/>
                      <a:pt x="20" y="44"/>
                      <a:pt x="38" y="22"/>
                    </a:cubicBezTo>
                    <a:cubicBezTo>
                      <a:pt x="48" y="11"/>
                      <a:pt x="64" y="4"/>
                      <a:pt x="84" y="0"/>
                    </a:cubicBezTo>
                    <a:cubicBezTo>
                      <a:pt x="73" y="25"/>
                      <a:pt x="62" y="50"/>
                      <a:pt x="5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91" name="Freeform 37">
                <a:extLst>
                  <a:ext uri="{FF2B5EF4-FFF2-40B4-BE49-F238E27FC236}">
                    <a16:creationId xmlns:a16="http://schemas.microsoft.com/office/drawing/2014/main" xmlns="" id="{08311F41-A4A6-0549-B635-001840A5C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203" y="2920146"/>
                <a:ext cx="54809" cy="84930"/>
              </a:xfrm>
              <a:custGeom>
                <a:avLst/>
                <a:gdLst>
                  <a:gd name="T0" fmla="*/ 23 w 71"/>
                  <a:gd name="T1" fmla="*/ 111 h 111"/>
                  <a:gd name="T2" fmla="*/ 52 w 71"/>
                  <a:gd name="T3" fmla="*/ 0 h 111"/>
                  <a:gd name="T4" fmla="*/ 23 w 71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111">
                    <a:moveTo>
                      <a:pt x="23" y="111"/>
                    </a:moveTo>
                    <a:cubicBezTo>
                      <a:pt x="0" y="63"/>
                      <a:pt x="24" y="31"/>
                      <a:pt x="52" y="0"/>
                    </a:cubicBezTo>
                    <a:cubicBezTo>
                      <a:pt x="71" y="46"/>
                      <a:pt x="68" y="57"/>
                      <a:pt x="23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92" name="Freeform 38">
                <a:extLst>
                  <a:ext uri="{FF2B5EF4-FFF2-40B4-BE49-F238E27FC236}">
                    <a16:creationId xmlns:a16="http://schemas.microsoft.com/office/drawing/2014/main" xmlns="" id="{33B269FA-C962-7549-BC89-D2FB26D6B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324" y="2491052"/>
                <a:ext cx="85423" cy="44440"/>
              </a:xfrm>
              <a:custGeom>
                <a:avLst/>
                <a:gdLst>
                  <a:gd name="T0" fmla="*/ 0 w 111"/>
                  <a:gd name="T1" fmla="*/ 43 h 58"/>
                  <a:gd name="T2" fmla="*/ 25 w 111"/>
                  <a:gd name="T3" fmla="*/ 17 h 58"/>
                  <a:gd name="T4" fmla="*/ 111 w 111"/>
                  <a:gd name="T5" fmla="*/ 0 h 58"/>
                  <a:gd name="T6" fmla="*/ 5 w 111"/>
                  <a:gd name="T7" fmla="*/ 53 h 58"/>
                  <a:gd name="T8" fmla="*/ 0 w 111"/>
                  <a:gd name="T9" fmla="*/ 4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58">
                    <a:moveTo>
                      <a:pt x="0" y="43"/>
                    </a:moveTo>
                    <a:cubicBezTo>
                      <a:pt x="8" y="34"/>
                      <a:pt x="16" y="25"/>
                      <a:pt x="25" y="17"/>
                    </a:cubicBezTo>
                    <a:cubicBezTo>
                      <a:pt x="51" y="12"/>
                      <a:pt x="77" y="6"/>
                      <a:pt x="111" y="0"/>
                    </a:cubicBezTo>
                    <a:cubicBezTo>
                      <a:pt x="83" y="47"/>
                      <a:pt x="47" y="58"/>
                      <a:pt x="5" y="53"/>
                    </a:cubicBezTo>
                    <a:cubicBezTo>
                      <a:pt x="3" y="53"/>
                      <a:pt x="2" y="46"/>
                      <a:pt x="0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93" name="Freeform 41">
                <a:extLst>
                  <a:ext uri="{FF2B5EF4-FFF2-40B4-BE49-F238E27FC236}">
                    <a16:creationId xmlns:a16="http://schemas.microsoft.com/office/drawing/2014/main" xmlns="" id="{8FF05AF1-0717-E84C-82A3-24C53A432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112" y="2558700"/>
                <a:ext cx="34071" cy="86905"/>
              </a:xfrm>
              <a:custGeom>
                <a:avLst/>
                <a:gdLst>
                  <a:gd name="T0" fmla="*/ 32 w 44"/>
                  <a:gd name="T1" fmla="*/ 100 h 113"/>
                  <a:gd name="T2" fmla="*/ 14 w 44"/>
                  <a:gd name="T3" fmla="*/ 113 h 113"/>
                  <a:gd name="T4" fmla="*/ 44 w 44"/>
                  <a:gd name="T5" fmla="*/ 0 h 113"/>
                  <a:gd name="T6" fmla="*/ 39 w 44"/>
                  <a:gd name="T7" fmla="*/ 88 h 113"/>
                  <a:gd name="T8" fmla="*/ 32 w 44"/>
                  <a:gd name="T9" fmla="*/ 10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13">
                    <a:moveTo>
                      <a:pt x="32" y="100"/>
                    </a:moveTo>
                    <a:cubicBezTo>
                      <a:pt x="26" y="104"/>
                      <a:pt x="20" y="108"/>
                      <a:pt x="14" y="113"/>
                    </a:cubicBezTo>
                    <a:cubicBezTo>
                      <a:pt x="0" y="47"/>
                      <a:pt x="0" y="47"/>
                      <a:pt x="44" y="0"/>
                    </a:cubicBezTo>
                    <a:cubicBezTo>
                      <a:pt x="43" y="29"/>
                      <a:pt x="41" y="59"/>
                      <a:pt x="39" y="88"/>
                    </a:cubicBezTo>
                    <a:cubicBezTo>
                      <a:pt x="36" y="92"/>
                      <a:pt x="34" y="96"/>
                      <a:pt x="3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94" name="Freeform 42">
                <a:extLst>
                  <a:ext uri="{FF2B5EF4-FFF2-40B4-BE49-F238E27FC236}">
                    <a16:creationId xmlns:a16="http://schemas.microsoft.com/office/drawing/2014/main" xmlns="" id="{1CFFA4D0-A8BA-8A45-9089-1CC0E0313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922" y="3450464"/>
                <a:ext cx="97274" cy="37033"/>
              </a:xfrm>
              <a:custGeom>
                <a:avLst/>
                <a:gdLst>
                  <a:gd name="T0" fmla="*/ 93 w 127"/>
                  <a:gd name="T1" fmla="*/ 0 h 48"/>
                  <a:gd name="T2" fmla="*/ 127 w 127"/>
                  <a:gd name="T3" fmla="*/ 13 h 48"/>
                  <a:gd name="T4" fmla="*/ 0 w 127"/>
                  <a:gd name="T5" fmla="*/ 14 h 48"/>
                  <a:gd name="T6" fmla="*/ 93 w 12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48">
                    <a:moveTo>
                      <a:pt x="93" y="0"/>
                    </a:moveTo>
                    <a:cubicBezTo>
                      <a:pt x="105" y="4"/>
                      <a:pt x="116" y="9"/>
                      <a:pt x="127" y="13"/>
                    </a:cubicBezTo>
                    <a:cubicBezTo>
                      <a:pt x="94" y="46"/>
                      <a:pt x="61" y="48"/>
                      <a:pt x="0" y="14"/>
                    </a:cubicBezTo>
                    <a:cubicBezTo>
                      <a:pt x="38" y="8"/>
                      <a:pt x="65" y="4"/>
                      <a:pt x="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95" name="Freeform 43">
                <a:extLst>
                  <a:ext uri="{FF2B5EF4-FFF2-40B4-BE49-F238E27FC236}">
                    <a16:creationId xmlns:a16="http://schemas.microsoft.com/office/drawing/2014/main" xmlns="" id="{246F03C8-596F-B147-8C6A-E74B9BB5B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804" y="2655481"/>
                <a:ext cx="73079" cy="64685"/>
              </a:xfrm>
              <a:custGeom>
                <a:avLst/>
                <a:gdLst>
                  <a:gd name="T0" fmla="*/ 0 w 95"/>
                  <a:gd name="T1" fmla="*/ 84 h 84"/>
                  <a:gd name="T2" fmla="*/ 95 w 95"/>
                  <a:gd name="T3" fmla="*/ 0 h 84"/>
                  <a:gd name="T4" fmla="*/ 1 w 95"/>
                  <a:gd name="T5" fmla="*/ 83 h 84"/>
                  <a:gd name="T6" fmla="*/ 0 w 95"/>
                  <a:gd name="T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84">
                    <a:moveTo>
                      <a:pt x="0" y="84"/>
                    </a:moveTo>
                    <a:cubicBezTo>
                      <a:pt x="50" y="13"/>
                      <a:pt x="50" y="13"/>
                      <a:pt x="95" y="0"/>
                    </a:cubicBezTo>
                    <a:cubicBezTo>
                      <a:pt x="83" y="52"/>
                      <a:pt x="50" y="76"/>
                      <a:pt x="1" y="83"/>
                    </a:cubicBez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96" name="Freeform 45">
                <a:extLst>
                  <a:ext uri="{FF2B5EF4-FFF2-40B4-BE49-F238E27FC236}">
                    <a16:creationId xmlns:a16="http://schemas.microsoft.com/office/drawing/2014/main" xmlns="" id="{F222F7E8-3318-BE47-AD59-CDFBB58E0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8764" y="3283567"/>
                <a:ext cx="52340" cy="87893"/>
              </a:xfrm>
              <a:custGeom>
                <a:avLst/>
                <a:gdLst>
                  <a:gd name="T0" fmla="*/ 68 w 68"/>
                  <a:gd name="T1" fmla="*/ 114 h 114"/>
                  <a:gd name="T2" fmla="*/ 11 w 68"/>
                  <a:gd name="T3" fmla="*/ 0 h 114"/>
                  <a:gd name="T4" fmla="*/ 68 w 68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14">
                    <a:moveTo>
                      <a:pt x="68" y="114"/>
                    </a:moveTo>
                    <a:cubicBezTo>
                      <a:pt x="35" y="84"/>
                      <a:pt x="0" y="53"/>
                      <a:pt x="11" y="0"/>
                    </a:cubicBezTo>
                    <a:cubicBezTo>
                      <a:pt x="62" y="23"/>
                      <a:pt x="66" y="68"/>
                      <a:pt x="68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97" name="Freeform 46">
                <a:extLst>
                  <a:ext uri="{FF2B5EF4-FFF2-40B4-BE49-F238E27FC236}">
                    <a16:creationId xmlns:a16="http://schemas.microsoft.com/office/drawing/2014/main" xmlns="" id="{4C803670-5C84-8B48-8025-33C26F34D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327" y="2693995"/>
                <a:ext cx="38515" cy="91349"/>
              </a:xfrm>
              <a:custGeom>
                <a:avLst/>
                <a:gdLst>
                  <a:gd name="T0" fmla="*/ 33 w 50"/>
                  <a:gd name="T1" fmla="*/ 118 h 119"/>
                  <a:gd name="T2" fmla="*/ 3 w 50"/>
                  <a:gd name="T3" fmla="*/ 43 h 119"/>
                  <a:gd name="T4" fmla="*/ 16 w 50"/>
                  <a:gd name="T5" fmla="*/ 0 h 119"/>
                  <a:gd name="T6" fmla="*/ 32 w 50"/>
                  <a:gd name="T7" fmla="*/ 119 h 119"/>
                  <a:gd name="T8" fmla="*/ 33 w 50"/>
                  <a:gd name="T9" fmla="*/ 11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19">
                    <a:moveTo>
                      <a:pt x="33" y="118"/>
                    </a:moveTo>
                    <a:cubicBezTo>
                      <a:pt x="23" y="93"/>
                      <a:pt x="10" y="69"/>
                      <a:pt x="3" y="43"/>
                    </a:cubicBezTo>
                    <a:cubicBezTo>
                      <a:pt x="0" y="31"/>
                      <a:pt x="11" y="16"/>
                      <a:pt x="16" y="0"/>
                    </a:cubicBezTo>
                    <a:cubicBezTo>
                      <a:pt x="50" y="38"/>
                      <a:pt x="43" y="79"/>
                      <a:pt x="32" y="119"/>
                    </a:cubicBezTo>
                    <a:lnTo>
                      <a:pt x="33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98" name="Freeform 51">
                <a:extLst>
                  <a:ext uri="{FF2B5EF4-FFF2-40B4-BE49-F238E27FC236}">
                    <a16:creationId xmlns:a16="http://schemas.microsoft.com/office/drawing/2014/main" xmlns="" id="{627054D0-C9DB-AE4A-A908-05A985C7E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410" y="2986312"/>
                <a:ext cx="40490" cy="87399"/>
              </a:xfrm>
              <a:custGeom>
                <a:avLst/>
                <a:gdLst>
                  <a:gd name="T0" fmla="*/ 0 w 53"/>
                  <a:gd name="T1" fmla="*/ 114 h 114"/>
                  <a:gd name="T2" fmla="*/ 5 w 53"/>
                  <a:gd name="T3" fmla="*/ 81 h 114"/>
                  <a:gd name="T4" fmla="*/ 24 w 53"/>
                  <a:gd name="T5" fmla="*/ 0 h 114"/>
                  <a:gd name="T6" fmla="*/ 0 w 53"/>
                  <a:gd name="T7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14">
                    <a:moveTo>
                      <a:pt x="0" y="114"/>
                    </a:moveTo>
                    <a:cubicBezTo>
                      <a:pt x="2" y="103"/>
                      <a:pt x="3" y="92"/>
                      <a:pt x="5" y="81"/>
                    </a:cubicBezTo>
                    <a:cubicBezTo>
                      <a:pt x="11" y="54"/>
                      <a:pt x="18" y="27"/>
                      <a:pt x="24" y="0"/>
                    </a:cubicBezTo>
                    <a:cubicBezTo>
                      <a:pt x="53" y="67"/>
                      <a:pt x="40" y="110"/>
                      <a:pt x="0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99" name="Freeform 52">
                <a:extLst>
                  <a:ext uri="{FF2B5EF4-FFF2-40B4-BE49-F238E27FC236}">
                    <a16:creationId xmlns:a16="http://schemas.microsoft.com/office/drawing/2014/main" xmlns="" id="{34036BF1-7D0B-0B47-B5B8-7EAF7C0E6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286" y="3334919"/>
                <a:ext cx="93818" cy="43452"/>
              </a:xfrm>
              <a:custGeom>
                <a:avLst/>
                <a:gdLst>
                  <a:gd name="T0" fmla="*/ 122 w 122"/>
                  <a:gd name="T1" fmla="*/ 47 h 56"/>
                  <a:gd name="T2" fmla="*/ 0 w 122"/>
                  <a:gd name="T3" fmla="*/ 5 h 56"/>
                  <a:gd name="T4" fmla="*/ 96 w 122"/>
                  <a:gd name="T5" fmla="*/ 32 h 56"/>
                  <a:gd name="T6" fmla="*/ 122 w 122"/>
                  <a:gd name="T7" fmla="*/ 47 h 56"/>
                  <a:gd name="T8" fmla="*/ 122 w 122"/>
                  <a:gd name="T9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56">
                    <a:moveTo>
                      <a:pt x="122" y="47"/>
                    </a:moveTo>
                    <a:cubicBezTo>
                      <a:pt x="75" y="56"/>
                      <a:pt x="31" y="54"/>
                      <a:pt x="0" y="5"/>
                    </a:cubicBezTo>
                    <a:cubicBezTo>
                      <a:pt x="38" y="1"/>
                      <a:pt x="71" y="0"/>
                      <a:pt x="96" y="32"/>
                    </a:cubicBezTo>
                    <a:cubicBezTo>
                      <a:pt x="102" y="39"/>
                      <a:pt x="113" y="42"/>
                      <a:pt x="122" y="47"/>
                    </a:cubicBezTo>
                    <a:cubicBezTo>
                      <a:pt x="122" y="47"/>
                      <a:pt x="122" y="47"/>
                      <a:pt x="1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0" name="Freeform 55">
                <a:extLst>
                  <a:ext uri="{FF2B5EF4-FFF2-40B4-BE49-F238E27FC236}">
                    <a16:creationId xmlns:a16="http://schemas.microsoft.com/office/drawing/2014/main" xmlns="" id="{C0CA5810-5B21-CB40-AD96-713726467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850" y="2587833"/>
                <a:ext cx="70117" cy="64685"/>
              </a:xfrm>
              <a:custGeom>
                <a:avLst/>
                <a:gdLst>
                  <a:gd name="T0" fmla="*/ 5 w 91"/>
                  <a:gd name="T1" fmla="*/ 62 h 84"/>
                  <a:gd name="T2" fmla="*/ 12 w 91"/>
                  <a:gd name="T3" fmla="*/ 50 h 84"/>
                  <a:gd name="T4" fmla="*/ 91 w 91"/>
                  <a:gd name="T5" fmla="*/ 0 h 84"/>
                  <a:gd name="T6" fmla="*/ 0 w 91"/>
                  <a:gd name="T7" fmla="*/ 84 h 84"/>
                  <a:gd name="T8" fmla="*/ 5 w 91"/>
                  <a:gd name="T9" fmla="*/ 6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4">
                    <a:moveTo>
                      <a:pt x="5" y="62"/>
                    </a:moveTo>
                    <a:cubicBezTo>
                      <a:pt x="7" y="58"/>
                      <a:pt x="9" y="54"/>
                      <a:pt x="12" y="50"/>
                    </a:cubicBezTo>
                    <a:cubicBezTo>
                      <a:pt x="36" y="35"/>
                      <a:pt x="61" y="19"/>
                      <a:pt x="91" y="0"/>
                    </a:cubicBezTo>
                    <a:cubicBezTo>
                      <a:pt x="76" y="60"/>
                      <a:pt x="68" y="67"/>
                      <a:pt x="0" y="84"/>
                    </a:cubicBezTo>
                    <a:cubicBezTo>
                      <a:pt x="2" y="77"/>
                      <a:pt x="3" y="70"/>
                      <a:pt x="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1" name="Freeform 58">
                <a:extLst>
                  <a:ext uri="{FF2B5EF4-FFF2-40B4-BE49-F238E27FC236}">
                    <a16:creationId xmlns:a16="http://schemas.microsoft.com/office/drawing/2014/main" xmlns="" id="{8E8F1A04-4018-2D4A-815C-FCA5FC380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314" y="3070748"/>
                <a:ext cx="61229" cy="74560"/>
              </a:xfrm>
              <a:custGeom>
                <a:avLst/>
                <a:gdLst>
                  <a:gd name="T0" fmla="*/ 71 w 80"/>
                  <a:gd name="T1" fmla="*/ 59 h 97"/>
                  <a:gd name="T2" fmla="*/ 80 w 80"/>
                  <a:gd name="T3" fmla="*/ 97 h 97"/>
                  <a:gd name="T4" fmla="*/ 0 w 80"/>
                  <a:gd name="T5" fmla="*/ 0 h 97"/>
                  <a:gd name="T6" fmla="*/ 72 w 80"/>
                  <a:gd name="T7" fmla="*/ 61 h 97"/>
                  <a:gd name="T8" fmla="*/ 71 w 80"/>
                  <a:gd name="T9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97">
                    <a:moveTo>
                      <a:pt x="71" y="59"/>
                    </a:moveTo>
                    <a:cubicBezTo>
                      <a:pt x="74" y="72"/>
                      <a:pt x="77" y="84"/>
                      <a:pt x="80" y="97"/>
                    </a:cubicBezTo>
                    <a:cubicBezTo>
                      <a:pt x="26" y="83"/>
                      <a:pt x="16" y="71"/>
                      <a:pt x="0" y="0"/>
                    </a:cubicBezTo>
                    <a:cubicBezTo>
                      <a:pt x="29" y="24"/>
                      <a:pt x="51" y="43"/>
                      <a:pt x="72" y="61"/>
                    </a:cubicBezTo>
                    <a:lnTo>
                      <a:pt x="71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2" name="Freeform 60">
                <a:extLst>
                  <a:ext uri="{FF2B5EF4-FFF2-40B4-BE49-F238E27FC236}">
                    <a16:creationId xmlns:a16="http://schemas.microsoft.com/office/drawing/2014/main" xmlns="" id="{6D93347F-3595-3048-8414-0E398087D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315" y="3181354"/>
                <a:ext cx="36540" cy="83942"/>
              </a:xfrm>
              <a:custGeom>
                <a:avLst/>
                <a:gdLst>
                  <a:gd name="T0" fmla="*/ 29 w 48"/>
                  <a:gd name="T1" fmla="*/ 109 h 109"/>
                  <a:gd name="T2" fmla="*/ 18 w 48"/>
                  <a:gd name="T3" fmla="*/ 88 h 109"/>
                  <a:gd name="T4" fmla="*/ 0 w 48"/>
                  <a:gd name="T5" fmla="*/ 0 h 109"/>
                  <a:gd name="T6" fmla="*/ 43 w 48"/>
                  <a:gd name="T7" fmla="*/ 102 h 109"/>
                  <a:gd name="T8" fmla="*/ 29 w 48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09">
                    <a:moveTo>
                      <a:pt x="29" y="109"/>
                    </a:moveTo>
                    <a:cubicBezTo>
                      <a:pt x="25" y="102"/>
                      <a:pt x="22" y="95"/>
                      <a:pt x="18" y="88"/>
                    </a:cubicBezTo>
                    <a:cubicBezTo>
                      <a:pt x="12" y="59"/>
                      <a:pt x="6" y="29"/>
                      <a:pt x="0" y="0"/>
                    </a:cubicBezTo>
                    <a:cubicBezTo>
                      <a:pt x="48" y="24"/>
                      <a:pt x="48" y="62"/>
                      <a:pt x="43" y="102"/>
                    </a:cubicBezTo>
                    <a:cubicBezTo>
                      <a:pt x="43" y="105"/>
                      <a:pt x="34" y="107"/>
                      <a:pt x="29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3" name="Freeform 62">
                <a:extLst>
                  <a:ext uri="{FF2B5EF4-FFF2-40B4-BE49-F238E27FC236}">
                    <a16:creationId xmlns:a16="http://schemas.microsoft.com/office/drawing/2014/main" xmlns="" id="{044F584E-7C3D-F446-A5D2-87A2FE013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153" y="2851510"/>
                <a:ext cx="49871" cy="83942"/>
              </a:xfrm>
              <a:custGeom>
                <a:avLst/>
                <a:gdLst>
                  <a:gd name="T0" fmla="*/ 65 w 65"/>
                  <a:gd name="T1" fmla="*/ 5 h 109"/>
                  <a:gd name="T2" fmla="*/ 20 w 65"/>
                  <a:gd name="T3" fmla="*/ 109 h 109"/>
                  <a:gd name="T4" fmla="*/ 54 w 65"/>
                  <a:gd name="T5" fmla="*/ 0 h 109"/>
                  <a:gd name="T6" fmla="*/ 65 w 65"/>
                  <a:gd name="T7" fmla="*/ 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109">
                    <a:moveTo>
                      <a:pt x="65" y="5"/>
                    </a:moveTo>
                    <a:cubicBezTo>
                      <a:pt x="50" y="40"/>
                      <a:pt x="35" y="74"/>
                      <a:pt x="20" y="109"/>
                    </a:cubicBezTo>
                    <a:cubicBezTo>
                      <a:pt x="0" y="51"/>
                      <a:pt x="8" y="31"/>
                      <a:pt x="54" y="0"/>
                    </a:cubicBezTo>
                    <a:cubicBezTo>
                      <a:pt x="58" y="2"/>
                      <a:pt x="61" y="3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4" name="Freeform 64">
                <a:extLst>
                  <a:ext uri="{FF2B5EF4-FFF2-40B4-BE49-F238E27FC236}">
                    <a16:creationId xmlns:a16="http://schemas.microsoft.com/office/drawing/2014/main" xmlns="" id="{4604B90A-CEC2-7341-905B-E819AE68E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016" y="2716709"/>
                <a:ext cx="59747" cy="69623"/>
              </a:xfrm>
              <a:custGeom>
                <a:avLst/>
                <a:gdLst>
                  <a:gd name="T0" fmla="*/ 0 w 78"/>
                  <a:gd name="T1" fmla="*/ 89 h 90"/>
                  <a:gd name="T2" fmla="*/ 78 w 78"/>
                  <a:gd name="T3" fmla="*/ 0 h 90"/>
                  <a:gd name="T4" fmla="*/ 1 w 78"/>
                  <a:gd name="T5" fmla="*/ 88 h 90"/>
                  <a:gd name="T6" fmla="*/ 0 w 78"/>
                  <a:gd name="T7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90">
                    <a:moveTo>
                      <a:pt x="0" y="89"/>
                    </a:moveTo>
                    <a:cubicBezTo>
                      <a:pt x="17" y="51"/>
                      <a:pt x="31" y="11"/>
                      <a:pt x="78" y="0"/>
                    </a:cubicBezTo>
                    <a:cubicBezTo>
                      <a:pt x="70" y="59"/>
                      <a:pt x="43" y="90"/>
                      <a:pt x="1" y="88"/>
                    </a:cubicBezTo>
                    <a:cubicBezTo>
                      <a:pt x="1" y="88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5" name="Freeform 69">
                <a:extLst>
                  <a:ext uri="{FF2B5EF4-FFF2-40B4-BE49-F238E27FC236}">
                    <a16:creationId xmlns:a16="http://schemas.microsoft.com/office/drawing/2014/main" xmlns="" id="{8C25FB2C-F416-734D-8C58-E120B8CC5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72" y="2623385"/>
                <a:ext cx="47403" cy="96781"/>
              </a:xfrm>
              <a:custGeom>
                <a:avLst/>
                <a:gdLst>
                  <a:gd name="T0" fmla="*/ 29 w 62"/>
                  <a:gd name="T1" fmla="*/ 125 h 126"/>
                  <a:gd name="T2" fmla="*/ 35 w 62"/>
                  <a:gd name="T3" fmla="*/ 0 h 126"/>
                  <a:gd name="T4" fmla="*/ 28 w 62"/>
                  <a:gd name="T5" fmla="*/ 126 h 126"/>
                  <a:gd name="T6" fmla="*/ 29 w 62"/>
                  <a:gd name="T7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126">
                    <a:moveTo>
                      <a:pt x="29" y="125"/>
                    </a:moveTo>
                    <a:cubicBezTo>
                      <a:pt x="3" y="82"/>
                      <a:pt x="0" y="41"/>
                      <a:pt x="35" y="0"/>
                    </a:cubicBezTo>
                    <a:cubicBezTo>
                      <a:pt x="62" y="44"/>
                      <a:pt x="44" y="85"/>
                      <a:pt x="28" y="126"/>
                    </a:cubicBezTo>
                    <a:cubicBezTo>
                      <a:pt x="28" y="126"/>
                      <a:pt x="29" y="125"/>
                      <a:pt x="29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6" name="Freeform 70">
                <a:extLst>
                  <a:ext uri="{FF2B5EF4-FFF2-40B4-BE49-F238E27FC236}">
                    <a16:creationId xmlns:a16="http://schemas.microsoft.com/office/drawing/2014/main" xmlns="" id="{1C5FCD54-CCF7-574F-A2C9-DF742105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577" y="2491546"/>
                <a:ext cx="36540" cy="89374"/>
              </a:xfrm>
              <a:custGeom>
                <a:avLst/>
                <a:gdLst>
                  <a:gd name="T0" fmla="*/ 48 w 48"/>
                  <a:gd name="T1" fmla="*/ 78 h 116"/>
                  <a:gd name="T2" fmla="*/ 17 w 48"/>
                  <a:gd name="T3" fmla="*/ 116 h 116"/>
                  <a:gd name="T4" fmla="*/ 16 w 48"/>
                  <a:gd name="T5" fmla="*/ 38 h 116"/>
                  <a:gd name="T6" fmla="*/ 48 w 48"/>
                  <a:gd name="T7" fmla="*/ 0 h 116"/>
                  <a:gd name="T8" fmla="*/ 48 w 48"/>
                  <a:gd name="T9" fmla="*/ 7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6">
                    <a:moveTo>
                      <a:pt x="48" y="78"/>
                    </a:moveTo>
                    <a:cubicBezTo>
                      <a:pt x="37" y="91"/>
                      <a:pt x="27" y="103"/>
                      <a:pt x="17" y="116"/>
                    </a:cubicBezTo>
                    <a:cubicBezTo>
                      <a:pt x="1" y="98"/>
                      <a:pt x="0" y="60"/>
                      <a:pt x="16" y="38"/>
                    </a:cubicBezTo>
                    <a:cubicBezTo>
                      <a:pt x="23" y="27"/>
                      <a:pt x="32" y="18"/>
                      <a:pt x="48" y="0"/>
                    </a:cubicBezTo>
                    <a:cubicBezTo>
                      <a:pt x="48" y="32"/>
                      <a:pt x="48" y="55"/>
                      <a:pt x="48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7" name="Freeform 71">
                <a:extLst>
                  <a:ext uri="{FF2B5EF4-FFF2-40B4-BE49-F238E27FC236}">
                    <a16:creationId xmlns:a16="http://schemas.microsoft.com/office/drawing/2014/main" xmlns="" id="{FBA51F2E-0423-5842-BE17-EF44BDF9A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684" y="2782875"/>
                <a:ext cx="56291" cy="79498"/>
              </a:xfrm>
              <a:custGeom>
                <a:avLst/>
                <a:gdLst>
                  <a:gd name="T0" fmla="*/ 0 w 73"/>
                  <a:gd name="T1" fmla="*/ 103 h 103"/>
                  <a:gd name="T2" fmla="*/ 73 w 73"/>
                  <a:gd name="T3" fmla="*/ 0 h 103"/>
                  <a:gd name="T4" fmla="*/ 0 w 73"/>
                  <a:gd name="T5" fmla="*/ 102 h 103"/>
                  <a:gd name="T6" fmla="*/ 0 w 73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103">
                    <a:moveTo>
                      <a:pt x="0" y="103"/>
                    </a:moveTo>
                    <a:cubicBezTo>
                      <a:pt x="15" y="62"/>
                      <a:pt x="23" y="17"/>
                      <a:pt x="73" y="0"/>
                    </a:cubicBezTo>
                    <a:cubicBezTo>
                      <a:pt x="71" y="51"/>
                      <a:pt x="52" y="88"/>
                      <a:pt x="0" y="102"/>
                    </a:cubicBezTo>
                    <a:cubicBezTo>
                      <a:pt x="0" y="102"/>
                      <a:pt x="0" y="103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8" name="Freeform 72">
                <a:extLst>
                  <a:ext uri="{FF2B5EF4-FFF2-40B4-BE49-F238E27FC236}">
                    <a16:creationId xmlns:a16="http://schemas.microsoft.com/office/drawing/2014/main" xmlns="" id="{1F1F1529-9E60-9E45-9526-9A5C23A94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460" y="3149259"/>
                <a:ext cx="64685" cy="61229"/>
              </a:xfrm>
              <a:custGeom>
                <a:avLst/>
                <a:gdLst>
                  <a:gd name="T0" fmla="*/ 0 w 84"/>
                  <a:gd name="T1" fmla="*/ 0 h 80"/>
                  <a:gd name="T2" fmla="*/ 84 w 84"/>
                  <a:gd name="T3" fmla="*/ 80 h 80"/>
                  <a:gd name="T4" fmla="*/ 0 w 84"/>
                  <a:gd name="T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80">
                    <a:moveTo>
                      <a:pt x="0" y="0"/>
                    </a:moveTo>
                    <a:cubicBezTo>
                      <a:pt x="43" y="13"/>
                      <a:pt x="78" y="30"/>
                      <a:pt x="84" y="80"/>
                    </a:cubicBezTo>
                    <a:cubicBezTo>
                      <a:pt x="36" y="74"/>
                      <a:pt x="12" y="4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9" name="Freeform 75">
                <a:extLst>
                  <a:ext uri="{FF2B5EF4-FFF2-40B4-BE49-F238E27FC236}">
                    <a16:creationId xmlns:a16="http://schemas.microsoft.com/office/drawing/2014/main" xmlns="" id="{552A7B1D-8150-7541-B6C3-427089D8C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768" y="3231226"/>
                <a:ext cx="43946" cy="88386"/>
              </a:xfrm>
              <a:custGeom>
                <a:avLst/>
                <a:gdLst>
                  <a:gd name="T0" fmla="*/ 35 w 57"/>
                  <a:gd name="T1" fmla="*/ 115 h 115"/>
                  <a:gd name="T2" fmla="*/ 4 w 57"/>
                  <a:gd name="T3" fmla="*/ 77 h 115"/>
                  <a:gd name="T4" fmla="*/ 0 w 57"/>
                  <a:gd name="T5" fmla="*/ 0 h 115"/>
                  <a:gd name="T6" fmla="*/ 35 w 57"/>
                  <a:gd name="T7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115">
                    <a:moveTo>
                      <a:pt x="35" y="115"/>
                    </a:moveTo>
                    <a:cubicBezTo>
                      <a:pt x="25" y="102"/>
                      <a:pt x="15" y="90"/>
                      <a:pt x="4" y="77"/>
                    </a:cubicBezTo>
                    <a:cubicBezTo>
                      <a:pt x="3" y="53"/>
                      <a:pt x="2" y="28"/>
                      <a:pt x="0" y="0"/>
                    </a:cubicBezTo>
                    <a:cubicBezTo>
                      <a:pt x="49" y="42"/>
                      <a:pt x="57" y="73"/>
                      <a:pt x="35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0" name="Freeform 76">
                <a:extLst>
                  <a:ext uri="{FF2B5EF4-FFF2-40B4-BE49-F238E27FC236}">
                    <a16:creationId xmlns:a16="http://schemas.microsoft.com/office/drawing/2014/main" xmlns="" id="{B13B7BC4-9880-2E42-925E-55B21781F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675" y="2846079"/>
                <a:ext cx="49871" cy="85423"/>
              </a:xfrm>
              <a:custGeom>
                <a:avLst/>
                <a:gdLst>
                  <a:gd name="T0" fmla="*/ 45 w 65"/>
                  <a:gd name="T1" fmla="*/ 111 h 111"/>
                  <a:gd name="T2" fmla="*/ 10 w 65"/>
                  <a:gd name="T3" fmla="*/ 0 h 111"/>
                  <a:gd name="T4" fmla="*/ 45 w 65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111">
                    <a:moveTo>
                      <a:pt x="45" y="111"/>
                    </a:moveTo>
                    <a:cubicBezTo>
                      <a:pt x="9" y="82"/>
                      <a:pt x="0" y="46"/>
                      <a:pt x="10" y="0"/>
                    </a:cubicBezTo>
                    <a:cubicBezTo>
                      <a:pt x="44" y="31"/>
                      <a:pt x="65" y="64"/>
                      <a:pt x="45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1" name="Freeform 78">
                <a:extLst>
                  <a:ext uri="{FF2B5EF4-FFF2-40B4-BE49-F238E27FC236}">
                    <a16:creationId xmlns:a16="http://schemas.microsoft.com/office/drawing/2014/main" xmlns="" id="{C7602EF2-EDB8-414D-B717-0A3BF51E4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630" y="3047541"/>
                <a:ext cx="39996" cy="96781"/>
              </a:xfrm>
              <a:custGeom>
                <a:avLst/>
                <a:gdLst>
                  <a:gd name="T0" fmla="*/ 1 w 52"/>
                  <a:gd name="T1" fmla="*/ 91 h 126"/>
                  <a:gd name="T2" fmla="*/ 16 w 52"/>
                  <a:gd name="T3" fmla="*/ 0 h 126"/>
                  <a:gd name="T4" fmla="*/ 23 w 52"/>
                  <a:gd name="T5" fmla="*/ 126 h 126"/>
                  <a:gd name="T6" fmla="*/ 0 w 52"/>
                  <a:gd name="T7" fmla="*/ 90 h 126"/>
                  <a:gd name="T8" fmla="*/ 1 w 52"/>
                  <a:gd name="T9" fmla="*/ 9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26">
                    <a:moveTo>
                      <a:pt x="1" y="91"/>
                    </a:moveTo>
                    <a:cubicBezTo>
                      <a:pt x="5" y="63"/>
                      <a:pt x="10" y="35"/>
                      <a:pt x="16" y="0"/>
                    </a:cubicBezTo>
                    <a:cubicBezTo>
                      <a:pt x="52" y="47"/>
                      <a:pt x="45" y="86"/>
                      <a:pt x="23" y="126"/>
                    </a:cubicBezTo>
                    <a:cubicBezTo>
                      <a:pt x="15" y="113"/>
                      <a:pt x="7" y="101"/>
                      <a:pt x="0" y="90"/>
                    </a:cubicBezTo>
                    <a:cubicBezTo>
                      <a:pt x="0" y="89"/>
                      <a:pt x="1" y="91"/>
                      <a:pt x="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2" name="Freeform 79">
                <a:extLst>
                  <a:ext uri="{FF2B5EF4-FFF2-40B4-BE49-F238E27FC236}">
                    <a16:creationId xmlns:a16="http://schemas.microsoft.com/office/drawing/2014/main" xmlns="" id="{9ACEDB8D-78C0-8E4D-96DE-C31CD63B7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331" y="3116669"/>
                <a:ext cx="43946" cy="90855"/>
              </a:xfrm>
              <a:custGeom>
                <a:avLst/>
                <a:gdLst>
                  <a:gd name="T0" fmla="*/ 22 w 57"/>
                  <a:gd name="T1" fmla="*/ 0 h 118"/>
                  <a:gd name="T2" fmla="*/ 36 w 57"/>
                  <a:gd name="T3" fmla="*/ 118 h 118"/>
                  <a:gd name="T4" fmla="*/ 22 w 57"/>
                  <a:gd name="T5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118">
                    <a:moveTo>
                      <a:pt x="22" y="0"/>
                    </a:moveTo>
                    <a:cubicBezTo>
                      <a:pt x="57" y="37"/>
                      <a:pt x="54" y="76"/>
                      <a:pt x="36" y="118"/>
                    </a:cubicBezTo>
                    <a:cubicBezTo>
                      <a:pt x="0" y="82"/>
                      <a:pt x="6" y="43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3" name="Freeform 81">
                <a:extLst>
                  <a:ext uri="{FF2B5EF4-FFF2-40B4-BE49-F238E27FC236}">
                    <a16:creationId xmlns:a16="http://schemas.microsoft.com/office/drawing/2014/main" xmlns="" id="{6F80B46D-1DF2-B34C-84CE-31CF80471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713" y="2924590"/>
                <a:ext cx="52340" cy="82461"/>
              </a:xfrm>
              <a:custGeom>
                <a:avLst/>
                <a:gdLst>
                  <a:gd name="T0" fmla="*/ 14 w 68"/>
                  <a:gd name="T1" fmla="*/ 0 h 107"/>
                  <a:gd name="T2" fmla="*/ 58 w 68"/>
                  <a:gd name="T3" fmla="*/ 107 h 107"/>
                  <a:gd name="T4" fmla="*/ 14 w 68"/>
                  <a:gd name="T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07">
                    <a:moveTo>
                      <a:pt x="14" y="0"/>
                    </a:moveTo>
                    <a:cubicBezTo>
                      <a:pt x="53" y="26"/>
                      <a:pt x="68" y="60"/>
                      <a:pt x="58" y="107"/>
                    </a:cubicBezTo>
                    <a:cubicBezTo>
                      <a:pt x="25" y="79"/>
                      <a:pt x="0" y="5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614" name="组合 613">
              <a:extLst>
                <a:ext uri="{FF2B5EF4-FFF2-40B4-BE49-F238E27FC236}">
                  <a16:creationId xmlns:a16="http://schemas.microsoft.com/office/drawing/2014/main" xmlns="" id="{86390DE4-99F5-4B49-AFA8-7F656ED64383}"/>
                </a:ext>
              </a:extLst>
            </p:cNvPr>
            <p:cNvGrpSpPr/>
            <p:nvPr/>
          </p:nvGrpSpPr>
          <p:grpSpPr>
            <a:xfrm>
              <a:off x="7069661" y="2164962"/>
              <a:ext cx="473533" cy="1106557"/>
              <a:chOff x="2030648" y="2382421"/>
              <a:chExt cx="473533" cy="1106557"/>
            </a:xfr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</p:grpSpPr>
          <p:sp>
            <p:nvSpPr>
              <p:cNvPr id="615" name="Freeform 9">
                <a:extLst>
                  <a:ext uri="{FF2B5EF4-FFF2-40B4-BE49-F238E27FC236}">
                    <a16:creationId xmlns:a16="http://schemas.microsoft.com/office/drawing/2014/main" xmlns="" id="{8D5AD2CC-467C-AC4E-9576-D2E87B225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741" y="2846079"/>
                <a:ext cx="44440" cy="82461"/>
              </a:xfrm>
              <a:custGeom>
                <a:avLst/>
                <a:gdLst>
                  <a:gd name="T0" fmla="*/ 58 w 58"/>
                  <a:gd name="T1" fmla="*/ 61 h 107"/>
                  <a:gd name="T2" fmla="*/ 16 w 58"/>
                  <a:gd name="T3" fmla="*/ 107 h 107"/>
                  <a:gd name="T4" fmla="*/ 41 w 58"/>
                  <a:gd name="T5" fmla="*/ 3 h 107"/>
                  <a:gd name="T6" fmla="*/ 58 w 58"/>
                  <a:gd name="T7" fmla="*/ 5 h 107"/>
                  <a:gd name="T8" fmla="*/ 58 w 58"/>
                  <a:gd name="T9" fmla="*/ 6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7">
                    <a:moveTo>
                      <a:pt x="58" y="61"/>
                    </a:moveTo>
                    <a:cubicBezTo>
                      <a:pt x="45" y="76"/>
                      <a:pt x="31" y="90"/>
                      <a:pt x="16" y="107"/>
                    </a:cubicBezTo>
                    <a:cubicBezTo>
                      <a:pt x="0" y="65"/>
                      <a:pt x="13" y="32"/>
                      <a:pt x="41" y="3"/>
                    </a:cubicBezTo>
                    <a:cubicBezTo>
                      <a:pt x="43" y="0"/>
                      <a:pt x="52" y="4"/>
                      <a:pt x="58" y="5"/>
                    </a:cubicBezTo>
                    <a:cubicBezTo>
                      <a:pt x="58" y="24"/>
                      <a:pt x="58" y="42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6" name="Freeform 10">
                <a:extLst>
                  <a:ext uri="{FF2B5EF4-FFF2-40B4-BE49-F238E27FC236}">
                    <a16:creationId xmlns:a16="http://schemas.microsoft.com/office/drawing/2014/main" xmlns="" id="{6801609E-7755-1E4C-AC16-0F55CE5D9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310" y="2911258"/>
                <a:ext cx="49871" cy="95793"/>
              </a:xfrm>
              <a:custGeom>
                <a:avLst/>
                <a:gdLst>
                  <a:gd name="T0" fmla="*/ 65 w 65"/>
                  <a:gd name="T1" fmla="*/ 55 h 124"/>
                  <a:gd name="T2" fmla="*/ 15 w 65"/>
                  <a:gd name="T3" fmla="*/ 124 h 124"/>
                  <a:gd name="T4" fmla="*/ 65 w 65"/>
                  <a:gd name="T5" fmla="*/ 0 h 124"/>
                  <a:gd name="T6" fmla="*/ 65 w 65"/>
                  <a:gd name="T7" fmla="*/ 5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124">
                    <a:moveTo>
                      <a:pt x="65" y="55"/>
                    </a:moveTo>
                    <a:cubicBezTo>
                      <a:pt x="50" y="76"/>
                      <a:pt x="34" y="98"/>
                      <a:pt x="15" y="124"/>
                    </a:cubicBezTo>
                    <a:cubicBezTo>
                      <a:pt x="0" y="63"/>
                      <a:pt x="32" y="31"/>
                      <a:pt x="65" y="0"/>
                    </a:cubicBezTo>
                    <a:cubicBezTo>
                      <a:pt x="65" y="18"/>
                      <a:pt x="65" y="37"/>
                      <a:pt x="6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7" name="Freeform 12">
                <a:extLst>
                  <a:ext uri="{FF2B5EF4-FFF2-40B4-BE49-F238E27FC236}">
                    <a16:creationId xmlns:a16="http://schemas.microsoft.com/office/drawing/2014/main" xmlns="" id="{17C169CF-A543-4E40-A8A0-C1B378162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8785" y="2382421"/>
                <a:ext cx="82955" cy="54809"/>
              </a:xfrm>
              <a:custGeom>
                <a:avLst/>
                <a:gdLst>
                  <a:gd name="T0" fmla="*/ 0 w 108"/>
                  <a:gd name="T1" fmla="*/ 6 h 71"/>
                  <a:gd name="T2" fmla="*/ 108 w 108"/>
                  <a:gd name="T3" fmla="*/ 67 h 71"/>
                  <a:gd name="T4" fmla="*/ 0 w 108"/>
                  <a:gd name="T5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71">
                    <a:moveTo>
                      <a:pt x="0" y="6"/>
                    </a:moveTo>
                    <a:cubicBezTo>
                      <a:pt x="53" y="0"/>
                      <a:pt x="83" y="28"/>
                      <a:pt x="108" y="67"/>
                    </a:cubicBezTo>
                    <a:cubicBezTo>
                      <a:pt x="50" y="71"/>
                      <a:pt x="39" y="6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8" name="Freeform 13">
                <a:extLst>
                  <a:ext uri="{FF2B5EF4-FFF2-40B4-BE49-F238E27FC236}">
                    <a16:creationId xmlns:a16="http://schemas.microsoft.com/office/drawing/2014/main" xmlns="" id="{D265DD66-148F-5D45-952A-5C191C077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998" y="2644123"/>
                <a:ext cx="71598" cy="68141"/>
              </a:xfrm>
              <a:custGeom>
                <a:avLst/>
                <a:gdLst>
                  <a:gd name="T0" fmla="*/ 93 w 93"/>
                  <a:gd name="T1" fmla="*/ 77 h 89"/>
                  <a:gd name="T2" fmla="*/ 78 w 93"/>
                  <a:gd name="T3" fmla="*/ 87 h 89"/>
                  <a:gd name="T4" fmla="*/ 0 w 93"/>
                  <a:gd name="T5" fmla="*/ 0 h 89"/>
                  <a:gd name="T6" fmla="*/ 82 w 93"/>
                  <a:gd name="T7" fmla="*/ 49 h 89"/>
                  <a:gd name="T8" fmla="*/ 93 w 93"/>
                  <a:gd name="T9" fmla="*/ 7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89">
                    <a:moveTo>
                      <a:pt x="93" y="77"/>
                    </a:moveTo>
                    <a:cubicBezTo>
                      <a:pt x="88" y="81"/>
                      <a:pt x="81" y="89"/>
                      <a:pt x="78" y="87"/>
                    </a:cubicBezTo>
                    <a:cubicBezTo>
                      <a:pt x="35" y="74"/>
                      <a:pt x="27" y="65"/>
                      <a:pt x="0" y="0"/>
                    </a:cubicBezTo>
                    <a:cubicBezTo>
                      <a:pt x="33" y="20"/>
                      <a:pt x="57" y="35"/>
                      <a:pt x="82" y="49"/>
                    </a:cubicBezTo>
                    <a:cubicBezTo>
                      <a:pt x="85" y="59"/>
                      <a:pt x="89" y="68"/>
                      <a:pt x="93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9" name="Freeform 14">
                <a:extLst>
                  <a:ext uri="{FF2B5EF4-FFF2-40B4-BE49-F238E27FC236}">
                    <a16:creationId xmlns:a16="http://schemas.microsoft.com/office/drawing/2014/main" xmlns="" id="{E3D07CB0-3723-8B49-8230-C6C1777D6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511" y="3326525"/>
                <a:ext cx="58759" cy="79498"/>
              </a:xfrm>
              <a:custGeom>
                <a:avLst/>
                <a:gdLst>
                  <a:gd name="T0" fmla="*/ 11 w 77"/>
                  <a:gd name="T1" fmla="*/ 103 h 103"/>
                  <a:gd name="T2" fmla="*/ 77 w 77"/>
                  <a:gd name="T3" fmla="*/ 0 h 103"/>
                  <a:gd name="T4" fmla="*/ 56 w 77"/>
                  <a:gd name="T5" fmla="*/ 76 h 103"/>
                  <a:gd name="T6" fmla="*/ 11 w 77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03">
                    <a:moveTo>
                      <a:pt x="11" y="103"/>
                    </a:moveTo>
                    <a:cubicBezTo>
                      <a:pt x="0" y="63"/>
                      <a:pt x="19" y="32"/>
                      <a:pt x="77" y="0"/>
                    </a:cubicBezTo>
                    <a:cubicBezTo>
                      <a:pt x="69" y="28"/>
                      <a:pt x="62" y="52"/>
                      <a:pt x="56" y="76"/>
                    </a:cubicBezTo>
                    <a:cubicBezTo>
                      <a:pt x="41" y="85"/>
                      <a:pt x="26" y="94"/>
                      <a:pt x="11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20" name="Freeform 16">
                <a:extLst>
                  <a:ext uri="{FF2B5EF4-FFF2-40B4-BE49-F238E27FC236}">
                    <a16:creationId xmlns:a16="http://schemas.microsoft.com/office/drawing/2014/main" xmlns="" id="{FC195411-31DF-FE4A-8271-B03AE358C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438" y="2977424"/>
                <a:ext cx="44440" cy="93324"/>
              </a:xfrm>
              <a:custGeom>
                <a:avLst/>
                <a:gdLst>
                  <a:gd name="T0" fmla="*/ 55 w 58"/>
                  <a:gd name="T1" fmla="*/ 103 h 121"/>
                  <a:gd name="T2" fmla="*/ 40 w 58"/>
                  <a:gd name="T3" fmla="*/ 121 h 121"/>
                  <a:gd name="T4" fmla="*/ 26 w 58"/>
                  <a:gd name="T5" fmla="*/ 0 h 121"/>
                  <a:gd name="T6" fmla="*/ 58 w 58"/>
                  <a:gd name="T7" fmla="*/ 79 h 121"/>
                  <a:gd name="T8" fmla="*/ 55 w 58"/>
                  <a:gd name="T9" fmla="*/ 10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21">
                    <a:moveTo>
                      <a:pt x="55" y="103"/>
                    </a:moveTo>
                    <a:cubicBezTo>
                      <a:pt x="50" y="109"/>
                      <a:pt x="45" y="115"/>
                      <a:pt x="40" y="121"/>
                    </a:cubicBezTo>
                    <a:cubicBezTo>
                      <a:pt x="11" y="85"/>
                      <a:pt x="0" y="49"/>
                      <a:pt x="26" y="0"/>
                    </a:cubicBezTo>
                    <a:cubicBezTo>
                      <a:pt x="38" y="29"/>
                      <a:pt x="48" y="54"/>
                      <a:pt x="58" y="79"/>
                    </a:cubicBezTo>
                    <a:cubicBezTo>
                      <a:pt x="57" y="87"/>
                      <a:pt x="56" y="95"/>
                      <a:pt x="55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21" name="Freeform 17">
                <a:extLst>
                  <a:ext uri="{FF2B5EF4-FFF2-40B4-BE49-F238E27FC236}">
                    <a16:creationId xmlns:a16="http://schemas.microsoft.com/office/drawing/2014/main" xmlns="" id="{5BD4673A-5CA1-1948-87C8-CAA84A29B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308" y="2389334"/>
                <a:ext cx="56784" cy="75548"/>
              </a:xfrm>
              <a:custGeom>
                <a:avLst/>
                <a:gdLst>
                  <a:gd name="T0" fmla="*/ 28 w 74"/>
                  <a:gd name="T1" fmla="*/ 76 h 98"/>
                  <a:gd name="T2" fmla="*/ 0 w 74"/>
                  <a:gd name="T3" fmla="*/ 0 h 98"/>
                  <a:gd name="T4" fmla="*/ 74 w 74"/>
                  <a:gd name="T5" fmla="*/ 98 h 98"/>
                  <a:gd name="T6" fmla="*/ 48 w 74"/>
                  <a:gd name="T7" fmla="*/ 89 h 98"/>
                  <a:gd name="T8" fmla="*/ 28 w 74"/>
                  <a:gd name="T9" fmla="*/ 7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98">
                    <a:moveTo>
                      <a:pt x="28" y="76"/>
                    </a:moveTo>
                    <a:cubicBezTo>
                      <a:pt x="19" y="52"/>
                      <a:pt x="10" y="28"/>
                      <a:pt x="0" y="0"/>
                    </a:cubicBezTo>
                    <a:cubicBezTo>
                      <a:pt x="60" y="30"/>
                      <a:pt x="64" y="36"/>
                      <a:pt x="74" y="98"/>
                    </a:cubicBezTo>
                    <a:cubicBezTo>
                      <a:pt x="65" y="95"/>
                      <a:pt x="57" y="92"/>
                      <a:pt x="48" y="89"/>
                    </a:cubicBezTo>
                    <a:cubicBezTo>
                      <a:pt x="42" y="85"/>
                      <a:pt x="35" y="81"/>
                      <a:pt x="28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22" name="Freeform 20">
                <a:extLst>
                  <a:ext uri="{FF2B5EF4-FFF2-40B4-BE49-F238E27FC236}">
                    <a16:creationId xmlns:a16="http://schemas.microsoft.com/office/drawing/2014/main" xmlns="" id="{EC8387D5-3D7F-FD44-8BDF-C3E491F75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31" y="2447600"/>
                <a:ext cx="92830" cy="36540"/>
              </a:xfrm>
              <a:custGeom>
                <a:avLst/>
                <a:gdLst>
                  <a:gd name="T0" fmla="*/ 82 w 121"/>
                  <a:gd name="T1" fmla="*/ 0 h 47"/>
                  <a:gd name="T2" fmla="*/ 102 w 121"/>
                  <a:gd name="T3" fmla="*/ 13 h 47"/>
                  <a:gd name="T4" fmla="*/ 121 w 121"/>
                  <a:gd name="T5" fmla="*/ 36 h 47"/>
                  <a:gd name="T6" fmla="*/ 0 w 121"/>
                  <a:gd name="T7" fmla="*/ 0 h 47"/>
                  <a:gd name="T8" fmla="*/ 82 w 12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7">
                    <a:moveTo>
                      <a:pt x="82" y="0"/>
                    </a:moveTo>
                    <a:cubicBezTo>
                      <a:pt x="89" y="5"/>
                      <a:pt x="96" y="9"/>
                      <a:pt x="102" y="13"/>
                    </a:cubicBezTo>
                    <a:cubicBezTo>
                      <a:pt x="108" y="20"/>
                      <a:pt x="114" y="27"/>
                      <a:pt x="121" y="36"/>
                    </a:cubicBezTo>
                    <a:cubicBezTo>
                      <a:pt x="78" y="45"/>
                      <a:pt x="39" y="47"/>
                      <a:pt x="0" y="0"/>
                    </a:cubicBezTo>
                    <a:cubicBezTo>
                      <a:pt x="33" y="0"/>
                      <a:pt x="57" y="0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23" name="Freeform 23">
                <a:extLst>
                  <a:ext uri="{FF2B5EF4-FFF2-40B4-BE49-F238E27FC236}">
                    <a16:creationId xmlns:a16="http://schemas.microsoft.com/office/drawing/2014/main" xmlns="" id="{C454AF71-63CF-6A4C-B809-756E64D1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648" y="3452932"/>
                <a:ext cx="95793" cy="36046"/>
              </a:xfrm>
              <a:custGeom>
                <a:avLst/>
                <a:gdLst>
                  <a:gd name="T0" fmla="*/ 41 w 125"/>
                  <a:gd name="T1" fmla="*/ 0 h 47"/>
                  <a:gd name="T2" fmla="*/ 125 w 125"/>
                  <a:gd name="T3" fmla="*/ 8 h 47"/>
                  <a:gd name="T4" fmla="*/ 0 w 125"/>
                  <a:gd name="T5" fmla="*/ 10 h 47"/>
                  <a:gd name="T6" fmla="*/ 41 w 125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47">
                    <a:moveTo>
                      <a:pt x="41" y="0"/>
                    </a:moveTo>
                    <a:cubicBezTo>
                      <a:pt x="67" y="3"/>
                      <a:pt x="94" y="5"/>
                      <a:pt x="125" y="8"/>
                    </a:cubicBezTo>
                    <a:cubicBezTo>
                      <a:pt x="88" y="46"/>
                      <a:pt x="41" y="47"/>
                      <a:pt x="0" y="10"/>
                    </a:cubicBezTo>
                    <a:cubicBezTo>
                      <a:pt x="14" y="6"/>
                      <a:pt x="27" y="3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24" name="Freeform 24">
                <a:extLst>
                  <a:ext uri="{FF2B5EF4-FFF2-40B4-BE49-F238E27FC236}">
                    <a16:creationId xmlns:a16="http://schemas.microsoft.com/office/drawing/2014/main" xmlns="" id="{59653022-7876-E243-9C36-836C7E749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648" y="3394173"/>
                <a:ext cx="73573" cy="66166"/>
              </a:xfrm>
              <a:custGeom>
                <a:avLst/>
                <a:gdLst>
                  <a:gd name="T0" fmla="*/ 41 w 96"/>
                  <a:gd name="T1" fmla="*/ 76 h 86"/>
                  <a:gd name="T2" fmla="*/ 0 w 96"/>
                  <a:gd name="T3" fmla="*/ 86 h 86"/>
                  <a:gd name="T4" fmla="*/ 96 w 96"/>
                  <a:gd name="T5" fmla="*/ 0 h 86"/>
                  <a:gd name="T6" fmla="*/ 41 w 96"/>
                  <a:gd name="T7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86">
                    <a:moveTo>
                      <a:pt x="41" y="76"/>
                    </a:moveTo>
                    <a:cubicBezTo>
                      <a:pt x="27" y="79"/>
                      <a:pt x="14" y="82"/>
                      <a:pt x="0" y="86"/>
                    </a:cubicBezTo>
                    <a:cubicBezTo>
                      <a:pt x="7" y="37"/>
                      <a:pt x="27" y="18"/>
                      <a:pt x="96" y="0"/>
                    </a:cubicBezTo>
                    <a:cubicBezTo>
                      <a:pt x="75" y="29"/>
                      <a:pt x="58" y="53"/>
                      <a:pt x="41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25" name="Freeform 26">
                <a:extLst>
                  <a:ext uri="{FF2B5EF4-FFF2-40B4-BE49-F238E27FC236}">
                    <a16:creationId xmlns:a16="http://schemas.microsoft.com/office/drawing/2014/main" xmlns="" id="{10AD2BA1-51DA-304C-81E1-1C54696E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6903" y="2989768"/>
                <a:ext cx="51353" cy="84930"/>
              </a:xfrm>
              <a:custGeom>
                <a:avLst/>
                <a:gdLst>
                  <a:gd name="T0" fmla="*/ 0 w 67"/>
                  <a:gd name="T1" fmla="*/ 87 h 110"/>
                  <a:gd name="T2" fmla="*/ 3 w 67"/>
                  <a:gd name="T3" fmla="*/ 63 h 110"/>
                  <a:gd name="T4" fmla="*/ 63 w 67"/>
                  <a:gd name="T5" fmla="*/ 0 h 110"/>
                  <a:gd name="T6" fmla="*/ 0 w 67"/>
                  <a:gd name="T7" fmla="*/ 110 h 110"/>
                  <a:gd name="T8" fmla="*/ 0 w 67"/>
                  <a:gd name="T9" fmla="*/ 8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10">
                    <a:moveTo>
                      <a:pt x="0" y="87"/>
                    </a:moveTo>
                    <a:cubicBezTo>
                      <a:pt x="1" y="79"/>
                      <a:pt x="2" y="71"/>
                      <a:pt x="3" y="63"/>
                    </a:cubicBezTo>
                    <a:cubicBezTo>
                      <a:pt x="21" y="44"/>
                      <a:pt x="40" y="24"/>
                      <a:pt x="63" y="0"/>
                    </a:cubicBezTo>
                    <a:cubicBezTo>
                      <a:pt x="67" y="56"/>
                      <a:pt x="43" y="87"/>
                      <a:pt x="0" y="110"/>
                    </a:cubicBezTo>
                    <a:cubicBezTo>
                      <a:pt x="0" y="101"/>
                      <a:pt x="0" y="94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26" name="Freeform 28">
                <a:extLst>
                  <a:ext uri="{FF2B5EF4-FFF2-40B4-BE49-F238E27FC236}">
                    <a16:creationId xmlns:a16="http://schemas.microsoft.com/office/drawing/2014/main" xmlns="" id="{D474353B-8A10-7348-96BB-AB175D891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296" y="3282085"/>
                <a:ext cx="56784" cy="84436"/>
              </a:xfrm>
              <a:custGeom>
                <a:avLst/>
                <a:gdLst>
                  <a:gd name="T0" fmla="*/ 21 w 74"/>
                  <a:gd name="T1" fmla="*/ 110 h 110"/>
                  <a:gd name="T2" fmla="*/ 30 w 74"/>
                  <a:gd name="T3" fmla="*/ 32 h 110"/>
                  <a:gd name="T4" fmla="*/ 64 w 74"/>
                  <a:gd name="T5" fmla="*/ 0 h 110"/>
                  <a:gd name="T6" fmla="*/ 74 w 74"/>
                  <a:gd name="T7" fmla="*/ 6 h 110"/>
                  <a:gd name="T8" fmla="*/ 40 w 74"/>
                  <a:gd name="T9" fmla="*/ 91 h 110"/>
                  <a:gd name="T10" fmla="*/ 21 w 74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10">
                    <a:moveTo>
                      <a:pt x="21" y="110"/>
                    </a:moveTo>
                    <a:cubicBezTo>
                      <a:pt x="0" y="82"/>
                      <a:pt x="14" y="55"/>
                      <a:pt x="30" y="32"/>
                    </a:cubicBezTo>
                    <a:cubicBezTo>
                      <a:pt x="38" y="19"/>
                      <a:pt x="52" y="11"/>
                      <a:pt x="64" y="0"/>
                    </a:cubicBezTo>
                    <a:cubicBezTo>
                      <a:pt x="68" y="2"/>
                      <a:pt x="71" y="4"/>
                      <a:pt x="74" y="6"/>
                    </a:cubicBezTo>
                    <a:cubicBezTo>
                      <a:pt x="63" y="34"/>
                      <a:pt x="51" y="63"/>
                      <a:pt x="40" y="91"/>
                    </a:cubicBezTo>
                    <a:cubicBezTo>
                      <a:pt x="33" y="98"/>
                      <a:pt x="27" y="104"/>
                      <a:pt x="21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27" name="Freeform 29">
                <a:extLst>
                  <a:ext uri="{FF2B5EF4-FFF2-40B4-BE49-F238E27FC236}">
                    <a16:creationId xmlns:a16="http://schemas.microsoft.com/office/drawing/2014/main" xmlns="" id="{EB349B8C-5C1A-2C4D-8CEA-9006426AE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3828" y="2496978"/>
                <a:ext cx="42465" cy="77029"/>
              </a:xfrm>
              <a:custGeom>
                <a:avLst/>
                <a:gdLst>
                  <a:gd name="T0" fmla="*/ 28 w 55"/>
                  <a:gd name="T1" fmla="*/ 88 h 100"/>
                  <a:gd name="T2" fmla="*/ 0 w 55"/>
                  <a:gd name="T3" fmla="*/ 0 h 100"/>
                  <a:gd name="T4" fmla="*/ 53 w 55"/>
                  <a:gd name="T5" fmla="*/ 96 h 100"/>
                  <a:gd name="T6" fmla="*/ 39 w 55"/>
                  <a:gd name="T7" fmla="*/ 100 h 100"/>
                  <a:gd name="T8" fmla="*/ 28 w 55"/>
                  <a:gd name="T9" fmla="*/ 8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0">
                    <a:moveTo>
                      <a:pt x="28" y="88"/>
                    </a:moveTo>
                    <a:cubicBezTo>
                      <a:pt x="19" y="59"/>
                      <a:pt x="9" y="29"/>
                      <a:pt x="0" y="0"/>
                    </a:cubicBezTo>
                    <a:cubicBezTo>
                      <a:pt x="50" y="18"/>
                      <a:pt x="55" y="56"/>
                      <a:pt x="53" y="96"/>
                    </a:cubicBezTo>
                    <a:cubicBezTo>
                      <a:pt x="52" y="98"/>
                      <a:pt x="44" y="99"/>
                      <a:pt x="39" y="100"/>
                    </a:cubicBezTo>
                    <a:cubicBezTo>
                      <a:pt x="35" y="96"/>
                      <a:pt x="32" y="92"/>
                      <a:pt x="28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28" name="Freeform 30">
                <a:extLst>
                  <a:ext uri="{FF2B5EF4-FFF2-40B4-BE49-F238E27FC236}">
                    <a16:creationId xmlns:a16="http://schemas.microsoft.com/office/drawing/2014/main" xmlns="" id="{5859A0F5-6A51-7448-B590-458AEC555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574" y="3232214"/>
                <a:ext cx="38515" cy="86905"/>
              </a:xfrm>
              <a:custGeom>
                <a:avLst/>
                <a:gdLst>
                  <a:gd name="T0" fmla="*/ 39 w 50"/>
                  <a:gd name="T1" fmla="*/ 87 h 113"/>
                  <a:gd name="T2" fmla="*/ 11 w 50"/>
                  <a:gd name="T3" fmla="*/ 113 h 113"/>
                  <a:gd name="T4" fmla="*/ 50 w 50"/>
                  <a:gd name="T5" fmla="*/ 0 h 113"/>
                  <a:gd name="T6" fmla="*/ 50 w 50"/>
                  <a:gd name="T7" fmla="*/ 76 h 113"/>
                  <a:gd name="T8" fmla="*/ 39 w 50"/>
                  <a:gd name="T9" fmla="*/ 8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13">
                    <a:moveTo>
                      <a:pt x="39" y="87"/>
                    </a:moveTo>
                    <a:cubicBezTo>
                      <a:pt x="30" y="95"/>
                      <a:pt x="22" y="103"/>
                      <a:pt x="11" y="113"/>
                    </a:cubicBezTo>
                    <a:cubicBezTo>
                      <a:pt x="0" y="66"/>
                      <a:pt x="10" y="30"/>
                      <a:pt x="50" y="0"/>
                    </a:cubicBezTo>
                    <a:cubicBezTo>
                      <a:pt x="50" y="27"/>
                      <a:pt x="50" y="52"/>
                      <a:pt x="50" y="76"/>
                    </a:cubicBezTo>
                    <a:cubicBezTo>
                      <a:pt x="46" y="80"/>
                      <a:pt x="43" y="83"/>
                      <a:pt x="39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29" name="Freeform 39">
                <a:extLst>
                  <a:ext uri="{FF2B5EF4-FFF2-40B4-BE49-F238E27FC236}">
                    <a16:creationId xmlns:a16="http://schemas.microsoft.com/office/drawing/2014/main" xmlns="" id="{E6FDA8E3-4DDD-3841-BF75-E50B8B021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338" y="3276654"/>
                <a:ext cx="78017" cy="49378"/>
              </a:xfrm>
              <a:custGeom>
                <a:avLst/>
                <a:gdLst>
                  <a:gd name="T0" fmla="*/ 15 w 102"/>
                  <a:gd name="T1" fmla="*/ 29 h 64"/>
                  <a:gd name="T2" fmla="*/ 26 w 102"/>
                  <a:gd name="T3" fmla="*/ 18 h 64"/>
                  <a:gd name="T4" fmla="*/ 102 w 102"/>
                  <a:gd name="T5" fmla="*/ 0 h 64"/>
                  <a:gd name="T6" fmla="*/ 0 w 102"/>
                  <a:gd name="T7" fmla="*/ 63 h 64"/>
                  <a:gd name="T8" fmla="*/ 15 w 102"/>
                  <a:gd name="T9" fmla="*/ 2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64">
                    <a:moveTo>
                      <a:pt x="15" y="29"/>
                    </a:moveTo>
                    <a:cubicBezTo>
                      <a:pt x="19" y="25"/>
                      <a:pt x="22" y="22"/>
                      <a:pt x="26" y="18"/>
                    </a:cubicBezTo>
                    <a:cubicBezTo>
                      <a:pt x="50" y="12"/>
                      <a:pt x="74" y="6"/>
                      <a:pt x="102" y="0"/>
                    </a:cubicBezTo>
                    <a:cubicBezTo>
                      <a:pt x="81" y="47"/>
                      <a:pt x="47" y="64"/>
                      <a:pt x="0" y="63"/>
                    </a:cubicBezTo>
                    <a:cubicBezTo>
                      <a:pt x="5" y="51"/>
                      <a:pt x="10" y="40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30" name="Freeform 40">
                <a:extLst>
                  <a:ext uri="{FF2B5EF4-FFF2-40B4-BE49-F238E27FC236}">
                    <a16:creationId xmlns:a16="http://schemas.microsoft.com/office/drawing/2014/main" xmlns="" id="{6B275170-08F6-2141-8E9C-3CE4FE7AD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8906" y="3385285"/>
                <a:ext cx="91349" cy="41971"/>
              </a:xfrm>
              <a:custGeom>
                <a:avLst/>
                <a:gdLst>
                  <a:gd name="T0" fmla="*/ 0 w 119"/>
                  <a:gd name="T1" fmla="*/ 27 h 55"/>
                  <a:gd name="T2" fmla="*/ 45 w 119"/>
                  <a:gd name="T3" fmla="*/ 0 h 55"/>
                  <a:gd name="T4" fmla="*/ 119 w 119"/>
                  <a:gd name="T5" fmla="*/ 0 h 55"/>
                  <a:gd name="T6" fmla="*/ 0 w 119"/>
                  <a:gd name="T7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55">
                    <a:moveTo>
                      <a:pt x="0" y="27"/>
                    </a:moveTo>
                    <a:cubicBezTo>
                      <a:pt x="15" y="18"/>
                      <a:pt x="30" y="9"/>
                      <a:pt x="45" y="0"/>
                    </a:cubicBezTo>
                    <a:cubicBezTo>
                      <a:pt x="68" y="0"/>
                      <a:pt x="91" y="0"/>
                      <a:pt x="119" y="0"/>
                    </a:cubicBezTo>
                    <a:cubicBezTo>
                      <a:pt x="74" y="48"/>
                      <a:pt x="39" y="55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31" name="Freeform 44">
                <a:extLst>
                  <a:ext uri="{FF2B5EF4-FFF2-40B4-BE49-F238E27FC236}">
                    <a16:creationId xmlns:a16="http://schemas.microsoft.com/office/drawing/2014/main" xmlns="" id="{6DAE0022-BB5B-8847-80AA-8390C4E61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729" y="2762137"/>
                <a:ext cx="41971" cy="89374"/>
              </a:xfrm>
              <a:custGeom>
                <a:avLst/>
                <a:gdLst>
                  <a:gd name="T0" fmla="*/ 0 w 55"/>
                  <a:gd name="T1" fmla="*/ 113 h 116"/>
                  <a:gd name="T2" fmla="*/ 20 w 55"/>
                  <a:gd name="T3" fmla="*/ 0 h 116"/>
                  <a:gd name="T4" fmla="*/ 16 w 55"/>
                  <a:gd name="T5" fmla="*/ 116 h 116"/>
                  <a:gd name="T6" fmla="*/ 0 w 55"/>
                  <a:gd name="T7" fmla="*/ 1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6">
                    <a:moveTo>
                      <a:pt x="0" y="113"/>
                    </a:moveTo>
                    <a:cubicBezTo>
                      <a:pt x="6" y="76"/>
                      <a:pt x="13" y="38"/>
                      <a:pt x="20" y="0"/>
                    </a:cubicBezTo>
                    <a:cubicBezTo>
                      <a:pt x="55" y="44"/>
                      <a:pt x="45" y="82"/>
                      <a:pt x="16" y="116"/>
                    </a:cubicBezTo>
                    <a:cubicBezTo>
                      <a:pt x="10" y="115"/>
                      <a:pt x="5" y="114"/>
                      <a:pt x="0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32" name="Freeform 47">
                <a:extLst>
                  <a:ext uri="{FF2B5EF4-FFF2-40B4-BE49-F238E27FC236}">
                    <a16:creationId xmlns:a16="http://schemas.microsoft.com/office/drawing/2014/main" xmlns="" id="{6942DC76-2830-8F4D-83F3-9F4E2120A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923" y="3112719"/>
                <a:ext cx="28639" cy="90361"/>
              </a:xfrm>
              <a:custGeom>
                <a:avLst/>
                <a:gdLst>
                  <a:gd name="T0" fmla="*/ 22 w 37"/>
                  <a:gd name="T1" fmla="*/ 117 h 117"/>
                  <a:gd name="T2" fmla="*/ 1 w 37"/>
                  <a:gd name="T3" fmla="*/ 43 h 117"/>
                  <a:gd name="T4" fmla="*/ 22 w 37"/>
                  <a:gd name="T5" fmla="*/ 0 h 117"/>
                  <a:gd name="T6" fmla="*/ 37 w 37"/>
                  <a:gd name="T7" fmla="*/ 3 h 117"/>
                  <a:gd name="T8" fmla="*/ 26 w 37"/>
                  <a:gd name="T9" fmla="*/ 111 h 117"/>
                  <a:gd name="T10" fmla="*/ 22 w 37"/>
                  <a:gd name="T11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17">
                    <a:moveTo>
                      <a:pt x="22" y="117"/>
                    </a:moveTo>
                    <a:cubicBezTo>
                      <a:pt x="14" y="93"/>
                      <a:pt x="3" y="68"/>
                      <a:pt x="1" y="43"/>
                    </a:cubicBezTo>
                    <a:cubicBezTo>
                      <a:pt x="0" y="29"/>
                      <a:pt x="15" y="14"/>
                      <a:pt x="22" y="0"/>
                    </a:cubicBezTo>
                    <a:cubicBezTo>
                      <a:pt x="27" y="1"/>
                      <a:pt x="32" y="2"/>
                      <a:pt x="37" y="3"/>
                    </a:cubicBezTo>
                    <a:cubicBezTo>
                      <a:pt x="33" y="39"/>
                      <a:pt x="30" y="75"/>
                      <a:pt x="26" y="111"/>
                    </a:cubicBezTo>
                    <a:cubicBezTo>
                      <a:pt x="24" y="113"/>
                      <a:pt x="23" y="115"/>
                      <a:pt x="22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33" name="Freeform 48">
                <a:extLst>
                  <a:ext uri="{FF2B5EF4-FFF2-40B4-BE49-F238E27FC236}">
                    <a16:creationId xmlns:a16="http://schemas.microsoft.com/office/drawing/2014/main" xmlns="" id="{6EBC2928-E151-404C-985B-9910C183A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5437" y="2533024"/>
                <a:ext cx="78511" cy="52340"/>
              </a:xfrm>
              <a:custGeom>
                <a:avLst/>
                <a:gdLst>
                  <a:gd name="T0" fmla="*/ 91 w 102"/>
                  <a:gd name="T1" fmla="*/ 41 h 68"/>
                  <a:gd name="T2" fmla="*/ 102 w 102"/>
                  <a:gd name="T3" fmla="*/ 53 h 68"/>
                  <a:gd name="T4" fmla="*/ 30 w 102"/>
                  <a:gd name="T5" fmla="*/ 50 h 68"/>
                  <a:gd name="T6" fmla="*/ 15 w 102"/>
                  <a:gd name="T7" fmla="*/ 32 h 68"/>
                  <a:gd name="T8" fmla="*/ 0 w 102"/>
                  <a:gd name="T9" fmla="*/ 11 h 68"/>
                  <a:gd name="T10" fmla="*/ 6 w 102"/>
                  <a:gd name="T11" fmla="*/ 0 h 68"/>
                  <a:gd name="T12" fmla="*/ 91 w 102"/>
                  <a:gd name="T13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68">
                    <a:moveTo>
                      <a:pt x="91" y="41"/>
                    </a:moveTo>
                    <a:cubicBezTo>
                      <a:pt x="95" y="45"/>
                      <a:pt x="98" y="49"/>
                      <a:pt x="102" y="53"/>
                    </a:cubicBezTo>
                    <a:cubicBezTo>
                      <a:pt x="92" y="68"/>
                      <a:pt x="50" y="67"/>
                      <a:pt x="30" y="50"/>
                    </a:cubicBezTo>
                    <a:cubicBezTo>
                      <a:pt x="24" y="45"/>
                      <a:pt x="19" y="39"/>
                      <a:pt x="15" y="32"/>
                    </a:cubicBezTo>
                    <a:cubicBezTo>
                      <a:pt x="9" y="25"/>
                      <a:pt x="5" y="18"/>
                      <a:pt x="0" y="11"/>
                    </a:cubicBezTo>
                    <a:cubicBezTo>
                      <a:pt x="2" y="7"/>
                      <a:pt x="4" y="4"/>
                      <a:pt x="6" y="0"/>
                    </a:cubicBezTo>
                    <a:cubicBezTo>
                      <a:pt x="34" y="14"/>
                      <a:pt x="63" y="28"/>
                      <a:pt x="9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34" name="Freeform 49">
                <a:extLst>
                  <a:ext uri="{FF2B5EF4-FFF2-40B4-BE49-F238E27FC236}">
                    <a16:creationId xmlns:a16="http://schemas.microsoft.com/office/drawing/2014/main" xmlns="" id="{7615946A-856F-F040-A63B-30D96FFF5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205" y="2546849"/>
                <a:ext cx="37527" cy="100237"/>
              </a:xfrm>
              <a:custGeom>
                <a:avLst/>
                <a:gdLst>
                  <a:gd name="T0" fmla="*/ 12 w 49"/>
                  <a:gd name="T1" fmla="*/ 95 h 130"/>
                  <a:gd name="T2" fmla="*/ 0 w 49"/>
                  <a:gd name="T3" fmla="*/ 0 h 130"/>
                  <a:gd name="T4" fmla="*/ 33 w 49"/>
                  <a:gd name="T5" fmla="*/ 130 h 130"/>
                  <a:gd name="T6" fmla="*/ 11 w 49"/>
                  <a:gd name="T7" fmla="*/ 99 h 130"/>
                  <a:gd name="T8" fmla="*/ 12 w 49"/>
                  <a:gd name="T9" fmla="*/ 9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30">
                    <a:moveTo>
                      <a:pt x="12" y="95"/>
                    </a:moveTo>
                    <a:cubicBezTo>
                      <a:pt x="8" y="67"/>
                      <a:pt x="5" y="39"/>
                      <a:pt x="0" y="0"/>
                    </a:cubicBezTo>
                    <a:cubicBezTo>
                      <a:pt x="48" y="39"/>
                      <a:pt x="49" y="78"/>
                      <a:pt x="33" y="130"/>
                    </a:cubicBezTo>
                    <a:cubicBezTo>
                      <a:pt x="23" y="117"/>
                      <a:pt x="17" y="108"/>
                      <a:pt x="11" y="99"/>
                    </a:cubicBezTo>
                    <a:cubicBezTo>
                      <a:pt x="12" y="99"/>
                      <a:pt x="12" y="97"/>
                      <a:pt x="12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35" name="Freeform 50">
                <a:extLst>
                  <a:ext uri="{FF2B5EF4-FFF2-40B4-BE49-F238E27FC236}">
                    <a16:creationId xmlns:a16="http://schemas.microsoft.com/office/drawing/2014/main" xmlns="" id="{E8FEA60D-87F9-BA4E-85A4-02B120D49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0741" y="3215919"/>
                <a:ext cx="74560" cy="54809"/>
              </a:xfrm>
              <a:custGeom>
                <a:avLst/>
                <a:gdLst>
                  <a:gd name="T0" fmla="*/ 22 w 97"/>
                  <a:gd name="T1" fmla="*/ 26 h 71"/>
                  <a:gd name="T2" fmla="*/ 57 w 97"/>
                  <a:gd name="T3" fmla="*/ 11 h 71"/>
                  <a:gd name="T4" fmla="*/ 97 w 97"/>
                  <a:gd name="T5" fmla="*/ 0 h 71"/>
                  <a:gd name="T6" fmla="*/ 0 w 97"/>
                  <a:gd name="T7" fmla="*/ 71 h 71"/>
                  <a:gd name="T8" fmla="*/ 8 w 97"/>
                  <a:gd name="T9" fmla="*/ 45 h 71"/>
                  <a:gd name="T10" fmla="*/ 22 w 97"/>
                  <a:gd name="T1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71">
                    <a:moveTo>
                      <a:pt x="22" y="26"/>
                    </a:moveTo>
                    <a:cubicBezTo>
                      <a:pt x="34" y="21"/>
                      <a:pt x="45" y="15"/>
                      <a:pt x="57" y="11"/>
                    </a:cubicBezTo>
                    <a:cubicBezTo>
                      <a:pt x="69" y="6"/>
                      <a:pt x="82" y="4"/>
                      <a:pt x="97" y="0"/>
                    </a:cubicBezTo>
                    <a:cubicBezTo>
                      <a:pt x="81" y="48"/>
                      <a:pt x="48" y="67"/>
                      <a:pt x="0" y="71"/>
                    </a:cubicBezTo>
                    <a:cubicBezTo>
                      <a:pt x="3" y="62"/>
                      <a:pt x="6" y="53"/>
                      <a:pt x="8" y="45"/>
                    </a:cubicBezTo>
                    <a:cubicBezTo>
                      <a:pt x="12" y="39"/>
                      <a:pt x="17" y="33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36" name="Freeform 53">
                <a:extLst>
                  <a:ext uri="{FF2B5EF4-FFF2-40B4-BE49-F238E27FC236}">
                    <a16:creationId xmlns:a16="http://schemas.microsoft.com/office/drawing/2014/main" xmlns="" id="{450649F8-C9E2-0443-B690-3AF43AC4A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8031" y="2438712"/>
                <a:ext cx="55303" cy="82955"/>
              </a:xfrm>
              <a:custGeom>
                <a:avLst/>
                <a:gdLst>
                  <a:gd name="T0" fmla="*/ 59 w 72"/>
                  <a:gd name="T1" fmla="*/ 108 h 108"/>
                  <a:gd name="T2" fmla="*/ 8 w 72"/>
                  <a:gd name="T3" fmla="*/ 0 h 108"/>
                  <a:gd name="T4" fmla="*/ 58 w 72"/>
                  <a:gd name="T5" fmla="*/ 107 h 108"/>
                  <a:gd name="T6" fmla="*/ 59 w 72"/>
                  <a:gd name="T7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8">
                    <a:moveTo>
                      <a:pt x="59" y="108"/>
                    </a:moveTo>
                    <a:cubicBezTo>
                      <a:pt x="28" y="78"/>
                      <a:pt x="0" y="47"/>
                      <a:pt x="8" y="0"/>
                    </a:cubicBezTo>
                    <a:cubicBezTo>
                      <a:pt x="60" y="34"/>
                      <a:pt x="72" y="59"/>
                      <a:pt x="58" y="107"/>
                    </a:cubicBezTo>
                    <a:lnTo>
                      <a:pt x="59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37" name="Freeform 54">
                <a:extLst>
                  <a:ext uri="{FF2B5EF4-FFF2-40B4-BE49-F238E27FC236}">
                    <a16:creationId xmlns:a16="http://schemas.microsoft.com/office/drawing/2014/main" xmlns="" id="{A5CBF544-AFD3-6549-9F14-EA6D67DE2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5566" y="2488583"/>
                <a:ext cx="87399" cy="47896"/>
              </a:xfrm>
              <a:custGeom>
                <a:avLst/>
                <a:gdLst>
                  <a:gd name="T0" fmla="*/ 113 w 114"/>
                  <a:gd name="T1" fmla="*/ 42 h 62"/>
                  <a:gd name="T2" fmla="*/ 0 w 114"/>
                  <a:gd name="T3" fmla="*/ 9 h 62"/>
                  <a:gd name="T4" fmla="*/ 114 w 114"/>
                  <a:gd name="T5" fmla="*/ 43 h 62"/>
                  <a:gd name="T6" fmla="*/ 113 w 114"/>
                  <a:gd name="T7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62">
                    <a:moveTo>
                      <a:pt x="113" y="42"/>
                    </a:moveTo>
                    <a:cubicBezTo>
                      <a:pt x="72" y="62"/>
                      <a:pt x="41" y="53"/>
                      <a:pt x="0" y="9"/>
                    </a:cubicBezTo>
                    <a:cubicBezTo>
                      <a:pt x="38" y="0"/>
                      <a:pt x="38" y="0"/>
                      <a:pt x="114" y="43"/>
                    </a:cubicBezTo>
                    <a:cubicBezTo>
                      <a:pt x="114" y="43"/>
                      <a:pt x="113" y="42"/>
                      <a:pt x="1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38" name="Freeform 56">
                <a:extLst>
                  <a:ext uri="{FF2B5EF4-FFF2-40B4-BE49-F238E27FC236}">
                    <a16:creationId xmlns:a16="http://schemas.microsoft.com/office/drawing/2014/main" xmlns="" id="{33638BF1-A372-7D4C-B5D0-559E7EC6B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7183" y="3415899"/>
                <a:ext cx="86905" cy="42465"/>
              </a:xfrm>
              <a:custGeom>
                <a:avLst/>
                <a:gdLst>
                  <a:gd name="T0" fmla="*/ 0 w 113"/>
                  <a:gd name="T1" fmla="*/ 27 h 55"/>
                  <a:gd name="T2" fmla="*/ 113 w 113"/>
                  <a:gd name="T3" fmla="*/ 20 h 55"/>
                  <a:gd name="T4" fmla="*/ 8 w 113"/>
                  <a:gd name="T5" fmla="*/ 41 h 55"/>
                  <a:gd name="T6" fmla="*/ 1 w 113"/>
                  <a:gd name="T7" fmla="*/ 26 h 55"/>
                  <a:gd name="T8" fmla="*/ 0 w 113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55">
                    <a:moveTo>
                      <a:pt x="0" y="27"/>
                    </a:moveTo>
                    <a:cubicBezTo>
                      <a:pt x="36" y="7"/>
                      <a:pt x="73" y="0"/>
                      <a:pt x="113" y="20"/>
                    </a:cubicBezTo>
                    <a:cubicBezTo>
                      <a:pt x="82" y="51"/>
                      <a:pt x="47" y="55"/>
                      <a:pt x="8" y="41"/>
                    </a:cubicBezTo>
                    <a:cubicBezTo>
                      <a:pt x="5" y="40"/>
                      <a:pt x="4" y="31"/>
                      <a:pt x="1" y="26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39" name="Freeform 57">
                <a:extLst>
                  <a:ext uri="{FF2B5EF4-FFF2-40B4-BE49-F238E27FC236}">
                    <a16:creationId xmlns:a16="http://schemas.microsoft.com/office/drawing/2014/main" xmlns="" id="{0F8FE2FE-D1B9-C345-AAFA-539851BCE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9251" y="3065810"/>
                <a:ext cx="59747" cy="78017"/>
              </a:xfrm>
              <a:custGeom>
                <a:avLst/>
                <a:gdLst>
                  <a:gd name="T0" fmla="*/ 9 w 78"/>
                  <a:gd name="T1" fmla="*/ 59 h 101"/>
                  <a:gd name="T2" fmla="*/ 78 w 78"/>
                  <a:gd name="T3" fmla="*/ 0 h 101"/>
                  <a:gd name="T4" fmla="*/ 0 w 78"/>
                  <a:gd name="T5" fmla="*/ 101 h 101"/>
                  <a:gd name="T6" fmla="*/ 10 w 78"/>
                  <a:gd name="T7" fmla="*/ 58 h 101"/>
                  <a:gd name="T8" fmla="*/ 9 w 78"/>
                  <a:gd name="T9" fmla="*/ 5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1">
                    <a:moveTo>
                      <a:pt x="9" y="59"/>
                    </a:moveTo>
                    <a:cubicBezTo>
                      <a:pt x="30" y="41"/>
                      <a:pt x="51" y="23"/>
                      <a:pt x="78" y="0"/>
                    </a:cubicBezTo>
                    <a:cubicBezTo>
                      <a:pt x="75" y="58"/>
                      <a:pt x="46" y="84"/>
                      <a:pt x="0" y="101"/>
                    </a:cubicBezTo>
                    <a:cubicBezTo>
                      <a:pt x="4" y="85"/>
                      <a:pt x="7" y="72"/>
                      <a:pt x="10" y="58"/>
                    </a:cubicBezTo>
                    <a:lnTo>
                      <a:pt x="9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0" name="Freeform 59">
                <a:extLst>
                  <a:ext uri="{FF2B5EF4-FFF2-40B4-BE49-F238E27FC236}">
                    <a16:creationId xmlns:a16="http://schemas.microsoft.com/office/drawing/2014/main" xmlns="" id="{E54D44F7-BD0F-614B-A2D6-429BA3F7F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205" y="3145309"/>
                <a:ext cx="66660" cy="64685"/>
              </a:xfrm>
              <a:custGeom>
                <a:avLst/>
                <a:gdLst>
                  <a:gd name="T0" fmla="*/ 0 w 87"/>
                  <a:gd name="T1" fmla="*/ 75 h 84"/>
                  <a:gd name="T2" fmla="*/ 4 w 87"/>
                  <a:gd name="T3" fmla="*/ 69 h 84"/>
                  <a:gd name="T4" fmla="*/ 87 w 87"/>
                  <a:gd name="T5" fmla="*/ 0 h 84"/>
                  <a:gd name="T6" fmla="*/ 0 w 87"/>
                  <a:gd name="T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4">
                    <a:moveTo>
                      <a:pt x="0" y="75"/>
                    </a:moveTo>
                    <a:cubicBezTo>
                      <a:pt x="1" y="73"/>
                      <a:pt x="2" y="71"/>
                      <a:pt x="4" y="69"/>
                    </a:cubicBezTo>
                    <a:cubicBezTo>
                      <a:pt x="20" y="32"/>
                      <a:pt x="48" y="9"/>
                      <a:pt x="87" y="0"/>
                    </a:cubicBezTo>
                    <a:cubicBezTo>
                      <a:pt x="72" y="57"/>
                      <a:pt x="40" y="84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1" name="Freeform 61">
                <a:extLst>
                  <a:ext uri="{FF2B5EF4-FFF2-40B4-BE49-F238E27FC236}">
                    <a16:creationId xmlns:a16="http://schemas.microsoft.com/office/drawing/2014/main" xmlns="" id="{BD5AB270-826B-444B-9D6B-42D084D7B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2965" y="3171973"/>
                <a:ext cx="34564" cy="90361"/>
              </a:xfrm>
              <a:custGeom>
                <a:avLst/>
                <a:gdLst>
                  <a:gd name="T0" fmla="*/ 45 w 45"/>
                  <a:gd name="T1" fmla="*/ 83 h 117"/>
                  <a:gd name="T2" fmla="*/ 31 w 45"/>
                  <a:gd name="T3" fmla="*/ 102 h 117"/>
                  <a:gd name="T4" fmla="*/ 12 w 45"/>
                  <a:gd name="T5" fmla="*/ 117 h 117"/>
                  <a:gd name="T6" fmla="*/ 45 w 45"/>
                  <a:gd name="T7" fmla="*/ 0 h 117"/>
                  <a:gd name="T8" fmla="*/ 45 w 45"/>
                  <a:gd name="T9" fmla="*/ 8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17">
                    <a:moveTo>
                      <a:pt x="45" y="83"/>
                    </a:moveTo>
                    <a:cubicBezTo>
                      <a:pt x="40" y="90"/>
                      <a:pt x="35" y="96"/>
                      <a:pt x="31" y="102"/>
                    </a:cubicBezTo>
                    <a:cubicBezTo>
                      <a:pt x="25" y="107"/>
                      <a:pt x="19" y="111"/>
                      <a:pt x="12" y="117"/>
                    </a:cubicBezTo>
                    <a:cubicBezTo>
                      <a:pt x="0" y="73"/>
                      <a:pt x="3" y="35"/>
                      <a:pt x="45" y="0"/>
                    </a:cubicBezTo>
                    <a:cubicBezTo>
                      <a:pt x="45" y="31"/>
                      <a:pt x="45" y="57"/>
                      <a:pt x="4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2" name="Freeform 63">
                <a:extLst>
                  <a:ext uri="{FF2B5EF4-FFF2-40B4-BE49-F238E27FC236}">
                    <a16:creationId xmlns:a16="http://schemas.microsoft.com/office/drawing/2014/main" xmlns="" id="{9086BE66-29E1-864B-B5A9-E39CFD335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421" y="2584870"/>
                <a:ext cx="73573" cy="62710"/>
              </a:xfrm>
              <a:custGeom>
                <a:avLst/>
                <a:gdLst>
                  <a:gd name="T0" fmla="*/ 86 w 96"/>
                  <a:gd name="T1" fmla="*/ 46 h 82"/>
                  <a:gd name="T2" fmla="*/ 85 w 96"/>
                  <a:gd name="T3" fmla="*/ 50 h 82"/>
                  <a:gd name="T4" fmla="*/ 96 w 96"/>
                  <a:gd name="T5" fmla="*/ 82 h 82"/>
                  <a:gd name="T6" fmla="*/ 0 w 96"/>
                  <a:gd name="T7" fmla="*/ 0 h 82"/>
                  <a:gd name="T8" fmla="*/ 86 w 96"/>
                  <a:gd name="T9" fmla="*/ 4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82">
                    <a:moveTo>
                      <a:pt x="86" y="46"/>
                    </a:moveTo>
                    <a:cubicBezTo>
                      <a:pt x="86" y="48"/>
                      <a:pt x="86" y="50"/>
                      <a:pt x="85" y="50"/>
                    </a:cubicBezTo>
                    <a:cubicBezTo>
                      <a:pt x="88" y="60"/>
                      <a:pt x="92" y="70"/>
                      <a:pt x="96" y="82"/>
                    </a:cubicBezTo>
                    <a:cubicBezTo>
                      <a:pt x="50" y="75"/>
                      <a:pt x="16" y="56"/>
                      <a:pt x="0" y="0"/>
                    </a:cubicBezTo>
                    <a:cubicBezTo>
                      <a:pt x="33" y="18"/>
                      <a:pt x="59" y="32"/>
                      <a:pt x="86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3" name="Freeform 65">
                <a:extLst>
                  <a:ext uri="{FF2B5EF4-FFF2-40B4-BE49-F238E27FC236}">
                    <a16:creationId xmlns:a16="http://schemas.microsoft.com/office/drawing/2014/main" xmlns="" id="{D198A757-D8BF-8F40-8655-E344F70AA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097" y="3329982"/>
                <a:ext cx="87893" cy="54316"/>
              </a:xfrm>
              <a:custGeom>
                <a:avLst/>
                <a:gdLst>
                  <a:gd name="T0" fmla="*/ 0 w 114"/>
                  <a:gd name="T1" fmla="*/ 48 h 71"/>
                  <a:gd name="T2" fmla="*/ 19 w 114"/>
                  <a:gd name="T3" fmla="*/ 29 h 71"/>
                  <a:gd name="T4" fmla="*/ 114 w 114"/>
                  <a:gd name="T5" fmla="*/ 0 h 71"/>
                  <a:gd name="T6" fmla="*/ 0 w 114"/>
                  <a:gd name="T7" fmla="*/ 4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71">
                    <a:moveTo>
                      <a:pt x="0" y="48"/>
                    </a:moveTo>
                    <a:cubicBezTo>
                      <a:pt x="6" y="42"/>
                      <a:pt x="12" y="36"/>
                      <a:pt x="19" y="29"/>
                    </a:cubicBezTo>
                    <a:cubicBezTo>
                      <a:pt x="47" y="21"/>
                      <a:pt x="76" y="12"/>
                      <a:pt x="114" y="0"/>
                    </a:cubicBezTo>
                    <a:cubicBezTo>
                      <a:pt x="77" y="57"/>
                      <a:pt x="38" y="71"/>
                      <a:pt x="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4" name="Freeform 66">
                <a:extLst>
                  <a:ext uri="{FF2B5EF4-FFF2-40B4-BE49-F238E27FC236}">
                    <a16:creationId xmlns:a16="http://schemas.microsoft.com/office/drawing/2014/main" xmlns="" id="{BBF45734-BCBF-4A45-A540-8058CEE8A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789" y="3366027"/>
                <a:ext cx="59747" cy="70610"/>
              </a:xfrm>
              <a:custGeom>
                <a:avLst/>
                <a:gdLst>
                  <a:gd name="T0" fmla="*/ 12 w 78"/>
                  <a:gd name="T1" fmla="*/ 91 h 92"/>
                  <a:gd name="T2" fmla="*/ 1 w 78"/>
                  <a:gd name="T3" fmla="*/ 79 h 92"/>
                  <a:gd name="T4" fmla="*/ 78 w 78"/>
                  <a:gd name="T5" fmla="*/ 0 h 92"/>
                  <a:gd name="T6" fmla="*/ 11 w 78"/>
                  <a:gd name="T7" fmla="*/ 92 h 92"/>
                  <a:gd name="T8" fmla="*/ 12 w 78"/>
                  <a:gd name="T9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92">
                    <a:moveTo>
                      <a:pt x="12" y="91"/>
                    </a:moveTo>
                    <a:cubicBezTo>
                      <a:pt x="8" y="87"/>
                      <a:pt x="0" y="82"/>
                      <a:pt x="1" y="79"/>
                    </a:cubicBezTo>
                    <a:cubicBezTo>
                      <a:pt x="12" y="40"/>
                      <a:pt x="33" y="8"/>
                      <a:pt x="78" y="0"/>
                    </a:cubicBezTo>
                    <a:cubicBezTo>
                      <a:pt x="75" y="45"/>
                      <a:pt x="45" y="70"/>
                      <a:pt x="11" y="92"/>
                    </a:cubicBezTo>
                    <a:cubicBezTo>
                      <a:pt x="11" y="92"/>
                      <a:pt x="12" y="91"/>
                      <a:pt x="12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5" name="Freeform 67">
                <a:extLst>
                  <a:ext uri="{FF2B5EF4-FFF2-40B4-BE49-F238E27FC236}">
                    <a16:creationId xmlns:a16="http://schemas.microsoft.com/office/drawing/2014/main" xmlns="" id="{1AB9FC83-3E98-7145-BA93-39285820A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8509" y="2689057"/>
                <a:ext cx="44934" cy="91843"/>
              </a:xfrm>
              <a:custGeom>
                <a:avLst/>
                <a:gdLst>
                  <a:gd name="T0" fmla="*/ 27 w 59"/>
                  <a:gd name="T1" fmla="*/ 119 h 119"/>
                  <a:gd name="T2" fmla="*/ 32 w 59"/>
                  <a:gd name="T3" fmla="*/ 0 h 119"/>
                  <a:gd name="T4" fmla="*/ 27 w 59"/>
                  <a:gd name="T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119">
                    <a:moveTo>
                      <a:pt x="27" y="119"/>
                    </a:moveTo>
                    <a:cubicBezTo>
                      <a:pt x="0" y="78"/>
                      <a:pt x="7" y="39"/>
                      <a:pt x="32" y="0"/>
                    </a:cubicBezTo>
                    <a:cubicBezTo>
                      <a:pt x="59" y="42"/>
                      <a:pt x="54" y="81"/>
                      <a:pt x="27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6" name="Freeform 68">
                <a:extLst>
                  <a:ext uri="{FF2B5EF4-FFF2-40B4-BE49-F238E27FC236}">
                    <a16:creationId xmlns:a16="http://schemas.microsoft.com/office/drawing/2014/main" xmlns="" id="{F80CD6A8-C9E4-7B4F-A203-E55000760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201" y="2615484"/>
                <a:ext cx="36046" cy="91349"/>
              </a:xfrm>
              <a:custGeom>
                <a:avLst/>
                <a:gdLst>
                  <a:gd name="T0" fmla="*/ 11 w 47"/>
                  <a:gd name="T1" fmla="*/ 114 h 119"/>
                  <a:gd name="T2" fmla="*/ 0 w 47"/>
                  <a:gd name="T3" fmla="*/ 86 h 119"/>
                  <a:gd name="T4" fmla="*/ 0 w 47"/>
                  <a:gd name="T5" fmla="*/ 0 h 119"/>
                  <a:gd name="T6" fmla="*/ 24 w 47"/>
                  <a:gd name="T7" fmla="*/ 117 h 119"/>
                  <a:gd name="T8" fmla="*/ 11 w 47"/>
                  <a:gd name="T9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19">
                    <a:moveTo>
                      <a:pt x="11" y="114"/>
                    </a:moveTo>
                    <a:cubicBezTo>
                      <a:pt x="7" y="105"/>
                      <a:pt x="3" y="96"/>
                      <a:pt x="0" y="86"/>
                    </a:cubicBezTo>
                    <a:cubicBezTo>
                      <a:pt x="0" y="60"/>
                      <a:pt x="0" y="33"/>
                      <a:pt x="0" y="0"/>
                    </a:cubicBezTo>
                    <a:cubicBezTo>
                      <a:pt x="39" y="38"/>
                      <a:pt x="47" y="84"/>
                      <a:pt x="24" y="117"/>
                    </a:cubicBezTo>
                    <a:cubicBezTo>
                      <a:pt x="23" y="119"/>
                      <a:pt x="15" y="116"/>
                      <a:pt x="11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7" name="Freeform 73">
                <a:extLst>
                  <a:ext uri="{FF2B5EF4-FFF2-40B4-BE49-F238E27FC236}">
                    <a16:creationId xmlns:a16="http://schemas.microsoft.com/office/drawing/2014/main" xmlns="" id="{8B6DBEA4-08FE-8142-8B69-914F2BAD0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6662" y="3042109"/>
                <a:ext cx="39996" cy="96781"/>
              </a:xfrm>
              <a:custGeom>
                <a:avLst/>
                <a:gdLst>
                  <a:gd name="T0" fmla="*/ 52 w 52"/>
                  <a:gd name="T1" fmla="*/ 89 h 126"/>
                  <a:gd name="T2" fmla="*/ 30 w 52"/>
                  <a:gd name="T3" fmla="*/ 126 h 126"/>
                  <a:gd name="T4" fmla="*/ 34 w 52"/>
                  <a:gd name="T5" fmla="*/ 0 h 126"/>
                  <a:gd name="T6" fmla="*/ 51 w 52"/>
                  <a:gd name="T7" fmla="*/ 90 h 126"/>
                  <a:gd name="T8" fmla="*/ 52 w 52"/>
                  <a:gd name="T9" fmla="*/ 8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26">
                    <a:moveTo>
                      <a:pt x="52" y="89"/>
                    </a:moveTo>
                    <a:cubicBezTo>
                      <a:pt x="45" y="101"/>
                      <a:pt x="38" y="113"/>
                      <a:pt x="30" y="126"/>
                    </a:cubicBezTo>
                    <a:cubicBezTo>
                      <a:pt x="4" y="87"/>
                      <a:pt x="0" y="48"/>
                      <a:pt x="34" y="0"/>
                    </a:cubicBezTo>
                    <a:cubicBezTo>
                      <a:pt x="40" y="36"/>
                      <a:pt x="46" y="63"/>
                      <a:pt x="51" y="90"/>
                    </a:cubicBezTo>
                    <a:cubicBezTo>
                      <a:pt x="51" y="90"/>
                      <a:pt x="52" y="89"/>
                      <a:pt x="5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8" name="Freeform 74">
                <a:extLst>
                  <a:ext uri="{FF2B5EF4-FFF2-40B4-BE49-F238E27FC236}">
                    <a16:creationId xmlns:a16="http://schemas.microsoft.com/office/drawing/2014/main" xmlns="" id="{F39D1798-4B14-4C4C-97DB-FBFE344A4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870" y="2777938"/>
                <a:ext cx="50859" cy="77523"/>
              </a:xfrm>
              <a:custGeom>
                <a:avLst/>
                <a:gdLst>
                  <a:gd name="T0" fmla="*/ 4 w 66"/>
                  <a:gd name="T1" fmla="*/ 0 h 101"/>
                  <a:gd name="T2" fmla="*/ 66 w 66"/>
                  <a:gd name="T3" fmla="*/ 101 h 101"/>
                  <a:gd name="T4" fmla="*/ 4 w 66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101">
                    <a:moveTo>
                      <a:pt x="4" y="0"/>
                    </a:moveTo>
                    <a:cubicBezTo>
                      <a:pt x="60" y="40"/>
                      <a:pt x="60" y="40"/>
                      <a:pt x="66" y="101"/>
                    </a:cubicBezTo>
                    <a:cubicBezTo>
                      <a:pt x="25" y="80"/>
                      <a:pt x="0" y="5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9" name="Freeform 77">
                <a:extLst>
                  <a:ext uri="{FF2B5EF4-FFF2-40B4-BE49-F238E27FC236}">
                    <a16:creationId xmlns:a16="http://schemas.microsoft.com/office/drawing/2014/main" xmlns="" id="{E06D9FC1-AB7F-AF48-BAC0-59EF57D45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733" y="2845585"/>
                <a:ext cx="49871" cy="81473"/>
              </a:xfrm>
              <a:custGeom>
                <a:avLst/>
                <a:gdLst>
                  <a:gd name="T0" fmla="*/ 51 w 65"/>
                  <a:gd name="T1" fmla="*/ 106 h 106"/>
                  <a:gd name="T2" fmla="*/ 7 w 65"/>
                  <a:gd name="T3" fmla="*/ 0 h 106"/>
                  <a:gd name="T4" fmla="*/ 51 w 65"/>
                  <a:gd name="T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106">
                    <a:moveTo>
                      <a:pt x="51" y="106"/>
                    </a:moveTo>
                    <a:cubicBezTo>
                      <a:pt x="4" y="68"/>
                      <a:pt x="0" y="60"/>
                      <a:pt x="7" y="0"/>
                    </a:cubicBezTo>
                    <a:cubicBezTo>
                      <a:pt x="41" y="28"/>
                      <a:pt x="65" y="58"/>
                      <a:pt x="51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50" name="Freeform 80">
                <a:extLst>
                  <a:ext uri="{FF2B5EF4-FFF2-40B4-BE49-F238E27FC236}">
                    <a16:creationId xmlns:a16="http://schemas.microsoft.com/office/drawing/2014/main" xmlns="" id="{AD5996EA-E114-9543-817B-E1FA878D7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081" y="2707821"/>
                <a:ext cx="62216" cy="68141"/>
              </a:xfrm>
              <a:custGeom>
                <a:avLst/>
                <a:gdLst>
                  <a:gd name="T0" fmla="*/ 11 w 81"/>
                  <a:gd name="T1" fmla="*/ 0 h 89"/>
                  <a:gd name="T2" fmla="*/ 81 w 81"/>
                  <a:gd name="T3" fmla="*/ 89 h 89"/>
                  <a:gd name="T4" fmla="*/ 0 w 81"/>
                  <a:gd name="T5" fmla="*/ 7 h 89"/>
                  <a:gd name="T6" fmla="*/ 11 w 81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89">
                    <a:moveTo>
                      <a:pt x="11" y="0"/>
                    </a:moveTo>
                    <a:cubicBezTo>
                      <a:pt x="35" y="29"/>
                      <a:pt x="58" y="59"/>
                      <a:pt x="81" y="89"/>
                    </a:cubicBezTo>
                    <a:cubicBezTo>
                      <a:pt x="20" y="78"/>
                      <a:pt x="11" y="68"/>
                      <a:pt x="0" y="7"/>
                    </a:cubicBezTo>
                    <a:cubicBezTo>
                      <a:pt x="4" y="5"/>
                      <a:pt x="8" y="2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51" name="Freeform 82">
                <a:extLst>
                  <a:ext uri="{FF2B5EF4-FFF2-40B4-BE49-F238E27FC236}">
                    <a16:creationId xmlns:a16="http://schemas.microsoft.com/office/drawing/2014/main" xmlns="" id="{9264000D-CA98-7E49-ACB4-A9D21F3BD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770" y="2920146"/>
                <a:ext cx="43452" cy="81473"/>
              </a:xfrm>
              <a:custGeom>
                <a:avLst/>
                <a:gdLst>
                  <a:gd name="T0" fmla="*/ 34 w 57"/>
                  <a:gd name="T1" fmla="*/ 106 h 106"/>
                  <a:gd name="T2" fmla="*/ 0 w 57"/>
                  <a:gd name="T3" fmla="*/ 0 h 106"/>
                  <a:gd name="T4" fmla="*/ 47 w 57"/>
                  <a:gd name="T5" fmla="*/ 101 h 106"/>
                  <a:gd name="T6" fmla="*/ 34 w 57"/>
                  <a:gd name="T7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106">
                    <a:moveTo>
                      <a:pt x="34" y="106"/>
                    </a:moveTo>
                    <a:cubicBezTo>
                      <a:pt x="23" y="70"/>
                      <a:pt x="11" y="35"/>
                      <a:pt x="0" y="0"/>
                    </a:cubicBezTo>
                    <a:cubicBezTo>
                      <a:pt x="52" y="26"/>
                      <a:pt x="57" y="42"/>
                      <a:pt x="47" y="101"/>
                    </a:cubicBezTo>
                    <a:cubicBezTo>
                      <a:pt x="43" y="103"/>
                      <a:pt x="38" y="104"/>
                      <a:pt x="34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52" name="星形: 五角 89">
              <a:extLst>
                <a:ext uri="{FF2B5EF4-FFF2-40B4-BE49-F238E27FC236}">
                  <a16:creationId xmlns:a16="http://schemas.microsoft.com/office/drawing/2014/main" xmlns="" id="{1756257E-27BF-DE45-9077-4EA88CD638AF}"/>
                </a:ext>
              </a:extLst>
            </p:cNvPr>
            <p:cNvSpPr/>
            <p:nvPr/>
          </p:nvSpPr>
          <p:spPr>
            <a:xfrm>
              <a:off x="6026803" y="3236281"/>
              <a:ext cx="138394" cy="138394"/>
            </a:xfrm>
            <a:prstGeom prst="star5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EC98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3" name="文本框 652">
              <a:extLst>
                <a:ext uri="{FF2B5EF4-FFF2-40B4-BE49-F238E27FC236}">
                  <a16:creationId xmlns:a16="http://schemas.microsoft.com/office/drawing/2014/main" xmlns="" id="{855F878F-F7CD-354F-BC07-BFBB9EBE93D0}"/>
                </a:ext>
              </a:extLst>
            </p:cNvPr>
            <p:cNvSpPr txBox="1"/>
            <p:nvPr/>
          </p:nvSpPr>
          <p:spPr>
            <a:xfrm>
              <a:off x="5465060" y="284676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人气优质平台</a:t>
              </a:r>
            </a:p>
          </p:txBody>
        </p:sp>
        <p:sp>
          <p:nvSpPr>
            <p:cNvPr id="654" name="文本框 653">
              <a:extLst>
                <a:ext uri="{FF2B5EF4-FFF2-40B4-BE49-F238E27FC236}">
                  <a16:creationId xmlns:a16="http://schemas.microsoft.com/office/drawing/2014/main" xmlns="" id="{4F4D118B-EF7D-534B-93FD-1890C43F58C4}"/>
                </a:ext>
              </a:extLst>
            </p:cNvPr>
            <p:cNvSpPr txBox="1"/>
            <p:nvPr/>
          </p:nvSpPr>
          <p:spPr>
            <a:xfrm>
              <a:off x="5234226" y="238509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gradFill>
                    <a:gsLst>
                      <a:gs pos="99000">
                        <a:srgbClr val="000000"/>
                      </a:gs>
                      <a:gs pos="0">
                        <a:srgbClr val="000000">
                          <a:alpha val="82000"/>
                        </a:srgbClr>
                      </a:gs>
                    </a:gsLst>
                    <a:lin ang="5400000" scaled="1"/>
                  </a:gra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内容的提供者</a:t>
              </a:r>
            </a:p>
          </p:txBody>
        </p:sp>
      </p:grpSp>
      <p:grpSp>
        <p:nvGrpSpPr>
          <p:cNvPr id="2057" name="组合 2056">
            <a:extLst>
              <a:ext uri="{FF2B5EF4-FFF2-40B4-BE49-F238E27FC236}">
                <a16:creationId xmlns:a16="http://schemas.microsoft.com/office/drawing/2014/main" xmlns="" id="{7B26C0BC-2F68-954B-8855-53552AB7292A}"/>
              </a:ext>
            </a:extLst>
          </p:cNvPr>
          <p:cNvGrpSpPr/>
          <p:nvPr/>
        </p:nvGrpSpPr>
        <p:grpSpPr>
          <a:xfrm>
            <a:off x="8407592" y="1893968"/>
            <a:ext cx="2894388" cy="1209713"/>
            <a:chOff x="8407592" y="2164962"/>
            <a:chExt cx="2894388" cy="1209713"/>
          </a:xfrm>
        </p:grpSpPr>
        <p:grpSp>
          <p:nvGrpSpPr>
            <p:cNvPr id="655" name="组合 654">
              <a:extLst>
                <a:ext uri="{FF2B5EF4-FFF2-40B4-BE49-F238E27FC236}">
                  <a16:creationId xmlns:a16="http://schemas.microsoft.com/office/drawing/2014/main" xmlns="" id="{9564AA51-4B0A-0B46-96A7-E55F6007845D}"/>
                </a:ext>
              </a:extLst>
            </p:cNvPr>
            <p:cNvGrpSpPr/>
            <p:nvPr/>
          </p:nvGrpSpPr>
          <p:grpSpPr>
            <a:xfrm>
              <a:off x="8407592" y="2168912"/>
              <a:ext cx="478965" cy="1101126"/>
              <a:chOff x="874713" y="2386371"/>
              <a:chExt cx="478965" cy="1101126"/>
            </a:xfr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</p:grpSpPr>
          <p:sp>
            <p:nvSpPr>
              <p:cNvPr id="656" name="Freeform 11">
                <a:extLst>
                  <a:ext uri="{FF2B5EF4-FFF2-40B4-BE49-F238E27FC236}">
                    <a16:creationId xmlns:a16="http://schemas.microsoft.com/office/drawing/2014/main" xmlns="" id="{91F9B14D-3E6D-7740-8873-694511DC0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635" y="2386371"/>
                <a:ext cx="85423" cy="54316"/>
              </a:xfrm>
              <a:custGeom>
                <a:avLst/>
                <a:gdLst>
                  <a:gd name="T0" fmla="*/ 0 w 111"/>
                  <a:gd name="T1" fmla="*/ 69 h 71"/>
                  <a:gd name="T2" fmla="*/ 111 w 111"/>
                  <a:gd name="T3" fmla="*/ 2 h 71"/>
                  <a:gd name="T4" fmla="*/ 0 w 111"/>
                  <a:gd name="T5" fmla="*/ 6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71">
                    <a:moveTo>
                      <a:pt x="0" y="69"/>
                    </a:moveTo>
                    <a:cubicBezTo>
                      <a:pt x="23" y="23"/>
                      <a:pt x="58" y="0"/>
                      <a:pt x="111" y="2"/>
                    </a:cubicBezTo>
                    <a:cubicBezTo>
                      <a:pt x="87" y="47"/>
                      <a:pt x="52" y="71"/>
                      <a:pt x="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57" name="Freeform 15">
                <a:extLst>
                  <a:ext uri="{FF2B5EF4-FFF2-40B4-BE49-F238E27FC236}">
                    <a16:creationId xmlns:a16="http://schemas.microsoft.com/office/drawing/2014/main" xmlns="" id="{55CFD24D-2756-114C-8D6E-D9A0DE585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357" y="3366027"/>
                <a:ext cx="65179" cy="69623"/>
              </a:xfrm>
              <a:custGeom>
                <a:avLst/>
                <a:gdLst>
                  <a:gd name="T0" fmla="*/ 43 w 85"/>
                  <a:gd name="T1" fmla="*/ 74 h 91"/>
                  <a:gd name="T2" fmla="*/ 0 w 85"/>
                  <a:gd name="T3" fmla="*/ 0 h 91"/>
                  <a:gd name="T4" fmla="*/ 85 w 85"/>
                  <a:gd name="T5" fmla="*/ 79 h 91"/>
                  <a:gd name="T6" fmla="*/ 76 w 85"/>
                  <a:gd name="T7" fmla="*/ 91 h 91"/>
                  <a:gd name="T8" fmla="*/ 43 w 85"/>
                  <a:gd name="T9" fmla="*/ 7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1">
                    <a:moveTo>
                      <a:pt x="43" y="74"/>
                    </a:moveTo>
                    <a:cubicBezTo>
                      <a:pt x="29" y="51"/>
                      <a:pt x="16" y="28"/>
                      <a:pt x="0" y="0"/>
                    </a:cubicBezTo>
                    <a:cubicBezTo>
                      <a:pt x="53" y="7"/>
                      <a:pt x="73" y="40"/>
                      <a:pt x="85" y="79"/>
                    </a:cubicBezTo>
                    <a:cubicBezTo>
                      <a:pt x="85" y="82"/>
                      <a:pt x="79" y="87"/>
                      <a:pt x="76" y="91"/>
                    </a:cubicBezTo>
                    <a:cubicBezTo>
                      <a:pt x="65" y="85"/>
                      <a:pt x="54" y="80"/>
                      <a:pt x="43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58" name="Freeform 18">
                <a:extLst>
                  <a:ext uri="{FF2B5EF4-FFF2-40B4-BE49-F238E27FC236}">
                    <a16:creationId xmlns:a16="http://schemas.microsoft.com/office/drawing/2014/main" xmlns="" id="{BA9994DA-80B6-9042-968F-DF1946CEF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979" y="2443156"/>
                <a:ext cx="49378" cy="80980"/>
              </a:xfrm>
              <a:custGeom>
                <a:avLst/>
                <a:gdLst>
                  <a:gd name="T0" fmla="*/ 16 w 64"/>
                  <a:gd name="T1" fmla="*/ 105 h 105"/>
                  <a:gd name="T2" fmla="*/ 21 w 64"/>
                  <a:gd name="T3" fmla="*/ 28 h 105"/>
                  <a:gd name="T4" fmla="*/ 64 w 64"/>
                  <a:gd name="T5" fmla="*/ 0 h 105"/>
                  <a:gd name="T6" fmla="*/ 41 w 64"/>
                  <a:gd name="T7" fmla="*/ 79 h 105"/>
                  <a:gd name="T8" fmla="*/ 16 w 64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05">
                    <a:moveTo>
                      <a:pt x="16" y="105"/>
                    </a:moveTo>
                    <a:cubicBezTo>
                      <a:pt x="0" y="89"/>
                      <a:pt x="2" y="48"/>
                      <a:pt x="21" y="28"/>
                    </a:cubicBezTo>
                    <a:cubicBezTo>
                      <a:pt x="31" y="17"/>
                      <a:pt x="43" y="7"/>
                      <a:pt x="64" y="0"/>
                    </a:cubicBezTo>
                    <a:cubicBezTo>
                      <a:pt x="56" y="27"/>
                      <a:pt x="48" y="53"/>
                      <a:pt x="41" y="79"/>
                    </a:cubicBezTo>
                    <a:cubicBezTo>
                      <a:pt x="32" y="87"/>
                      <a:pt x="24" y="96"/>
                      <a:pt x="16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59" name="Freeform 19">
                <a:extLst>
                  <a:ext uri="{FF2B5EF4-FFF2-40B4-BE49-F238E27FC236}">
                    <a16:creationId xmlns:a16="http://schemas.microsoft.com/office/drawing/2014/main" xmlns="" id="{78406EA7-18EA-8149-9A84-F7E0113D9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195" y="2454019"/>
                <a:ext cx="87399" cy="39008"/>
              </a:xfrm>
              <a:custGeom>
                <a:avLst/>
                <a:gdLst>
                  <a:gd name="T0" fmla="*/ 31 w 114"/>
                  <a:gd name="T1" fmla="*/ 0 h 51"/>
                  <a:gd name="T2" fmla="*/ 114 w 114"/>
                  <a:gd name="T3" fmla="*/ 0 h 51"/>
                  <a:gd name="T4" fmla="*/ 0 w 114"/>
                  <a:gd name="T5" fmla="*/ 24 h 51"/>
                  <a:gd name="T6" fmla="*/ 31 w 114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51">
                    <a:moveTo>
                      <a:pt x="31" y="0"/>
                    </a:moveTo>
                    <a:cubicBezTo>
                      <a:pt x="58" y="0"/>
                      <a:pt x="85" y="0"/>
                      <a:pt x="114" y="0"/>
                    </a:cubicBezTo>
                    <a:cubicBezTo>
                      <a:pt x="72" y="44"/>
                      <a:pt x="36" y="51"/>
                      <a:pt x="0" y="24"/>
                    </a:cubicBezTo>
                    <a:cubicBezTo>
                      <a:pt x="11" y="16"/>
                      <a:pt x="21" y="8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60" name="Freeform 21">
                <a:extLst>
                  <a:ext uri="{FF2B5EF4-FFF2-40B4-BE49-F238E27FC236}">
                    <a16:creationId xmlns:a16="http://schemas.microsoft.com/office/drawing/2014/main" xmlns="" id="{E9ADAEB3-CEC2-7C49-98EB-5BD316055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971" y="3276654"/>
                <a:ext cx="82955" cy="56291"/>
              </a:xfrm>
              <a:custGeom>
                <a:avLst/>
                <a:gdLst>
                  <a:gd name="T0" fmla="*/ 108 w 108"/>
                  <a:gd name="T1" fmla="*/ 56 h 73"/>
                  <a:gd name="T2" fmla="*/ 0 w 108"/>
                  <a:gd name="T3" fmla="*/ 0 h 73"/>
                  <a:gd name="T4" fmla="*/ 77 w 108"/>
                  <a:gd name="T5" fmla="*/ 18 h 73"/>
                  <a:gd name="T6" fmla="*/ 108 w 108"/>
                  <a:gd name="T7" fmla="*/ 5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73">
                    <a:moveTo>
                      <a:pt x="108" y="56"/>
                    </a:moveTo>
                    <a:cubicBezTo>
                      <a:pt x="66" y="73"/>
                      <a:pt x="35" y="58"/>
                      <a:pt x="0" y="0"/>
                    </a:cubicBezTo>
                    <a:cubicBezTo>
                      <a:pt x="28" y="6"/>
                      <a:pt x="53" y="12"/>
                      <a:pt x="77" y="18"/>
                    </a:cubicBezTo>
                    <a:cubicBezTo>
                      <a:pt x="88" y="31"/>
                      <a:pt x="98" y="43"/>
                      <a:pt x="10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61" name="Freeform 22">
                <a:extLst>
                  <a:ext uri="{FF2B5EF4-FFF2-40B4-BE49-F238E27FC236}">
                    <a16:creationId xmlns:a16="http://schemas.microsoft.com/office/drawing/2014/main" xmlns="" id="{BB0BF802-BFEA-434E-A353-756663365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415" y="2539936"/>
                <a:ext cx="80980" cy="48390"/>
              </a:xfrm>
              <a:custGeom>
                <a:avLst/>
                <a:gdLst>
                  <a:gd name="T0" fmla="*/ 31 w 105"/>
                  <a:gd name="T1" fmla="*/ 15 h 63"/>
                  <a:gd name="T2" fmla="*/ 105 w 105"/>
                  <a:gd name="T3" fmla="*/ 0 h 63"/>
                  <a:gd name="T4" fmla="*/ 16 w 105"/>
                  <a:gd name="T5" fmla="*/ 63 h 63"/>
                  <a:gd name="T6" fmla="*/ 0 w 105"/>
                  <a:gd name="T7" fmla="*/ 53 h 63"/>
                  <a:gd name="T8" fmla="*/ 31 w 105"/>
                  <a:gd name="T9" fmla="*/ 1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63">
                    <a:moveTo>
                      <a:pt x="31" y="15"/>
                    </a:moveTo>
                    <a:cubicBezTo>
                      <a:pt x="55" y="11"/>
                      <a:pt x="79" y="6"/>
                      <a:pt x="105" y="0"/>
                    </a:cubicBezTo>
                    <a:cubicBezTo>
                      <a:pt x="88" y="43"/>
                      <a:pt x="57" y="60"/>
                      <a:pt x="16" y="63"/>
                    </a:cubicBezTo>
                    <a:cubicBezTo>
                      <a:pt x="11" y="63"/>
                      <a:pt x="5" y="56"/>
                      <a:pt x="0" y="53"/>
                    </a:cubicBezTo>
                    <a:cubicBezTo>
                      <a:pt x="10" y="40"/>
                      <a:pt x="20" y="28"/>
                      <a:pt x="3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62" name="Freeform 25">
                <a:extLst>
                  <a:ext uri="{FF2B5EF4-FFF2-40B4-BE49-F238E27FC236}">
                    <a16:creationId xmlns:a16="http://schemas.microsoft.com/office/drawing/2014/main" xmlns="" id="{B8309333-E902-384D-9B11-80F4DE8F4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636" y="3395160"/>
                <a:ext cx="76042" cy="65179"/>
              </a:xfrm>
              <a:custGeom>
                <a:avLst/>
                <a:gdLst>
                  <a:gd name="T0" fmla="*/ 63 w 99"/>
                  <a:gd name="T1" fmla="*/ 72 h 85"/>
                  <a:gd name="T2" fmla="*/ 0 w 99"/>
                  <a:gd name="T3" fmla="*/ 0 h 85"/>
                  <a:gd name="T4" fmla="*/ 97 w 99"/>
                  <a:gd name="T5" fmla="*/ 85 h 85"/>
                  <a:gd name="T6" fmla="*/ 63 w 99"/>
                  <a:gd name="T7" fmla="*/ 7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85">
                    <a:moveTo>
                      <a:pt x="63" y="72"/>
                    </a:moveTo>
                    <a:cubicBezTo>
                      <a:pt x="44" y="50"/>
                      <a:pt x="26" y="29"/>
                      <a:pt x="0" y="0"/>
                    </a:cubicBezTo>
                    <a:cubicBezTo>
                      <a:pt x="72" y="15"/>
                      <a:pt x="99" y="42"/>
                      <a:pt x="97" y="85"/>
                    </a:cubicBezTo>
                    <a:cubicBezTo>
                      <a:pt x="86" y="81"/>
                      <a:pt x="75" y="76"/>
                      <a:pt x="63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63" name="Freeform 27">
                <a:extLst>
                  <a:ext uri="{FF2B5EF4-FFF2-40B4-BE49-F238E27FC236}">
                    <a16:creationId xmlns:a16="http://schemas.microsoft.com/office/drawing/2014/main" xmlns="" id="{3A860E1A-67EA-EA48-B93C-8C0817C41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120" y="2770037"/>
                <a:ext cx="46909" cy="92336"/>
              </a:xfrm>
              <a:custGeom>
                <a:avLst/>
                <a:gdLst>
                  <a:gd name="T0" fmla="*/ 45 w 61"/>
                  <a:gd name="T1" fmla="*/ 119 h 120"/>
                  <a:gd name="T2" fmla="*/ 20 w 61"/>
                  <a:gd name="T3" fmla="*/ 0 h 120"/>
                  <a:gd name="T4" fmla="*/ 45 w 61"/>
                  <a:gd name="T5" fmla="*/ 120 h 120"/>
                  <a:gd name="T6" fmla="*/ 45 w 61"/>
                  <a:gd name="T7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120">
                    <a:moveTo>
                      <a:pt x="45" y="119"/>
                    </a:moveTo>
                    <a:cubicBezTo>
                      <a:pt x="10" y="85"/>
                      <a:pt x="0" y="45"/>
                      <a:pt x="20" y="0"/>
                    </a:cubicBezTo>
                    <a:cubicBezTo>
                      <a:pt x="61" y="33"/>
                      <a:pt x="53" y="76"/>
                      <a:pt x="45" y="120"/>
                    </a:cubicBezTo>
                    <a:lnTo>
                      <a:pt x="45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64" name="Freeform 31">
                <a:extLst>
                  <a:ext uri="{FF2B5EF4-FFF2-40B4-BE49-F238E27FC236}">
                    <a16:creationId xmlns:a16="http://schemas.microsoft.com/office/drawing/2014/main" xmlns="" id="{F431C51F-8F29-6D4B-8F19-B345A8F35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962" y="3211969"/>
                <a:ext cx="73573" cy="62216"/>
              </a:xfrm>
              <a:custGeom>
                <a:avLst/>
                <a:gdLst>
                  <a:gd name="T0" fmla="*/ 96 w 96"/>
                  <a:gd name="T1" fmla="*/ 69 h 81"/>
                  <a:gd name="T2" fmla="*/ 0 w 96"/>
                  <a:gd name="T3" fmla="*/ 0 h 81"/>
                  <a:gd name="T4" fmla="*/ 85 w 96"/>
                  <a:gd name="T5" fmla="*/ 48 h 81"/>
                  <a:gd name="T6" fmla="*/ 96 w 96"/>
                  <a:gd name="T7" fmla="*/ 6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81">
                    <a:moveTo>
                      <a:pt x="96" y="69"/>
                    </a:moveTo>
                    <a:cubicBezTo>
                      <a:pt x="55" y="81"/>
                      <a:pt x="25" y="63"/>
                      <a:pt x="0" y="0"/>
                    </a:cubicBezTo>
                    <a:cubicBezTo>
                      <a:pt x="28" y="16"/>
                      <a:pt x="57" y="32"/>
                      <a:pt x="85" y="48"/>
                    </a:cubicBezTo>
                    <a:cubicBezTo>
                      <a:pt x="89" y="55"/>
                      <a:pt x="92" y="62"/>
                      <a:pt x="96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65" name="Freeform 32">
                <a:extLst>
                  <a:ext uri="{FF2B5EF4-FFF2-40B4-BE49-F238E27FC236}">
                    <a16:creationId xmlns:a16="http://schemas.microsoft.com/office/drawing/2014/main" xmlns="" id="{40825774-E2F4-2044-8B51-9E1BCF980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1718" y="3422812"/>
                <a:ext cx="86905" cy="38515"/>
              </a:xfrm>
              <a:custGeom>
                <a:avLst/>
                <a:gdLst>
                  <a:gd name="T0" fmla="*/ 80 w 113"/>
                  <a:gd name="T1" fmla="*/ 0 h 50"/>
                  <a:gd name="T2" fmla="*/ 113 w 113"/>
                  <a:gd name="T3" fmla="*/ 17 h 50"/>
                  <a:gd name="T4" fmla="*/ 42 w 113"/>
                  <a:gd name="T5" fmla="*/ 37 h 50"/>
                  <a:gd name="T6" fmla="*/ 0 w 113"/>
                  <a:gd name="T7" fmla="*/ 5 h 50"/>
                  <a:gd name="T8" fmla="*/ 80 w 113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50">
                    <a:moveTo>
                      <a:pt x="80" y="0"/>
                    </a:moveTo>
                    <a:cubicBezTo>
                      <a:pt x="91" y="6"/>
                      <a:pt x="102" y="11"/>
                      <a:pt x="113" y="17"/>
                    </a:cubicBezTo>
                    <a:cubicBezTo>
                      <a:pt x="98" y="50"/>
                      <a:pt x="67" y="40"/>
                      <a:pt x="42" y="37"/>
                    </a:cubicBezTo>
                    <a:cubicBezTo>
                      <a:pt x="27" y="35"/>
                      <a:pt x="13" y="22"/>
                      <a:pt x="0" y="5"/>
                    </a:cubicBezTo>
                    <a:cubicBezTo>
                      <a:pt x="26" y="3"/>
                      <a:pt x="53" y="2"/>
                      <a:pt x="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66" name="Freeform 33">
                <a:extLst>
                  <a:ext uri="{FF2B5EF4-FFF2-40B4-BE49-F238E27FC236}">
                    <a16:creationId xmlns:a16="http://schemas.microsoft.com/office/drawing/2014/main" xmlns="" id="{56380D9E-9AEC-2F48-90FE-31BE59A38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020" y="2994706"/>
                <a:ext cx="52340" cy="79005"/>
              </a:xfrm>
              <a:custGeom>
                <a:avLst/>
                <a:gdLst>
                  <a:gd name="T0" fmla="*/ 63 w 68"/>
                  <a:gd name="T1" fmla="*/ 103 h 103"/>
                  <a:gd name="T2" fmla="*/ 0 w 68"/>
                  <a:gd name="T3" fmla="*/ 0 h 103"/>
                  <a:gd name="T4" fmla="*/ 68 w 68"/>
                  <a:gd name="T5" fmla="*/ 70 h 103"/>
                  <a:gd name="T6" fmla="*/ 63 w 68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103">
                    <a:moveTo>
                      <a:pt x="63" y="103"/>
                    </a:moveTo>
                    <a:cubicBezTo>
                      <a:pt x="17" y="87"/>
                      <a:pt x="8" y="73"/>
                      <a:pt x="0" y="0"/>
                    </a:cubicBezTo>
                    <a:cubicBezTo>
                      <a:pt x="26" y="27"/>
                      <a:pt x="47" y="49"/>
                      <a:pt x="68" y="70"/>
                    </a:cubicBezTo>
                    <a:cubicBezTo>
                      <a:pt x="66" y="81"/>
                      <a:pt x="65" y="92"/>
                      <a:pt x="6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67" name="Freeform 34">
                <a:extLst>
                  <a:ext uri="{FF2B5EF4-FFF2-40B4-BE49-F238E27FC236}">
                    <a16:creationId xmlns:a16="http://schemas.microsoft.com/office/drawing/2014/main" xmlns="" id="{FB699B11-372C-534D-9A71-E91E56DED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89" y="3388248"/>
                <a:ext cx="95299" cy="37527"/>
              </a:xfrm>
              <a:custGeom>
                <a:avLst/>
                <a:gdLst>
                  <a:gd name="T0" fmla="*/ 124 w 124"/>
                  <a:gd name="T1" fmla="*/ 22 h 49"/>
                  <a:gd name="T2" fmla="*/ 0 w 124"/>
                  <a:gd name="T3" fmla="*/ 0 h 49"/>
                  <a:gd name="T4" fmla="*/ 87 w 124"/>
                  <a:gd name="T5" fmla="*/ 0 h 49"/>
                  <a:gd name="T6" fmla="*/ 124 w 124"/>
                  <a:gd name="T7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" h="49">
                    <a:moveTo>
                      <a:pt x="124" y="22"/>
                    </a:moveTo>
                    <a:cubicBezTo>
                      <a:pt x="86" y="49"/>
                      <a:pt x="56" y="45"/>
                      <a:pt x="0" y="0"/>
                    </a:cubicBezTo>
                    <a:cubicBezTo>
                      <a:pt x="33" y="0"/>
                      <a:pt x="60" y="0"/>
                      <a:pt x="87" y="0"/>
                    </a:cubicBezTo>
                    <a:cubicBezTo>
                      <a:pt x="99" y="7"/>
                      <a:pt x="112" y="15"/>
                      <a:pt x="1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68" name="Freeform 35">
                <a:extLst>
                  <a:ext uri="{FF2B5EF4-FFF2-40B4-BE49-F238E27FC236}">
                    <a16:creationId xmlns:a16="http://schemas.microsoft.com/office/drawing/2014/main" xmlns="" id="{DA253E59-85F3-C249-946D-8E71C344A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586" y="3328007"/>
                <a:ext cx="59747" cy="77029"/>
              </a:xfrm>
              <a:custGeom>
                <a:avLst/>
                <a:gdLst>
                  <a:gd name="T0" fmla="*/ 72 w 78"/>
                  <a:gd name="T1" fmla="*/ 100 h 100"/>
                  <a:gd name="T2" fmla="*/ 35 w 78"/>
                  <a:gd name="T3" fmla="*/ 78 h 100"/>
                  <a:gd name="T4" fmla="*/ 0 w 78"/>
                  <a:gd name="T5" fmla="*/ 0 h 100"/>
                  <a:gd name="T6" fmla="*/ 72 w 78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00">
                    <a:moveTo>
                      <a:pt x="72" y="100"/>
                    </a:moveTo>
                    <a:cubicBezTo>
                      <a:pt x="60" y="93"/>
                      <a:pt x="47" y="85"/>
                      <a:pt x="35" y="78"/>
                    </a:cubicBezTo>
                    <a:cubicBezTo>
                      <a:pt x="24" y="53"/>
                      <a:pt x="13" y="29"/>
                      <a:pt x="0" y="0"/>
                    </a:cubicBezTo>
                    <a:cubicBezTo>
                      <a:pt x="60" y="23"/>
                      <a:pt x="78" y="51"/>
                      <a:pt x="7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69" name="Freeform 36">
                <a:extLst>
                  <a:ext uri="{FF2B5EF4-FFF2-40B4-BE49-F238E27FC236}">
                    <a16:creationId xmlns:a16="http://schemas.microsoft.com/office/drawing/2014/main" xmlns="" id="{C245638F-1982-BA4E-B57F-91E2E3717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9876" y="2396247"/>
                <a:ext cx="64191" cy="76042"/>
              </a:xfrm>
              <a:custGeom>
                <a:avLst/>
                <a:gdLst>
                  <a:gd name="T0" fmla="*/ 50 w 84"/>
                  <a:gd name="T1" fmla="*/ 75 h 99"/>
                  <a:gd name="T2" fmla="*/ 19 w 84"/>
                  <a:gd name="T3" fmla="*/ 99 h 99"/>
                  <a:gd name="T4" fmla="*/ 38 w 84"/>
                  <a:gd name="T5" fmla="*/ 22 h 99"/>
                  <a:gd name="T6" fmla="*/ 84 w 84"/>
                  <a:gd name="T7" fmla="*/ 0 h 99"/>
                  <a:gd name="T8" fmla="*/ 50 w 84"/>
                  <a:gd name="T9" fmla="*/ 7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9">
                    <a:moveTo>
                      <a:pt x="50" y="75"/>
                    </a:moveTo>
                    <a:cubicBezTo>
                      <a:pt x="40" y="83"/>
                      <a:pt x="30" y="91"/>
                      <a:pt x="19" y="99"/>
                    </a:cubicBezTo>
                    <a:cubicBezTo>
                      <a:pt x="0" y="67"/>
                      <a:pt x="20" y="44"/>
                      <a:pt x="38" y="22"/>
                    </a:cubicBezTo>
                    <a:cubicBezTo>
                      <a:pt x="48" y="11"/>
                      <a:pt x="64" y="4"/>
                      <a:pt x="84" y="0"/>
                    </a:cubicBezTo>
                    <a:cubicBezTo>
                      <a:pt x="73" y="25"/>
                      <a:pt x="62" y="50"/>
                      <a:pt x="5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70" name="Freeform 37">
                <a:extLst>
                  <a:ext uri="{FF2B5EF4-FFF2-40B4-BE49-F238E27FC236}">
                    <a16:creationId xmlns:a16="http://schemas.microsoft.com/office/drawing/2014/main" xmlns="" id="{8645E023-A735-204D-8626-71148B936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203" y="2920146"/>
                <a:ext cx="54809" cy="84930"/>
              </a:xfrm>
              <a:custGeom>
                <a:avLst/>
                <a:gdLst>
                  <a:gd name="T0" fmla="*/ 23 w 71"/>
                  <a:gd name="T1" fmla="*/ 111 h 111"/>
                  <a:gd name="T2" fmla="*/ 52 w 71"/>
                  <a:gd name="T3" fmla="*/ 0 h 111"/>
                  <a:gd name="T4" fmla="*/ 23 w 71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111">
                    <a:moveTo>
                      <a:pt x="23" y="111"/>
                    </a:moveTo>
                    <a:cubicBezTo>
                      <a:pt x="0" y="63"/>
                      <a:pt x="24" y="31"/>
                      <a:pt x="52" y="0"/>
                    </a:cubicBezTo>
                    <a:cubicBezTo>
                      <a:pt x="71" y="46"/>
                      <a:pt x="68" y="57"/>
                      <a:pt x="23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71" name="Freeform 38">
                <a:extLst>
                  <a:ext uri="{FF2B5EF4-FFF2-40B4-BE49-F238E27FC236}">
                    <a16:creationId xmlns:a16="http://schemas.microsoft.com/office/drawing/2014/main" xmlns="" id="{1D4D7F26-6483-B240-8EF1-7F06830BB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324" y="2491052"/>
                <a:ext cx="85423" cy="44440"/>
              </a:xfrm>
              <a:custGeom>
                <a:avLst/>
                <a:gdLst>
                  <a:gd name="T0" fmla="*/ 0 w 111"/>
                  <a:gd name="T1" fmla="*/ 43 h 58"/>
                  <a:gd name="T2" fmla="*/ 25 w 111"/>
                  <a:gd name="T3" fmla="*/ 17 h 58"/>
                  <a:gd name="T4" fmla="*/ 111 w 111"/>
                  <a:gd name="T5" fmla="*/ 0 h 58"/>
                  <a:gd name="T6" fmla="*/ 5 w 111"/>
                  <a:gd name="T7" fmla="*/ 53 h 58"/>
                  <a:gd name="T8" fmla="*/ 0 w 111"/>
                  <a:gd name="T9" fmla="*/ 4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58">
                    <a:moveTo>
                      <a:pt x="0" y="43"/>
                    </a:moveTo>
                    <a:cubicBezTo>
                      <a:pt x="8" y="34"/>
                      <a:pt x="16" y="25"/>
                      <a:pt x="25" y="17"/>
                    </a:cubicBezTo>
                    <a:cubicBezTo>
                      <a:pt x="51" y="12"/>
                      <a:pt x="77" y="6"/>
                      <a:pt x="111" y="0"/>
                    </a:cubicBezTo>
                    <a:cubicBezTo>
                      <a:pt x="83" y="47"/>
                      <a:pt x="47" y="58"/>
                      <a:pt x="5" y="53"/>
                    </a:cubicBezTo>
                    <a:cubicBezTo>
                      <a:pt x="3" y="53"/>
                      <a:pt x="2" y="46"/>
                      <a:pt x="0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72" name="Freeform 41">
                <a:extLst>
                  <a:ext uri="{FF2B5EF4-FFF2-40B4-BE49-F238E27FC236}">
                    <a16:creationId xmlns:a16="http://schemas.microsoft.com/office/drawing/2014/main" xmlns="" id="{97238C87-670A-9D48-B30C-667AAF43A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112" y="2558700"/>
                <a:ext cx="34071" cy="86905"/>
              </a:xfrm>
              <a:custGeom>
                <a:avLst/>
                <a:gdLst>
                  <a:gd name="T0" fmla="*/ 32 w 44"/>
                  <a:gd name="T1" fmla="*/ 100 h 113"/>
                  <a:gd name="T2" fmla="*/ 14 w 44"/>
                  <a:gd name="T3" fmla="*/ 113 h 113"/>
                  <a:gd name="T4" fmla="*/ 44 w 44"/>
                  <a:gd name="T5" fmla="*/ 0 h 113"/>
                  <a:gd name="T6" fmla="*/ 39 w 44"/>
                  <a:gd name="T7" fmla="*/ 88 h 113"/>
                  <a:gd name="T8" fmla="*/ 32 w 44"/>
                  <a:gd name="T9" fmla="*/ 10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13">
                    <a:moveTo>
                      <a:pt x="32" y="100"/>
                    </a:moveTo>
                    <a:cubicBezTo>
                      <a:pt x="26" y="104"/>
                      <a:pt x="20" y="108"/>
                      <a:pt x="14" y="113"/>
                    </a:cubicBezTo>
                    <a:cubicBezTo>
                      <a:pt x="0" y="47"/>
                      <a:pt x="0" y="47"/>
                      <a:pt x="44" y="0"/>
                    </a:cubicBezTo>
                    <a:cubicBezTo>
                      <a:pt x="43" y="29"/>
                      <a:pt x="41" y="59"/>
                      <a:pt x="39" y="88"/>
                    </a:cubicBezTo>
                    <a:cubicBezTo>
                      <a:pt x="36" y="92"/>
                      <a:pt x="34" y="96"/>
                      <a:pt x="3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73" name="Freeform 42">
                <a:extLst>
                  <a:ext uri="{FF2B5EF4-FFF2-40B4-BE49-F238E27FC236}">
                    <a16:creationId xmlns:a16="http://schemas.microsoft.com/office/drawing/2014/main" xmlns="" id="{899D4874-CCB5-3943-A211-2C8611B00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922" y="3450464"/>
                <a:ext cx="97274" cy="37033"/>
              </a:xfrm>
              <a:custGeom>
                <a:avLst/>
                <a:gdLst>
                  <a:gd name="T0" fmla="*/ 93 w 127"/>
                  <a:gd name="T1" fmla="*/ 0 h 48"/>
                  <a:gd name="T2" fmla="*/ 127 w 127"/>
                  <a:gd name="T3" fmla="*/ 13 h 48"/>
                  <a:gd name="T4" fmla="*/ 0 w 127"/>
                  <a:gd name="T5" fmla="*/ 14 h 48"/>
                  <a:gd name="T6" fmla="*/ 93 w 12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48">
                    <a:moveTo>
                      <a:pt x="93" y="0"/>
                    </a:moveTo>
                    <a:cubicBezTo>
                      <a:pt x="105" y="4"/>
                      <a:pt x="116" y="9"/>
                      <a:pt x="127" y="13"/>
                    </a:cubicBezTo>
                    <a:cubicBezTo>
                      <a:pt x="94" y="46"/>
                      <a:pt x="61" y="48"/>
                      <a:pt x="0" y="14"/>
                    </a:cubicBezTo>
                    <a:cubicBezTo>
                      <a:pt x="38" y="8"/>
                      <a:pt x="65" y="4"/>
                      <a:pt x="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74" name="Freeform 43">
                <a:extLst>
                  <a:ext uri="{FF2B5EF4-FFF2-40B4-BE49-F238E27FC236}">
                    <a16:creationId xmlns:a16="http://schemas.microsoft.com/office/drawing/2014/main" xmlns="" id="{EADF0F21-4489-9148-A9C1-F22047C82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804" y="2655481"/>
                <a:ext cx="73079" cy="64685"/>
              </a:xfrm>
              <a:custGeom>
                <a:avLst/>
                <a:gdLst>
                  <a:gd name="T0" fmla="*/ 0 w 95"/>
                  <a:gd name="T1" fmla="*/ 84 h 84"/>
                  <a:gd name="T2" fmla="*/ 95 w 95"/>
                  <a:gd name="T3" fmla="*/ 0 h 84"/>
                  <a:gd name="T4" fmla="*/ 1 w 95"/>
                  <a:gd name="T5" fmla="*/ 83 h 84"/>
                  <a:gd name="T6" fmla="*/ 0 w 95"/>
                  <a:gd name="T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84">
                    <a:moveTo>
                      <a:pt x="0" y="84"/>
                    </a:moveTo>
                    <a:cubicBezTo>
                      <a:pt x="50" y="13"/>
                      <a:pt x="50" y="13"/>
                      <a:pt x="95" y="0"/>
                    </a:cubicBezTo>
                    <a:cubicBezTo>
                      <a:pt x="83" y="52"/>
                      <a:pt x="50" y="76"/>
                      <a:pt x="1" y="83"/>
                    </a:cubicBez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75" name="Freeform 45">
                <a:extLst>
                  <a:ext uri="{FF2B5EF4-FFF2-40B4-BE49-F238E27FC236}">
                    <a16:creationId xmlns:a16="http://schemas.microsoft.com/office/drawing/2014/main" xmlns="" id="{71C5B75D-BDA2-8F47-94A1-101D3F0D0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8764" y="3283567"/>
                <a:ext cx="52340" cy="87893"/>
              </a:xfrm>
              <a:custGeom>
                <a:avLst/>
                <a:gdLst>
                  <a:gd name="T0" fmla="*/ 68 w 68"/>
                  <a:gd name="T1" fmla="*/ 114 h 114"/>
                  <a:gd name="T2" fmla="*/ 11 w 68"/>
                  <a:gd name="T3" fmla="*/ 0 h 114"/>
                  <a:gd name="T4" fmla="*/ 68 w 68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14">
                    <a:moveTo>
                      <a:pt x="68" y="114"/>
                    </a:moveTo>
                    <a:cubicBezTo>
                      <a:pt x="35" y="84"/>
                      <a:pt x="0" y="53"/>
                      <a:pt x="11" y="0"/>
                    </a:cubicBezTo>
                    <a:cubicBezTo>
                      <a:pt x="62" y="23"/>
                      <a:pt x="66" y="68"/>
                      <a:pt x="68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76" name="Freeform 46">
                <a:extLst>
                  <a:ext uri="{FF2B5EF4-FFF2-40B4-BE49-F238E27FC236}">
                    <a16:creationId xmlns:a16="http://schemas.microsoft.com/office/drawing/2014/main" xmlns="" id="{3F7CBDCA-FE15-0F42-B697-EF7BBDBDD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327" y="2693995"/>
                <a:ext cx="38515" cy="91349"/>
              </a:xfrm>
              <a:custGeom>
                <a:avLst/>
                <a:gdLst>
                  <a:gd name="T0" fmla="*/ 33 w 50"/>
                  <a:gd name="T1" fmla="*/ 118 h 119"/>
                  <a:gd name="T2" fmla="*/ 3 w 50"/>
                  <a:gd name="T3" fmla="*/ 43 h 119"/>
                  <a:gd name="T4" fmla="*/ 16 w 50"/>
                  <a:gd name="T5" fmla="*/ 0 h 119"/>
                  <a:gd name="T6" fmla="*/ 32 w 50"/>
                  <a:gd name="T7" fmla="*/ 119 h 119"/>
                  <a:gd name="T8" fmla="*/ 33 w 50"/>
                  <a:gd name="T9" fmla="*/ 11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19">
                    <a:moveTo>
                      <a:pt x="33" y="118"/>
                    </a:moveTo>
                    <a:cubicBezTo>
                      <a:pt x="23" y="93"/>
                      <a:pt x="10" y="69"/>
                      <a:pt x="3" y="43"/>
                    </a:cubicBezTo>
                    <a:cubicBezTo>
                      <a:pt x="0" y="31"/>
                      <a:pt x="11" y="16"/>
                      <a:pt x="16" y="0"/>
                    </a:cubicBezTo>
                    <a:cubicBezTo>
                      <a:pt x="50" y="38"/>
                      <a:pt x="43" y="79"/>
                      <a:pt x="32" y="119"/>
                    </a:cubicBezTo>
                    <a:lnTo>
                      <a:pt x="33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77" name="Freeform 51">
                <a:extLst>
                  <a:ext uri="{FF2B5EF4-FFF2-40B4-BE49-F238E27FC236}">
                    <a16:creationId xmlns:a16="http://schemas.microsoft.com/office/drawing/2014/main" xmlns="" id="{92E2E51A-CBD2-7F43-9B6D-386CF10D3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410" y="2986312"/>
                <a:ext cx="40490" cy="87399"/>
              </a:xfrm>
              <a:custGeom>
                <a:avLst/>
                <a:gdLst>
                  <a:gd name="T0" fmla="*/ 0 w 53"/>
                  <a:gd name="T1" fmla="*/ 114 h 114"/>
                  <a:gd name="T2" fmla="*/ 5 w 53"/>
                  <a:gd name="T3" fmla="*/ 81 h 114"/>
                  <a:gd name="T4" fmla="*/ 24 w 53"/>
                  <a:gd name="T5" fmla="*/ 0 h 114"/>
                  <a:gd name="T6" fmla="*/ 0 w 53"/>
                  <a:gd name="T7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14">
                    <a:moveTo>
                      <a:pt x="0" y="114"/>
                    </a:moveTo>
                    <a:cubicBezTo>
                      <a:pt x="2" y="103"/>
                      <a:pt x="3" y="92"/>
                      <a:pt x="5" y="81"/>
                    </a:cubicBezTo>
                    <a:cubicBezTo>
                      <a:pt x="11" y="54"/>
                      <a:pt x="18" y="27"/>
                      <a:pt x="24" y="0"/>
                    </a:cubicBezTo>
                    <a:cubicBezTo>
                      <a:pt x="53" y="67"/>
                      <a:pt x="40" y="110"/>
                      <a:pt x="0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78" name="Freeform 52">
                <a:extLst>
                  <a:ext uri="{FF2B5EF4-FFF2-40B4-BE49-F238E27FC236}">
                    <a16:creationId xmlns:a16="http://schemas.microsoft.com/office/drawing/2014/main" xmlns="" id="{4B8753D3-7A35-5B44-8771-A04F97998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286" y="3334919"/>
                <a:ext cx="93818" cy="43452"/>
              </a:xfrm>
              <a:custGeom>
                <a:avLst/>
                <a:gdLst>
                  <a:gd name="T0" fmla="*/ 122 w 122"/>
                  <a:gd name="T1" fmla="*/ 47 h 56"/>
                  <a:gd name="T2" fmla="*/ 0 w 122"/>
                  <a:gd name="T3" fmla="*/ 5 h 56"/>
                  <a:gd name="T4" fmla="*/ 96 w 122"/>
                  <a:gd name="T5" fmla="*/ 32 h 56"/>
                  <a:gd name="T6" fmla="*/ 122 w 122"/>
                  <a:gd name="T7" fmla="*/ 47 h 56"/>
                  <a:gd name="T8" fmla="*/ 122 w 122"/>
                  <a:gd name="T9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56">
                    <a:moveTo>
                      <a:pt x="122" y="47"/>
                    </a:moveTo>
                    <a:cubicBezTo>
                      <a:pt x="75" y="56"/>
                      <a:pt x="31" y="54"/>
                      <a:pt x="0" y="5"/>
                    </a:cubicBezTo>
                    <a:cubicBezTo>
                      <a:pt x="38" y="1"/>
                      <a:pt x="71" y="0"/>
                      <a:pt x="96" y="32"/>
                    </a:cubicBezTo>
                    <a:cubicBezTo>
                      <a:pt x="102" y="39"/>
                      <a:pt x="113" y="42"/>
                      <a:pt x="122" y="47"/>
                    </a:cubicBezTo>
                    <a:cubicBezTo>
                      <a:pt x="122" y="47"/>
                      <a:pt x="122" y="47"/>
                      <a:pt x="1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79" name="Freeform 55">
                <a:extLst>
                  <a:ext uri="{FF2B5EF4-FFF2-40B4-BE49-F238E27FC236}">
                    <a16:creationId xmlns:a16="http://schemas.microsoft.com/office/drawing/2014/main" xmlns="" id="{E5FACAE8-1519-1248-AE99-C855A84AB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850" y="2587833"/>
                <a:ext cx="70117" cy="64685"/>
              </a:xfrm>
              <a:custGeom>
                <a:avLst/>
                <a:gdLst>
                  <a:gd name="T0" fmla="*/ 5 w 91"/>
                  <a:gd name="T1" fmla="*/ 62 h 84"/>
                  <a:gd name="T2" fmla="*/ 12 w 91"/>
                  <a:gd name="T3" fmla="*/ 50 h 84"/>
                  <a:gd name="T4" fmla="*/ 91 w 91"/>
                  <a:gd name="T5" fmla="*/ 0 h 84"/>
                  <a:gd name="T6" fmla="*/ 0 w 91"/>
                  <a:gd name="T7" fmla="*/ 84 h 84"/>
                  <a:gd name="T8" fmla="*/ 5 w 91"/>
                  <a:gd name="T9" fmla="*/ 6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4">
                    <a:moveTo>
                      <a:pt x="5" y="62"/>
                    </a:moveTo>
                    <a:cubicBezTo>
                      <a:pt x="7" y="58"/>
                      <a:pt x="9" y="54"/>
                      <a:pt x="12" y="50"/>
                    </a:cubicBezTo>
                    <a:cubicBezTo>
                      <a:pt x="36" y="35"/>
                      <a:pt x="61" y="19"/>
                      <a:pt x="91" y="0"/>
                    </a:cubicBezTo>
                    <a:cubicBezTo>
                      <a:pt x="76" y="60"/>
                      <a:pt x="68" y="67"/>
                      <a:pt x="0" y="84"/>
                    </a:cubicBezTo>
                    <a:cubicBezTo>
                      <a:pt x="2" y="77"/>
                      <a:pt x="3" y="70"/>
                      <a:pt x="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0" name="Freeform 58">
                <a:extLst>
                  <a:ext uri="{FF2B5EF4-FFF2-40B4-BE49-F238E27FC236}">
                    <a16:creationId xmlns:a16="http://schemas.microsoft.com/office/drawing/2014/main" xmlns="" id="{BA95CE3A-CCE5-4148-8285-ABC733CD8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314" y="3070748"/>
                <a:ext cx="61229" cy="74560"/>
              </a:xfrm>
              <a:custGeom>
                <a:avLst/>
                <a:gdLst>
                  <a:gd name="T0" fmla="*/ 71 w 80"/>
                  <a:gd name="T1" fmla="*/ 59 h 97"/>
                  <a:gd name="T2" fmla="*/ 80 w 80"/>
                  <a:gd name="T3" fmla="*/ 97 h 97"/>
                  <a:gd name="T4" fmla="*/ 0 w 80"/>
                  <a:gd name="T5" fmla="*/ 0 h 97"/>
                  <a:gd name="T6" fmla="*/ 72 w 80"/>
                  <a:gd name="T7" fmla="*/ 61 h 97"/>
                  <a:gd name="T8" fmla="*/ 71 w 80"/>
                  <a:gd name="T9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97">
                    <a:moveTo>
                      <a:pt x="71" y="59"/>
                    </a:moveTo>
                    <a:cubicBezTo>
                      <a:pt x="74" y="72"/>
                      <a:pt x="77" y="84"/>
                      <a:pt x="80" y="97"/>
                    </a:cubicBezTo>
                    <a:cubicBezTo>
                      <a:pt x="26" y="83"/>
                      <a:pt x="16" y="71"/>
                      <a:pt x="0" y="0"/>
                    </a:cubicBezTo>
                    <a:cubicBezTo>
                      <a:pt x="29" y="24"/>
                      <a:pt x="51" y="43"/>
                      <a:pt x="72" y="61"/>
                    </a:cubicBezTo>
                    <a:lnTo>
                      <a:pt x="71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1" name="Freeform 60">
                <a:extLst>
                  <a:ext uri="{FF2B5EF4-FFF2-40B4-BE49-F238E27FC236}">
                    <a16:creationId xmlns:a16="http://schemas.microsoft.com/office/drawing/2014/main" xmlns="" id="{61D8B58C-8D87-4943-8A6E-378595F43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315" y="3181354"/>
                <a:ext cx="36540" cy="83942"/>
              </a:xfrm>
              <a:custGeom>
                <a:avLst/>
                <a:gdLst>
                  <a:gd name="T0" fmla="*/ 29 w 48"/>
                  <a:gd name="T1" fmla="*/ 109 h 109"/>
                  <a:gd name="T2" fmla="*/ 18 w 48"/>
                  <a:gd name="T3" fmla="*/ 88 h 109"/>
                  <a:gd name="T4" fmla="*/ 0 w 48"/>
                  <a:gd name="T5" fmla="*/ 0 h 109"/>
                  <a:gd name="T6" fmla="*/ 43 w 48"/>
                  <a:gd name="T7" fmla="*/ 102 h 109"/>
                  <a:gd name="T8" fmla="*/ 29 w 48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09">
                    <a:moveTo>
                      <a:pt x="29" y="109"/>
                    </a:moveTo>
                    <a:cubicBezTo>
                      <a:pt x="25" y="102"/>
                      <a:pt x="22" y="95"/>
                      <a:pt x="18" y="88"/>
                    </a:cubicBezTo>
                    <a:cubicBezTo>
                      <a:pt x="12" y="59"/>
                      <a:pt x="6" y="29"/>
                      <a:pt x="0" y="0"/>
                    </a:cubicBezTo>
                    <a:cubicBezTo>
                      <a:pt x="48" y="24"/>
                      <a:pt x="48" y="62"/>
                      <a:pt x="43" y="102"/>
                    </a:cubicBezTo>
                    <a:cubicBezTo>
                      <a:pt x="43" y="105"/>
                      <a:pt x="34" y="107"/>
                      <a:pt x="29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2" name="Freeform 62">
                <a:extLst>
                  <a:ext uri="{FF2B5EF4-FFF2-40B4-BE49-F238E27FC236}">
                    <a16:creationId xmlns:a16="http://schemas.microsoft.com/office/drawing/2014/main" xmlns="" id="{34F42401-34ED-B846-AA2D-371CE62C0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153" y="2851510"/>
                <a:ext cx="49871" cy="83942"/>
              </a:xfrm>
              <a:custGeom>
                <a:avLst/>
                <a:gdLst>
                  <a:gd name="T0" fmla="*/ 65 w 65"/>
                  <a:gd name="T1" fmla="*/ 5 h 109"/>
                  <a:gd name="T2" fmla="*/ 20 w 65"/>
                  <a:gd name="T3" fmla="*/ 109 h 109"/>
                  <a:gd name="T4" fmla="*/ 54 w 65"/>
                  <a:gd name="T5" fmla="*/ 0 h 109"/>
                  <a:gd name="T6" fmla="*/ 65 w 65"/>
                  <a:gd name="T7" fmla="*/ 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109">
                    <a:moveTo>
                      <a:pt x="65" y="5"/>
                    </a:moveTo>
                    <a:cubicBezTo>
                      <a:pt x="50" y="40"/>
                      <a:pt x="35" y="74"/>
                      <a:pt x="20" y="109"/>
                    </a:cubicBezTo>
                    <a:cubicBezTo>
                      <a:pt x="0" y="51"/>
                      <a:pt x="8" y="31"/>
                      <a:pt x="54" y="0"/>
                    </a:cubicBezTo>
                    <a:cubicBezTo>
                      <a:pt x="58" y="2"/>
                      <a:pt x="61" y="3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3" name="Freeform 64">
                <a:extLst>
                  <a:ext uri="{FF2B5EF4-FFF2-40B4-BE49-F238E27FC236}">
                    <a16:creationId xmlns:a16="http://schemas.microsoft.com/office/drawing/2014/main" xmlns="" id="{5E2F2219-23E6-7446-97E6-9487CE771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016" y="2716709"/>
                <a:ext cx="59747" cy="69623"/>
              </a:xfrm>
              <a:custGeom>
                <a:avLst/>
                <a:gdLst>
                  <a:gd name="T0" fmla="*/ 0 w 78"/>
                  <a:gd name="T1" fmla="*/ 89 h 90"/>
                  <a:gd name="T2" fmla="*/ 78 w 78"/>
                  <a:gd name="T3" fmla="*/ 0 h 90"/>
                  <a:gd name="T4" fmla="*/ 1 w 78"/>
                  <a:gd name="T5" fmla="*/ 88 h 90"/>
                  <a:gd name="T6" fmla="*/ 0 w 78"/>
                  <a:gd name="T7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90">
                    <a:moveTo>
                      <a:pt x="0" y="89"/>
                    </a:moveTo>
                    <a:cubicBezTo>
                      <a:pt x="17" y="51"/>
                      <a:pt x="31" y="11"/>
                      <a:pt x="78" y="0"/>
                    </a:cubicBezTo>
                    <a:cubicBezTo>
                      <a:pt x="70" y="59"/>
                      <a:pt x="43" y="90"/>
                      <a:pt x="1" y="88"/>
                    </a:cubicBezTo>
                    <a:cubicBezTo>
                      <a:pt x="1" y="88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4" name="Freeform 69">
                <a:extLst>
                  <a:ext uri="{FF2B5EF4-FFF2-40B4-BE49-F238E27FC236}">
                    <a16:creationId xmlns:a16="http://schemas.microsoft.com/office/drawing/2014/main" xmlns="" id="{1551E4C1-6C1F-F343-BDD8-C326FBFE5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72" y="2623385"/>
                <a:ext cx="47403" cy="96781"/>
              </a:xfrm>
              <a:custGeom>
                <a:avLst/>
                <a:gdLst>
                  <a:gd name="T0" fmla="*/ 29 w 62"/>
                  <a:gd name="T1" fmla="*/ 125 h 126"/>
                  <a:gd name="T2" fmla="*/ 35 w 62"/>
                  <a:gd name="T3" fmla="*/ 0 h 126"/>
                  <a:gd name="T4" fmla="*/ 28 w 62"/>
                  <a:gd name="T5" fmla="*/ 126 h 126"/>
                  <a:gd name="T6" fmla="*/ 29 w 62"/>
                  <a:gd name="T7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126">
                    <a:moveTo>
                      <a:pt x="29" y="125"/>
                    </a:moveTo>
                    <a:cubicBezTo>
                      <a:pt x="3" y="82"/>
                      <a:pt x="0" y="41"/>
                      <a:pt x="35" y="0"/>
                    </a:cubicBezTo>
                    <a:cubicBezTo>
                      <a:pt x="62" y="44"/>
                      <a:pt x="44" y="85"/>
                      <a:pt x="28" y="126"/>
                    </a:cubicBezTo>
                    <a:cubicBezTo>
                      <a:pt x="28" y="126"/>
                      <a:pt x="29" y="125"/>
                      <a:pt x="29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5" name="Freeform 70">
                <a:extLst>
                  <a:ext uri="{FF2B5EF4-FFF2-40B4-BE49-F238E27FC236}">
                    <a16:creationId xmlns:a16="http://schemas.microsoft.com/office/drawing/2014/main" xmlns="" id="{0B12E5FD-E151-BA41-B3E8-A7D400505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577" y="2491546"/>
                <a:ext cx="36540" cy="89374"/>
              </a:xfrm>
              <a:custGeom>
                <a:avLst/>
                <a:gdLst>
                  <a:gd name="T0" fmla="*/ 48 w 48"/>
                  <a:gd name="T1" fmla="*/ 78 h 116"/>
                  <a:gd name="T2" fmla="*/ 17 w 48"/>
                  <a:gd name="T3" fmla="*/ 116 h 116"/>
                  <a:gd name="T4" fmla="*/ 16 w 48"/>
                  <a:gd name="T5" fmla="*/ 38 h 116"/>
                  <a:gd name="T6" fmla="*/ 48 w 48"/>
                  <a:gd name="T7" fmla="*/ 0 h 116"/>
                  <a:gd name="T8" fmla="*/ 48 w 48"/>
                  <a:gd name="T9" fmla="*/ 7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6">
                    <a:moveTo>
                      <a:pt x="48" y="78"/>
                    </a:moveTo>
                    <a:cubicBezTo>
                      <a:pt x="37" y="91"/>
                      <a:pt x="27" y="103"/>
                      <a:pt x="17" y="116"/>
                    </a:cubicBezTo>
                    <a:cubicBezTo>
                      <a:pt x="1" y="98"/>
                      <a:pt x="0" y="60"/>
                      <a:pt x="16" y="38"/>
                    </a:cubicBezTo>
                    <a:cubicBezTo>
                      <a:pt x="23" y="27"/>
                      <a:pt x="32" y="18"/>
                      <a:pt x="48" y="0"/>
                    </a:cubicBezTo>
                    <a:cubicBezTo>
                      <a:pt x="48" y="32"/>
                      <a:pt x="48" y="55"/>
                      <a:pt x="48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6" name="Freeform 71">
                <a:extLst>
                  <a:ext uri="{FF2B5EF4-FFF2-40B4-BE49-F238E27FC236}">
                    <a16:creationId xmlns:a16="http://schemas.microsoft.com/office/drawing/2014/main" xmlns="" id="{7E4E8991-B7FF-2240-A8A8-772B9C204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684" y="2782875"/>
                <a:ext cx="56291" cy="79498"/>
              </a:xfrm>
              <a:custGeom>
                <a:avLst/>
                <a:gdLst>
                  <a:gd name="T0" fmla="*/ 0 w 73"/>
                  <a:gd name="T1" fmla="*/ 103 h 103"/>
                  <a:gd name="T2" fmla="*/ 73 w 73"/>
                  <a:gd name="T3" fmla="*/ 0 h 103"/>
                  <a:gd name="T4" fmla="*/ 0 w 73"/>
                  <a:gd name="T5" fmla="*/ 102 h 103"/>
                  <a:gd name="T6" fmla="*/ 0 w 73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103">
                    <a:moveTo>
                      <a:pt x="0" y="103"/>
                    </a:moveTo>
                    <a:cubicBezTo>
                      <a:pt x="15" y="62"/>
                      <a:pt x="23" y="17"/>
                      <a:pt x="73" y="0"/>
                    </a:cubicBezTo>
                    <a:cubicBezTo>
                      <a:pt x="71" y="51"/>
                      <a:pt x="52" y="88"/>
                      <a:pt x="0" y="102"/>
                    </a:cubicBezTo>
                    <a:cubicBezTo>
                      <a:pt x="0" y="102"/>
                      <a:pt x="0" y="103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7" name="Freeform 72">
                <a:extLst>
                  <a:ext uri="{FF2B5EF4-FFF2-40B4-BE49-F238E27FC236}">
                    <a16:creationId xmlns:a16="http://schemas.microsoft.com/office/drawing/2014/main" xmlns="" id="{F28C37E1-157D-FB4A-8140-EB4AD4058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460" y="3149259"/>
                <a:ext cx="64685" cy="61229"/>
              </a:xfrm>
              <a:custGeom>
                <a:avLst/>
                <a:gdLst>
                  <a:gd name="T0" fmla="*/ 0 w 84"/>
                  <a:gd name="T1" fmla="*/ 0 h 80"/>
                  <a:gd name="T2" fmla="*/ 84 w 84"/>
                  <a:gd name="T3" fmla="*/ 80 h 80"/>
                  <a:gd name="T4" fmla="*/ 0 w 84"/>
                  <a:gd name="T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80">
                    <a:moveTo>
                      <a:pt x="0" y="0"/>
                    </a:moveTo>
                    <a:cubicBezTo>
                      <a:pt x="43" y="13"/>
                      <a:pt x="78" y="30"/>
                      <a:pt x="84" y="80"/>
                    </a:cubicBezTo>
                    <a:cubicBezTo>
                      <a:pt x="36" y="74"/>
                      <a:pt x="12" y="4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8" name="Freeform 75">
                <a:extLst>
                  <a:ext uri="{FF2B5EF4-FFF2-40B4-BE49-F238E27FC236}">
                    <a16:creationId xmlns:a16="http://schemas.microsoft.com/office/drawing/2014/main" xmlns="" id="{A5EC903A-15F1-AD41-B555-9A649EBA9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768" y="3231226"/>
                <a:ext cx="43946" cy="88386"/>
              </a:xfrm>
              <a:custGeom>
                <a:avLst/>
                <a:gdLst>
                  <a:gd name="T0" fmla="*/ 35 w 57"/>
                  <a:gd name="T1" fmla="*/ 115 h 115"/>
                  <a:gd name="T2" fmla="*/ 4 w 57"/>
                  <a:gd name="T3" fmla="*/ 77 h 115"/>
                  <a:gd name="T4" fmla="*/ 0 w 57"/>
                  <a:gd name="T5" fmla="*/ 0 h 115"/>
                  <a:gd name="T6" fmla="*/ 35 w 57"/>
                  <a:gd name="T7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115">
                    <a:moveTo>
                      <a:pt x="35" y="115"/>
                    </a:moveTo>
                    <a:cubicBezTo>
                      <a:pt x="25" y="102"/>
                      <a:pt x="15" y="90"/>
                      <a:pt x="4" y="77"/>
                    </a:cubicBezTo>
                    <a:cubicBezTo>
                      <a:pt x="3" y="53"/>
                      <a:pt x="2" y="28"/>
                      <a:pt x="0" y="0"/>
                    </a:cubicBezTo>
                    <a:cubicBezTo>
                      <a:pt x="49" y="42"/>
                      <a:pt x="57" y="73"/>
                      <a:pt x="35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9" name="Freeform 76">
                <a:extLst>
                  <a:ext uri="{FF2B5EF4-FFF2-40B4-BE49-F238E27FC236}">
                    <a16:creationId xmlns:a16="http://schemas.microsoft.com/office/drawing/2014/main" xmlns="" id="{7849F4A7-0A22-884A-A4BC-204B648BB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675" y="2846079"/>
                <a:ext cx="49871" cy="85423"/>
              </a:xfrm>
              <a:custGeom>
                <a:avLst/>
                <a:gdLst>
                  <a:gd name="T0" fmla="*/ 45 w 65"/>
                  <a:gd name="T1" fmla="*/ 111 h 111"/>
                  <a:gd name="T2" fmla="*/ 10 w 65"/>
                  <a:gd name="T3" fmla="*/ 0 h 111"/>
                  <a:gd name="T4" fmla="*/ 45 w 65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111">
                    <a:moveTo>
                      <a:pt x="45" y="111"/>
                    </a:moveTo>
                    <a:cubicBezTo>
                      <a:pt x="9" y="82"/>
                      <a:pt x="0" y="46"/>
                      <a:pt x="10" y="0"/>
                    </a:cubicBezTo>
                    <a:cubicBezTo>
                      <a:pt x="44" y="31"/>
                      <a:pt x="65" y="64"/>
                      <a:pt x="45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90" name="Freeform 78">
                <a:extLst>
                  <a:ext uri="{FF2B5EF4-FFF2-40B4-BE49-F238E27FC236}">
                    <a16:creationId xmlns:a16="http://schemas.microsoft.com/office/drawing/2014/main" xmlns="" id="{6A2EFFA5-1431-B043-9427-17B5F63E0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630" y="3047541"/>
                <a:ext cx="39996" cy="96781"/>
              </a:xfrm>
              <a:custGeom>
                <a:avLst/>
                <a:gdLst>
                  <a:gd name="T0" fmla="*/ 1 w 52"/>
                  <a:gd name="T1" fmla="*/ 91 h 126"/>
                  <a:gd name="T2" fmla="*/ 16 w 52"/>
                  <a:gd name="T3" fmla="*/ 0 h 126"/>
                  <a:gd name="T4" fmla="*/ 23 w 52"/>
                  <a:gd name="T5" fmla="*/ 126 h 126"/>
                  <a:gd name="T6" fmla="*/ 0 w 52"/>
                  <a:gd name="T7" fmla="*/ 90 h 126"/>
                  <a:gd name="T8" fmla="*/ 1 w 52"/>
                  <a:gd name="T9" fmla="*/ 9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26">
                    <a:moveTo>
                      <a:pt x="1" y="91"/>
                    </a:moveTo>
                    <a:cubicBezTo>
                      <a:pt x="5" y="63"/>
                      <a:pt x="10" y="35"/>
                      <a:pt x="16" y="0"/>
                    </a:cubicBezTo>
                    <a:cubicBezTo>
                      <a:pt x="52" y="47"/>
                      <a:pt x="45" y="86"/>
                      <a:pt x="23" y="126"/>
                    </a:cubicBezTo>
                    <a:cubicBezTo>
                      <a:pt x="15" y="113"/>
                      <a:pt x="7" y="101"/>
                      <a:pt x="0" y="90"/>
                    </a:cubicBezTo>
                    <a:cubicBezTo>
                      <a:pt x="0" y="89"/>
                      <a:pt x="1" y="91"/>
                      <a:pt x="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91" name="Freeform 79">
                <a:extLst>
                  <a:ext uri="{FF2B5EF4-FFF2-40B4-BE49-F238E27FC236}">
                    <a16:creationId xmlns:a16="http://schemas.microsoft.com/office/drawing/2014/main" xmlns="" id="{337D94BA-8303-4A46-B81B-9421AA75F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331" y="3116669"/>
                <a:ext cx="43946" cy="90855"/>
              </a:xfrm>
              <a:custGeom>
                <a:avLst/>
                <a:gdLst>
                  <a:gd name="T0" fmla="*/ 22 w 57"/>
                  <a:gd name="T1" fmla="*/ 0 h 118"/>
                  <a:gd name="T2" fmla="*/ 36 w 57"/>
                  <a:gd name="T3" fmla="*/ 118 h 118"/>
                  <a:gd name="T4" fmla="*/ 22 w 57"/>
                  <a:gd name="T5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118">
                    <a:moveTo>
                      <a:pt x="22" y="0"/>
                    </a:moveTo>
                    <a:cubicBezTo>
                      <a:pt x="57" y="37"/>
                      <a:pt x="54" y="76"/>
                      <a:pt x="36" y="118"/>
                    </a:cubicBezTo>
                    <a:cubicBezTo>
                      <a:pt x="0" y="82"/>
                      <a:pt x="6" y="43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92" name="Freeform 81">
                <a:extLst>
                  <a:ext uri="{FF2B5EF4-FFF2-40B4-BE49-F238E27FC236}">
                    <a16:creationId xmlns:a16="http://schemas.microsoft.com/office/drawing/2014/main" xmlns="" id="{208B9118-642B-CB45-A344-ABC33A8FD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713" y="2924590"/>
                <a:ext cx="52340" cy="82461"/>
              </a:xfrm>
              <a:custGeom>
                <a:avLst/>
                <a:gdLst>
                  <a:gd name="T0" fmla="*/ 14 w 68"/>
                  <a:gd name="T1" fmla="*/ 0 h 107"/>
                  <a:gd name="T2" fmla="*/ 58 w 68"/>
                  <a:gd name="T3" fmla="*/ 107 h 107"/>
                  <a:gd name="T4" fmla="*/ 14 w 68"/>
                  <a:gd name="T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07">
                    <a:moveTo>
                      <a:pt x="14" y="0"/>
                    </a:moveTo>
                    <a:cubicBezTo>
                      <a:pt x="53" y="26"/>
                      <a:pt x="68" y="60"/>
                      <a:pt x="58" y="107"/>
                    </a:cubicBezTo>
                    <a:cubicBezTo>
                      <a:pt x="25" y="79"/>
                      <a:pt x="0" y="5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693" name="组合 692">
              <a:extLst>
                <a:ext uri="{FF2B5EF4-FFF2-40B4-BE49-F238E27FC236}">
                  <a16:creationId xmlns:a16="http://schemas.microsoft.com/office/drawing/2014/main" xmlns="" id="{179DB165-9685-894E-8E34-B4405DD901A2}"/>
                </a:ext>
              </a:extLst>
            </p:cNvPr>
            <p:cNvGrpSpPr/>
            <p:nvPr/>
          </p:nvGrpSpPr>
          <p:grpSpPr>
            <a:xfrm>
              <a:off x="10828447" y="2164962"/>
              <a:ext cx="473533" cy="1106557"/>
              <a:chOff x="2030648" y="2382421"/>
              <a:chExt cx="473533" cy="1106557"/>
            </a:xfr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</p:grpSpPr>
          <p:sp>
            <p:nvSpPr>
              <p:cNvPr id="694" name="Freeform 9">
                <a:extLst>
                  <a:ext uri="{FF2B5EF4-FFF2-40B4-BE49-F238E27FC236}">
                    <a16:creationId xmlns:a16="http://schemas.microsoft.com/office/drawing/2014/main" xmlns="" id="{A128C027-DDF3-9D4D-89CD-181D8BA54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741" y="2846079"/>
                <a:ext cx="44440" cy="82461"/>
              </a:xfrm>
              <a:custGeom>
                <a:avLst/>
                <a:gdLst>
                  <a:gd name="T0" fmla="*/ 58 w 58"/>
                  <a:gd name="T1" fmla="*/ 61 h 107"/>
                  <a:gd name="T2" fmla="*/ 16 w 58"/>
                  <a:gd name="T3" fmla="*/ 107 h 107"/>
                  <a:gd name="T4" fmla="*/ 41 w 58"/>
                  <a:gd name="T5" fmla="*/ 3 h 107"/>
                  <a:gd name="T6" fmla="*/ 58 w 58"/>
                  <a:gd name="T7" fmla="*/ 5 h 107"/>
                  <a:gd name="T8" fmla="*/ 58 w 58"/>
                  <a:gd name="T9" fmla="*/ 6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7">
                    <a:moveTo>
                      <a:pt x="58" y="61"/>
                    </a:moveTo>
                    <a:cubicBezTo>
                      <a:pt x="45" y="76"/>
                      <a:pt x="31" y="90"/>
                      <a:pt x="16" y="107"/>
                    </a:cubicBezTo>
                    <a:cubicBezTo>
                      <a:pt x="0" y="65"/>
                      <a:pt x="13" y="32"/>
                      <a:pt x="41" y="3"/>
                    </a:cubicBezTo>
                    <a:cubicBezTo>
                      <a:pt x="43" y="0"/>
                      <a:pt x="52" y="4"/>
                      <a:pt x="58" y="5"/>
                    </a:cubicBezTo>
                    <a:cubicBezTo>
                      <a:pt x="58" y="24"/>
                      <a:pt x="58" y="42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95" name="Freeform 10">
                <a:extLst>
                  <a:ext uri="{FF2B5EF4-FFF2-40B4-BE49-F238E27FC236}">
                    <a16:creationId xmlns:a16="http://schemas.microsoft.com/office/drawing/2014/main" xmlns="" id="{498FEA7C-66B8-A14A-81D9-C26A53E9F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310" y="2911258"/>
                <a:ext cx="49871" cy="95793"/>
              </a:xfrm>
              <a:custGeom>
                <a:avLst/>
                <a:gdLst>
                  <a:gd name="T0" fmla="*/ 65 w 65"/>
                  <a:gd name="T1" fmla="*/ 55 h 124"/>
                  <a:gd name="T2" fmla="*/ 15 w 65"/>
                  <a:gd name="T3" fmla="*/ 124 h 124"/>
                  <a:gd name="T4" fmla="*/ 65 w 65"/>
                  <a:gd name="T5" fmla="*/ 0 h 124"/>
                  <a:gd name="T6" fmla="*/ 65 w 65"/>
                  <a:gd name="T7" fmla="*/ 5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124">
                    <a:moveTo>
                      <a:pt x="65" y="55"/>
                    </a:moveTo>
                    <a:cubicBezTo>
                      <a:pt x="50" y="76"/>
                      <a:pt x="34" y="98"/>
                      <a:pt x="15" y="124"/>
                    </a:cubicBezTo>
                    <a:cubicBezTo>
                      <a:pt x="0" y="63"/>
                      <a:pt x="32" y="31"/>
                      <a:pt x="65" y="0"/>
                    </a:cubicBezTo>
                    <a:cubicBezTo>
                      <a:pt x="65" y="18"/>
                      <a:pt x="65" y="37"/>
                      <a:pt x="6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96" name="Freeform 12">
                <a:extLst>
                  <a:ext uri="{FF2B5EF4-FFF2-40B4-BE49-F238E27FC236}">
                    <a16:creationId xmlns:a16="http://schemas.microsoft.com/office/drawing/2014/main" xmlns="" id="{14E994FF-B68E-D248-A0CE-944818182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8785" y="2382421"/>
                <a:ext cx="82955" cy="54809"/>
              </a:xfrm>
              <a:custGeom>
                <a:avLst/>
                <a:gdLst>
                  <a:gd name="T0" fmla="*/ 0 w 108"/>
                  <a:gd name="T1" fmla="*/ 6 h 71"/>
                  <a:gd name="T2" fmla="*/ 108 w 108"/>
                  <a:gd name="T3" fmla="*/ 67 h 71"/>
                  <a:gd name="T4" fmla="*/ 0 w 108"/>
                  <a:gd name="T5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71">
                    <a:moveTo>
                      <a:pt x="0" y="6"/>
                    </a:moveTo>
                    <a:cubicBezTo>
                      <a:pt x="53" y="0"/>
                      <a:pt x="83" y="28"/>
                      <a:pt x="108" y="67"/>
                    </a:cubicBezTo>
                    <a:cubicBezTo>
                      <a:pt x="50" y="71"/>
                      <a:pt x="39" y="6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97" name="Freeform 13">
                <a:extLst>
                  <a:ext uri="{FF2B5EF4-FFF2-40B4-BE49-F238E27FC236}">
                    <a16:creationId xmlns:a16="http://schemas.microsoft.com/office/drawing/2014/main" xmlns="" id="{97CA26B3-8E39-844B-8F71-55E6AA7C5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998" y="2644123"/>
                <a:ext cx="71598" cy="68141"/>
              </a:xfrm>
              <a:custGeom>
                <a:avLst/>
                <a:gdLst>
                  <a:gd name="T0" fmla="*/ 93 w 93"/>
                  <a:gd name="T1" fmla="*/ 77 h 89"/>
                  <a:gd name="T2" fmla="*/ 78 w 93"/>
                  <a:gd name="T3" fmla="*/ 87 h 89"/>
                  <a:gd name="T4" fmla="*/ 0 w 93"/>
                  <a:gd name="T5" fmla="*/ 0 h 89"/>
                  <a:gd name="T6" fmla="*/ 82 w 93"/>
                  <a:gd name="T7" fmla="*/ 49 h 89"/>
                  <a:gd name="T8" fmla="*/ 93 w 93"/>
                  <a:gd name="T9" fmla="*/ 7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89">
                    <a:moveTo>
                      <a:pt x="93" y="77"/>
                    </a:moveTo>
                    <a:cubicBezTo>
                      <a:pt x="88" y="81"/>
                      <a:pt x="81" y="89"/>
                      <a:pt x="78" y="87"/>
                    </a:cubicBezTo>
                    <a:cubicBezTo>
                      <a:pt x="35" y="74"/>
                      <a:pt x="27" y="65"/>
                      <a:pt x="0" y="0"/>
                    </a:cubicBezTo>
                    <a:cubicBezTo>
                      <a:pt x="33" y="20"/>
                      <a:pt x="57" y="35"/>
                      <a:pt x="82" y="49"/>
                    </a:cubicBezTo>
                    <a:cubicBezTo>
                      <a:pt x="85" y="59"/>
                      <a:pt x="89" y="68"/>
                      <a:pt x="93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98" name="Freeform 14">
                <a:extLst>
                  <a:ext uri="{FF2B5EF4-FFF2-40B4-BE49-F238E27FC236}">
                    <a16:creationId xmlns:a16="http://schemas.microsoft.com/office/drawing/2014/main" xmlns="" id="{6F04CE0C-D7F9-334B-BCEE-6D986D86B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511" y="3326525"/>
                <a:ext cx="58759" cy="79498"/>
              </a:xfrm>
              <a:custGeom>
                <a:avLst/>
                <a:gdLst>
                  <a:gd name="T0" fmla="*/ 11 w 77"/>
                  <a:gd name="T1" fmla="*/ 103 h 103"/>
                  <a:gd name="T2" fmla="*/ 77 w 77"/>
                  <a:gd name="T3" fmla="*/ 0 h 103"/>
                  <a:gd name="T4" fmla="*/ 56 w 77"/>
                  <a:gd name="T5" fmla="*/ 76 h 103"/>
                  <a:gd name="T6" fmla="*/ 11 w 77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03">
                    <a:moveTo>
                      <a:pt x="11" y="103"/>
                    </a:moveTo>
                    <a:cubicBezTo>
                      <a:pt x="0" y="63"/>
                      <a:pt x="19" y="32"/>
                      <a:pt x="77" y="0"/>
                    </a:cubicBezTo>
                    <a:cubicBezTo>
                      <a:pt x="69" y="28"/>
                      <a:pt x="62" y="52"/>
                      <a:pt x="56" y="76"/>
                    </a:cubicBezTo>
                    <a:cubicBezTo>
                      <a:pt x="41" y="85"/>
                      <a:pt x="26" y="94"/>
                      <a:pt x="11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99" name="Freeform 16">
                <a:extLst>
                  <a:ext uri="{FF2B5EF4-FFF2-40B4-BE49-F238E27FC236}">
                    <a16:creationId xmlns:a16="http://schemas.microsoft.com/office/drawing/2014/main" xmlns="" id="{551388B0-B1DB-D046-BC25-018571271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438" y="2977424"/>
                <a:ext cx="44440" cy="93324"/>
              </a:xfrm>
              <a:custGeom>
                <a:avLst/>
                <a:gdLst>
                  <a:gd name="T0" fmla="*/ 55 w 58"/>
                  <a:gd name="T1" fmla="*/ 103 h 121"/>
                  <a:gd name="T2" fmla="*/ 40 w 58"/>
                  <a:gd name="T3" fmla="*/ 121 h 121"/>
                  <a:gd name="T4" fmla="*/ 26 w 58"/>
                  <a:gd name="T5" fmla="*/ 0 h 121"/>
                  <a:gd name="T6" fmla="*/ 58 w 58"/>
                  <a:gd name="T7" fmla="*/ 79 h 121"/>
                  <a:gd name="T8" fmla="*/ 55 w 58"/>
                  <a:gd name="T9" fmla="*/ 10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21">
                    <a:moveTo>
                      <a:pt x="55" y="103"/>
                    </a:moveTo>
                    <a:cubicBezTo>
                      <a:pt x="50" y="109"/>
                      <a:pt x="45" y="115"/>
                      <a:pt x="40" y="121"/>
                    </a:cubicBezTo>
                    <a:cubicBezTo>
                      <a:pt x="11" y="85"/>
                      <a:pt x="0" y="49"/>
                      <a:pt x="26" y="0"/>
                    </a:cubicBezTo>
                    <a:cubicBezTo>
                      <a:pt x="38" y="29"/>
                      <a:pt x="48" y="54"/>
                      <a:pt x="58" y="79"/>
                    </a:cubicBezTo>
                    <a:cubicBezTo>
                      <a:pt x="57" y="87"/>
                      <a:pt x="56" y="95"/>
                      <a:pt x="55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00" name="Freeform 17">
                <a:extLst>
                  <a:ext uri="{FF2B5EF4-FFF2-40B4-BE49-F238E27FC236}">
                    <a16:creationId xmlns:a16="http://schemas.microsoft.com/office/drawing/2014/main" xmlns="" id="{E92C426B-1CE8-234F-AB72-342BF46FC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308" y="2389334"/>
                <a:ext cx="56784" cy="75548"/>
              </a:xfrm>
              <a:custGeom>
                <a:avLst/>
                <a:gdLst>
                  <a:gd name="T0" fmla="*/ 28 w 74"/>
                  <a:gd name="T1" fmla="*/ 76 h 98"/>
                  <a:gd name="T2" fmla="*/ 0 w 74"/>
                  <a:gd name="T3" fmla="*/ 0 h 98"/>
                  <a:gd name="T4" fmla="*/ 74 w 74"/>
                  <a:gd name="T5" fmla="*/ 98 h 98"/>
                  <a:gd name="T6" fmla="*/ 48 w 74"/>
                  <a:gd name="T7" fmla="*/ 89 h 98"/>
                  <a:gd name="T8" fmla="*/ 28 w 74"/>
                  <a:gd name="T9" fmla="*/ 7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98">
                    <a:moveTo>
                      <a:pt x="28" y="76"/>
                    </a:moveTo>
                    <a:cubicBezTo>
                      <a:pt x="19" y="52"/>
                      <a:pt x="10" y="28"/>
                      <a:pt x="0" y="0"/>
                    </a:cubicBezTo>
                    <a:cubicBezTo>
                      <a:pt x="60" y="30"/>
                      <a:pt x="64" y="36"/>
                      <a:pt x="74" y="98"/>
                    </a:cubicBezTo>
                    <a:cubicBezTo>
                      <a:pt x="65" y="95"/>
                      <a:pt x="57" y="92"/>
                      <a:pt x="48" y="89"/>
                    </a:cubicBezTo>
                    <a:cubicBezTo>
                      <a:pt x="42" y="85"/>
                      <a:pt x="35" y="81"/>
                      <a:pt x="28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01" name="Freeform 20">
                <a:extLst>
                  <a:ext uri="{FF2B5EF4-FFF2-40B4-BE49-F238E27FC236}">
                    <a16:creationId xmlns:a16="http://schemas.microsoft.com/office/drawing/2014/main" xmlns="" id="{600CFBDC-42C2-1241-A10C-3D0998C7C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31" y="2447600"/>
                <a:ext cx="92830" cy="36540"/>
              </a:xfrm>
              <a:custGeom>
                <a:avLst/>
                <a:gdLst>
                  <a:gd name="T0" fmla="*/ 82 w 121"/>
                  <a:gd name="T1" fmla="*/ 0 h 47"/>
                  <a:gd name="T2" fmla="*/ 102 w 121"/>
                  <a:gd name="T3" fmla="*/ 13 h 47"/>
                  <a:gd name="T4" fmla="*/ 121 w 121"/>
                  <a:gd name="T5" fmla="*/ 36 h 47"/>
                  <a:gd name="T6" fmla="*/ 0 w 121"/>
                  <a:gd name="T7" fmla="*/ 0 h 47"/>
                  <a:gd name="T8" fmla="*/ 82 w 12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7">
                    <a:moveTo>
                      <a:pt x="82" y="0"/>
                    </a:moveTo>
                    <a:cubicBezTo>
                      <a:pt x="89" y="5"/>
                      <a:pt x="96" y="9"/>
                      <a:pt x="102" y="13"/>
                    </a:cubicBezTo>
                    <a:cubicBezTo>
                      <a:pt x="108" y="20"/>
                      <a:pt x="114" y="27"/>
                      <a:pt x="121" y="36"/>
                    </a:cubicBezTo>
                    <a:cubicBezTo>
                      <a:pt x="78" y="45"/>
                      <a:pt x="39" y="47"/>
                      <a:pt x="0" y="0"/>
                    </a:cubicBezTo>
                    <a:cubicBezTo>
                      <a:pt x="33" y="0"/>
                      <a:pt x="57" y="0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02" name="Freeform 23">
                <a:extLst>
                  <a:ext uri="{FF2B5EF4-FFF2-40B4-BE49-F238E27FC236}">
                    <a16:creationId xmlns:a16="http://schemas.microsoft.com/office/drawing/2014/main" xmlns="" id="{D3EE8353-4C49-A94A-A4BC-99E7C6AF2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648" y="3452932"/>
                <a:ext cx="95793" cy="36046"/>
              </a:xfrm>
              <a:custGeom>
                <a:avLst/>
                <a:gdLst>
                  <a:gd name="T0" fmla="*/ 41 w 125"/>
                  <a:gd name="T1" fmla="*/ 0 h 47"/>
                  <a:gd name="T2" fmla="*/ 125 w 125"/>
                  <a:gd name="T3" fmla="*/ 8 h 47"/>
                  <a:gd name="T4" fmla="*/ 0 w 125"/>
                  <a:gd name="T5" fmla="*/ 10 h 47"/>
                  <a:gd name="T6" fmla="*/ 41 w 125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47">
                    <a:moveTo>
                      <a:pt x="41" y="0"/>
                    </a:moveTo>
                    <a:cubicBezTo>
                      <a:pt x="67" y="3"/>
                      <a:pt x="94" y="5"/>
                      <a:pt x="125" y="8"/>
                    </a:cubicBezTo>
                    <a:cubicBezTo>
                      <a:pt x="88" y="46"/>
                      <a:pt x="41" y="47"/>
                      <a:pt x="0" y="10"/>
                    </a:cubicBezTo>
                    <a:cubicBezTo>
                      <a:pt x="14" y="6"/>
                      <a:pt x="27" y="3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03" name="Freeform 24">
                <a:extLst>
                  <a:ext uri="{FF2B5EF4-FFF2-40B4-BE49-F238E27FC236}">
                    <a16:creationId xmlns:a16="http://schemas.microsoft.com/office/drawing/2014/main" xmlns="" id="{94C55FF2-52BE-144A-9DD5-0E6DFD735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648" y="3394173"/>
                <a:ext cx="73573" cy="66166"/>
              </a:xfrm>
              <a:custGeom>
                <a:avLst/>
                <a:gdLst>
                  <a:gd name="T0" fmla="*/ 41 w 96"/>
                  <a:gd name="T1" fmla="*/ 76 h 86"/>
                  <a:gd name="T2" fmla="*/ 0 w 96"/>
                  <a:gd name="T3" fmla="*/ 86 h 86"/>
                  <a:gd name="T4" fmla="*/ 96 w 96"/>
                  <a:gd name="T5" fmla="*/ 0 h 86"/>
                  <a:gd name="T6" fmla="*/ 41 w 96"/>
                  <a:gd name="T7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86">
                    <a:moveTo>
                      <a:pt x="41" y="76"/>
                    </a:moveTo>
                    <a:cubicBezTo>
                      <a:pt x="27" y="79"/>
                      <a:pt x="14" y="82"/>
                      <a:pt x="0" y="86"/>
                    </a:cubicBezTo>
                    <a:cubicBezTo>
                      <a:pt x="7" y="37"/>
                      <a:pt x="27" y="18"/>
                      <a:pt x="96" y="0"/>
                    </a:cubicBezTo>
                    <a:cubicBezTo>
                      <a:pt x="75" y="29"/>
                      <a:pt x="58" y="53"/>
                      <a:pt x="41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04" name="Freeform 26">
                <a:extLst>
                  <a:ext uri="{FF2B5EF4-FFF2-40B4-BE49-F238E27FC236}">
                    <a16:creationId xmlns:a16="http://schemas.microsoft.com/office/drawing/2014/main" xmlns="" id="{69077BC9-ADFF-0340-A144-0E64CD9ED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6903" y="2989768"/>
                <a:ext cx="51353" cy="84930"/>
              </a:xfrm>
              <a:custGeom>
                <a:avLst/>
                <a:gdLst>
                  <a:gd name="T0" fmla="*/ 0 w 67"/>
                  <a:gd name="T1" fmla="*/ 87 h 110"/>
                  <a:gd name="T2" fmla="*/ 3 w 67"/>
                  <a:gd name="T3" fmla="*/ 63 h 110"/>
                  <a:gd name="T4" fmla="*/ 63 w 67"/>
                  <a:gd name="T5" fmla="*/ 0 h 110"/>
                  <a:gd name="T6" fmla="*/ 0 w 67"/>
                  <a:gd name="T7" fmla="*/ 110 h 110"/>
                  <a:gd name="T8" fmla="*/ 0 w 67"/>
                  <a:gd name="T9" fmla="*/ 8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10">
                    <a:moveTo>
                      <a:pt x="0" y="87"/>
                    </a:moveTo>
                    <a:cubicBezTo>
                      <a:pt x="1" y="79"/>
                      <a:pt x="2" y="71"/>
                      <a:pt x="3" y="63"/>
                    </a:cubicBezTo>
                    <a:cubicBezTo>
                      <a:pt x="21" y="44"/>
                      <a:pt x="40" y="24"/>
                      <a:pt x="63" y="0"/>
                    </a:cubicBezTo>
                    <a:cubicBezTo>
                      <a:pt x="67" y="56"/>
                      <a:pt x="43" y="87"/>
                      <a:pt x="0" y="110"/>
                    </a:cubicBezTo>
                    <a:cubicBezTo>
                      <a:pt x="0" y="101"/>
                      <a:pt x="0" y="94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05" name="Freeform 28">
                <a:extLst>
                  <a:ext uri="{FF2B5EF4-FFF2-40B4-BE49-F238E27FC236}">
                    <a16:creationId xmlns:a16="http://schemas.microsoft.com/office/drawing/2014/main" xmlns="" id="{41C1886F-5685-B646-B7C4-3224A224C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296" y="3282085"/>
                <a:ext cx="56784" cy="84436"/>
              </a:xfrm>
              <a:custGeom>
                <a:avLst/>
                <a:gdLst>
                  <a:gd name="T0" fmla="*/ 21 w 74"/>
                  <a:gd name="T1" fmla="*/ 110 h 110"/>
                  <a:gd name="T2" fmla="*/ 30 w 74"/>
                  <a:gd name="T3" fmla="*/ 32 h 110"/>
                  <a:gd name="T4" fmla="*/ 64 w 74"/>
                  <a:gd name="T5" fmla="*/ 0 h 110"/>
                  <a:gd name="T6" fmla="*/ 74 w 74"/>
                  <a:gd name="T7" fmla="*/ 6 h 110"/>
                  <a:gd name="T8" fmla="*/ 40 w 74"/>
                  <a:gd name="T9" fmla="*/ 91 h 110"/>
                  <a:gd name="T10" fmla="*/ 21 w 74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10">
                    <a:moveTo>
                      <a:pt x="21" y="110"/>
                    </a:moveTo>
                    <a:cubicBezTo>
                      <a:pt x="0" y="82"/>
                      <a:pt x="14" y="55"/>
                      <a:pt x="30" y="32"/>
                    </a:cubicBezTo>
                    <a:cubicBezTo>
                      <a:pt x="38" y="19"/>
                      <a:pt x="52" y="11"/>
                      <a:pt x="64" y="0"/>
                    </a:cubicBezTo>
                    <a:cubicBezTo>
                      <a:pt x="68" y="2"/>
                      <a:pt x="71" y="4"/>
                      <a:pt x="74" y="6"/>
                    </a:cubicBezTo>
                    <a:cubicBezTo>
                      <a:pt x="63" y="34"/>
                      <a:pt x="51" y="63"/>
                      <a:pt x="40" y="91"/>
                    </a:cubicBezTo>
                    <a:cubicBezTo>
                      <a:pt x="33" y="98"/>
                      <a:pt x="27" y="104"/>
                      <a:pt x="21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06" name="Freeform 29">
                <a:extLst>
                  <a:ext uri="{FF2B5EF4-FFF2-40B4-BE49-F238E27FC236}">
                    <a16:creationId xmlns:a16="http://schemas.microsoft.com/office/drawing/2014/main" xmlns="" id="{0112ACB4-F01E-F640-A383-FFD3CD63D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3828" y="2496978"/>
                <a:ext cx="42465" cy="77029"/>
              </a:xfrm>
              <a:custGeom>
                <a:avLst/>
                <a:gdLst>
                  <a:gd name="T0" fmla="*/ 28 w 55"/>
                  <a:gd name="T1" fmla="*/ 88 h 100"/>
                  <a:gd name="T2" fmla="*/ 0 w 55"/>
                  <a:gd name="T3" fmla="*/ 0 h 100"/>
                  <a:gd name="T4" fmla="*/ 53 w 55"/>
                  <a:gd name="T5" fmla="*/ 96 h 100"/>
                  <a:gd name="T6" fmla="*/ 39 w 55"/>
                  <a:gd name="T7" fmla="*/ 100 h 100"/>
                  <a:gd name="T8" fmla="*/ 28 w 55"/>
                  <a:gd name="T9" fmla="*/ 8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0">
                    <a:moveTo>
                      <a:pt x="28" y="88"/>
                    </a:moveTo>
                    <a:cubicBezTo>
                      <a:pt x="19" y="59"/>
                      <a:pt x="9" y="29"/>
                      <a:pt x="0" y="0"/>
                    </a:cubicBezTo>
                    <a:cubicBezTo>
                      <a:pt x="50" y="18"/>
                      <a:pt x="55" y="56"/>
                      <a:pt x="53" y="96"/>
                    </a:cubicBezTo>
                    <a:cubicBezTo>
                      <a:pt x="52" y="98"/>
                      <a:pt x="44" y="99"/>
                      <a:pt x="39" y="100"/>
                    </a:cubicBezTo>
                    <a:cubicBezTo>
                      <a:pt x="35" y="96"/>
                      <a:pt x="32" y="92"/>
                      <a:pt x="28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07" name="Freeform 30">
                <a:extLst>
                  <a:ext uri="{FF2B5EF4-FFF2-40B4-BE49-F238E27FC236}">
                    <a16:creationId xmlns:a16="http://schemas.microsoft.com/office/drawing/2014/main" xmlns="" id="{4FF83403-2361-E64A-B18C-484A135E5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574" y="3232214"/>
                <a:ext cx="38515" cy="86905"/>
              </a:xfrm>
              <a:custGeom>
                <a:avLst/>
                <a:gdLst>
                  <a:gd name="T0" fmla="*/ 39 w 50"/>
                  <a:gd name="T1" fmla="*/ 87 h 113"/>
                  <a:gd name="T2" fmla="*/ 11 w 50"/>
                  <a:gd name="T3" fmla="*/ 113 h 113"/>
                  <a:gd name="T4" fmla="*/ 50 w 50"/>
                  <a:gd name="T5" fmla="*/ 0 h 113"/>
                  <a:gd name="T6" fmla="*/ 50 w 50"/>
                  <a:gd name="T7" fmla="*/ 76 h 113"/>
                  <a:gd name="T8" fmla="*/ 39 w 50"/>
                  <a:gd name="T9" fmla="*/ 8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13">
                    <a:moveTo>
                      <a:pt x="39" y="87"/>
                    </a:moveTo>
                    <a:cubicBezTo>
                      <a:pt x="30" y="95"/>
                      <a:pt x="22" y="103"/>
                      <a:pt x="11" y="113"/>
                    </a:cubicBezTo>
                    <a:cubicBezTo>
                      <a:pt x="0" y="66"/>
                      <a:pt x="10" y="30"/>
                      <a:pt x="50" y="0"/>
                    </a:cubicBezTo>
                    <a:cubicBezTo>
                      <a:pt x="50" y="27"/>
                      <a:pt x="50" y="52"/>
                      <a:pt x="50" y="76"/>
                    </a:cubicBezTo>
                    <a:cubicBezTo>
                      <a:pt x="46" y="80"/>
                      <a:pt x="43" y="83"/>
                      <a:pt x="39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08" name="Freeform 39">
                <a:extLst>
                  <a:ext uri="{FF2B5EF4-FFF2-40B4-BE49-F238E27FC236}">
                    <a16:creationId xmlns:a16="http://schemas.microsoft.com/office/drawing/2014/main" xmlns="" id="{D24AF533-FBFD-4245-9D4F-A1BC0A02E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338" y="3276654"/>
                <a:ext cx="78017" cy="49378"/>
              </a:xfrm>
              <a:custGeom>
                <a:avLst/>
                <a:gdLst>
                  <a:gd name="T0" fmla="*/ 15 w 102"/>
                  <a:gd name="T1" fmla="*/ 29 h 64"/>
                  <a:gd name="T2" fmla="*/ 26 w 102"/>
                  <a:gd name="T3" fmla="*/ 18 h 64"/>
                  <a:gd name="T4" fmla="*/ 102 w 102"/>
                  <a:gd name="T5" fmla="*/ 0 h 64"/>
                  <a:gd name="T6" fmla="*/ 0 w 102"/>
                  <a:gd name="T7" fmla="*/ 63 h 64"/>
                  <a:gd name="T8" fmla="*/ 15 w 102"/>
                  <a:gd name="T9" fmla="*/ 2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64">
                    <a:moveTo>
                      <a:pt x="15" y="29"/>
                    </a:moveTo>
                    <a:cubicBezTo>
                      <a:pt x="19" y="25"/>
                      <a:pt x="22" y="22"/>
                      <a:pt x="26" y="18"/>
                    </a:cubicBezTo>
                    <a:cubicBezTo>
                      <a:pt x="50" y="12"/>
                      <a:pt x="74" y="6"/>
                      <a:pt x="102" y="0"/>
                    </a:cubicBezTo>
                    <a:cubicBezTo>
                      <a:pt x="81" y="47"/>
                      <a:pt x="47" y="64"/>
                      <a:pt x="0" y="63"/>
                    </a:cubicBezTo>
                    <a:cubicBezTo>
                      <a:pt x="5" y="51"/>
                      <a:pt x="10" y="40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09" name="Freeform 40">
                <a:extLst>
                  <a:ext uri="{FF2B5EF4-FFF2-40B4-BE49-F238E27FC236}">
                    <a16:creationId xmlns:a16="http://schemas.microsoft.com/office/drawing/2014/main" xmlns="" id="{DDF64E64-735C-DC47-9026-4387753B7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8906" y="3385285"/>
                <a:ext cx="91349" cy="41971"/>
              </a:xfrm>
              <a:custGeom>
                <a:avLst/>
                <a:gdLst>
                  <a:gd name="T0" fmla="*/ 0 w 119"/>
                  <a:gd name="T1" fmla="*/ 27 h 55"/>
                  <a:gd name="T2" fmla="*/ 45 w 119"/>
                  <a:gd name="T3" fmla="*/ 0 h 55"/>
                  <a:gd name="T4" fmla="*/ 119 w 119"/>
                  <a:gd name="T5" fmla="*/ 0 h 55"/>
                  <a:gd name="T6" fmla="*/ 0 w 119"/>
                  <a:gd name="T7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55">
                    <a:moveTo>
                      <a:pt x="0" y="27"/>
                    </a:moveTo>
                    <a:cubicBezTo>
                      <a:pt x="15" y="18"/>
                      <a:pt x="30" y="9"/>
                      <a:pt x="45" y="0"/>
                    </a:cubicBezTo>
                    <a:cubicBezTo>
                      <a:pt x="68" y="0"/>
                      <a:pt x="91" y="0"/>
                      <a:pt x="119" y="0"/>
                    </a:cubicBezTo>
                    <a:cubicBezTo>
                      <a:pt x="74" y="48"/>
                      <a:pt x="39" y="55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10" name="Freeform 44">
                <a:extLst>
                  <a:ext uri="{FF2B5EF4-FFF2-40B4-BE49-F238E27FC236}">
                    <a16:creationId xmlns:a16="http://schemas.microsoft.com/office/drawing/2014/main" xmlns="" id="{CD459850-B508-4940-9733-3F05595B9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729" y="2762137"/>
                <a:ext cx="41971" cy="89374"/>
              </a:xfrm>
              <a:custGeom>
                <a:avLst/>
                <a:gdLst>
                  <a:gd name="T0" fmla="*/ 0 w 55"/>
                  <a:gd name="T1" fmla="*/ 113 h 116"/>
                  <a:gd name="T2" fmla="*/ 20 w 55"/>
                  <a:gd name="T3" fmla="*/ 0 h 116"/>
                  <a:gd name="T4" fmla="*/ 16 w 55"/>
                  <a:gd name="T5" fmla="*/ 116 h 116"/>
                  <a:gd name="T6" fmla="*/ 0 w 55"/>
                  <a:gd name="T7" fmla="*/ 1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6">
                    <a:moveTo>
                      <a:pt x="0" y="113"/>
                    </a:moveTo>
                    <a:cubicBezTo>
                      <a:pt x="6" y="76"/>
                      <a:pt x="13" y="38"/>
                      <a:pt x="20" y="0"/>
                    </a:cubicBezTo>
                    <a:cubicBezTo>
                      <a:pt x="55" y="44"/>
                      <a:pt x="45" y="82"/>
                      <a:pt x="16" y="116"/>
                    </a:cubicBezTo>
                    <a:cubicBezTo>
                      <a:pt x="10" y="115"/>
                      <a:pt x="5" y="114"/>
                      <a:pt x="0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11" name="Freeform 47">
                <a:extLst>
                  <a:ext uri="{FF2B5EF4-FFF2-40B4-BE49-F238E27FC236}">
                    <a16:creationId xmlns:a16="http://schemas.microsoft.com/office/drawing/2014/main" xmlns="" id="{A15FEF49-83AE-AE49-B76D-982056426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923" y="3112719"/>
                <a:ext cx="28639" cy="90361"/>
              </a:xfrm>
              <a:custGeom>
                <a:avLst/>
                <a:gdLst>
                  <a:gd name="T0" fmla="*/ 22 w 37"/>
                  <a:gd name="T1" fmla="*/ 117 h 117"/>
                  <a:gd name="T2" fmla="*/ 1 w 37"/>
                  <a:gd name="T3" fmla="*/ 43 h 117"/>
                  <a:gd name="T4" fmla="*/ 22 w 37"/>
                  <a:gd name="T5" fmla="*/ 0 h 117"/>
                  <a:gd name="T6" fmla="*/ 37 w 37"/>
                  <a:gd name="T7" fmla="*/ 3 h 117"/>
                  <a:gd name="T8" fmla="*/ 26 w 37"/>
                  <a:gd name="T9" fmla="*/ 111 h 117"/>
                  <a:gd name="T10" fmla="*/ 22 w 37"/>
                  <a:gd name="T11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17">
                    <a:moveTo>
                      <a:pt x="22" y="117"/>
                    </a:moveTo>
                    <a:cubicBezTo>
                      <a:pt x="14" y="93"/>
                      <a:pt x="3" y="68"/>
                      <a:pt x="1" y="43"/>
                    </a:cubicBezTo>
                    <a:cubicBezTo>
                      <a:pt x="0" y="29"/>
                      <a:pt x="15" y="14"/>
                      <a:pt x="22" y="0"/>
                    </a:cubicBezTo>
                    <a:cubicBezTo>
                      <a:pt x="27" y="1"/>
                      <a:pt x="32" y="2"/>
                      <a:pt x="37" y="3"/>
                    </a:cubicBezTo>
                    <a:cubicBezTo>
                      <a:pt x="33" y="39"/>
                      <a:pt x="30" y="75"/>
                      <a:pt x="26" y="111"/>
                    </a:cubicBezTo>
                    <a:cubicBezTo>
                      <a:pt x="24" y="113"/>
                      <a:pt x="23" y="115"/>
                      <a:pt x="22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12" name="Freeform 48">
                <a:extLst>
                  <a:ext uri="{FF2B5EF4-FFF2-40B4-BE49-F238E27FC236}">
                    <a16:creationId xmlns:a16="http://schemas.microsoft.com/office/drawing/2014/main" xmlns="" id="{A1B3D6C3-C77E-AD42-8F3D-46D9220A3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5437" y="2533024"/>
                <a:ext cx="78511" cy="52340"/>
              </a:xfrm>
              <a:custGeom>
                <a:avLst/>
                <a:gdLst>
                  <a:gd name="T0" fmla="*/ 91 w 102"/>
                  <a:gd name="T1" fmla="*/ 41 h 68"/>
                  <a:gd name="T2" fmla="*/ 102 w 102"/>
                  <a:gd name="T3" fmla="*/ 53 h 68"/>
                  <a:gd name="T4" fmla="*/ 30 w 102"/>
                  <a:gd name="T5" fmla="*/ 50 h 68"/>
                  <a:gd name="T6" fmla="*/ 15 w 102"/>
                  <a:gd name="T7" fmla="*/ 32 h 68"/>
                  <a:gd name="T8" fmla="*/ 0 w 102"/>
                  <a:gd name="T9" fmla="*/ 11 h 68"/>
                  <a:gd name="T10" fmla="*/ 6 w 102"/>
                  <a:gd name="T11" fmla="*/ 0 h 68"/>
                  <a:gd name="T12" fmla="*/ 91 w 102"/>
                  <a:gd name="T13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68">
                    <a:moveTo>
                      <a:pt x="91" y="41"/>
                    </a:moveTo>
                    <a:cubicBezTo>
                      <a:pt x="95" y="45"/>
                      <a:pt x="98" y="49"/>
                      <a:pt x="102" y="53"/>
                    </a:cubicBezTo>
                    <a:cubicBezTo>
                      <a:pt x="92" y="68"/>
                      <a:pt x="50" y="67"/>
                      <a:pt x="30" y="50"/>
                    </a:cubicBezTo>
                    <a:cubicBezTo>
                      <a:pt x="24" y="45"/>
                      <a:pt x="19" y="39"/>
                      <a:pt x="15" y="32"/>
                    </a:cubicBezTo>
                    <a:cubicBezTo>
                      <a:pt x="9" y="25"/>
                      <a:pt x="5" y="18"/>
                      <a:pt x="0" y="11"/>
                    </a:cubicBezTo>
                    <a:cubicBezTo>
                      <a:pt x="2" y="7"/>
                      <a:pt x="4" y="4"/>
                      <a:pt x="6" y="0"/>
                    </a:cubicBezTo>
                    <a:cubicBezTo>
                      <a:pt x="34" y="14"/>
                      <a:pt x="63" y="28"/>
                      <a:pt x="9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13" name="Freeform 49">
                <a:extLst>
                  <a:ext uri="{FF2B5EF4-FFF2-40B4-BE49-F238E27FC236}">
                    <a16:creationId xmlns:a16="http://schemas.microsoft.com/office/drawing/2014/main" xmlns="" id="{D5927088-14F8-8044-8B0F-CA253B196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205" y="2546849"/>
                <a:ext cx="37527" cy="100237"/>
              </a:xfrm>
              <a:custGeom>
                <a:avLst/>
                <a:gdLst>
                  <a:gd name="T0" fmla="*/ 12 w 49"/>
                  <a:gd name="T1" fmla="*/ 95 h 130"/>
                  <a:gd name="T2" fmla="*/ 0 w 49"/>
                  <a:gd name="T3" fmla="*/ 0 h 130"/>
                  <a:gd name="T4" fmla="*/ 33 w 49"/>
                  <a:gd name="T5" fmla="*/ 130 h 130"/>
                  <a:gd name="T6" fmla="*/ 11 w 49"/>
                  <a:gd name="T7" fmla="*/ 99 h 130"/>
                  <a:gd name="T8" fmla="*/ 12 w 49"/>
                  <a:gd name="T9" fmla="*/ 9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30">
                    <a:moveTo>
                      <a:pt x="12" y="95"/>
                    </a:moveTo>
                    <a:cubicBezTo>
                      <a:pt x="8" y="67"/>
                      <a:pt x="5" y="39"/>
                      <a:pt x="0" y="0"/>
                    </a:cubicBezTo>
                    <a:cubicBezTo>
                      <a:pt x="48" y="39"/>
                      <a:pt x="49" y="78"/>
                      <a:pt x="33" y="130"/>
                    </a:cubicBezTo>
                    <a:cubicBezTo>
                      <a:pt x="23" y="117"/>
                      <a:pt x="17" y="108"/>
                      <a:pt x="11" y="99"/>
                    </a:cubicBezTo>
                    <a:cubicBezTo>
                      <a:pt x="12" y="99"/>
                      <a:pt x="12" y="97"/>
                      <a:pt x="12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14" name="Freeform 50">
                <a:extLst>
                  <a:ext uri="{FF2B5EF4-FFF2-40B4-BE49-F238E27FC236}">
                    <a16:creationId xmlns:a16="http://schemas.microsoft.com/office/drawing/2014/main" xmlns="" id="{FE586012-5723-5E45-9C36-59C1C772C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0741" y="3215919"/>
                <a:ext cx="74560" cy="54809"/>
              </a:xfrm>
              <a:custGeom>
                <a:avLst/>
                <a:gdLst>
                  <a:gd name="T0" fmla="*/ 22 w 97"/>
                  <a:gd name="T1" fmla="*/ 26 h 71"/>
                  <a:gd name="T2" fmla="*/ 57 w 97"/>
                  <a:gd name="T3" fmla="*/ 11 h 71"/>
                  <a:gd name="T4" fmla="*/ 97 w 97"/>
                  <a:gd name="T5" fmla="*/ 0 h 71"/>
                  <a:gd name="T6" fmla="*/ 0 w 97"/>
                  <a:gd name="T7" fmla="*/ 71 h 71"/>
                  <a:gd name="T8" fmla="*/ 8 w 97"/>
                  <a:gd name="T9" fmla="*/ 45 h 71"/>
                  <a:gd name="T10" fmla="*/ 22 w 97"/>
                  <a:gd name="T1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71">
                    <a:moveTo>
                      <a:pt x="22" y="26"/>
                    </a:moveTo>
                    <a:cubicBezTo>
                      <a:pt x="34" y="21"/>
                      <a:pt x="45" y="15"/>
                      <a:pt x="57" y="11"/>
                    </a:cubicBezTo>
                    <a:cubicBezTo>
                      <a:pt x="69" y="6"/>
                      <a:pt x="82" y="4"/>
                      <a:pt x="97" y="0"/>
                    </a:cubicBezTo>
                    <a:cubicBezTo>
                      <a:pt x="81" y="48"/>
                      <a:pt x="48" y="67"/>
                      <a:pt x="0" y="71"/>
                    </a:cubicBezTo>
                    <a:cubicBezTo>
                      <a:pt x="3" y="62"/>
                      <a:pt x="6" y="53"/>
                      <a:pt x="8" y="45"/>
                    </a:cubicBezTo>
                    <a:cubicBezTo>
                      <a:pt x="12" y="39"/>
                      <a:pt x="17" y="33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15" name="Freeform 53">
                <a:extLst>
                  <a:ext uri="{FF2B5EF4-FFF2-40B4-BE49-F238E27FC236}">
                    <a16:creationId xmlns:a16="http://schemas.microsoft.com/office/drawing/2014/main" xmlns="" id="{50615528-6F91-1644-8014-15BFBB7E7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8031" y="2438712"/>
                <a:ext cx="55303" cy="82955"/>
              </a:xfrm>
              <a:custGeom>
                <a:avLst/>
                <a:gdLst>
                  <a:gd name="T0" fmla="*/ 59 w 72"/>
                  <a:gd name="T1" fmla="*/ 108 h 108"/>
                  <a:gd name="T2" fmla="*/ 8 w 72"/>
                  <a:gd name="T3" fmla="*/ 0 h 108"/>
                  <a:gd name="T4" fmla="*/ 58 w 72"/>
                  <a:gd name="T5" fmla="*/ 107 h 108"/>
                  <a:gd name="T6" fmla="*/ 59 w 72"/>
                  <a:gd name="T7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8">
                    <a:moveTo>
                      <a:pt x="59" y="108"/>
                    </a:moveTo>
                    <a:cubicBezTo>
                      <a:pt x="28" y="78"/>
                      <a:pt x="0" y="47"/>
                      <a:pt x="8" y="0"/>
                    </a:cubicBezTo>
                    <a:cubicBezTo>
                      <a:pt x="60" y="34"/>
                      <a:pt x="72" y="59"/>
                      <a:pt x="58" y="107"/>
                    </a:cubicBezTo>
                    <a:lnTo>
                      <a:pt x="59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16" name="Freeform 54">
                <a:extLst>
                  <a:ext uri="{FF2B5EF4-FFF2-40B4-BE49-F238E27FC236}">
                    <a16:creationId xmlns:a16="http://schemas.microsoft.com/office/drawing/2014/main" xmlns="" id="{B096D4D3-C09D-7C42-8C62-B355EE430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5566" y="2488583"/>
                <a:ext cx="87399" cy="47896"/>
              </a:xfrm>
              <a:custGeom>
                <a:avLst/>
                <a:gdLst>
                  <a:gd name="T0" fmla="*/ 113 w 114"/>
                  <a:gd name="T1" fmla="*/ 42 h 62"/>
                  <a:gd name="T2" fmla="*/ 0 w 114"/>
                  <a:gd name="T3" fmla="*/ 9 h 62"/>
                  <a:gd name="T4" fmla="*/ 114 w 114"/>
                  <a:gd name="T5" fmla="*/ 43 h 62"/>
                  <a:gd name="T6" fmla="*/ 113 w 114"/>
                  <a:gd name="T7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62">
                    <a:moveTo>
                      <a:pt x="113" y="42"/>
                    </a:moveTo>
                    <a:cubicBezTo>
                      <a:pt x="72" y="62"/>
                      <a:pt x="41" y="53"/>
                      <a:pt x="0" y="9"/>
                    </a:cubicBezTo>
                    <a:cubicBezTo>
                      <a:pt x="38" y="0"/>
                      <a:pt x="38" y="0"/>
                      <a:pt x="114" y="43"/>
                    </a:cubicBezTo>
                    <a:cubicBezTo>
                      <a:pt x="114" y="43"/>
                      <a:pt x="113" y="42"/>
                      <a:pt x="1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17" name="Freeform 56">
                <a:extLst>
                  <a:ext uri="{FF2B5EF4-FFF2-40B4-BE49-F238E27FC236}">
                    <a16:creationId xmlns:a16="http://schemas.microsoft.com/office/drawing/2014/main" xmlns="" id="{54813410-159B-3B49-AAEF-35456D787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7183" y="3415899"/>
                <a:ext cx="86905" cy="42465"/>
              </a:xfrm>
              <a:custGeom>
                <a:avLst/>
                <a:gdLst>
                  <a:gd name="T0" fmla="*/ 0 w 113"/>
                  <a:gd name="T1" fmla="*/ 27 h 55"/>
                  <a:gd name="T2" fmla="*/ 113 w 113"/>
                  <a:gd name="T3" fmla="*/ 20 h 55"/>
                  <a:gd name="T4" fmla="*/ 8 w 113"/>
                  <a:gd name="T5" fmla="*/ 41 h 55"/>
                  <a:gd name="T6" fmla="*/ 1 w 113"/>
                  <a:gd name="T7" fmla="*/ 26 h 55"/>
                  <a:gd name="T8" fmla="*/ 0 w 113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55">
                    <a:moveTo>
                      <a:pt x="0" y="27"/>
                    </a:moveTo>
                    <a:cubicBezTo>
                      <a:pt x="36" y="7"/>
                      <a:pt x="73" y="0"/>
                      <a:pt x="113" y="20"/>
                    </a:cubicBezTo>
                    <a:cubicBezTo>
                      <a:pt x="82" y="51"/>
                      <a:pt x="47" y="55"/>
                      <a:pt x="8" y="41"/>
                    </a:cubicBezTo>
                    <a:cubicBezTo>
                      <a:pt x="5" y="40"/>
                      <a:pt x="4" y="31"/>
                      <a:pt x="1" y="26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18" name="Freeform 57">
                <a:extLst>
                  <a:ext uri="{FF2B5EF4-FFF2-40B4-BE49-F238E27FC236}">
                    <a16:creationId xmlns:a16="http://schemas.microsoft.com/office/drawing/2014/main" xmlns="" id="{0B1856FE-C1C1-C543-9AA6-3625E63F9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9251" y="3065810"/>
                <a:ext cx="59747" cy="78017"/>
              </a:xfrm>
              <a:custGeom>
                <a:avLst/>
                <a:gdLst>
                  <a:gd name="T0" fmla="*/ 9 w 78"/>
                  <a:gd name="T1" fmla="*/ 59 h 101"/>
                  <a:gd name="T2" fmla="*/ 78 w 78"/>
                  <a:gd name="T3" fmla="*/ 0 h 101"/>
                  <a:gd name="T4" fmla="*/ 0 w 78"/>
                  <a:gd name="T5" fmla="*/ 101 h 101"/>
                  <a:gd name="T6" fmla="*/ 10 w 78"/>
                  <a:gd name="T7" fmla="*/ 58 h 101"/>
                  <a:gd name="T8" fmla="*/ 9 w 78"/>
                  <a:gd name="T9" fmla="*/ 5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1">
                    <a:moveTo>
                      <a:pt x="9" y="59"/>
                    </a:moveTo>
                    <a:cubicBezTo>
                      <a:pt x="30" y="41"/>
                      <a:pt x="51" y="23"/>
                      <a:pt x="78" y="0"/>
                    </a:cubicBezTo>
                    <a:cubicBezTo>
                      <a:pt x="75" y="58"/>
                      <a:pt x="46" y="84"/>
                      <a:pt x="0" y="101"/>
                    </a:cubicBezTo>
                    <a:cubicBezTo>
                      <a:pt x="4" y="85"/>
                      <a:pt x="7" y="72"/>
                      <a:pt x="10" y="58"/>
                    </a:cubicBezTo>
                    <a:lnTo>
                      <a:pt x="9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19" name="Freeform 59">
                <a:extLst>
                  <a:ext uri="{FF2B5EF4-FFF2-40B4-BE49-F238E27FC236}">
                    <a16:creationId xmlns:a16="http://schemas.microsoft.com/office/drawing/2014/main" xmlns="" id="{8F051D1F-669C-5B4F-AA83-86EDC1213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205" y="3145309"/>
                <a:ext cx="66660" cy="64685"/>
              </a:xfrm>
              <a:custGeom>
                <a:avLst/>
                <a:gdLst>
                  <a:gd name="T0" fmla="*/ 0 w 87"/>
                  <a:gd name="T1" fmla="*/ 75 h 84"/>
                  <a:gd name="T2" fmla="*/ 4 w 87"/>
                  <a:gd name="T3" fmla="*/ 69 h 84"/>
                  <a:gd name="T4" fmla="*/ 87 w 87"/>
                  <a:gd name="T5" fmla="*/ 0 h 84"/>
                  <a:gd name="T6" fmla="*/ 0 w 87"/>
                  <a:gd name="T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4">
                    <a:moveTo>
                      <a:pt x="0" y="75"/>
                    </a:moveTo>
                    <a:cubicBezTo>
                      <a:pt x="1" y="73"/>
                      <a:pt x="2" y="71"/>
                      <a:pt x="4" y="69"/>
                    </a:cubicBezTo>
                    <a:cubicBezTo>
                      <a:pt x="20" y="32"/>
                      <a:pt x="48" y="9"/>
                      <a:pt x="87" y="0"/>
                    </a:cubicBezTo>
                    <a:cubicBezTo>
                      <a:pt x="72" y="57"/>
                      <a:pt x="40" y="84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20" name="Freeform 61">
                <a:extLst>
                  <a:ext uri="{FF2B5EF4-FFF2-40B4-BE49-F238E27FC236}">
                    <a16:creationId xmlns:a16="http://schemas.microsoft.com/office/drawing/2014/main" xmlns="" id="{B5B74894-30E1-A44E-A963-5E3214593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2965" y="3171973"/>
                <a:ext cx="34564" cy="90361"/>
              </a:xfrm>
              <a:custGeom>
                <a:avLst/>
                <a:gdLst>
                  <a:gd name="T0" fmla="*/ 45 w 45"/>
                  <a:gd name="T1" fmla="*/ 83 h 117"/>
                  <a:gd name="T2" fmla="*/ 31 w 45"/>
                  <a:gd name="T3" fmla="*/ 102 h 117"/>
                  <a:gd name="T4" fmla="*/ 12 w 45"/>
                  <a:gd name="T5" fmla="*/ 117 h 117"/>
                  <a:gd name="T6" fmla="*/ 45 w 45"/>
                  <a:gd name="T7" fmla="*/ 0 h 117"/>
                  <a:gd name="T8" fmla="*/ 45 w 45"/>
                  <a:gd name="T9" fmla="*/ 8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17">
                    <a:moveTo>
                      <a:pt x="45" y="83"/>
                    </a:moveTo>
                    <a:cubicBezTo>
                      <a:pt x="40" y="90"/>
                      <a:pt x="35" y="96"/>
                      <a:pt x="31" y="102"/>
                    </a:cubicBezTo>
                    <a:cubicBezTo>
                      <a:pt x="25" y="107"/>
                      <a:pt x="19" y="111"/>
                      <a:pt x="12" y="117"/>
                    </a:cubicBezTo>
                    <a:cubicBezTo>
                      <a:pt x="0" y="73"/>
                      <a:pt x="3" y="35"/>
                      <a:pt x="45" y="0"/>
                    </a:cubicBezTo>
                    <a:cubicBezTo>
                      <a:pt x="45" y="31"/>
                      <a:pt x="45" y="57"/>
                      <a:pt x="4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21" name="Freeform 63">
                <a:extLst>
                  <a:ext uri="{FF2B5EF4-FFF2-40B4-BE49-F238E27FC236}">
                    <a16:creationId xmlns:a16="http://schemas.microsoft.com/office/drawing/2014/main" xmlns="" id="{DB0E3AA1-575A-7946-AFE9-BBB8875A0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421" y="2584870"/>
                <a:ext cx="73573" cy="62710"/>
              </a:xfrm>
              <a:custGeom>
                <a:avLst/>
                <a:gdLst>
                  <a:gd name="T0" fmla="*/ 86 w 96"/>
                  <a:gd name="T1" fmla="*/ 46 h 82"/>
                  <a:gd name="T2" fmla="*/ 85 w 96"/>
                  <a:gd name="T3" fmla="*/ 50 h 82"/>
                  <a:gd name="T4" fmla="*/ 96 w 96"/>
                  <a:gd name="T5" fmla="*/ 82 h 82"/>
                  <a:gd name="T6" fmla="*/ 0 w 96"/>
                  <a:gd name="T7" fmla="*/ 0 h 82"/>
                  <a:gd name="T8" fmla="*/ 86 w 96"/>
                  <a:gd name="T9" fmla="*/ 4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82">
                    <a:moveTo>
                      <a:pt x="86" y="46"/>
                    </a:moveTo>
                    <a:cubicBezTo>
                      <a:pt x="86" y="48"/>
                      <a:pt x="86" y="50"/>
                      <a:pt x="85" y="50"/>
                    </a:cubicBezTo>
                    <a:cubicBezTo>
                      <a:pt x="88" y="60"/>
                      <a:pt x="92" y="70"/>
                      <a:pt x="96" y="82"/>
                    </a:cubicBezTo>
                    <a:cubicBezTo>
                      <a:pt x="50" y="75"/>
                      <a:pt x="16" y="56"/>
                      <a:pt x="0" y="0"/>
                    </a:cubicBezTo>
                    <a:cubicBezTo>
                      <a:pt x="33" y="18"/>
                      <a:pt x="59" y="32"/>
                      <a:pt x="86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22" name="Freeform 65">
                <a:extLst>
                  <a:ext uri="{FF2B5EF4-FFF2-40B4-BE49-F238E27FC236}">
                    <a16:creationId xmlns:a16="http://schemas.microsoft.com/office/drawing/2014/main" xmlns="" id="{B6290F96-E55C-104B-B4DF-2896EF0B9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097" y="3329982"/>
                <a:ext cx="87893" cy="54316"/>
              </a:xfrm>
              <a:custGeom>
                <a:avLst/>
                <a:gdLst>
                  <a:gd name="T0" fmla="*/ 0 w 114"/>
                  <a:gd name="T1" fmla="*/ 48 h 71"/>
                  <a:gd name="T2" fmla="*/ 19 w 114"/>
                  <a:gd name="T3" fmla="*/ 29 h 71"/>
                  <a:gd name="T4" fmla="*/ 114 w 114"/>
                  <a:gd name="T5" fmla="*/ 0 h 71"/>
                  <a:gd name="T6" fmla="*/ 0 w 114"/>
                  <a:gd name="T7" fmla="*/ 4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71">
                    <a:moveTo>
                      <a:pt x="0" y="48"/>
                    </a:moveTo>
                    <a:cubicBezTo>
                      <a:pt x="6" y="42"/>
                      <a:pt x="12" y="36"/>
                      <a:pt x="19" y="29"/>
                    </a:cubicBezTo>
                    <a:cubicBezTo>
                      <a:pt x="47" y="21"/>
                      <a:pt x="76" y="12"/>
                      <a:pt x="114" y="0"/>
                    </a:cubicBezTo>
                    <a:cubicBezTo>
                      <a:pt x="77" y="57"/>
                      <a:pt x="38" y="71"/>
                      <a:pt x="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23" name="Freeform 66">
                <a:extLst>
                  <a:ext uri="{FF2B5EF4-FFF2-40B4-BE49-F238E27FC236}">
                    <a16:creationId xmlns:a16="http://schemas.microsoft.com/office/drawing/2014/main" xmlns="" id="{8B120DB7-2459-7E4F-B255-EBFC1E99F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789" y="3366027"/>
                <a:ext cx="59747" cy="70610"/>
              </a:xfrm>
              <a:custGeom>
                <a:avLst/>
                <a:gdLst>
                  <a:gd name="T0" fmla="*/ 12 w 78"/>
                  <a:gd name="T1" fmla="*/ 91 h 92"/>
                  <a:gd name="T2" fmla="*/ 1 w 78"/>
                  <a:gd name="T3" fmla="*/ 79 h 92"/>
                  <a:gd name="T4" fmla="*/ 78 w 78"/>
                  <a:gd name="T5" fmla="*/ 0 h 92"/>
                  <a:gd name="T6" fmla="*/ 11 w 78"/>
                  <a:gd name="T7" fmla="*/ 92 h 92"/>
                  <a:gd name="T8" fmla="*/ 12 w 78"/>
                  <a:gd name="T9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92">
                    <a:moveTo>
                      <a:pt x="12" y="91"/>
                    </a:moveTo>
                    <a:cubicBezTo>
                      <a:pt x="8" y="87"/>
                      <a:pt x="0" y="82"/>
                      <a:pt x="1" y="79"/>
                    </a:cubicBezTo>
                    <a:cubicBezTo>
                      <a:pt x="12" y="40"/>
                      <a:pt x="33" y="8"/>
                      <a:pt x="78" y="0"/>
                    </a:cubicBezTo>
                    <a:cubicBezTo>
                      <a:pt x="75" y="45"/>
                      <a:pt x="45" y="70"/>
                      <a:pt x="11" y="92"/>
                    </a:cubicBezTo>
                    <a:cubicBezTo>
                      <a:pt x="11" y="92"/>
                      <a:pt x="12" y="91"/>
                      <a:pt x="12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24" name="Freeform 67">
                <a:extLst>
                  <a:ext uri="{FF2B5EF4-FFF2-40B4-BE49-F238E27FC236}">
                    <a16:creationId xmlns:a16="http://schemas.microsoft.com/office/drawing/2014/main" xmlns="" id="{0E924AC4-7947-2C49-A531-A1F193831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8509" y="2689057"/>
                <a:ext cx="44934" cy="91843"/>
              </a:xfrm>
              <a:custGeom>
                <a:avLst/>
                <a:gdLst>
                  <a:gd name="T0" fmla="*/ 27 w 59"/>
                  <a:gd name="T1" fmla="*/ 119 h 119"/>
                  <a:gd name="T2" fmla="*/ 32 w 59"/>
                  <a:gd name="T3" fmla="*/ 0 h 119"/>
                  <a:gd name="T4" fmla="*/ 27 w 59"/>
                  <a:gd name="T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119">
                    <a:moveTo>
                      <a:pt x="27" y="119"/>
                    </a:moveTo>
                    <a:cubicBezTo>
                      <a:pt x="0" y="78"/>
                      <a:pt x="7" y="39"/>
                      <a:pt x="32" y="0"/>
                    </a:cubicBezTo>
                    <a:cubicBezTo>
                      <a:pt x="59" y="42"/>
                      <a:pt x="54" y="81"/>
                      <a:pt x="27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25" name="Freeform 68">
                <a:extLst>
                  <a:ext uri="{FF2B5EF4-FFF2-40B4-BE49-F238E27FC236}">
                    <a16:creationId xmlns:a16="http://schemas.microsoft.com/office/drawing/2014/main" xmlns="" id="{B2C67F1A-E456-D644-BF40-AF889FD9F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201" y="2615484"/>
                <a:ext cx="36046" cy="91349"/>
              </a:xfrm>
              <a:custGeom>
                <a:avLst/>
                <a:gdLst>
                  <a:gd name="T0" fmla="*/ 11 w 47"/>
                  <a:gd name="T1" fmla="*/ 114 h 119"/>
                  <a:gd name="T2" fmla="*/ 0 w 47"/>
                  <a:gd name="T3" fmla="*/ 86 h 119"/>
                  <a:gd name="T4" fmla="*/ 0 w 47"/>
                  <a:gd name="T5" fmla="*/ 0 h 119"/>
                  <a:gd name="T6" fmla="*/ 24 w 47"/>
                  <a:gd name="T7" fmla="*/ 117 h 119"/>
                  <a:gd name="T8" fmla="*/ 11 w 47"/>
                  <a:gd name="T9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19">
                    <a:moveTo>
                      <a:pt x="11" y="114"/>
                    </a:moveTo>
                    <a:cubicBezTo>
                      <a:pt x="7" y="105"/>
                      <a:pt x="3" y="96"/>
                      <a:pt x="0" y="86"/>
                    </a:cubicBezTo>
                    <a:cubicBezTo>
                      <a:pt x="0" y="60"/>
                      <a:pt x="0" y="33"/>
                      <a:pt x="0" y="0"/>
                    </a:cubicBezTo>
                    <a:cubicBezTo>
                      <a:pt x="39" y="38"/>
                      <a:pt x="47" y="84"/>
                      <a:pt x="24" y="117"/>
                    </a:cubicBezTo>
                    <a:cubicBezTo>
                      <a:pt x="23" y="119"/>
                      <a:pt x="15" y="116"/>
                      <a:pt x="11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26" name="Freeform 73">
                <a:extLst>
                  <a:ext uri="{FF2B5EF4-FFF2-40B4-BE49-F238E27FC236}">
                    <a16:creationId xmlns:a16="http://schemas.microsoft.com/office/drawing/2014/main" xmlns="" id="{719C8663-1A53-AE40-B6F5-C55CF61B2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6662" y="3042109"/>
                <a:ext cx="39996" cy="96781"/>
              </a:xfrm>
              <a:custGeom>
                <a:avLst/>
                <a:gdLst>
                  <a:gd name="T0" fmla="*/ 52 w 52"/>
                  <a:gd name="T1" fmla="*/ 89 h 126"/>
                  <a:gd name="T2" fmla="*/ 30 w 52"/>
                  <a:gd name="T3" fmla="*/ 126 h 126"/>
                  <a:gd name="T4" fmla="*/ 34 w 52"/>
                  <a:gd name="T5" fmla="*/ 0 h 126"/>
                  <a:gd name="T6" fmla="*/ 51 w 52"/>
                  <a:gd name="T7" fmla="*/ 90 h 126"/>
                  <a:gd name="T8" fmla="*/ 52 w 52"/>
                  <a:gd name="T9" fmla="*/ 8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26">
                    <a:moveTo>
                      <a:pt x="52" y="89"/>
                    </a:moveTo>
                    <a:cubicBezTo>
                      <a:pt x="45" y="101"/>
                      <a:pt x="38" y="113"/>
                      <a:pt x="30" y="126"/>
                    </a:cubicBezTo>
                    <a:cubicBezTo>
                      <a:pt x="4" y="87"/>
                      <a:pt x="0" y="48"/>
                      <a:pt x="34" y="0"/>
                    </a:cubicBezTo>
                    <a:cubicBezTo>
                      <a:pt x="40" y="36"/>
                      <a:pt x="46" y="63"/>
                      <a:pt x="51" y="90"/>
                    </a:cubicBezTo>
                    <a:cubicBezTo>
                      <a:pt x="51" y="90"/>
                      <a:pt x="52" y="89"/>
                      <a:pt x="5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27" name="Freeform 74">
                <a:extLst>
                  <a:ext uri="{FF2B5EF4-FFF2-40B4-BE49-F238E27FC236}">
                    <a16:creationId xmlns:a16="http://schemas.microsoft.com/office/drawing/2014/main" xmlns="" id="{49F0B245-A26D-6C46-A34D-EEAB08151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870" y="2777938"/>
                <a:ext cx="50859" cy="77523"/>
              </a:xfrm>
              <a:custGeom>
                <a:avLst/>
                <a:gdLst>
                  <a:gd name="T0" fmla="*/ 4 w 66"/>
                  <a:gd name="T1" fmla="*/ 0 h 101"/>
                  <a:gd name="T2" fmla="*/ 66 w 66"/>
                  <a:gd name="T3" fmla="*/ 101 h 101"/>
                  <a:gd name="T4" fmla="*/ 4 w 66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101">
                    <a:moveTo>
                      <a:pt x="4" y="0"/>
                    </a:moveTo>
                    <a:cubicBezTo>
                      <a:pt x="60" y="40"/>
                      <a:pt x="60" y="40"/>
                      <a:pt x="66" y="101"/>
                    </a:cubicBezTo>
                    <a:cubicBezTo>
                      <a:pt x="25" y="80"/>
                      <a:pt x="0" y="5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28" name="Freeform 77">
                <a:extLst>
                  <a:ext uri="{FF2B5EF4-FFF2-40B4-BE49-F238E27FC236}">
                    <a16:creationId xmlns:a16="http://schemas.microsoft.com/office/drawing/2014/main" xmlns="" id="{42347945-6381-EB42-9664-BB3B2B773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733" y="2845585"/>
                <a:ext cx="49871" cy="81473"/>
              </a:xfrm>
              <a:custGeom>
                <a:avLst/>
                <a:gdLst>
                  <a:gd name="T0" fmla="*/ 51 w 65"/>
                  <a:gd name="T1" fmla="*/ 106 h 106"/>
                  <a:gd name="T2" fmla="*/ 7 w 65"/>
                  <a:gd name="T3" fmla="*/ 0 h 106"/>
                  <a:gd name="T4" fmla="*/ 51 w 65"/>
                  <a:gd name="T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106">
                    <a:moveTo>
                      <a:pt x="51" y="106"/>
                    </a:moveTo>
                    <a:cubicBezTo>
                      <a:pt x="4" y="68"/>
                      <a:pt x="0" y="60"/>
                      <a:pt x="7" y="0"/>
                    </a:cubicBezTo>
                    <a:cubicBezTo>
                      <a:pt x="41" y="28"/>
                      <a:pt x="65" y="58"/>
                      <a:pt x="51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29" name="Freeform 80">
                <a:extLst>
                  <a:ext uri="{FF2B5EF4-FFF2-40B4-BE49-F238E27FC236}">
                    <a16:creationId xmlns:a16="http://schemas.microsoft.com/office/drawing/2014/main" xmlns="" id="{985D32BA-B009-8A4C-806E-A0F188F06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081" y="2707821"/>
                <a:ext cx="62216" cy="68141"/>
              </a:xfrm>
              <a:custGeom>
                <a:avLst/>
                <a:gdLst>
                  <a:gd name="T0" fmla="*/ 11 w 81"/>
                  <a:gd name="T1" fmla="*/ 0 h 89"/>
                  <a:gd name="T2" fmla="*/ 81 w 81"/>
                  <a:gd name="T3" fmla="*/ 89 h 89"/>
                  <a:gd name="T4" fmla="*/ 0 w 81"/>
                  <a:gd name="T5" fmla="*/ 7 h 89"/>
                  <a:gd name="T6" fmla="*/ 11 w 81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89">
                    <a:moveTo>
                      <a:pt x="11" y="0"/>
                    </a:moveTo>
                    <a:cubicBezTo>
                      <a:pt x="35" y="29"/>
                      <a:pt x="58" y="59"/>
                      <a:pt x="81" y="89"/>
                    </a:cubicBezTo>
                    <a:cubicBezTo>
                      <a:pt x="20" y="78"/>
                      <a:pt x="11" y="68"/>
                      <a:pt x="0" y="7"/>
                    </a:cubicBezTo>
                    <a:cubicBezTo>
                      <a:pt x="4" y="5"/>
                      <a:pt x="8" y="2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30" name="Freeform 82">
                <a:extLst>
                  <a:ext uri="{FF2B5EF4-FFF2-40B4-BE49-F238E27FC236}">
                    <a16:creationId xmlns:a16="http://schemas.microsoft.com/office/drawing/2014/main" xmlns="" id="{9AF15F7B-3C94-6940-8078-BC5712AE4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770" y="2920146"/>
                <a:ext cx="43452" cy="81473"/>
              </a:xfrm>
              <a:custGeom>
                <a:avLst/>
                <a:gdLst>
                  <a:gd name="T0" fmla="*/ 34 w 57"/>
                  <a:gd name="T1" fmla="*/ 106 h 106"/>
                  <a:gd name="T2" fmla="*/ 0 w 57"/>
                  <a:gd name="T3" fmla="*/ 0 h 106"/>
                  <a:gd name="T4" fmla="*/ 47 w 57"/>
                  <a:gd name="T5" fmla="*/ 101 h 106"/>
                  <a:gd name="T6" fmla="*/ 34 w 57"/>
                  <a:gd name="T7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106">
                    <a:moveTo>
                      <a:pt x="34" y="106"/>
                    </a:moveTo>
                    <a:cubicBezTo>
                      <a:pt x="23" y="70"/>
                      <a:pt x="11" y="35"/>
                      <a:pt x="0" y="0"/>
                    </a:cubicBezTo>
                    <a:cubicBezTo>
                      <a:pt x="52" y="26"/>
                      <a:pt x="57" y="42"/>
                      <a:pt x="47" y="101"/>
                    </a:cubicBezTo>
                    <a:cubicBezTo>
                      <a:pt x="43" y="103"/>
                      <a:pt x="38" y="104"/>
                      <a:pt x="34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31" name="星形: 五角 171">
              <a:extLst>
                <a:ext uri="{FF2B5EF4-FFF2-40B4-BE49-F238E27FC236}">
                  <a16:creationId xmlns:a16="http://schemas.microsoft.com/office/drawing/2014/main" xmlns="" id="{98050966-4D38-534A-810D-2D526D7AE615}"/>
                </a:ext>
              </a:extLst>
            </p:cNvPr>
            <p:cNvSpPr/>
            <p:nvPr/>
          </p:nvSpPr>
          <p:spPr>
            <a:xfrm>
              <a:off x="9785589" y="3236281"/>
              <a:ext cx="138394" cy="138394"/>
            </a:xfrm>
            <a:prstGeom prst="star5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EC98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32" name="文本框 731">
              <a:extLst>
                <a:ext uri="{FF2B5EF4-FFF2-40B4-BE49-F238E27FC236}">
                  <a16:creationId xmlns:a16="http://schemas.microsoft.com/office/drawing/2014/main" xmlns="" id="{CF235D52-B95E-E546-8CC7-54FCD724B7F7}"/>
                </a:ext>
              </a:extLst>
            </p:cNvPr>
            <p:cNvSpPr txBox="1"/>
            <p:nvPr/>
          </p:nvSpPr>
          <p:spPr>
            <a:xfrm>
              <a:off x="9223846" y="284676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人气优质平台</a:t>
              </a:r>
            </a:p>
          </p:txBody>
        </p:sp>
        <p:sp>
          <p:nvSpPr>
            <p:cNvPr id="733" name="文本框 732">
              <a:extLst>
                <a:ext uri="{FF2B5EF4-FFF2-40B4-BE49-F238E27FC236}">
                  <a16:creationId xmlns:a16="http://schemas.microsoft.com/office/drawing/2014/main" xmlns="" id="{56006BCA-88F0-0045-B449-488F2DE6920F}"/>
                </a:ext>
              </a:extLst>
            </p:cNvPr>
            <p:cNvSpPr txBox="1"/>
            <p:nvPr/>
          </p:nvSpPr>
          <p:spPr>
            <a:xfrm>
              <a:off x="8993012" y="238509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gradFill>
                    <a:gsLst>
                      <a:gs pos="99000">
                        <a:srgbClr val="000000"/>
                      </a:gs>
                      <a:gs pos="0">
                        <a:srgbClr val="000000">
                          <a:alpha val="82000"/>
                        </a:srgbClr>
                      </a:gs>
                    </a:gsLst>
                    <a:lin ang="5400000" scaled="1"/>
                  </a:gra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内容的提供者</a:t>
              </a:r>
            </a:p>
          </p:txBody>
        </p:sp>
      </p:grpSp>
      <p:grpSp>
        <p:nvGrpSpPr>
          <p:cNvPr id="2060" name="组合 2059">
            <a:extLst>
              <a:ext uri="{FF2B5EF4-FFF2-40B4-BE49-F238E27FC236}">
                <a16:creationId xmlns:a16="http://schemas.microsoft.com/office/drawing/2014/main" xmlns="" id="{36154656-6307-3147-9773-681146747A36}"/>
              </a:ext>
            </a:extLst>
          </p:cNvPr>
          <p:cNvGrpSpPr/>
          <p:nvPr/>
        </p:nvGrpSpPr>
        <p:grpSpPr>
          <a:xfrm>
            <a:off x="874713" y="4170581"/>
            <a:ext cx="2894388" cy="1209713"/>
            <a:chOff x="874713" y="4170581"/>
            <a:chExt cx="2894388" cy="1209713"/>
          </a:xfrm>
        </p:grpSpPr>
        <p:grpSp>
          <p:nvGrpSpPr>
            <p:cNvPr id="734" name="组合 733">
              <a:extLst>
                <a:ext uri="{FF2B5EF4-FFF2-40B4-BE49-F238E27FC236}">
                  <a16:creationId xmlns:a16="http://schemas.microsoft.com/office/drawing/2014/main" xmlns="" id="{76CA73F2-3D07-CD48-81DD-74F1EE628C13}"/>
                </a:ext>
              </a:extLst>
            </p:cNvPr>
            <p:cNvGrpSpPr/>
            <p:nvPr/>
          </p:nvGrpSpPr>
          <p:grpSpPr>
            <a:xfrm>
              <a:off x="874713" y="4174531"/>
              <a:ext cx="478965" cy="1101126"/>
              <a:chOff x="874713" y="2386371"/>
              <a:chExt cx="478965" cy="1101126"/>
            </a:xfr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</p:grpSpPr>
          <p:sp>
            <p:nvSpPr>
              <p:cNvPr id="735" name="Freeform 11">
                <a:extLst>
                  <a:ext uri="{FF2B5EF4-FFF2-40B4-BE49-F238E27FC236}">
                    <a16:creationId xmlns:a16="http://schemas.microsoft.com/office/drawing/2014/main" xmlns="" id="{1ADFCE89-09DE-D048-9B1D-1220AF12D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635" y="2386371"/>
                <a:ext cx="85423" cy="54316"/>
              </a:xfrm>
              <a:custGeom>
                <a:avLst/>
                <a:gdLst>
                  <a:gd name="T0" fmla="*/ 0 w 111"/>
                  <a:gd name="T1" fmla="*/ 69 h 71"/>
                  <a:gd name="T2" fmla="*/ 111 w 111"/>
                  <a:gd name="T3" fmla="*/ 2 h 71"/>
                  <a:gd name="T4" fmla="*/ 0 w 111"/>
                  <a:gd name="T5" fmla="*/ 6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71">
                    <a:moveTo>
                      <a:pt x="0" y="69"/>
                    </a:moveTo>
                    <a:cubicBezTo>
                      <a:pt x="23" y="23"/>
                      <a:pt x="58" y="0"/>
                      <a:pt x="111" y="2"/>
                    </a:cubicBezTo>
                    <a:cubicBezTo>
                      <a:pt x="87" y="47"/>
                      <a:pt x="52" y="71"/>
                      <a:pt x="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36" name="Freeform 15">
                <a:extLst>
                  <a:ext uri="{FF2B5EF4-FFF2-40B4-BE49-F238E27FC236}">
                    <a16:creationId xmlns:a16="http://schemas.microsoft.com/office/drawing/2014/main" xmlns="" id="{7A6714C5-AD81-C14A-BE88-0D0EA0BFD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357" y="3366027"/>
                <a:ext cx="65179" cy="69623"/>
              </a:xfrm>
              <a:custGeom>
                <a:avLst/>
                <a:gdLst>
                  <a:gd name="T0" fmla="*/ 43 w 85"/>
                  <a:gd name="T1" fmla="*/ 74 h 91"/>
                  <a:gd name="T2" fmla="*/ 0 w 85"/>
                  <a:gd name="T3" fmla="*/ 0 h 91"/>
                  <a:gd name="T4" fmla="*/ 85 w 85"/>
                  <a:gd name="T5" fmla="*/ 79 h 91"/>
                  <a:gd name="T6" fmla="*/ 76 w 85"/>
                  <a:gd name="T7" fmla="*/ 91 h 91"/>
                  <a:gd name="T8" fmla="*/ 43 w 85"/>
                  <a:gd name="T9" fmla="*/ 7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1">
                    <a:moveTo>
                      <a:pt x="43" y="74"/>
                    </a:moveTo>
                    <a:cubicBezTo>
                      <a:pt x="29" y="51"/>
                      <a:pt x="16" y="28"/>
                      <a:pt x="0" y="0"/>
                    </a:cubicBezTo>
                    <a:cubicBezTo>
                      <a:pt x="53" y="7"/>
                      <a:pt x="73" y="40"/>
                      <a:pt x="85" y="79"/>
                    </a:cubicBezTo>
                    <a:cubicBezTo>
                      <a:pt x="85" y="82"/>
                      <a:pt x="79" y="87"/>
                      <a:pt x="76" y="91"/>
                    </a:cubicBezTo>
                    <a:cubicBezTo>
                      <a:pt x="65" y="85"/>
                      <a:pt x="54" y="80"/>
                      <a:pt x="43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37" name="Freeform 18">
                <a:extLst>
                  <a:ext uri="{FF2B5EF4-FFF2-40B4-BE49-F238E27FC236}">
                    <a16:creationId xmlns:a16="http://schemas.microsoft.com/office/drawing/2014/main" xmlns="" id="{AB886DB0-48E7-674F-A9E1-0F554A9C5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979" y="2443156"/>
                <a:ext cx="49378" cy="80980"/>
              </a:xfrm>
              <a:custGeom>
                <a:avLst/>
                <a:gdLst>
                  <a:gd name="T0" fmla="*/ 16 w 64"/>
                  <a:gd name="T1" fmla="*/ 105 h 105"/>
                  <a:gd name="T2" fmla="*/ 21 w 64"/>
                  <a:gd name="T3" fmla="*/ 28 h 105"/>
                  <a:gd name="T4" fmla="*/ 64 w 64"/>
                  <a:gd name="T5" fmla="*/ 0 h 105"/>
                  <a:gd name="T6" fmla="*/ 41 w 64"/>
                  <a:gd name="T7" fmla="*/ 79 h 105"/>
                  <a:gd name="T8" fmla="*/ 16 w 64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05">
                    <a:moveTo>
                      <a:pt x="16" y="105"/>
                    </a:moveTo>
                    <a:cubicBezTo>
                      <a:pt x="0" y="89"/>
                      <a:pt x="2" y="48"/>
                      <a:pt x="21" y="28"/>
                    </a:cubicBezTo>
                    <a:cubicBezTo>
                      <a:pt x="31" y="17"/>
                      <a:pt x="43" y="7"/>
                      <a:pt x="64" y="0"/>
                    </a:cubicBezTo>
                    <a:cubicBezTo>
                      <a:pt x="56" y="27"/>
                      <a:pt x="48" y="53"/>
                      <a:pt x="41" y="79"/>
                    </a:cubicBezTo>
                    <a:cubicBezTo>
                      <a:pt x="32" y="87"/>
                      <a:pt x="24" y="96"/>
                      <a:pt x="16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38" name="Freeform 19">
                <a:extLst>
                  <a:ext uri="{FF2B5EF4-FFF2-40B4-BE49-F238E27FC236}">
                    <a16:creationId xmlns:a16="http://schemas.microsoft.com/office/drawing/2014/main" xmlns="" id="{80F97BC5-43DA-C644-A070-2D2193958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195" y="2454019"/>
                <a:ext cx="87399" cy="39008"/>
              </a:xfrm>
              <a:custGeom>
                <a:avLst/>
                <a:gdLst>
                  <a:gd name="T0" fmla="*/ 31 w 114"/>
                  <a:gd name="T1" fmla="*/ 0 h 51"/>
                  <a:gd name="T2" fmla="*/ 114 w 114"/>
                  <a:gd name="T3" fmla="*/ 0 h 51"/>
                  <a:gd name="T4" fmla="*/ 0 w 114"/>
                  <a:gd name="T5" fmla="*/ 24 h 51"/>
                  <a:gd name="T6" fmla="*/ 31 w 114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51">
                    <a:moveTo>
                      <a:pt x="31" y="0"/>
                    </a:moveTo>
                    <a:cubicBezTo>
                      <a:pt x="58" y="0"/>
                      <a:pt x="85" y="0"/>
                      <a:pt x="114" y="0"/>
                    </a:cubicBezTo>
                    <a:cubicBezTo>
                      <a:pt x="72" y="44"/>
                      <a:pt x="36" y="51"/>
                      <a:pt x="0" y="24"/>
                    </a:cubicBezTo>
                    <a:cubicBezTo>
                      <a:pt x="11" y="16"/>
                      <a:pt x="21" y="8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39" name="Freeform 21">
                <a:extLst>
                  <a:ext uri="{FF2B5EF4-FFF2-40B4-BE49-F238E27FC236}">
                    <a16:creationId xmlns:a16="http://schemas.microsoft.com/office/drawing/2014/main" xmlns="" id="{CEF91B96-7746-E449-AACB-FED885CF1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971" y="3276654"/>
                <a:ext cx="82955" cy="56291"/>
              </a:xfrm>
              <a:custGeom>
                <a:avLst/>
                <a:gdLst>
                  <a:gd name="T0" fmla="*/ 108 w 108"/>
                  <a:gd name="T1" fmla="*/ 56 h 73"/>
                  <a:gd name="T2" fmla="*/ 0 w 108"/>
                  <a:gd name="T3" fmla="*/ 0 h 73"/>
                  <a:gd name="T4" fmla="*/ 77 w 108"/>
                  <a:gd name="T5" fmla="*/ 18 h 73"/>
                  <a:gd name="T6" fmla="*/ 108 w 108"/>
                  <a:gd name="T7" fmla="*/ 5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73">
                    <a:moveTo>
                      <a:pt x="108" y="56"/>
                    </a:moveTo>
                    <a:cubicBezTo>
                      <a:pt x="66" y="73"/>
                      <a:pt x="35" y="58"/>
                      <a:pt x="0" y="0"/>
                    </a:cubicBezTo>
                    <a:cubicBezTo>
                      <a:pt x="28" y="6"/>
                      <a:pt x="53" y="12"/>
                      <a:pt x="77" y="18"/>
                    </a:cubicBezTo>
                    <a:cubicBezTo>
                      <a:pt x="88" y="31"/>
                      <a:pt x="98" y="43"/>
                      <a:pt x="10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40" name="Freeform 22">
                <a:extLst>
                  <a:ext uri="{FF2B5EF4-FFF2-40B4-BE49-F238E27FC236}">
                    <a16:creationId xmlns:a16="http://schemas.microsoft.com/office/drawing/2014/main" xmlns="" id="{1068AA1A-1119-BD4F-8ED0-E0052A795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415" y="2539936"/>
                <a:ext cx="80980" cy="48390"/>
              </a:xfrm>
              <a:custGeom>
                <a:avLst/>
                <a:gdLst>
                  <a:gd name="T0" fmla="*/ 31 w 105"/>
                  <a:gd name="T1" fmla="*/ 15 h 63"/>
                  <a:gd name="T2" fmla="*/ 105 w 105"/>
                  <a:gd name="T3" fmla="*/ 0 h 63"/>
                  <a:gd name="T4" fmla="*/ 16 w 105"/>
                  <a:gd name="T5" fmla="*/ 63 h 63"/>
                  <a:gd name="T6" fmla="*/ 0 w 105"/>
                  <a:gd name="T7" fmla="*/ 53 h 63"/>
                  <a:gd name="T8" fmla="*/ 31 w 105"/>
                  <a:gd name="T9" fmla="*/ 1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63">
                    <a:moveTo>
                      <a:pt x="31" y="15"/>
                    </a:moveTo>
                    <a:cubicBezTo>
                      <a:pt x="55" y="11"/>
                      <a:pt x="79" y="6"/>
                      <a:pt x="105" y="0"/>
                    </a:cubicBezTo>
                    <a:cubicBezTo>
                      <a:pt x="88" y="43"/>
                      <a:pt x="57" y="60"/>
                      <a:pt x="16" y="63"/>
                    </a:cubicBezTo>
                    <a:cubicBezTo>
                      <a:pt x="11" y="63"/>
                      <a:pt x="5" y="56"/>
                      <a:pt x="0" y="53"/>
                    </a:cubicBezTo>
                    <a:cubicBezTo>
                      <a:pt x="10" y="40"/>
                      <a:pt x="20" y="28"/>
                      <a:pt x="3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41" name="Freeform 25">
                <a:extLst>
                  <a:ext uri="{FF2B5EF4-FFF2-40B4-BE49-F238E27FC236}">
                    <a16:creationId xmlns:a16="http://schemas.microsoft.com/office/drawing/2014/main" xmlns="" id="{1285B26F-1C20-824C-97A8-7CA49A2C7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636" y="3395160"/>
                <a:ext cx="76042" cy="65179"/>
              </a:xfrm>
              <a:custGeom>
                <a:avLst/>
                <a:gdLst>
                  <a:gd name="T0" fmla="*/ 63 w 99"/>
                  <a:gd name="T1" fmla="*/ 72 h 85"/>
                  <a:gd name="T2" fmla="*/ 0 w 99"/>
                  <a:gd name="T3" fmla="*/ 0 h 85"/>
                  <a:gd name="T4" fmla="*/ 97 w 99"/>
                  <a:gd name="T5" fmla="*/ 85 h 85"/>
                  <a:gd name="T6" fmla="*/ 63 w 99"/>
                  <a:gd name="T7" fmla="*/ 7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85">
                    <a:moveTo>
                      <a:pt x="63" y="72"/>
                    </a:moveTo>
                    <a:cubicBezTo>
                      <a:pt x="44" y="50"/>
                      <a:pt x="26" y="29"/>
                      <a:pt x="0" y="0"/>
                    </a:cubicBezTo>
                    <a:cubicBezTo>
                      <a:pt x="72" y="15"/>
                      <a:pt x="99" y="42"/>
                      <a:pt x="97" y="85"/>
                    </a:cubicBezTo>
                    <a:cubicBezTo>
                      <a:pt x="86" y="81"/>
                      <a:pt x="75" y="76"/>
                      <a:pt x="63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42" name="Freeform 27">
                <a:extLst>
                  <a:ext uri="{FF2B5EF4-FFF2-40B4-BE49-F238E27FC236}">
                    <a16:creationId xmlns:a16="http://schemas.microsoft.com/office/drawing/2014/main" xmlns="" id="{12DCBD1C-E0DF-5C44-AA16-A40D9B09E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120" y="2770037"/>
                <a:ext cx="46909" cy="92336"/>
              </a:xfrm>
              <a:custGeom>
                <a:avLst/>
                <a:gdLst>
                  <a:gd name="T0" fmla="*/ 45 w 61"/>
                  <a:gd name="T1" fmla="*/ 119 h 120"/>
                  <a:gd name="T2" fmla="*/ 20 w 61"/>
                  <a:gd name="T3" fmla="*/ 0 h 120"/>
                  <a:gd name="T4" fmla="*/ 45 w 61"/>
                  <a:gd name="T5" fmla="*/ 120 h 120"/>
                  <a:gd name="T6" fmla="*/ 45 w 61"/>
                  <a:gd name="T7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120">
                    <a:moveTo>
                      <a:pt x="45" y="119"/>
                    </a:moveTo>
                    <a:cubicBezTo>
                      <a:pt x="10" y="85"/>
                      <a:pt x="0" y="45"/>
                      <a:pt x="20" y="0"/>
                    </a:cubicBezTo>
                    <a:cubicBezTo>
                      <a:pt x="61" y="33"/>
                      <a:pt x="53" y="76"/>
                      <a:pt x="45" y="120"/>
                    </a:cubicBezTo>
                    <a:lnTo>
                      <a:pt x="45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43" name="Freeform 31">
                <a:extLst>
                  <a:ext uri="{FF2B5EF4-FFF2-40B4-BE49-F238E27FC236}">
                    <a16:creationId xmlns:a16="http://schemas.microsoft.com/office/drawing/2014/main" xmlns="" id="{9C0BED9B-3528-5646-882F-ADA4D6937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962" y="3211969"/>
                <a:ext cx="73573" cy="62216"/>
              </a:xfrm>
              <a:custGeom>
                <a:avLst/>
                <a:gdLst>
                  <a:gd name="T0" fmla="*/ 96 w 96"/>
                  <a:gd name="T1" fmla="*/ 69 h 81"/>
                  <a:gd name="T2" fmla="*/ 0 w 96"/>
                  <a:gd name="T3" fmla="*/ 0 h 81"/>
                  <a:gd name="T4" fmla="*/ 85 w 96"/>
                  <a:gd name="T5" fmla="*/ 48 h 81"/>
                  <a:gd name="T6" fmla="*/ 96 w 96"/>
                  <a:gd name="T7" fmla="*/ 6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81">
                    <a:moveTo>
                      <a:pt x="96" y="69"/>
                    </a:moveTo>
                    <a:cubicBezTo>
                      <a:pt x="55" y="81"/>
                      <a:pt x="25" y="63"/>
                      <a:pt x="0" y="0"/>
                    </a:cubicBezTo>
                    <a:cubicBezTo>
                      <a:pt x="28" y="16"/>
                      <a:pt x="57" y="32"/>
                      <a:pt x="85" y="48"/>
                    </a:cubicBezTo>
                    <a:cubicBezTo>
                      <a:pt x="89" y="55"/>
                      <a:pt x="92" y="62"/>
                      <a:pt x="96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44" name="Freeform 32">
                <a:extLst>
                  <a:ext uri="{FF2B5EF4-FFF2-40B4-BE49-F238E27FC236}">
                    <a16:creationId xmlns:a16="http://schemas.microsoft.com/office/drawing/2014/main" xmlns="" id="{83902B75-8FA1-0A4F-961E-58ED09603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1718" y="3422812"/>
                <a:ext cx="86905" cy="38515"/>
              </a:xfrm>
              <a:custGeom>
                <a:avLst/>
                <a:gdLst>
                  <a:gd name="T0" fmla="*/ 80 w 113"/>
                  <a:gd name="T1" fmla="*/ 0 h 50"/>
                  <a:gd name="T2" fmla="*/ 113 w 113"/>
                  <a:gd name="T3" fmla="*/ 17 h 50"/>
                  <a:gd name="T4" fmla="*/ 42 w 113"/>
                  <a:gd name="T5" fmla="*/ 37 h 50"/>
                  <a:gd name="T6" fmla="*/ 0 w 113"/>
                  <a:gd name="T7" fmla="*/ 5 h 50"/>
                  <a:gd name="T8" fmla="*/ 80 w 113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50">
                    <a:moveTo>
                      <a:pt x="80" y="0"/>
                    </a:moveTo>
                    <a:cubicBezTo>
                      <a:pt x="91" y="6"/>
                      <a:pt x="102" y="11"/>
                      <a:pt x="113" y="17"/>
                    </a:cubicBezTo>
                    <a:cubicBezTo>
                      <a:pt x="98" y="50"/>
                      <a:pt x="67" y="40"/>
                      <a:pt x="42" y="37"/>
                    </a:cubicBezTo>
                    <a:cubicBezTo>
                      <a:pt x="27" y="35"/>
                      <a:pt x="13" y="22"/>
                      <a:pt x="0" y="5"/>
                    </a:cubicBezTo>
                    <a:cubicBezTo>
                      <a:pt x="26" y="3"/>
                      <a:pt x="53" y="2"/>
                      <a:pt x="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45" name="Freeform 33">
                <a:extLst>
                  <a:ext uri="{FF2B5EF4-FFF2-40B4-BE49-F238E27FC236}">
                    <a16:creationId xmlns:a16="http://schemas.microsoft.com/office/drawing/2014/main" xmlns="" id="{992C7685-85E9-4541-9A5F-63F25DC77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020" y="2994706"/>
                <a:ext cx="52340" cy="79005"/>
              </a:xfrm>
              <a:custGeom>
                <a:avLst/>
                <a:gdLst>
                  <a:gd name="T0" fmla="*/ 63 w 68"/>
                  <a:gd name="T1" fmla="*/ 103 h 103"/>
                  <a:gd name="T2" fmla="*/ 0 w 68"/>
                  <a:gd name="T3" fmla="*/ 0 h 103"/>
                  <a:gd name="T4" fmla="*/ 68 w 68"/>
                  <a:gd name="T5" fmla="*/ 70 h 103"/>
                  <a:gd name="T6" fmla="*/ 63 w 68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103">
                    <a:moveTo>
                      <a:pt x="63" y="103"/>
                    </a:moveTo>
                    <a:cubicBezTo>
                      <a:pt x="17" y="87"/>
                      <a:pt x="8" y="73"/>
                      <a:pt x="0" y="0"/>
                    </a:cubicBezTo>
                    <a:cubicBezTo>
                      <a:pt x="26" y="27"/>
                      <a:pt x="47" y="49"/>
                      <a:pt x="68" y="70"/>
                    </a:cubicBezTo>
                    <a:cubicBezTo>
                      <a:pt x="66" y="81"/>
                      <a:pt x="65" y="92"/>
                      <a:pt x="6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46" name="Freeform 34">
                <a:extLst>
                  <a:ext uri="{FF2B5EF4-FFF2-40B4-BE49-F238E27FC236}">
                    <a16:creationId xmlns:a16="http://schemas.microsoft.com/office/drawing/2014/main" xmlns="" id="{962373AA-FF3B-8240-94A5-EFCAD5B73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89" y="3388248"/>
                <a:ext cx="95299" cy="37527"/>
              </a:xfrm>
              <a:custGeom>
                <a:avLst/>
                <a:gdLst>
                  <a:gd name="T0" fmla="*/ 124 w 124"/>
                  <a:gd name="T1" fmla="*/ 22 h 49"/>
                  <a:gd name="T2" fmla="*/ 0 w 124"/>
                  <a:gd name="T3" fmla="*/ 0 h 49"/>
                  <a:gd name="T4" fmla="*/ 87 w 124"/>
                  <a:gd name="T5" fmla="*/ 0 h 49"/>
                  <a:gd name="T6" fmla="*/ 124 w 124"/>
                  <a:gd name="T7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" h="49">
                    <a:moveTo>
                      <a:pt x="124" y="22"/>
                    </a:moveTo>
                    <a:cubicBezTo>
                      <a:pt x="86" y="49"/>
                      <a:pt x="56" y="45"/>
                      <a:pt x="0" y="0"/>
                    </a:cubicBezTo>
                    <a:cubicBezTo>
                      <a:pt x="33" y="0"/>
                      <a:pt x="60" y="0"/>
                      <a:pt x="87" y="0"/>
                    </a:cubicBezTo>
                    <a:cubicBezTo>
                      <a:pt x="99" y="7"/>
                      <a:pt x="112" y="15"/>
                      <a:pt x="1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47" name="Freeform 35">
                <a:extLst>
                  <a:ext uri="{FF2B5EF4-FFF2-40B4-BE49-F238E27FC236}">
                    <a16:creationId xmlns:a16="http://schemas.microsoft.com/office/drawing/2014/main" xmlns="" id="{6648D647-7FE0-2D4C-A8EF-59BF0D645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586" y="3328007"/>
                <a:ext cx="59747" cy="77029"/>
              </a:xfrm>
              <a:custGeom>
                <a:avLst/>
                <a:gdLst>
                  <a:gd name="T0" fmla="*/ 72 w 78"/>
                  <a:gd name="T1" fmla="*/ 100 h 100"/>
                  <a:gd name="T2" fmla="*/ 35 w 78"/>
                  <a:gd name="T3" fmla="*/ 78 h 100"/>
                  <a:gd name="T4" fmla="*/ 0 w 78"/>
                  <a:gd name="T5" fmla="*/ 0 h 100"/>
                  <a:gd name="T6" fmla="*/ 72 w 78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00">
                    <a:moveTo>
                      <a:pt x="72" y="100"/>
                    </a:moveTo>
                    <a:cubicBezTo>
                      <a:pt x="60" y="93"/>
                      <a:pt x="47" y="85"/>
                      <a:pt x="35" y="78"/>
                    </a:cubicBezTo>
                    <a:cubicBezTo>
                      <a:pt x="24" y="53"/>
                      <a:pt x="13" y="29"/>
                      <a:pt x="0" y="0"/>
                    </a:cubicBezTo>
                    <a:cubicBezTo>
                      <a:pt x="60" y="23"/>
                      <a:pt x="78" y="51"/>
                      <a:pt x="7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48" name="Freeform 36">
                <a:extLst>
                  <a:ext uri="{FF2B5EF4-FFF2-40B4-BE49-F238E27FC236}">
                    <a16:creationId xmlns:a16="http://schemas.microsoft.com/office/drawing/2014/main" xmlns="" id="{696A0FA7-B87B-254C-A9D0-BFBFFC2D0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9876" y="2396247"/>
                <a:ext cx="64191" cy="76042"/>
              </a:xfrm>
              <a:custGeom>
                <a:avLst/>
                <a:gdLst>
                  <a:gd name="T0" fmla="*/ 50 w 84"/>
                  <a:gd name="T1" fmla="*/ 75 h 99"/>
                  <a:gd name="T2" fmla="*/ 19 w 84"/>
                  <a:gd name="T3" fmla="*/ 99 h 99"/>
                  <a:gd name="T4" fmla="*/ 38 w 84"/>
                  <a:gd name="T5" fmla="*/ 22 h 99"/>
                  <a:gd name="T6" fmla="*/ 84 w 84"/>
                  <a:gd name="T7" fmla="*/ 0 h 99"/>
                  <a:gd name="T8" fmla="*/ 50 w 84"/>
                  <a:gd name="T9" fmla="*/ 7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9">
                    <a:moveTo>
                      <a:pt x="50" y="75"/>
                    </a:moveTo>
                    <a:cubicBezTo>
                      <a:pt x="40" y="83"/>
                      <a:pt x="30" y="91"/>
                      <a:pt x="19" y="99"/>
                    </a:cubicBezTo>
                    <a:cubicBezTo>
                      <a:pt x="0" y="67"/>
                      <a:pt x="20" y="44"/>
                      <a:pt x="38" y="22"/>
                    </a:cubicBezTo>
                    <a:cubicBezTo>
                      <a:pt x="48" y="11"/>
                      <a:pt x="64" y="4"/>
                      <a:pt x="84" y="0"/>
                    </a:cubicBezTo>
                    <a:cubicBezTo>
                      <a:pt x="73" y="25"/>
                      <a:pt x="62" y="50"/>
                      <a:pt x="5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49" name="Freeform 37">
                <a:extLst>
                  <a:ext uri="{FF2B5EF4-FFF2-40B4-BE49-F238E27FC236}">
                    <a16:creationId xmlns:a16="http://schemas.microsoft.com/office/drawing/2014/main" xmlns="" id="{7CA9A097-A4E7-8A43-986B-17B862218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203" y="2920146"/>
                <a:ext cx="54809" cy="84930"/>
              </a:xfrm>
              <a:custGeom>
                <a:avLst/>
                <a:gdLst>
                  <a:gd name="T0" fmla="*/ 23 w 71"/>
                  <a:gd name="T1" fmla="*/ 111 h 111"/>
                  <a:gd name="T2" fmla="*/ 52 w 71"/>
                  <a:gd name="T3" fmla="*/ 0 h 111"/>
                  <a:gd name="T4" fmla="*/ 23 w 71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111">
                    <a:moveTo>
                      <a:pt x="23" y="111"/>
                    </a:moveTo>
                    <a:cubicBezTo>
                      <a:pt x="0" y="63"/>
                      <a:pt x="24" y="31"/>
                      <a:pt x="52" y="0"/>
                    </a:cubicBezTo>
                    <a:cubicBezTo>
                      <a:pt x="71" y="46"/>
                      <a:pt x="68" y="57"/>
                      <a:pt x="23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50" name="Freeform 38">
                <a:extLst>
                  <a:ext uri="{FF2B5EF4-FFF2-40B4-BE49-F238E27FC236}">
                    <a16:creationId xmlns:a16="http://schemas.microsoft.com/office/drawing/2014/main" xmlns="" id="{F4D55E6F-8504-074E-9D77-D75224E4C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324" y="2491052"/>
                <a:ext cx="85423" cy="44440"/>
              </a:xfrm>
              <a:custGeom>
                <a:avLst/>
                <a:gdLst>
                  <a:gd name="T0" fmla="*/ 0 w 111"/>
                  <a:gd name="T1" fmla="*/ 43 h 58"/>
                  <a:gd name="T2" fmla="*/ 25 w 111"/>
                  <a:gd name="T3" fmla="*/ 17 h 58"/>
                  <a:gd name="T4" fmla="*/ 111 w 111"/>
                  <a:gd name="T5" fmla="*/ 0 h 58"/>
                  <a:gd name="T6" fmla="*/ 5 w 111"/>
                  <a:gd name="T7" fmla="*/ 53 h 58"/>
                  <a:gd name="T8" fmla="*/ 0 w 111"/>
                  <a:gd name="T9" fmla="*/ 4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58">
                    <a:moveTo>
                      <a:pt x="0" y="43"/>
                    </a:moveTo>
                    <a:cubicBezTo>
                      <a:pt x="8" y="34"/>
                      <a:pt x="16" y="25"/>
                      <a:pt x="25" y="17"/>
                    </a:cubicBezTo>
                    <a:cubicBezTo>
                      <a:pt x="51" y="12"/>
                      <a:pt x="77" y="6"/>
                      <a:pt x="111" y="0"/>
                    </a:cubicBezTo>
                    <a:cubicBezTo>
                      <a:pt x="83" y="47"/>
                      <a:pt x="47" y="58"/>
                      <a:pt x="5" y="53"/>
                    </a:cubicBezTo>
                    <a:cubicBezTo>
                      <a:pt x="3" y="53"/>
                      <a:pt x="2" y="46"/>
                      <a:pt x="0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51" name="Freeform 41">
                <a:extLst>
                  <a:ext uri="{FF2B5EF4-FFF2-40B4-BE49-F238E27FC236}">
                    <a16:creationId xmlns:a16="http://schemas.microsoft.com/office/drawing/2014/main" xmlns="" id="{647699B8-C55F-1A44-B959-EE1C1E522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112" y="2558700"/>
                <a:ext cx="34071" cy="86905"/>
              </a:xfrm>
              <a:custGeom>
                <a:avLst/>
                <a:gdLst>
                  <a:gd name="T0" fmla="*/ 32 w 44"/>
                  <a:gd name="T1" fmla="*/ 100 h 113"/>
                  <a:gd name="T2" fmla="*/ 14 w 44"/>
                  <a:gd name="T3" fmla="*/ 113 h 113"/>
                  <a:gd name="T4" fmla="*/ 44 w 44"/>
                  <a:gd name="T5" fmla="*/ 0 h 113"/>
                  <a:gd name="T6" fmla="*/ 39 w 44"/>
                  <a:gd name="T7" fmla="*/ 88 h 113"/>
                  <a:gd name="T8" fmla="*/ 32 w 44"/>
                  <a:gd name="T9" fmla="*/ 10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13">
                    <a:moveTo>
                      <a:pt x="32" y="100"/>
                    </a:moveTo>
                    <a:cubicBezTo>
                      <a:pt x="26" y="104"/>
                      <a:pt x="20" y="108"/>
                      <a:pt x="14" y="113"/>
                    </a:cubicBezTo>
                    <a:cubicBezTo>
                      <a:pt x="0" y="47"/>
                      <a:pt x="0" y="47"/>
                      <a:pt x="44" y="0"/>
                    </a:cubicBezTo>
                    <a:cubicBezTo>
                      <a:pt x="43" y="29"/>
                      <a:pt x="41" y="59"/>
                      <a:pt x="39" y="88"/>
                    </a:cubicBezTo>
                    <a:cubicBezTo>
                      <a:pt x="36" y="92"/>
                      <a:pt x="34" y="96"/>
                      <a:pt x="3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52" name="Freeform 42">
                <a:extLst>
                  <a:ext uri="{FF2B5EF4-FFF2-40B4-BE49-F238E27FC236}">
                    <a16:creationId xmlns:a16="http://schemas.microsoft.com/office/drawing/2014/main" xmlns="" id="{9884E2F3-F167-DA4B-B44D-DD1EE3348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922" y="3450464"/>
                <a:ext cx="97274" cy="37033"/>
              </a:xfrm>
              <a:custGeom>
                <a:avLst/>
                <a:gdLst>
                  <a:gd name="T0" fmla="*/ 93 w 127"/>
                  <a:gd name="T1" fmla="*/ 0 h 48"/>
                  <a:gd name="T2" fmla="*/ 127 w 127"/>
                  <a:gd name="T3" fmla="*/ 13 h 48"/>
                  <a:gd name="T4" fmla="*/ 0 w 127"/>
                  <a:gd name="T5" fmla="*/ 14 h 48"/>
                  <a:gd name="T6" fmla="*/ 93 w 12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48">
                    <a:moveTo>
                      <a:pt x="93" y="0"/>
                    </a:moveTo>
                    <a:cubicBezTo>
                      <a:pt x="105" y="4"/>
                      <a:pt x="116" y="9"/>
                      <a:pt x="127" y="13"/>
                    </a:cubicBezTo>
                    <a:cubicBezTo>
                      <a:pt x="94" y="46"/>
                      <a:pt x="61" y="48"/>
                      <a:pt x="0" y="14"/>
                    </a:cubicBezTo>
                    <a:cubicBezTo>
                      <a:pt x="38" y="8"/>
                      <a:pt x="65" y="4"/>
                      <a:pt x="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53" name="Freeform 43">
                <a:extLst>
                  <a:ext uri="{FF2B5EF4-FFF2-40B4-BE49-F238E27FC236}">
                    <a16:creationId xmlns:a16="http://schemas.microsoft.com/office/drawing/2014/main" xmlns="" id="{0F5E50F9-5ED5-B74D-B19D-463A5854A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804" y="2655481"/>
                <a:ext cx="73079" cy="64685"/>
              </a:xfrm>
              <a:custGeom>
                <a:avLst/>
                <a:gdLst>
                  <a:gd name="T0" fmla="*/ 0 w 95"/>
                  <a:gd name="T1" fmla="*/ 84 h 84"/>
                  <a:gd name="T2" fmla="*/ 95 w 95"/>
                  <a:gd name="T3" fmla="*/ 0 h 84"/>
                  <a:gd name="T4" fmla="*/ 1 w 95"/>
                  <a:gd name="T5" fmla="*/ 83 h 84"/>
                  <a:gd name="T6" fmla="*/ 0 w 95"/>
                  <a:gd name="T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84">
                    <a:moveTo>
                      <a:pt x="0" y="84"/>
                    </a:moveTo>
                    <a:cubicBezTo>
                      <a:pt x="50" y="13"/>
                      <a:pt x="50" y="13"/>
                      <a:pt x="95" y="0"/>
                    </a:cubicBezTo>
                    <a:cubicBezTo>
                      <a:pt x="83" y="52"/>
                      <a:pt x="50" y="76"/>
                      <a:pt x="1" y="83"/>
                    </a:cubicBez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54" name="Freeform 45">
                <a:extLst>
                  <a:ext uri="{FF2B5EF4-FFF2-40B4-BE49-F238E27FC236}">
                    <a16:creationId xmlns:a16="http://schemas.microsoft.com/office/drawing/2014/main" xmlns="" id="{437A5F07-BF53-5342-A448-526CA453D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8764" y="3283567"/>
                <a:ext cx="52340" cy="87893"/>
              </a:xfrm>
              <a:custGeom>
                <a:avLst/>
                <a:gdLst>
                  <a:gd name="T0" fmla="*/ 68 w 68"/>
                  <a:gd name="T1" fmla="*/ 114 h 114"/>
                  <a:gd name="T2" fmla="*/ 11 w 68"/>
                  <a:gd name="T3" fmla="*/ 0 h 114"/>
                  <a:gd name="T4" fmla="*/ 68 w 68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14">
                    <a:moveTo>
                      <a:pt x="68" y="114"/>
                    </a:moveTo>
                    <a:cubicBezTo>
                      <a:pt x="35" y="84"/>
                      <a:pt x="0" y="53"/>
                      <a:pt x="11" y="0"/>
                    </a:cubicBezTo>
                    <a:cubicBezTo>
                      <a:pt x="62" y="23"/>
                      <a:pt x="66" y="68"/>
                      <a:pt x="68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55" name="Freeform 46">
                <a:extLst>
                  <a:ext uri="{FF2B5EF4-FFF2-40B4-BE49-F238E27FC236}">
                    <a16:creationId xmlns:a16="http://schemas.microsoft.com/office/drawing/2014/main" xmlns="" id="{ADF4FCBE-D9B3-C147-B0C3-43C1B2323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327" y="2693995"/>
                <a:ext cx="38515" cy="91349"/>
              </a:xfrm>
              <a:custGeom>
                <a:avLst/>
                <a:gdLst>
                  <a:gd name="T0" fmla="*/ 33 w 50"/>
                  <a:gd name="T1" fmla="*/ 118 h 119"/>
                  <a:gd name="T2" fmla="*/ 3 w 50"/>
                  <a:gd name="T3" fmla="*/ 43 h 119"/>
                  <a:gd name="T4" fmla="*/ 16 w 50"/>
                  <a:gd name="T5" fmla="*/ 0 h 119"/>
                  <a:gd name="T6" fmla="*/ 32 w 50"/>
                  <a:gd name="T7" fmla="*/ 119 h 119"/>
                  <a:gd name="T8" fmla="*/ 33 w 50"/>
                  <a:gd name="T9" fmla="*/ 11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19">
                    <a:moveTo>
                      <a:pt x="33" y="118"/>
                    </a:moveTo>
                    <a:cubicBezTo>
                      <a:pt x="23" y="93"/>
                      <a:pt x="10" y="69"/>
                      <a:pt x="3" y="43"/>
                    </a:cubicBezTo>
                    <a:cubicBezTo>
                      <a:pt x="0" y="31"/>
                      <a:pt x="11" y="16"/>
                      <a:pt x="16" y="0"/>
                    </a:cubicBezTo>
                    <a:cubicBezTo>
                      <a:pt x="50" y="38"/>
                      <a:pt x="43" y="79"/>
                      <a:pt x="32" y="119"/>
                    </a:cubicBezTo>
                    <a:lnTo>
                      <a:pt x="33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56" name="Freeform 51">
                <a:extLst>
                  <a:ext uri="{FF2B5EF4-FFF2-40B4-BE49-F238E27FC236}">
                    <a16:creationId xmlns:a16="http://schemas.microsoft.com/office/drawing/2014/main" xmlns="" id="{6E62A42D-4941-B446-BEC5-4B16D4B46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410" y="2986312"/>
                <a:ext cx="40490" cy="87399"/>
              </a:xfrm>
              <a:custGeom>
                <a:avLst/>
                <a:gdLst>
                  <a:gd name="T0" fmla="*/ 0 w 53"/>
                  <a:gd name="T1" fmla="*/ 114 h 114"/>
                  <a:gd name="T2" fmla="*/ 5 w 53"/>
                  <a:gd name="T3" fmla="*/ 81 h 114"/>
                  <a:gd name="T4" fmla="*/ 24 w 53"/>
                  <a:gd name="T5" fmla="*/ 0 h 114"/>
                  <a:gd name="T6" fmla="*/ 0 w 53"/>
                  <a:gd name="T7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14">
                    <a:moveTo>
                      <a:pt x="0" y="114"/>
                    </a:moveTo>
                    <a:cubicBezTo>
                      <a:pt x="2" y="103"/>
                      <a:pt x="3" y="92"/>
                      <a:pt x="5" y="81"/>
                    </a:cubicBezTo>
                    <a:cubicBezTo>
                      <a:pt x="11" y="54"/>
                      <a:pt x="18" y="27"/>
                      <a:pt x="24" y="0"/>
                    </a:cubicBezTo>
                    <a:cubicBezTo>
                      <a:pt x="53" y="67"/>
                      <a:pt x="40" y="110"/>
                      <a:pt x="0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57" name="Freeform 52">
                <a:extLst>
                  <a:ext uri="{FF2B5EF4-FFF2-40B4-BE49-F238E27FC236}">
                    <a16:creationId xmlns:a16="http://schemas.microsoft.com/office/drawing/2014/main" xmlns="" id="{E5A922E9-730A-5E48-84AE-6F6865D9A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286" y="3334919"/>
                <a:ext cx="93818" cy="43452"/>
              </a:xfrm>
              <a:custGeom>
                <a:avLst/>
                <a:gdLst>
                  <a:gd name="T0" fmla="*/ 122 w 122"/>
                  <a:gd name="T1" fmla="*/ 47 h 56"/>
                  <a:gd name="T2" fmla="*/ 0 w 122"/>
                  <a:gd name="T3" fmla="*/ 5 h 56"/>
                  <a:gd name="T4" fmla="*/ 96 w 122"/>
                  <a:gd name="T5" fmla="*/ 32 h 56"/>
                  <a:gd name="T6" fmla="*/ 122 w 122"/>
                  <a:gd name="T7" fmla="*/ 47 h 56"/>
                  <a:gd name="T8" fmla="*/ 122 w 122"/>
                  <a:gd name="T9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56">
                    <a:moveTo>
                      <a:pt x="122" y="47"/>
                    </a:moveTo>
                    <a:cubicBezTo>
                      <a:pt x="75" y="56"/>
                      <a:pt x="31" y="54"/>
                      <a:pt x="0" y="5"/>
                    </a:cubicBezTo>
                    <a:cubicBezTo>
                      <a:pt x="38" y="1"/>
                      <a:pt x="71" y="0"/>
                      <a:pt x="96" y="32"/>
                    </a:cubicBezTo>
                    <a:cubicBezTo>
                      <a:pt x="102" y="39"/>
                      <a:pt x="113" y="42"/>
                      <a:pt x="122" y="47"/>
                    </a:cubicBezTo>
                    <a:cubicBezTo>
                      <a:pt x="122" y="47"/>
                      <a:pt x="122" y="47"/>
                      <a:pt x="1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58" name="Freeform 55">
                <a:extLst>
                  <a:ext uri="{FF2B5EF4-FFF2-40B4-BE49-F238E27FC236}">
                    <a16:creationId xmlns:a16="http://schemas.microsoft.com/office/drawing/2014/main" xmlns="" id="{7B0037DF-3012-C74A-8D64-C798FBF80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850" y="2587833"/>
                <a:ext cx="70117" cy="64685"/>
              </a:xfrm>
              <a:custGeom>
                <a:avLst/>
                <a:gdLst>
                  <a:gd name="T0" fmla="*/ 5 w 91"/>
                  <a:gd name="T1" fmla="*/ 62 h 84"/>
                  <a:gd name="T2" fmla="*/ 12 w 91"/>
                  <a:gd name="T3" fmla="*/ 50 h 84"/>
                  <a:gd name="T4" fmla="*/ 91 w 91"/>
                  <a:gd name="T5" fmla="*/ 0 h 84"/>
                  <a:gd name="T6" fmla="*/ 0 w 91"/>
                  <a:gd name="T7" fmla="*/ 84 h 84"/>
                  <a:gd name="T8" fmla="*/ 5 w 91"/>
                  <a:gd name="T9" fmla="*/ 6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4">
                    <a:moveTo>
                      <a:pt x="5" y="62"/>
                    </a:moveTo>
                    <a:cubicBezTo>
                      <a:pt x="7" y="58"/>
                      <a:pt x="9" y="54"/>
                      <a:pt x="12" y="50"/>
                    </a:cubicBezTo>
                    <a:cubicBezTo>
                      <a:pt x="36" y="35"/>
                      <a:pt x="61" y="19"/>
                      <a:pt x="91" y="0"/>
                    </a:cubicBezTo>
                    <a:cubicBezTo>
                      <a:pt x="76" y="60"/>
                      <a:pt x="68" y="67"/>
                      <a:pt x="0" y="84"/>
                    </a:cubicBezTo>
                    <a:cubicBezTo>
                      <a:pt x="2" y="77"/>
                      <a:pt x="3" y="70"/>
                      <a:pt x="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59" name="Freeform 58">
                <a:extLst>
                  <a:ext uri="{FF2B5EF4-FFF2-40B4-BE49-F238E27FC236}">
                    <a16:creationId xmlns:a16="http://schemas.microsoft.com/office/drawing/2014/main" xmlns="" id="{4584346E-1CD0-C34E-AEB0-69213CC62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314" y="3070748"/>
                <a:ext cx="61229" cy="74560"/>
              </a:xfrm>
              <a:custGeom>
                <a:avLst/>
                <a:gdLst>
                  <a:gd name="T0" fmla="*/ 71 w 80"/>
                  <a:gd name="T1" fmla="*/ 59 h 97"/>
                  <a:gd name="T2" fmla="*/ 80 w 80"/>
                  <a:gd name="T3" fmla="*/ 97 h 97"/>
                  <a:gd name="T4" fmla="*/ 0 w 80"/>
                  <a:gd name="T5" fmla="*/ 0 h 97"/>
                  <a:gd name="T6" fmla="*/ 72 w 80"/>
                  <a:gd name="T7" fmla="*/ 61 h 97"/>
                  <a:gd name="T8" fmla="*/ 71 w 80"/>
                  <a:gd name="T9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97">
                    <a:moveTo>
                      <a:pt x="71" y="59"/>
                    </a:moveTo>
                    <a:cubicBezTo>
                      <a:pt x="74" y="72"/>
                      <a:pt x="77" y="84"/>
                      <a:pt x="80" y="97"/>
                    </a:cubicBezTo>
                    <a:cubicBezTo>
                      <a:pt x="26" y="83"/>
                      <a:pt x="16" y="71"/>
                      <a:pt x="0" y="0"/>
                    </a:cubicBezTo>
                    <a:cubicBezTo>
                      <a:pt x="29" y="24"/>
                      <a:pt x="51" y="43"/>
                      <a:pt x="72" y="61"/>
                    </a:cubicBezTo>
                    <a:lnTo>
                      <a:pt x="71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0" name="Freeform 60">
                <a:extLst>
                  <a:ext uri="{FF2B5EF4-FFF2-40B4-BE49-F238E27FC236}">
                    <a16:creationId xmlns:a16="http://schemas.microsoft.com/office/drawing/2014/main" xmlns="" id="{92636D68-1F1A-E24A-8AC0-6C14245CE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315" y="3181354"/>
                <a:ext cx="36540" cy="83942"/>
              </a:xfrm>
              <a:custGeom>
                <a:avLst/>
                <a:gdLst>
                  <a:gd name="T0" fmla="*/ 29 w 48"/>
                  <a:gd name="T1" fmla="*/ 109 h 109"/>
                  <a:gd name="T2" fmla="*/ 18 w 48"/>
                  <a:gd name="T3" fmla="*/ 88 h 109"/>
                  <a:gd name="T4" fmla="*/ 0 w 48"/>
                  <a:gd name="T5" fmla="*/ 0 h 109"/>
                  <a:gd name="T6" fmla="*/ 43 w 48"/>
                  <a:gd name="T7" fmla="*/ 102 h 109"/>
                  <a:gd name="T8" fmla="*/ 29 w 48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09">
                    <a:moveTo>
                      <a:pt x="29" y="109"/>
                    </a:moveTo>
                    <a:cubicBezTo>
                      <a:pt x="25" y="102"/>
                      <a:pt x="22" y="95"/>
                      <a:pt x="18" y="88"/>
                    </a:cubicBezTo>
                    <a:cubicBezTo>
                      <a:pt x="12" y="59"/>
                      <a:pt x="6" y="29"/>
                      <a:pt x="0" y="0"/>
                    </a:cubicBezTo>
                    <a:cubicBezTo>
                      <a:pt x="48" y="24"/>
                      <a:pt x="48" y="62"/>
                      <a:pt x="43" y="102"/>
                    </a:cubicBezTo>
                    <a:cubicBezTo>
                      <a:pt x="43" y="105"/>
                      <a:pt x="34" y="107"/>
                      <a:pt x="29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1" name="Freeform 62">
                <a:extLst>
                  <a:ext uri="{FF2B5EF4-FFF2-40B4-BE49-F238E27FC236}">
                    <a16:creationId xmlns:a16="http://schemas.microsoft.com/office/drawing/2014/main" xmlns="" id="{2FADDC5B-9850-EB4B-B0E9-1AE9E9069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153" y="2851510"/>
                <a:ext cx="49871" cy="83942"/>
              </a:xfrm>
              <a:custGeom>
                <a:avLst/>
                <a:gdLst>
                  <a:gd name="T0" fmla="*/ 65 w 65"/>
                  <a:gd name="T1" fmla="*/ 5 h 109"/>
                  <a:gd name="T2" fmla="*/ 20 w 65"/>
                  <a:gd name="T3" fmla="*/ 109 h 109"/>
                  <a:gd name="T4" fmla="*/ 54 w 65"/>
                  <a:gd name="T5" fmla="*/ 0 h 109"/>
                  <a:gd name="T6" fmla="*/ 65 w 65"/>
                  <a:gd name="T7" fmla="*/ 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109">
                    <a:moveTo>
                      <a:pt x="65" y="5"/>
                    </a:moveTo>
                    <a:cubicBezTo>
                      <a:pt x="50" y="40"/>
                      <a:pt x="35" y="74"/>
                      <a:pt x="20" y="109"/>
                    </a:cubicBezTo>
                    <a:cubicBezTo>
                      <a:pt x="0" y="51"/>
                      <a:pt x="8" y="31"/>
                      <a:pt x="54" y="0"/>
                    </a:cubicBezTo>
                    <a:cubicBezTo>
                      <a:pt x="58" y="2"/>
                      <a:pt x="61" y="3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2" name="Freeform 64">
                <a:extLst>
                  <a:ext uri="{FF2B5EF4-FFF2-40B4-BE49-F238E27FC236}">
                    <a16:creationId xmlns:a16="http://schemas.microsoft.com/office/drawing/2014/main" xmlns="" id="{422C867B-40F9-224D-8745-71CB781C3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016" y="2716709"/>
                <a:ext cx="59747" cy="69623"/>
              </a:xfrm>
              <a:custGeom>
                <a:avLst/>
                <a:gdLst>
                  <a:gd name="T0" fmla="*/ 0 w 78"/>
                  <a:gd name="T1" fmla="*/ 89 h 90"/>
                  <a:gd name="T2" fmla="*/ 78 w 78"/>
                  <a:gd name="T3" fmla="*/ 0 h 90"/>
                  <a:gd name="T4" fmla="*/ 1 w 78"/>
                  <a:gd name="T5" fmla="*/ 88 h 90"/>
                  <a:gd name="T6" fmla="*/ 0 w 78"/>
                  <a:gd name="T7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90">
                    <a:moveTo>
                      <a:pt x="0" y="89"/>
                    </a:moveTo>
                    <a:cubicBezTo>
                      <a:pt x="17" y="51"/>
                      <a:pt x="31" y="11"/>
                      <a:pt x="78" y="0"/>
                    </a:cubicBezTo>
                    <a:cubicBezTo>
                      <a:pt x="70" y="59"/>
                      <a:pt x="43" y="90"/>
                      <a:pt x="1" y="88"/>
                    </a:cubicBezTo>
                    <a:cubicBezTo>
                      <a:pt x="1" y="88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3" name="Freeform 69">
                <a:extLst>
                  <a:ext uri="{FF2B5EF4-FFF2-40B4-BE49-F238E27FC236}">
                    <a16:creationId xmlns:a16="http://schemas.microsoft.com/office/drawing/2014/main" xmlns="" id="{BCB6B741-9887-2341-9646-4D335BDA9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72" y="2623385"/>
                <a:ext cx="47403" cy="96781"/>
              </a:xfrm>
              <a:custGeom>
                <a:avLst/>
                <a:gdLst>
                  <a:gd name="T0" fmla="*/ 29 w 62"/>
                  <a:gd name="T1" fmla="*/ 125 h 126"/>
                  <a:gd name="T2" fmla="*/ 35 w 62"/>
                  <a:gd name="T3" fmla="*/ 0 h 126"/>
                  <a:gd name="T4" fmla="*/ 28 w 62"/>
                  <a:gd name="T5" fmla="*/ 126 h 126"/>
                  <a:gd name="T6" fmla="*/ 29 w 62"/>
                  <a:gd name="T7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126">
                    <a:moveTo>
                      <a:pt x="29" y="125"/>
                    </a:moveTo>
                    <a:cubicBezTo>
                      <a:pt x="3" y="82"/>
                      <a:pt x="0" y="41"/>
                      <a:pt x="35" y="0"/>
                    </a:cubicBezTo>
                    <a:cubicBezTo>
                      <a:pt x="62" y="44"/>
                      <a:pt x="44" y="85"/>
                      <a:pt x="28" y="126"/>
                    </a:cubicBezTo>
                    <a:cubicBezTo>
                      <a:pt x="28" y="126"/>
                      <a:pt x="29" y="125"/>
                      <a:pt x="29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4" name="Freeform 70">
                <a:extLst>
                  <a:ext uri="{FF2B5EF4-FFF2-40B4-BE49-F238E27FC236}">
                    <a16:creationId xmlns:a16="http://schemas.microsoft.com/office/drawing/2014/main" xmlns="" id="{01ED5779-8E09-A643-AC39-90426A1F9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577" y="2491546"/>
                <a:ext cx="36540" cy="89374"/>
              </a:xfrm>
              <a:custGeom>
                <a:avLst/>
                <a:gdLst>
                  <a:gd name="T0" fmla="*/ 48 w 48"/>
                  <a:gd name="T1" fmla="*/ 78 h 116"/>
                  <a:gd name="T2" fmla="*/ 17 w 48"/>
                  <a:gd name="T3" fmla="*/ 116 h 116"/>
                  <a:gd name="T4" fmla="*/ 16 w 48"/>
                  <a:gd name="T5" fmla="*/ 38 h 116"/>
                  <a:gd name="T6" fmla="*/ 48 w 48"/>
                  <a:gd name="T7" fmla="*/ 0 h 116"/>
                  <a:gd name="T8" fmla="*/ 48 w 48"/>
                  <a:gd name="T9" fmla="*/ 7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6">
                    <a:moveTo>
                      <a:pt x="48" y="78"/>
                    </a:moveTo>
                    <a:cubicBezTo>
                      <a:pt x="37" y="91"/>
                      <a:pt x="27" y="103"/>
                      <a:pt x="17" y="116"/>
                    </a:cubicBezTo>
                    <a:cubicBezTo>
                      <a:pt x="1" y="98"/>
                      <a:pt x="0" y="60"/>
                      <a:pt x="16" y="38"/>
                    </a:cubicBezTo>
                    <a:cubicBezTo>
                      <a:pt x="23" y="27"/>
                      <a:pt x="32" y="18"/>
                      <a:pt x="48" y="0"/>
                    </a:cubicBezTo>
                    <a:cubicBezTo>
                      <a:pt x="48" y="32"/>
                      <a:pt x="48" y="55"/>
                      <a:pt x="48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5" name="Freeform 71">
                <a:extLst>
                  <a:ext uri="{FF2B5EF4-FFF2-40B4-BE49-F238E27FC236}">
                    <a16:creationId xmlns:a16="http://schemas.microsoft.com/office/drawing/2014/main" xmlns="" id="{7C617EAF-687C-8B48-AB7E-3452A4B59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684" y="2782875"/>
                <a:ext cx="56291" cy="79498"/>
              </a:xfrm>
              <a:custGeom>
                <a:avLst/>
                <a:gdLst>
                  <a:gd name="T0" fmla="*/ 0 w 73"/>
                  <a:gd name="T1" fmla="*/ 103 h 103"/>
                  <a:gd name="T2" fmla="*/ 73 w 73"/>
                  <a:gd name="T3" fmla="*/ 0 h 103"/>
                  <a:gd name="T4" fmla="*/ 0 w 73"/>
                  <a:gd name="T5" fmla="*/ 102 h 103"/>
                  <a:gd name="T6" fmla="*/ 0 w 73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103">
                    <a:moveTo>
                      <a:pt x="0" y="103"/>
                    </a:moveTo>
                    <a:cubicBezTo>
                      <a:pt x="15" y="62"/>
                      <a:pt x="23" y="17"/>
                      <a:pt x="73" y="0"/>
                    </a:cubicBezTo>
                    <a:cubicBezTo>
                      <a:pt x="71" y="51"/>
                      <a:pt x="52" y="88"/>
                      <a:pt x="0" y="102"/>
                    </a:cubicBezTo>
                    <a:cubicBezTo>
                      <a:pt x="0" y="102"/>
                      <a:pt x="0" y="103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6" name="Freeform 72">
                <a:extLst>
                  <a:ext uri="{FF2B5EF4-FFF2-40B4-BE49-F238E27FC236}">
                    <a16:creationId xmlns:a16="http://schemas.microsoft.com/office/drawing/2014/main" xmlns="" id="{94B2E110-AD7A-DE4F-9FE9-5905E8FE9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460" y="3149259"/>
                <a:ext cx="64685" cy="61229"/>
              </a:xfrm>
              <a:custGeom>
                <a:avLst/>
                <a:gdLst>
                  <a:gd name="T0" fmla="*/ 0 w 84"/>
                  <a:gd name="T1" fmla="*/ 0 h 80"/>
                  <a:gd name="T2" fmla="*/ 84 w 84"/>
                  <a:gd name="T3" fmla="*/ 80 h 80"/>
                  <a:gd name="T4" fmla="*/ 0 w 84"/>
                  <a:gd name="T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80">
                    <a:moveTo>
                      <a:pt x="0" y="0"/>
                    </a:moveTo>
                    <a:cubicBezTo>
                      <a:pt x="43" y="13"/>
                      <a:pt x="78" y="30"/>
                      <a:pt x="84" y="80"/>
                    </a:cubicBezTo>
                    <a:cubicBezTo>
                      <a:pt x="36" y="74"/>
                      <a:pt x="12" y="4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7" name="Freeform 75">
                <a:extLst>
                  <a:ext uri="{FF2B5EF4-FFF2-40B4-BE49-F238E27FC236}">
                    <a16:creationId xmlns:a16="http://schemas.microsoft.com/office/drawing/2014/main" xmlns="" id="{B384ABCE-96C8-A54E-85F8-B89D392C7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768" y="3231226"/>
                <a:ext cx="43946" cy="88386"/>
              </a:xfrm>
              <a:custGeom>
                <a:avLst/>
                <a:gdLst>
                  <a:gd name="T0" fmla="*/ 35 w 57"/>
                  <a:gd name="T1" fmla="*/ 115 h 115"/>
                  <a:gd name="T2" fmla="*/ 4 w 57"/>
                  <a:gd name="T3" fmla="*/ 77 h 115"/>
                  <a:gd name="T4" fmla="*/ 0 w 57"/>
                  <a:gd name="T5" fmla="*/ 0 h 115"/>
                  <a:gd name="T6" fmla="*/ 35 w 57"/>
                  <a:gd name="T7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115">
                    <a:moveTo>
                      <a:pt x="35" y="115"/>
                    </a:moveTo>
                    <a:cubicBezTo>
                      <a:pt x="25" y="102"/>
                      <a:pt x="15" y="90"/>
                      <a:pt x="4" y="77"/>
                    </a:cubicBezTo>
                    <a:cubicBezTo>
                      <a:pt x="3" y="53"/>
                      <a:pt x="2" y="28"/>
                      <a:pt x="0" y="0"/>
                    </a:cubicBezTo>
                    <a:cubicBezTo>
                      <a:pt x="49" y="42"/>
                      <a:pt x="57" y="73"/>
                      <a:pt x="35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8" name="Freeform 76">
                <a:extLst>
                  <a:ext uri="{FF2B5EF4-FFF2-40B4-BE49-F238E27FC236}">
                    <a16:creationId xmlns:a16="http://schemas.microsoft.com/office/drawing/2014/main" xmlns="" id="{6D37E9CE-47BE-C940-9486-782CF972A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675" y="2846079"/>
                <a:ext cx="49871" cy="85423"/>
              </a:xfrm>
              <a:custGeom>
                <a:avLst/>
                <a:gdLst>
                  <a:gd name="T0" fmla="*/ 45 w 65"/>
                  <a:gd name="T1" fmla="*/ 111 h 111"/>
                  <a:gd name="T2" fmla="*/ 10 w 65"/>
                  <a:gd name="T3" fmla="*/ 0 h 111"/>
                  <a:gd name="T4" fmla="*/ 45 w 65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111">
                    <a:moveTo>
                      <a:pt x="45" y="111"/>
                    </a:moveTo>
                    <a:cubicBezTo>
                      <a:pt x="9" y="82"/>
                      <a:pt x="0" y="46"/>
                      <a:pt x="10" y="0"/>
                    </a:cubicBezTo>
                    <a:cubicBezTo>
                      <a:pt x="44" y="31"/>
                      <a:pt x="65" y="64"/>
                      <a:pt x="45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9" name="Freeform 78">
                <a:extLst>
                  <a:ext uri="{FF2B5EF4-FFF2-40B4-BE49-F238E27FC236}">
                    <a16:creationId xmlns:a16="http://schemas.microsoft.com/office/drawing/2014/main" xmlns="" id="{244B58EC-8BC3-0343-B207-741A167B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630" y="3047541"/>
                <a:ext cx="39996" cy="96781"/>
              </a:xfrm>
              <a:custGeom>
                <a:avLst/>
                <a:gdLst>
                  <a:gd name="T0" fmla="*/ 1 w 52"/>
                  <a:gd name="T1" fmla="*/ 91 h 126"/>
                  <a:gd name="T2" fmla="*/ 16 w 52"/>
                  <a:gd name="T3" fmla="*/ 0 h 126"/>
                  <a:gd name="T4" fmla="*/ 23 w 52"/>
                  <a:gd name="T5" fmla="*/ 126 h 126"/>
                  <a:gd name="T6" fmla="*/ 0 w 52"/>
                  <a:gd name="T7" fmla="*/ 90 h 126"/>
                  <a:gd name="T8" fmla="*/ 1 w 52"/>
                  <a:gd name="T9" fmla="*/ 9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26">
                    <a:moveTo>
                      <a:pt x="1" y="91"/>
                    </a:moveTo>
                    <a:cubicBezTo>
                      <a:pt x="5" y="63"/>
                      <a:pt x="10" y="35"/>
                      <a:pt x="16" y="0"/>
                    </a:cubicBezTo>
                    <a:cubicBezTo>
                      <a:pt x="52" y="47"/>
                      <a:pt x="45" y="86"/>
                      <a:pt x="23" y="126"/>
                    </a:cubicBezTo>
                    <a:cubicBezTo>
                      <a:pt x="15" y="113"/>
                      <a:pt x="7" y="101"/>
                      <a:pt x="0" y="90"/>
                    </a:cubicBezTo>
                    <a:cubicBezTo>
                      <a:pt x="0" y="89"/>
                      <a:pt x="1" y="91"/>
                      <a:pt x="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0" name="Freeform 79">
                <a:extLst>
                  <a:ext uri="{FF2B5EF4-FFF2-40B4-BE49-F238E27FC236}">
                    <a16:creationId xmlns:a16="http://schemas.microsoft.com/office/drawing/2014/main" xmlns="" id="{4C05730C-1060-D74E-AAD1-2719757CD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331" y="3116669"/>
                <a:ext cx="43946" cy="90855"/>
              </a:xfrm>
              <a:custGeom>
                <a:avLst/>
                <a:gdLst>
                  <a:gd name="T0" fmla="*/ 22 w 57"/>
                  <a:gd name="T1" fmla="*/ 0 h 118"/>
                  <a:gd name="T2" fmla="*/ 36 w 57"/>
                  <a:gd name="T3" fmla="*/ 118 h 118"/>
                  <a:gd name="T4" fmla="*/ 22 w 57"/>
                  <a:gd name="T5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118">
                    <a:moveTo>
                      <a:pt x="22" y="0"/>
                    </a:moveTo>
                    <a:cubicBezTo>
                      <a:pt x="57" y="37"/>
                      <a:pt x="54" y="76"/>
                      <a:pt x="36" y="118"/>
                    </a:cubicBezTo>
                    <a:cubicBezTo>
                      <a:pt x="0" y="82"/>
                      <a:pt x="6" y="43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1" name="Freeform 81">
                <a:extLst>
                  <a:ext uri="{FF2B5EF4-FFF2-40B4-BE49-F238E27FC236}">
                    <a16:creationId xmlns:a16="http://schemas.microsoft.com/office/drawing/2014/main" xmlns="" id="{8B795AC1-D3AC-1C46-966C-D13BC893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713" y="2924590"/>
                <a:ext cx="52340" cy="82461"/>
              </a:xfrm>
              <a:custGeom>
                <a:avLst/>
                <a:gdLst>
                  <a:gd name="T0" fmla="*/ 14 w 68"/>
                  <a:gd name="T1" fmla="*/ 0 h 107"/>
                  <a:gd name="T2" fmla="*/ 58 w 68"/>
                  <a:gd name="T3" fmla="*/ 107 h 107"/>
                  <a:gd name="T4" fmla="*/ 14 w 68"/>
                  <a:gd name="T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07">
                    <a:moveTo>
                      <a:pt x="14" y="0"/>
                    </a:moveTo>
                    <a:cubicBezTo>
                      <a:pt x="53" y="26"/>
                      <a:pt x="68" y="60"/>
                      <a:pt x="58" y="107"/>
                    </a:cubicBezTo>
                    <a:cubicBezTo>
                      <a:pt x="25" y="79"/>
                      <a:pt x="0" y="5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72" name="组合 771">
              <a:extLst>
                <a:ext uri="{FF2B5EF4-FFF2-40B4-BE49-F238E27FC236}">
                  <a16:creationId xmlns:a16="http://schemas.microsoft.com/office/drawing/2014/main" xmlns="" id="{DEA93C2B-3483-4744-A423-4E37F239C2EA}"/>
                </a:ext>
              </a:extLst>
            </p:cNvPr>
            <p:cNvGrpSpPr/>
            <p:nvPr/>
          </p:nvGrpSpPr>
          <p:grpSpPr>
            <a:xfrm>
              <a:off x="3295568" y="4170581"/>
              <a:ext cx="473533" cy="1106557"/>
              <a:chOff x="2030648" y="2382421"/>
              <a:chExt cx="473533" cy="1106557"/>
            </a:xfr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</p:grpSpPr>
          <p:sp>
            <p:nvSpPr>
              <p:cNvPr id="773" name="Freeform 9">
                <a:extLst>
                  <a:ext uri="{FF2B5EF4-FFF2-40B4-BE49-F238E27FC236}">
                    <a16:creationId xmlns:a16="http://schemas.microsoft.com/office/drawing/2014/main" xmlns="" id="{E0B18906-C1AB-8543-AEDF-96DED3992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741" y="2846079"/>
                <a:ext cx="44440" cy="82461"/>
              </a:xfrm>
              <a:custGeom>
                <a:avLst/>
                <a:gdLst>
                  <a:gd name="T0" fmla="*/ 58 w 58"/>
                  <a:gd name="T1" fmla="*/ 61 h 107"/>
                  <a:gd name="T2" fmla="*/ 16 w 58"/>
                  <a:gd name="T3" fmla="*/ 107 h 107"/>
                  <a:gd name="T4" fmla="*/ 41 w 58"/>
                  <a:gd name="T5" fmla="*/ 3 h 107"/>
                  <a:gd name="T6" fmla="*/ 58 w 58"/>
                  <a:gd name="T7" fmla="*/ 5 h 107"/>
                  <a:gd name="T8" fmla="*/ 58 w 58"/>
                  <a:gd name="T9" fmla="*/ 6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7">
                    <a:moveTo>
                      <a:pt x="58" y="61"/>
                    </a:moveTo>
                    <a:cubicBezTo>
                      <a:pt x="45" y="76"/>
                      <a:pt x="31" y="90"/>
                      <a:pt x="16" y="107"/>
                    </a:cubicBezTo>
                    <a:cubicBezTo>
                      <a:pt x="0" y="65"/>
                      <a:pt x="13" y="32"/>
                      <a:pt x="41" y="3"/>
                    </a:cubicBezTo>
                    <a:cubicBezTo>
                      <a:pt x="43" y="0"/>
                      <a:pt x="52" y="4"/>
                      <a:pt x="58" y="5"/>
                    </a:cubicBezTo>
                    <a:cubicBezTo>
                      <a:pt x="58" y="24"/>
                      <a:pt x="58" y="42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4" name="Freeform 10">
                <a:extLst>
                  <a:ext uri="{FF2B5EF4-FFF2-40B4-BE49-F238E27FC236}">
                    <a16:creationId xmlns:a16="http://schemas.microsoft.com/office/drawing/2014/main" xmlns="" id="{CBA0FEC4-A7E0-F04B-933C-5F953CBED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310" y="2911258"/>
                <a:ext cx="49871" cy="95793"/>
              </a:xfrm>
              <a:custGeom>
                <a:avLst/>
                <a:gdLst>
                  <a:gd name="T0" fmla="*/ 65 w 65"/>
                  <a:gd name="T1" fmla="*/ 55 h 124"/>
                  <a:gd name="T2" fmla="*/ 15 w 65"/>
                  <a:gd name="T3" fmla="*/ 124 h 124"/>
                  <a:gd name="T4" fmla="*/ 65 w 65"/>
                  <a:gd name="T5" fmla="*/ 0 h 124"/>
                  <a:gd name="T6" fmla="*/ 65 w 65"/>
                  <a:gd name="T7" fmla="*/ 5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124">
                    <a:moveTo>
                      <a:pt x="65" y="55"/>
                    </a:moveTo>
                    <a:cubicBezTo>
                      <a:pt x="50" y="76"/>
                      <a:pt x="34" y="98"/>
                      <a:pt x="15" y="124"/>
                    </a:cubicBezTo>
                    <a:cubicBezTo>
                      <a:pt x="0" y="63"/>
                      <a:pt x="32" y="31"/>
                      <a:pt x="65" y="0"/>
                    </a:cubicBezTo>
                    <a:cubicBezTo>
                      <a:pt x="65" y="18"/>
                      <a:pt x="65" y="37"/>
                      <a:pt x="6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5" name="Freeform 12">
                <a:extLst>
                  <a:ext uri="{FF2B5EF4-FFF2-40B4-BE49-F238E27FC236}">
                    <a16:creationId xmlns:a16="http://schemas.microsoft.com/office/drawing/2014/main" xmlns="" id="{C824F9A5-21CE-394F-AADB-DF9A51A8C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8785" y="2382421"/>
                <a:ext cx="82955" cy="54809"/>
              </a:xfrm>
              <a:custGeom>
                <a:avLst/>
                <a:gdLst>
                  <a:gd name="T0" fmla="*/ 0 w 108"/>
                  <a:gd name="T1" fmla="*/ 6 h 71"/>
                  <a:gd name="T2" fmla="*/ 108 w 108"/>
                  <a:gd name="T3" fmla="*/ 67 h 71"/>
                  <a:gd name="T4" fmla="*/ 0 w 108"/>
                  <a:gd name="T5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71">
                    <a:moveTo>
                      <a:pt x="0" y="6"/>
                    </a:moveTo>
                    <a:cubicBezTo>
                      <a:pt x="53" y="0"/>
                      <a:pt x="83" y="28"/>
                      <a:pt x="108" y="67"/>
                    </a:cubicBezTo>
                    <a:cubicBezTo>
                      <a:pt x="50" y="71"/>
                      <a:pt x="39" y="6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6" name="Freeform 13">
                <a:extLst>
                  <a:ext uri="{FF2B5EF4-FFF2-40B4-BE49-F238E27FC236}">
                    <a16:creationId xmlns:a16="http://schemas.microsoft.com/office/drawing/2014/main" xmlns="" id="{1CCE1D95-7769-8149-ADE5-AF2D67528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998" y="2644123"/>
                <a:ext cx="71598" cy="68141"/>
              </a:xfrm>
              <a:custGeom>
                <a:avLst/>
                <a:gdLst>
                  <a:gd name="T0" fmla="*/ 93 w 93"/>
                  <a:gd name="T1" fmla="*/ 77 h 89"/>
                  <a:gd name="T2" fmla="*/ 78 w 93"/>
                  <a:gd name="T3" fmla="*/ 87 h 89"/>
                  <a:gd name="T4" fmla="*/ 0 w 93"/>
                  <a:gd name="T5" fmla="*/ 0 h 89"/>
                  <a:gd name="T6" fmla="*/ 82 w 93"/>
                  <a:gd name="T7" fmla="*/ 49 h 89"/>
                  <a:gd name="T8" fmla="*/ 93 w 93"/>
                  <a:gd name="T9" fmla="*/ 7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89">
                    <a:moveTo>
                      <a:pt x="93" y="77"/>
                    </a:moveTo>
                    <a:cubicBezTo>
                      <a:pt x="88" y="81"/>
                      <a:pt x="81" y="89"/>
                      <a:pt x="78" y="87"/>
                    </a:cubicBezTo>
                    <a:cubicBezTo>
                      <a:pt x="35" y="74"/>
                      <a:pt x="27" y="65"/>
                      <a:pt x="0" y="0"/>
                    </a:cubicBezTo>
                    <a:cubicBezTo>
                      <a:pt x="33" y="20"/>
                      <a:pt x="57" y="35"/>
                      <a:pt x="82" y="49"/>
                    </a:cubicBezTo>
                    <a:cubicBezTo>
                      <a:pt x="85" y="59"/>
                      <a:pt x="89" y="68"/>
                      <a:pt x="93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7" name="Freeform 14">
                <a:extLst>
                  <a:ext uri="{FF2B5EF4-FFF2-40B4-BE49-F238E27FC236}">
                    <a16:creationId xmlns:a16="http://schemas.microsoft.com/office/drawing/2014/main" xmlns="" id="{F23A22BA-80C4-6E46-83CA-6456CA190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511" y="3326525"/>
                <a:ext cx="58759" cy="79498"/>
              </a:xfrm>
              <a:custGeom>
                <a:avLst/>
                <a:gdLst>
                  <a:gd name="T0" fmla="*/ 11 w 77"/>
                  <a:gd name="T1" fmla="*/ 103 h 103"/>
                  <a:gd name="T2" fmla="*/ 77 w 77"/>
                  <a:gd name="T3" fmla="*/ 0 h 103"/>
                  <a:gd name="T4" fmla="*/ 56 w 77"/>
                  <a:gd name="T5" fmla="*/ 76 h 103"/>
                  <a:gd name="T6" fmla="*/ 11 w 77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03">
                    <a:moveTo>
                      <a:pt x="11" y="103"/>
                    </a:moveTo>
                    <a:cubicBezTo>
                      <a:pt x="0" y="63"/>
                      <a:pt x="19" y="32"/>
                      <a:pt x="77" y="0"/>
                    </a:cubicBezTo>
                    <a:cubicBezTo>
                      <a:pt x="69" y="28"/>
                      <a:pt x="62" y="52"/>
                      <a:pt x="56" y="76"/>
                    </a:cubicBezTo>
                    <a:cubicBezTo>
                      <a:pt x="41" y="85"/>
                      <a:pt x="26" y="94"/>
                      <a:pt x="11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8" name="Freeform 16">
                <a:extLst>
                  <a:ext uri="{FF2B5EF4-FFF2-40B4-BE49-F238E27FC236}">
                    <a16:creationId xmlns:a16="http://schemas.microsoft.com/office/drawing/2014/main" xmlns="" id="{BA809FB7-B91C-124E-A1F8-B88F89EF9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438" y="2977424"/>
                <a:ext cx="44440" cy="93324"/>
              </a:xfrm>
              <a:custGeom>
                <a:avLst/>
                <a:gdLst>
                  <a:gd name="T0" fmla="*/ 55 w 58"/>
                  <a:gd name="T1" fmla="*/ 103 h 121"/>
                  <a:gd name="T2" fmla="*/ 40 w 58"/>
                  <a:gd name="T3" fmla="*/ 121 h 121"/>
                  <a:gd name="T4" fmla="*/ 26 w 58"/>
                  <a:gd name="T5" fmla="*/ 0 h 121"/>
                  <a:gd name="T6" fmla="*/ 58 w 58"/>
                  <a:gd name="T7" fmla="*/ 79 h 121"/>
                  <a:gd name="T8" fmla="*/ 55 w 58"/>
                  <a:gd name="T9" fmla="*/ 10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21">
                    <a:moveTo>
                      <a:pt x="55" y="103"/>
                    </a:moveTo>
                    <a:cubicBezTo>
                      <a:pt x="50" y="109"/>
                      <a:pt x="45" y="115"/>
                      <a:pt x="40" y="121"/>
                    </a:cubicBezTo>
                    <a:cubicBezTo>
                      <a:pt x="11" y="85"/>
                      <a:pt x="0" y="49"/>
                      <a:pt x="26" y="0"/>
                    </a:cubicBezTo>
                    <a:cubicBezTo>
                      <a:pt x="38" y="29"/>
                      <a:pt x="48" y="54"/>
                      <a:pt x="58" y="79"/>
                    </a:cubicBezTo>
                    <a:cubicBezTo>
                      <a:pt x="57" y="87"/>
                      <a:pt x="56" y="95"/>
                      <a:pt x="55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9" name="Freeform 17">
                <a:extLst>
                  <a:ext uri="{FF2B5EF4-FFF2-40B4-BE49-F238E27FC236}">
                    <a16:creationId xmlns:a16="http://schemas.microsoft.com/office/drawing/2014/main" xmlns="" id="{19922524-CE84-BF41-AC5A-F71B3C438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308" y="2389334"/>
                <a:ext cx="56784" cy="75548"/>
              </a:xfrm>
              <a:custGeom>
                <a:avLst/>
                <a:gdLst>
                  <a:gd name="T0" fmla="*/ 28 w 74"/>
                  <a:gd name="T1" fmla="*/ 76 h 98"/>
                  <a:gd name="T2" fmla="*/ 0 w 74"/>
                  <a:gd name="T3" fmla="*/ 0 h 98"/>
                  <a:gd name="T4" fmla="*/ 74 w 74"/>
                  <a:gd name="T5" fmla="*/ 98 h 98"/>
                  <a:gd name="T6" fmla="*/ 48 w 74"/>
                  <a:gd name="T7" fmla="*/ 89 h 98"/>
                  <a:gd name="T8" fmla="*/ 28 w 74"/>
                  <a:gd name="T9" fmla="*/ 7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98">
                    <a:moveTo>
                      <a:pt x="28" y="76"/>
                    </a:moveTo>
                    <a:cubicBezTo>
                      <a:pt x="19" y="52"/>
                      <a:pt x="10" y="28"/>
                      <a:pt x="0" y="0"/>
                    </a:cubicBezTo>
                    <a:cubicBezTo>
                      <a:pt x="60" y="30"/>
                      <a:pt x="64" y="36"/>
                      <a:pt x="74" y="98"/>
                    </a:cubicBezTo>
                    <a:cubicBezTo>
                      <a:pt x="65" y="95"/>
                      <a:pt x="57" y="92"/>
                      <a:pt x="48" y="89"/>
                    </a:cubicBezTo>
                    <a:cubicBezTo>
                      <a:pt x="42" y="85"/>
                      <a:pt x="35" y="81"/>
                      <a:pt x="28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80" name="Freeform 20">
                <a:extLst>
                  <a:ext uri="{FF2B5EF4-FFF2-40B4-BE49-F238E27FC236}">
                    <a16:creationId xmlns:a16="http://schemas.microsoft.com/office/drawing/2014/main" xmlns="" id="{02311172-B047-F345-AD36-644618468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31" y="2447600"/>
                <a:ext cx="92830" cy="36540"/>
              </a:xfrm>
              <a:custGeom>
                <a:avLst/>
                <a:gdLst>
                  <a:gd name="T0" fmla="*/ 82 w 121"/>
                  <a:gd name="T1" fmla="*/ 0 h 47"/>
                  <a:gd name="T2" fmla="*/ 102 w 121"/>
                  <a:gd name="T3" fmla="*/ 13 h 47"/>
                  <a:gd name="T4" fmla="*/ 121 w 121"/>
                  <a:gd name="T5" fmla="*/ 36 h 47"/>
                  <a:gd name="T6" fmla="*/ 0 w 121"/>
                  <a:gd name="T7" fmla="*/ 0 h 47"/>
                  <a:gd name="T8" fmla="*/ 82 w 12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7">
                    <a:moveTo>
                      <a:pt x="82" y="0"/>
                    </a:moveTo>
                    <a:cubicBezTo>
                      <a:pt x="89" y="5"/>
                      <a:pt x="96" y="9"/>
                      <a:pt x="102" y="13"/>
                    </a:cubicBezTo>
                    <a:cubicBezTo>
                      <a:pt x="108" y="20"/>
                      <a:pt x="114" y="27"/>
                      <a:pt x="121" y="36"/>
                    </a:cubicBezTo>
                    <a:cubicBezTo>
                      <a:pt x="78" y="45"/>
                      <a:pt x="39" y="47"/>
                      <a:pt x="0" y="0"/>
                    </a:cubicBezTo>
                    <a:cubicBezTo>
                      <a:pt x="33" y="0"/>
                      <a:pt x="57" y="0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81" name="Freeform 23">
                <a:extLst>
                  <a:ext uri="{FF2B5EF4-FFF2-40B4-BE49-F238E27FC236}">
                    <a16:creationId xmlns:a16="http://schemas.microsoft.com/office/drawing/2014/main" xmlns="" id="{5E7B318F-2075-074C-A33A-DFDA01066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648" y="3452932"/>
                <a:ext cx="95793" cy="36046"/>
              </a:xfrm>
              <a:custGeom>
                <a:avLst/>
                <a:gdLst>
                  <a:gd name="T0" fmla="*/ 41 w 125"/>
                  <a:gd name="T1" fmla="*/ 0 h 47"/>
                  <a:gd name="T2" fmla="*/ 125 w 125"/>
                  <a:gd name="T3" fmla="*/ 8 h 47"/>
                  <a:gd name="T4" fmla="*/ 0 w 125"/>
                  <a:gd name="T5" fmla="*/ 10 h 47"/>
                  <a:gd name="T6" fmla="*/ 41 w 125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47">
                    <a:moveTo>
                      <a:pt x="41" y="0"/>
                    </a:moveTo>
                    <a:cubicBezTo>
                      <a:pt x="67" y="3"/>
                      <a:pt x="94" y="5"/>
                      <a:pt x="125" y="8"/>
                    </a:cubicBezTo>
                    <a:cubicBezTo>
                      <a:pt x="88" y="46"/>
                      <a:pt x="41" y="47"/>
                      <a:pt x="0" y="10"/>
                    </a:cubicBezTo>
                    <a:cubicBezTo>
                      <a:pt x="14" y="6"/>
                      <a:pt x="27" y="3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82" name="Freeform 24">
                <a:extLst>
                  <a:ext uri="{FF2B5EF4-FFF2-40B4-BE49-F238E27FC236}">
                    <a16:creationId xmlns:a16="http://schemas.microsoft.com/office/drawing/2014/main" xmlns="" id="{81F5B76F-40D2-BC4D-A97A-74B706E96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648" y="3394173"/>
                <a:ext cx="73573" cy="66166"/>
              </a:xfrm>
              <a:custGeom>
                <a:avLst/>
                <a:gdLst>
                  <a:gd name="T0" fmla="*/ 41 w 96"/>
                  <a:gd name="T1" fmla="*/ 76 h 86"/>
                  <a:gd name="T2" fmla="*/ 0 w 96"/>
                  <a:gd name="T3" fmla="*/ 86 h 86"/>
                  <a:gd name="T4" fmla="*/ 96 w 96"/>
                  <a:gd name="T5" fmla="*/ 0 h 86"/>
                  <a:gd name="T6" fmla="*/ 41 w 96"/>
                  <a:gd name="T7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86">
                    <a:moveTo>
                      <a:pt x="41" y="76"/>
                    </a:moveTo>
                    <a:cubicBezTo>
                      <a:pt x="27" y="79"/>
                      <a:pt x="14" y="82"/>
                      <a:pt x="0" y="86"/>
                    </a:cubicBezTo>
                    <a:cubicBezTo>
                      <a:pt x="7" y="37"/>
                      <a:pt x="27" y="18"/>
                      <a:pt x="96" y="0"/>
                    </a:cubicBezTo>
                    <a:cubicBezTo>
                      <a:pt x="75" y="29"/>
                      <a:pt x="58" y="53"/>
                      <a:pt x="41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83" name="Freeform 26">
                <a:extLst>
                  <a:ext uri="{FF2B5EF4-FFF2-40B4-BE49-F238E27FC236}">
                    <a16:creationId xmlns:a16="http://schemas.microsoft.com/office/drawing/2014/main" xmlns="" id="{3DB684FC-E4D3-0647-889C-169E52647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6903" y="2989768"/>
                <a:ext cx="51353" cy="84930"/>
              </a:xfrm>
              <a:custGeom>
                <a:avLst/>
                <a:gdLst>
                  <a:gd name="T0" fmla="*/ 0 w 67"/>
                  <a:gd name="T1" fmla="*/ 87 h 110"/>
                  <a:gd name="T2" fmla="*/ 3 w 67"/>
                  <a:gd name="T3" fmla="*/ 63 h 110"/>
                  <a:gd name="T4" fmla="*/ 63 w 67"/>
                  <a:gd name="T5" fmla="*/ 0 h 110"/>
                  <a:gd name="T6" fmla="*/ 0 w 67"/>
                  <a:gd name="T7" fmla="*/ 110 h 110"/>
                  <a:gd name="T8" fmla="*/ 0 w 67"/>
                  <a:gd name="T9" fmla="*/ 8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10">
                    <a:moveTo>
                      <a:pt x="0" y="87"/>
                    </a:moveTo>
                    <a:cubicBezTo>
                      <a:pt x="1" y="79"/>
                      <a:pt x="2" y="71"/>
                      <a:pt x="3" y="63"/>
                    </a:cubicBezTo>
                    <a:cubicBezTo>
                      <a:pt x="21" y="44"/>
                      <a:pt x="40" y="24"/>
                      <a:pt x="63" y="0"/>
                    </a:cubicBezTo>
                    <a:cubicBezTo>
                      <a:pt x="67" y="56"/>
                      <a:pt x="43" y="87"/>
                      <a:pt x="0" y="110"/>
                    </a:cubicBezTo>
                    <a:cubicBezTo>
                      <a:pt x="0" y="101"/>
                      <a:pt x="0" y="94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84" name="Freeform 28">
                <a:extLst>
                  <a:ext uri="{FF2B5EF4-FFF2-40B4-BE49-F238E27FC236}">
                    <a16:creationId xmlns:a16="http://schemas.microsoft.com/office/drawing/2014/main" xmlns="" id="{3CE88CBE-3DD0-E34B-B4CD-B7643F38D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296" y="3282085"/>
                <a:ext cx="56784" cy="84436"/>
              </a:xfrm>
              <a:custGeom>
                <a:avLst/>
                <a:gdLst>
                  <a:gd name="T0" fmla="*/ 21 w 74"/>
                  <a:gd name="T1" fmla="*/ 110 h 110"/>
                  <a:gd name="T2" fmla="*/ 30 w 74"/>
                  <a:gd name="T3" fmla="*/ 32 h 110"/>
                  <a:gd name="T4" fmla="*/ 64 w 74"/>
                  <a:gd name="T5" fmla="*/ 0 h 110"/>
                  <a:gd name="T6" fmla="*/ 74 w 74"/>
                  <a:gd name="T7" fmla="*/ 6 h 110"/>
                  <a:gd name="T8" fmla="*/ 40 w 74"/>
                  <a:gd name="T9" fmla="*/ 91 h 110"/>
                  <a:gd name="T10" fmla="*/ 21 w 74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10">
                    <a:moveTo>
                      <a:pt x="21" y="110"/>
                    </a:moveTo>
                    <a:cubicBezTo>
                      <a:pt x="0" y="82"/>
                      <a:pt x="14" y="55"/>
                      <a:pt x="30" y="32"/>
                    </a:cubicBezTo>
                    <a:cubicBezTo>
                      <a:pt x="38" y="19"/>
                      <a:pt x="52" y="11"/>
                      <a:pt x="64" y="0"/>
                    </a:cubicBezTo>
                    <a:cubicBezTo>
                      <a:pt x="68" y="2"/>
                      <a:pt x="71" y="4"/>
                      <a:pt x="74" y="6"/>
                    </a:cubicBezTo>
                    <a:cubicBezTo>
                      <a:pt x="63" y="34"/>
                      <a:pt x="51" y="63"/>
                      <a:pt x="40" y="91"/>
                    </a:cubicBezTo>
                    <a:cubicBezTo>
                      <a:pt x="33" y="98"/>
                      <a:pt x="27" y="104"/>
                      <a:pt x="21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85" name="Freeform 29">
                <a:extLst>
                  <a:ext uri="{FF2B5EF4-FFF2-40B4-BE49-F238E27FC236}">
                    <a16:creationId xmlns:a16="http://schemas.microsoft.com/office/drawing/2014/main" xmlns="" id="{7AF3AF6B-337A-6245-A9D2-B11D841C7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3828" y="2496978"/>
                <a:ext cx="42465" cy="77029"/>
              </a:xfrm>
              <a:custGeom>
                <a:avLst/>
                <a:gdLst>
                  <a:gd name="T0" fmla="*/ 28 w 55"/>
                  <a:gd name="T1" fmla="*/ 88 h 100"/>
                  <a:gd name="T2" fmla="*/ 0 w 55"/>
                  <a:gd name="T3" fmla="*/ 0 h 100"/>
                  <a:gd name="T4" fmla="*/ 53 w 55"/>
                  <a:gd name="T5" fmla="*/ 96 h 100"/>
                  <a:gd name="T6" fmla="*/ 39 w 55"/>
                  <a:gd name="T7" fmla="*/ 100 h 100"/>
                  <a:gd name="T8" fmla="*/ 28 w 55"/>
                  <a:gd name="T9" fmla="*/ 8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0">
                    <a:moveTo>
                      <a:pt x="28" y="88"/>
                    </a:moveTo>
                    <a:cubicBezTo>
                      <a:pt x="19" y="59"/>
                      <a:pt x="9" y="29"/>
                      <a:pt x="0" y="0"/>
                    </a:cubicBezTo>
                    <a:cubicBezTo>
                      <a:pt x="50" y="18"/>
                      <a:pt x="55" y="56"/>
                      <a:pt x="53" y="96"/>
                    </a:cubicBezTo>
                    <a:cubicBezTo>
                      <a:pt x="52" y="98"/>
                      <a:pt x="44" y="99"/>
                      <a:pt x="39" y="100"/>
                    </a:cubicBezTo>
                    <a:cubicBezTo>
                      <a:pt x="35" y="96"/>
                      <a:pt x="32" y="92"/>
                      <a:pt x="28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86" name="Freeform 30">
                <a:extLst>
                  <a:ext uri="{FF2B5EF4-FFF2-40B4-BE49-F238E27FC236}">
                    <a16:creationId xmlns:a16="http://schemas.microsoft.com/office/drawing/2014/main" xmlns="" id="{A7D74762-43AB-DC45-953D-B5C0A2EDD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574" y="3232214"/>
                <a:ext cx="38515" cy="86905"/>
              </a:xfrm>
              <a:custGeom>
                <a:avLst/>
                <a:gdLst>
                  <a:gd name="T0" fmla="*/ 39 w 50"/>
                  <a:gd name="T1" fmla="*/ 87 h 113"/>
                  <a:gd name="T2" fmla="*/ 11 w 50"/>
                  <a:gd name="T3" fmla="*/ 113 h 113"/>
                  <a:gd name="T4" fmla="*/ 50 w 50"/>
                  <a:gd name="T5" fmla="*/ 0 h 113"/>
                  <a:gd name="T6" fmla="*/ 50 w 50"/>
                  <a:gd name="T7" fmla="*/ 76 h 113"/>
                  <a:gd name="T8" fmla="*/ 39 w 50"/>
                  <a:gd name="T9" fmla="*/ 8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13">
                    <a:moveTo>
                      <a:pt x="39" y="87"/>
                    </a:moveTo>
                    <a:cubicBezTo>
                      <a:pt x="30" y="95"/>
                      <a:pt x="22" y="103"/>
                      <a:pt x="11" y="113"/>
                    </a:cubicBezTo>
                    <a:cubicBezTo>
                      <a:pt x="0" y="66"/>
                      <a:pt x="10" y="30"/>
                      <a:pt x="50" y="0"/>
                    </a:cubicBezTo>
                    <a:cubicBezTo>
                      <a:pt x="50" y="27"/>
                      <a:pt x="50" y="52"/>
                      <a:pt x="50" y="76"/>
                    </a:cubicBezTo>
                    <a:cubicBezTo>
                      <a:pt x="46" y="80"/>
                      <a:pt x="43" y="83"/>
                      <a:pt x="39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87" name="Freeform 39">
                <a:extLst>
                  <a:ext uri="{FF2B5EF4-FFF2-40B4-BE49-F238E27FC236}">
                    <a16:creationId xmlns:a16="http://schemas.microsoft.com/office/drawing/2014/main" xmlns="" id="{A1B5F33C-0927-A74B-BA9A-A61F164A9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338" y="3276654"/>
                <a:ext cx="78017" cy="49378"/>
              </a:xfrm>
              <a:custGeom>
                <a:avLst/>
                <a:gdLst>
                  <a:gd name="T0" fmla="*/ 15 w 102"/>
                  <a:gd name="T1" fmla="*/ 29 h 64"/>
                  <a:gd name="T2" fmla="*/ 26 w 102"/>
                  <a:gd name="T3" fmla="*/ 18 h 64"/>
                  <a:gd name="T4" fmla="*/ 102 w 102"/>
                  <a:gd name="T5" fmla="*/ 0 h 64"/>
                  <a:gd name="T6" fmla="*/ 0 w 102"/>
                  <a:gd name="T7" fmla="*/ 63 h 64"/>
                  <a:gd name="T8" fmla="*/ 15 w 102"/>
                  <a:gd name="T9" fmla="*/ 2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64">
                    <a:moveTo>
                      <a:pt x="15" y="29"/>
                    </a:moveTo>
                    <a:cubicBezTo>
                      <a:pt x="19" y="25"/>
                      <a:pt x="22" y="22"/>
                      <a:pt x="26" y="18"/>
                    </a:cubicBezTo>
                    <a:cubicBezTo>
                      <a:pt x="50" y="12"/>
                      <a:pt x="74" y="6"/>
                      <a:pt x="102" y="0"/>
                    </a:cubicBezTo>
                    <a:cubicBezTo>
                      <a:pt x="81" y="47"/>
                      <a:pt x="47" y="64"/>
                      <a:pt x="0" y="63"/>
                    </a:cubicBezTo>
                    <a:cubicBezTo>
                      <a:pt x="5" y="51"/>
                      <a:pt x="10" y="40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88" name="Freeform 40">
                <a:extLst>
                  <a:ext uri="{FF2B5EF4-FFF2-40B4-BE49-F238E27FC236}">
                    <a16:creationId xmlns:a16="http://schemas.microsoft.com/office/drawing/2014/main" xmlns="" id="{BCCBC66D-3CBC-4F44-8AEB-03A004E9C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8906" y="3385285"/>
                <a:ext cx="91349" cy="41971"/>
              </a:xfrm>
              <a:custGeom>
                <a:avLst/>
                <a:gdLst>
                  <a:gd name="T0" fmla="*/ 0 w 119"/>
                  <a:gd name="T1" fmla="*/ 27 h 55"/>
                  <a:gd name="T2" fmla="*/ 45 w 119"/>
                  <a:gd name="T3" fmla="*/ 0 h 55"/>
                  <a:gd name="T4" fmla="*/ 119 w 119"/>
                  <a:gd name="T5" fmla="*/ 0 h 55"/>
                  <a:gd name="T6" fmla="*/ 0 w 119"/>
                  <a:gd name="T7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55">
                    <a:moveTo>
                      <a:pt x="0" y="27"/>
                    </a:moveTo>
                    <a:cubicBezTo>
                      <a:pt x="15" y="18"/>
                      <a:pt x="30" y="9"/>
                      <a:pt x="45" y="0"/>
                    </a:cubicBezTo>
                    <a:cubicBezTo>
                      <a:pt x="68" y="0"/>
                      <a:pt x="91" y="0"/>
                      <a:pt x="119" y="0"/>
                    </a:cubicBezTo>
                    <a:cubicBezTo>
                      <a:pt x="74" y="48"/>
                      <a:pt x="39" y="55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89" name="Freeform 44">
                <a:extLst>
                  <a:ext uri="{FF2B5EF4-FFF2-40B4-BE49-F238E27FC236}">
                    <a16:creationId xmlns:a16="http://schemas.microsoft.com/office/drawing/2014/main" xmlns="" id="{A75B99BD-D1FC-EF4E-825B-261E67BB8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729" y="2762137"/>
                <a:ext cx="41971" cy="89374"/>
              </a:xfrm>
              <a:custGeom>
                <a:avLst/>
                <a:gdLst>
                  <a:gd name="T0" fmla="*/ 0 w 55"/>
                  <a:gd name="T1" fmla="*/ 113 h 116"/>
                  <a:gd name="T2" fmla="*/ 20 w 55"/>
                  <a:gd name="T3" fmla="*/ 0 h 116"/>
                  <a:gd name="T4" fmla="*/ 16 w 55"/>
                  <a:gd name="T5" fmla="*/ 116 h 116"/>
                  <a:gd name="T6" fmla="*/ 0 w 55"/>
                  <a:gd name="T7" fmla="*/ 1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6">
                    <a:moveTo>
                      <a:pt x="0" y="113"/>
                    </a:moveTo>
                    <a:cubicBezTo>
                      <a:pt x="6" y="76"/>
                      <a:pt x="13" y="38"/>
                      <a:pt x="20" y="0"/>
                    </a:cubicBezTo>
                    <a:cubicBezTo>
                      <a:pt x="55" y="44"/>
                      <a:pt x="45" y="82"/>
                      <a:pt x="16" y="116"/>
                    </a:cubicBezTo>
                    <a:cubicBezTo>
                      <a:pt x="10" y="115"/>
                      <a:pt x="5" y="114"/>
                      <a:pt x="0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90" name="Freeform 47">
                <a:extLst>
                  <a:ext uri="{FF2B5EF4-FFF2-40B4-BE49-F238E27FC236}">
                    <a16:creationId xmlns:a16="http://schemas.microsoft.com/office/drawing/2014/main" xmlns="" id="{6486234F-90BC-8547-A3A6-E1DADF560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923" y="3112719"/>
                <a:ext cx="28639" cy="90361"/>
              </a:xfrm>
              <a:custGeom>
                <a:avLst/>
                <a:gdLst>
                  <a:gd name="T0" fmla="*/ 22 w 37"/>
                  <a:gd name="T1" fmla="*/ 117 h 117"/>
                  <a:gd name="T2" fmla="*/ 1 w 37"/>
                  <a:gd name="T3" fmla="*/ 43 h 117"/>
                  <a:gd name="T4" fmla="*/ 22 w 37"/>
                  <a:gd name="T5" fmla="*/ 0 h 117"/>
                  <a:gd name="T6" fmla="*/ 37 w 37"/>
                  <a:gd name="T7" fmla="*/ 3 h 117"/>
                  <a:gd name="T8" fmla="*/ 26 w 37"/>
                  <a:gd name="T9" fmla="*/ 111 h 117"/>
                  <a:gd name="T10" fmla="*/ 22 w 37"/>
                  <a:gd name="T11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17">
                    <a:moveTo>
                      <a:pt x="22" y="117"/>
                    </a:moveTo>
                    <a:cubicBezTo>
                      <a:pt x="14" y="93"/>
                      <a:pt x="3" y="68"/>
                      <a:pt x="1" y="43"/>
                    </a:cubicBezTo>
                    <a:cubicBezTo>
                      <a:pt x="0" y="29"/>
                      <a:pt x="15" y="14"/>
                      <a:pt x="22" y="0"/>
                    </a:cubicBezTo>
                    <a:cubicBezTo>
                      <a:pt x="27" y="1"/>
                      <a:pt x="32" y="2"/>
                      <a:pt x="37" y="3"/>
                    </a:cubicBezTo>
                    <a:cubicBezTo>
                      <a:pt x="33" y="39"/>
                      <a:pt x="30" y="75"/>
                      <a:pt x="26" y="111"/>
                    </a:cubicBezTo>
                    <a:cubicBezTo>
                      <a:pt x="24" y="113"/>
                      <a:pt x="23" y="115"/>
                      <a:pt x="22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91" name="Freeform 48">
                <a:extLst>
                  <a:ext uri="{FF2B5EF4-FFF2-40B4-BE49-F238E27FC236}">
                    <a16:creationId xmlns:a16="http://schemas.microsoft.com/office/drawing/2014/main" xmlns="" id="{A38C2367-DB26-FF41-BDDF-928DFD506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5437" y="2533024"/>
                <a:ext cx="78511" cy="52340"/>
              </a:xfrm>
              <a:custGeom>
                <a:avLst/>
                <a:gdLst>
                  <a:gd name="T0" fmla="*/ 91 w 102"/>
                  <a:gd name="T1" fmla="*/ 41 h 68"/>
                  <a:gd name="T2" fmla="*/ 102 w 102"/>
                  <a:gd name="T3" fmla="*/ 53 h 68"/>
                  <a:gd name="T4" fmla="*/ 30 w 102"/>
                  <a:gd name="T5" fmla="*/ 50 h 68"/>
                  <a:gd name="T6" fmla="*/ 15 w 102"/>
                  <a:gd name="T7" fmla="*/ 32 h 68"/>
                  <a:gd name="T8" fmla="*/ 0 w 102"/>
                  <a:gd name="T9" fmla="*/ 11 h 68"/>
                  <a:gd name="T10" fmla="*/ 6 w 102"/>
                  <a:gd name="T11" fmla="*/ 0 h 68"/>
                  <a:gd name="T12" fmla="*/ 91 w 102"/>
                  <a:gd name="T13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68">
                    <a:moveTo>
                      <a:pt x="91" y="41"/>
                    </a:moveTo>
                    <a:cubicBezTo>
                      <a:pt x="95" y="45"/>
                      <a:pt x="98" y="49"/>
                      <a:pt x="102" y="53"/>
                    </a:cubicBezTo>
                    <a:cubicBezTo>
                      <a:pt x="92" y="68"/>
                      <a:pt x="50" y="67"/>
                      <a:pt x="30" y="50"/>
                    </a:cubicBezTo>
                    <a:cubicBezTo>
                      <a:pt x="24" y="45"/>
                      <a:pt x="19" y="39"/>
                      <a:pt x="15" y="32"/>
                    </a:cubicBezTo>
                    <a:cubicBezTo>
                      <a:pt x="9" y="25"/>
                      <a:pt x="5" y="18"/>
                      <a:pt x="0" y="11"/>
                    </a:cubicBezTo>
                    <a:cubicBezTo>
                      <a:pt x="2" y="7"/>
                      <a:pt x="4" y="4"/>
                      <a:pt x="6" y="0"/>
                    </a:cubicBezTo>
                    <a:cubicBezTo>
                      <a:pt x="34" y="14"/>
                      <a:pt x="63" y="28"/>
                      <a:pt x="9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92" name="Freeform 49">
                <a:extLst>
                  <a:ext uri="{FF2B5EF4-FFF2-40B4-BE49-F238E27FC236}">
                    <a16:creationId xmlns:a16="http://schemas.microsoft.com/office/drawing/2014/main" xmlns="" id="{699EDD04-A541-0F47-BC53-D2D03184E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205" y="2546849"/>
                <a:ext cx="37527" cy="100237"/>
              </a:xfrm>
              <a:custGeom>
                <a:avLst/>
                <a:gdLst>
                  <a:gd name="T0" fmla="*/ 12 w 49"/>
                  <a:gd name="T1" fmla="*/ 95 h 130"/>
                  <a:gd name="T2" fmla="*/ 0 w 49"/>
                  <a:gd name="T3" fmla="*/ 0 h 130"/>
                  <a:gd name="T4" fmla="*/ 33 w 49"/>
                  <a:gd name="T5" fmla="*/ 130 h 130"/>
                  <a:gd name="T6" fmla="*/ 11 w 49"/>
                  <a:gd name="T7" fmla="*/ 99 h 130"/>
                  <a:gd name="T8" fmla="*/ 12 w 49"/>
                  <a:gd name="T9" fmla="*/ 9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30">
                    <a:moveTo>
                      <a:pt x="12" y="95"/>
                    </a:moveTo>
                    <a:cubicBezTo>
                      <a:pt x="8" y="67"/>
                      <a:pt x="5" y="39"/>
                      <a:pt x="0" y="0"/>
                    </a:cubicBezTo>
                    <a:cubicBezTo>
                      <a:pt x="48" y="39"/>
                      <a:pt x="49" y="78"/>
                      <a:pt x="33" y="130"/>
                    </a:cubicBezTo>
                    <a:cubicBezTo>
                      <a:pt x="23" y="117"/>
                      <a:pt x="17" y="108"/>
                      <a:pt x="11" y="99"/>
                    </a:cubicBezTo>
                    <a:cubicBezTo>
                      <a:pt x="12" y="99"/>
                      <a:pt x="12" y="97"/>
                      <a:pt x="12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93" name="Freeform 50">
                <a:extLst>
                  <a:ext uri="{FF2B5EF4-FFF2-40B4-BE49-F238E27FC236}">
                    <a16:creationId xmlns:a16="http://schemas.microsoft.com/office/drawing/2014/main" xmlns="" id="{7BB03638-88F1-364F-9322-CCD04C44B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0741" y="3215919"/>
                <a:ext cx="74560" cy="54809"/>
              </a:xfrm>
              <a:custGeom>
                <a:avLst/>
                <a:gdLst>
                  <a:gd name="T0" fmla="*/ 22 w 97"/>
                  <a:gd name="T1" fmla="*/ 26 h 71"/>
                  <a:gd name="T2" fmla="*/ 57 w 97"/>
                  <a:gd name="T3" fmla="*/ 11 h 71"/>
                  <a:gd name="T4" fmla="*/ 97 w 97"/>
                  <a:gd name="T5" fmla="*/ 0 h 71"/>
                  <a:gd name="T6" fmla="*/ 0 w 97"/>
                  <a:gd name="T7" fmla="*/ 71 h 71"/>
                  <a:gd name="T8" fmla="*/ 8 w 97"/>
                  <a:gd name="T9" fmla="*/ 45 h 71"/>
                  <a:gd name="T10" fmla="*/ 22 w 97"/>
                  <a:gd name="T1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71">
                    <a:moveTo>
                      <a:pt x="22" y="26"/>
                    </a:moveTo>
                    <a:cubicBezTo>
                      <a:pt x="34" y="21"/>
                      <a:pt x="45" y="15"/>
                      <a:pt x="57" y="11"/>
                    </a:cubicBezTo>
                    <a:cubicBezTo>
                      <a:pt x="69" y="6"/>
                      <a:pt x="82" y="4"/>
                      <a:pt x="97" y="0"/>
                    </a:cubicBezTo>
                    <a:cubicBezTo>
                      <a:pt x="81" y="48"/>
                      <a:pt x="48" y="67"/>
                      <a:pt x="0" y="71"/>
                    </a:cubicBezTo>
                    <a:cubicBezTo>
                      <a:pt x="3" y="62"/>
                      <a:pt x="6" y="53"/>
                      <a:pt x="8" y="45"/>
                    </a:cubicBezTo>
                    <a:cubicBezTo>
                      <a:pt x="12" y="39"/>
                      <a:pt x="17" y="33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94" name="Freeform 53">
                <a:extLst>
                  <a:ext uri="{FF2B5EF4-FFF2-40B4-BE49-F238E27FC236}">
                    <a16:creationId xmlns:a16="http://schemas.microsoft.com/office/drawing/2014/main" xmlns="" id="{2B4B2380-0F70-7B4C-9D11-2CD45E45B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8031" y="2438712"/>
                <a:ext cx="55303" cy="82955"/>
              </a:xfrm>
              <a:custGeom>
                <a:avLst/>
                <a:gdLst>
                  <a:gd name="T0" fmla="*/ 59 w 72"/>
                  <a:gd name="T1" fmla="*/ 108 h 108"/>
                  <a:gd name="T2" fmla="*/ 8 w 72"/>
                  <a:gd name="T3" fmla="*/ 0 h 108"/>
                  <a:gd name="T4" fmla="*/ 58 w 72"/>
                  <a:gd name="T5" fmla="*/ 107 h 108"/>
                  <a:gd name="T6" fmla="*/ 59 w 72"/>
                  <a:gd name="T7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8">
                    <a:moveTo>
                      <a:pt x="59" y="108"/>
                    </a:moveTo>
                    <a:cubicBezTo>
                      <a:pt x="28" y="78"/>
                      <a:pt x="0" y="47"/>
                      <a:pt x="8" y="0"/>
                    </a:cubicBezTo>
                    <a:cubicBezTo>
                      <a:pt x="60" y="34"/>
                      <a:pt x="72" y="59"/>
                      <a:pt x="58" y="107"/>
                    </a:cubicBezTo>
                    <a:lnTo>
                      <a:pt x="59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95" name="Freeform 54">
                <a:extLst>
                  <a:ext uri="{FF2B5EF4-FFF2-40B4-BE49-F238E27FC236}">
                    <a16:creationId xmlns:a16="http://schemas.microsoft.com/office/drawing/2014/main" xmlns="" id="{85C3CD90-F58F-0943-948C-CED842B12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5566" y="2488583"/>
                <a:ext cx="87399" cy="47896"/>
              </a:xfrm>
              <a:custGeom>
                <a:avLst/>
                <a:gdLst>
                  <a:gd name="T0" fmla="*/ 113 w 114"/>
                  <a:gd name="T1" fmla="*/ 42 h 62"/>
                  <a:gd name="T2" fmla="*/ 0 w 114"/>
                  <a:gd name="T3" fmla="*/ 9 h 62"/>
                  <a:gd name="T4" fmla="*/ 114 w 114"/>
                  <a:gd name="T5" fmla="*/ 43 h 62"/>
                  <a:gd name="T6" fmla="*/ 113 w 114"/>
                  <a:gd name="T7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62">
                    <a:moveTo>
                      <a:pt x="113" y="42"/>
                    </a:moveTo>
                    <a:cubicBezTo>
                      <a:pt x="72" y="62"/>
                      <a:pt x="41" y="53"/>
                      <a:pt x="0" y="9"/>
                    </a:cubicBezTo>
                    <a:cubicBezTo>
                      <a:pt x="38" y="0"/>
                      <a:pt x="38" y="0"/>
                      <a:pt x="114" y="43"/>
                    </a:cubicBezTo>
                    <a:cubicBezTo>
                      <a:pt x="114" y="43"/>
                      <a:pt x="113" y="42"/>
                      <a:pt x="1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96" name="Freeform 56">
                <a:extLst>
                  <a:ext uri="{FF2B5EF4-FFF2-40B4-BE49-F238E27FC236}">
                    <a16:creationId xmlns:a16="http://schemas.microsoft.com/office/drawing/2014/main" xmlns="" id="{66547F69-1A57-E145-A1DC-5458F0EEA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7183" y="3415899"/>
                <a:ext cx="86905" cy="42465"/>
              </a:xfrm>
              <a:custGeom>
                <a:avLst/>
                <a:gdLst>
                  <a:gd name="T0" fmla="*/ 0 w 113"/>
                  <a:gd name="T1" fmla="*/ 27 h 55"/>
                  <a:gd name="T2" fmla="*/ 113 w 113"/>
                  <a:gd name="T3" fmla="*/ 20 h 55"/>
                  <a:gd name="T4" fmla="*/ 8 w 113"/>
                  <a:gd name="T5" fmla="*/ 41 h 55"/>
                  <a:gd name="T6" fmla="*/ 1 w 113"/>
                  <a:gd name="T7" fmla="*/ 26 h 55"/>
                  <a:gd name="T8" fmla="*/ 0 w 113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55">
                    <a:moveTo>
                      <a:pt x="0" y="27"/>
                    </a:moveTo>
                    <a:cubicBezTo>
                      <a:pt x="36" y="7"/>
                      <a:pt x="73" y="0"/>
                      <a:pt x="113" y="20"/>
                    </a:cubicBezTo>
                    <a:cubicBezTo>
                      <a:pt x="82" y="51"/>
                      <a:pt x="47" y="55"/>
                      <a:pt x="8" y="41"/>
                    </a:cubicBezTo>
                    <a:cubicBezTo>
                      <a:pt x="5" y="40"/>
                      <a:pt x="4" y="31"/>
                      <a:pt x="1" y="26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97" name="Freeform 57">
                <a:extLst>
                  <a:ext uri="{FF2B5EF4-FFF2-40B4-BE49-F238E27FC236}">
                    <a16:creationId xmlns:a16="http://schemas.microsoft.com/office/drawing/2014/main" xmlns="" id="{86C4BB7F-6AE3-C64E-98D3-F64B58093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9251" y="3065810"/>
                <a:ext cx="59747" cy="78017"/>
              </a:xfrm>
              <a:custGeom>
                <a:avLst/>
                <a:gdLst>
                  <a:gd name="T0" fmla="*/ 9 w 78"/>
                  <a:gd name="T1" fmla="*/ 59 h 101"/>
                  <a:gd name="T2" fmla="*/ 78 w 78"/>
                  <a:gd name="T3" fmla="*/ 0 h 101"/>
                  <a:gd name="T4" fmla="*/ 0 w 78"/>
                  <a:gd name="T5" fmla="*/ 101 h 101"/>
                  <a:gd name="T6" fmla="*/ 10 w 78"/>
                  <a:gd name="T7" fmla="*/ 58 h 101"/>
                  <a:gd name="T8" fmla="*/ 9 w 78"/>
                  <a:gd name="T9" fmla="*/ 5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1">
                    <a:moveTo>
                      <a:pt x="9" y="59"/>
                    </a:moveTo>
                    <a:cubicBezTo>
                      <a:pt x="30" y="41"/>
                      <a:pt x="51" y="23"/>
                      <a:pt x="78" y="0"/>
                    </a:cubicBezTo>
                    <a:cubicBezTo>
                      <a:pt x="75" y="58"/>
                      <a:pt x="46" y="84"/>
                      <a:pt x="0" y="101"/>
                    </a:cubicBezTo>
                    <a:cubicBezTo>
                      <a:pt x="4" y="85"/>
                      <a:pt x="7" y="72"/>
                      <a:pt x="10" y="58"/>
                    </a:cubicBezTo>
                    <a:lnTo>
                      <a:pt x="9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98" name="Freeform 59">
                <a:extLst>
                  <a:ext uri="{FF2B5EF4-FFF2-40B4-BE49-F238E27FC236}">
                    <a16:creationId xmlns:a16="http://schemas.microsoft.com/office/drawing/2014/main" xmlns="" id="{976076B4-1698-8244-B688-E6BD51924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205" y="3145309"/>
                <a:ext cx="66660" cy="64685"/>
              </a:xfrm>
              <a:custGeom>
                <a:avLst/>
                <a:gdLst>
                  <a:gd name="T0" fmla="*/ 0 w 87"/>
                  <a:gd name="T1" fmla="*/ 75 h 84"/>
                  <a:gd name="T2" fmla="*/ 4 w 87"/>
                  <a:gd name="T3" fmla="*/ 69 h 84"/>
                  <a:gd name="T4" fmla="*/ 87 w 87"/>
                  <a:gd name="T5" fmla="*/ 0 h 84"/>
                  <a:gd name="T6" fmla="*/ 0 w 87"/>
                  <a:gd name="T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4">
                    <a:moveTo>
                      <a:pt x="0" y="75"/>
                    </a:moveTo>
                    <a:cubicBezTo>
                      <a:pt x="1" y="73"/>
                      <a:pt x="2" y="71"/>
                      <a:pt x="4" y="69"/>
                    </a:cubicBezTo>
                    <a:cubicBezTo>
                      <a:pt x="20" y="32"/>
                      <a:pt x="48" y="9"/>
                      <a:pt x="87" y="0"/>
                    </a:cubicBezTo>
                    <a:cubicBezTo>
                      <a:pt x="72" y="57"/>
                      <a:pt x="40" y="84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99" name="Freeform 61">
                <a:extLst>
                  <a:ext uri="{FF2B5EF4-FFF2-40B4-BE49-F238E27FC236}">
                    <a16:creationId xmlns:a16="http://schemas.microsoft.com/office/drawing/2014/main" xmlns="" id="{9EB44DA5-BA62-764F-B0C1-C8F9C15A3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2965" y="3171973"/>
                <a:ext cx="34564" cy="90361"/>
              </a:xfrm>
              <a:custGeom>
                <a:avLst/>
                <a:gdLst>
                  <a:gd name="T0" fmla="*/ 45 w 45"/>
                  <a:gd name="T1" fmla="*/ 83 h 117"/>
                  <a:gd name="T2" fmla="*/ 31 w 45"/>
                  <a:gd name="T3" fmla="*/ 102 h 117"/>
                  <a:gd name="T4" fmla="*/ 12 w 45"/>
                  <a:gd name="T5" fmla="*/ 117 h 117"/>
                  <a:gd name="T6" fmla="*/ 45 w 45"/>
                  <a:gd name="T7" fmla="*/ 0 h 117"/>
                  <a:gd name="T8" fmla="*/ 45 w 45"/>
                  <a:gd name="T9" fmla="*/ 8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17">
                    <a:moveTo>
                      <a:pt x="45" y="83"/>
                    </a:moveTo>
                    <a:cubicBezTo>
                      <a:pt x="40" y="90"/>
                      <a:pt x="35" y="96"/>
                      <a:pt x="31" y="102"/>
                    </a:cubicBezTo>
                    <a:cubicBezTo>
                      <a:pt x="25" y="107"/>
                      <a:pt x="19" y="111"/>
                      <a:pt x="12" y="117"/>
                    </a:cubicBezTo>
                    <a:cubicBezTo>
                      <a:pt x="0" y="73"/>
                      <a:pt x="3" y="35"/>
                      <a:pt x="45" y="0"/>
                    </a:cubicBezTo>
                    <a:cubicBezTo>
                      <a:pt x="45" y="31"/>
                      <a:pt x="45" y="57"/>
                      <a:pt x="4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00" name="Freeform 63">
                <a:extLst>
                  <a:ext uri="{FF2B5EF4-FFF2-40B4-BE49-F238E27FC236}">
                    <a16:creationId xmlns:a16="http://schemas.microsoft.com/office/drawing/2014/main" xmlns="" id="{510F0BA8-B536-474D-8683-FE9531DD2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421" y="2584870"/>
                <a:ext cx="73573" cy="62710"/>
              </a:xfrm>
              <a:custGeom>
                <a:avLst/>
                <a:gdLst>
                  <a:gd name="T0" fmla="*/ 86 w 96"/>
                  <a:gd name="T1" fmla="*/ 46 h 82"/>
                  <a:gd name="T2" fmla="*/ 85 w 96"/>
                  <a:gd name="T3" fmla="*/ 50 h 82"/>
                  <a:gd name="T4" fmla="*/ 96 w 96"/>
                  <a:gd name="T5" fmla="*/ 82 h 82"/>
                  <a:gd name="T6" fmla="*/ 0 w 96"/>
                  <a:gd name="T7" fmla="*/ 0 h 82"/>
                  <a:gd name="T8" fmla="*/ 86 w 96"/>
                  <a:gd name="T9" fmla="*/ 4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82">
                    <a:moveTo>
                      <a:pt x="86" y="46"/>
                    </a:moveTo>
                    <a:cubicBezTo>
                      <a:pt x="86" y="48"/>
                      <a:pt x="86" y="50"/>
                      <a:pt x="85" y="50"/>
                    </a:cubicBezTo>
                    <a:cubicBezTo>
                      <a:pt x="88" y="60"/>
                      <a:pt x="92" y="70"/>
                      <a:pt x="96" y="82"/>
                    </a:cubicBezTo>
                    <a:cubicBezTo>
                      <a:pt x="50" y="75"/>
                      <a:pt x="16" y="56"/>
                      <a:pt x="0" y="0"/>
                    </a:cubicBezTo>
                    <a:cubicBezTo>
                      <a:pt x="33" y="18"/>
                      <a:pt x="59" y="32"/>
                      <a:pt x="86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01" name="Freeform 65">
                <a:extLst>
                  <a:ext uri="{FF2B5EF4-FFF2-40B4-BE49-F238E27FC236}">
                    <a16:creationId xmlns:a16="http://schemas.microsoft.com/office/drawing/2014/main" xmlns="" id="{5871315A-FEFF-8D4D-BF2A-A29E8A26D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097" y="3329982"/>
                <a:ext cx="87893" cy="54316"/>
              </a:xfrm>
              <a:custGeom>
                <a:avLst/>
                <a:gdLst>
                  <a:gd name="T0" fmla="*/ 0 w 114"/>
                  <a:gd name="T1" fmla="*/ 48 h 71"/>
                  <a:gd name="T2" fmla="*/ 19 w 114"/>
                  <a:gd name="T3" fmla="*/ 29 h 71"/>
                  <a:gd name="T4" fmla="*/ 114 w 114"/>
                  <a:gd name="T5" fmla="*/ 0 h 71"/>
                  <a:gd name="T6" fmla="*/ 0 w 114"/>
                  <a:gd name="T7" fmla="*/ 4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71">
                    <a:moveTo>
                      <a:pt x="0" y="48"/>
                    </a:moveTo>
                    <a:cubicBezTo>
                      <a:pt x="6" y="42"/>
                      <a:pt x="12" y="36"/>
                      <a:pt x="19" y="29"/>
                    </a:cubicBezTo>
                    <a:cubicBezTo>
                      <a:pt x="47" y="21"/>
                      <a:pt x="76" y="12"/>
                      <a:pt x="114" y="0"/>
                    </a:cubicBezTo>
                    <a:cubicBezTo>
                      <a:pt x="77" y="57"/>
                      <a:pt x="38" y="71"/>
                      <a:pt x="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02" name="Freeform 66">
                <a:extLst>
                  <a:ext uri="{FF2B5EF4-FFF2-40B4-BE49-F238E27FC236}">
                    <a16:creationId xmlns:a16="http://schemas.microsoft.com/office/drawing/2014/main" xmlns="" id="{6D9DABE2-C933-2B4D-89DA-E0ED5CE2D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789" y="3366027"/>
                <a:ext cx="59747" cy="70610"/>
              </a:xfrm>
              <a:custGeom>
                <a:avLst/>
                <a:gdLst>
                  <a:gd name="T0" fmla="*/ 12 w 78"/>
                  <a:gd name="T1" fmla="*/ 91 h 92"/>
                  <a:gd name="T2" fmla="*/ 1 w 78"/>
                  <a:gd name="T3" fmla="*/ 79 h 92"/>
                  <a:gd name="T4" fmla="*/ 78 w 78"/>
                  <a:gd name="T5" fmla="*/ 0 h 92"/>
                  <a:gd name="T6" fmla="*/ 11 w 78"/>
                  <a:gd name="T7" fmla="*/ 92 h 92"/>
                  <a:gd name="T8" fmla="*/ 12 w 78"/>
                  <a:gd name="T9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92">
                    <a:moveTo>
                      <a:pt x="12" y="91"/>
                    </a:moveTo>
                    <a:cubicBezTo>
                      <a:pt x="8" y="87"/>
                      <a:pt x="0" y="82"/>
                      <a:pt x="1" y="79"/>
                    </a:cubicBezTo>
                    <a:cubicBezTo>
                      <a:pt x="12" y="40"/>
                      <a:pt x="33" y="8"/>
                      <a:pt x="78" y="0"/>
                    </a:cubicBezTo>
                    <a:cubicBezTo>
                      <a:pt x="75" y="45"/>
                      <a:pt x="45" y="70"/>
                      <a:pt x="11" y="92"/>
                    </a:cubicBezTo>
                    <a:cubicBezTo>
                      <a:pt x="11" y="92"/>
                      <a:pt x="12" y="91"/>
                      <a:pt x="12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03" name="Freeform 67">
                <a:extLst>
                  <a:ext uri="{FF2B5EF4-FFF2-40B4-BE49-F238E27FC236}">
                    <a16:creationId xmlns:a16="http://schemas.microsoft.com/office/drawing/2014/main" xmlns="" id="{D50F822B-B7A7-2748-9121-933952F99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8509" y="2689057"/>
                <a:ext cx="44934" cy="91843"/>
              </a:xfrm>
              <a:custGeom>
                <a:avLst/>
                <a:gdLst>
                  <a:gd name="T0" fmla="*/ 27 w 59"/>
                  <a:gd name="T1" fmla="*/ 119 h 119"/>
                  <a:gd name="T2" fmla="*/ 32 w 59"/>
                  <a:gd name="T3" fmla="*/ 0 h 119"/>
                  <a:gd name="T4" fmla="*/ 27 w 59"/>
                  <a:gd name="T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119">
                    <a:moveTo>
                      <a:pt x="27" y="119"/>
                    </a:moveTo>
                    <a:cubicBezTo>
                      <a:pt x="0" y="78"/>
                      <a:pt x="7" y="39"/>
                      <a:pt x="32" y="0"/>
                    </a:cubicBezTo>
                    <a:cubicBezTo>
                      <a:pt x="59" y="42"/>
                      <a:pt x="54" y="81"/>
                      <a:pt x="27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04" name="Freeform 68">
                <a:extLst>
                  <a:ext uri="{FF2B5EF4-FFF2-40B4-BE49-F238E27FC236}">
                    <a16:creationId xmlns:a16="http://schemas.microsoft.com/office/drawing/2014/main" xmlns="" id="{147C0976-9AB0-9F47-AC2F-F89B791DB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201" y="2615484"/>
                <a:ext cx="36046" cy="91349"/>
              </a:xfrm>
              <a:custGeom>
                <a:avLst/>
                <a:gdLst>
                  <a:gd name="T0" fmla="*/ 11 w 47"/>
                  <a:gd name="T1" fmla="*/ 114 h 119"/>
                  <a:gd name="T2" fmla="*/ 0 w 47"/>
                  <a:gd name="T3" fmla="*/ 86 h 119"/>
                  <a:gd name="T4" fmla="*/ 0 w 47"/>
                  <a:gd name="T5" fmla="*/ 0 h 119"/>
                  <a:gd name="T6" fmla="*/ 24 w 47"/>
                  <a:gd name="T7" fmla="*/ 117 h 119"/>
                  <a:gd name="T8" fmla="*/ 11 w 47"/>
                  <a:gd name="T9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19">
                    <a:moveTo>
                      <a:pt x="11" y="114"/>
                    </a:moveTo>
                    <a:cubicBezTo>
                      <a:pt x="7" y="105"/>
                      <a:pt x="3" y="96"/>
                      <a:pt x="0" y="86"/>
                    </a:cubicBezTo>
                    <a:cubicBezTo>
                      <a:pt x="0" y="60"/>
                      <a:pt x="0" y="33"/>
                      <a:pt x="0" y="0"/>
                    </a:cubicBezTo>
                    <a:cubicBezTo>
                      <a:pt x="39" y="38"/>
                      <a:pt x="47" y="84"/>
                      <a:pt x="24" y="117"/>
                    </a:cubicBezTo>
                    <a:cubicBezTo>
                      <a:pt x="23" y="119"/>
                      <a:pt x="15" y="116"/>
                      <a:pt x="11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05" name="Freeform 73">
                <a:extLst>
                  <a:ext uri="{FF2B5EF4-FFF2-40B4-BE49-F238E27FC236}">
                    <a16:creationId xmlns:a16="http://schemas.microsoft.com/office/drawing/2014/main" xmlns="" id="{2C3ED12E-24A9-DA4F-87B5-7DA764E57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6662" y="3042109"/>
                <a:ext cx="39996" cy="96781"/>
              </a:xfrm>
              <a:custGeom>
                <a:avLst/>
                <a:gdLst>
                  <a:gd name="T0" fmla="*/ 52 w 52"/>
                  <a:gd name="T1" fmla="*/ 89 h 126"/>
                  <a:gd name="T2" fmla="*/ 30 w 52"/>
                  <a:gd name="T3" fmla="*/ 126 h 126"/>
                  <a:gd name="T4" fmla="*/ 34 w 52"/>
                  <a:gd name="T5" fmla="*/ 0 h 126"/>
                  <a:gd name="T6" fmla="*/ 51 w 52"/>
                  <a:gd name="T7" fmla="*/ 90 h 126"/>
                  <a:gd name="T8" fmla="*/ 52 w 52"/>
                  <a:gd name="T9" fmla="*/ 8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26">
                    <a:moveTo>
                      <a:pt x="52" y="89"/>
                    </a:moveTo>
                    <a:cubicBezTo>
                      <a:pt x="45" y="101"/>
                      <a:pt x="38" y="113"/>
                      <a:pt x="30" y="126"/>
                    </a:cubicBezTo>
                    <a:cubicBezTo>
                      <a:pt x="4" y="87"/>
                      <a:pt x="0" y="48"/>
                      <a:pt x="34" y="0"/>
                    </a:cubicBezTo>
                    <a:cubicBezTo>
                      <a:pt x="40" y="36"/>
                      <a:pt x="46" y="63"/>
                      <a:pt x="51" y="90"/>
                    </a:cubicBezTo>
                    <a:cubicBezTo>
                      <a:pt x="51" y="90"/>
                      <a:pt x="52" y="89"/>
                      <a:pt x="5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06" name="Freeform 74">
                <a:extLst>
                  <a:ext uri="{FF2B5EF4-FFF2-40B4-BE49-F238E27FC236}">
                    <a16:creationId xmlns:a16="http://schemas.microsoft.com/office/drawing/2014/main" xmlns="" id="{F982E505-C324-1D47-B510-DF5D323B7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870" y="2777938"/>
                <a:ext cx="50859" cy="77523"/>
              </a:xfrm>
              <a:custGeom>
                <a:avLst/>
                <a:gdLst>
                  <a:gd name="T0" fmla="*/ 4 w 66"/>
                  <a:gd name="T1" fmla="*/ 0 h 101"/>
                  <a:gd name="T2" fmla="*/ 66 w 66"/>
                  <a:gd name="T3" fmla="*/ 101 h 101"/>
                  <a:gd name="T4" fmla="*/ 4 w 66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101">
                    <a:moveTo>
                      <a:pt x="4" y="0"/>
                    </a:moveTo>
                    <a:cubicBezTo>
                      <a:pt x="60" y="40"/>
                      <a:pt x="60" y="40"/>
                      <a:pt x="66" y="101"/>
                    </a:cubicBezTo>
                    <a:cubicBezTo>
                      <a:pt x="25" y="80"/>
                      <a:pt x="0" y="5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07" name="Freeform 77">
                <a:extLst>
                  <a:ext uri="{FF2B5EF4-FFF2-40B4-BE49-F238E27FC236}">
                    <a16:creationId xmlns:a16="http://schemas.microsoft.com/office/drawing/2014/main" xmlns="" id="{5CBD47BB-E31F-3A46-8920-6525E4AA9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733" y="2845585"/>
                <a:ext cx="49871" cy="81473"/>
              </a:xfrm>
              <a:custGeom>
                <a:avLst/>
                <a:gdLst>
                  <a:gd name="T0" fmla="*/ 51 w 65"/>
                  <a:gd name="T1" fmla="*/ 106 h 106"/>
                  <a:gd name="T2" fmla="*/ 7 w 65"/>
                  <a:gd name="T3" fmla="*/ 0 h 106"/>
                  <a:gd name="T4" fmla="*/ 51 w 65"/>
                  <a:gd name="T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106">
                    <a:moveTo>
                      <a:pt x="51" y="106"/>
                    </a:moveTo>
                    <a:cubicBezTo>
                      <a:pt x="4" y="68"/>
                      <a:pt x="0" y="60"/>
                      <a:pt x="7" y="0"/>
                    </a:cubicBezTo>
                    <a:cubicBezTo>
                      <a:pt x="41" y="28"/>
                      <a:pt x="65" y="58"/>
                      <a:pt x="51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08" name="Freeform 80">
                <a:extLst>
                  <a:ext uri="{FF2B5EF4-FFF2-40B4-BE49-F238E27FC236}">
                    <a16:creationId xmlns:a16="http://schemas.microsoft.com/office/drawing/2014/main" xmlns="" id="{8197E094-1D38-4340-9229-0A046A9BE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081" y="2707821"/>
                <a:ext cx="62216" cy="68141"/>
              </a:xfrm>
              <a:custGeom>
                <a:avLst/>
                <a:gdLst>
                  <a:gd name="T0" fmla="*/ 11 w 81"/>
                  <a:gd name="T1" fmla="*/ 0 h 89"/>
                  <a:gd name="T2" fmla="*/ 81 w 81"/>
                  <a:gd name="T3" fmla="*/ 89 h 89"/>
                  <a:gd name="T4" fmla="*/ 0 w 81"/>
                  <a:gd name="T5" fmla="*/ 7 h 89"/>
                  <a:gd name="T6" fmla="*/ 11 w 81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89">
                    <a:moveTo>
                      <a:pt x="11" y="0"/>
                    </a:moveTo>
                    <a:cubicBezTo>
                      <a:pt x="35" y="29"/>
                      <a:pt x="58" y="59"/>
                      <a:pt x="81" y="89"/>
                    </a:cubicBezTo>
                    <a:cubicBezTo>
                      <a:pt x="20" y="78"/>
                      <a:pt x="11" y="68"/>
                      <a:pt x="0" y="7"/>
                    </a:cubicBezTo>
                    <a:cubicBezTo>
                      <a:pt x="4" y="5"/>
                      <a:pt x="8" y="2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09" name="Freeform 82">
                <a:extLst>
                  <a:ext uri="{FF2B5EF4-FFF2-40B4-BE49-F238E27FC236}">
                    <a16:creationId xmlns:a16="http://schemas.microsoft.com/office/drawing/2014/main" xmlns="" id="{8C3F8674-935E-914A-BC30-B15E7B183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770" y="2920146"/>
                <a:ext cx="43452" cy="81473"/>
              </a:xfrm>
              <a:custGeom>
                <a:avLst/>
                <a:gdLst>
                  <a:gd name="T0" fmla="*/ 34 w 57"/>
                  <a:gd name="T1" fmla="*/ 106 h 106"/>
                  <a:gd name="T2" fmla="*/ 0 w 57"/>
                  <a:gd name="T3" fmla="*/ 0 h 106"/>
                  <a:gd name="T4" fmla="*/ 47 w 57"/>
                  <a:gd name="T5" fmla="*/ 101 h 106"/>
                  <a:gd name="T6" fmla="*/ 34 w 57"/>
                  <a:gd name="T7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106">
                    <a:moveTo>
                      <a:pt x="34" y="106"/>
                    </a:moveTo>
                    <a:cubicBezTo>
                      <a:pt x="23" y="70"/>
                      <a:pt x="11" y="35"/>
                      <a:pt x="0" y="0"/>
                    </a:cubicBezTo>
                    <a:cubicBezTo>
                      <a:pt x="52" y="26"/>
                      <a:pt x="57" y="42"/>
                      <a:pt x="47" y="101"/>
                    </a:cubicBezTo>
                    <a:cubicBezTo>
                      <a:pt x="43" y="103"/>
                      <a:pt x="38" y="104"/>
                      <a:pt x="34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810" name="星形: 五角 253">
              <a:extLst>
                <a:ext uri="{FF2B5EF4-FFF2-40B4-BE49-F238E27FC236}">
                  <a16:creationId xmlns:a16="http://schemas.microsoft.com/office/drawing/2014/main" xmlns="" id="{050F90F5-8DF8-5A41-86AF-732E95969812}"/>
                </a:ext>
              </a:extLst>
            </p:cNvPr>
            <p:cNvSpPr/>
            <p:nvPr/>
          </p:nvSpPr>
          <p:spPr>
            <a:xfrm>
              <a:off x="2252710" y="5241900"/>
              <a:ext cx="138394" cy="138394"/>
            </a:xfrm>
            <a:prstGeom prst="star5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EC98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11" name="文本框 810">
              <a:extLst>
                <a:ext uri="{FF2B5EF4-FFF2-40B4-BE49-F238E27FC236}">
                  <a16:creationId xmlns:a16="http://schemas.microsoft.com/office/drawing/2014/main" xmlns="" id="{A9F24BB5-8A67-9D4F-B114-CB67A65DD4BB}"/>
                </a:ext>
              </a:extLst>
            </p:cNvPr>
            <p:cNvSpPr txBox="1"/>
            <p:nvPr/>
          </p:nvSpPr>
          <p:spPr>
            <a:xfrm>
              <a:off x="1601199" y="4852381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完善的版权备案</a:t>
              </a:r>
            </a:p>
          </p:txBody>
        </p:sp>
        <p:sp>
          <p:nvSpPr>
            <p:cNvPr id="812" name="文本框 811">
              <a:extLst>
                <a:ext uri="{FF2B5EF4-FFF2-40B4-BE49-F238E27FC236}">
                  <a16:creationId xmlns:a16="http://schemas.microsoft.com/office/drawing/2014/main" xmlns="" id="{A380B18B-EEB7-3547-B384-21EE997FD627}"/>
                </a:ext>
              </a:extLst>
            </p:cNvPr>
            <p:cNvSpPr txBox="1"/>
            <p:nvPr/>
          </p:nvSpPr>
          <p:spPr>
            <a:xfrm>
              <a:off x="1716613" y="439071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gradFill>
                    <a:gsLst>
                      <a:gs pos="99000">
                        <a:srgbClr val="000000"/>
                      </a:gs>
                      <a:gs pos="0">
                        <a:srgbClr val="000000">
                          <a:alpha val="82000"/>
                        </a:srgbClr>
                      </a:gs>
                    </a:gsLst>
                    <a:lin ang="5400000" scaled="1"/>
                  </a:gra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内容矩阵</a:t>
              </a:r>
            </a:p>
          </p:txBody>
        </p:sp>
      </p:grpSp>
      <p:grpSp>
        <p:nvGrpSpPr>
          <p:cNvPr id="2059" name="组合 2058">
            <a:extLst>
              <a:ext uri="{FF2B5EF4-FFF2-40B4-BE49-F238E27FC236}">
                <a16:creationId xmlns:a16="http://schemas.microsoft.com/office/drawing/2014/main" xmlns="" id="{B77E8D25-8C2E-5046-8D4A-94292B8ED198}"/>
              </a:ext>
            </a:extLst>
          </p:cNvPr>
          <p:cNvGrpSpPr/>
          <p:nvPr/>
        </p:nvGrpSpPr>
        <p:grpSpPr>
          <a:xfrm>
            <a:off x="4648806" y="4170581"/>
            <a:ext cx="2894388" cy="1209713"/>
            <a:chOff x="4648806" y="4170581"/>
            <a:chExt cx="2894388" cy="1209713"/>
          </a:xfrm>
        </p:grpSpPr>
        <p:grpSp>
          <p:nvGrpSpPr>
            <p:cNvPr id="813" name="组合 812">
              <a:extLst>
                <a:ext uri="{FF2B5EF4-FFF2-40B4-BE49-F238E27FC236}">
                  <a16:creationId xmlns:a16="http://schemas.microsoft.com/office/drawing/2014/main" xmlns="" id="{F8FD6FB8-846D-8B48-A701-5559CF8824C3}"/>
                </a:ext>
              </a:extLst>
            </p:cNvPr>
            <p:cNvGrpSpPr/>
            <p:nvPr/>
          </p:nvGrpSpPr>
          <p:grpSpPr>
            <a:xfrm>
              <a:off x="4648806" y="4174531"/>
              <a:ext cx="478965" cy="1101126"/>
              <a:chOff x="874713" y="2386371"/>
              <a:chExt cx="478965" cy="1101126"/>
            </a:xfr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</p:grpSpPr>
          <p:sp>
            <p:nvSpPr>
              <p:cNvPr id="814" name="Freeform 11">
                <a:extLst>
                  <a:ext uri="{FF2B5EF4-FFF2-40B4-BE49-F238E27FC236}">
                    <a16:creationId xmlns:a16="http://schemas.microsoft.com/office/drawing/2014/main" xmlns="" id="{9D234AED-2132-8F4C-8C5A-F76FE36BA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635" y="2386371"/>
                <a:ext cx="85423" cy="54316"/>
              </a:xfrm>
              <a:custGeom>
                <a:avLst/>
                <a:gdLst>
                  <a:gd name="T0" fmla="*/ 0 w 111"/>
                  <a:gd name="T1" fmla="*/ 69 h 71"/>
                  <a:gd name="T2" fmla="*/ 111 w 111"/>
                  <a:gd name="T3" fmla="*/ 2 h 71"/>
                  <a:gd name="T4" fmla="*/ 0 w 111"/>
                  <a:gd name="T5" fmla="*/ 6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71">
                    <a:moveTo>
                      <a:pt x="0" y="69"/>
                    </a:moveTo>
                    <a:cubicBezTo>
                      <a:pt x="23" y="23"/>
                      <a:pt x="58" y="0"/>
                      <a:pt x="111" y="2"/>
                    </a:cubicBezTo>
                    <a:cubicBezTo>
                      <a:pt x="87" y="47"/>
                      <a:pt x="52" y="71"/>
                      <a:pt x="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15" name="Freeform 15">
                <a:extLst>
                  <a:ext uri="{FF2B5EF4-FFF2-40B4-BE49-F238E27FC236}">
                    <a16:creationId xmlns:a16="http://schemas.microsoft.com/office/drawing/2014/main" xmlns="" id="{4F65AE81-6C70-DD44-BC27-4299D1B9B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357" y="3366027"/>
                <a:ext cx="65179" cy="69623"/>
              </a:xfrm>
              <a:custGeom>
                <a:avLst/>
                <a:gdLst>
                  <a:gd name="T0" fmla="*/ 43 w 85"/>
                  <a:gd name="T1" fmla="*/ 74 h 91"/>
                  <a:gd name="T2" fmla="*/ 0 w 85"/>
                  <a:gd name="T3" fmla="*/ 0 h 91"/>
                  <a:gd name="T4" fmla="*/ 85 w 85"/>
                  <a:gd name="T5" fmla="*/ 79 h 91"/>
                  <a:gd name="T6" fmla="*/ 76 w 85"/>
                  <a:gd name="T7" fmla="*/ 91 h 91"/>
                  <a:gd name="T8" fmla="*/ 43 w 85"/>
                  <a:gd name="T9" fmla="*/ 7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1">
                    <a:moveTo>
                      <a:pt x="43" y="74"/>
                    </a:moveTo>
                    <a:cubicBezTo>
                      <a:pt x="29" y="51"/>
                      <a:pt x="16" y="28"/>
                      <a:pt x="0" y="0"/>
                    </a:cubicBezTo>
                    <a:cubicBezTo>
                      <a:pt x="53" y="7"/>
                      <a:pt x="73" y="40"/>
                      <a:pt x="85" y="79"/>
                    </a:cubicBezTo>
                    <a:cubicBezTo>
                      <a:pt x="85" y="82"/>
                      <a:pt x="79" y="87"/>
                      <a:pt x="76" y="91"/>
                    </a:cubicBezTo>
                    <a:cubicBezTo>
                      <a:pt x="65" y="85"/>
                      <a:pt x="54" y="80"/>
                      <a:pt x="43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16" name="Freeform 18">
                <a:extLst>
                  <a:ext uri="{FF2B5EF4-FFF2-40B4-BE49-F238E27FC236}">
                    <a16:creationId xmlns:a16="http://schemas.microsoft.com/office/drawing/2014/main" xmlns="" id="{C041A344-F2F2-494C-8030-666A03C6D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979" y="2443156"/>
                <a:ext cx="49378" cy="80980"/>
              </a:xfrm>
              <a:custGeom>
                <a:avLst/>
                <a:gdLst>
                  <a:gd name="T0" fmla="*/ 16 w 64"/>
                  <a:gd name="T1" fmla="*/ 105 h 105"/>
                  <a:gd name="T2" fmla="*/ 21 w 64"/>
                  <a:gd name="T3" fmla="*/ 28 h 105"/>
                  <a:gd name="T4" fmla="*/ 64 w 64"/>
                  <a:gd name="T5" fmla="*/ 0 h 105"/>
                  <a:gd name="T6" fmla="*/ 41 w 64"/>
                  <a:gd name="T7" fmla="*/ 79 h 105"/>
                  <a:gd name="T8" fmla="*/ 16 w 64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05">
                    <a:moveTo>
                      <a:pt x="16" y="105"/>
                    </a:moveTo>
                    <a:cubicBezTo>
                      <a:pt x="0" y="89"/>
                      <a:pt x="2" y="48"/>
                      <a:pt x="21" y="28"/>
                    </a:cubicBezTo>
                    <a:cubicBezTo>
                      <a:pt x="31" y="17"/>
                      <a:pt x="43" y="7"/>
                      <a:pt x="64" y="0"/>
                    </a:cubicBezTo>
                    <a:cubicBezTo>
                      <a:pt x="56" y="27"/>
                      <a:pt x="48" y="53"/>
                      <a:pt x="41" y="79"/>
                    </a:cubicBezTo>
                    <a:cubicBezTo>
                      <a:pt x="32" y="87"/>
                      <a:pt x="24" y="96"/>
                      <a:pt x="16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17" name="Freeform 19">
                <a:extLst>
                  <a:ext uri="{FF2B5EF4-FFF2-40B4-BE49-F238E27FC236}">
                    <a16:creationId xmlns:a16="http://schemas.microsoft.com/office/drawing/2014/main" xmlns="" id="{F0811449-5EE2-F54B-B074-BB806D76D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195" y="2454019"/>
                <a:ext cx="87399" cy="39008"/>
              </a:xfrm>
              <a:custGeom>
                <a:avLst/>
                <a:gdLst>
                  <a:gd name="T0" fmla="*/ 31 w 114"/>
                  <a:gd name="T1" fmla="*/ 0 h 51"/>
                  <a:gd name="T2" fmla="*/ 114 w 114"/>
                  <a:gd name="T3" fmla="*/ 0 h 51"/>
                  <a:gd name="T4" fmla="*/ 0 w 114"/>
                  <a:gd name="T5" fmla="*/ 24 h 51"/>
                  <a:gd name="T6" fmla="*/ 31 w 114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51">
                    <a:moveTo>
                      <a:pt x="31" y="0"/>
                    </a:moveTo>
                    <a:cubicBezTo>
                      <a:pt x="58" y="0"/>
                      <a:pt x="85" y="0"/>
                      <a:pt x="114" y="0"/>
                    </a:cubicBezTo>
                    <a:cubicBezTo>
                      <a:pt x="72" y="44"/>
                      <a:pt x="36" y="51"/>
                      <a:pt x="0" y="24"/>
                    </a:cubicBezTo>
                    <a:cubicBezTo>
                      <a:pt x="11" y="16"/>
                      <a:pt x="21" y="8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18" name="Freeform 21">
                <a:extLst>
                  <a:ext uri="{FF2B5EF4-FFF2-40B4-BE49-F238E27FC236}">
                    <a16:creationId xmlns:a16="http://schemas.microsoft.com/office/drawing/2014/main" xmlns="" id="{45773C48-1C13-3041-ABEF-63D82FB01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971" y="3276654"/>
                <a:ext cx="82955" cy="56291"/>
              </a:xfrm>
              <a:custGeom>
                <a:avLst/>
                <a:gdLst>
                  <a:gd name="T0" fmla="*/ 108 w 108"/>
                  <a:gd name="T1" fmla="*/ 56 h 73"/>
                  <a:gd name="T2" fmla="*/ 0 w 108"/>
                  <a:gd name="T3" fmla="*/ 0 h 73"/>
                  <a:gd name="T4" fmla="*/ 77 w 108"/>
                  <a:gd name="T5" fmla="*/ 18 h 73"/>
                  <a:gd name="T6" fmla="*/ 108 w 108"/>
                  <a:gd name="T7" fmla="*/ 5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73">
                    <a:moveTo>
                      <a:pt x="108" y="56"/>
                    </a:moveTo>
                    <a:cubicBezTo>
                      <a:pt x="66" y="73"/>
                      <a:pt x="35" y="58"/>
                      <a:pt x="0" y="0"/>
                    </a:cubicBezTo>
                    <a:cubicBezTo>
                      <a:pt x="28" y="6"/>
                      <a:pt x="53" y="12"/>
                      <a:pt x="77" y="18"/>
                    </a:cubicBezTo>
                    <a:cubicBezTo>
                      <a:pt x="88" y="31"/>
                      <a:pt x="98" y="43"/>
                      <a:pt x="10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19" name="Freeform 22">
                <a:extLst>
                  <a:ext uri="{FF2B5EF4-FFF2-40B4-BE49-F238E27FC236}">
                    <a16:creationId xmlns:a16="http://schemas.microsoft.com/office/drawing/2014/main" xmlns="" id="{56AF714E-3D01-A140-B73F-25859D0D7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415" y="2539936"/>
                <a:ext cx="80980" cy="48390"/>
              </a:xfrm>
              <a:custGeom>
                <a:avLst/>
                <a:gdLst>
                  <a:gd name="T0" fmla="*/ 31 w 105"/>
                  <a:gd name="T1" fmla="*/ 15 h 63"/>
                  <a:gd name="T2" fmla="*/ 105 w 105"/>
                  <a:gd name="T3" fmla="*/ 0 h 63"/>
                  <a:gd name="T4" fmla="*/ 16 w 105"/>
                  <a:gd name="T5" fmla="*/ 63 h 63"/>
                  <a:gd name="T6" fmla="*/ 0 w 105"/>
                  <a:gd name="T7" fmla="*/ 53 h 63"/>
                  <a:gd name="T8" fmla="*/ 31 w 105"/>
                  <a:gd name="T9" fmla="*/ 1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63">
                    <a:moveTo>
                      <a:pt x="31" y="15"/>
                    </a:moveTo>
                    <a:cubicBezTo>
                      <a:pt x="55" y="11"/>
                      <a:pt x="79" y="6"/>
                      <a:pt x="105" y="0"/>
                    </a:cubicBezTo>
                    <a:cubicBezTo>
                      <a:pt x="88" y="43"/>
                      <a:pt x="57" y="60"/>
                      <a:pt x="16" y="63"/>
                    </a:cubicBezTo>
                    <a:cubicBezTo>
                      <a:pt x="11" y="63"/>
                      <a:pt x="5" y="56"/>
                      <a:pt x="0" y="53"/>
                    </a:cubicBezTo>
                    <a:cubicBezTo>
                      <a:pt x="10" y="40"/>
                      <a:pt x="20" y="28"/>
                      <a:pt x="3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0" name="Freeform 25">
                <a:extLst>
                  <a:ext uri="{FF2B5EF4-FFF2-40B4-BE49-F238E27FC236}">
                    <a16:creationId xmlns:a16="http://schemas.microsoft.com/office/drawing/2014/main" xmlns="" id="{62B06746-2634-AA45-9E2C-3B8DA0540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636" y="3395160"/>
                <a:ext cx="76042" cy="65179"/>
              </a:xfrm>
              <a:custGeom>
                <a:avLst/>
                <a:gdLst>
                  <a:gd name="T0" fmla="*/ 63 w 99"/>
                  <a:gd name="T1" fmla="*/ 72 h 85"/>
                  <a:gd name="T2" fmla="*/ 0 w 99"/>
                  <a:gd name="T3" fmla="*/ 0 h 85"/>
                  <a:gd name="T4" fmla="*/ 97 w 99"/>
                  <a:gd name="T5" fmla="*/ 85 h 85"/>
                  <a:gd name="T6" fmla="*/ 63 w 99"/>
                  <a:gd name="T7" fmla="*/ 7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85">
                    <a:moveTo>
                      <a:pt x="63" y="72"/>
                    </a:moveTo>
                    <a:cubicBezTo>
                      <a:pt x="44" y="50"/>
                      <a:pt x="26" y="29"/>
                      <a:pt x="0" y="0"/>
                    </a:cubicBezTo>
                    <a:cubicBezTo>
                      <a:pt x="72" y="15"/>
                      <a:pt x="99" y="42"/>
                      <a:pt x="97" y="85"/>
                    </a:cubicBezTo>
                    <a:cubicBezTo>
                      <a:pt x="86" y="81"/>
                      <a:pt x="75" y="76"/>
                      <a:pt x="63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1" name="Freeform 27">
                <a:extLst>
                  <a:ext uri="{FF2B5EF4-FFF2-40B4-BE49-F238E27FC236}">
                    <a16:creationId xmlns:a16="http://schemas.microsoft.com/office/drawing/2014/main" xmlns="" id="{CDF42DDB-ADEC-A94A-A548-ECAAF35A9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120" y="2770037"/>
                <a:ext cx="46909" cy="92336"/>
              </a:xfrm>
              <a:custGeom>
                <a:avLst/>
                <a:gdLst>
                  <a:gd name="T0" fmla="*/ 45 w 61"/>
                  <a:gd name="T1" fmla="*/ 119 h 120"/>
                  <a:gd name="T2" fmla="*/ 20 w 61"/>
                  <a:gd name="T3" fmla="*/ 0 h 120"/>
                  <a:gd name="T4" fmla="*/ 45 w 61"/>
                  <a:gd name="T5" fmla="*/ 120 h 120"/>
                  <a:gd name="T6" fmla="*/ 45 w 61"/>
                  <a:gd name="T7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120">
                    <a:moveTo>
                      <a:pt x="45" y="119"/>
                    </a:moveTo>
                    <a:cubicBezTo>
                      <a:pt x="10" y="85"/>
                      <a:pt x="0" y="45"/>
                      <a:pt x="20" y="0"/>
                    </a:cubicBezTo>
                    <a:cubicBezTo>
                      <a:pt x="61" y="33"/>
                      <a:pt x="53" y="76"/>
                      <a:pt x="45" y="120"/>
                    </a:cubicBezTo>
                    <a:lnTo>
                      <a:pt x="45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2" name="Freeform 31">
                <a:extLst>
                  <a:ext uri="{FF2B5EF4-FFF2-40B4-BE49-F238E27FC236}">
                    <a16:creationId xmlns:a16="http://schemas.microsoft.com/office/drawing/2014/main" xmlns="" id="{A9D50B8F-1728-7D4B-B542-2FB883652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962" y="3211969"/>
                <a:ext cx="73573" cy="62216"/>
              </a:xfrm>
              <a:custGeom>
                <a:avLst/>
                <a:gdLst>
                  <a:gd name="T0" fmla="*/ 96 w 96"/>
                  <a:gd name="T1" fmla="*/ 69 h 81"/>
                  <a:gd name="T2" fmla="*/ 0 w 96"/>
                  <a:gd name="T3" fmla="*/ 0 h 81"/>
                  <a:gd name="T4" fmla="*/ 85 w 96"/>
                  <a:gd name="T5" fmla="*/ 48 h 81"/>
                  <a:gd name="T6" fmla="*/ 96 w 96"/>
                  <a:gd name="T7" fmla="*/ 6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81">
                    <a:moveTo>
                      <a:pt x="96" y="69"/>
                    </a:moveTo>
                    <a:cubicBezTo>
                      <a:pt x="55" y="81"/>
                      <a:pt x="25" y="63"/>
                      <a:pt x="0" y="0"/>
                    </a:cubicBezTo>
                    <a:cubicBezTo>
                      <a:pt x="28" y="16"/>
                      <a:pt x="57" y="32"/>
                      <a:pt x="85" y="48"/>
                    </a:cubicBezTo>
                    <a:cubicBezTo>
                      <a:pt x="89" y="55"/>
                      <a:pt x="92" y="62"/>
                      <a:pt x="96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3" name="Freeform 32">
                <a:extLst>
                  <a:ext uri="{FF2B5EF4-FFF2-40B4-BE49-F238E27FC236}">
                    <a16:creationId xmlns:a16="http://schemas.microsoft.com/office/drawing/2014/main" xmlns="" id="{A0D912E5-0224-9E48-9867-FC590F9C6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1718" y="3422812"/>
                <a:ext cx="86905" cy="38515"/>
              </a:xfrm>
              <a:custGeom>
                <a:avLst/>
                <a:gdLst>
                  <a:gd name="T0" fmla="*/ 80 w 113"/>
                  <a:gd name="T1" fmla="*/ 0 h 50"/>
                  <a:gd name="T2" fmla="*/ 113 w 113"/>
                  <a:gd name="T3" fmla="*/ 17 h 50"/>
                  <a:gd name="T4" fmla="*/ 42 w 113"/>
                  <a:gd name="T5" fmla="*/ 37 h 50"/>
                  <a:gd name="T6" fmla="*/ 0 w 113"/>
                  <a:gd name="T7" fmla="*/ 5 h 50"/>
                  <a:gd name="T8" fmla="*/ 80 w 113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50">
                    <a:moveTo>
                      <a:pt x="80" y="0"/>
                    </a:moveTo>
                    <a:cubicBezTo>
                      <a:pt x="91" y="6"/>
                      <a:pt x="102" y="11"/>
                      <a:pt x="113" y="17"/>
                    </a:cubicBezTo>
                    <a:cubicBezTo>
                      <a:pt x="98" y="50"/>
                      <a:pt x="67" y="40"/>
                      <a:pt x="42" y="37"/>
                    </a:cubicBezTo>
                    <a:cubicBezTo>
                      <a:pt x="27" y="35"/>
                      <a:pt x="13" y="22"/>
                      <a:pt x="0" y="5"/>
                    </a:cubicBezTo>
                    <a:cubicBezTo>
                      <a:pt x="26" y="3"/>
                      <a:pt x="53" y="2"/>
                      <a:pt x="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4" name="Freeform 33">
                <a:extLst>
                  <a:ext uri="{FF2B5EF4-FFF2-40B4-BE49-F238E27FC236}">
                    <a16:creationId xmlns:a16="http://schemas.microsoft.com/office/drawing/2014/main" xmlns="" id="{0BF21F64-D6BB-AF4A-A6C5-E7E06ADF3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020" y="2994706"/>
                <a:ext cx="52340" cy="79005"/>
              </a:xfrm>
              <a:custGeom>
                <a:avLst/>
                <a:gdLst>
                  <a:gd name="T0" fmla="*/ 63 w 68"/>
                  <a:gd name="T1" fmla="*/ 103 h 103"/>
                  <a:gd name="T2" fmla="*/ 0 w 68"/>
                  <a:gd name="T3" fmla="*/ 0 h 103"/>
                  <a:gd name="T4" fmla="*/ 68 w 68"/>
                  <a:gd name="T5" fmla="*/ 70 h 103"/>
                  <a:gd name="T6" fmla="*/ 63 w 68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103">
                    <a:moveTo>
                      <a:pt x="63" y="103"/>
                    </a:moveTo>
                    <a:cubicBezTo>
                      <a:pt x="17" y="87"/>
                      <a:pt x="8" y="73"/>
                      <a:pt x="0" y="0"/>
                    </a:cubicBezTo>
                    <a:cubicBezTo>
                      <a:pt x="26" y="27"/>
                      <a:pt x="47" y="49"/>
                      <a:pt x="68" y="70"/>
                    </a:cubicBezTo>
                    <a:cubicBezTo>
                      <a:pt x="66" y="81"/>
                      <a:pt x="65" y="92"/>
                      <a:pt x="6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5" name="Freeform 34">
                <a:extLst>
                  <a:ext uri="{FF2B5EF4-FFF2-40B4-BE49-F238E27FC236}">
                    <a16:creationId xmlns:a16="http://schemas.microsoft.com/office/drawing/2014/main" xmlns="" id="{0544E454-DECA-C94A-B636-3BB236B9F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89" y="3388248"/>
                <a:ext cx="95299" cy="37527"/>
              </a:xfrm>
              <a:custGeom>
                <a:avLst/>
                <a:gdLst>
                  <a:gd name="T0" fmla="*/ 124 w 124"/>
                  <a:gd name="T1" fmla="*/ 22 h 49"/>
                  <a:gd name="T2" fmla="*/ 0 w 124"/>
                  <a:gd name="T3" fmla="*/ 0 h 49"/>
                  <a:gd name="T4" fmla="*/ 87 w 124"/>
                  <a:gd name="T5" fmla="*/ 0 h 49"/>
                  <a:gd name="T6" fmla="*/ 124 w 124"/>
                  <a:gd name="T7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" h="49">
                    <a:moveTo>
                      <a:pt x="124" y="22"/>
                    </a:moveTo>
                    <a:cubicBezTo>
                      <a:pt x="86" y="49"/>
                      <a:pt x="56" y="45"/>
                      <a:pt x="0" y="0"/>
                    </a:cubicBezTo>
                    <a:cubicBezTo>
                      <a:pt x="33" y="0"/>
                      <a:pt x="60" y="0"/>
                      <a:pt x="87" y="0"/>
                    </a:cubicBezTo>
                    <a:cubicBezTo>
                      <a:pt x="99" y="7"/>
                      <a:pt x="112" y="15"/>
                      <a:pt x="1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6" name="Freeform 35">
                <a:extLst>
                  <a:ext uri="{FF2B5EF4-FFF2-40B4-BE49-F238E27FC236}">
                    <a16:creationId xmlns:a16="http://schemas.microsoft.com/office/drawing/2014/main" xmlns="" id="{5B06927A-CECA-554E-B8AF-6BCA3F3E3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586" y="3328007"/>
                <a:ext cx="59747" cy="77029"/>
              </a:xfrm>
              <a:custGeom>
                <a:avLst/>
                <a:gdLst>
                  <a:gd name="T0" fmla="*/ 72 w 78"/>
                  <a:gd name="T1" fmla="*/ 100 h 100"/>
                  <a:gd name="T2" fmla="*/ 35 w 78"/>
                  <a:gd name="T3" fmla="*/ 78 h 100"/>
                  <a:gd name="T4" fmla="*/ 0 w 78"/>
                  <a:gd name="T5" fmla="*/ 0 h 100"/>
                  <a:gd name="T6" fmla="*/ 72 w 78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00">
                    <a:moveTo>
                      <a:pt x="72" y="100"/>
                    </a:moveTo>
                    <a:cubicBezTo>
                      <a:pt x="60" y="93"/>
                      <a:pt x="47" y="85"/>
                      <a:pt x="35" y="78"/>
                    </a:cubicBezTo>
                    <a:cubicBezTo>
                      <a:pt x="24" y="53"/>
                      <a:pt x="13" y="29"/>
                      <a:pt x="0" y="0"/>
                    </a:cubicBezTo>
                    <a:cubicBezTo>
                      <a:pt x="60" y="23"/>
                      <a:pt x="78" y="51"/>
                      <a:pt x="7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7" name="Freeform 36">
                <a:extLst>
                  <a:ext uri="{FF2B5EF4-FFF2-40B4-BE49-F238E27FC236}">
                    <a16:creationId xmlns:a16="http://schemas.microsoft.com/office/drawing/2014/main" xmlns="" id="{A072464B-5034-BF4B-BE42-E11D4E95C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9876" y="2396247"/>
                <a:ext cx="64191" cy="76042"/>
              </a:xfrm>
              <a:custGeom>
                <a:avLst/>
                <a:gdLst>
                  <a:gd name="T0" fmla="*/ 50 w 84"/>
                  <a:gd name="T1" fmla="*/ 75 h 99"/>
                  <a:gd name="T2" fmla="*/ 19 w 84"/>
                  <a:gd name="T3" fmla="*/ 99 h 99"/>
                  <a:gd name="T4" fmla="*/ 38 w 84"/>
                  <a:gd name="T5" fmla="*/ 22 h 99"/>
                  <a:gd name="T6" fmla="*/ 84 w 84"/>
                  <a:gd name="T7" fmla="*/ 0 h 99"/>
                  <a:gd name="T8" fmla="*/ 50 w 84"/>
                  <a:gd name="T9" fmla="*/ 7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9">
                    <a:moveTo>
                      <a:pt x="50" y="75"/>
                    </a:moveTo>
                    <a:cubicBezTo>
                      <a:pt x="40" y="83"/>
                      <a:pt x="30" y="91"/>
                      <a:pt x="19" y="99"/>
                    </a:cubicBezTo>
                    <a:cubicBezTo>
                      <a:pt x="0" y="67"/>
                      <a:pt x="20" y="44"/>
                      <a:pt x="38" y="22"/>
                    </a:cubicBezTo>
                    <a:cubicBezTo>
                      <a:pt x="48" y="11"/>
                      <a:pt x="64" y="4"/>
                      <a:pt x="84" y="0"/>
                    </a:cubicBezTo>
                    <a:cubicBezTo>
                      <a:pt x="73" y="25"/>
                      <a:pt x="62" y="50"/>
                      <a:pt x="5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8" name="Freeform 37">
                <a:extLst>
                  <a:ext uri="{FF2B5EF4-FFF2-40B4-BE49-F238E27FC236}">
                    <a16:creationId xmlns:a16="http://schemas.microsoft.com/office/drawing/2014/main" xmlns="" id="{9CE3DC50-4E8F-0749-A671-B1A38683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203" y="2920146"/>
                <a:ext cx="54809" cy="84930"/>
              </a:xfrm>
              <a:custGeom>
                <a:avLst/>
                <a:gdLst>
                  <a:gd name="T0" fmla="*/ 23 w 71"/>
                  <a:gd name="T1" fmla="*/ 111 h 111"/>
                  <a:gd name="T2" fmla="*/ 52 w 71"/>
                  <a:gd name="T3" fmla="*/ 0 h 111"/>
                  <a:gd name="T4" fmla="*/ 23 w 71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111">
                    <a:moveTo>
                      <a:pt x="23" y="111"/>
                    </a:moveTo>
                    <a:cubicBezTo>
                      <a:pt x="0" y="63"/>
                      <a:pt x="24" y="31"/>
                      <a:pt x="52" y="0"/>
                    </a:cubicBezTo>
                    <a:cubicBezTo>
                      <a:pt x="71" y="46"/>
                      <a:pt x="68" y="57"/>
                      <a:pt x="23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9" name="Freeform 38">
                <a:extLst>
                  <a:ext uri="{FF2B5EF4-FFF2-40B4-BE49-F238E27FC236}">
                    <a16:creationId xmlns:a16="http://schemas.microsoft.com/office/drawing/2014/main" xmlns="" id="{4BAF5C51-DC61-1546-BE38-FBB1447C9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324" y="2491052"/>
                <a:ext cx="85423" cy="44440"/>
              </a:xfrm>
              <a:custGeom>
                <a:avLst/>
                <a:gdLst>
                  <a:gd name="T0" fmla="*/ 0 w 111"/>
                  <a:gd name="T1" fmla="*/ 43 h 58"/>
                  <a:gd name="T2" fmla="*/ 25 w 111"/>
                  <a:gd name="T3" fmla="*/ 17 h 58"/>
                  <a:gd name="T4" fmla="*/ 111 w 111"/>
                  <a:gd name="T5" fmla="*/ 0 h 58"/>
                  <a:gd name="T6" fmla="*/ 5 w 111"/>
                  <a:gd name="T7" fmla="*/ 53 h 58"/>
                  <a:gd name="T8" fmla="*/ 0 w 111"/>
                  <a:gd name="T9" fmla="*/ 4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58">
                    <a:moveTo>
                      <a:pt x="0" y="43"/>
                    </a:moveTo>
                    <a:cubicBezTo>
                      <a:pt x="8" y="34"/>
                      <a:pt x="16" y="25"/>
                      <a:pt x="25" y="17"/>
                    </a:cubicBezTo>
                    <a:cubicBezTo>
                      <a:pt x="51" y="12"/>
                      <a:pt x="77" y="6"/>
                      <a:pt x="111" y="0"/>
                    </a:cubicBezTo>
                    <a:cubicBezTo>
                      <a:pt x="83" y="47"/>
                      <a:pt x="47" y="58"/>
                      <a:pt x="5" y="53"/>
                    </a:cubicBezTo>
                    <a:cubicBezTo>
                      <a:pt x="3" y="53"/>
                      <a:pt x="2" y="46"/>
                      <a:pt x="0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0" name="Freeform 41">
                <a:extLst>
                  <a:ext uri="{FF2B5EF4-FFF2-40B4-BE49-F238E27FC236}">
                    <a16:creationId xmlns:a16="http://schemas.microsoft.com/office/drawing/2014/main" xmlns="" id="{AEFB3324-FF0B-2A45-951A-92B261CA1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112" y="2558700"/>
                <a:ext cx="34071" cy="86905"/>
              </a:xfrm>
              <a:custGeom>
                <a:avLst/>
                <a:gdLst>
                  <a:gd name="T0" fmla="*/ 32 w 44"/>
                  <a:gd name="T1" fmla="*/ 100 h 113"/>
                  <a:gd name="T2" fmla="*/ 14 w 44"/>
                  <a:gd name="T3" fmla="*/ 113 h 113"/>
                  <a:gd name="T4" fmla="*/ 44 w 44"/>
                  <a:gd name="T5" fmla="*/ 0 h 113"/>
                  <a:gd name="T6" fmla="*/ 39 w 44"/>
                  <a:gd name="T7" fmla="*/ 88 h 113"/>
                  <a:gd name="T8" fmla="*/ 32 w 44"/>
                  <a:gd name="T9" fmla="*/ 10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13">
                    <a:moveTo>
                      <a:pt x="32" y="100"/>
                    </a:moveTo>
                    <a:cubicBezTo>
                      <a:pt x="26" y="104"/>
                      <a:pt x="20" y="108"/>
                      <a:pt x="14" y="113"/>
                    </a:cubicBezTo>
                    <a:cubicBezTo>
                      <a:pt x="0" y="47"/>
                      <a:pt x="0" y="47"/>
                      <a:pt x="44" y="0"/>
                    </a:cubicBezTo>
                    <a:cubicBezTo>
                      <a:pt x="43" y="29"/>
                      <a:pt x="41" y="59"/>
                      <a:pt x="39" y="88"/>
                    </a:cubicBezTo>
                    <a:cubicBezTo>
                      <a:pt x="36" y="92"/>
                      <a:pt x="34" y="96"/>
                      <a:pt x="3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1" name="Freeform 42">
                <a:extLst>
                  <a:ext uri="{FF2B5EF4-FFF2-40B4-BE49-F238E27FC236}">
                    <a16:creationId xmlns:a16="http://schemas.microsoft.com/office/drawing/2014/main" xmlns="" id="{39EF2A45-0A2E-B14C-B1FF-2EFFA04C7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922" y="3450464"/>
                <a:ext cx="97274" cy="37033"/>
              </a:xfrm>
              <a:custGeom>
                <a:avLst/>
                <a:gdLst>
                  <a:gd name="T0" fmla="*/ 93 w 127"/>
                  <a:gd name="T1" fmla="*/ 0 h 48"/>
                  <a:gd name="T2" fmla="*/ 127 w 127"/>
                  <a:gd name="T3" fmla="*/ 13 h 48"/>
                  <a:gd name="T4" fmla="*/ 0 w 127"/>
                  <a:gd name="T5" fmla="*/ 14 h 48"/>
                  <a:gd name="T6" fmla="*/ 93 w 12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48">
                    <a:moveTo>
                      <a:pt x="93" y="0"/>
                    </a:moveTo>
                    <a:cubicBezTo>
                      <a:pt x="105" y="4"/>
                      <a:pt x="116" y="9"/>
                      <a:pt x="127" y="13"/>
                    </a:cubicBezTo>
                    <a:cubicBezTo>
                      <a:pt x="94" y="46"/>
                      <a:pt x="61" y="48"/>
                      <a:pt x="0" y="14"/>
                    </a:cubicBezTo>
                    <a:cubicBezTo>
                      <a:pt x="38" y="8"/>
                      <a:pt x="65" y="4"/>
                      <a:pt x="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2" name="Freeform 43">
                <a:extLst>
                  <a:ext uri="{FF2B5EF4-FFF2-40B4-BE49-F238E27FC236}">
                    <a16:creationId xmlns:a16="http://schemas.microsoft.com/office/drawing/2014/main" xmlns="" id="{E37E8D72-E1C8-7C46-9912-5774F5E5D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804" y="2655481"/>
                <a:ext cx="73079" cy="64685"/>
              </a:xfrm>
              <a:custGeom>
                <a:avLst/>
                <a:gdLst>
                  <a:gd name="T0" fmla="*/ 0 w 95"/>
                  <a:gd name="T1" fmla="*/ 84 h 84"/>
                  <a:gd name="T2" fmla="*/ 95 w 95"/>
                  <a:gd name="T3" fmla="*/ 0 h 84"/>
                  <a:gd name="T4" fmla="*/ 1 w 95"/>
                  <a:gd name="T5" fmla="*/ 83 h 84"/>
                  <a:gd name="T6" fmla="*/ 0 w 95"/>
                  <a:gd name="T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84">
                    <a:moveTo>
                      <a:pt x="0" y="84"/>
                    </a:moveTo>
                    <a:cubicBezTo>
                      <a:pt x="50" y="13"/>
                      <a:pt x="50" y="13"/>
                      <a:pt x="95" y="0"/>
                    </a:cubicBezTo>
                    <a:cubicBezTo>
                      <a:pt x="83" y="52"/>
                      <a:pt x="50" y="76"/>
                      <a:pt x="1" y="83"/>
                    </a:cubicBez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3" name="Freeform 45">
                <a:extLst>
                  <a:ext uri="{FF2B5EF4-FFF2-40B4-BE49-F238E27FC236}">
                    <a16:creationId xmlns:a16="http://schemas.microsoft.com/office/drawing/2014/main" xmlns="" id="{ACD0F383-3BAF-DA47-A572-8DAFD2D34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8764" y="3283567"/>
                <a:ext cx="52340" cy="87893"/>
              </a:xfrm>
              <a:custGeom>
                <a:avLst/>
                <a:gdLst>
                  <a:gd name="T0" fmla="*/ 68 w 68"/>
                  <a:gd name="T1" fmla="*/ 114 h 114"/>
                  <a:gd name="T2" fmla="*/ 11 w 68"/>
                  <a:gd name="T3" fmla="*/ 0 h 114"/>
                  <a:gd name="T4" fmla="*/ 68 w 68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14">
                    <a:moveTo>
                      <a:pt x="68" y="114"/>
                    </a:moveTo>
                    <a:cubicBezTo>
                      <a:pt x="35" y="84"/>
                      <a:pt x="0" y="53"/>
                      <a:pt x="11" y="0"/>
                    </a:cubicBezTo>
                    <a:cubicBezTo>
                      <a:pt x="62" y="23"/>
                      <a:pt x="66" y="68"/>
                      <a:pt x="68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4" name="Freeform 46">
                <a:extLst>
                  <a:ext uri="{FF2B5EF4-FFF2-40B4-BE49-F238E27FC236}">
                    <a16:creationId xmlns:a16="http://schemas.microsoft.com/office/drawing/2014/main" xmlns="" id="{C240D3E5-23DD-904C-A0F8-01C8399DE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327" y="2693995"/>
                <a:ext cx="38515" cy="91349"/>
              </a:xfrm>
              <a:custGeom>
                <a:avLst/>
                <a:gdLst>
                  <a:gd name="T0" fmla="*/ 33 w 50"/>
                  <a:gd name="T1" fmla="*/ 118 h 119"/>
                  <a:gd name="T2" fmla="*/ 3 w 50"/>
                  <a:gd name="T3" fmla="*/ 43 h 119"/>
                  <a:gd name="T4" fmla="*/ 16 w 50"/>
                  <a:gd name="T5" fmla="*/ 0 h 119"/>
                  <a:gd name="T6" fmla="*/ 32 w 50"/>
                  <a:gd name="T7" fmla="*/ 119 h 119"/>
                  <a:gd name="T8" fmla="*/ 33 w 50"/>
                  <a:gd name="T9" fmla="*/ 11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19">
                    <a:moveTo>
                      <a:pt x="33" y="118"/>
                    </a:moveTo>
                    <a:cubicBezTo>
                      <a:pt x="23" y="93"/>
                      <a:pt x="10" y="69"/>
                      <a:pt x="3" y="43"/>
                    </a:cubicBezTo>
                    <a:cubicBezTo>
                      <a:pt x="0" y="31"/>
                      <a:pt x="11" y="16"/>
                      <a:pt x="16" y="0"/>
                    </a:cubicBezTo>
                    <a:cubicBezTo>
                      <a:pt x="50" y="38"/>
                      <a:pt x="43" y="79"/>
                      <a:pt x="32" y="119"/>
                    </a:cubicBezTo>
                    <a:lnTo>
                      <a:pt x="33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5" name="Freeform 51">
                <a:extLst>
                  <a:ext uri="{FF2B5EF4-FFF2-40B4-BE49-F238E27FC236}">
                    <a16:creationId xmlns:a16="http://schemas.microsoft.com/office/drawing/2014/main" xmlns="" id="{1B81CA67-D9A3-A941-9042-170F12A2A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410" y="2986312"/>
                <a:ext cx="40490" cy="87399"/>
              </a:xfrm>
              <a:custGeom>
                <a:avLst/>
                <a:gdLst>
                  <a:gd name="T0" fmla="*/ 0 w 53"/>
                  <a:gd name="T1" fmla="*/ 114 h 114"/>
                  <a:gd name="T2" fmla="*/ 5 w 53"/>
                  <a:gd name="T3" fmla="*/ 81 h 114"/>
                  <a:gd name="T4" fmla="*/ 24 w 53"/>
                  <a:gd name="T5" fmla="*/ 0 h 114"/>
                  <a:gd name="T6" fmla="*/ 0 w 53"/>
                  <a:gd name="T7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14">
                    <a:moveTo>
                      <a:pt x="0" y="114"/>
                    </a:moveTo>
                    <a:cubicBezTo>
                      <a:pt x="2" y="103"/>
                      <a:pt x="3" y="92"/>
                      <a:pt x="5" y="81"/>
                    </a:cubicBezTo>
                    <a:cubicBezTo>
                      <a:pt x="11" y="54"/>
                      <a:pt x="18" y="27"/>
                      <a:pt x="24" y="0"/>
                    </a:cubicBezTo>
                    <a:cubicBezTo>
                      <a:pt x="53" y="67"/>
                      <a:pt x="40" y="110"/>
                      <a:pt x="0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6" name="Freeform 52">
                <a:extLst>
                  <a:ext uri="{FF2B5EF4-FFF2-40B4-BE49-F238E27FC236}">
                    <a16:creationId xmlns:a16="http://schemas.microsoft.com/office/drawing/2014/main" xmlns="" id="{938FCDAE-62FA-5F41-B98F-3E88FD407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286" y="3334919"/>
                <a:ext cx="93818" cy="43452"/>
              </a:xfrm>
              <a:custGeom>
                <a:avLst/>
                <a:gdLst>
                  <a:gd name="T0" fmla="*/ 122 w 122"/>
                  <a:gd name="T1" fmla="*/ 47 h 56"/>
                  <a:gd name="T2" fmla="*/ 0 w 122"/>
                  <a:gd name="T3" fmla="*/ 5 h 56"/>
                  <a:gd name="T4" fmla="*/ 96 w 122"/>
                  <a:gd name="T5" fmla="*/ 32 h 56"/>
                  <a:gd name="T6" fmla="*/ 122 w 122"/>
                  <a:gd name="T7" fmla="*/ 47 h 56"/>
                  <a:gd name="T8" fmla="*/ 122 w 122"/>
                  <a:gd name="T9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56">
                    <a:moveTo>
                      <a:pt x="122" y="47"/>
                    </a:moveTo>
                    <a:cubicBezTo>
                      <a:pt x="75" y="56"/>
                      <a:pt x="31" y="54"/>
                      <a:pt x="0" y="5"/>
                    </a:cubicBezTo>
                    <a:cubicBezTo>
                      <a:pt x="38" y="1"/>
                      <a:pt x="71" y="0"/>
                      <a:pt x="96" y="32"/>
                    </a:cubicBezTo>
                    <a:cubicBezTo>
                      <a:pt x="102" y="39"/>
                      <a:pt x="113" y="42"/>
                      <a:pt x="122" y="47"/>
                    </a:cubicBezTo>
                    <a:cubicBezTo>
                      <a:pt x="122" y="47"/>
                      <a:pt x="122" y="47"/>
                      <a:pt x="1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7" name="Freeform 55">
                <a:extLst>
                  <a:ext uri="{FF2B5EF4-FFF2-40B4-BE49-F238E27FC236}">
                    <a16:creationId xmlns:a16="http://schemas.microsoft.com/office/drawing/2014/main" xmlns="" id="{4DE45882-47AA-7A42-AFCE-AB1A9F7B9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850" y="2587833"/>
                <a:ext cx="70117" cy="64685"/>
              </a:xfrm>
              <a:custGeom>
                <a:avLst/>
                <a:gdLst>
                  <a:gd name="T0" fmla="*/ 5 w 91"/>
                  <a:gd name="T1" fmla="*/ 62 h 84"/>
                  <a:gd name="T2" fmla="*/ 12 w 91"/>
                  <a:gd name="T3" fmla="*/ 50 h 84"/>
                  <a:gd name="T4" fmla="*/ 91 w 91"/>
                  <a:gd name="T5" fmla="*/ 0 h 84"/>
                  <a:gd name="T6" fmla="*/ 0 w 91"/>
                  <a:gd name="T7" fmla="*/ 84 h 84"/>
                  <a:gd name="T8" fmla="*/ 5 w 91"/>
                  <a:gd name="T9" fmla="*/ 6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4">
                    <a:moveTo>
                      <a:pt x="5" y="62"/>
                    </a:moveTo>
                    <a:cubicBezTo>
                      <a:pt x="7" y="58"/>
                      <a:pt x="9" y="54"/>
                      <a:pt x="12" y="50"/>
                    </a:cubicBezTo>
                    <a:cubicBezTo>
                      <a:pt x="36" y="35"/>
                      <a:pt x="61" y="19"/>
                      <a:pt x="91" y="0"/>
                    </a:cubicBezTo>
                    <a:cubicBezTo>
                      <a:pt x="76" y="60"/>
                      <a:pt x="68" y="67"/>
                      <a:pt x="0" y="84"/>
                    </a:cubicBezTo>
                    <a:cubicBezTo>
                      <a:pt x="2" y="77"/>
                      <a:pt x="3" y="70"/>
                      <a:pt x="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8" name="Freeform 58">
                <a:extLst>
                  <a:ext uri="{FF2B5EF4-FFF2-40B4-BE49-F238E27FC236}">
                    <a16:creationId xmlns:a16="http://schemas.microsoft.com/office/drawing/2014/main" xmlns="" id="{95C8DF78-F878-D14E-BA0D-C815A983C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314" y="3070748"/>
                <a:ext cx="61229" cy="74560"/>
              </a:xfrm>
              <a:custGeom>
                <a:avLst/>
                <a:gdLst>
                  <a:gd name="T0" fmla="*/ 71 w 80"/>
                  <a:gd name="T1" fmla="*/ 59 h 97"/>
                  <a:gd name="T2" fmla="*/ 80 w 80"/>
                  <a:gd name="T3" fmla="*/ 97 h 97"/>
                  <a:gd name="T4" fmla="*/ 0 w 80"/>
                  <a:gd name="T5" fmla="*/ 0 h 97"/>
                  <a:gd name="T6" fmla="*/ 72 w 80"/>
                  <a:gd name="T7" fmla="*/ 61 h 97"/>
                  <a:gd name="T8" fmla="*/ 71 w 80"/>
                  <a:gd name="T9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97">
                    <a:moveTo>
                      <a:pt x="71" y="59"/>
                    </a:moveTo>
                    <a:cubicBezTo>
                      <a:pt x="74" y="72"/>
                      <a:pt x="77" y="84"/>
                      <a:pt x="80" y="97"/>
                    </a:cubicBezTo>
                    <a:cubicBezTo>
                      <a:pt x="26" y="83"/>
                      <a:pt x="16" y="71"/>
                      <a:pt x="0" y="0"/>
                    </a:cubicBezTo>
                    <a:cubicBezTo>
                      <a:pt x="29" y="24"/>
                      <a:pt x="51" y="43"/>
                      <a:pt x="72" y="61"/>
                    </a:cubicBezTo>
                    <a:lnTo>
                      <a:pt x="71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9" name="Freeform 60">
                <a:extLst>
                  <a:ext uri="{FF2B5EF4-FFF2-40B4-BE49-F238E27FC236}">
                    <a16:creationId xmlns:a16="http://schemas.microsoft.com/office/drawing/2014/main" xmlns="" id="{85B687BF-E3A8-B041-8813-DE165B49F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315" y="3181354"/>
                <a:ext cx="36540" cy="83942"/>
              </a:xfrm>
              <a:custGeom>
                <a:avLst/>
                <a:gdLst>
                  <a:gd name="T0" fmla="*/ 29 w 48"/>
                  <a:gd name="T1" fmla="*/ 109 h 109"/>
                  <a:gd name="T2" fmla="*/ 18 w 48"/>
                  <a:gd name="T3" fmla="*/ 88 h 109"/>
                  <a:gd name="T4" fmla="*/ 0 w 48"/>
                  <a:gd name="T5" fmla="*/ 0 h 109"/>
                  <a:gd name="T6" fmla="*/ 43 w 48"/>
                  <a:gd name="T7" fmla="*/ 102 h 109"/>
                  <a:gd name="T8" fmla="*/ 29 w 48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09">
                    <a:moveTo>
                      <a:pt x="29" y="109"/>
                    </a:moveTo>
                    <a:cubicBezTo>
                      <a:pt x="25" y="102"/>
                      <a:pt x="22" y="95"/>
                      <a:pt x="18" y="88"/>
                    </a:cubicBezTo>
                    <a:cubicBezTo>
                      <a:pt x="12" y="59"/>
                      <a:pt x="6" y="29"/>
                      <a:pt x="0" y="0"/>
                    </a:cubicBezTo>
                    <a:cubicBezTo>
                      <a:pt x="48" y="24"/>
                      <a:pt x="48" y="62"/>
                      <a:pt x="43" y="102"/>
                    </a:cubicBezTo>
                    <a:cubicBezTo>
                      <a:pt x="43" y="105"/>
                      <a:pt x="34" y="107"/>
                      <a:pt x="29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40" name="Freeform 62">
                <a:extLst>
                  <a:ext uri="{FF2B5EF4-FFF2-40B4-BE49-F238E27FC236}">
                    <a16:creationId xmlns:a16="http://schemas.microsoft.com/office/drawing/2014/main" xmlns="" id="{2E3FBC87-B057-D645-9D32-F500D1D2D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153" y="2851510"/>
                <a:ext cx="49871" cy="83942"/>
              </a:xfrm>
              <a:custGeom>
                <a:avLst/>
                <a:gdLst>
                  <a:gd name="T0" fmla="*/ 65 w 65"/>
                  <a:gd name="T1" fmla="*/ 5 h 109"/>
                  <a:gd name="T2" fmla="*/ 20 w 65"/>
                  <a:gd name="T3" fmla="*/ 109 h 109"/>
                  <a:gd name="T4" fmla="*/ 54 w 65"/>
                  <a:gd name="T5" fmla="*/ 0 h 109"/>
                  <a:gd name="T6" fmla="*/ 65 w 65"/>
                  <a:gd name="T7" fmla="*/ 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109">
                    <a:moveTo>
                      <a:pt x="65" y="5"/>
                    </a:moveTo>
                    <a:cubicBezTo>
                      <a:pt x="50" y="40"/>
                      <a:pt x="35" y="74"/>
                      <a:pt x="20" y="109"/>
                    </a:cubicBezTo>
                    <a:cubicBezTo>
                      <a:pt x="0" y="51"/>
                      <a:pt x="8" y="31"/>
                      <a:pt x="54" y="0"/>
                    </a:cubicBezTo>
                    <a:cubicBezTo>
                      <a:pt x="58" y="2"/>
                      <a:pt x="61" y="3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41" name="Freeform 64">
                <a:extLst>
                  <a:ext uri="{FF2B5EF4-FFF2-40B4-BE49-F238E27FC236}">
                    <a16:creationId xmlns:a16="http://schemas.microsoft.com/office/drawing/2014/main" xmlns="" id="{9C73D60E-CC36-3D4D-9CC5-0D76DE1B7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016" y="2716709"/>
                <a:ext cx="59747" cy="69623"/>
              </a:xfrm>
              <a:custGeom>
                <a:avLst/>
                <a:gdLst>
                  <a:gd name="T0" fmla="*/ 0 w 78"/>
                  <a:gd name="T1" fmla="*/ 89 h 90"/>
                  <a:gd name="T2" fmla="*/ 78 w 78"/>
                  <a:gd name="T3" fmla="*/ 0 h 90"/>
                  <a:gd name="T4" fmla="*/ 1 w 78"/>
                  <a:gd name="T5" fmla="*/ 88 h 90"/>
                  <a:gd name="T6" fmla="*/ 0 w 78"/>
                  <a:gd name="T7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90">
                    <a:moveTo>
                      <a:pt x="0" y="89"/>
                    </a:moveTo>
                    <a:cubicBezTo>
                      <a:pt x="17" y="51"/>
                      <a:pt x="31" y="11"/>
                      <a:pt x="78" y="0"/>
                    </a:cubicBezTo>
                    <a:cubicBezTo>
                      <a:pt x="70" y="59"/>
                      <a:pt x="43" y="90"/>
                      <a:pt x="1" y="88"/>
                    </a:cubicBezTo>
                    <a:cubicBezTo>
                      <a:pt x="1" y="88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42" name="Freeform 69">
                <a:extLst>
                  <a:ext uri="{FF2B5EF4-FFF2-40B4-BE49-F238E27FC236}">
                    <a16:creationId xmlns:a16="http://schemas.microsoft.com/office/drawing/2014/main" xmlns="" id="{17425FE4-794C-474E-AE07-82B32C5CE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72" y="2623385"/>
                <a:ext cx="47403" cy="96781"/>
              </a:xfrm>
              <a:custGeom>
                <a:avLst/>
                <a:gdLst>
                  <a:gd name="T0" fmla="*/ 29 w 62"/>
                  <a:gd name="T1" fmla="*/ 125 h 126"/>
                  <a:gd name="T2" fmla="*/ 35 w 62"/>
                  <a:gd name="T3" fmla="*/ 0 h 126"/>
                  <a:gd name="T4" fmla="*/ 28 w 62"/>
                  <a:gd name="T5" fmla="*/ 126 h 126"/>
                  <a:gd name="T6" fmla="*/ 29 w 62"/>
                  <a:gd name="T7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126">
                    <a:moveTo>
                      <a:pt x="29" y="125"/>
                    </a:moveTo>
                    <a:cubicBezTo>
                      <a:pt x="3" y="82"/>
                      <a:pt x="0" y="41"/>
                      <a:pt x="35" y="0"/>
                    </a:cubicBezTo>
                    <a:cubicBezTo>
                      <a:pt x="62" y="44"/>
                      <a:pt x="44" y="85"/>
                      <a:pt x="28" y="126"/>
                    </a:cubicBezTo>
                    <a:cubicBezTo>
                      <a:pt x="28" y="126"/>
                      <a:pt x="29" y="125"/>
                      <a:pt x="29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43" name="Freeform 70">
                <a:extLst>
                  <a:ext uri="{FF2B5EF4-FFF2-40B4-BE49-F238E27FC236}">
                    <a16:creationId xmlns:a16="http://schemas.microsoft.com/office/drawing/2014/main" xmlns="" id="{6E1D65FA-4585-4D40-ADB2-51CBC15D6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577" y="2491546"/>
                <a:ext cx="36540" cy="89374"/>
              </a:xfrm>
              <a:custGeom>
                <a:avLst/>
                <a:gdLst>
                  <a:gd name="T0" fmla="*/ 48 w 48"/>
                  <a:gd name="T1" fmla="*/ 78 h 116"/>
                  <a:gd name="T2" fmla="*/ 17 w 48"/>
                  <a:gd name="T3" fmla="*/ 116 h 116"/>
                  <a:gd name="T4" fmla="*/ 16 w 48"/>
                  <a:gd name="T5" fmla="*/ 38 h 116"/>
                  <a:gd name="T6" fmla="*/ 48 w 48"/>
                  <a:gd name="T7" fmla="*/ 0 h 116"/>
                  <a:gd name="T8" fmla="*/ 48 w 48"/>
                  <a:gd name="T9" fmla="*/ 7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6">
                    <a:moveTo>
                      <a:pt x="48" y="78"/>
                    </a:moveTo>
                    <a:cubicBezTo>
                      <a:pt x="37" y="91"/>
                      <a:pt x="27" y="103"/>
                      <a:pt x="17" y="116"/>
                    </a:cubicBezTo>
                    <a:cubicBezTo>
                      <a:pt x="1" y="98"/>
                      <a:pt x="0" y="60"/>
                      <a:pt x="16" y="38"/>
                    </a:cubicBezTo>
                    <a:cubicBezTo>
                      <a:pt x="23" y="27"/>
                      <a:pt x="32" y="18"/>
                      <a:pt x="48" y="0"/>
                    </a:cubicBezTo>
                    <a:cubicBezTo>
                      <a:pt x="48" y="32"/>
                      <a:pt x="48" y="55"/>
                      <a:pt x="48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44" name="Freeform 71">
                <a:extLst>
                  <a:ext uri="{FF2B5EF4-FFF2-40B4-BE49-F238E27FC236}">
                    <a16:creationId xmlns:a16="http://schemas.microsoft.com/office/drawing/2014/main" xmlns="" id="{2891C24C-B48D-3E41-B0F5-D2038F1FA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684" y="2782875"/>
                <a:ext cx="56291" cy="79498"/>
              </a:xfrm>
              <a:custGeom>
                <a:avLst/>
                <a:gdLst>
                  <a:gd name="T0" fmla="*/ 0 w 73"/>
                  <a:gd name="T1" fmla="*/ 103 h 103"/>
                  <a:gd name="T2" fmla="*/ 73 w 73"/>
                  <a:gd name="T3" fmla="*/ 0 h 103"/>
                  <a:gd name="T4" fmla="*/ 0 w 73"/>
                  <a:gd name="T5" fmla="*/ 102 h 103"/>
                  <a:gd name="T6" fmla="*/ 0 w 73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103">
                    <a:moveTo>
                      <a:pt x="0" y="103"/>
                    </a:moveTo>
                    <a:cubicBezTo>
                      <a:pt x="15" y="62"/>
                      <a:pt x="23" y="17"/>
                      <a:pt x="73" y="0"/>
                    </a:cubicBezTo>
                    <a:cubicBezTo>
                      <a:pt x="71" y="51"/>
                      <a:pt x="52" y="88"/>
                      <a:pt x="0" y="102"/>
                    </a:cubicBezTo>
                    <a:cubicBezTo>
                      <a:pt x="0" y="102"/>
                      <a:pt x="0" y="103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45" name="Freeform 72">
                <a:extLst>
                  <a:ext uri="{FF2B5EF4-FFF2-40B4-BE49-F238E27FC236}">
                    <a16:creationId xmlns:a16="http://schemas.microsoft.com/office/drawing/2014/main" xmlns="" id="{C8559F3A-2212-9F41-88BC-4995B90CB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460" y="3149259"/>
                <a:ext cx="64685" cy="61229"/>
              </a:xfrm>
              <a:custGeom>
                <a:avLst/>
                <a:gdLst>
                  <a:gd name="T0" fmla="*/ 0 w 84"/>
                  <a:gd name="T1" fmla="*/ 0 h 80"/>
                  <a:gd name="T2" fmla="*/ 84 w 84"/>
                  <a:gd name="T3" fmla="*/ 80 h 80"/>
                  <a:gd name="T4" fmla="*/ 0 w 84"/>
                  <a:gd name="T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80">
                    <a:moveTo>
                      <a:pt x="0" y="0"/>
                    </a:moveTo>
                    <a:cubicBezTo>
                      <a:pt x="43" y="13"/>
                      <a:pt x="78" y="30"/>
                      <a:pt x="84" y="80"/>
                    </a:cubicBezTo>
                    <a:cubicBezTo>
                      <a:pt x="36" y="74"/>
                      <a:pt x="12" y="4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46" name="Freeform 75">
                <a:extLst>
                  <a:ext uri="{FF2B5EF4-FFF2-40B4-BE49-F238E27FC236}">
                    <a16:creationId xmlns:a16="http://schemas.microsoft.com/office/drawing/2014/main" xmlns="" id="{74A1A6F5-D0EA-2549-AE0B-C2860C12D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768" y="3231226"/>
                <a:ext cx="43946" cy="88386"/>
              </a:xfrm>
              <a:custGeom>
                <a:avLst/>
                <a:gdLst>
                  <a:gd name="T0" fmla="*/ 35 w 57"/>
                  <a:gd name="T1" fmla="*/ 115 h 115"/>
                  <a:gd name="T2" fmla="*/ 4 w 57"/>
                  <a:gd name="T3" fmla="*/ 77 h 115"/>
                  <a:gd name="T4" fmla="*/ 0 w 57"/>
                  <a:gd name="T5" fmla="*/ 0 h 115"/>
                  <a:gd name="T6" fmla="*/ 35 w 57"/>
                  <a:gd name="T7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115">
                    <a:moveTo>
                      <a:pt x="35" y="115"/>
                    </a:moveTo>
                    <a:cubicBezTo>
                      <a:pt x="25" y="102"/>
                      <a:pt x="15" y="90"/>
                      <a:pt x="4" y="77"/>
                    </a:cubicBezTo>
                    <a:cubicBezTo>
                      <a:pt x="3" y="53"/>
                      <a:pt x="2" y="28"/>
                      <a:pt x="0" y="0"/>
                    </a:cubicBezTo>
                    <a:cubicBezTo>
                      <a:pt x="49" y="42"/>
                      <a:pt x="57" y="73"/>
                      <a:pt x="35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47" name="Freeform 76">
                <a:extLst>
                  <a:ext uri="{FF2B5EF4-FFF2-40B4-BE49-F238E27FC236}">
                    <a16:creationId xmlns:a16="http://schemas.microsoft.com/office/drawing/2014/main" xmlns="" id="{33AD8E27-07DE-F746-8714-611C6DDA7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675" y="2846079"/>
                <a:ext cx="49871" cy="85423"/>
              </a:xfrm>
              <a:custGeom>
                <a:avLst/>
                <a:gdLst>
                  <a:gd name="T0" fmla="*/ 45 w 65"/>
                  <a:gd name="T1" fmla="*/ 111 h 111"/>
                  <a:gd name="T2" fmla="*/ 10 w 65"/>
                  <a:gd name="T3" fmla="*/ 0 h 111"/>
                  <a:gd name="T4" fmla="*/ 45 w 65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111">
                    <a:moveTo>
                      <a:pt x="45" y="111"/>
                    </a:moveTo>
                    <a:cubicBezTo>
                      <a:pt x="9" y="82"/>
                      <a:pt x="0" y="46"/>
                      <a:pt x="10" y="0"/>
                    </a:cubicBezTo>
                    <a:cubicBezTo>
                      <a:pt x="44" y="31"/>
                      <a:pt x="65" y="64"/>
                      <a:pt x="45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48" name="Freeform 78">
                <a:extLst>
                  <a:ext uri="{FF2B5EF4-FFF2-40B4-BE49-F238E27FC236}">
                    <a16:creationId xmlns:a16="http://schemas.microsoft.com/office/drawing/2014/main" xmlns="" id="{62B9008A-2862-C048-B517-FFA40CDE8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630" y="3047541"/>
                <a:ext cx="39996" cy="96781"/>
              </a:xfrm>
              <a:custGeom>
                <a:avLst/>
                <a:gdLst>
                  <a:gd name="T0" fmla="*/ 1 w 52"/>
                  <a:gd name="T1" fmla="*/ 91 h 126"/>
                  <a:gd name="T2" fmla="*/ 16 w 52"/>
                  <a:gd name="T3" fmla="*/ 0 h 126"/>
                  <a:gd name="T4" fmla="*/ 23 w 52"/>
                  <a:gd name="T5" fmla="*/ 126 h 126"/>
                  <a:gd name="T6" fmla="*/ 0 w 52"/>
                  <a:gd name="T7" fmla="*/ 90 h 126"/>
                  <a:gd name="T8" fmla="*/ 1 w 52"/>
                  <a:gd name="T9" fmla="*/ 9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26">
                    <a:moveTo>
                      <a:pt x="1" y="91"/>
                    </a:moveTo>
                    <a:cubicBezTo>
                      <a:pt x="5" y="63"/>
                      <a:pt x="10" y="35"/>
                      <a:pt x="16" y="0"/>
                    </a:cubicBezTo>
                    <a:cubicBezTo>
                      <a:pt x="52" y="47"/>
                      <a:pt x="45" y="86"/>
                      <a:pt x="23" y="126"/>
                    </a:cubicBezTo>
                    <a:cubicBezTo>
                      <a:pt x="15" y="113"/>
                      <a:pt x="7" y="101"/>
                      <a:pt x="0" y="90"/>
                    </a:cubicBezTo>
                    <a:cubicBezTo>
                      <a:pt x="0" y="89"/>
                      <a:pt x="1" y="91"/>
                      <a:pt x="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49" name="Freeform 79">
                <a:extLst>
                  <a:ext uri="{FF2B5EF4-FFF2-40B4-BE49-F238E27FC236}">
                    <a16:creationId xmlns:a16="http://schemas.microsoft.com/office/drawing/2014/main" xmlns="" id="{E19B2518-A4B2-524A-94A0-5D263503C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331" y="3116669"/>
                <a:ext cx="43946" cy="90855"/>
              </a:xfrm>
              <a:custGeom>
                <a:avLst/>
                <a:gdLst>
                  <a:gd name="T0" fmla="*/ 22 w 57"/>
                  <a:gd name="T1" fmla="*/ 0 h 118"/>
                  <a:gd name="T2" fmla="*/ 36 w 57"/>
                  <a:gd name="T3" fmla="*/ 118 h 118"/>
                  <a:gd name="T4" fmla="*/ 22 w 57"/>
                  <a:gd name="T5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118">
                    <a:moveTo>
                      <a:pt x="22" y="0"/>
                    </a:moveTo>
                    <a:cubicBezTo>
                      <a:pt x="57" y="37"/>
                      <a:pt x="54" y="76"/>
                      <a:pt x="36" y="118"/>
                    </a:cubicBezTo>
                    <a:cubicBezTo>
                      <a:pt x="0" y="82"/>
                      <a:pt x="6" y="43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0" name="Freeform 81">
                <a:extLst>
                  <a:ext uri="{FF2B5EF4-FFF2-40B4-BE49-F238E27FC236}">
                    <a16:creationId xmlns:a16="http://schemas.microsoft.com/office/drawing/2014/main" xmlns="" id="{861DA601-DCA2-E04E-999D-ED2942EA3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713" y="2924590"/>
                <a:ext cx="52340" cy="82461"/>
              </a:xfrm>
              <a:custGeom>
                <a:avLst/>
                <a:gdLst>
                  <a:gd name="T0" fmla="*/ 14 w 68"/>
                  <a:gd name="T1" fmla="*/ 0 h 107"/>
                  <a:gd name="T2" fmla="*/ 58 w 68"/>
                  <a:gd name="T3" fmla="*/ 107 h 107"/>
                  <a:gd name="T4" fmla="*/ 14 w 68"/>
                  <a:gd name="T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07">
                    <a:moveTo>
                      <a:pt x="14" y="0"/>
                    </a:moveTo>
                    <a:cubicBezTo>
                      <a:pt x="53" y="26"/>
                      <a:pt x="68" y="60"/>
                      <a:pt x="58" y="107"/>
                    </a:cubicBezTo>
                    <a:cubicBezTo>
                      <a:pt x="25" y="79"/>
                      <a:pt x="0" y="5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851" name="组合 850">
              <a:extLst>
                <a:ext uri="{FF2B5EF4-FFF2-40B4-BE49-F238E27FC236}">
                  <a16:creationId xmlns:a16="http://schemas.microsoft.com/office/drawing/2014/main" xmlns="" id="{3DE5C114-3000-DC45-BB94-859D0C2D9774}"/>
                </a:ext>
              </a:extLst>
            </p:cNvPr>
            <p:cNvGrpSpPr/>
            <p:nvPr/>
          </p:nvGrpSpPr>
          <p:grpSpPr>
            <a:xfrm>
              <a:off x="7069661" y="4170581"/>
              <a:ext cx="473533" cy="1106557"/>
              <a:chOff x="2030648" y="2382421"/>
              <a:chExt cx="473533" cy="1106557"/>
            </a:xfr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</p:grpSpPr>
          <p:sp>
            <p:nvSpPr>
              <p:cNvPr id="852" name="Freeform 9">
                <a:extLst>
                  <a:ext uri="{FF2B5EF4-FFF2-40B4-BE49-F238E27FC236}">
                    <a16:creationId xmlns:a16="http://schemas.microsoft.com/office/drawing/2014/main" xmlns="" id="{CAE4E23E-BC84-A94A-8791-A6ADF2705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741" y="2846079"/>
                <a:ext cx="44440" cy="82461"/>
              </a:xfrm>
              <a:custGeom>
                <a:avLst/>
                <a:gdLst>
                  <a:gd name="T0" fmla="*/ 58 w 58"/>
                  <a:gd name="T1" fmla="*/ 61 h 107"/>
                  <a:gd name="T2" fmla="*/ 16 w 58"/>
                  <a:gd name="T3" fmla="*/ 107 h 107"/>
                  <a:gd name="T4" fmla="*/ 41 w 58"/>
                  <a:gd name="T5" fmla="*/ 3 h 107"/>
                  <a:gd name="T6" fmla="*/ 58 w 58"/>
                  <a:gd name="T7" fmla="*/ 5 h 107"/>
                  <a:gd name="T8" fmla="*/ 58 w 58"/>
                  <a:gd name="T9" fmla="*/ 6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7">
                    <a:moveTo>
                      <a:pt x="58" y="61"/>
                    </a:moveTo>
                    <a:cubicBezTo>
                      <a:pt x="45" y="76"/>
                      <a:pt x="31" y="90"/>
                      <a:pt x="16" y="107"/>
                    </a:cubicBezTo>
                    <a:cubicBezTo>
                      <a:pt x="0" y="65"/>
                      <a:pt x="13" y="32"/>
                      <a:pt x="41" y="3"/>
                    </a:cubicBezTo>
                    <a:cubicBezTo>
                      <a:pt x="43" y="0"/>
                      <a:pt x="52" y="4"/>
                      <a:pt x="58" y="5"/>
                    </a:cubicBezTo>
                    <a:cubicBezTo>
                      <a:pt x="58" y="24"/>
                      <a:pt x="58" y="42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3" name="Freeform 10">
                <a:extLst>
                  <a:ext uri="{FF2B5EF4-FFF2-40B4-BE49-F238E27FC236}">
                    <a16:creationId xmlns:a16="http://schemas.microsoft.com/office/drawing/2014/main" xmlns="" id="{970855BF-5C54-BD48-9A60-1CB89D44E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310" y="2911258"/>
                <a:ext cx="49871" cy="95793"/>
              </a:xfrm>
              <a:custGeom>
                <a:avLst/>
                <a:gdLst>
                  <a:gd name="T0" fmla="*/ 65 w 65"/>
                  <a:gd name="T1" fmla="*/ 55 h 124"/>
                  <a:gd name="T2" fmla="*/ 15 w 65"/>
                  <a:gd name="T3" fmla="*/ 124 h 124"/>
                  <a:gd name="T4" fmla="*/ 65 w 65"/>
                  <a:gd name="T5" fmla="*/ 0 h 124"/>
                  <a:gd name="T6" fmla="*/ 65 w 65"/>
                  <a:gd name="T7" fmla="*/ 5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124">
                    <a:moveTo>
                      <a:pt x="65" y="55"/>
                    </a:moveTo>
                    <a:cubicBezTo>
                      <a:pt x="50" y="76"/>
                      <a:pt x="34" y="98"/>
                      <a:pt x="15" y="124"/>
                    </a:cubicBezTo>
                    <a:cubicBezTo>
                      <a:pt x="0" y="63"/>
                      <a:pt x="32" y="31"/>
                      <a:pt x="65" y="0"/>
                    </a:cubicBezTo>
                    <a:cubicBezTo>
                      <a:pt x="65" y="18"/>
                      <a:pt x="65" y="37"/>
                      <a:pt x="6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4" name="Freeform 12">
                <a:extLst>
                  <a:ext uri="{FF2B5EF4-FFF2-40B4-BE49-F238E27FC236}">
                    <a16:creationId xmlns:a16="http://schemas.microsoft.com/office/drawing/2014/main" xmlns="" id="{E33DA654-C251-8540-AE4A-CF6A325C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8785" y="2382421"/>
                <a:ext cx="82955" cy="54809"/>
              </a:xfrm>
              <a:custGeom>
                <a:avLst/>
                <a:gdLst>
                  <a:gd name="T0" fmla="*/ 0 w 108"/>
                  <a:gd name="T1" fmla="*/ 6 h 71"/>
                  <a:gd name="T2" fmla="*/ 108 w 108"/>
                  <a:gd name="T3" fmla="*/ 67 h 71"/>
                  <a:gd name="T4" fmla="*/ 0 w 108"/>
                  <a:gd name="T5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71">
                    <a:moveTo>
                      <a:pt x="0" y="6"/>
                    </a:moveTo>
                    <a:cubicBezTo>
                      <a:pt x="53" y="0"/>
                      <a:pt x="83" y="28"/>
                      <a:pt x="108" y="67"/>
                    </a:cubicBezTo>
                    <a:cubicBezTo>
                      <a:pt x="50" y="71"/>
                      <a:pt x="39" y="6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5" name="Freeform 13">
                <a:extLst>
                  <a:ext uri="{FF2B5EF4-FFF2-40B4-BE49-F238E27FC236}">
                    <a16:creationId xmlns:a16="http://schemas.microsoft.com/office/drawing/2014/main" xmlns="" id="{8ABE171C-8F7C-064C-AD29-A091CC6E6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998" y="2644123"/>
                <a:ext cx="71598" cy="68141"/>
              </a:xfrm>
              <a:custGeom>
                <a:avLst/>
                <a:gdLst>
                  <a:gd name="T0" fmla="*/ 93 w 93"/>
                  <a:gd name="T1" fmla="*/ 77 h 89"/>
                  <a:gd name="T2" fmla="*/ 78 w 93"/>
                  <a:gd name="T3" fmla="*/ 87 h 89"/>
                  <a:gd name="T4" fmla="*/ 0 w 93"/>
                  <a:gd name="T5" fmla="*/ 0 h 89"/>
                  <a:gd name="T6" fmla="*/ 82 w 93"/>
                  <a:gd name="T7" fmla="*/ 49 h 89"/>
                  <a:gd name="T8" fmla="*/ 93 w 93"/>
                  <a:gd name="T9" fmla="*/ 7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89">
                    <a:moveTo>
                      <a:pt x="93" y="77"/>
                    </a:moveTo>
                    <a:cubicBezTo>
                      <a:pt x="88" y="81"/>
                      <a:pt x="81" y="89"/>
                      <a:pt x="78" y="87"/>
                    </a:cubicBezTo>
                    <a:cubicBezTo>
                      <a:pt x="35" y="74"/>
                      <a:pt x="27" y="65"/>
                      <a:pt x="0" y="0"/>
                    </a:cubicBezTo>
                    <a:cubicBezTo>
                      <a:pt x="33" y="20"/>
                      <a:pt x="57" y="35"/>
                      <a:pt x="82" y="49"/>
                    </a:cubicBezTo>
                    <a:cubicBezTo>
                      <a:pt x="85" y="59"/>
                      <a:pt x="89" y="68"/>
                      <a:pt x="93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6" name="Freeform 14">
                <a:extLst>
                  <a:ext uri="{FF2B5EF4-FFF2-40B4-BE49-F238E27FC236}">
                    <a16:creationId xmlns:a16="http://schemas.microsoft.com/office/drawing/2014/main" xmlns="" id="{A39230A9-C0FF-EB44-8C86-72BA7EE62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511" y="3326525"/>
                <a:ext cx="58759" cy="79498"/>
              </a:xfrm>
              <a:custGeom>
                <a:avLst/>
                <a:gdLst>
                  <a:gd name="T0" fmla="*/ 11 w 77"/>
                  <a:gd name="T1" fmla="*/ 103 h 103"/>
                  <a:gd name="T2" fmla="*/ 77 w 77"/>
                  <a:gd name="T3" fmla="*/ 0 h 103"/>
                  <a:gd name="T4" fmla="*/ 56 w 77"/>
                  <a:gd name="T5" fmla="*/ 76 h 103"/>
                  <a:gd name="T6" fmla="*/ 11 w 77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03">
                    <a:moveTo>
                      <a:pt x="11" y="103"/>
                    </a:moveTo>
                    <a:cubicBezTo>
                      <a:pt x="0" y="63"/>
                      <a:pt x="19" y="32"/>
                      <a:pt x="77" y="0"/>
                    </a:cubicBezTo>
                    <a:cubicBezTo>
                      <a:pt x="69" y="28"/>
                      <a:pt x="62" y="52"/>
                      <a:pt x="56" y="76"/>
                    </a:cubicBezTo>
                    <a:cubicBezTo>
                      <a:pt x="41" y="85"/>
                      <a:pt x="26" y="94"/>
                      <a:pt x="11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7" name="Freeform 16">
                <a:extLst>
                  <a:ext uri="{FF2B5EF4-FFF2-40B4-BE49-F238E27FC236}">
                    <a16:creationId xmlns:a16="http://schemas.microsoft.com/office/drawing/2014/main" xmlns="" id="{97C0FF2C-489E-8842-BE63-C9241C650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438" y="2977424"/>
                <a:ext cx="44440" cy="93324"/>
              </a:xfrm>
              <a:custGeom>
                <a:avLst/>
                <a:gdLst>
                  <a:gd name="T0" fmla="*/ 55 w 58"/>
                  <a:gd name="T1" fmla="*/ 103 h 121"/>
                  <a:gd name="T2" fmla="*/ 40 w 58"/>
                  <a:gd name="T3" fmla="*/ 121 h 121"/>
                  <a:gd name="T4" fmla="*/ 26 w 58"/>
                  <a:gd name="T5" fmla="*/ 0 h 121"/>
                  <a:gd name="T6" fmla="*/ 58 w 58"/>
                  <a:gd name="T7" fmla="*/ 79 h 121"/>
                  <a:gd name="T8" fmla="*/ 55 w 58"/>
                  <a:gd name="T9" fmla="*/ 10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21">
                    <a:moveTo>
                      <a:pt x="55" y="103"/>
                    </a:moveTo>
                    <a:cubicBezTo>
                      <a:pt x="50" y="109"/>
                      <a:pt x="45" y="115"/>
                      <a:pt x="40" y="121"/>
                    </a:cubicBezTo>
                    <a:cubicBezTo>
                      <a:pt x="11" y="85"/>
                      <a:pt x="0" y="49"/>
                      <a:pt x="26" y="0"/>
                    </a:cubicBezTo>
                    <a:cubicBezTo>
                      <a:pt x="38" y="29"/>
                      <a:pt x="48" y="54"/>
                      <a:pt x="58" y="79"/>
                    </a:cubicBezTo>
                    <a:cubicBezTo>
                      <a:pt x="57" y="87"/>
                      <a:pt x="56" y="95"/>
                      <a:pt x="55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8" name="Freeform 17">
                <a:extLst>
                  <a:ext uri="{FF2B5EF4-FFF2-40B4-BE49-F238E27FC236}">
                    <a16:creationId xmlns:a16="http://schemas.microsoft.com/office/drawing/2014/main" xmlns="" id="{3FFCF269-D825-7E45-9409-8E0A03C75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308" y="2389334"/>
                <a:ext cx="56784" cy="75548"/>
              </a:xfrm>
              <a:custGeom>
                <a:avLst/>
                <a:gdLst>
                  <a:gd name="T0" fmla="*/ 28 w 74"/>
                  <a:gd name="T1" fmla="*/ 76 h 98"/>
                  <a:gd name="T2" fmla="*/ 0 w 74"/>
                  <a:gd name="T3" fmla="*/ 0 h 98"/>
                  <a:gd name="T4" fmla="*/ 74 w 74"/>
                  <a:gd name="T5" fmla="*/ 98 h 98"/>
                  <a:gd name="T6" fmla="*/ 48 w 74"/>
                  <a:gd name="T7" fmla="*/ 89 h 98"/>
                  <a:gd name="T8" fmla="*/ 28 w 74"/>
                  <a:gd name="T9" fmla="*/ 7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98">
                    <a:moveTo>
                      <a:pt x="28" y="76"/>
                    </a:moveTo>
                    <a:cubicBezTo>
                      <a:pt x="19" y="52"/>
                      <a:pt x="10" y="28"/>
                      <a:pt x="0" y="0"/>
                    </a:cubicBezTo>
                    <a:cubicBezTo>
                      <a:pt x="60" y="30"/>
                      <a:pt x="64" y="36"/>
                      <a:pt x="74" y="98"/>
                    </a:cubicBezTo>
                    <a:cubicBezTo>
                      <a:pt x="65" y="95"/>
                      <a:pt x="57" y="92"/>
                      <a:pt x="48" y="89"/>
                    </a:cubicBezTo>
                    <a:cubicBezTo>
                      <a:pt x="42" y="85"/>
                      <a:pt x="35" y="81"/>
                      <a:pt x="28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9" name="Freeform 20">
                <a:extLst>
                  <a:ext uri="{FF2B5EF4-FFF2-40B4-BE49-F238E27FC236}">
                    <a16:creationId xmlns:a16="http://schemas.microsoft.com/office/drawing/2014/main" xmlns="" id="{A8E428AF-BF46-494B-809D-3A6ED898A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31" y="2447600"/>
                <a:ext cx="92830" cy="36540"/>
              </a:xfrm>
              <a:custGeom>
                <a:avLst/>
                <a:gdLst>
                  <a:gd name="T0" fmla="*/ 82 w 121"/>
                  <a:gd name="T1" fmla="*/ 0 h 47"/>
                  <a:gd name="T2" fmla="*/ 102 w 121"/>
                  <a:gd name="T3" fmla="*/ 13 h 47"/>
                  <a:gd name="T4" fmla="*/ 121 w 121"/>
                  <a:gd name="T5" fmla="*/ 36 h 47"/>
                  <a:gd name="T6" fmla="*/ 0 w 121"/>
                  <a:gd name="T7" fmla="*/ 0 h 47"/>
                  <a:gd name="T8" fmla="*/ 82 w 12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7">
                    <a:moveTo>
                      <a:pt x="82" y="0"/>
                    </a:moveTo>
                    <a:cubicBezTo>
                      <a:pt x="89" y="5"/>
                      <a:pt x="96" y="9"/>
                      <a:pt x="102" y="13"/>
                    </a:cubicBezTo>
                    <a:cubicBezTo>
                      <a:pt x="108" y="20"/>
                      <a:pt x="114" y="27"/>
                      <a:pt x="121" y="36"/>
                    </a:cubicBezTo>
                    <a:cubicBezTo>
                      <a:pt x="78" y="45"/>
                      <a:pt x="39" y="47"/>
                      <a:pt x="0" y="0"/>
                    </a:cubicBezTo>
                    <a:cubicBezTo>
                      <a:pt x="33" y="0"/>
                      <a:pt x="57" y="0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60" name="Freeform 23">
                <a:extLst>
                  <a:ext uri="{FF2B5EF4-FFF2-40B4-BE49-F238E27FC236}">
                    <a16:creationId xmlns:a16="http://schemas.microsoft.com/office/drawing/2014/main" xmlns="" id="{8C2587A2-55B7-8041-AAF8-91896FC2C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648" y="3452932"/>
                <a:ext cx="95793" cy="36046"/>
              </a:xfrm>
              <a:custGeom>
                <a:avLst/>
                <a:gdLst>
                  <a:gd name="T0" fmla="*/ 41 w 125"/>
                  <a:gd name="T1" fmla="*/ 0 h 47"/>
                  <a:gd name="T2" fmla="*/ 125 w 125"/>
                  <a:gd name="T3" fmla="*/ 8 h 47"/>
                  <a:gd name="T4" fmla="*/ 0 w 125"/>
                  <a:gd name="T5" fmla="*/ 10 h 47"/>
                  <a:gd name="T6" fmla="*/ 41 w 125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47">
                    <a:moveTo>
                      <a:pt x="41" y="0"/>
                    </a:moveTo>
                    <a:cubicBezTo>
                      <a:pt x="67" y="3"/>
                      <a:pt x="94" y="5"/>
                      <a:pt x="125" y="8"/>
                    </a:cubicBezTo>
                    <a:cubicBezTo>
                      <a:pt x="88" y="46"/>
                      <a:pt x="41" y="47"/>
                      <a:pt x="0" y="10"/>
                    </a:cubicBezTo>
                    <a:cubicBezTo>
                      <a:pt x="14" y="6"/>
                      <a:pt x="27" y="3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61" name="Freeform 24">
                <a:extLst>
                  <a:ext uri="{FF2B5EF4-FFF2-40B4-BE49-F238E27FC236}">
                    <a16:creationId xmlns:a16="http://schemas.microsoft.com/office/drawing/2014/main" xmlns="" id="{E4D4C114-1734-1248-B208-CEC2D3B3A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648" y="3394173"/>
                <a:ext cx="73573" cy="66166"/>
              </a:xfrm>
              <a:custGeom>
                <a:avLst/>
                <a:gdLst>
                  <a:gd name="T0" fmla="*/ 41 w 96"/>
                  <a:gd name="T1" fmla="*/ 76 h 86"/>
                  <a:gd name="T2" fmla="*/ 0 w 96"/>
                  <a:gd name="T3" fmla="*/ 86 h 86"/>
                  <a:gd name="T4" fmla="*/ 96 w 96"/>
                  <a:gd name="T5" fmla="*/ 0 h 86"/>
                  <a:gd name="T6" fmla="*/ 41 w 96"/>
                  <a:gd name="T7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86">
                    <a:moveTo>
                      <a:pt x="41" y="76"/>
                    </a:moveTo>
                    <a:cubicBezTo>
                      <a:pt x="27" y="79"/>
                      <a:pt x="14" y="82"/>
                      <a:pt x="0" y="86"/>
                    </a:cubicBezTo>
                    <a:cubicBezTo>
                      <a:pt x="7" y="37"/>
                      <a:pt x="27" y="18"/>
                      <a:pt x="96" y="0"/>
                    </a:cubicBezTo>
                    <a:cubicBezTo>
                      <a:pt x="75" y="29"/>
                      <a:pt x="58" y="53"/>
                      <a:pt x="41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62" name="Freeform 26">
                <a:extLst>
                  <a:ext uri="{FF2B5EF4-FFF2-40B4-BE49-F238E27FC236}">
                    <a16:creationId xmlns:a16="http://schemas.microsoft.com/office/drawing/2014/main" xmlns="" id="{4F2E30D2-68E6-B743-9A0A-6366791F8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6903" y="2989768"/>
                <a:ext cx="51353" cy="84930"/>
              </a:xfrm>
              <a:custGeom>
                <a:avLst/>
                <a:gdLst>
                  <a:gd name="T0" fmla="*/ 0 w 67"/>
                  <a:gd name="T1" fmla="*/ 87 h 110"/>
                  <a:gd name="T2" fmla="*/ 3 w 67"/>
                  <a:gd name="T3" fmla="*/ 63 h 110"/>
                  <a:gd name="T4" fmla="*/ 63 w 67"/>
                  <a:gd name="T5" fmla="*/ 0 h 110"/>
                  <a:gd name="T6" fmla="*/ 0 w 67"/>
                  <a:gd name="T7" fmla="*/ 110 h 110"/>
                  <a:gd name="T8" fmla="*/ 0 w 67"/>
                  <a:gd name="T9" fmla="*/ 8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10">
                    <a:moveTo>
                      <a:pt x="0" y="87"/>
                    </a:moveTo>
                    <a:cubicBezTo>
                      <a:pt x="1" y="79"/>
                      <a:pt x="2" y="71"/>
                      <a:pt x="3" y="63"/>
                    </a:cubicBezTo>
                    <a:cubicBezTo>
                      <a:pt x="21" y="44"/>
                      <a:pt x="40" y="24"/>
                      <a:pt x="63" y="0"/>
                    </a:cubicBezTo>
                    <a:cubicBezTo>
                      <a:pt x="67" y="56"/>
                      <a:pt x="43" y="87"/>
                      <a:pt x="0" y="110"/>
                    </a:cubicBezTo>
                    <a:cubicBezTo>
                      <a:pt x="0" y="101"/>
                      <a:pt x="0" y="94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63" name="Freeform 28">
                <a:extLst>
                  <a:ext uri="{FF2B5EF4-FFF2-40B4-BE49-F238E27FC236}">
                    <a16:creationId xmlns:a16="http://schemas.microsoft.com/office/drawing/2014/main" xmlns="" id="{268C2B83-14AE-B045-BF42-4BEF90DDB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296" y="3282085"/>
                <a:ext cx="56784" cy="84436"/>
              </a:xfrm>
              <a:custGeom>
                <a:avLst/>
                <a:gdLst>
                  <a:gd name="T0" fmla="*/ 21 w 74"/>
                  <a:gd name="T1" fmla="*/ 110 h 110"/>
                  <a:gd name="T2" fmla="*/ 30 w 74"/>
                  <a:gd name="T3" fmla="*/ 32 h 110"/>
                  <a:gd name="T4" fmla="*/ 64 w 74"/>
                  <a:gd name="T5" fmla="*/ 0 h 110"/>
                  <a:gd name="T6" fmla="*/ 74 w 74"/>
                  <a:gd name="T7" fmla="*/ 6 h 110"/>
                  <a:gd name="T8" fmla="*/ 40 w 74"/>
                  <a:gd name="T9" fmla="*/ 91 h 110"/>
                  <a:gd name="T10" fmla="*/ 21 w 74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10">
                    <a:moveTo>
                      <a:pt x="21" y="110"/>
                    </a:moveTo>
                    <a:cubicBezTo>
                      <a:pt x="0" y="82"/>
                      <a:pt x="14" y="55"/>
                      <a:pt x="30" y="32"/>
                    </a:cubicBezTo>
                    <a:cubicBezTo>
                      <a:pt x="38" y="19"/>
                      <a:pt x="52" y="11"/>
                      <a:pt x="64" y="0"/>
                    </a:cubicBezTo>
                    <a:cubicBezTo>
                      <a:pt x="68" y="2"/>
                      <a:pt x="71" y="4"/>
                      <a:pt x="74" y="6"/>
                    </a:cubicBezTo>
                    <a:cubicBezTo>
                      <a:pt x="63" y="34"/>
                      <a:pt x="51" y="63"/>
                      <a:pt x="40" y="91"/>
                    </a:cubicBezTo>
                    <a:cubicBezTo>
                      <a:pt x="33" y="98"/>
                      <a:pt x="27" y="104"/>
                      <a:pt x="21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64" name="Freeform 29">
                <a:extLst>
                  <a:ext uri="{FF2B5EF4-FFF2-40B4-BE49-F238E27FC236}">
                    <a16:creationId xmlns:a16="http://schemas.microsoft.com/office/drawing/2014/main" xmlns="" id="{ED914259-9A25-7941-845B-47DC35451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3828" y="2496978"/>
                <a:ext cx="42465" cy="77029"/>
              </a:xfrm>
              <a:custGeom>
                <a:avLst/>
                <a:gdLst>
                  <a:gd name="T0" fmla="*/ 28 w 55"/>
                  <a:gd name="T1" fmla="*/ 88 h 100"/>
                  <a:gd name="T2" fmla="*/ 0 w 55"/>
                  <a:gd name="T3" fmla="*/ 0 h 100"/>
                  <a:gd name="T4" fmla="*/ 53 w 55"/>
                  <a:gd name="T5" fmla="*/ 96 h 100"/>
                  <a:gd name="T6" fmla="*/ 39 w 55"/>
                  <a:gd name="T7" fmla="*/ 100 h 100"/>
                  <a:gd name="T8" fmla="*/ 28 w 55"/>
                  <a:gd name="T9" fmla="*/ 8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0">
                    <a:moveTo>
                      <a:pt x="28" y="88"/>
                    </a:moveTo>
                    <a:cubicBezTo>
                      <a:pt x="19" y="59"/>
                      <a:pt x="9" y="29"/>
                      <a:pt x="0" y="0"/>
                    </a:cubicBezTo>
                    <a:cubicBezTo>
                      <a:pt x="50" y="18"/>
                      <a:pt x="55" y="56"/>
                      <a:pt x="53" y="96"/>
                    </a:cubicBezTo>
                    <a:cubicBezTo>
                      <a:pt x="52" y="98"/>
                      <a:pt x="44" y="99"/>
                      <a:pt x="39" y="100"/>
                    </a:cubicBezTo>
                    <a:cubicBezTo>
                      <a:pt x="35" y="96"/>
                      <a:pt x="32" y="92"/>
                      <a:pt x="28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65" name="Freeform 30">
                <a:extLst>
                  <a:ext uri="{FF2B5EF4-FFF2-40B4-BE49-F238E27FC236}">
                    <a16:creationId xmlns:a16="http://schemas.microsoft.com/office/drawing/2014/main" xmlns="" id="{10854155-6299-4544-8449-2F8C8B600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574" y="3232214"/>
                <a:ext cx="38515" cy="86905"/>
              </a:xfrm>
              <a:custGeom>
                <a:avLst/>
                <a:gdLst>
                  <a:gd name="T0" fmla="*/ 39 w 50"/>
                  <a:gd name="T1" fmla="*/ 87 h 113"/>
                  <a:gd name="T2" fmla="*/ 11 w 50"/>
                  <a:gd name="T3" fmla="*/ 113 h 113"/>
                  <a:gd name="T4" fmla="*/ 50 w 50"/>
                  <a:gd name="T5" fmla="*/ 0 h 113"/>
                  <a:gd name="T6" fmla="*/ 50 w 50"/>
                  <a:gd name="T7" fmla="*/ 76 h 113"/>
                  <a:gd name="T8" fmla="*/ 39 w 50"/>
                  <a:gd name="T9" fmla="*/ 8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13">
                    <a:moveTo>
                      <a:pt x="39" y="87"/>
                    </a:moveTo>
                    <a:cubicBezTo>
                      <a:pt x="30" y="95"/>
                      <a:pt x="22" y="103"/>
                      <a:pt x="11" y="113"/>
                    </a:cubicBezTo>
                    <a:cubicBezTo>
                      <a:pt x="0" y="66"/>
                      <a:pt x="10" y="30"/>
                      <a:pt x="50" y="0"/>
                    </a:cubicBezTo>
                    <a:cubicBezTo>
                      <a:pt x="50" y="27"/>
                      <a:pt x="50" y="52"/>
                      <a:pt x="50" y="76"/>
                    </a:cubicBezTo>
                    <a:cubicBezTo>
                      <a:pt x="46" y="80"/>
                      <a:pt x="43" y="83"/>
                      <a:pt x="39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66" name="Freeform 39">
                <a:extLst>
                  <a:ext uri="{FF2B5EF4-FFF2-40B4-BE49-F238E27FC236}">
                    <a16:creationId xmlns:a16="http://schemas.microsoft.com/office/drawing/2014/main" xmlns="" id="{6B188AEC-CA61-E14F-80AB-5F6D4EFF7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338" y="3276654"/>
                <a:ext cx="78017" cy="49378"/>
              </a:xfrm>
              <a:custGeom>
                <a:avLst/>
                <a:gdLst>
                  <a:gd name="T0" fmla="*/ 15 w 102"/>
                  <a:gd name="T1" fmla="*/ 29 h 64"/>
                  <a:gd name="T2" fmla="*/ 26 w 102"/>
                  <a:gd name="T3" fmla="*/ 18 h 64"/>
                  <a:gd name="T4" fmla="*/ 102 w 102"/>
                  <a:gd name="T5" fmla="*/ 0 h 64"/>
                  <a:gd name="T6" fmla="*/ 0 w 102"/>
                  <a:gd name="T7" fmla="*/ 63 h 64"/>
                  <a:gd name="T8" fmla="*/ 15 w 102"/>
                  <a:gd name="T9" fmla="*/ 2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64">
                    <a:moveTo>
                      <a:pt x="15" y="29"/>
                    </a:moveTo>
                    <a:cubicBezTo>
                      <a:pt x="19" y="25"/>
                      <a:pt x="22" y="22"/>
                      <a:pt x="26" y="18"/>
                    </a:cubicBezTo>
                    <a:cubicBezTo>
                      <a:pt x="50" y="12"/>
                      <a:pt x="74" y="6"/>
                      <a:pt x="102" y="0"/>
                    </a:cubicBezTo>
                    <a:cubicBezTo>
                      <a:pt x="81" y="47"/>
                      <a:pt x="47" y="64"/>
                      <a:pt x="0" y="63"/>
                    </a:cubicBezTo>
                    <a:cubicBezTo>
                      <a:pt x="5" y="51"/>
                      <a:pt x="10" y="40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67" name="Freeform 40">
                <a:extLst>
                  <a:ext uri="{FF2B5EF4-FFF2-40B4-BE49-F238E27FC236}">
                    <a16:creationId xmlns:a16="http://schemas.microsoft.com/office/drawing/2014/main" xmlns="" id="{E5752822-C962-DC43-9032-E4D29C1B6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8906" y="3385285"/>
                <a:ext cx="91349" cy="41971"/>
              </a:xfrm>
              <a:custGeom>
                <a:avLst/>
                <a:gdLst>
                  <a:gd name="T0" fmla="*/ 0 w 119"/>
                  <a:gd name="T1" fmla="*/ 27 h 55"/>
                  <a:gd name="T2" fmla="*/ 45 w 119"/>
                  <a:gd name="T3" fmla="*/ 0 h 55"/>
                  <a:gd name="T4" fmla="*/ 119 w 119"/>
                  <a:gd name="T5" fmla="*/ 0 h 55"/>
                  <a:gd name="T6" fmla="*/ 0 w 119"/>
                  <a:gd name="T7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55">
                    <a:moveTo>
                      <a:pt x="0" y="27"/>
                    </a:moveTo>
                    <a:cubicBezTo>
                      <a:pt x="15" y="18"/>
                      <a:pt x="30" y="9"/>
                      <a:pt x="45" y="0"/>
                    </a:cubicBezTo>
                    <a:cubicBezTo>
                      <a:pt x="68" y="0"/>
                      <a:pt x="91" y="0"/>
                      <a:pt x="119" y="0"/>
                    </a:cubicBezTo>
                    <a:cubicBezTo>
                      <a:pt x="74" y="48"/>
                      <a:pt x="39" y="55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68" name="Freeform 44">
                <a:extLst>
                  <a:ext uri="{FF2B5EF4-FFF2-40B4-BE49-F238E27FC236}">
                    <a16:creationId xmlns:a16="http://schemas.microsoft.com/office/drawing/2014/main" xmlns="" id="{1B9802B2-D481-E044-A67B-20480FA24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729" y="2762137"/>
                <a:ext cx="41971" cy="89374"/>
              </a:xfrm>
              <a:custGeom>
                <a:avLst/>
                <a:gdLst>
                  <a:gd name="T0" fmla="*/ 0 w 55"/>
                  <a:gd name="T1" fmla="*/ 113 h 116"/>
                  <a:gd name="T2" fmla="*/ 20 w 55"/>
                  <a:gd name="T3" fmla="*/ 0 h 116"/>
                  <a:gd name="T4" fmla="*/ 16 w 55"/>
                  <a:gd name="T5" fmla="*/ 116 h 116"/>
                  <a:gd name="T6" fmla="*/ 0 w 55"/>
                  <a:gd name="T7" fmla="*/ 1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6">
                    <a:moveTo>
                      <a:pt x="0" y="113"/>
                    </a:moveTo>
                    <a:cubicBezTo>
                      <a:pt x="6" y="76"/>
                      <a:pt x="13" y="38"/>
                      <a:pt x="20" y="0"/>
                    </a:cubicBezTo>
                    <a:cubicBezTo>
                      <a:pt x="55" y="44"/>
                      <a:pt x="45" y="82"/>
                      <a:pt x="16" y="116"/>
                    </a:cubicBezTo>
                    <a:cubicBezTo>
                      <a:pt x="10" y="115"/>
                      <a:pt x="5" y="114"/>
                      <a:pt x="0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69" name="Freeform 47">
                <a:extLst>
                  <a:ext uri="{FF2B5EF4-FFF2-40B4-BE49-F238E27FC236}">
                    <a16:creationId xmlns:a16="http://schemas.microsoft.com/office/drawing/2014/main" xmlns="" id="{6268B700-C751-9648-A070-8CF791B3C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923" y="3112719"/>
                <a:ext cx="28639" cy="90361"/>
              </a:xfrm>
              <a:custGeom>
                <a:avLst/>
                <a:gdLst>
                  <a:gd name="T0" fmla="*/ 22 w 37"/>
                  <a:gd name="T1" fmla="*/ 117 h 117"/>
                  <a:gd name="T2" fmla="*/ 1 w 37"/>
                  <a:gd name="T3" fmla="*/ 43 h 117"/>
                  <a:gd name="T4" fmla="*/ 22 w 37"/>
                  <a:gd name="T5" fmla="*/ 0 h 117"/>
                  <a:gd name="T6" fmla="*/ 37 w 37"/>
                  <a:gd name="T7" fmla="*/ 3 h 117"/>
                  <a:gd name="T8" fmla="*/ 26 w 37"/>
                  <a:gd name="T9" fmla="*/ 111 h 117"/>
                  <a:gd name="T10" fmla="*/ 22 w 37"/>
                  <a:gd name="T11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17">
                    <a:moveTo>
                      <a:pt x="22" y="117"/>
                    </a:moveTo>
                    <a:cubicBezTo>
                      <a:pt x="14" y="93"/>
                      <a:pt x="3" y="68"/>
                      <a:pt x="1" y="43"/>
                    </a:cubicBezTo>
                    <a:cubicBezTo>
                      <a:pt x="0" y="29"/>
                      <a:pt x="15" y="14"/>
                      <a:pt x="22" y="0"/>
                    </a:cubicBezTo>
                    <a:cubicBezTo>
                      <a:pt x="27" y="1"/>
                      <a:pt x="32" y="2"/>
                      <a:pt x="37" y="3"/>
                    </a:cubicBezTo>
                    <a:cubicBezTo>
                      <a:pt x="33" y="39"/>
                      <a:pt x="30" y="75"/>
                      <a:pt x="26" y="111"/>
                    </a:cubicBezTo>
                    <a:cubicBezTo>
                      <a:pt x="24" y="113"/>
                      <a:pt x="23" y="115"/>
                      <a:pt x="22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70" name="Freeform 48">
                <a:extLst>
                  <a:ext uri="{FF2B5EF4-FFF2-40B4-BE49-F238E27FC236}">
                    <a16:creationId xmlns:a16="http://schemas.microsoft.com/office/drawing/2014/main" xmlns="" id="{60025452-FE1F-D34F-BD56-A7B0AB096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5437" y="2533024"/>
                <a:ext cx="78511" cy="52340"/>
              </a:xfrm>
              <a:custGeom>
                <a:avLst/>
                <a:gdLst>
                  <a:gd name="T0" fmla="*/ 91 w 102"/>
                  <a:gd name="T1" fmla="*/ 41 h 68"/>
                  <a:gd name="T2" fmla="*/ 102 w 102"/>
                  <a:gd name="T3" fmla="*/ 53 h 68"/>
                  <a:gd name="T4" fmla="*/ 30 w 102"/>
                  <a:gd name="T5" fmla="*/ 50 h 68"/>
                  <a:gd name="T6" fmla="*/ 15 w 102"/>
                  <a:gd name="T7" fmla="*/ 32 h 68"/>
                  <a:gd name="T8" fmla="*/ 0 w 102"/>
                  <a:gd name="T9" fmla="*/ 11 h 68"/>
                  <a:gd name="T10" fmla="*/ 6 w 102"/>
                  <a:gd name="T11" fmla="*/ 0 h 68"/>
                  <a:gd name="T12" fmla="*/ 91 w 102"/>
                  <a:gd name="T13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68">
                    <a:moveTo>
                      <a:pt x="91" y="41"/>
                    </a:moveTo>
                    <a:cubicBezTo>
                      <a:pt x="95" y="45"/>
                      <a:pt x="98" y="49"/>
                      <a:pt x="102" y="53"/>
                    </a:cubicBezTo>
                    <a:cubicBezTo>
                      <a:pt x="92" y="68"/>
                      <a:pt x="50" y="67"/>
                      <a:pt x="30" y="50"/>
                    </a:cubicBezTo>
                    <a:cubicBezTo>
                      <a:pt x="24" y="45"/>
                      <a:pt x="19" y="39"/>
                      <a:pt x="15" y="32"/>
                    </a:cubicBezTo>
                    <a:cubicBezTo>
                      <a:pt x="9" y="25"/>
                      <a:pt x="5" y="18"/>
                      <a:pt x="0" y="11"/>
                    </a:cubicBezTo>
                    <a:cubicBezTo>
                      <a:pt x="2" y="7"/>
                      <a:pt x="4" y="4"/>
                      <a:pt x="6" y="0"/>
                    </a:cubicBezTo>
                    <a:cubicBezTo>
                      <a:pt x="34" y="14"/>
                      <a:pt x="63" y="28"/>
                      <a:pt x="9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71" name="Freeform 49">
                <a:extLst>
                  <a:ext uri="{FF2B5EF4-FFF2-40B4-BE49-F238E27FC236}">
                    <a16:creationId xmlns:a16="http://schemas.microsoft.com/office/drawing/2014/main" xmlns="" id="{629B99AE-434C-7E43-B646-66632A960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205" y="2546849"/>
                <a:ext cx="37527" cy="100237"/>
              </a:xfrm>
              <a:custGeom>
                <a:avLst/>
                <a:gdLst>
                  <a:gd name="T0" fmla="*/ 12 w 49"/>
                  <a:gd name="T1" fmla="*/ 95 h 130"/>
                  <a:gd name="T2" fmla="*/ 0 w 49"/>
                  <a:gd name="T3" fmla="*/ 0 h 130"/>
                  <a:gd name="T4" fmla="*/ 33 w 49"/>
                  <a:gd name="T5" fmla="*/ 130 h 130"/>
                  <a:gd name="T6" fmla="*/ 11 w 49"/>
                  <a:gd name="T7" fmla="*/ 99 h 130"/>
                  <a:gd name="T8" fmla="*/ 12 w 49"/>
                  <a:gd name="T9" fmla="*/ 9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30">
                    <a:moveTo>
                      <a:pt x="12" y="95"/>
                    </a:moveTo>
                    <a:cubicBezTo>
                      <a:pt x="8" y="67"/>
                      <a:pt x="5" y="39"/>
                      <a:pt x="0" y="0"/>
                    </a:cubicBezTo>
                    <a:cubicBezTo>
                      <a:pt x="48" y="39"/>
                      <a:pt x="49" y="78"/>
                      <a:pt x="33" y="130"/>
                    </a:cubicBezTo>
                    <a:cubicBezTo>
                      <a:pt x="23" y="117"/>
                      <a:pt x="17" y="108"/>
                      <a:pt x="11" y="99"/>
                    </a:cubicBezTo>
                    <a:cubicBezTo>
                      <a:pt x="12" y="99"/>
                      <a:pt x="12" y="97"/>
                      <a:pt x="12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72" name="Freeform 50">
                <a:extLst>
                  <a:ext uri="{FF2B5EF4-FFF2-40B4-BE49-F238E27FC236}">
                    <a16:creationId xmlns:a16="http://schemas.microsoft.com/office/drawing/2014/main" xmlns="" id="{16C0693C-22F4-EA43-B518-525067A3C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0741" y="3215919"/>
                <a:ext cx="74560" cy="54809"/>
              </a:xfrm>
              <a:custGeom>
                <a:avLst/>
                <a:gdLst>
                  <a:gd name="T0" fmla="*/ 22 w 97"/>
                  <a:gd name="T1" fmla="*/ 26 h 71"/>
                  <a:gd name="T2" fmla="*/ 57 w 97"/>
                  <a:gd name="T3" fmla="*/ 11 h 71"/>
                  <a:gd name="T4" fmla="*/ 97 w 97"/>
                  <a:gd name="T5" fmla="*/ 0 h 71"/>
                  <a:gd name="T6" fmla="*/ 0 w 97"/>
                  <a:gd name="T7" fmla="*/ 71 h 71"/>
                  <a:gd name="T8" fmla="*/ 8 w 97"/>
                  <a:gd name="T9" fmla="*/ 45 h 71"/>
                  <a:gd name="T10" fmla="*/ 22 w 97"/>
                  <a:gd name="T1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71">
                    <a:moveTo>
                      <a:pt x="22" y="26"/>
                    </a:moveTo>
                    <a:cubicBezTo>
                      <a:pt x="34" y="21"/>
                      <a:pt x="45" y="15"/>
                      <a:pt x="57" y="11"/>
                    </a:cubicBezTo>
                    <a:cubicBezTo>
                      <a:pt x="69" y="6"/>
                      <a:pt x="82" y="4"/>
                      <a:pt x="97" y="0"/>
                    </a:cubicBezTo>
                    <a:cubicBezTo>
                      <a:pt x="81" y="48"/>
                      <a:pt x="48" y="67"/>
                      <a:pt x="0" y="71"/>
                    </a:cubicBezTo>
                    <a:cubicBezTo>
                      <a:pt x="3" y="62"/>
                      <a:pt x="6" y="53"/>
                      <a:pt x="8" y="45"/>
                    </a:cubicBezTo>
                    <a:cubicBezTo>
                      <a:pt x="12" y="39"/>
                      <a:pt x="17" y="33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73" name="Freeform 53">
                <a:extLst>
                  <a:ext uri="{FF2B5EF4-FFF2-40B4-BE49-F238E27FC236}">
                    <a16:creationId xmlns:a16="http://schemas.microsoft.com/office/drawing/2014/main" xmlns="" id="{6B8F4B80-06DF-F649-A106-862C2CE0C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8031" y="2438712"/>
                <a:ext cx="55303" cy="82955"/>
              </a:xfrm>
              <a:custGeom>
                <a:avLst/>
                <a:gdLst>
                  <a:gd name="T0" fmla="*/ 59 w 72"/>
                  <a:gd name="T1" fmla="*/ 108 h 108"/>
                  <a:gd name="T2" fmla="*/ 8 w 72"/>
                  <a:gd name="T3" fmla="*/ 0 h 108"/>
                  <a:gd name="T4" fmla="*/ 58 w 72"/>
                  <a:gd name="T5" fmla="*/ 107 h 108"/>
                  <a:gd name="T6" fmla="*/ 59 w 72"/>
                  <a:gd name="T7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8">
                    <a:moveTo>
                      <a:pt x="59" y="108"/>
                    </a:moveTo>
                    <a:cubicBezTo>
                      <a:pt x="28" y="78"/>
                      <a:pt x="0" y="47"/>
                      <a:pt x="8" y="0"/>
                    </a:cubicBezTo>
                    <a:cubicBezTo>
                      <a:pt x="60" y="34"/>
                      <a:pt x="72" y="59"/>
                      <a:pt x="58" y="107"/>
                    </a:cubicBezTo>
                    <a:lnTo>
                      <a:pt x="59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74" name="Freeform 54">
                <a:extLst>
                  <a:ext uri="{FF2B5EF4-FFF2-40B4-BE49-F238E27FC236}">
                    <a16:creationId xmlns:a16="http://schemas.microsoft.com/office/drawing/2014/main" xmlns="" id="{3CAFE5F0-DE4D-994C-9186-7777655D0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5566" y="2488583"/>
                <a:ext cx="87399" cy="47896"/>
              </a:xfrm>
              <a:custGeom>
                <a:avLst/>
                <a:gdLst>
                  <a:gd name="T0" fmla="*/ 113 w 114"/>
                  <a:gd name="T1" fmla="*/ 42 h 62"/>
                  <a:gd name="T2" fmla="*/ 0 w 114"/>
                  <a:gd name="T3" fmla="*/ 9 h 62"/>
                  <a:gd name="T4" fmla="*/ 114 w 114"/>
                  <a:gd name="T5" fmla="*/ 43 h 62"/>
                  <a:gd name="T6" fmla="*/ 113 w 114"/>
                  <a:gd name="T7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62">
                    <a:moveTo>
                      <a:pt x="113" y="42"/>
                    </a:moveTo>
                    <a:cubicBezTo>
                      <a:pt x="72" y="62"/>
                      <a:pt x="41" y="53"/>
                      <a:pt x="0" y="9"/>
                    </a:cubicBezTo>
                    <a:cubicBezTo>
                      <a:pt x="38" y="0"/>
                      <a:pt x="38" y="0"/>
                      <a:pt x="114" y="43"/>
                    </a:cubicBezTo>
                    <a:cubicBezTo>
                      <a:pt x="114" y="43"/>
                      <a:pt x="113" y="42"/>
                      <a:pt x="1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75" name="Freeform 56">
                <a:extLst>
                  <a:ext uri="{FF2B5EF4-FFF2-40B4-BE49-F238E27FC236}">
                    <a16:creationId xmlns:a16="http://schemas.microsoft.com/office/drawing/2014/main" xmlns="" id="{1D54883F-542F-0E4F-B9F2-78770714E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7183" y="3415899"/>
                <a:ext cx="86905" cy="42465"/>
              </a:xfrm>
              <a:custGeom>
                <a:avLst/>
                <a:gdLst>
                  <a:gd name="T0" fmla="*/ 0 w 113"/>
                  <a:gd name="T1" fmla="*/ 27 h 55"/>
                  <a:gd name="T2" fmla="*/ 113 w 113"/>
                  <a:gd name="T3" fmla="*/ 20 h 55"/>
                  <a:gd name="T4" fmla="*/ 8 w 113"/>
                  <a:gd name="T5" fmla="*/ 41 h 55"/>
                  <a:gd name="T6" fmla="*/ 1 w 113"/>
                  <a:gd name="T7" fmla="*/ 26 h 55"/>
                  <a:gd name="T8" fmla="*/ 0 w 113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55">
                    <a:moveTo>
                      <a:pt x="0" y="27"/>
                    </a:moveTo>
                    <a:cubicBezTo>
                      <a:pt x="36" y="7"/>
                      <a:pt x="73" y="0"/>
                      <a:pt x="113" y="20"/>
                    </a:cubicBezTo>
                    <a:cubicBezTo>
                      <a:pt x="82" y="51"/>
                      <a:pt x="47" y="55"/>
                      <a:pt x="8" y="41"/>
                    </a:cubicBezTo>
                    <a:cubicBezTo>
                      <a:pt x="5" y="40"/>
                      <a:pt x="4" y="31"/>
                      <a:pt x="1" y="26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76" name="Freeform 57">
                <a:extLst>
                  <a:ext uri="{FF2B5EF4-FFF2-40B4-BE49-F238E27FC236}">
                    <a16:creationId xmlns:a16="http://schemas.microsoft.com/office/drawing/2014/main" xmlns="" id="{A853297A-DD7A-1E45-B1DB-02CCB3249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9251" y="3065810"/>
                <a:ext cx="59747" cy="78017"/>
              </a:xfrm>
              <a:custGeom>
                <a:avLst/>
                <a:gdLst>
                  <a:gd name="T0" fmla="*/ 9 w 78"/>
                  <a:gd name="T1" fmla="*/ 59 h 101"/>
                  <a:gd name="T2" fmla="*/ 78 w 78"/>
                  <a:gd name="T3" fmla="*/ 0 h 101"/>
                  <a:gd name="T4" fmla="*/ 0 w 78"/>
                  <a:gd name="T5" fmla="*/ 101 h 101"/>
                  <a:gd name="T6" fmla="*/ 10 w 78"/>
                  <a:gd name="T7" fmla="*/ 58 h 101"/>
                  <a:gd name="T8" fmla="*/ 9 w 78"/>
                  <a:gd name="T9" fmla="*/ 5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1">
                    <a:moveTo>
                      <a:pt x="9" y="59"/>
                    </a:moveTo>
                    <a:cubicBezTo>
                      <a:pt x="30" y="41"/>
                      <a:pt x="51" y="23"/>
                      <a:pt x="78" y="0"/>
                    </a:cubicBezTo>
                    <a:cubicBezTo>
                      <a:pt x="75" y="58"/>
                      <a:pt x="46" y="84"/>
                      <a:pt x="0" y="101"/>
                    </a:cubicBezTo>
                    <a:cubicBezTo>
                      <a:pt x="4" y="85"/>
                      <a:pt x="7" y="72"/>
                      <a:pt x="10" y="58"/>
                    </a:cubicBezTo>
                    <a:lnTo>
                      <a:pt x="9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77" name="Freeform 59">
                <a:extLst>
                  <a:ext uri="{FF2B5EF4-FFF2-40B4-BE49-F238E27FC236}">
                    <a16:creationId xmlns:a16="http://schemas.microsoft.com/office/drawing/2014/main" xmlns="" id="{D00DF4BA-5B2F-F740-B6B0-7F2A34FC4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205" y="3145309"/>
                <a:ext cx="66660" cy="64685"/>
              </a:xfrm>
              <a:custGeom>
                <a:avLst/>
                <a:gdLst>
                  <a:gd name="T0" fmla="*/ 0 w 87"/>
                  <a:gd name="T1" fmla="*/ 75 h 84"/>
                  <a:gd name="T2" fmla="*/ 4 w 87"/>
                  <a:gd name="T3" fmla="*/ 69 h 84"/>
                  <a:gd name="T4" fmla="*/ 87 w 87"/>
                  <a:gd name="T5" fmla="*/ 0 h 84"/>
                  <a:gd name="T6" fmla="*/ 0 w 87"/>
                  <a:gd name="T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4">
                    <a:moveTo>
                      <a:pt x="0" y="75"/>
                    </a:moveTo>
                    <a:cubicBezTo>
                      <a:pt x="1" y="73"/>
                      <a:pt x="2" y="71"/>
                      <a:pt x="4" y="69"/>
                    </a:cubicBezTo>
                    <a:cubicBezTo>
                      <a:pt x="20" y="32"/>
                      <a:pt x="48" y="9"/>
                      <a:pt x="87" y="0"/>
                    </a:cubicBezTo>
                    <a:cubicBezTo>
                      <a:pt x="72" y="57"/>
                      <a:pt x="40" y="84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78" name="Freeform 61">
                <a:extLst>
                  <a:ext uri="{FF2B5EF4-FFF2-40B4-BE49-F238E27FC236}">
                    <a16:creationId xmlns:a16="http://schemas.microsoft.com/office/drawing/2014/main" xmlns="" id="{175DFD09-68A4-CB4A-8443-010D2FDE6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2965" y="3171973"/>
                <a:ext cx="34564" cy="90361"/>
              </a:xfrm>
              <a:custGeom>
                <a:avLst/>
                <a:gdLst>
                  <a:gd name="T0" fmla="*/ 45 w 45"/>
                  <a:gd name="T1" fmla="*/ 83 h 117"/>
                  <a:gd name="T2" fmla="*/ 31 w 45"/>
                  <a:gd name="T3" fmla="*/ 102 h 117"/>
                  <a:gd name="T4" fmla="*/ 12 w 45"/>
                  <a:gd name="T5" fmla="*/ 117 h 117"/>
                  <a:gd name="T6" fmla="*/ 45 w 45"/>
                  <a:gd name="T7" fmla="*/ 0 h 117"/>
                  <a:gd name="T8" fmla="*/ 45 w 45"/>
                  <a:gd name="T9" fmla="*/ 8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17">
                    <a:moveTo>
                      <a:pt x="45" y="83"/>
                    </a:moveTo>
                    <a:cubicBezTo>
                      <a:pt x="40" y="90"/>
                      <a:pt x="35" y="96"/>
                      <a:pt x="31" y="102"/>
                    </a:cubicBezTo>
                    <a:cubicBezTo>
                      <a:pt x="25" y="107"/>
                      <a:pt x="19" y="111"/>
                      <a:pt x="12" y="117"/>
                    </a:cubicBezTo>
                    <a:cubicBezTo>
                      <a:pt x="0" y="73"/>
                      <a:pt x="3" y="35"/>
                      <a:pt x="45" y="0"/>
                    </a:cubicBezTo>
                    <a:cubicBezTo>
                      <a:pt x="45" y="31"/>
                      <a:pt x="45" y="57"/>
                      <a:pt x="4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79" name="Freeform 63">
                <a:extLst>
                  <a:ext uri="{FF2B5EF4-FFF2-40B4-BE49-F238E27FC236}">
                    <a16:creationId xmlns:a16="http://schemas.microsoft.com/office/drawing/2014/main" xmlns="" id="{F9F195AC-435F-4640-BCB8-536099220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421" y="2584870"/>
                <a:ext cx="73573" cy="62710"/>
              </a:xfrm>
              <a:custGeom>
                <a:avLst/>
                <a:gdLst>
                  <a:gd name="T0" fmla="*/ 86 w 96"/>
                  <a:gd name="T1" fmla="*/ 46 h 82"/>
                  <a:gd name="T2" fmla="*/ 85 w 96"/>
                  <a:gd name="T3" fmla="*/ 50 h 82"/>
                  <a:gd name="T4" fmla="*/ 96 w 96"/>
                  <a:gd name="T5" fmla="*/ 82 h 82"/>
                  <a:gd name="T6" fmla="*/ 0 w 96"/>
                  <a:gd name="T7" fmla="*/ 0 h 82"/>
                  <a:gd name="T8" fmla="*/ 86 w 96"/>
                  <a:gd name="T9" fmla="*/ 4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82">
                    <a:moveTo>
                      <a:pt x="86" y="46"/>
                    </a:moveTo>
                    <a:cubicBezTo>
                      <a:pt x="86" y="48"/>
                      <a:pt x="86" y="50"/>
                      <a:pt x="85" y="50"/>
                    </a:cubicBezTo>
                    <a:cubicBezTo>
                      <a:pt x="88" y="60"/>
                      <a:pt x="92" y="70"/>
                      <a:pt x="96" y="82"/>
                    </a:cubicBezTo>
                    <a:cubicBezTo>
                      <a:pt x="50" y="75"/>
                      <a:pt x="16" y="56"/>
                      <a:pt x="0" y="0"/>
                    </a:cubicBezTo>
                    <a:cubicBezTo>
                      <a:pt x="33" y="18"/>
                      <a:pt x="59" y="32"/>
                      <a:pt x="86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80" name="Freeform 65">
                <a:extLst>
                  <a:ext uri="{FF2B5EF4-FFF2-40B4-BE49-F238E27FC236}">
                    <a16:creationId xmlns:a16="http://schemas.microsoft.com/office/drawing/2014/main" xmlns="" id="{EE808992-0B32-984E-8674-A368995F5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097" y="3329982"/>
                <a:ext cx="87893" cy="54316"/>
              </a:xfrm>
              <a:custGeom>
                <a:avLst/>
                <a:gdLst>
                  <a:gd name="T0" fmla="*/ 0 w 114"/>
                  <a:gd name="T1" fmla="*/ 48 h 71"/>
                  <a:gd name="T2" fmla="*/ 19 w 114"/>
                  <a:gd name="T3" fmla="*/ 29 h 71"/>
                  <a:gd name="T4" fmla="*/ 114 w 114"/>
                  <a:gd name="T5" fmla="*/ 0 h 71"/>
                  <a:gd name="T6" fmla="*/ 0 w 114"/>
                  <a:gd name="T7" fmla="*/ 4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71">
                    <a:moveTo>
                      <a:pt x="0" y="48"/>
                    </a:moveTo>
                    <a:cubicBezTo>
                      <a:pt x="6" y="42"/>
                      <a:pt x="12" y="36"/>
                      <a:pt x="19" y="29"/>
                    </a:cubicBezTo>
                    <a:cubicBezTo>
                      <a:pt x="47" y="21"/>
                      <a:pt x="76" y="12"/>
                      <a:pt x="114" y="0"/>
                    </a:cubicBezTo>
                    <a:cubicBezTo>
                      <a:pt x="77" y="57"/>
                      <a:pt x="38" y="71"/>
                      <a:pt x="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81" name="Freeform 66">
                <a:extLst>
                  <a:ext uri="{FF2B5EF4-FFF2-40B4-BE49-F238E27FC236}">
                    <a16:creationId xmlns:a16="http://schemas.microsoft.com/office/drawing/2014/main" xmlns="" id="{6B56C734-C3BA-244B-9A2C-867575BCC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789" y="3366027"/>
                <a:ext cx="59747" cy="70610"/>
              </a:xfrm>
              <a:custGeom>
                <a:avLst/>
                <a:gdLst>
                  <a:gd name="T0" fmla="*/ 12 w 78"/>
                  <a:gd name="T1" fmla="*/ 91 h 92"/>
                  <a:gd name="T2" fmla="*/ 1 w 78"/>
                  <a:gd name="T3" fmla="*/ 79 h 92"/>
                  <a:gd name="T4" fmla="*/ 78 w 78"/>
                  <a:gd name="T5" fmla="*/ 0 h 92"/>
                  <a:gd name="T6" fmla="*/ 11 w 78"/>
                  <a:gd name="T7" fmla="*/ 92 h 92"/>
                  <a:gd name="T8" fmla="*/ 12 w 78"/>
                  <a:gd name="T9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92">
                    <a:moveTo>
                      <a:pt x="12" y="91"/>
                    </a:moveTo>
                    <a:cubicBezTo>
                      <a:pt x="8" y="87"/>
                      <a:pt x="0" y="82"/>
                      <a:pt x="1" y="79"/>
                    </a:cubicBezTo>
                    <a:cubicBezTo>
                      <a:pt x="12" y="40"/>
                      <a:pt x="33" y="8"/>
                      <a:pt x="78" y="0"/>
                    </a:cubicBezTo>
                    <a:cubicBezTo>
                      <a:pt x="75" y="45"/>
                      <a:pt x="45" y="70"/>
                      <a:pt x="11" y="92"/>
                    </a:cubicBezTo>
                    <a:cubicBezTo>
                      <a:pt x="11" y="92"/>
                      <a:pt x="12" y="91"/>
                      <a:pt x="12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82" name="Freeform 67">
                <a:extLst>
                  <a:ext uri="{FF2B5EF4-FFF2-40B4-BE49-F238E27FC236}">
                    <a16:creationId xmlns:a16="http://schemas.microsoft.com/office/drawing/2014/main" xmlns="" id="{22606017-0DAA-4C40-B9EB-2EDC01203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8509" y="2689057"/>
                <a:ext cx="44934" cy="91843"/>
              </a:xfrm>
              <a:custGeom>
                <a:avLst/>
                <a:gdLst>
                  <a:gd name="T0" fmla="*/ 27 w 59"/>
                  <a:gd name="T1" fmla="*/ 119 h 119"/>
                  <a:gd name="T2" fmla="*/ 32 w 59"/>
                  <a:gd name="T3" fmla="*/ 0 h 119"/>
                  <a:gd name="T4" fmla="*/ 27 w 59"/>
                  <a:gd name="T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119">
                    <a:moveTo>
                      <a:pt x="27" y="119"/>
                    </a:moveTo>
                    <a:cubicBezTo>
                      <a:pt x="0" y="78"/>
                      <a:pt x="7" y="39"/>
                      <a:pt x="32" y="0"/>
                    </a:cubicBezTo>
                    <a:cubicBezTo>
                      <a:pt x="59" y="42"/>
                      <a:pt x="54" y="81"/>
                      <a:pt x="27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83" name="Freeform 68">
                <a:extLst>
                  <a:ext uri="{FF2B5EF4-FFF2-40B4-BE49-F238E27FC236}">
                    <a16:creationId xmlns:a16="http://schemas.microsoft.com/office/drawing/2014/main" xmlns="" id="{5043F280-B92D-264B-91D6-B88E3BCB3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201" y="2615484"/>
                <a:ext cx="36046" cy="91349"/>
              </a:xfrm>
              <a:custGeom>
                <a:avLst/>
                <a:gdLst>
                  <a:gd name="T0" fmla="*/ 11 w 47"/>
                  <a:gd name="T1" fmla="*/ 114 h 119"/>
                  <a:gd name="T2" fmla="*/ 0 w 47"/>
                  <a:gd name="T3" fmla="*/ 86 h 119"/>
                  <a:gd name="T4" fmla="*/ 0 w 47"/>
                  <a:gd name="T5" fmla="*/ 0 h 119"/>
                  <a:gd name="T6" fmla="*/ 24 w 47"/>
                  <a:gd name="T7" fmla="*/ 117 h 119"/>
                  <a:gd name="T8" fmla="*/ 11 w 47"/>
                  <a:gd name="T9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19">
                    <a:moveTo>
                      <a:pt x="11" y="114"/>
                    </a:moveTo>
                    <a:cubicBezTo>
                      <a:pt x="7" y="105"/>
                      <a:pt x="3" y="96"/>
                      <a:pt x="0" y="86"/>
                    </a:cubicBezTo>
                    <a:cubicBezTo>
                      <a:pt x="0" y="60"/>
                      <a:pt x="0" y="33"/>
                      <a:pt x="0" y="0"/>
                    </a:cubicBezTo>
                    <a:cubicBezTo>
                      <a:pt x="39" y="38"/>
                      <a:pt x="47" y="84"/>
                      <a:pt x="24" y="117"/>
                    </a:cubicBezTo>
                    <a:cubicBezTo>
                      <a:pt x="23" y="119"/>
                      <a:pt x="15" y="116"/>
                      <a:pt x="11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84" name="Freeform 73">
                <a:extLst>
                  <a:ext uri="{FF2B5EF4-FFF2-40B4-BE49-F238E27FC236}">
                    <a16:creationId xmlns:a16="http://schemas.microsoft.com/office/drawing/2014/main" xmlns="" id="{B46CE659-084D-D341-8299-6FB6FC30B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6662" y="3042109"/>
                <a:ext cx="39996" cy="96781"/>
              </a:xfrm>
              <a:custGeom>
                <a:avLst/>
                <a:gdLst>
                  <a:gd name="T0" fmla="*/ 52 w 52"/>
                  <a:gd name="T1" fmla="*/ 89 h 126"/>
                  <a:gd name="T2" fmla="*/ 30 w 52"/>
                  <a:gd name="T3" fmla="*/ 126 h 126"/>
                  <a:gd name="T4" fmla="*/ 34 w 52"/>
                  <a:gd name="T5" fmla="*/ 0 h 126"/>
                  <a:gd name="T6" fmla="*/ 51 w 52"/>
                  <a:gd name="T7" fmla="*/ 90 h 126"/>
                  <a:gd name="T8" fmla="*/ 52 w 52"/>
                  <a:gd name="T9" fmla="*/ 8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26">
                    <a:moveTo>
                      <a:pt x="52" y="89"/>
                    </a:moveTo>
                    <a:cubicBezTo>
                      <a:pt x="45" y="101"/>
                      <a:pt x="38" y="113"/>
                      <a:pt x="30" y="126"/>
                    </a:cubicBezTo>
                    <a:cubicBezTo>
                      <a:pt x="4" y="87"/>
                      <a:pt x="0" y="48"/>
                      <a:pt x="34" y="0"/>
                    </a:cubicBezTo>
                    <a:cubicBezTo>
                      <a:pt x="40" y="36"/>
                      <a:pt x="46" y="63"/>
                      <a:pt x="51" y="90"/>
                    </a:cubicBezTo>
                    <a:cubicBezTo>
                      <a:pt x="51" y="90"/>
                      <a:pt x="52" y="89"/>
                      <a:pt x="5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85" name="Freeform 74">
                <a:extLst>
                  <a:ext uri="{FF2B5EF4-FFF2-40B4-BE49-F238E27FC236}">
                    <a16:creationId xmlns:a16="http://schemas.microsoft.com/office/drawing/2014/main" xmlns="" id="{12002FF8-ABF6-C34D-AEDF-8C7688D16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870" y="2777938"/>
                <a:ext cx="50859" cy="77523"/>
              </a:xfrm>
              <a:custGeom>
                <a:avLst/>
                <a:gdLst>
                  <a:gd name="T0" fmla="*/ 4 w 66"/>
                  <a:gd name="T1" fmla="*/ 0 h 101"/>
                  <a:gd name="T2" fmla="*/ 66 w 66"/>
                  <a:gd name="T3" fmla="*/ 101 h 101"/>
                  <a:gd name="T4" fmla="*/ 4 w 66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101">
                    <a:moveTo>
                      <a:pt x="4" y="0"/>
                    </a:moveTo>
                    <a:cubicBezTo>
                      <a:pt x="60" y="40"/>
                      <a:pt x="60" y="40"/>
                      <a:pt x="66" y="101"/>
                    </a:cubicBezTo>
                    <a:cubicBezTo>
                      <a:pt x="25" y="80"/>
                      <a:pt x="0" y="5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86" name="Freeform 77">
                <a:extLst>
                  <a:ext uri="{FF2B5EF4-FFF2-40B4-BE49-F238E27FC236}">
                    <a16:creationId xmlns:a16="http://schemas.microsoft.com/office/drawing/2014/main" xmlns="" id="{95D8601F-4A18-4A4C-AC37-E6A309566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733" y="2845585"/>
                <a:ext cx="49871" cy="81473"/>
              </a:xfrm>
              <a:custGeom>
                <a:avLst/>
                <a:gdLst>
                  <a:gd name="T0" fmla="*/ 51 w 65"/>
                  <a:gd name="T1" fmla="*/ 106 h 106"/>
                  <a:gd name="T2" fmla="*/ 7 w 65"/>
                  <a:gd name="T3" fmla="*/ 0 h 106"/>
                  <a:gd name="T4" fmla="*/ 51 w 65"/>
                  <a:gd name="T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106">
                    <a:moveTo>
                      <a:pt x="51" y="106"/>
                    </a:moveTo>
                    <a:cubicBezTo>
                      <a:pt x="4" y="68"/>
                      <a:pt x="0" y="60"/>
                      <a:pt x="7" y="0"/>
                    </a:cubicBezTo>
                    <a:cubicBezTo>
                      <a:pt x="41" y="28"/>
                      <a:pt x="65" y="58"/>
                      <a:pt x="51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87" name="Freeform 80">
                <a:extLst>
                  <a:ext uri="{FF2B5EF4-FFF2-40B4-BE49-F238E27FC236}">
                    <a16:creationId xmlns:a16="http://schemas.microsoft.com/office/drawing/2014/main" xmlns="" id="{D9410708-7DDC-E641-829D-4C80408AC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081" y="2707821"/>
                <a:ext cx="62216" cy="68141"/>
              </a:xfrm>
              <a:custGeom>
                <a:avLst/>
                <a:gdLst>
                  <a:gd name="T0" fmla="*/ 11 w 81"/>
                  <a:gd name="T1" fmla="*/ 0 h 89"/>
                  <a:gd name="T2" fmla="*/ 81 w 81"/>
                  <a:gd name="T3" fmla="*/ 89 h 89"/>
                  <a:gd name="T4" fmla="*/ 0 w 81"/>
                  <a:gd name="T5" fmla="*/ 7 h 89"/>
                  <a:gd name="T6" fmla="*/ 11 w 81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89">
                    <a:moveTo>
                      <a:pt x="11" y="0"/>
                    </a:moveTo>
                    <a:cubicBezTo>
                      <a:pt x="35" y="29"/>
                      <a:pt x="58" y="59"/>
                      <a:pt x="81" y="89"/>
                    </a:cubicBezTo>
                    <a:cubicBezTo>
                      <a:pt x="20" y="78"/>
                      <a:pt x="11" y="68"/>
                      <a:pt x="0" y="7"/>
                    </a:cubicBezTo>
                    <a:cubicBezTo>
                      <a:pt x="4" y="5"/>
                      <a:pt x="8" y="2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88" name="Freeform 82">
                <a:extLst>
                  <a:ext uri="{FF2B5EF4-FFF2-40B4-BE49-F238E27FC236}">
                    <a16:creationId xmlns:a16="http://schemas.microsoft.com/office/drawing/2014/main" xmlns="" id="{CCC2602D-CF28-4746-9670-206443EAC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770" y="2920146"/>
                <a:ext cx="43452" cy="81473"/>
              </a:xfrm>
              <a:custGeom>
                <a:avLst/>
                <a:gdLst>
                  <a:gd name="T0" fmla="*/ 34 w 57"/>
                  <a:gd name="T1" fmla="*/ 106 h 106"/>
                  <a:gd name="T2" fmla="*/ 0 w 57"/>
                  <a:gd name="T3" fmla="*/ 0 h 106"/>
                  <a:gd name="T4" fmla="*/ 47 w 57"/>
                  <a:gd name="T5" fmla="*/ 101 h 106"/>
                  <a:gd name="T6" fmla="*/ 34 w 57"/>
                  <a:gd name="T7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106">
                    <a:moveTo>
                      <a:pt x="34" y="106"/>
                    </a:moveTo>
                    <a:cubicBezTo>
                      <a:pt x="23" y="70"/>
                      <a:pt x="11" y="35"/>
                      <a:pt x="0" y="0"/>
                    </a:cubicBezTo>
                    <a:cubicBezTo>
                      <a:pt x="52" y="26"/>
                      <a:pt x="57" y="42"/>
                      <a:pt x="47" y="101"/>
                    </a:cubicBezTo>
                    <a:cubicBezTo>
                      <a:pt x="43" y="103"/>
                      <a:pt x="38" y="104"/>
                      <a:pt x="34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889" name="星形: 五角 335">
              <a:extLst>
                <a:ext uri="{FF2B5EF4-FFF2-40B4-BE49-F238E27FC236}">
                  <a16:creationId xmlns:a16="http://schemas.microsoft.com/office/drawing/2014/main" xmlns="" id="{D3AB1EE7-A57C-1F4E-9D77-73239206C5A4}"/>
                </a:ext>
              </a:extLst>
            </p:cNvPr>
            <p:cNvSpPr/>
            <p:nvPr/>
          </p:nvSpPr>
          <p:spPr>
            <a:xfrm>
              <a:off x="6026803" y="5241900"/>
              <a:ext cx="138394" cy="138394"/>
            </a:xfrm>
            <a:prstGeom prst="star5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EC98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90" name="文本框 889">
              <a:extLst>
                <a:ext uri="{FF2B5EF4-FFF2-40B4-BE49-F238E27FC236}">
                  <a16:creationId xmlns:a16="http://schemas.microsoft.com/office/drawing/2014/main" xmlns="" id="{7DA1682B-C59D-074D-A914-5DB46FF2FE1B}"/>
                </a:ext>
              </a:extLst>
            </p:cNvPr>
            <p:cNvSpPr txBox="1"/>
            <p:nvPr/>
          </p:nvSpPr>
          <p:spPr>
            <a:xfrm>
              <a:off x="5375292" y="4852381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完善的版权备案</a:t>
              </a:r>
            </a:p>
          </p:txBody>
        </p:sp>
        <p:sp>
          <p:nvSpPr>
            <p:cNvPr id="891" name="文本框 890">
              <a:extLst>
                <a:ext uri="{FF2B5EF4-FFF2-40B4-BE49-F238E27FC236}">
                  <a16:creationId xmlns:a16="http://schemas.microsoft.com/office/drawing/2014/main" xmlns="" id="{51BE666B-77DE-734C-AF9A-8D08A7C84E79}"/>
                </a:ext>
              </a:extLst>
            </p:cNvPr>
            <p:cNvSpPr txBox="1"/>
            <p:nvPr/>
          </p:nvSpPr>
          <p:spPr>
            <a:xfrm>
              <a:off x="5490706" y="439071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gradFill>
                    <a:gsLst>
                      <a:gs pos="99000">
                        <a:srgbClr val="000000"/>
                      </a:gs>
                      <a:gs pos="0">
                        <a:srgbClr val="000000">
                          <a:alpha val="82000"/>
                        </a:srgbClr>
                      </a:gs>
                    </a:gsLst>
                    <a:lin ang="5400000" scaled="1"/>
                  </a:gra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内容矩阵</a:t>
              </a:r>
            </a:p>
          </p:txBody>
        </p:sp>
      </p:grpSp>
      <p:grpSp>
        <p:nvGrpSpPr>
          <p:cNvPr id="2058" name="组合 2057">
            <a:extLst>
              <a:ext uri="{FF2B5EF4-FFF2-40B4-BE49-F238E27FC236}">
                <a16:creationId xmlns:a16="http://schemas.microsoft.com/office/drawing/2014/main" xmlns="" id="{93963D3C-8A11-EF46-A28E-8C1B6CD4D21A}"/>
              </a:ext>
            </a:extLst>
          </p:cNvPr>
          <p:cNvGrpSpPr/>
          <p:nvPr/>
        </p:nvGrpSpPr>
        <p:grpSpPr>
          <a:xfrm>
            <a:off x="8407592" y="4170581"/>
            <a:ext cx="2894388" cy="1209713"/>
            <a:chOff x="8407592" y="4170581"/>
            <a:chExt cx="2894388" cy="1209713"/>
          </a:xfrm>
        </p:grpSpPr>
        <p:grpSp>
          <p:nvGrpSpPr>
            <p:cNvPr id="892" name="组合 891">
              <a:extLst>
                <a:ext uri="{FF2B5EF4-FFF2-40B4-BE49-F238E27FC236}">
                  <a16:creationId xmlns:a16="http://schemas.microsoft.com/office/drawing/2014/main" xmlns="" id="{0DC8D81E-B999-F14D-B0C9-A564CAB30C22}"/>
                </a:ext>
              </a:extLst>
            </p:cNvPr>
            <p:cNvGrpSpPr/>
            <p:nvPr/>
          </p:nvGrpSpPr>
          <p:grpSpPr>
            <a:xfrm>
              <a:off x="8407592" y="4174531"/>
              <a:ext cx="478965" cy="1101126"/>
              <a:chOff x="874713" y="2386371"/>
              <a:chExt cx="478965" cy="1101126"/>
            </a:xfr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</p:grpSpPr>
          <p:sp>
            <p:nvSpPr>
              <p:cNvPr id="893" name="Freeform 11">
                <a:extLst>
                  <a:ext uri="{FF2B5EF4-FFF2-40B4-BE49-F238E27FC236}">
                    <a16:creationId xmlns:a16="http://schemas.microsoft.com/office/drawing/2014/main" xmlns="" id="{CF3A750C-F5E9-3844-AE3D-C8124DFF3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635" y="2386371"/>
                <a:ext cx="85423" cy="54316"/>
              </a:xfrm>
              <a:custGeom>
                <a:avLst/>
                <a:gdLst>
                  <a:gd name="T0" fmla="*/ 0 w 111"/>
                  <a:gd name="T1" fmla="*/ 69 h 71"/>
                  <a:gd name="T2" fmla="*/ 111 w 111"/>
                  <a:gd name="T3" fmla="*/ 2 h 71"/>
                  <a:gd name="T4" fmla="*/ 0 w 111"/>
                  <a:gd name="T5" fmla="*/ 6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71">
                    <a:moveTo>
                      <a:pt x="0" y="69"/>
                    </a:moveTo>
                    <a:cubicBezTo>
                      <a:pt x="23" y="23"/>
                      <a:pt x="58" y="0"/>
                      <a:pt x="111" y="2"/>
                    </a:cubicBezTo>
                    <a:cubicBezTo>
                      <a:pt x="87" y="47"/>
                      <a:pt x="52" y="71"/>
                      <a:pt x="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94" name="Freeform 15">
                <a:extLst>
                  <a:ext uri="{FF2B5EF4-FFF2-40B4-BE49-F238E27FC236}">
                    <a16:creationId xmlns:a16="http://schemas.microsoft.com/office/drawing/2014/main" xmlns="" id="{290B435E-0003-0A4C-AE59-E8330A01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357" y="3366027"/>
                <a:ext cx="65179" cy="69623"/>
              </a:xfrm>
              <a:custGeom>
                <a:avLst/>
                <a:gdLst>
                  <a:gd name="T0" fmla="*/ 43 w 85"/>
                  <a:gd name="T1" fmla="*/ 74 h 91"/>
                  <a:gd name="T2" fmla="*/ 0 w 85"/>
                  <a:gd name="T3" fmla="*/ 0 h 91"/>
                  <a:gd name="T4" fmla="*/ 85 w 85"/>
                  <a:gd name="T5" fmla="*/ 79 h 91"/>
                  <a:gd name="T6" fmla="*/ 76 w 85"/>
                  <a:gd name="T7" fmla="*/ 91 h 91"/>
                  <a:gd name="T8" fmla="*/ 43 w 85"/>
                  <a:gd name="T9" fmla="*/ 7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1">
                    <a:moveTo>
                      <a:pt x="43" y="74"/>
                    </a:moveTo>
                    <a:cubicBezTo>
                      <a:pt x="29" y="51"/>
                      <a:pt x="16" y="28"/>
                      <a:pt x="0" y="0"/>
                    </a:cubicBezTo>
                    <a:cubicBezTo>
                      <a:pt x="53" y="7"/>
                      <a:pt x="73" y="40"/>
                      <a:pt x="85" y="79"/>
                    </a:cubicBezTo>
                    <a:cubicBezTo>
                      <a:pt x="85" y="82"/>
                      <a:pt x="79" y="87"/>
                      <a:pt x="76" y="91"/>
                    </a:cubicBezTo>
                    <a:cubicBezTo>
                      <a:pt x="65" y="85"/>
                      <a:pt x="54" y="80"/>
                      <a:pt x="43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95" name="Freeform 18">
                <a:extLst>
                  <a:ext uri="{FF2B5EF4-FFF2-40B4-BE49-F238E27FC236}">
                    <a16:creationId xmlns:a16="http://schemas.microsoft.com/office/drawing/2014/main" xmlns="" id="{3C718E61-993B-204F-A89A-4C414FE6A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979" y="2443156"/>
                <a:ext cx="49378" cy="80980"/>
              </a:xfrm>
              <a:custGeom>
                <a:avLst/>
                <a:gdLst>
                  <a:gd name="T0" fmla="*/ 16 w 64"/>
                  <a:gd name="T1" fmla="*/ 105 h 105"/>
                  <a:gd name="T2" fmla="*/ 21 w 64"/>
                  <a:gd name="T3" fmla="*/ 28 h 105"/>
                  <a:gd name="T4" fmla="*/ 64 w 64"/>
                  <a:gd name="T5" fmla="*/ 0 h 105"/>
                  <a:gd name="T6" fmla="*/ 41 w 64"/>
                  <a:gd name="T7" fmla="*/ 79 h 105"/>
                  <a:gd name="T8" fmla="*/ 16 w 64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05">
                    <a:moveTo>
                      <a:pt x="16" y="105"/>
                    </a:moveTo>
                    <a:cubicBezTo>
                      <a:pt x="0" y="89"/>
                      <a:pt x="2" y="48"/>
                      <a:pt x="21" y="28"/>
                    </a:cubicBezTo>
                    <a:cubicBezTo>
                      <a:pt x="31" y="17"/>
                      <a:pt x="43" y="7"/>
                      <a:pt x="64" y="0"/>
                    </a:cubicBezTo>
                    <a:cubicBezTo>
                      <a:pt x="56" y="27"/>
                      <a:pt x="48" y="53"/>
                      <a:pt x="41" y="79"/>
                    </a:cubicBezTo>
                    <a:cubicBezTo>
                      <a:pt x="32" y="87"/>
                      <a:pt x="24" y="96"/>
                      <a:pt x="16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96" name="Freeform 19">
                <a:extLst>
                  <a:ext uri="{FF2B5EF4-FFF2-40B4-BE49-F238E27FC236}">
                    <a16:creationId xmlns:a16="http://schemas.microsoft.com/office/drawing/2014/main" xmlns="" id="{E1F1474C-D567-AD42-822E-A2678799C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195" y="2454019"/>
                <a:ext cx="87399" cy="39008"/>
              </a:xfrm>
              <a:custGeom>
                <a:avLst/>
                <a:gdLst>
                  <a:gd name="T0" fmla="*/ 31 w 114"/>
                  <a:gd name="T1" fmla="*/ 0 h 51"/>
                  <a:gd name="T2" fmla="*/ 114 w 114"/>
                  <a:gd name="T3" fmla="*/ 0 h 51"/>
                  <a:gd name="T4" fmla="*/ 0 w 114"/>
                  <a:gd name="T5" fmla="*/ 24 h 51"/>
                  <a:gd name="T6" fmla="*/ 31 w 114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51">
                    <a:moveTo>
                      <a:pt x="31" y="0"/>
                    </a:moveTo>
                    <a:cubicBezTo>
                      <a:pt x="58" y="0"/>
                      <a:pt x="85" y="0"/>
                      <a:pt x="114" y="0"/>
                    </a:cubicBezTo>
                    <a:cubicBezTo>
                      <a:pt x="72" y="44"/>
                      <a:pt x="36" y="51"/>
                      <a:pt x="0" y="24"/>
                    </a:cubicBezTo>
                    <a:cubicBezTo>
                      <a:pt x="11" y="16"/>
                      <a:pt x="21" y="8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97" name="Freeform 21">
                <a:extLst>
                  <a:ext uri="{FF2B5EF4-FFF2-40B4-BE49-F238E27FC236}">
                    <a16:creationId xmlns:a16="http://schemas.microsoft.com/office/drawing/2014/main" xmlns="" id="{A3ECA124-6778-4549-B077-AA031C276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971" y="3276654"/>
                <a:ext cx="82955" cy="56291"/>
              </a:xfrm>
              <a:custGeom>
                <a:avLst/>
                <a:gdLst>
                  <a:gd name="T0" fmla="*/ 108 w 108"/>
                  <a:gd name="T1" fmla="*/ 56 h 73"/>
                  <a:gd name="T2" fmla="*/ 0 w 108"/>
                  <a:gd name="T3" fmla="*/ 0 h 73"/>
                  <a:gd name="T4" fmla="*/ 77 w 108"/>
                  <a:gd name="T5" fmla="*/ 18 h 73"/>
                  <a:gd name="T6" fmla="*/ 108 w 108"/>
                  <a:gd name="T7" fmla="*/ 5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73">
                    <a:moveTo>
                      <a:pt x="108" y="56"/>
                    </a:moveTo>
                    <a:cubicBezTo>
                      <a:pt x="66" y="73"/>
                      <a:pt x="35" y="58"/>
                      <a:pt x="0" y="0"/>
                    </a:cubicBezTo>
                    <a:cubicBezTo>
                      <a:pt x="28" y="6"/>
                      <a:pt x="53" y="12"/>
                      <a:pt x="77" y="18"/>
                    </a:cubicBezTo>
                    <a:cubicBezTo>
                      <a:pt x="88" y="31"/>
                      <a:pt x="98" y="43"/>
                      <a:pt x="10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98" name="Freeform 22">
                <a:extLst>
                  <a:ext uri="{FF2B5EF4-FFF2-40B4-BE49-F238E27FC236}">
                    <a16:creationId xmlns:a16="http://schemas.microsoft.com/office/drawing/2014/main" xmlns="" id="{410442B8-3B38-A545-9E5C-5B8F7EA79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415" y="2539936"/>
                <a:ext cx="80980" cy="48390"/>
              </a:xfrm>
              <a:custGeom>
                <a:avLst/>
                <a:gdLst>
                  <a:gd name="T0" fmla="*/ 31 w 105"/>
                  <a:gd name="T1" fmla="*/ 15 h 63"/>
                  <a:gd name="T2" fmla="*/ 105 w 105"/>
                  <a:gd name="T3" fmla="*/ 0 h 63"/>
                  <a:gd name="T4" fmla="*/ 16 w 105"/>
                  <a:gd name="T5" fmla="*/ 63 h 63"/>
                  <a:gd name="T6" fmla="*/ 0 w 105"/>
                  <a:gd name="T7" fmla="*/ 53 h 63"/>
                  <a:gd name="T8" fmla="*/ 31 w 105"/>
                  <a:gd name="T9" fmla="*/ 1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63">
                    <a:moveTo>
                      <a:pt x="31" y="15"/>
                    </a:moveTo>
                    <a:cubicBezTo>
                      <a:pt x="55" y="11"/>
                      <a:pt x="79" y="6"/>
                      <a:pt x="105" y="0"/>
                    </a:cubicBezTo>
                    <a:cubicBezTo>
                      <a:pt x="88" y="43"/>
                      <a:pt x="57" y="60"/>
                      <a:pt x="16" y="63"/>
                    </a:cubicBezTo>
                    <a:cubicBezTo>
                      <a:pt x="11" y="63"/>
                      <a:pt x="5" y="56"/>
                      <a:pt x="0" y="53"/>
                    </a:cubicBezTo>
                    <a:cubicBezTo>
                      <a:pt x="10" y="40"/>
                      <a:pt x="20" y="28"/>
                      <a:pt x="3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99" name="Freeform 25">
                <a:extLst>
                  <a:ext uri="{FF2B5EF4-FFF2-40B4-BE49-F238E27FC236}">
                    <a16:creationId xmlns:a16="http://schemas.microsoft.com/office/drawing/2014/main" xmlns="" id="{2E939225-CF3D-304B-8BE1-2579616F7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636" y="3395160"/>
                <a:ext cx="76042" cy="65179"/>
              </a:xfrm>
              <a:custGeom>
                <a:avLst/>
                <a:gdLst>
                  <a:gd name="T0" fmla="*/ 63 w 99"/>
                  <a:gd name="T1" fmla="*/ 72 h 85"/>
                  <a:gd name="T2" fmla="*/ 0 w 99"/>
                  <a:gd name="T3" fmla="*/ 0 h 85"/>
                  <a:gd name="T4" fmla="*/ 97 w 99"/>
                  <a:gd name="T5" fmla="*/ 85 h 85"/>
                  <a:gd name="T6" fmla="*/ 63 w 99"/>
                  <a:gd name="T7" fmla="*/ 7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85">
                    <a:moveTo>
                      <a:pt x="63" y="72"/>
                    </a:moveTo>
                    <a:cubicBezTo>
                      <a:pt x="44" y="50"/>
                      <a:pt x="26" y="29"/>
                      <a:pt x="0" y="0"/>
                    </a:cubicBezTo>
                    <a:cubicBezTo>
                      <a:pt x="72" y="15"/>
                      <a:pt x="99" y="42"/>
                      <a:pt x="97" y="85"/>
                    </a:cubicBezTo>
                    <a:cubicBezTo>
                      <a:pt x="86" y="81"/>
                      <a:pt x="75" y="76"/>
                      <a:pt x="63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0" name="Freeform 27">
                <a:extLst>
                  <a:ext uri="{FF2B5EF4-FFF2-40B4-BE49-F238E27FC236}">
                    <a16:creationId xmlns:a16="http://schemas.microsoft.com/office/drawing/2014/main" xmlns="" id="{1E0EF8CC-653F-6E4B-BDA1-B779D7953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120" y="2770037"/>
                <a:ext cx="46909" cy="92336"/>
              </a:xfrm>
              <a:custGeom>
                <a:avLst/>
                <a:gdLst>
                  <a:gd name="T0" fmla="*/ 45 w 61"/>
                  <a:gd name="T1" fmla="*/ 119 h 120"/>
                  <a:gd name="T2" fmla="*/ 20 w 61"/>
                  <a:gd name="T3" fmla="*/ 0 h 120"/>
                  <a:gd name="T4" fmla="*/ 45 w 61"/>
                  <a:gd name="T5" fmla="*/ 120 h 120"/>
                  <a:gd name="T6" fmla="*/ 45 w 61"/>
                  <a:gd name="T7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120">
                    <a:moveTo>
                      <a:pt x="45" y="119"/>
                    </a:moveTo>
                    <a:cubicBezTo>
                      <a:pt x="10" y="85"/>
                      <a:pt x="0" y="45"/>
                      <a:pt x="20" y="0"/>
                    </a:cubicBezTo>
                    <a:cubicBezTo>
                      <a:pt x="61" y="33"/>
                      <a:pt x="53" y="76"/>
                      <a:pt x="45" y="120"/>
                    </a:cubicBezTo>
                    <a:lnTo>
                      <a:pt x="45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1" name="Freeform 31">
                <a:extLst>
                  <a:ext uri="{FF2B5EF4-FFF2-40B4-BE49-F238E27FC236}">
                    <a16:creationId xmlns:a16="http://schemas.microsoft.com/office/drawing/2014/main" xmlns="" id="{198254E1-BD40-884F-88DF-4F1144840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962" y="3211969"/>
                <a:ext cx="73573" cy="62216"/>
              </a:xfrm>
              <a:custGeom>
                <a:avLst/>
                <a:gdLst>
                  <a:gd name="T0" fmla="*/ 96 w 96"/>
                  <a:gd name="T1" fmla="*/ 69 h 81"/>
                  <a:gd name="T2" fmla="*/ 0 w 96"/>
                  <a:gd name="T3" fmla="*/ 0 h 81"/>
                  <a:gd name="T4" fmla="*/ 85 w 96"/>
                  <a:gd name="T5" fmla="*/ 48 h 81"/>
                  <a:gd name="T6" fmla="*/ 96 w 96"/>
                  <a:gd name="T7" fmla="*/ 6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81">
                    <a:moveTo>
                      <a:pt x="96" y="69"/>
                    </a:moveTo>
                    <a:cubicBezTo>
                      <a:pt x="55" y="81"/>
                      <a:pt x="25" y="63"/>
                      <a:pt x="0" y="0"/>
                    </a:cubicBezTo>
                    <a:cubicBezTo>
                      <a:pt x="28" y="16"/>
                      <a:pt x="57" y="32"/>
                      <a:pt x="85" y="48"/>
                    </a:cubicBezTo>
                    <a:cubicBezTo>
                      <a:pt x="89" y="55"/>
                      <a:pt x="92" y="62"/>
                      <a:pt x="96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2" name="Freeform 32">
                <a:extLst>
                  <a:ext uri="{FF2B5EF4-FFF2-40B4-BE49-F238E27FC236}">
                    <a16:creationId xmlns:a16="http://schemas.microsoft.com/office/drawing/2014/main" xmlns="" id="{33D4CE10-F2F7-EC4B-B531-C63428712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1718" y="3422812"/>
                <a:ext cx="86905" cy="38515"/>
              </a:xfrm>
              <a:custGeom>
                <a:avLst/>
                <a:gdLst>
                  <a:gd name="T0" fmla="*/ 80 w 113"/>
                  <a:gd name="T1" fmla="*/ 0 h 50"/>
                  <a:gd name="T2" fmla="*/ 113 w 113"/>
                  <a:gd name="T3" fmla="*/ 17 h 50"/>
                  <a:gd name="T4" fmla="*/ 42 w 113"/>
                  <a:gd name="T5" fmla="*/ 37 h 50"/>
                  <a:gd name="T6" fmla="*/ 0 w 113"/>
                  <a:gd name="T7" fmla="*/ 5 h 50"/>
                  <a:gd name="T8" fmla="*/ 80 w 113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50">
                    <a:moveTo>
                      <a:pt x="80" y="0"/>
                    </a:moveTo>
                    <a:cubicBezTo>
                      <a:pt x="91" y="6"/>
                      <a:pt x="102" y="11"/>
                      <a:pt x="113" y="17"/>
                    </a:cubicBezTo>
                    <a:cubicBezTo>
                      <a:pt x="98" y="50"/>
                      <a:pt x="67" y="40"/>
                      <a:pt x="42" y="37"/>
                    </a:cubicBezTo>
                    <a:cubicBezTo>
                      <a:pt x="27" y="35"/>
                      <a:pt x="13" y="22"/>
                      <a:pt x="0" y="5"/>
                    </a:cubicBezTo>
                    <a:cubicBezTo>
                      <a:pt x="26" y="3"/>
                      <a:pt x="53" y="2"/>
                      <a:pt x="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3" name="Freeform 33">
                <a:extLst>
                  <a:ext uri="{FF2B5EF4-FFF2-40B4-BE49-F238E27FC236}">
                    <a16:creationId xmlns:a16="http://schemas.microsoft.com/office/drawing/2014/main" xmlns="" id="{72A1B04A-01F0-1346-9616-A4664088A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020" y="2994706"/>
                <a:ext cx="52340" cy="79005"/>
              </a:xfrm>
              <a:custGeom>
                <a:avLst/>
                <a:gdLst>
                  <a:gd name="T0" fmla="*/ 63 w 68"/>
                  <a:gd name="T1" fmla="*/ 103 h 103"/>
                  <a:gd name="T2" fmla="*/ 0 w 68"/>
                  <a:gd name="T3" fmla="*/ 0 h 103"/>
                  <a:gd name="T4" fmla="*/ 68 w 68"/>
                  <a:gd name="T5" fmla="*/ 70 h 103"/>
                  <a:gd name="T6" fmla="*/ 63 w 68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103">
                    <a:moveTo>
                      <a:pt x="63" y="103"/>
                    </a:moveTo>
                    <a:cubicBezTo>
                      <a:pt x="17" y="87"/>
                      <a:pt x="8" y="73"/>
                      <a:pt x="0" y="0"/>
                    </a:cubicBezTo>
                    <a:cubicBezTo>
                      <a:pt x="26" y="27"/>
                      <a:pt x="47" y="49"/>
                      <a:pt x="68" y="70"/>
                    </a:cubicBezTo>
                    <a:cubicBezTo>
                      <a:pt x="66" y="81"/>
                      <a:pt x="65" y="92"/>
                      <a:pt x="6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4" name="Freeform 34">
                <a:extLst>
                  <a:ext uri="{FF2B5EF4-FFF2-40B4-BE49-F238E27FC236}">
                    <a16:creationId xmlns:a16="http://schemas.microsoft.com/office/drawing/2014/main" xmlns="" id="{C7CC1315-99A3-914F-898A-ED8C61930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89" y="3388248"/>
                <a:ext cx="95299" cy="37527"/>
              </a:xfrm>
              <a:custGeom>
                <a:avLst/>
                <a:gdLst>
                  <a:gd name="T0" fmla="*/ 124 w 124"/>
                  <a:gd name="T1" fmla="*/ 22 h 49"/>
                  <a:gd name="T2" fmla="*/ 0 w 124"/>
                  <a:gd name="T3" fmla="*/ 0 h 49"/>
                  <a:gd name="T4" fmla="*/ 87 w 124"/>
                  <a:gd name="T5" fmla="*/ 0 h 49"/>
                  <a:gd name="T6" fmla="*/ 124 w 124"/>
                  <a:gd name="T7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" h="49">
                    <a:moveTo>
                      <a:pt x="124" y="22"/>
                    </a:moveTo>
                    <a:cubicBezTo>
                      <a:pt x="86" y="49"/>
                      <a:pt x="56" y="45"/>
                      <a:pt x="0" y="0"/>
                    </a:cubicBezTo>
                    <a:cubicBezTo>
                      <a:pt x="33" y="0"/>
                      <a:pt x="60" y="0"/>
                      <a:pt x="87" y="0"/>
                    </a:cubicBezTo>
                    <a:cubicBezTo>
                      <a:pt x="99" y="7"/>
                      <a:pt x="112" y="15"/>
                      <a:pt x="1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5" name="Freeform 35">
                <a:extLst>
                  <a:ext uri="{FF2B5EF4-FFF2-40B4-BE49-F238E27FC236}">
                    <a16:creationId xmlns:a16="http://schemas.microsoft.com/office/drawing/2014/main" xmlns="" id="{1D0F1968-9AB3-F34F-9BD4-BB1DCE5D5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586" y="3328007"/>
                <a:ext cx="59747" cy="77029"/>
              </a:xfrm>
              <a:custGeom>
                <a:avLst/>
                <a:gdLst>
                  <a:gd name="T0" fmla="*/ 72 w 78"/>
                  <a:gd name="T1" fmla="*/ 100 h 100"/>
                  <a:gd name="T2" fmla="*/ 35 w 78"/>
                  <a:gd name="T3" fmla="*/ 78 h 100"/>
                  <a:gd name="T4" fmla="*/ 0 w 78"/>
                  <a:gd name="T5" fmla="*/ 0 h 100"/>
                  <a:gd name="T6" fmla="*/ 72 w 78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00">
                    <a:moveTo>
                      <a:pt x="72" y="100"/>
                    </a:moveTo>
                    <a:cubicBezTo>
                      <a:pt x="60" y="93"/>
                      <a:pt x="47" y="85"/>
                      <a:pt x="35" y="78"/>
                    </a:cubicBezTo>
                    <a:cubicBezTo>
                      <a:pt x="24" y="53"/>
                      <a:pt x="13" y="29"/>
                      <a:pt x="0" y="0"/>
                    </a:cubicBezTo>
                    <a:cubicBezTo>
                      <a:pt x="60" y="23"/>
                      <a:pt x="78" y="51"/>
                      <a:pt x="7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6" name="Freeform 36">
                <a:extLst>
                  <a:ext uri="{FF2B5EF4-FFF2-40B4-BE49-F238E27FC236}">
                    <a16:creationId xmlns:a16="http://schemas.microsoft.com/office/drawing/2014/main" xmlns="" id="{BFBF498E-E4F5-804B-90CA-EBA8D1E76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9876" y="2396247"/>
                <a:ext cx="64191" cy="76042"/>
              </a:xfrm>
              <a:custGeom>
                <a:avLst/>
                <a:gdLst>
                  <a:gd name="T0" fmla="*/ 50 w 84"/>
                  <a:gd name="T1" fmla="*/ 75 h 99"/>
                  <a:gd name="T2" fmla="*/ 19 w 84"/>
                  <a:gd name="T3" fmla="*/ 99 h 99"/>
                  <a:gd name="T4" fmla="*/ 38 w 84"/>
                  <a:gd name="T5" fmla="*/ 22 h 99"/>
                  <a:gd name="T6" fmla="*/ 84 w 84"/>
                  <a:gd name="T7" fmla="*/ 0 h 99"/>
                  <a:gd name="T8" fmla="*/ 50 w 84"/>
                  <a:gd name="T9" fmla="*/ 7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9">
                    <a:moveTo>
                      <a:pt x="50" y="75"/>
                    </a:moveTo>
                    <a:cubicBezTo>
                      <a:pt x="40" y="83"/>
                      <a:pt x="30" y="91"/>
                      <a:pt x="19" y="99"/>
                    </a:cubicBezTo>
                    <a:cubicBezTo>
                      <a:pt x="0" y="67"/>
                      <a:pt x="20" y="44"/>
                      <a:pt x="38" y="22"/>
                    </a:cubicBezTo>
                    <a:cubicBezTo>
                      <a:pt x="48" y="11"/>
                      <a:pt x="64" y="4"/>
                      <a:pt x="84" y="0"/>
                    </a:cubicBezTo>
                    <a:cubicBezTo>
                      <a:pt x="73" y="25"/>
                      <a:pt x="62" y="50"/>
                      <a:pt x="5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7" name="Freeform 37">
                <a:extLst>
                  <a:ext uri="{FF2B5EF4-FFF2-40B4-BE49-F238E27FC236}">
                    <a16:creationId xmlns:a16="http://schemas.microsoft.com/office/drawing/2014/main" xmlns="" id="{CA6DB550-0BB9-5A4E-AEEF-0555E0C6B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203" y="2920146"/>
                <a:ext cx="54809" cy="84930"/>
              </a:xfrm>
              <a:custGeom>
                <a:avLst/>
                <a:gdLst>
                  <a:gd name="T0" fmla="*/ 23 w 71"/>
                  <a:gd name="T1" fmla="*/ 111 h 111"/>
                  <a:gd name="T2" fmla="*/ 52 w 71"/>
                  <a:gd name="T3" fmla="*/ 0 h 111"/>
                  <a:gd name="T4" fmla="*/ 23 w 71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111">
                    <a:moveTo>
                      <a:pt x="23" y="111"/>
                    </a:moveTo>
                    <a:cubicBezTo>
                      <a:pt x="0" y="63"/>
                      <a:pt x="24" y="31"/>
                      <a:pt x="52" y="0"/>
                    </a:cubicBezTo>
                    <a:cubicBezTo>
                      <a:pt x="71" y="46"/>
                      <a:pt x="68" y="57"/>
                      <a:pt x="23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8" name="Freeform 38">
                <a:extLst>
                  <a:ext uri="{FF2B5EF4-FFF2-40B4-BE49-F238E27FC236}">
                    <a16:creationId xmlns:a16="http://schemas.microsoft.com/office/drawing/2014/main" xmlns="" id="{0EC7E074-0115-224D-9A1F-E12EC9D5D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324" y="2491052"/>
                <a:ext cx="85423" cy="44440"/>
              </a:xfrm>
              <a:custGeom>
                <a:avLst/>
                <a:gdLst>
                  <a:gd name="T0" fmla="*/ 0 w 111"/>
                  <a:gd name="T1" fmla="*/ 43 h 58"/>
                  <a:gd name="T2" fmla="*/ 25 w 111"/>
                  <a:gd name="T3" fmla="*/ 17 h 58"/>
                  <a:gd name="T4" fmla="*/ 111 w 111"/>
                  <a:gd name="T5" fmla="*/ 0 h 58"/>
                  <a:gd name="T6" fmla="*/ 5 w 111"/>
                  <a:gd name="T7" fmla="*/ 53 h 58"/>
                  <a:gd name="T8" fmla="*/ 0 w 111"/>
                  <a:gd name="T9" fmla="*/ 4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58">
                    <a:moveTo>
                      <a:pt x="0" y="43"/>
                    </a:moveTo>
                    <a:cubicBezTo>
                      <a:pt x="8" y="34"/>
                      <a:pt x="16" y="25"/>
                      <a:pt x="25" y="17"/>
                    </a:cubicBezTo>
                    <a:cubicBezTo>
                      <a:pt x="51" y="12"/>
                      <a:pt x="77" y="6"/>
                      <a:pt x="111" y="0"/>
                    </a:cubicBezTo>
                    <a:cubicBezTo>
                      <a:pt x="83" y="47"/>
                      <a:pt x="47" y="58"/>
                      <a:pt x="5" y="53"/>
                    </a:cubicBezTo>
                    <a:cubicBezTo>
                      <a:pt x="3" y="53"/>
                      <a:pt x="2" y="46"/>
                      <a:pt x="0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9" name="Freeform 41">
                <a:extLst>
                  <a:ext uri="{FF2B5EF4-FFF2-40B4-BE49-F238E27FC236}">
                    <a16:creationId xmlns:a16="http://schemas.microsoft.com/office/drawing/2014/main" xmlns="" id="{889B14A6-1539-0446-9699-F9979D173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112" y="2558700"/>
                <a:ext cx="34071" cy="86905"/>
              </a:xfrm>
              <a:custGeom>
                <a:avLst/>
                <a:gdLst>
                  <a:gd name="T0" fmla="*/ 32 w 44"/>
                  <a:gd name="T1" fmla="*/ 100 h 113"/>
                  <a:gd name="T2" fmla="*/ 14 w 44"/>
                  <a:gd name="T3" fmla="*/ 113 h 113"/>
                  <a:gd name="T4" fmla="*/ 44 w 44"/>
                  <a:gd name="T5" fmla="*/ 0 h 113"/>
                  <a:gd name="T6" fmla="*/ 39 w 44"/>
                  <a:gd name="T7" fmla="*/ 88 h 113"/>
                  <a:gd name="T8" fmla="*/ 32 w 44"/>
                  <a:gd name="T9" fmla="*/ 10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13">
                    <a:moveTo>
                      <a:pt x="32" y="100"/>
                    </a:moveTo>
                    <a:cubicBezTo>
                      <a:pt x="26" y="104"/>
                      <a:pt x="20" y="108"/>
                      <a:pt x="14" y="113"/>
                    </a:cubicBezTo>
                    <a:cubicBezTo>
                      <a:pt x="0" y="47"/>
                      <a:pt x="0" y="47"/>
                      <a:pt x="44" y="0"/>
                    </a:cubicBezTo>
                    <a:cubicBezTo>
                      <a:pt x="43" y="29"/>
                      <a:pt x="41" y="59"/>
                      <a:pt x="39" y="88"/>
                    </a:cubicBezTo>
                    <a:cubicBezTo>
                      <a:pt x="36" y="92"/>
                      <a:pt x="34" y="96"/>
                      <a:pt x="3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0" name="Freeform 42">
                <a:extLst>
                  <a:ext uri="{FF2B5EF4-FFF2-40B4-BE49-F238E27FC236}">
                    <a16:creationId xmlns:a16="http://schemas.microsoft.com/office/drawing/2014/main" xmlns="" id="{C69B77E5-3D81-AE40-ACB3-77DCF0F4A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922" y="3450464"/>
                <a:ext cx="97274" cy="37033"/>
              </a:xfrm>
              <a:custGeom>
                <a:avLst/>
                <a:gdLst>
                  <a:gd name="T0" fmla="*/ 93 w 127"/>
                  <a:gd name="T1" fmla="*/ 0 h 48"/>
                  <a:gd name="T2" fmla="*/ 127 w 127"/>
                  <a:gd name="T3" fmla="*/ 13 h 48"/>
                  <a:gd name="T4" fmla="*/ 0 w 127"/>
                  <a:gd name="T5" fmla="*/ 14 h 48"/>
                  <a:gd name="T6" fmla="*/ 93 w 12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48">
                    <a:moveTo>
                      <a:pt x="93" y="0"/>
                    </a:moveTo>
                    <a:cubicBezTo>
                      <a:pt x="105" y="4"/>
                      <a:pt x="116" y="9"/>
                      <a:pt x="127" y="13"/>
                    </a:cubicBezTo>
                    <a:cubicBezTo>
                      <a:pt x="94" y="46"/>
                      <a:pt x="61" y="48"/>
                      <a:pt x="0" y="14"/>
                    </a:cubicBezTo>
                    <a:cubicBezTo>
                      <a:pt x="38" y="8"/>
                      <a:pt x="65" y="4"/>
                      <a:pt x="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1" name="Freeform 43">
                <a:extLst>
                  <a:ext uri="{FF2B5EF4-FFF2-40B4-BE49-F238E27FC236}">
                    <a16:creationId xmlns:a16="http://schemas.microsoft.com/office/drawing/2014/main" xmlns="" id="{45D8E25C-CF78-314A-A12A-BF26BDF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804" y="2655481"/>
                <a:ext cx="73079" cy="64685"/>
              </a:xfrm>
              <a:custGeom>
                <a:avLst/>
                <a:gdLst>
                  <a:gd name="T0" fmla="*/ 0 w 95"/>
                  <a:gd name="T1" fmla="*/ 84 h 84"/>
                  <a:gd name="T2" fmla="*/ 95 w 95"/>
                  <a:gd name="T3" fmla="*/ 0 h 84"/>
                  <a:gd name="T4" fmla="*/ 1 w 95"/>
                  <a:gd name="T5" fmla="*/ 83 h 84"/>
                  <a:gd name="T6" fmla="*/ 0 w 95"/>
                  <a:gd name="T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84">
                    <a:moveTo>
                      <a:pt x="0" y="84"/>
                    </a:moveTo>
                    <a:cubicBezTo>
                      <a:pt x="50" y="13"/>
                      <a:pt x="50" y="13"/>
                      <a:pt x="95" y="0"/>
                    </a:cubicBezTo>
                    <a:cubicBezTo>
                      <a:pt x="83" y="52"/>
                      <a:pt x="50" y="76"/>
                      <a:pt x="1" y="83"/>
                    </a:cubicBez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2" name="Freeform 45">
                <a:extLst>
                  <a:ext uri="{FF2B5EF4-FFF2-40B4-BE49-F238E27FC236}">
                    <a16:creationId xmlns:a16="http://schemas.microsoft.com/office/drawing/2014/main" xmlns="" id="{516354EE-BC14-0548-AF27-CC2C55AB0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8764" y="3283567"/>
                <a:ext cx="52340" cy="87893"/>
              </a:xfrm>
              <a:custGeom>
                <a:avLst/>
                <a:gdLst>
                  <a:gd name="T0" fmla="*/ 68 w 68"/>
                  <a:gd name="T1" fmla="*/ 114 h 114"/>
                  <a:gd name="T2" fmla="*/ 11 w 68"/>
                  <a:gd name="T3" fmla="*/ 0 h 114"/>
                  <a:gd name="T4" fmla="*/ 68 w 68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14">
                    <a:moveTo>
                      <a:pt x="68" y="114"/>
                    </a:moveTo>
                    <a:cubicBezTo>
                      <a:pt x="35" y="84"/>
                      <a:pt x="0" y="53"/>
                      <a:pt x="11" y="0"/>
                    </a:cubicBezTo>
                    <a:cubicBezTo>
                      <a:pt x="62" y="23"/>
                      <a:pt x="66" y="68"/>
                      <a:pt x="68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3" name="Freeform 46">
                <a:extLst>
                  <a:ext uri="{FF2B5EF4-FFF2-40B4-BE49-F238E27FC236}">
                    <a16:creationId xmlns:a16="http://schemas.microsoft.com/office/drawing/2014/main" xmlns="" id="{E117D3CC-0C51-9547-B5EF-AE07D89C6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327" y="2693995"/>
                <a:ext cx="38515" cy="91349"/>
              </a:xfrm>
              <a:custGeom>
                <a:avLst/>
                <a:gdLst>
                  <a:gd name="T0" fmla="*/ 33 w 50"/>
                  <a:gd name="T1" fmla="*/ 118 h 119"/>
                  <a:gd name="T2" fmla="*/ 3 w 50"/>
                  <a:gd name="T3" fmla="*/ 43 h 119"/>
                  <a:gd name="T4" fmla="*/ 16 w 50"/>
                  <a:gd name="T5" fmla="*/ 0 h 119"/>
                  <a:gd name="T6" fmla="*/ 32 w 50"/>
                  <a:gd name="T7" fmla="*/ 119 h 119"/>
                  <a:gd name="T8" fmla="*/ 33 w 50"/>
                  <a:gd name="T9" fmla="*/ 11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19">
                    <a:moveTo>
                      <a:pt x="33" y="118"/>
                    </a:moveTo>
                    <a:cubicBezTo>
                      <a:pt x="23" y="93"/>
                      <a:pt x="10" y="69"/>
                      <a:pt x="3" y="43"/>
                    </a:cubicBezTo>
                    <a:cubicBezTo>
                      <a:pt x="0" y="31"/>
                      <a:pt x="11" y="16"/>
                      <a:pt x="16" y="0"/>
                    </a:cubicBezTo>
                    <a:cubicBezTo>
                      <a:pt x="50" y="38"/>
                      <a:pt x="43" y="79"/>
                      <a:pt x="32" y="119"/>
                    </a:cubicBezTo>
                    <a:lnTo>
                      <a:pt x="33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4" name="Freeform 51">
                <a:extLst>
                  <a:ext uri="{FF2B5EF4-FFF2-40B4-BE49-F238E27FC236}">
                    <a16:creationId xmlns:a16="http://schemas.microsoft.com/office/drawing/2014/main" xmlns="" id="{AE9B4BC8-7655-4741-8E50-BE9466BED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410" y="2986312"/>
                <a:ext cx="40490" cy="87399"/>
              </a:xfrm>
              <a:custGeom>
                <a:avLst/>
                <a:gdLst>
                  <a:gd name="T0" fmla="*/ 0 w 53"/>
                  <a:gd name="T1" fmla="*/ 114 h 114"/>
                  <a:gd name="T2" fmla="*/ 5 w 53"/>
                  <a:gd name="T3" fmla="*/ 81 h 114"/>
                  <a:gd name="T4" fmla="*/ 24 w 53"/>
                  <a:gd name="T5" fmla="*/ 0 h 114"/>
                  <a:gd name="T6" fmla="*/ 0 w 53"/>
                  <a:gd name="T7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14">
                    <a:moveTo>
                      <a:pt x="0" y="114"/>
                    </a:moveTo>
                    <a:cubicBezTo>
                      <a:pt x="2" y="103"/>
                      <a:pt x="3" y="92"/>
                      <a:pt x="5" y="81"/>
                    </a:cubicBezTo>
                    <a:cubicBezTo>
                      <a:pt x="11" y="54"/>
                      <a:pt x="18" y="27"/>
                      <a:pt x="24" y="0"/>
                    </a:cubicBezTo>
                    <a:cubicBezTo>
                      <a:pt x="53" y="67"/>
                      <a:pt x="40" y="110"/>
                      <a:pt x="0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5" name="Freeform 52">
                <a:extLst>
                  <a:ext uri="{FF2B5EF4-FFF2-40B4-BE49-F238E27FC236}">
                    <a16:creationId xmlns:a16="http://schemas.microsoft.com/office/drawing/2014/main" xmlns="" id="{2D555F9F-3827-014B-BA97-62E9C63B0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286" y="3334919"/>
                <a:ext cx="93818" cy="43452"/>
              </a:xfrm>
              <a:custGeom>
                <a:avLst/>
                <a:gdLst>
                  <a:gd name="T0" fmla="*/ 122 w 122"/>
                  <a:gd name="T1" fmla="*/ 47 h 56"/>
                  <a:gd name="T2" fmla="*/ 0 w 122"/>
                  <a:gd name="T3" fmla="*/ 5 h 56"/>
                  <a:gd name="T4" fmla="*/ 96 w 122"/>
                  <a:gd name="T5" fmla="*/ 32 h 56"/>
                  <a:gd name="T6" fmla="*/ 122 w 122"/>
                  <a:gd name="T7" fmla="*/ 47 h 56"/>
                  <a:gd name="T8" fmla="*/ 122 w 122"/>
                  <a:gd name="T9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56">
                    <a:moveTo>
                      <a:pt x="122" y="47"/>
                    </a:moveTo>
                    <a:cubicBezTo>
                      <a:pt x="75" y="56"/>
                      <a:pt x="31" y="54"/>
                      <a:pt x="0" y="5"/>
                    </a:cubicBezTo>
                    <a:cubicBezTo>
                      <a:pt x="38" y="1"/>
                      <a:pt x="71" y="0"/>
                      <a:pt x="96" y="32"/>
                    </a:cubicBezTo>
                    <a:cubicBezTo>
                      <a:pt x="102" y="39"/>
                      <a:pt x="113" y="42"/>
                      <a:pt x="122" y="47"/>
                    </a:cubicBezTo>
                    <a:cubicBezTo>
                      <a:pt x="122" y="47"/>
                      <a:pt x="122" y="47"/>
                      <a:pt x="1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6" name="Freeform 55">
                <a:extLst>
                  <a:ext uri="{FF2B5EF4-FFF2-40B4-BE49-F238E27FC236}">
                    <a16:creationId xmlns:a16="http://schemas.microsoft.com/office/drawing/2014/main" xmlns="" id="{1D587AD3-D7F3-D44F-AAFA-D76AA6E0D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850" y="2587833"/>
                <a:ext cx="70117" cy="64685"/>
              </a:xfrm>
              <a:custGeom>
                <a:avLst/>
                <a:gdLst>
                  <a:gd name="T0" fmla="*/ 5 w 91"/>
                  <a:gd name="T1" fmla="*/ 62 h 84"/>
                  <a:gd name="T2" fmla="*/ 12 w 91"/>
                  <a:gd name="T3" fmla="*/ 50 h 84"/>
                  <a:gd name="T4" fmla="*/ 91 w 91"/>
                  <a:gd name="T5" fmla="*/ 0 h 84"/>
                  <a:gd name="T6" fmla="*/ 0 w 91"/>
                  <a:gd name="T7" fmla="*/ 84 h 84"/>
                  <a:gd name="T8" fmla="*/ 5 w 91"/>
                  <a:gd name="T9" fmla="*/ 6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4">
                    <a:moveTo>
                      <a:pt x="5" y="62"/>
                    </a:moveTo>
                    <a:cubicBezTo>
                      <a:pt x="7" y="58"/>
                      <a:pt x="9" y="54"/>
                      <a:pt x="12" y="50"/>
                    </a:cubicBezTo>
                    <a:cubicBezTo>
                      <a:pt x="36" y="35"/>
                      <a:pt x="61" y="19"/>
                      <a:pt x="91" y="0"/>
                    </a:cubicBezTo>
                    <a:cubicBezTo>
                      <a:pt x="76" y="60"/>
                      <a:pt x="68" y="67"/>
                      <a:pt x="0" y="84"/>
                    </a:cubicBezTo>
                    <a:cubicBezTo>
                      <a:pt x="2" y="77"/>
                      <a:pt x="3" y="70"/>
                      <a:pt x="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7" name="Freeform 58">
                <a:extLst>
                  <a:ext uri="{FF2B5EF4-FFF2-40B4-BE49-F238E27FC236}">
                    <a16:creationId xmlns:a16="http://schemas.microsoft.com/office/drawing/2014/main" xmlns="" id="{FBA599D2-1E32-A842-A557-777FA9F9E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314" y="3070748"/>
                <a:ext cx="61229" cy="74560"/>
              </a:xfrm>
              <a:custGeom>
                <a:avLst/>
                <a:gdLst>
                  <a:gd name="T0" fmla="*/ 71 w 80"/>
                  <a:gd name="T1" fmla="*/ 59 h 97"/>
                  <a:gd name="T2" fmla="*/ 80 w 80"/>
                  <a:gd name="T3" fmla="*/ 97 h 97"/>
                  <a:gd name="T4" fmla="*/ 0 w 80"/>
                  <a:gd name="T5" fmla="*/ 0 h 97"/>
                  <a:gd name="T6" fmla="*/ 72 w 80"/>
                  <a:gd name="T7" fmla="*/ 61 h 97"/>
                  <a:gd name="T8" fmla="*/ 71 w 80"/>
                  <a:gd name="T9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97">
                    <a:moveTo>
                      <a:pt x="71" y="59"/>
                    </a:moveTo>
                    <a:cubicBezTo>
                      <a:pt x="74" y="72"/>
                      <a:pt x="77" y="84"/>
                      <a:pt x="80" y="97"/>
                    </a:cubicBezTo>
                    <a:cubicBezTo>
                      <a:pt x="26" y="83"/>
                      <a:pt x="16" y="71"/>
                      <a:pt x="0" y="0"/>
                    </a:cubicBezTo>
                    <a:cubicBezTo>
                      <a:pt x="29" y="24"/>
                      <a:pt x="51" y="43"/>
                      <a:pt x="72" y="61"/>
                    </a:cubicBezTo>
                    <a:lnTo>
                      <a:pt x="71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8" name="Freeform 60">
                <a:extLst>
                  <a:ext uri="{FF2B5EF4-FFF2-40B4-BE49-F238E27FC236}">
                    <a16:creationId xmlns:a16="http://schemas.microsoft.com/office/drawing/2014/main" xmlns="" id="{F7DE158C-54F4-1A4A-9E55-5FC2FF208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315" y="3181354"/>
                <a:ext cx="36540" cy="83942"/>
              </a:xfrm>
              <a:custGeom>
                <a:avLst/>
                <a:gdLst>
                  <a:gd name="T0" fmla="*/ 29 w 48"/>
                  <a:gd name="T1" fmla="*/ 109 h 109"/>
                  <a:gd name="T2" fmla="*/ 18 w 48"/>
                  <a:gd name="T3" fmla="*/ 88 h 109"/>
                  <a:gd name="T4" fmla="*/ 0 w 48"/>
                  <a:gd name="T5" fmla="*/ 0 h 109"/>
                  <a:gd name="T6" fmla="*/ 43 w 48"/>
                  <a:gd name="T7" fmla="*/ 102 h 109"/>
                  <a:gd name="T8" fmla="*/ 29 w 48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09">
                    <a:moveTo>
                      <a:pt x="29" y="109"/>
                    </a:moveTo>
                    <a:cubicBezTo>
                      <a:pt x="25" y="102"/>
                      <a:pt x="22" y="95"/>
                      <a:pt x="18" y="88"/>
                    </a:cubicBezTo>
                    <a:cubicBezTo>
                      <a:pt x="12" y="59"/>
                      <a:pt x="6" y="29"/>
                      <a:pt x="0" y="0"/>
                    </a:cubicBezTo>
                    <a:cubicBezTo>
                      <a:pt x="48" y="24"/>
                      <a:pt x="48" y="62"/>
                      <a:pt x="43" y="102"/>
                    </a:cubicBezTo>
                    <a:cubicBezTo>
                      <a:pt x="43" y="105"/>
                      <a:pt x="34" y="107"/>
                      <a:pt x="29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9" name="Freeform 62">
                <a:extLst>
                  <a:ext uri="{FF2B5EF4-FFF2-40B4-BE49-F238E27FC236}">
                    <a16:creationId xmlns:a16="http://schemas.microsoft.com/office/drawing/2014/main" xmlns="" id="{B150846D-85C3-5840-92C6-D28E72629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153" y="2851510"/>
                <a:ext cx="49871" cy="83942"/>
              </a:xfrm>
              <a:custGeom>
                <a:avLst/>
                <a:gdLst>
                  <a:gd name="T0" fmla="*/ 65 w 65"/>
                  <a:gd name="T1" fmla="*/ 5 h 109"/>
                  <a:gd name="T2" fmla="*/ 20 w 65"/>
                  <a:gd name="T3" fmla="*/ 109 h 109"/>
                  <a:gd name="T4" fmla="*/ 54 w 65"/>
                  <a:gd name="T5" fmla="*/ 0 h 109"/>
                  <a:gd name="T6" fmla="*/ 65 w 65"/>
                  <a:gd name="T7" fmla="*/ 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109">
                    <a:moveTo>
                      <a:pt x="65" y="5"/>
                    </a:moveTo>
                    <a:cubicBezTo>
                      <a:pt x="50" y="40"/>
                      <a:pt x="35" y="74"/>
                      <a:pt x="20" y="109"/>
                    </a:cubicBezTo>
                    <a:cubicBezTo>
                      <a:pt x="0" y="51"/>
                      <a:pt x="8" y="31"/>
                      <a:pt x="54" y="0"/>
                    </a:cubicBezTo>
                    <a:cubicBezTo>
                      <a:pt x="58" y="2"/>
                      <a:pt x="61" y="3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0" name="Freeform 64">
                <a:extLst>
                  <a:ext uri="{FF2B5EF4-FFF2-40B4-BE49-F238E27FC236}">
                    <a16:creationId xmlns:a16="http://schemas.microsoft.com/office/drawing/2014/main" xmlns="" id="{11AF200D-6170-3148-A5E6-D6CA24E85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016" y="2716709"/>
                <a:ext cx="59747" cy="69623"/>
              </a:xfrm>
              <a:custGeom>
                <a:avLst/>
                <a:gdLst>
                  <a:gd name="T0" fmla="*/ 0 w 78"/>
                  <a:gd name="T1" fmla="*/ 89 h 90"/>
                  <a:gd name="T2" fmla="*/ 78 w 78"/>
                  <a:gd name="T3" fmla="*/ 0 h 90"/>
                  <a:gd name="T4" fmla="*/ 1 w 78"/>
                  <a:gd name="T5" fmla="*/ 88 h 90"/>
                  <a:gd name="T6" fmla="*/ 0 w 78"/>
                  <a:gd name="T7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90">
                    <a:moveTo>
                      <a:pt x="0" y="89"/>
                    </a:moveTo>
                    <a:cubicBezTo>
                      <a:pt x="17" y="51"/>
                      <a:pt x="31" y="11"/>
                      <a:pt x="78" y="0"/>
                    </a:cubicBezTo>
                    <a:cubicBezTo>
                      <a:pt x="70" y="59"/>
                      <a:pt x="43" y="90"/>
                      <a:pt x="1" y="88"/>
                    </a:cubicBezTo>
                    <a:cubicBezTo>
                      <a:pt x="1" y="88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1" name="Freeform 69">
                <a:extLst>
                  <a:ext uri="{FF2B5EF4-FFF2-40B4-BE49-F238E27FC236}">
                    <a16:creationId xmlns:a16="http://schemas.microsoft.com/office/drawing/2014/main" xmlns="" id="{3633461C-2871-5F4F-B3D8-479003F2E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72" y="2623385"/>
                <a:ext cx="47403" cy="96781"/>
              </a:xfrm>
              <a:custGeom>
                <a:avLst/>
                <a:gdLst>
                  <a:gd name="T0" fmla="*/ 29 w 62"/>
                  <a:gd name="T1" fmla="*/ 125 h 126"/>
                  <a:gd name="T2" fmla="*/ 35 w 62"/>
                  <a:gd name="T3" fmla="*/ 0 h 126"/>
                  <a:gd name="T4" fmla="*/ 28 w 62"/>
                  <a:gd name="T5" fmla="*/ 126 h 126"/>
                  <a:gd name="T6" fmla="*/ 29 w 62"/>
                  <a:gd name="T7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126">
                    <a:moveTo>
                      <a:pt x="29" y="125"/>
                    </a:moveTo>
                    <a:cubicBezTo>
                      <a:pt x="3" y="82"/>
                      <a:pt x="0" y="41"/>
                      <a:pt x="35" y="0"/>
                    </a:cubicBezTo>
                    <a:cubicBezTo>
                      <a:pt x="62" y="44"/>
                      <a:pt x="44" y="85"/>
                      <a:pt x="28" y="126"/>
                    </a:cubicBezTo>
                    <a:cubicBezTo>
                      <a:pt x="28" y="126"/>
                      <a:pt x="29" y="125"/>
                      <a:pt x="29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2" name="Freeform 70">
                <a:extLst>
                  <a:ext uri="{FF2B5EF4-FFF2-40B4-BE49-F238E27FC236}">
                    <a16:creationId xmlns:a16="http://schemas.microsoft.com/office/drawing/2014/main" xmlns="" id="{FC48652E-24B6-7148-A2DD-F9885967E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577" y="2491546"/>
                <a:ext cx="36540" cy="89374"/>
              </a:xfrm>
              <a:custGeom>
                <a:avLst/>
                <a:gdLst>
                  <a:gd name="T0" fmla="*/ 48 w 48"/>
                  <a:gd name="T1" fmla="*/ 78 h 116"/>
                  <a:gd name="T2" fmla="*/ 17 w 48"/>
                  <a:gd name="T3" fmla="*/ 116 h 116"/>
                  <a:gd name="T4" fmla="*/ 16 w 48"/>
                  <a:gd name="T5" fmla="*/ 38 h 116"/>
                  <a:gd name="T6" fmla="*/ 48 w 48"/>
                  <a:gd name="T7" fmla="*/ 0 h 116"/>
                  <a:gd name="T8" fmla="*/ 48 w 48"/>
                  <a:gd name="T9" fmla="*/ 7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6">
                    <a:moveTo>
                      <a:pt x="48" y="78"/>
                    </a:moveTo>
                    <a:cubicBezTo>
                      <a:pt x="37" y="91"/>
                      <a:pt x="27" y="103"/>
                      <a:pt x="17" y="116"/>
                    </a:cubicBezTo>
                    <a:cubicBezTo>
                      <a:pt x="1" y="98"/>
                      <a:pt x="0" y="60"/>
                      <a:pt x="16" y="38"/>
                    </a:cubicBezTo>
                    <a:cubicBezTo>
                      <a:pt x="23" y="27"/>
                      <a:pt x="32" y="18"/>
                      <a:pt x="48" y="0"/>
                    </a:cubicBezTo>
                    <a:cubicBezTo>
                      <a:pt x="48" y="32"/>
                      <a:pt x="48" y="55"/>
                      <a:pt x="48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3" name="Freeform 71">
                <a:extLst>
                  <a:ext uri="{FF2B5EF4-FFF2-40B4-BE49-F238E27FC236}">
                    <a16:creationId xmlns:a16="http://schemas.microsoft.com/office/drawing/2014/main" xmlns="" id="{6D4B613D-ABB2-0D4E-882E-818F4B855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684" y="2782875"/>
                <a:ext cx="56291" cy="79498"/>
              </a:xfrm>
              <a:custGeom>
                <a:avLst/>
                <a:gdLst>
                  <a:gd name="T0" fmla="*/ 0 w 73"/>
                  <a:gd name="T1" fmla="*/ 103 h 103"/>
                  <a:gd name="T2" fmla="*/ 73 w 73"/>
                  <a:gd name="T3" fmla="*/ 0 h 103"/>
                  <a:gd name="T4" fmla="*/ 0 w 73"/>
                  <a:gd name="T5" fmla="*/ 102 h 103"/>
                  <a:gd name="T6" fmla="*/ 0 w 73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103">
                    <a:moveTo>
                      <a:pt x="0" y="103"/>
                    </a:moveTo>
                    <a:cubicBezTo>
                      <a:pt x="15" y="62"/>
                      <a:pt x="23" y="17"/>
                      <a:pt x="73" y="0"/>
                    </a:cubicBezTo>
                    <a:cubicBezTo>
                      <a:pt x="71" y="51"/>
                      <a:pt x="52" y="88"/>
                      <a:pt x="0" y="102"/>
                    </a:cubicBezTo>
                    <a:cubicBezTo>
                      <a:pt x="0" y="102"/>
                      <a:pt x="0" y="103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4" name="Freeform 72">
                <a:extLst>
                  <a:ext uri="{FF2B5EF4-FFF2-40B4-BE49-F238E27FC236}">
                    <a16:creationId xmlns:a16="http://schemas.microsoft.com/office/drawing/2014/main" xmlns="" id="{EF6BCB75-DC83-4742-A265-4B7A94377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460" y="3149259"/>
                <a:ext cx="64685" cy="61229"/>
              </a:xfrm>
              <a:custGeom>
                <a:avLst/>
                <a:gdLst>
                  <a:gd name="T0" fmla="*/ 0 w 84"/>
                  <a:gd name="T1" fmla="*/ 0 h 80"/>
                  <a:gd name="T2" fmla="*/ 84 w 84"/>
                  <a:gd name="T3" fmla="*/ 80 h 80"/>
                  <a:gd name="T4" fmla="*/ 0 w 84"/>
                  <a:gd name="T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80">
                    <a:moveTo>
                      <a:pt x="0" y="0"/>
                    </a:moveTo>
                    <a:cubicBezTo>
                      <a:pt x="43" y="13"/>
                      <a:pt x="78" y="30"/>
                      <a:pt x="84" y="80"/>
                    </a:cubicBezTo>
                    <a:cubicBezTo>
                      <a:pt x="36" y="74"/>
                      <a:pt x="12" y="4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5" name="Freeform 75">
                <a:extLst>
                  <a:ext uri="{FF2B5EF4-FFF2-40B4-BE49-F238E27FC236}">
                    <a16:creationId xmlns:a16="http://schemas.microsoft.com/office/drawing/2014/main" xmlns="" id="{A4918A30-9EB1-B346-AE8B-9DDBE560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768" y="3231226"/>
                <a:ext cx="43946" cy="88386"/>
              </a:xfrm>
              <a:custGeom>
                <a:avLst/>
                <a:gdLst>
                  <a:gd name="T0" fmla="*/ 35 w 57"/>
                  <a:gd name="T1" fmla="*/ 115 h 115"/>
                  <a:gd name="T2" fmla="*/ 4 w 57"/>
                  <a:gd name="T3" fmla="*/ 77 h 115"/>
                  <a:gd name="T4" fmla="*/ 0 w 57"/>
                  <a:gd name="T5" fmla="*/ 0 h 115"/>
                  <a:gd name="T6" fmla="*/ 35 w 57"/>
                  <a:gd name="T7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115">
                    <a:moveTo>
                      <a:pt x="35" y="115"/>
                    </a:moveTo>
                    <a:cubicBezTo>
                      <a:pt x="25" y="102"/>
                      <a:pt x="15" y="90"/>
                      <a:pt x="4" y="77"/>
                    </a:cubicBezTo>
                    <a:cubicBezTo>
                      <a:pt x="3" y="53"/>
                      <a:pt x="2" y="28"/>
                      <a:pt x="0" y="0"/>
                    </a:cubicBezTo>
                    <a:cubicBezTo>
                      <a:pt x="49" y="42"/>
                      <a:pt x="57" y="73"/>
                      <a:pt x="35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6" name="Freeform 76">
                <a:extLst>
                  <a:ext uri="{FF2B5EF4-FFF2-40B4-BE49-F238E27FC236}">
                    <a16:creationId xmlns:a16="http://schemas.microsoft.com/office/drawing/2014/main" xmlns="" id="{3C59750B-1001-DC4F-AE43-71FC6F3AC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675" y="2846079"/>
                <a:ext cx="49871" cy="85423"/>
              </a:xfrm>
              <a:custGeom>
                <a:avLst/>
                <a:gdLst>
                  <a:gd name="T0" fmla="*/ 45 w 65"/>
                  <a:gd name="T1" fmla="*/ 111 h 111"/>
                  <a:gd name="T2" fmla="*/ 10 w 65"/>
                  <a:gd name="T3" fmla="*/ 0 h 111"/>
                  <a:gd name="T4" fmla="*/ 45 w 65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111">
                    <a:moveTo>
                      <a:pt x="45" y="111"/>
                    </a:moveTo>
                    <a:cubicBezTo>
                      <a:pt x="9" y="82"/>
                      <a:pt x="0" y="46"/>
                      <a:pt x="10" y="0"/>
                    </a:cubicBezTo>
                    <a:cubicBezTo>
                      <a:pt x="44" y="31"/>
                      <a:pt x="65" y="64"/>
                      <a:pt x="45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7" name="Freeform 78">
                <a:extLst>
                  <a:ext uri="{FF2B5EF4-FFF2-40B4-BE49-F238E27FC236}">
                    <a16:creationId xmlns:a16="http://schemas.microsoft.com/office/drawing/2014/main" xmlns="" id="{B691F709-8CB9-F544-8542-4AF6B32CE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630" y="3047541"/>
                <a:ext cx="39996" cy="96781"/>
              </a:xfrm>
              <a:custGeom>
                <a:avLst/>
                <a:gdLst>
                  <a:gd name="T0" fmla="*/ 1 w 52"/>
                  <a:gd name="T1" fmla="*/ 91 h 126"/>
                  <a:gd name="T2" fmla="*/ 16 w 52"/>
                  <a:gd name="T3" fmla="*/ 0 h 126"/>
                  <a:gd name="T4" fmla="*/ 23 w 52"/>
                  <a:gd name="T5" fmla="*/ 126 h 126"/>
                  <a:gd name="T6" fmla="*/ 0 w 52"/>
                  <a:gd name="T7" fmla="*/ 90 h 126"/>
                  <a:gd name="T8" fmla="*/ 1 w 52"/>
                  <a:gd name="T9" fmla="*/ 9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26">
                    <a:moveTo>
                      <a:pt x="1" y="91"/>
                    </a:moveTo>
                    <a:cubicBezTo>
                      <a:pt x="5" y="63"/>
                      <a:pt x="10" y="35"/>
                      <a:pt x="16" y="0"/>
                    </a:cubicBezTo>
                    <a:cubicBezTo>
                      <a:pt x="52" y="47"/>
                      <a:pt x="45" y="86"/>
                      <a:pt x="23" y="126"/>
                    </a:cubicBezTo>
                    <a:cubicBezTo>
                      <a:pt x="15" y="113"/>
                      <a:pt x="7" y="101"/>
                      <a:pt x="0" y="90"/>
                    </a:cubicBezTo>
                    <a:cubicBezTo>
                      <a:pt x="0" y="89"/>
                      <a:pt x="1" y="91"/>
                      <a:pt x="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8" name="Freeform 79">
                <a:extLst>
                  <a:ext uri="{FF2B5EF4-FFF2-40B4-BE49-F238E27FC236}">
                    <a16:creationId xmlns:a16="http://schemas.microsoft.com/office/drawing/2014/main" xmlns="" id="{688ED616-18E3-2045-B3F1-D69E62EF8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331" y="3116669"/>
                <a:ext cx="43946" cy="90855"/>
              </a:xfrm>
              <a:custGeom>
                <a:avLst/>
                <a:gdLst>
                  <a:gd name="T0" fmla="*/ 22 w 57"/>
                  <a:gd name="T1" fmla="*/ 0 h 118"/>
                  <a:gd name="T2" fmla="*/ 36 w 57"/>
                  <a:gd name="T3" fmla="*/ 118 h 118"/>
                  <a:gd name="T4" fmla="*/ 22 w 57"/>
                  <a:gd name="T5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118">
                    <a:moveTo>
                      <a:pt x="22" y="0"/>
                    </a:moveTo>
                    <a:cubicBezTo>
                      <a:pt x="57" y="37"/>
                      <a:pt x="54" y="76"/>
                      <a:pt x="36" y="118"/>
                    </a:cubicBezTo>
                    <a:cubicBezTo>
                      <a:pt x="0" y="82"/>
                      <a:pt x="6" y="43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9" name="Freeform 81">
                <a:extLst>
                  <a:ext uri="{FF2B5EF4-FFF2-40B4-BE49-F238E27FC236}">
                    <a16:creationId xmlns:a16="http://schemas.microsoft.com/office/drawing/2014/main" xmlns="" id="{E9D45DEE-EC65-D74F-A18A-0B6A28773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713" y="2924590"/>
                <a:ext cx="52340" cy="82461"/>
              </a:xfrm>
              <a:custGeom>
                <a:avLst/>
                <a:gdLst>
                  <a:gd name="T0" fmla="*/ 14 w 68"/>
                  <a:gd name="T1" fmla="*/ 0 h 107"/>
                  <a:gd name="T2" fmla="*/ 58 w 68"/>
                  <a:gd name="T3" fmla="*/ 107 h 107"/>
                  <a:gd name="T4" fmla="*/ 14 w 68"/>
                  <a:gd name="T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07">
                    <a:moveTo>
                      <a:pt x="14" y="0"/>
                    </a:moveTo>
                    <a:cubicBezTo>
                      <a:pt x="53" y="26"/>
                      <a:pt x="68" y="60"/>
                      <a:pt x="58" y="107"/>
                    </a:cubicBezTo>
                    <a:cubicBezTo>
                      <a:pt x="25" y="79"/>
                      <a:pt x="0" y="5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930" name="组合 929">
              <a:extLst>
                <a:ext uri="{FF2B5EF4-FFF2-40B4-BE49-F238E27FC236}">
                  <a16:creationId xmlns:a16="http://schemas.microsoft.com/office/drawing/2014/main" xmlns="" id="{BDCBAC52-1F44-2B48-AA3A-04D149F5FF1D}"/>
                </a:ext>
              </a:extLst>
            </p:cNvPr>
            <p:cNvGrpSpPr/>
            <p:nvPr/>
          </p:nvGrpSpPr>
          <p:grpSpPr>
            <a:xfrm>
              <a:off x="10828447" y="4170581"/>
              <a:ext cx="473533" cy="1106557"/>
              <a:chOff x="2030648" y="2382421"/>
              <a:chExt cx="473533" cy="1106557"/>
            </a:xfr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</p:grpSpPr>
          <p:sp>
            <p:nvSpPr>
              <p:cNvPr id="931" name="Freeform 9">
                <a:extLst>
                  <a:ext uri="{FF2B5EF4-FFF2-40B4-BE49-F238E27FC236}">
                    <a16:creationId xmlns:a16="http://schemas.microsoft.com/office/drawing/2014/main" xmlns="" id="{17668B39-20D0-B74D-BC2E-75720ED4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741" y="2846079"/>
                <a:ext cx="44440" cy="82461"/>
              </a:xfrm>
              <a:custGeom>
                <a:avLst/>
                <a:gdLst>
                  <a:gd name="T0" fmla="*/ 58 w 58"/>
                  <a:gd name="T1" fmla="*/ 61 h 107"/>
                  <a:gd name="T2" fmla="*/ 16 w 58"/>
                  <a:gd name="T3" fmla="*/ 107 h 107"/>
                  <a:gd name="T4" fmla="*/ 41 w 58"/>
                  <a:gd name="T5" fmla="*/ 3 h 107"/>
                  <a:gd name="T6" fmla="*/ 58 w 58"/>
                  <a:gd name="T7" fmla="*/ 5 h 107"/>
                  <a:gd name="T8" fmla="*/ 58 w 58"/>
                  <a:gd name="T9" fmla="*/ 6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7">
                    <a:moveTo>
                      <a:pt x="58" y="61"/>
                    </a:moveTo>
                    <a:cubicBezTo>
                      <a:pt x="45" y="76"/>
                      <a:pt x="31" y="90"/>
                      <a:pt x="16" y="107"/>
                    </a:cubicBezTo>
                    <a:cubicBezTo>
                      <a:pt x="0" y="65"/>
                      <a:pt x="13" y="32"/>
                      <a:pt x="41" y="3"/>
                    </a:cubicBezTo>
                    <a:cubicBezTo>
                      <a:pt x="43" y="0"/>
                      <a:pt x="52" y="4"/>
                      <a:pt x="58" y="5"/>
                    </a:cubicBezTo>
                    <a:cubicBezTo>
                      <a:pt x="58" y="24"/>
                      <a:pt x="58" y="42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2" name="Freeform 10">
                <a:extLst>
                  <a:ext uri="{FF2B5EF4-FFF2-40B4-BE49-F238E27FC236}">
                    <a16:creationId xmlns:a16="http://schemas.microsoft.com/office/drawing/2014/main" xmlns="" id="{2D1D7A84-220E-BD4A-B918-F21A32FF1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310" y="2911258"/>
                <a:ext cx="49871" cy="95793"/>
              </a:xfrm>
              <a:custGeom>
                <a:avLst/>
                <a:gdLst>
                  <a:gd name="T0" fmla="*/ 65 w 65"/>
                  <a:gd name="T1" fmla="*/ 55 h 124"/>
                  <a:gd name="T2" fmla="*/ 15 w 65"/>
                  <a:gd name="T3" fmla="*/ 124 h 124"/>
                  <a:gd name="T4" fmla="*/ 65 w 65"/>
                  <a:gd name="T5" fmla="*/ 0 h 124"/>
                  <a:gd name="T6" fmla="*/ 65 w 65"/>
                  <a:gd name="T7" fmla="*/ 5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124">
                    <a:moveTo>
                      <a:pt x="65" y="55"/>
                    </a:moveTo>
                    <a:cubicBezTo>
                      <a:pt x="50" y="76"/>
                      <a:pt x="34" y="98"/>
                      <a:pt x="15" y="124"/>
                    </a:cubicBezTo>
                    <a:cubicBezTo>
                      <a:pt x="0" y="63"/>
                      <a:pt x="32" y="31"/>
                      <a:pt x="65" y="0"/>
                    </a:cubicBezTo>
                    <a:cubicBezTo>
                      <a:pt x="65" y="18"/>
                      <a:pt x="65" y="37"/>
                      <a:pt x="6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3" name="Freeform 12">
                <a:extLst>
                  <a:ext uri="{FF2B5EF4-FFF2-40B4-BE49-F238E27FC236}">
                    <a16:creationId xmlns:a16="http://schemas.microsoft.com/office/drawing/2014/main" xmlns="" id="{DF77DA5F-42C6-A44B-8C66-56BCF9CE0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8785" y="2382421"/>
                <a:ext cx="82955" cy="54809"/>
              </a:xfrm>
              <a:custGeom>
                <a:avLst/>
                <a:gdLst>
                  <a:gd name="T0" fmla="*/ 0 w 108"/>
                  <a:gd name="T1" fmla="*/ 6 h 71"/>
                  <a:gd name="T2" fmla="*/ 108 w 108"/>
                  <a:gd name="T3" fmla="*/ 67 h 71"/>
                  <a:gd name="T4" fmla="*/ 0 w 108"/>
                  <a:gd name="T5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71">
                    <a:moveTo>
                      <a:pt x="0" y="6"/>
                    </a:moveTo>
                    <a:cubicBezTo>
                      <a:pt x="53" y="0"/>
                      <a:pt x="83" y="28"/>
                      <a:pt x="108" y="67"/>
                    </a:cubicBezTo>
                    <a:cubicBezTo>
                      <a:pt x="50" y="71"/>
                      <a:pt x="39" y="6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4" name="Freeform 13">
                <a:extLst>
                  <a:ext uri="{FF2B5EF4-FFF2-40B4-BE49-F238E27FC236}">
                    <a16:creationId xmlns:a16="http://schemas.microsoft.com/office/drawing/2014/main" xmlns="" id="{2E13BAA2-53D0-3640-ACA4-8BF26519F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998" y="2644123"/>
                <a:ext cx="71598" cy="68141"/>
              </a:xfrm>
              <a:custGeom>
                <a:avLst/>
                <a:gdLst>
                  <a:gd name="T0" fmla="*/ 93 w 93"/>
                  <a:gd name="T1" fmla="*/ 77 h 89"/>
                  <a:gd name="T2" fmla="*/ 78 w 93"/>
                  <a:gd name="T3" fmla="*/ 87 h 89"/>
                  <a:gd name="T4" fmla="*/ 0 w 93"/>
                  <a:gd name="T5" fmla="*/ 0 h 89"/>
                  <a:gd name="T6" fmla="*/ 82 w 93"/>
                  <a:gd name="T7" fmla="*/ 49 h 89"/>
                  <a:gd name="T8" fmla="*/ 93 w 93"/>
                  <a:gd name="T9" fmla="*/ 7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89">
                    <a:moveTo>
                      <a:pt x="93" y="77"/>
                    </a:moveTo>
                    <a:cubicBezTo>
                      <a:pt x="88" y="81"/>
                      <a:pt x="81" y="89"/>
                      <a:pt x="78" y="87"/>
                    </a:cubicBezTo>
                    <a:cubicBezTo>
                      <a:pt x="35" y="74"/>
                      <a:pt x="27" y="65"/>
                      <a:pt x="0" y="0"/>
                    </a:cubicBezTo>
                    <a:cubicBezTo>
                      <a:pt x="33" y="20"/>
                      <a:pt x="57" y="35"/>
                      <a:pt x="82" y="49"/>
                    </a:cubicBezTo>
                    <a:cubicBezTo>
                      <a:pt x="85" y="59"/>
                      <a:pt x="89" y="68"/>
                      <a:pt x="93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5" name="Freeform 14">
                <a:extLst>
                  <a:ext uri="{FF2B5EF4-FFF2-40B4-BE49-F238E27FC236}">
                    <a16:creationId xmlns:a16="http://schemas.microsoft.com/office/drawing/2014/main" xmlns="" id="{94F2960D-F49B-5941-B977-B8D3D8439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511" y="3326525"/>
                <a:ext cx="58759" cy="79498"/>
              </a:xfrm>
              <a:custGeom>
                <a:avLst/>
                <a:gdLst>
                  <a:gd name="T0" fmla="*/ 11 w 77"/>
                  <a:gd name="T1" fmla="*/ 103 h 103"/>
                  <a:gd name="T2" fmla="*/ 77 w 77"/>
                  <a:gd name="T3" fmla="*/ 0 h 103"/>
                  <a:gd name="T4" fmla="*/ 56 w 77"/>
                  <a:gd name="T5" fmla="*/ 76 h 103"/>
                  <a:gd name="T6" fmla="*/ 11 w 77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03">
                    <a:moveTo>
                      <a:pt x="11" y="103"/>
                    </a:moveTo>
                    <a:cubicBezTo>
                      <a:pt x="0" y="63"/>
                      <a:pt x="19" y="32"/>
                      <a:pt x="77" y="0"/>
                    </a:cubicBezTo>
                    <a:cubicBezTo>
                      <a:pt x="69" y="28"/>
                      <a:pt x="62" y="52"/>
                      <a:pt x="56" y="76"/>
                    </a:cubicBezTo>
                    <a:cubicBezTo>
                      <a:pt x="41" y="85"/>
                      <a:pt x="26" y="94"/>
                      <a:pt x="11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6" name="Freeform 16">
                <a:extLst>
                  <a:ext uri="{FF2B5EF4-FFF2-40B4-BE49-F238E27FC236}">
                    <a16:creationId xmlns:a16="http://schemas.microsoft.com/office/drawing/2014/main" xmlns="" id="{6C9CB194-7C22-CE4B-894E-506652D9B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438" y="2977424"/>
                <a:ext cx="44440" cy="93324"/>
              </a:xfrm>
              <a:custGeom>
                <a:avLst/>
                <a:gdLst>
                  <a:gd name="T0" fmla="*/ 55 w 58"/>
                  <a:gd name="T1" fmla="*/ 103 h 121"/>
                  <a:gd name="T2" fmla="*/ 40 w 58"/>
                  <a:gd name="T3" fmla="*/ 121 h 121"/>
                  <a:gd name="T4" fmla="*/ 26 w 58"/>
                  <a:gd name="T5" fmla="*/ 0 h 121"/>
                  <a:gd name="T6" fmla="*/ 58 w 58"/>
                  <a:gd name="T7" fmla="*/ 79 h 121"/>
                  <a:gd name="T8" fmla="*/ 55 w 58"/>
                  <a:gd name="T9" fmla="*/ 10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21">
                    <a:moveTo>
                      <a:pt x="55" y="103"/>
                    </a:moveTo>
                    <a:cubicBezTo>
                      <a:pt x="50" y="109"/>
                      <a:pt x="45" y="115"/>
                      <a:pt x="40" y="121"/>
                    </a:cubicBezTo>
                    <a:cubicBezTo>
                      <a:pt x="11" y="85"/>
                      <a:pt x="0" y="49"/>
                      <a:pt x="26" y="0"/>
                    </a:cubicBezTo>
                    <a:cubicBezTo>
                      <a:pt x="38" y="29"/>
                      <a:pt x="48" y="54"/>
                      <a:pt x="58" y="79"/>
                    </a:cubicBezTo>
                    <a:cubicBezTo>
                      <a:pt x="57" y="87"/>
                      <a:pt x="56" y="95"/>
                      <a:pt x="55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7" name="Freeform 17">
                <a:extLst>
                  <a:ext uri="{FF2B5EF4-FFF2-40B4-BE49-F238E27FC236}">
                    <a16:creationId xmlns:a16="http://schemas.microsoft.com/office/drawing/2014/main" xmlns="" id="{92F60835-1BF0-0643-8015-88287EBC3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308" y="2389334"/>
                <a:ext cx="56784" cy="75548"/>
              </a:xfrm>
              <a:custGeom>
                <a:avLst/>
                <a:gdLst>
                  <a:gd name="T0" fmla="*/ 28 w 74"/>
                  <a:gd name="T1" fmla="*/ 76 h 98"/>
                  <a:gd name="T2" fmla="*/ 0 w 74"/>
                  <a:gd name="T3" fmla="*/ 0 h 98"/>
                  <a:gd name="T4" fmla="*/ 74 w 74"/>
                  <a:gd name="T5" fmla="*/ 98 h 98"/>
                  <a:gd name="T6" fmla="*/ 48 w 74"/>
                  <a:gd name="T7" fmla="*/ 89 h 98"/>
                  <a:gd name="T8" fmla="*/ 28 w 74"/>
                  <a:gd name="T9" fmla="*/ 7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98">
                    <a:moveTo>
                      <a:pt x="28" y="76"/>
                    </a:moveTo>
                    <a:cubicBezTo>
                      <a:pt x="19" y="52"/>
                      <a:pt x="10" y="28"/>
                      <a:pt x="0" y="0"/>
                    </a:cubicBezTo>
                    <a:cubicBezTo>
                      <a:pt x="60" y="30"/>
                      <a:pt x="64" y="36"/>
                      <a:pt x="74" y="98"/>
                    </a:cubicBezTo>
                    <a:cubicBezTo>
                      <a:pt x="65" y="95"/>
                      <a:pt x="57" y="92"/>
                      <a:pt x="48" y="89"/>
                    </a:cubicBezTo>
                    <a:cubicBezTo>
                      <a:pt x="42" y="85"/>
                      <a:pt x="35" y="81"/>
                      <a:pt x="28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8" name="Freeform 20">
                <a:extLst>
                  <a:ext uri="{FF2B5EF4-FFF2-40B4-BE49-F238E27FC236}">
                    <a16:creationId xmlns:a16="http://schemas.microsoft.com/office/drawing/2014/main" xmlns="" id="{0ADA8D3C-45BF-1542-B10F-8E75E6ACD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31" y="2447600"/>
                <a:ext cx="92830" cy="36540"/>
              </a:xfrm>
              <a:custGeom>
                <a:avLst/>
                <a:gdLst>
                  <a:gd name="T0" fmla="*/ 82 w 121"/>
                  <a:gd name="T1" fmla="*/ 0 h 47"/>
                  <a:gd name="T2" fmla="*/ 102 w 121"/>
                  <a:gd name="T3" fmla="*/ 13 h 47"/>
                  <a:gd name="T4" fmla="*/ 121 w 121"/>
                  <a:gd name="T5" fmla="*/ 36 h 47"/>
                  <a:gd name="T6" fmla="*/ 0 w 121"/>
                  <a:gd name="T7" fmla="*/ 0 h 47"/>
                  <a:gd name="T8" fmla="*/ 82 w 12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7">
                    <a:moveTo>
                      <a:pt x="82" y="0"/>
                    </a:moveTo>
                    <a:cubicBezTo>
                      <a:pt x="89" y="5"/>
                      <a:pt x="96" y="9"/>
                      <a:pt x="102" y="13"/>
                    </a:cubicBezTo>
                    <a:cubicBezTo>
                      <a:pt x="108" y="20"/>
                      <a:pt x="114" y="27"/>
                      <a:pt x="121" y="36"/>
                    </a:cubicBezTo>
                    <a:cubicBezTo>
                      <a:pt x="78" y="45"/>
                      <a:pt x="39" y="47"/>
                      <a:pt x="0" y="0"/>
                    </a:cubicBezTo>
                    <a:cubicBezTo>
                      <a:pt x="33" y="0"/>
                      <a:pt x="57" y="0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9" name="Freeform 23">
                <a:extLst>
                  <a:ext uri="{FF2B5EF4-FFF2-40B4-BE49-F238E27FC236}">
                    <a16:creationId xmlns:a16="http://schemas.microsoft.com/office/drawing/2014/main" xmlns="" id="{3A3371FB-2C49-A146-AEAE-32BFE766A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648" y="3452932"/>
                <a:ext cx="95793" cy="36046"/>
              </a:xfrm>
              <a:custGeom>
                <a:avLst/>
                <a:gdLst>
                  <a:gd name="T0" fmla="*/ 41 w 125"/>
                  <a:gd name="T1" fmla="*/ 0 h 47"/>
                  <a:gd name="T2" fmla="*/ 125 w 125"/>
                  <a:gd name="T3" fmla="*/ 8 h 47"/>
                  <a:gd name="T4" fmla="*/ 0 w 125"/>
                  <a:gd name="T5" fmla="*/ 10 h 47"/>
                  <a:gd name="T6" fmla="*/ 41 w 125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47">
                    <a:moveTo>
                      <a:pt x="41" y="0"/>
                    </a:moveTo>
                    <a:cubicBezTo>
                      <a:pt x="67" y="3"/>
                      <a:pt x="94" y="5"/>
                      <a:pt x="125" y="8"/>
                    </a:cubicBezTo>
                    <a:cubicBezTo>
                      <a:pt x="88" y="46"/>
                      <a:pt x="41" y="47"/>
                      <a:pt x="0" y="10"/>
                    </a:cubicBezTo>
                    <a:cubicBezTo>
                      <a:pt x="14" y="6"/>
                      <a:pt x="27" y="3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0" name="Freeform 24">
                <a:extLst>
                  <a:ext uri="{FF2B5EF4-FFF2-40B4-BE49-F238E27FC236}">
                    <a16:creationId xmlns:a16="http://schemas.microsoft.com/office/drawing/2014/main" xmlns="" id="{B6BFA917-11B4-DD4F-B72E-1789069D6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648" y="3394173"/>
                <a:ext cx="73573" cy="66166"/>
              </a:xfrm>
              <a:custGeom>
                <a:avLst/>
                <a:gdLst>
                  <a:gd name="T0" fmla="*/ 41 w 96"/>
                  <a:gd name="T1" fmla="*/ 76 h 86"/>
                  <a:gd name="T2" fmla="*/ 0 w 96"/>
                  <a:gd name="T3" fmla="*/ 86 h 86"/>
                  <a:gd name="T4" fmla="*/ 96 w 96"/>
                  <a:gd name="T5" fmla="*/ 0 h 86"/>
                  <a:gd name="T6" fmla="*/ 41 w 96"/>
                  <a:gd name="T7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86">
                    <a:moveTo>
                      <a:pt x="41" y="76"/>
                    </a:moveTo>
                    <a:cubicBezTo>
                      <a:pt x="27" y="79"/>
                      <a:pt x="14" y="82"/>
                      <a:pt x="0" y="86"/>
                    </a:cubicBezTo>
                    <a:cubicBezTo>
                      <a:pt x="7" y="37"/>
                      <a:pt x="27" y="18"/>
                      <a:pt x="96" y="0"/>
                    </a:cubicBezTo>
                    <a:cubicBezTo>
                      <a:pt x="75" y="29"/>
                      <a:pt x="58" y="53"/>
                      <a:pt x="41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1" name="Freeform 26">
                <a:extLst>
                  <a:ext uri="{FF2B5EF4-FFF2-40B4-BE49-F238E27FC236}">
                    <a16:creationId xmlns:a16="http://schemas.microsoft.com/office/drawing/2014/main" xmlns="" id="{4FAA38B9-9D89-B649-AE2D-F1D62EB2F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6903" y="2989768"/>
                <a:ext cx="51353" cy="84930"/>
              </a:xfrm>
              <a:custGeom>
                <a:avLst/>
                <a:gdLst>
                  <a:gd name="T0" fmla="*/ 0 w 67"/>
                  <a:gd name="T1" fmla="*/ 87 h 110"/>
                  <a:gd name="T2" fmla="*/ 3 w 67"/>
                  <a:gd name="T3" fmla="*/ 63 h 110"/>
                  <a:gd name="T4" fmla="*/ 63 w 67"/>
                  <a:gd name="T5" fmla="*/ 0 h 110"/>
                  <a:gd name="T6" fmla="*/ 0 w 67"/>
                  <a:gd name="T7" fmla="*/ 110 h 110"/>
                  <a:gd name="T8" fmla="*/ 0 w 67"/>
                  <a:gd name="T9" fmla="*/ 8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10">
                    <a:moveTo>
                      <a:pt x="0" y="87"/>
                    </a:moveTo>
                    <a:cubicBezTo>
                      <a:pt x="1" y="79"/>
                      <a:pt x="2" y="71"/>
                      <a:pt x="3" y="63"/>
                    </a:cubicBezTo>
                    <a:cubicBezTo>
                      <a:pt x="21" y="44"/>
                      <a:pt x="40" y="24"/>
                      <a:pt x="63" y="0"/>
                    </a:cubicBezTo>
                    <a:cubicBezTo>
                      <a:pt x="67" y="56"/>
                      <a:pt x="43" y="87"/>
                      <a:pt x="0" y="110"/>
                    </a:cubicBezTo>
                    <a:cubicBezTo>
                      <a:pt x="0" y="101"/>
                      <a:pt x="0" y="94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2" name="Freeform 28">
                <a:extLst>
                  <a:ext uri="{FF2B5EF4-FFF2-40B4-BE49-F238E27FC236}">
                    <a16:creationId xmlns:a16="http://schemas.microsoft.com/office/drawing/2014/main" xmlns="" id="{BBD53EAB-504D-D54C-AEC4-EF6D52592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296" y="3282085"/>
                <a:ext cx="56784" cy="84436"/>
              </a:xfrm>
              <a:custGeom>
                <a:avLst/>
                <a:gdLst>
                  <a:gd name="T0" fmla="*/ 21 w 74"/>
                  <a:gd name="T1" fmla="*/ 110 h 110"/>
                  <a:gd name="T2" fmla="*/ 30 w 74"/>
                  <a:gd name="T3" fmla="*/ 32 h 110"/>
                  <a:gd name="T4" fmla="*/ 64 w 74"/>
                  <a:gd name="T5" fmla="*/ 0 h 110"/>
                  <a:gd name="T6" fmla="*/ 74 w 74"/>
                  <a:gd name="T7" fmla="*/ 6 h 110"/>
                  <a:gd name="T8" fmla="*/ 40 w 74"/>
                  <a:gd name="T9" fmla="*/ 91 h 110"/>
                  <a:gd name="T10" fmla="*/ 21 w 74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10">
                    <a:moveTo>
                      <a:pt x="21" y="110"/>
                    </a:moveTo>
                    <a:cubicBezTo>
                      <a:pt x="0" y="82"/>
                      <a:pt x="14" y="55"/>
                      <a:pt x="30" y="32"/>
                    </a:cubicBezTo>
                    <a:cubicBezTo>
                      <a:pt x="38" y="19"/>
                      <a:pt x="52" y="11"/>
                      <a:pt x="64" y="0"/>
                    </a:cubicBezTo>
                    <a:cubicBezTo>
                      <a:pt x="68" y="2"/>
                      <a:pt x="71" y="4"/>
                      <a:pt x="74" y="6"/>
                    </a:cubicBezTo>
                    <a:cubicBezTo>
                      <a:pt x="63" y="34"/>
                      <a:pt x="51" y="63"/>
                      <a:pt x="40" y="91"/>
                    </a:cubicBezTo>
                    <a:cubicBezTo>
                      <a:pt x="33" y="98"/>
                      <a:pt x="27" y="104"/>
                      <a:pt x="21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3" name="Freeform 29">
                <a:extLst>
                  <a:ext uri="{FF2B5EF4-FFF2-40B4-BE49-F238E27FC236}">
                    <a16:creationId xmlns:a16="http://schemas.microsoft.com/office/drawing/2014/main" xmlns="" id="{7921319E-A56A-C64A-8A9A-BAAD9C44C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3828" y="2496978"/>
                <a:ext cx="42465" cy="77029"/>
              </a:xfrm>
              <a:custGeom>
                <a:avLst/>
                <a:gdLst>
                  <a:gd name="T0" fmla="*/ 28 w 55"/>
                  <a:gd name="T1" fmla="*/ 88 h 100"/>
                  <a:gd name="T2" fmla="*/ 0 w 55"/>
                  <a:gd name="T3" fmla="*/ 0 h 100"/>
                  <a:gd name="T4" fmla="*/ 53 w 55"/>
                  <a:gd name="T5" fmla="*/ 96 h 100"/>
                  <a:gd name="T6" fmla="*/ 39 w 55"/>
                  <a:gd name="T7" fmla="*/ 100 h 100"/>
                  <a:gd name="T8" fmla="*/ 28 w 55"/>
                  <a:gd name="T9" fmla="*/ 8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0">
                    <a:moveTo>
                      <a:pt x="28" y="88"/>
                    </a:moveTo>
                    <a:cubicBezTo>
                      <a:pt x="19" y="59"/>
                      <a:pt x="9" y="29"/>
                      <a:pt x="0" y="0"/>
                    </a:cubicBezTo>
                    <a:cubicBezTo>
                      <a:pt x="50" y="18"/>
                      <a:pt x="55" y="56"/>
                      <a:pt x="53" y="96"/>
                    </a:cubicBezTo>
                    <a:cubicBezTo>
                      <a:pt x="52" y="98"/>
                      <a:pt x="44" y="99"/>
                      <a:pt x="39" y="100"/>
                    </a:cubicBezTo>
                    <a:cubicBezTo>
                      <a:pt x="35" y="96"/>
                      <a:pt x="32" y="92"/>
                      <a:pt x="28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4" name="Freeform 30">
                <a:extLst>
                  <a:ext uri="{FF2B5EF4-FFF2-40B4-BE49-F238E27FC236}">
                    <a16:creationId xmlns:a16="http://schemas.microsoft.com/office/drawing/2014/main" xmlns="" id="{4E0B8EFD-A62F-B74A-A6E8-381227986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574" y="3232214"/>
                <a:ext cx="38515" cy="86905"/>
              </a:xfrm>
              <a:custGeom>
                <a:avLst/>
                <a:gdLst>
                  <a:gd name="T0" fmla="*/ 39 w 50"/>
                  <a:gd name="T1" fmla="*/ 87 h 113"/>
                  <a:gd name="T2" fmla="*/ 11 w 50"/>
                  <a:gd name="T3" fmla="*/ 113 h 113"/>
                  <a:gd name="T4" fmla="*/ 50 w 50"/>
                  <a:gd name="T5" fmla="*/ 0 h 113"/>
                  <a:gd name="T6" fmla="*/ 50 w 50"/>
                  <a:gd name="T7" fmla="*/ 76 h 113"/>
                  <a:gd name="T8" fmla="*/ 39 w 50"/>
                  <a:gd name="T9" fmla="*/ 8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13">
                    <a:moveTo>
                      <a:pt x="39" y="87"/>
                    </a:moveTo>
                    <a:cubicBezTo>
                      <a:pt x="30" y="95"/>
                      <a:pt x="22" y="103"/>
                      <a:pt x="11" y="113"/>
                    </a:cubicBezTo>
                    <a:cubicBezTo>
                      <a:pt x="0" y="66"/>
                      <a:pt x="10" y="30"/>
                      <a:pt x="50" y="0"/>
                    </a:cubicBezTo>
                    <a:cubicBezTo>
                      <a:pt x="50" y="27"/>
                      <a:pt x="50" y="52"/>
                      <a:pt x="50" y="76"/>
                    </a:cubicBezTo>
                    <a:cubicBezTo>
                      <a:pt x="46" y="80"/>
                      <a:pt x="43" y="83"/>
                      <a:pt x="39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5" name="Freeform 39">
                <a:extLst>
                  <a:ext uri="{FF2B5EF4-FFF2-40B4-BE49-F238E27FC236}">
                    <a16:creationId xmlns:a16="http://schemas.microsoft.com/office/drawing/2014/main" xmlns="" id="{08468F56-E1BB-0841-913D-09F48C68F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338" y="3276654"/>
                <a:ext cx="78017" cy="49378"/>
              </a:xfrm>
              <a:custGeom>
                <a:avLst/>
                <a:gdLst>
                  <a:gd name="T0" fmla="*/ 15 w 102"/>
                  <a:gd name="T1" fmla="*/ 29 h 64"/>
                  <a:gd name="T2" fmla="*/ 26 w 102"/>
                  <a:gd name="T3" fmla="*/ 18 h 64"/>
                  <a:gd name="T4" fmla="*/ 102 w 102"/>
                  <a:gd name="T5" fmla="*/ 0 h 64"/>
                  <a:gd name="T6" fmla="*/ 0 w 102"/>
                  <a:gd name="T7" fmla="*/ 63 h 64"/>
                  <a:gd name="T8" fmla="*/ 15 w 102"/>
                  <a:gd name="T9" fmla="*/ 2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64">
                    <a:moveTo>
                      <a:pt x="15" y="29"/>
                    </a:moveTo>
                    <a:cubicBezTo>
                      <a:pt x="19" y="25"/>
                      <a:pt x="22" y="22"/>
                      <a:pt x="26" y="18"/>
                    </a:cubicBezTo>
                    <a:cubicBezTo>
                      <a:pt x="50" y="12"/>
                      <a:pt x="74" y="6"/>
                      <a:pt x="102" y="0"/>
                    </a:cubicBezTo>
                    <a:cubicBezTo>
                      <a:pt x="81" y="47"/>
                      <a:pt x="47" y="64"/>
                      <a:pt x="0" y="63"/>
                    </a:cubicBezTo>
                    <a:cubicBezTo>
                      <a:pt x="5" y="51"/>
                      <a:pt x="10" y="40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6" name="Freeform 40">
                <a:extLst>
                  <a:ext uri="{FF2B5EF4-FFF2-40B4-BE49-F238E27FC236}">
                    <a16:creationId xmlns:a16="http://schemas.microsoft.com/office/drawing/2014/main" xmlns="" id="{0EA0DC30-D0E0-7D41-A064-CCD8CCF42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8906" y="3385285"/>
                <a:ext cx="91349" cy="41971"/>
              </a:xfrm>
              <a:custGeom>
                <a:avLst/>
                <a:gdLst>
                  <a:gd name="T0" fmla="*/ 0 w 119"/>
                  <a:gd name="T1" fmla="*/ 27 h 55"/>
                  <a:gd name="T2" fmla="*/ 45 w 119"/>
                  <a:gd name="T3" fmla="*/ 0 h 55"/>
                  <a:gd name="T4" fmla="*/ 119 w 119"/>
                  <a:gd name="T5" fmla="*/ 0 h 55"/>
                  <a:gd name="T6" fmla="*/ 0 w 119"/>
                  <a:gd name="T7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55">
                    <a:moveTo>
                      <a:pt x="0" y="27"/>
                    </a:moveTo>
                    <a:cubicBezTo>
                      <a:pt x="15" y="18"/>
                      <a:pt x="30" y="9"/>
                      <a:pt x="45" y="0"/>
                    </a:cubicBezTo>
                    <a:cubicBezTo>
                      <a:pt x="68" y="0"/>
                      <a:pt x="91" y="0"/>
                      <a:pt x="119" y="0"/>
                    </a:cubicBezTo>
                    <a:cubicBezTo>
                      <a:pt x="74" y="48"/>
                      <a:pt x="39" y="55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7" name="Freeform 44">
                <a:extLst>
                  <a:ext uri="{FF2B5EF4-FFF2-40B4-BE49-F238E27FC236}">
                    <a16:creationId xmlns:a16="http://schemas.microsoft.com/office/drawing/2014/main" xmlns="" id="{3E5F8115-529A-3148-9F64-0192EF64D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729" y="2762137"/>
                <a:ext cx="41971" cy="89374"/>
              </a:xfrm>
              <a:custGeom>
                <a:avLst/>
                <a:gdLst>
                  <a:gd name="T0" fmla="*/ 0 w 55"/>
                  <a:gd name="T1" fmla="*/ 113 h 116"/>
                  <a:gd name="T2" fmla="*/ 20 w 55"/>
                  <a:gd name="T3" fmla="*/ 0 h 116"/>
                  <a:gd name="T4" fmla="*/ 16 w 55"/>
                  <a:gd name="T5" fmla="*/ 116 h 116"/>
                  <a:gd name="T6" fmla="*/ 0 w 55"/>
                  <a:gd name="T7" fmla="*/ 1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6">
                    <a:moveTo>
                      <a:pt x="0" y="113"/>
                    </a:moveTo>
                    <a:cubicBezTo>
                      <a:pt x="6" y="76"/>
                      <a:pt x="13" y="38"/>
                      <a:pt x="20" y="0"/>
                    </a:cubicBezTo>
                    <a:cubicBezTo>
                      <a:pt x="55" y="44"/>
                      <a:pt x="45" y="82"/>
                      <a:pt x="16" y="116"/>
                    </a:cubicBezTo>
                    <a:cubicBezTo>
                      <a:pt x="10" y="115"/>
                      <a:pt x="5" y="114"/>
                      <a:pt x="0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8" name="Freeform 47">
                <a:extLst>
                  <a:ext uri="{FF2B5EF4-FFF2-40B4-BE49-F238E27FC236}">
                    <a16:creationId xmlns:a16="http://schemas.microsoft.com/office/drawing/2014/main" xmlns="" id="{E3709801-3966-F146-8CD9-5B75458F9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923" y="3112719"/>
                <a:ext cx="28639" cy="90361"/>
              </a:xfrm>
              <a:custGeom>
                <a:avLst/>
                <a:gdLst>
                  <a:gd name="T0" fmla="*/ 22 w 37"/>
                  <a:gd name="T1" fmla="*/ 117 h 117"/>
                  <a:gd name="T2" fmla="*/ 1 w 37"/>
                  <a:gd name="T3" fmla="*/ 43 h 117"/>
                  <a:gd name="T4" fmla="*/ 22 w 37"/>
                  <a:gd name="T5" fmla="*/ 0 h 117"/>
                  <a:gd name="T6" fmla="*/ 37 w 37"/>
                  <a:gd name="T7" fmla="*/ 3 h 117"/>
                  <a:gd name="T8" fmla="*/ 26 w 37"/>
                  <a:gd name="T9" fmla="*/ 111 h 117"/>
                  <a:gd name="T10" fmla="*/ 22 w 37"/>
                  <a:gd name="T11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17">
                    <a:moveTo>
                      <a:pt x="22" y="117"/>
                    </a:moveTo>
                    <a:cubicBezTo>
                      <a:pt x="14" y="93"/>
                      <a:pt x="3" y="68"/>
                      <a:pt x="1" y="43"/>
                    </a:cubicBezTo>
                    <a:cubicBezTo>
                      <a:pt x="0" y="29"/>
                      <a:pt x="15" y="14"/>
                      <a:pt x="22" y="0"/>
                    </a:cubicBezTo>
                    <a:cubicBezTo>
                      <a:pt x="27" y="1"/>
                      <a:pt x="32" y="2"/>
                      <a:pt x="37" y="3"/>
                    </a:cubicBezTo>
                    <a:cubicBezTo>
                      <a:pt x="33" y="39"/>
                      <a:pt x="30" y="75"/>
                      <a:pt x="26" y="111"/>
                    </a:cubicBezTo>
                    <a:cubicBezTo>
                      <a:pt x="24" y="113"/>
                      <a:pt x="23" y="115"/>
                      <a:pt x="22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9" name="Freeform 48">
                <a:extLst>
                  <a:ext uri="{FF2B5EF4-FFF2-40B4-BE49-F238E27FC236}">
                    <a16:creationId xmlns:a16="http://schemas.microsoft.com/office/drawing/2014/main" xmlns="" id="{D2A1CE80-CD28-C84C-8C2B-C18FCEC6A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5437" y="2533024"/>
                <a:ext cx="78511" cy="52340"/>
              </a:xfrm>
              <a:custGeom>
                <a:avLst/>
                <a:gdLst>
                  <a:gd name="T0" fmla="*/ 91 w 102"/>
                  <a:gd name="T1" fmla="*/ 41 h 68"/>
                  <a:gd name="T2" fmla="*/ 102 w 102"/>
                  <a:gd name="T3" fmla="*/ 53 h 68"/>
                  <a:gd name="T4" fmla="*/ 30 w 102"/>
                  <a:gd name="T5" fmla="*/ 50 h 68"/>
                  <a:gd name="T6" fmla="*/ 15 w 102"/>
                  <a:gd name="T7" fmla="*/ 32 h 68"/>
                  <a:gd name="T8" fmla="*/ 0 w 102"/>
                  <a:gd name="T9" fmla="*/ 11 h 68"/>
                  <a:gd name="T10" fmla="*/ 6 w 102"/>
                  <a:gd name="T11" fmla="*/ 0 h 68"/>
                  <a:gd name="T12" fmla="*/ 91 w 102"/>
                  <a:gd name="T13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68">
                    <a:moveTo>
                      <a:pt x="91" y="41"/>
                    </a:moveTo>
                    <a:cubicBezTo>
                      <a:pt x="95" y="45"/>
                      <a:pt x="98" y="49"/>
                      <a:pt x="102" y="53"/>
                    </a:cubicBezTo>
                    <a:cubicBezTo>
                      <a:pt x="92" y="68"/>
                      <a:pt x="50" y="67"/>
                      <a:pt x="30" y="50"/>
                    </a:cubicBezTo>
                    <a:cubicBezTo>
                      <a:pt x="24" y="45"/>
                      <a:pt x="19" y="39"/>
                      <a:pt x="15" y="32"/>
                    </a:cubicBezTo>
                    <a:cubicBezTo>
                      <a:pt x="9" y="25"/>
                      <a:pt x="5" y="18"/>
                      <a:pt x="0" y="11"/>
                    </a:cubicBezTo>
                    <a:cubicBezTo>
                      <a:pt x="2" y="7"/>
                      <a:pt x="4" y="4"/>
                      <a:pt x="6" y="0"/>
                    </a:cubicBezTo>
                    <a:cubicBezTo>
                      <a:pt x="34" y="14"/>
                      <a:pt x="63" y="28"/>
                      <a:pt x="9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50" name="Freeform 49">
                <a:extLst>
                  <a:ext uri="{FF2B5EF4-FFF2-40B4-BE49-F238E27FC236}">
                    <a16:creationId xmlns:a16="http://schemas.microsoft.com/office/drawing/2014/main" xmlns="" id="{35C284B4-4222-C44A-A2E9-3CBAAD491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205" y="2546849"/>
                <a:ext cx="37527" cy="100237"/>
              </a:xfrm>
              <a:custGeom>
                <a:avLst/>
                <a:gdLst>
                  <a:gd name="T0" fmla="*/ 12 w 49"/>
                  <a:gd name="T1" fmla="*/ 95 h 130"/>
                  <a:gd name="T2" fmla="*/ 0 w 49"/>
                  <a:gd name="T3" fmla="*/ 0 h 130"/>
                  <a:gd name="T4" fmla="*/ 33 w 49"/>
                  <a:gd name="T5" fmla="*/ 130 h 130"/>
                  <a:gd name="T6" fmla="*/ 11 w 49"/>
                  <a:gd name="T7" fmla="*/ 99 h 130"/>
                  <a:gd name="T8" fmla="*/ 12 w 49"/>
                  <a:gd name="T9" fmla="*/ 9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30">
                    <a:moveTo>
                      <a:pt x="12" y="95"/>
                    </a:moveTo>
                    <a:cubicBezTo>
                      <a:pt x="8" y="67"/>
                      <a:pt x="5" y="39"/>
                      <a:pt x="0" y="0"/>
                    </a:cubicBezTo>
                    <a:cubicBezTo>
                      <a:pt x="48" y="39"/>
                      <a:pt x="49" y="78"/>
                      <a:pt x="33" y="130"/>
                    </a:cubicBezTo>
                    <a:cubicBezTo>
                      <a:pt x="23" y="117"/>
                      <a:pt x="17" y="108"/>
                      <a:pt x="11" y="99"/>
                    </a:cubicBezTo>
                    <a:cubicBezTo>
                      <a:pt x="12" y="99"/>
                      <a:pt x="12" y="97"/>
                      <a:pt x="12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51" name="Freeform 50">
                <a:extLst>
                  <a:ext uri="{FF2B5EF4-FFF2-40B4-BE49-F238E27FC236}">
                    <a16:creationId xmlns:a16="http://schemas.microsoft.com/office/drawing/2014/main" xmlns="" id="{AF37CD2A-5260-B940-B6D0-1D25DA8FA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0741" y="3215919"/>
                <a:ext cx="74560" cy="54809"/>
              </a:xfrm>
              <a:custGeom>
                <a:avLst/>
                <a:gdLst>
                  <a:gd name="T0" fmla="*/ 22 w 97"/>
                  <a:gd name="T1" fmla="*/ 26 h 71"/>
                  <a:gd name="T2" fmla="*/ 57 w 97"/>
                  <a:gd name="T3" fmla="*/ 11 h 71"/>
                  <a:gd name="T4" fmla="*/ 97 w 97"/>
                  <a:gd name="T5" fmla="*/ 0 h 71"/>
                  <a:gd name="T6" fmla="*/ 0 w 97"/>
                  <a:gd name="T7" fmla="*/ 71 h 71"/>
                  <a:gd name="T8" fmla="*/ 8 w 97"/>
                  <a:gd name="T9" fmla="*/ 45 h 71"/>
                  <a:gd name="T10" fmla="*/ 22 w 97"/>
                  <a:gd name="T1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71">
                    <a:moveTo>
                      <a:pt x="22" y="26"/>
                    </a:moveTo>
                    <a:cubicBezTo>
                      <a:pt x="34" y="21"/>
                      <a:pt x="45" y="15"/>
                      <a:pt x="57" y="11"/>
                    </a:cubicBezTo>
                    <a:cubicBezTo>
                      <a:pt x="69" y="6"/>
                      <a:pt x="82" y="4"/>
                      <a:pt x="97" y="0"/>
                    </a:cubicBezTo>
                    <a:cubicBezTo>
                      <a:pt x="81" y="48"/>
                      <a:pt x="48" y="67"/>
                      <a:pt x="0" y="71"/>
                    </a:cubicBezTo>
                    <a:cubicBezTo>
                      <a:pt x="3" y="62"/>
                      <a:pt x="6" y="53"/>
                      <a:pt x="8" y="45"/>
                    </a:cubicBezTo>
                    <a:cubicBezTo>
                      <a:pt x="12" y="39"/>
                      <a:pt x="17" y="33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52" name="Freeform 53">
                <a:extLst>
                  <a:ext uri="{FF2B5EF4-FFF2-40B4-BE49-F238E27FC236}">
                    <a16:creationId xmlns:a16="http://schemas.microsoft.com/office/drawing/2014/main" xmlns="" id="{C159EA0F-E39F-AB40-BE5B-6C8003B1C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8031" y="2438712"/>
                <a:ext cx="55303" cy="82955"/>
              </a:xfrm>
              <a:custGeom>
                <a:avLst/>
                <a:gdLst>
                  <a:gd name="T0" fmla="*/ 59 w 72"/>
                  <a:gd name="T1" fmla="*/ 108 h 108"/>
                  <a:gd name="T2" fmla="*/ 8 w 72"/>
                  <a:gd name="T3" fmla="*/ 0 h 108"/>
                  <a:gd name="T4" fmla="*/ 58 w 72"/>
                  <a:gd name="T5" fmla="*/ 107 h 108"/>
                  <a:gd name="T6" fmla="*/ 59 w 72"/>
                  <a:gd name="T7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8">
                    <a:moveTo>
                      <a:pt x="59" y="108"/>
                    </a:moveTo>
                    <a:cubicBezTo>
                      <a:pt x="28" y="78"/>
                      <a:pt x="0" y="47"/>
                      <a:pt x="8" y="0"/>
                    </a:cubicBezTo>
                    <a:cubicBezTo>
                      <a:pt x="60" y="34"/>
                      <a:pt x="72" y="59"/>
                      <a:pt x="58" y="107"/>
                    </a:cubicBezTo>
                    <a:lnTo>
                      <a:pt x="59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53" name="Freeform 54">
                <a:extLst>
                  <a:ext uri="{FF2B5EF4-FFF2-40B4-BE49-F238E27FC236}">
                    <a16:creationId xmlns:a16="http://schemas.microsoft.com/office/drawing/2014/main" xmlns="" id="{43F5F20F-AEFC-6544-9878-A184D5D6B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5566" y="2488583"/>
                <a:ext cx="87399" cy="47896"/>
              </a:xfrm>
              <a:custGeom>
                <a:avLst/>
                <a:gdLst>
                  <a:gd name="T0" fmla="*/ 113 w 114"/>
                  <a:gd name="T1" fmla="*/ 42 h 62"/>
                  <a:gd name="T2" fmla="*/ 0 w 114"/>
                  <a:gd name="T3" fmla="*/ 9 h 62"/>
                  <a:gd name="T4" fmla="*/ 114 w 114"/>
                  <a:gd name="T5" fmla="*/ 43 h 62"/>
                  <a:gd name="T6" fmla="*/ 113 w 114"/>
                  <a:gd name="T7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62">
                    <a:moveTo>
                      <a:pt x="113" y="42"/>
                    </a:moveTo>
                    <a:cubicBezTo>
                      <a:pt x="72" y="62"/>
                      <a:pt x="41" y="53"/>
                      <a:pt x="0" y="9"/>
                    </a:cubicBezTo>
                    <a:cubicBezTo>
                      <a:pt x="38" y="0"/>
                      <a:pt x="38" y="0"/>
                      <a:pt x="114" y="43"/>
                    </a:cubicBezTo>
                    <a:cubicBezTo>
                      <a:pt x="114" y="43"/>
                      <a:pt x="113" y="42"/>
                      <a:pt x="1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54" name="Freeform 56">
                <a:extLst>
                  <a:ext uri="{FF2B5EF4-FFF2-40B4-BE49-F238E27FC236}">
                    <a16:creationId xmlns:a16="http://schemas.microsoft.com/office/drawing/2014/main" xmlns="" id="{84DDBF12-7C22-134C-A4D4-521292158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7183" y="3415899"/>
                <a:ext cx="86905" cy="42465"/>
              </a:xfrm>
              <a:custGeom>
                <a:avLst/>
                <a:gdLst>
                  <a:gd name="T0" fmla="*/ 0 w 113"/>
                  <a:gd name="T1" fmla="*/ 27 h 55"/>
                  <a:gd name="T2" fmla="*/ 113 w 113"/>
                  <a:gd name="T3" fmla="*/ 20 h 55"/>
                  <a:gd name="T4" fmla="*/ 8 w 113"/>
                  <a:gd name="T5" fmla="*/ 41 h 55"/>
                  <a:gd name="T6" fmla="*/ 1 w 113"/>
                  <a:gd name="T7" fmla="*/ 26 h 55"/>
                  <a:gd name="T8" fmla="*/ 0 w 113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55">
                    <a:moveTo>
                      <a:pt x="0" y="27"/>
                    </a:moveTo>
                    <a:cubicBezTo>
                      <a:pt x="36" y="7"/>
                      <a:pt x="73" y="0"/>
                      <a:pt x="113" y="20"/>
                    </a:cubicBezTo>
                    <a:cubicBezTo>
                      <a:pt x="82" y="51"/>
                      <a:pt x="47" y="55"/>
                      <a:pt x="8" y="41"/>
                    </a:cubicBezTo>
                    <a:cubicBezTo>
                      <a:pt x="5" y="40"/>
                      <a:pt x="4" y="31"/>
                      <a:pt x="1" y="26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55" name="Freeform 57">
                <a:extLst>
                  <a:ext uri="{FF2B5EF4-FFF2-40B4-BE49-F238E27FC236}">
                    <a16:creationId xmlns:a16="http://schemas.microsoft.com/office/drawing/2014/main" xmlns="" id="{5FF474BE-A695-2043-95B0-9F42911E1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9251" y="3065810"/>
                <a:ext cx="59747" cy="78017"/>
              </a:xfrm>
              <a:custGeom>
                <a:avLst/>
                <a:gdLst>
                  <a:gd name="T0" fmla="*/ 9 w 78"/>
                  <a:gd name="T1" fmla="*/ 59 h 101"/>
                  <a:gd name="T2" fmla="*/ 78 w 78"/>
                  <a:gd name="T3" fmla="*/ 0 h 101"/>
                  <a:gd name="T4" fmla="*/ 0 w 78"/>
                  <a:gd name="T5" fmla="*/ 101 h 101"/>
                  <a:gd name="T6" fmla="*/ 10 w 78"/>
                  <a:gd name="T7" fmla="*/ 58 h 101"/>
                  <a:gd name="T8" fmla="*/ 9 w 78"/>
                  <a:gd name="T9" fmla="*/ 5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1">
                    <a:moveTo>
                      <a:pt x="9" y="59"/>
                    </a:moveTo>
                    <a:cubicBezTo>
                      <a:pt x="30" y="41"/>
                      <a:pt x="51" y="23"/>
                      <a:pt x="78" y="0"/>
                    </a:cubicBezTo>
                    <a:cubicBezTo>
                      <a:pt x="75" y="58"/>
                      <a:pt x="46" y="84"/>
                      <a:pt x="0" y="101"/>
                    </a:cubicBezTo>
                    <a:cubicBezTo>
                      <a:pt x="4" y="85"/>
                      <a:pt x="7" y="72"/>
                      <a:pt x="10" y="58"/>
                    </a:cubicBezTo>
                    <a:lnTo>
                      <a:pt x="9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56" name="Freeform 59">
                <a:extLst>
                  <a:ext uri="{FF2B5EF4-FFF2-40B4-BE49-F238E27FC236}">
                    <a16:creationId xmlns:a16="http://schemas.microsoft.com/office/drawing/2014/main" xmlns="" id="{F6EABA8A-9E89-724D-B83B-C2FDA45EE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205" y="3145309"/>
                <a:ext cx="66660" cy="64685"/>
              </a:xfrm>
              <a:custGeom>
                <a:avLst/>
                <a:gdLst>
                  <a:gd name="T0" fmla="*/ 0 w 87"/>
                  <a:gd name="T1" fmla="*/ 75 h 84"/>
                  <a:gd name="T2" fmla="*/ 4 w 87"/>
                  <a:gd name="T3" fmla="*/ 69 h 84"/>
                  <a:gd name="T4" fmla="*/ 87 w 87"/>
                  <a:gd name="T5" fmla="*/ 0 h 84"/>
                  <a:gd name="T6" fmla="*/ 0 w 87"/>
                  <a:gd name="T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4">
                    <a:moveTo>
                      <a:pt x="0" y="75"/>
                    </a:moveTo>
                    <a:cubicBezTo>
                      <a:pt x="1" y="73"/>
                      <a:pt x="2" y="71"/>
                      <a:pt x="4" y="69"/>
                    </a:cubicBezTo>
                    <a:cubicBezTo>
                      <a:pt x="20" y="32"/>
                      <a:pt x="48" y="9"/>
                      <a:pt x="87" y="0"/>
                    </a:cubicBezTo>
                    <a:cubicBezTo>
                      <a:pt x="72" y="57"/>
                      <a:pt x="40" y="84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57" name="Freeform 61">
                <a:extLst>
                  <a:ext uri="{FF2B5EF4-FFF2-40B4-BE49-F238E27FC236}">
                    <a16:creationId xmlns:a16="http://schemas.microsoft.com/office/drawing/2014/main" xmlns="" id="{9FE8DAAD-6978-A24B-8DB7-4CE5E278E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2965" y="3171973"/>
                <a:ext cx="34564" cy="90361"/>
              </a:xfrm>
              <a:custGeom>
                <a:avLst/>
                <a:gdLst>
                  <a:gd name="T0" fmla="*/ 45 w 45"/>
                  <a:gd name="T1" fmla="*/ 83 h 117"/>
                  <a:gd name="T2" fmla="*/ 31 w 45"/>
                  <a:gd name="T3" fmla="*/ 102 h 117"/>
                  <a:gd name="T4" fmla="*/ 12 w 45"/>
                  <a:gd name="T5" fmla="*/ 117 h 117"/>
                  <a:gd name="T6" fmla="*/ 45 w 45"/>
                  <a:gd name="T7" fmla="*/ 0 h 117"/>
                  <a:gd name="T8" fmla="*/ 45 w 45"/>
                  <a:gd name="T9" fmla="*/ 8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17">
                    <a:moveTo>
                      <a:pt x="45" y="83"/>
                    </a:moveTo>
                    <a:cubicBezTo>
                      <a:pt x="40" y="90"/>
                      <a:pt x="35" y="96"/>
                      <a:pt x="31" y="102"/>
                    </a:cubicBezTo>
                    <a:cubicBezTo>
                      <a:pt x="25" y="107"/>
                      <a:pt x="19" y="111"/>
                      <a:pt x="12" y="117"/>
                    </a:cubicBezTo>
                    <a:cubicBezTo>
                      <a:pt x="0" y="73"/>
                      <a:pt x="3" y="35"/>
                      <a:pt x="45" y="0"/>
                    </a:cubicBezTo>
                    <a:cubicBezTo>
                      <a:pt x="45" y="31"/>
                      <a:pt x="45" y="57"/>
                      <a:pt x="4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58" name="Freeform 63">
                <a:extLst>
                  <a:ext uri="{FF2B5EF4-FFF2-40B4-BE49-F238E27FC236}">
                    <a16:creationId xmlns:a16="http://schemas.microsoft.com/office/drawing/2014/main" xmlns="" id="{7133F12B-287A-E54C-90E6-6CEF31A50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421" y="2584870"/>
                <a:ext cx="73573" cy="62710"/>
              </a:xfrm>
              <a:custGeom>
                <a:avLst/>
                <a:gdLst>
                  <a:gd name="T0" fmla="*/ 86 w 96"/>
                  <a:gd name="T1" fmla="*/ 46 h 82"/>
                  <a:gd name="T2" fmla="*/ 85 w 96"/>
                  <a:gd name="T3" fmla="*/ 50 h 82"/>
                  <a:gd name="T4" fmla="*/ 96 w 96"/>
                  <a:gd name="T5" fmla="*/ 82 h 82"/>
                  <a:gd name="T6" fmla="*/ 0 w 96"/>
                  <a:gd name="T7" fmla="*/ 0 h 82"/>
                  <a:gd name="T8" fmla="*/ 86 w 96"/>
                  <a:gd name="T9" fmla="*/ 4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82">
                    <a:moveTo>
                      <a:pt x="86" y="46"/>
                    </a:moveTo>
                    <a:cubicBezTo>
                      <a:pt x="86" y="48"/>
                      <a:pt x="86" y="50"/>
                      <a:pt x="85" y="50"/>
                    </a:cubicBezTo>
                    <a:cubicBezTo>
                      <a:pt x="88" y="60"/>
                      <a:pt x="92" y="70"/>
                      <a:pt x="96" y="82"/>
                    </a:cubicBezTo>
                    <a:cubicBezTo>
                      <a:pt x="50" y="75"/>
                      <a:pt x="16" y="56"/>
                      <a:pt x="0" y="0"/>
                    </a:cubicBezTo>
                    <a:cubicBezTo>
                      <a:pt x="33" y="18"/>
                      <a:pt x="59" y="32"/>
                      <a:pt x="86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59" name="Freeform 65">
                <a:extLst>
                  <a:ext uri="{FF2B5EF4-FFF2-40B4-BE49-F238E27FC236}">
                    <a16:creationId xmlns:a16="http://schemas.microsoft.com/office/drawing/2014/main" xmlns="" id="{1E7E7714-3B98-9C4E-8FF6-38E248D48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097" y="3329982"/>
                <a:ext cx="87893" cy="54316"/>
              </a:xfrm>
              <a:custGeom>
                <a:avLst/>
                <a:gdLst>
                  <a:gd name="T0" fmla="*/ 0 w 114"/>
                  <a:gd name="T1" fmla="*/ 48 h 71"/>
                  <a:gd name="T2" fmla="*/ 19 w 114"/>
                  <a:gd name="T3" fmla="*/ 29 h 71"/>
                  <a:gd name="T4" fmla="*/ 114 w 114"/>
                  <a:gd name="T5" fmla="*/ 0 h 71"/>
                  <a:gd name="T6" fmla="*/ 0 w 114"/>
                  <a:gd name="T7" fmla="*/ 4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71">
                    <a:moveTo>
                      <a:pt x="0" y="48"/>
                    </a:moveTo>
                    <a:cubicBezTo>
                      <a:pt x="6" y="42"/>
                      <a:pt x="12" y="36"/>
                      <a:pt x="19" y="29"/>
                    </a:cubicBezTo>
                    <a:cubicBezTo>
                      <a:pt x="47" y="21"/>
                      <a:pt x="76" y="12"/>
                      <a:pt x="114" y="0"/>
                    </a:cubicBezTo>
                    <a:cubicBezTo>
                      <a:pt x="77" y="57"/>
                      <a:pt x="38" y="71"/>
                      <a:pt x="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60" name="Freeform 66">
                <a:extLst>
                  <a:ext uri="{FF2B5EF4-FFF2-40B4-BE49-F238E27FC236}">
                    <a16:creationId xmlns:a16="http://schemas.microsoft.com/office/drawing/2014/main" xmlns="" id="{EC514214-7181-D744-B669-BAC8C2FDA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789" y="3366027"/>
                <a:ext cx="59747" cy="70610"/>
              </a:xfrm>
              <a:custGeom>
                <a:avLst/>
                <a:gdLst>
                  <a:gd name="T0" fmla="*/ 12 w 78"/>
                  <a:gd name="T1" fmla="*/ 91 h 92"/>
                  <a:gd name="T2" fmla="*/ 1 w 78"/>
                  <a:gd name="T3" fmla="*/ 79 h 92"/>
                  <a:gd name="T4" fmla="*/ 78 w 78"/>
                  <a:gd name="T5" fmla="*/ 0 h 92"/>
                  <a:gd name="T6" fmla="*/ 11 w 78"/>
                  <a:gd name="T7" fmla="*/ 92 h 92"/>
                  <a:gd name="T8" fmla="*/ 12 w 78"/>
                  <a:gd name="T9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92">
                    <a:moveTo>
                      <a:pt x="12" y="91"/>
                    </a:moveTo>
                    <a:cubicBezTo>
                      <a:pt x="8" y="87"/>
                      <a:pt x="0" y="82"/>
                      <a:pt x="1" y="79"/>
                    </a:cubicBezTo>
                    <a:cubicBezTo>
                      <a:pt x="12" y="40"/>
                      <a:pt x="33" y="8"/>
                      <a:pt x="78" y="0"/>
                    </a:cubicBezTo>
                    <a:cubicBezTo>
                      <a:pt x="75" y="45"/>
                      <a:pt x="45" y="70"/>
                      <a:pt x="11" y="92"/>
                    </a:cubicBezTo>
                    <a:cubicBezTo>
                      <a:pt x="11" y="92"/>
                      <a:pt x="12" y="91"/>
                      <a:pt x="12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61" name="Freeform 67">
                <a:extLst>
                  <a:ext uri="{FF2B5EF4-FFF2-40B4-BE49-F238E27FC236}">
                    <a16:creationId xmlns:a16="http://schemas.microsoft.com/office/drawing/2014/main" xmlns="" id="{D4CC6C1D-6B21-8F45-9322-4BCD82808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8509" y="2689057"/>
                <a:ext cx="44934" cy="91843"/>
              </a:xfrm>
              <a:custGeom>
                <a:avLst/>
                <a:gdLst>
                  <a:gd name="T0" fmla="*/ 27 w 59"/>
                  <a:gd name="T1" fmla="*/ 119 h 119"/>
                  <a:gd name="T2" fmla="*/ 32 w 59"/>
                  <a:gd name="T3" fmla="*/ 0 h 119"/>
                  <a:gd name="T4" fmla="*/ 27 w 59"/>
                  <a:gd name="T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119">
                    <a:moveTo>
                      <a:pt x="27" y="119"/>
                    </a:moveTo>
                    <a:cubicBezTo>
                      <a:pt x="0" y="78"/>
                      <a:pt x="7" y="39"/>
                      <a:pt x="32" y="0"/>
                    </a:cubicBezTo>
                    <a:cubicBezTo>
                      <a:pt x="59" y="42"/>
                      <a:pt x="54" y="81"/>
                      <a:pt x="27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62" name="Freeform 68">
                <a:extLst>
                  <a:ext uri="{FF2B5EF4-FFF2-40B4-BE49-F238E27FC236}">
                    <a16:creationId xmlns:a16="http://schemas.microsoft.com/office/drawing/2014/main" xmlns="" id="{1CA6FDE1-5A71-DA4A-BB23-7597E88A2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201" y="2615484"/>
                <a:ext cx="36046" cy="91349"/>
              </a:xfrm>
              <a:custGeom>
                <a:avLst/>
                <a:gdLst>
                  <a:gd name="T0" fmla="*/ 11 w 47"/>
                  <a:gd name="T1" fmla="*/ 114 h 119"/>
                  <a:gd name="T2" fmla="*/ 0 w 47"/>
                  <a:gd name="T3" fmla="*/ 86 h 119"/>
                  <a:gd name="T4" fmla="*/ 0 w 47"/>
                  <a:gd name="T5" fmla="*/ 0 h 119"/>
                  <a:gd name="T6" fmla="*/ 24 w 47"/>
                  <a:gd name="T7" fmla="*/ 117 h 119"/>
                  <a:gd name="T8" fmla="*/ 11 w 47"/>
                  <a:gd name="T9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19">
                    <a:moveTo>
                      <a:pt x="11" y="114"/>
                    </a:moveTo>
                    <a:cubicBezTo>
                      <a:pt x="7" y="105"/>
                      <a:pt x="3" y="96"/>
                      <a:pt x="0" y="86"/>
                    </a:cubicBezTo>
                    <a:cubicBezTo>
                      <a:pt x="0" y="60"/>
                      <a:pt x="0" y="33"/>
                      <a:pt x="0" y="0"/>
                    </a:cubicBezTo>
                    <a:cubicBezTo>
                      <a:pt x="39" y="38"/>
                      <a:pt x="47" y="84"/>
                      <a:pt x="24" y="117"/>
                    </a:cubicBezTo>
                    <a:cubicBezTo>
                      <a:pt x="23" y="119"/>
                      <a:pt x="15" y="116"/>
                      <a:pt x="11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63" name="Freeform 73">
                <a:extLst>
                  <a:ext uri="{FF2B5EF4-FFF2-40B4-BE49-F238E27FC236}">
                    <a16:creationId xmlns:a16="http://schemas.microsoft.com/office/drawing/2014/main" xmlns="" id="{A49F5397-B189-DB4A-9CF6-F3A0185F5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6662" y="3042109"/>
                <a:ext cx="39996" cy="96781"/>
              </a:xfrm>
              <a:custGeom>
                <a:avLst/>
                <a:gdLst>
                  <a:gd name="T0" fmla="*/ 52 w 52"/>
                  <a:gd name="T1" fmla="*/ 89 h 126"/>
                  <a:gd name="T2" fmla="*/ 30 w 52"/>
                  <a:gd name="T3" fmla="*/ 126 h 126"/>
                  <a:gd name="T4" fmla="*/ 34 w 52"/>
                  <a:gd name="T5" fmla="*/ 0 h 126"/>
                  <a:gd name="T6" fmla="*/ 51 w 52"/>
                  <a:gd name="T7" fmla="*/ 90 h 126"/>
                  <a:gd name="T8" fmla="*/ 52 w 52"/>
                  <a:gd name="T9" fmla="*/ 8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26">
                    <a:moveTo>
                      <a:pt x="52" y="89"/>
                    </a:moveTo>
                    <a:cubicBezTo>
                      <a:pt x="45" y="101"/>
                      <a:pt x="38" y="113"/>
                      <a:pt x="30" y="126"/>
                    </a:cubicBezTo>
                    <a:cubicBezTo>
                      <a:pt x="4" y="87"/>
                      <a:pt x="0" y="48"/>
                      <a:pt x="34" y="0"/>
                    </a:cubicBezTo>
                    <a:cubicBezTo>
                      <a:pt x="40" y="36"/>
                      <a:pt x="46" y="63"/>
                      <a:pt x="51" y="90"/>
                    </a:cubicBezTo>
                    <a:cubicBezTo>
                      <a:pt x="51" y="90"/>
                      <a:pt x="52" y="89"/>
                      <a:pt x="5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64" name="Freeform 74">
                <a:extLst>
                  <a:ext uri="{FF2B5EF4-FFF2-40B4-BE49-F238E27FC236}">
                    <a16:creationId xmlns:a16="http://schemas.microsoft.com/office/drawing/2014/main" xmlns="" id="{15E9B7C8-EB98-7949-B23E-113596810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870" y="2777938"/>
                <a:ext cx="50859" cy="77523"/>
              </a:xfrm>
              <a:custGeom>
                <a:avLst/>
                <a:gdLst>
                  <a:gd name="T0" fmla="*/ 4 w 66"/>
                  <a:gd name="T1" fmla="*/ 0 h 101"/>
                  <a:gd name="T2" fmla="*/ 66 w 66"/>
                  <a:gd name="T3" fmla="*/ 101 h 101"/>
                  <a:gd name="T4" fmla="*/ 4 w 66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101">
                    <a:moveTo>
                      <a:pt x="4" y="0"/>
                    </a:moveTo>
                    <a:cubicBezTo>
                      <a:pt x="60" y="40"/>
                      <a:pt x="60" y="40"/>
                      <a:pt x="66" y="101"/>
                    </a:cubicBezTo>
                    <a:cubicBezTo>
                      <a:pt x="25" y="80"/>
                      <a:pt x="0" y="5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65" name="Freeform 77">
                <a:extLst>
                  <a:ext uri="{FF2B5EF4-FFF2-40B4-BE49-F238E27FC236}">
                    <a16:creationId xmlns:a16="http://schemas.microsoft.com/office/drawing/2014/main" xmlns="" id="{E96C109B-0DCE-304D-9354-F95AF97DF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733" y="2845585"/>
                <a:ext cx="49871" cy="81473"/>
              </a:xfrm>
              <a:custGeom>
                <a:avLst/>
                <a:gdLst>
                  <a:gd name="T0" fmla="*/ 51 w 65"/>
                  <a:gd name="T1" fmla="*/ 106 h 106"/>
                  <a:gd name="T2" fmla="*/ 7 w 65"/>
                  <a:gd name="T3" fmla="*/ 0 h 106"/>
                  <a:gd name="T4" fmla="*/ 51 w 65"/>
                  <a:gd name="T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106">
                    <a:moveTo>
                      <a:pt x="51" y="106"/>
                    </a:moveTo>
                    <a:cubicBezTo>
                      <a:pt x="4" y="68"/>
                      <a:pt x="0" y="60"/>
                      <a:pt x="7" y="0"/>
                    </a:cubicBezTo>
                    <a:cubicBezTo>
                      <a:pt x="41" y="28"/>
                      <a:pt x="65" y="58"/>
                      <a:pt x="51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66" name="Freeform 80">
                <a:extLst>
                  <a:ext uri="{FF2B5EF4-FFF2-40B4-BE49-F238E27FC236}">
                    <a16:creationId xmlns:a16="http://schemas.microsoft.com/office/drawing/2014/main" xmlns="" id="{D2F4B1E4-60BD-2D4B-90A1-99FEFA0C5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081" y="2707821"/>
                <a:ext cx="62216" cy="68141"/>
              </a:xfrm>
              <a:custGeom>
                <a:avLst/>
                <a:gdLst>
                  <a:gd name="T0" fmla="*/ 11 w 81"/>
                  <a:gd name="T1" fmla="*/ 0 h 89"/>
                  <a:gd name="T2" fmla="*/ 81 w 81"/>
                  <a:gd name="T3" fmla="*/ 89 h 89"/>
                  <a:gd name="T4" fmla="*/ 0 w 81"/>
                  <a:gd name="T5" fmla="*/ 7 h 89"/>
                  <a:gd name="T6" fmla="*/ 11 w 81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89">
                    <a:moveTo>
                      <a:pt x="11" y="0"/>
                    </a:moveTo>
                    <a:cubicBezTo>
                      <a:pt x="35" y="29"/>
                      <a:pt x="58" y="59"/>
                      <a:pt x="81" y="89"/>
                    </a:cubicBezTo>
                    <a:cubicBezTo>
                      <a:pt x="20" y="78"/>
                      <a:pt x="11" y="68"/>
                      <a:pt x="0" y="7"/>
                    </a:cubicBezTo>
                    <a:cubicBezTo>
                      <a:pt x="4" y="5"/>
                      <a:pt x="8" y="2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67" name="Freeform 82">
                <a:extLst>
                  <a:ext uri="{FF2B5EF4-FFF2-40B4-BE49-F238E27FC236}">
                    <a16:creationId xmlns:a16="http://schemas.microsoft.com/office/drawing/2014/main" xmlns="" id="{0EAC0D78-B0D7-9A46-BD6D-29E3849B2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770" y="2920146"/>
                <a:ext cx="43452" cy="81473"/>
              </a:xfrm>
              <a:custGeom>
                <a:avLst/>
                <a:gdLst>
                  <a:gd name="T0" fmla="*/ 34 w 57"/>
                  <a:gd name="T1" fmla="*/ 106 h 106"/>
                  <a:gd name="T2" fmla="*/ 0 w 57"/>
                  <a:gd name="T3" fmla="*/ 0 h 106"/>
                  <a:gd name="T4" fmla="*/ 47 w 57"/>
                  <a:gd name="T5" fmla="*/ 101 h 106"/>
                  <a:gd name="T6" fmla="*/ 34 w 57"/>
                  <a:gd name="T7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106">
                    <a:moveTo>
                      <a:pt x="34" y="106"/>
                    </a:moveTo>
                    <a:cubicBezTo>
                      <a:pt x="23" y="70"/>
                      <a:pt x="11" y="35"/>
                      <a:pt x="0" y="0"/>
                    </a:cubicBezTo>
                    <a:cubicBezTo>
                      <a:pt x="52" y="26"/>
                      <a:pt x="57" y="42"/>
                      <a:pt x="47" y="101"/>
                    </a:cubicBezTo>
                    <a:cubicBezTo>
                      <a:pt x="43" y="103"/>
                      <a:pt x="38" y="104"/>
                      <a:pt x="34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EC98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968" name="星形: 五角 417">
              <a:extLst>
                <a:ext uri="{FF2B5EF4-FFF2-40B4-BE49-F238E27FC236}">
                  <a16:creationId xmlns:a16="http://schemas.microsoft.com/office/drawing/2014/main" xmlns="" id="{161629B6-736F-9B4E-8E57-DBE196D0828E}"/>
                </a:ext>
              </a:extLst>
            </p:cNvPr>
            <p:cNvSpPr/>
            <p:nvPr/>
          </p:nvSpPr>
          <p:spPr>
            <a:xfrm>
              <a:off x="9785589" y="5241900"/>
              <a:ext cx="138394" cy="138394"/>
            </a:xfrm>
            <a:prstGeom prst="star5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EC98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69" name="文本框 968">
              <a:extLst>
                <a:ext uri="{FF2B5EF4-FFF2-40B4-BE49-F238E27FC236}">
                  <a16:creationId xmlns:a16="http://schemas.microsoft.com/office/drawing/2014/main" xmlns="" id="{A1AB58B5-A8BA-D64A-9962-52300EB3F976}"/>
                </a:ext>
              </a:extLst>
            </p:cNvPr>
            <p:cNvSpPr txBox="1"/>
            <p:nvPr/>
          </p:nvSpPr>
          <p:spPr>
            <a:xfrm>
              <a:off x="9134078" y="4852381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完善的版权备案</a:t>
              </a:r>
            </a:p>
          </p:txBody>
        </p:sp>
        <p:sp>
          <p:nvSpPr>
            <p:cNvPr id="970" name="文本框 969">
              <a:extLst>
                <a:ext uri="{FF2B5EF4-FFF2-40B4-BE49-F238E27FC236}">
                  <a16:creationId xmlns:a16="http://schemas.microsoft.com/office/drawing/2014/main" xmlns="" id="{8992D562-8D82-7E45-A73C-567ACD76AE3C}"/>
                </a:ext>
              </a:extLst>
            </p:cNvPr>
            <p:cNvSpPr txBox="1"/>
            <p:nvPr/>
          </p:nvSpPr>
          <p:spPr>
            <a:xfrm>
              <a:off x="9249492" y="439071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gradFill>
                    <a:gsLst>
                      <a:gs pos="99000">
                        <a:srgbClr val="000000"/>
                      </a:gs>
                      <a:gs pos="0">
                        <a:srgbClr val="000000">
                          <a:alpha val="82000"/>
                        </a:srgbClr>
                      </a:gs>
                    </a:gsLst>
                    <a:lin ang="5400000" scaled="1"/>
                  </a:gra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内容矩阵</a:t>
              </a:r>
            </a:p>
          </p:txBody>
        </p:sp>
      </p:grpSp>
      <p:grpSp>
        <p:nvGrpSpPr>
          <p:cNvPr id="2054" name="组合 2053">
            <a:extLst>
              <a:ext uri="{FF2B5EF4-FFF2-40B4-BE49-F238E27FC236}">
                <a16:creationId xmlns:a16="http://schemas.microsoft.com/office/drawing/2014/main" xmlns="" id="{6D1F8B15-1261-9148-A45F-5EB075DD5588}"/>
              </a:ext>
            </a:extLst>
          </p:cNvPr>
          <p:cNvGrpSpPr/>
          <p:nvPr/>
        </p:nvGrpSpPr>
        <p:grpSpPr>
          <a:xfrm>
            <a:off x="874713" y="657225"/>
            <a:ext cx="10498711" cy="523220"/>
            <a:chOff x="874713" y="538490"/>
            <a:chExt cx="10498711" cy="523220"/>
          </a:xfrm>
        </p:grpSpPr>
        <p:sp>
          <p:nvSpPr>
            <p:cNvPr id="2051" name="椭圆 2050">
              <a:extLst>
                <a:ext uri="{FF2B5EF4-FFF2-40B4-BE49-F238E27FC236}">
                  <a16:creationId xmlns:a16="http://schemas.microsoft.com/office/drawing/2014/main" xmlns="" id="{DFF91DFC-876B-534C-B503-90FB25CF4FED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7" name="矩形 976">
              <a:extLst>
                <a:ext uri="{FF2B5EF4-FFF2-40B4-BE49-F238E27FC236}">
                  <a16:creationId xmlns:a16="http://schemas.microsoft.com/office/drawing/2014/main" xmlns="" id="{F8F382A1-48D3-1A4D-A7A6-9E06919A6367}"/>
                </a:ext>
              </a:extLst>
            </p:cNvPr>
            <p:cNvSpPr/>
            <p:nvPr/>
          </p:nvSpPr>
          <p:spPr>
            <a:xfrm>
              <a:off x="1008692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公司团队</a:t>
              </a:r>
            </a:p>
          </p:txBody>
        </p:sp>
        <p:sp>
          <p:nvSpPr>
            <p:cNvPr id="978" name="矩形 977">
              <a:extLst>
                <a:ext uri="{FF2B5EF4-FFF2-40B4-BE49-F238E27FC236}">
                  <a16:creationId xmlns:a16="http://schemas.microsoft.com/office/drawing/2014/main" xmlns="" id="{D241694E-E73D-AF48-9C61-C3AB0BDFF512}"/>
                </a:ext>
              </a:extLst>
            </p:cNvPr>
            <p:cNvSpPr/>
            <p:nvPr/>
          </p:nvSpPr>
          <p:spPr>
            <a:xfrm>
              <a:off x="2629649" y="611308"/>
              <a:ext cx="16008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COMPANY TEAM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979" name="矩形 978">
              <a:extLst>
                <a:ext uri="{FF2B5EF4-FFF2-40B4-BE49-F238E27FC236}">
                  <a16:creationId xmlns:a16="http://schemas.microsoft.com/office/drawing/2014/main" xmlns="" id="{24712DED-859A-9B42-9246-836750A95007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01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2053" name="直线连接符 2052">
              <a:extLst>
                <a:ext uri="{FF2B5EF4-FFF2-40B4-BE49-F238E27FC236}">
                  <a16:creationId xmlns:a16="http://schemas.microsoft.com/office/drawing/2014/main" xmlns="" id="{ED148834-01D6-4F45-9D85-7A1CAFEE7AB3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8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49">
            <a:extLst>
              <a:ext uri="{FF2B5EF4-FFF2-40B4-BE49-F238E27FC236}">
                <a16:creationId xmlns:a16="http://schemas.microsoft.com/office/drawing/2014/main" xmlns="" id="{9AC11D5D-3001-D04B-86E5-8000405605DD}"/>
              </a:ext>
            </a:extLst>
          </p:cNvPr>
          <p:cNvSpPr/>
          <p:nvPr/>
        </p:nvSpPr>
        <p:spPr>
          <a:xfrm>
            <a:off x="0" y="3356819"/>
            <a:ext cx="11609895" cy="960699"/>
          </a:xfrm>
          <a:custGeom>
            <a:avLst/>
            <a:gdLst>
              <a:gd name="connsiteX0" fmla="*/ 0 w 11609895"/>
              <a:gd name="connsiteY0" fmla="*/ 0 h 960699"/>
              <a:gd name="connsiteX1" fmla="*/ 10946475 w 11609895"/>
              <a:gd name="connsiteY1" fmla="*/ 0 h 960699"/>
              <a:gd name="connsiteX2" fmla="*/ 11312616 w 11609895"/>
              <a:gd name="connsiteY2" fmla="*/ 0 h 960699"/>
              <a:gd name="connsiteX3" fmla="*/ 11317288 w 11609895"/>
              <a:gd name="connsiteY3" fmla="*/ 0 h 960699"/>
              <a:gd name="connsiteX4" fmla="*/ 11317288 w 11609895"/>
              <a:gd name="connsiteY4" fmla="*/ 471 h 960699"/>
              <a:gd name="connsiteX5" fmla="*/ 11372528 w 11609895"/>
              <a:gd name="connsiteY5" fmla="*/ 6040 h 960699"/>
              <a:gd name="connsiteX6" fmla="*/ 11609895 w 11609895"/>
              <a:gd name="connsiteY6" fmla="*/ 297279 h 960699"/>
              <a:gd name="connsiteX7" fmla="*/ 11609895 w 11609895"/>
              <a:gd name="connsiteY7" fmla="*/ 663420 h 960699"/>
              <a:gd name="connsiteX8" fmla="*/ 11609892 w 11609895"/>
              <a:gd name="connsiteY8" fmla="*/ 663435 h 960699"/>
              <a:gd name="connsiteX9" fmla="*/ 11609892 w 11609895"/>
              <a:gd name="connsiteY9" fmla="*/ 960699 h 960699"/>
              <a:gd name="connsiteX10" fmla="*/ 11317288 w 11609895"/>
              <a:gd name="connsiteY10" fmla="*/ 960699 h 960699"/>
              <a:gd name="connsiteX11" fmla="*/ 11312616 w 11609895"/>
              <a:gd name="connsiteY11" fmla="*/ 960699 h 960699"/>
              <a:gd name="connsiteX12" fmla="*/ 10946475 w 11609895"/>
              <a:gd name="connsiteY12" fmla="*/ 960699 h 960699"/>
              <a:gd name="connsiteX13" fmla="*/ 9985247 w 11609895"/>
              <a:gd name="connsiteY13" fmla="*/ 960699 h 960699"/>
              <a:gd name="connsiteX14" fmla="*/ 0 w 11609895"/>
              <a:gd name="connsiteY14" fmla="*/ 960699 h 96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09895" h="960699">
                <a:moveTo>
                  <a:pt x="0" y="0"/>
                </a:moveTo>
                <a:lnTo>
                  <a:pt x="10946475" y="0"/>
                </a:lnTo>
                <a:lnTo>
                  <a:pt x="11312616" y="0"/>
                </a:lnTo>
                <a:lnTo>
                  <a:pt x="11317288" y="0"/>
                </a:lnTo>
                <a:lnTo>
                  <a:pt x="11317288" y="471"/>
                </a:lnTo>
                <a:lnTo>
                  <a:pt x="11372528" y="6040"/>
                </a:lnTo>
                <a:cubicBezTo>
                  <a:pt x="11507993" y="33760"/>
                  <a:pt x="11609895" y="153619"/>
                  <a:pt x="11609895" y="297279"/>
                </a:cubicBezTo>
                <a:lnTo>
                  <a:pt x="11609895" y="663420"/>
                </a:lnTo>
                <a:lnTo>
                  <a:pt x="11609892" y="663435"/>
                </a:lnTo>
                <a:lnTo>
                  <a:pt x="11609892" y="960699"/>
                </a:lnTo>
                <a:lnTo>
                  <a:pt x="11317288" y="960699"/>
                </a:lnTo>
                <a:lnTo>
                  <a:pt x="11312616" y="960699"/>
                </a:lnTo>
                <a:lnTo>
                  <a:pt x="10946475" y="960699"/>
                </a:lnTo>
                <a:lnTo>
                  <a:pt x="9985247" y="960699"/>
                </a:lnTo>
                <a:lnTo>
                  <a:pt x="0" y="960699"/>
                </a:lnTo>
                <a:close/>
              </a:path>
            </a:pathLst>
          </a:custGeom>
          <a:gradFill>
            <a:gsLst>
              <a:gs pos="99000">
                <a:srgbClr val="EBC17A"/>
              </a:gs>
              <a:gs pos="0">
                <a:srgbClr val="F5DDB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D22B5D5F-67A7-DB40-A608-548A113C782F}"/>
              </a:ext>
            </a:extLst>
          </p:cNvPr>
          <p:cNvGrpSpPr/>
          <p:nvPr/>
        </p:nvGrpSpPr>
        <p:grpSpPr>
          <a:xfrm>
            <a:off x="864022" y="3648566"/>
            <a:ext cx="1708160" cy="2022942"/>
            <a:chOff x="864022" y="3648566"/>
            <a:chExt cx="1708160" cy="2022942"/>
          </a:xfrm>
        </p:grpSpPr>
        <p:cxnSp>
          <p:nvCxnSpPr>
            <p:cNvPr id="5" name="直接连接符 28">
              <a:extLst>
                <a:ext uri="{FF2B5EF4-FFF2-40B4-BE49-F238E27FC236}">
                  <a16:creationId xmlns:a16="http://schemas.microsoft.com/office/drawing/2014/main" xmlns="" id="{7CFC0AD9-EFDF-D948-A60C-B18C88B7D76A}"/>
                </a:ext>
              </a:extLst>
            </p:cNvPr>
            <p:cNvCxnSpPr/>
            <p:nvPr/>
          </p:nvCxnSpPr>
          <p:spPr>
            <a:xfrm>
              <a:off x="1481559" y="4127500"/>
              <a:ext cx="0" cy="77261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B794E77C-19EC-684A-AFA3-19AD9BC6FDEC}"/>
                </a:ext>
              </a:extLst>
            </p:cNvPr>
            <p:cNvSpPr/>
            <p:nvPr/>
          </p:nvSpPr>
          <p:spPr>
            <a:xfrm>
              <a:off x="1423685" y="4079787"/>
              <a:ext cx="115745" cy="11574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B824114D-CB9C-0245-B728-49D68D500EF9}"/>
                </a:ext>
              </a:extLst>
            </p:cNvPr>
            <p:cNvSpPr txBox="1"/>
            <p:nvPr/>
          </p:nvSpPr>
          <p:spPr>
            <a:xfrm>
              <a:off x="1134977" y="3648566"/>
              <a:ext cx="62709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DIN Alternate" panose="020B0500000000000000" pitchFamily="34" charset="0"/>
                </a:rPr>
                <a:t>2009</a:t>
              </a:r>
              <a:endParaRPr lang="zh-CN" altLang="en-US" dirty="0">
                <a:solidFill>
                  <a:srgbClr val="000000"/>
                </a:solidFill>
                <a:latin typeface="DIN Alternate" panose="020B0500000000000000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F17B7F78-6B93-9F41-92ED-628074906D71}"/>
                </a:ext>
              </a:extLst>
            </p:cNvPr>
            <p:cNvSpPr txBox="1"/>
            <p:nvPr/>
          </p:nvSpPr>
          <p:spPr>
            <a:xfrm>
              <a:off x="864022" y="4994399"/>
              <a:ext cx="1015663" cy="369332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创意内容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130C0601-F3FE-D14F-88A9-CDB17DBF1F94}"/>
                </a:ext>
              </a:extLst>
            </p:cNvPr>
            <p:cNvSpPr txBox="1"/>
            <p:nvPr/>
          </p:nvSpPr>
          <p:spPr>
            <a:xfrm>
              <a:off x="864022" y="5363731"/>
              <a:ext cx="1708160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sz="14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请输入文字进行描述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31FD65DB-B364-864A-A937-8F57B7492975}"/>
              </a:ext>
            </a:extLst>
          </p:cNvPr>
          <p:cNvGrpSpPr/>
          <p:nvPr/>
        </p:nvGrpSpPr>
        <p:grpSpPr>
          <a:xfrm>
            <a:off x="4387840" y="3648566"/>
            <a:ext cx="1708160" cy="2022942"/>
            <a:chOff x="4387840" y="3648566"/>
            <a:chExt cx="1708160" cy="202294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C726EA6B-F639-2C47-AAE8-8882DF77BA18}"/>
                </a:ext>
              </a:extLst>
            </p:cNvPr>
            <p:cNvGrpSpPr/>
            <p:nvPr/>
          </p:nvGrpSpPr>
          <p:grpSpPr>
            <a:xfrm>
              <a:off x="4876249" y="4079787"/>
              <a:ext cx="115745" cy="820323"/>
              <a:chOff x="1423685" y="3686087"/>
              <a:chExt cx="115745" cy="820323"/>
            </a:xfrm>
            <a:solidFill>
              <a:srgbClr val="000000"/>
            </a:solidFill>
          </p:grpSpPr>
          <p:cxnSp>
            <p:nvCxnSpPr>
              <p:cNvPr id="9" name="直接连接符 55">
                <a:extLst>
                  <a:ext uri="{FF2B5EF4-FFF2-40B4-BE49-F238E27FC236}">
                    <a16:creationId xmlns:a16="http://schemas.microsoft.com/office/drawing/2014/main" xmlns="" id="{77A4F71D-53C3-5D49-958E-8B844F3F3F6B}"/>
                  </a:ext>
                </a:extLst>
              </p:cNvPr>
              <p:cNvCxnSpPr/>
              <p:nvPr/>
            </p:nvCxnSpPr>
            <p:spPr>
              <a:xfrm>
                <a:off x="1481559" y="3733800"/>
                <a:ext cx="0" cy="77261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xmlns="" id="{EDFC2E07-F6E7-E644-AE94-103B3D2D15F1}"/>
                  </a:ext>
                </a:extLst>
              </p:cNvPr>
              <p:cNvSpPr/>
              <p:nvPr/>
            </p:nvSpPr>
            <p:spPr>
              <a:xfrm>
                <a:off x="1423685" y="3686087"/>
                <a:ext cx="115745" cy="115745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6A5EE1F7-7F5F-C947-B378-F0414B7E0EF9}"/>
                </a:ext>
              </a:extLst>
            </p:cNvPr>
            <p:cNvSpPr txBox="1"/>
            <p:nvPr/>
          </p:nvSpPr>
          <p:spPr>
            <a:xfrm>
              <a:off x="4585979" y="3648566"/>
              <a:ext cx="62709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DIN Alternate" panose="020B0500000000000000" pitchFamily="34" charset="0"/>
                </a:rPr>
                <a:t>2012</a:t>
              </a:r>
              <a:endParaRPr lang="zh-CN" altLang="en-US" dirty="0">
                <a:solidFill>
                  <a:srgbClr val="000000"/>
                </a:solidFill>
                <a:latin typeface="DIN Alternate" panose="020B0500000000000000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83F7AB38-5DEE-E049-B314-7544DA25320C}"/>
                </a:ext>
              </a:extLst>
            </p:cNvPr>
            <p:cNvSpPr txBox="1"/>
            <p:nvPr/>
          </p:nvSpPr>
          <p:spPr>
            <a:xfrm>
              <a:off x="4387840" y="4994399"/>
              <a:ext cx="1015663" cy="369332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创意内容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B4172D83-6E8A-AC40-AF68-A2FBF5D85ED6}"/>
                </a:ext>
              </a:extLst>
            </p:cNvPr>
            <p:cNvSpPr txBox="1"/>
            <p:nvPr/>
          </p:nvSpPr>
          <p:spPr>
            <a:xfrm>
              <a:off x="4387840" y="5363731"/>
              <a:ext cx="1708160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sz="14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请输入文字进行描述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xmlns="" id="{B016CA58-A876-DC4F-97FD-BE4D70926240}"/>
              </a:ext>
            </a:extLst>
          </p:cNvPr>
          <p:cNvGrpSpPr/>
          <p:nvPr/>
        </p:nvGrpSpPr>
        <p:grpSpPr>
          <a:xfrm>
            <a:off x="7911658" y="3648566"/>
            <a:ext cx="1708160" cy="2022942"/>
            <a:chOff x="7911658" y="3648566"/>
            <a:chExt cx="1708160" cy="202294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22A0E9BD-D25F-B943-9CC6-8C0A55EF2476}"/>
                </a:ext>
              </a:extLst>
            </p:cNvPr>
            <p:cNvGrpSpPr/>
            <p:nvPr/>
          </p:nvGrpSpPr>
          <p:grpSpPr>
            <a:xfrm>
              <a:off x="8328813" y="4079787"/>
              <a:ext cx="115745" cy="820323"/>
              <a:chOff x="1423685" y="3686087"/>
              <a:chExt cx="115745" cy="820323"/>
            </a:xfrm>
            <a:solidFill>
              <a:srgbClr val="000000"/>
            </a:solidFill>
          </p:grpSpPr>
          <p:cxnSp>
            <p:nvCxnSpPr>
              <p:cNvPr id="12" name="直接连接符 58">
                <a:extLst>
                  <a:ext uri="{FF2B5EF4-FFF2-40B4-BE49-F238E27FC236}">
                    <a16:creationId xmlns:a16="http://schemas.microsoft.com/office/drawing/2014/main" xmlns="" id="{8BC42779-2032-D04A-B619-41EEF79E05CD}"/>
                  </a:ext>
                </a:extLst>
              </p:cNvPr>
              <p:cNvCxnSpPr/>
              <p:nvPr/>
            </p:nvCxnSpPr>
            <p:spPr>
              <a:xfrm>
                <a:off x="1481559" y="3733800"/>
                <a:ext cx="0" cy="77261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xmlns="" id="{A04CCD49-110F-034E-B2B5-FD043C7195E1}"/>
                  </a:ext>
                </a:extLst>
              </p:cNvPr>
              <p:cNvSpPr/>
              <p:nvPr/>
            </p:nvSpPr>
            <p:spPr>
              <a:xfrm>
                <a:off x="1423685" y="3686087"/>
                <a:ext cx="115745" cy="115745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627FDA10-CB39-7C4D-BB6D-465FB173C19D}"/>
                </a:ext>
              </a:extLst>
            </p:cNvPr>
            <p:cNvSpPr txBox="1"/>
            <p:nvPr/>
          </p:nvSpPr>
          <p:spPr>
            <a:xfrm>
              <a:off x="8036981" y="3648566"/>
              <a:ext cx="62709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DIN Alternate" panose="020B0500000000000000" pitchFamily="34" charset="0"/>
                </a:rPr>
                <a:t>2018</a:t>
              </a:r>
              <a:endParaRPr lang="zh-CN" altLang="en-US" dirty="0">
                <a:solidFill>
                  <a:srgbClr val="000000"/>
                </a:solidFill>
                <a:latin typeface="DIN Alternate" panose="020B0500000000000000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45EC3846-885B-D143-9D6A-172CCA41C11A}"/>
                </a:ext>
              </a:extLst>
            </p:cNvPr>
            <p:cNvSpPr txBox="1"/>
            <p:nvPr/>
          </p:nvSpPr>
          <p:spPr>
            <a:xfrm>
              <a:off x="7911658" y="4994399"/>
              <a:ext cx="1015663" cy="369332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创意内容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9B250E70-22D1-0041-A723-A76DB675184E}"/>
                </a:ext>
              </a:extLst>
            </p:cNvPr>
            <p:cNvSpPr txBox="1"/>
            <p:nvPr/>
          </p:nvSpPr>
          <p:spPr>
            <a:xfrm>
              <a:off x="7911658" y="5363731"/>
              <a:ext cx="1708160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sz="14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请输入文字进行描述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xmlns="" id="{116E68E3-E0B8-4D41-92AC-ACFE5CBBCBFC}"/>
              </a:ext>
            </a:extLst>
          </p:cNvPr>
          <p:cNvGrpSpPr/>
          <p:nvPr/>
        </p:nvGrpSpPr>
        <p:grpSpPr>
          <a:xfrm>
            <a:off x="2680122" y="2142838"/>
            <a:ext cx="1708160" cy="1875060"/>
            <a:chOff x="2680122" y="2142838"/>
            <a:chExt cx="1708160" cy="187506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2FFF957-A687-0F48-8A00-5540C494386A}"/>
                </a:ext>
              </a:extLst>
            </p:cNvPr>
            <p:cNvGrpSpPr/>
            <p:nvPr/>
          </p:nvGrpSpPr>
          <p:grpSpPr>
            <a:xfrm flipV="1">
              <a:off x="3149967" y="2825880"/>
              <a:ext cx="115745" cy="820323"/>
              <a:chOff x="1423685" y="3686087"/>
              <a:chExt cx="115745" cy="820323"/>
            </a:xfrm>
            <a:solidFill>
              <a:srgbClr val="000000"/>
            </a:solidFill>
          </p:grpSpPr>
          <p:cxnSp>
            <p:nvCxnSpPr>
              <p:cNvPr id="15" name="直接连接符 61">
                <a:extLst>
                  <a:ext uri="{FF2B5EF4-FFF2-40B4-BE49-F238E27FC236}">
                    <a16:creationId xmlns:a16="http://schemas.microsoft.com/office/drawing/2014/main" xmlns="" id="{194A0E5E-1AA0-BE40-89D8-5336F793F7D8}"/>
                  </a:ext>
                </a:extLst>
              </p:cNvPr>
              <p:cNvCxnSpPr/>
              <p:nvPr/>
            </p:nvCxnSpPr>
            <p:spPr>
              <a:xfrm>
                <a:off x="1481559" y="3733800"/>
                <a:ext cx="0" cy="77261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xmlns="" id="{FD4F604F-5B17-E840-8F54-15C22629CFFF}"/>
                  </a:ext>
                </a:extLst>
              </p:cNvPr>
              <p:cNvSpPr/>
              <p:nvPr/>
            </p:nvSpPr>
            <p:spPr>
              <a:xfrm>
                <a:off x="1423685" y="3686087"/>
                <a:ext cx="115745" cy="115745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C048849F-E51E-5043-A49F-AC7E0F067CFD}"/>
                </a:ext>
              </a:extLst>
            </p:cNvPr>
            <p:cNvSpPr txBox="1"/>
            <p:nvPr/>
          </p:nvSpPr>
          <p:spPr>
            <a:xfrm>
              <a:off x="2861345" y="3648566"/>
              <a:ext cx="62709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DIN Alternate" panose="020B0500000000000000" pitchFamily="34" charset="0"/>
                </a:rPr>
                <a:t>2011</a:t>
              </a:r>
              <a:endParaRPr lang="zh-CN" altLang="en-US" dirty="0">
                <a:solidFill>
                  <a:srgbClr val="000000"/>
                </a:solidFill>
                <a:latin typeface="DIN Alternate" panose="020B0500000000000000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DF8F6F86-3F5B-BB4A-B83D-B704362CBC34}"/>
                </a:ext>
              </a:extLst>
            </p:cNvPr>
            <p:cNvSpPr txBox="1"/>
            <p:nvPr/>
          </p:nvSpPr>
          <p:spPr>
            <a:xfrm>
              <a:off x="2680122" y="2142838"/>
              <a:ext cx="1015663" cy="369332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创意内容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45D0B8C3-5570-FA4B-89BE-3835D4CC981A}"/>
                </a:ext>
              </a:extLst>
            </p:cNvPr>
            <p:cNvSpPr txBox="1"/>
            <p:nvPr/>
          </p:nvSpPr>
          <p:spPr>
            <a:xfrm>
              <a:off x="2680122" y="2512170"/>
              <a:ext cx="1708160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sz="14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请输入文字进行描述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70F2D7C7-A5A6-4F44-BF09-389E3264B7B8}"/>
              </a:ext>
            </a:extLst>
          </p:cNvPr>
          <p:cNvGrpSpPr/>
          <p:nvPr/>
        </p:nvGrpSpPr>
        <p:grpSpPr>
          <a:xfrm>
            <a:off x="6203940" y="2142838"/>
            <a:ext cx="1708160" cy="1875060"/>
            <a:chOff x="6203940" y="2142838"/>
            <a:chExt cx="1708160" cy="187506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72C8E8A3-839C-A148-A7BB-A3A77D706A47}"/>
                </a:ext>
              </a:extLst>
            </p:cNvPr>
            <p:cNvGrpSpPr/>
            <p:nvPr/>
          </p:nvGrpSpPr>
          <p:grpSpPr>
            <a:xfrm flipV="1">
              <a:off x="6602531" y="2825880"/>
              <a:ext cx="115745" cy="820323"/>
              <a:chOff x="1423685" y="3686087"/>
              <a:chExt cx="115745" cy="820323"/>
            </a:xfrm>
            <a:solidFill>
              <a:srgbClr val="000000"/>
            </a:solidFill>
          </p:grpSpPr>
          <p:cxnSp>
            <p:nvCxnSpPr>
              <p:cNvPr id="18" name="直接连接符 64">
                <a:extLst>
                  <a:ext uri="{FF2B5EF4-FFF2-40B4-BE49-F238E27FC236}">
                    <a16:creationId xmlns:a16="http://schemas.microsoft.com/office/drawing/2014/main" xmlns="" id="{F7C67E40-9228-FC4A-A24F-ADADA1D77C52}"/>
                  </a:ext>
                </a:extLst>
              </p:cNvPr>
              <p:cNvCxnSpPr/>
              <p:nvPr/>
            </p:nvCxnSpPr>
            <p:spPr>
              <a:xfrm>
                <a:off x="1481559" y="3733800"/>
                <a:ext cx="0" cy="77261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xmlns="" id="{194B64EC-3D02-6146-98F7-F76A45B9742C}"/>
                  </a:ext>
                </a:extLst>
              </p:cNvPr>
              <p:cNvSpPr/>
              <p:nvPr/>
            </p:nvSpPr>
            <p:spPr>
              <a:xfrm>
                <a:off x="1423685" y="3686087"/>
                <a:ext cx="115745" cy="115745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4D767ADF-D463-9E4C-95A3-CFE69E67DCD3}"/>
                </a:ext>
              </a:extLst>
            </p:cNvPr>
            <p:cNvSpPr txBox="1"/>
            <p:nvPr/>
          </p:nvSpPr>
          <p:spPr>
            <a:xfrm>
              <a:off x="6312347" y="3648566"/>
              <a:ext cx="62709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DIN Alternate" panose="020B0500000000000000" pitchFamily="34" charset="0"/>
                </a:rPr>
                <a:t>2014</a:t>
              </a:r>
              <a:endParaRPr lang="zh-CN" altLang="en-US" dirty="0">
                <a:solidFill>
                  <a:srgbClr val="000000"/>
                </a:solidFill>
                <a:latin typeface="DIN Alternate" panose="020B0500000000000000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367792E2-F475-9046-AA38-C0F376FFBECC}"/>
                </a:ext>
              </a:extLst>
            </p:cNvPr>
            <p:cNvSpPr txBox="1"/>
            <p:nvPr/>
          </p:nvSpPr>
          <p:spPr>
            <a:xfrm>
              <a:off x="6203940" y="2142838"/>
              <a:ext cx="1015663" cy="369332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创意内容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39AEBE88-A122-7C46-89B3-6190C590DBE0}"/>
                </a:ext>
              </a:extLst>
            </p:cNvPr>
            <p:cNvSpPr txBox="1"/>
            <p:nvPr/>
          </p:nvSpPr>
          <p:spPr>
            <a:xfrm>
              <a:off x="6203940" y="2512170"/>
              <a:ext cx="1708160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sz="14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请输入文字进行描述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030DA278-F05C-8B48-BFCB-52E7525408AD}"/>
              </a:ext>
            </a:extLst>
          </p:cNvPr>
          <p:cNvGrpSpPr/>
          <p:nvPr/>
        </p:nvGrpSpPr>
        <p:grpSpPr>
          <a:xfrm>
            <a:off x="9727758" y="2142838"/>
            <a:ext cx="1708160" cy="1875060"/>
            <a:chOff x="9727758" y="2142838"/>
            <a:chExt cx="1708160" cy="187506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74BE5188-8A27-EC4F-AB88-6362FB164443}"/>
                </a:ext>
              </a:extLst>
            </p:cNvPr>
            <p:cNvGrpSpPr/>
            <p:nvPr/>
          </p:nvGrpSpPr>
          <p:grpSpPr>
            <a:xfrm flipV="1">
              <a:off x="10055096" y="2825880"/>
              <a:ext cx="115745" cy="820323"/>
              <a:chOff x="1423685" y="3686087"/>
              <a:chExt cx="115745" cy="820323"/>
            </a:xfrm>
            <a:solidFill>
              <a:srgbClr val="000000"/>
            </a:solidFill>
          </p:grpSpPr>
          <p:cxnSp>
            <p:nvCxnSpPr>
              <p:cNvPr id="21" name="直接连接符 67">
                <a:extLst>
                  <a:ext uri="{FF2B5EF4-FFF2-40B4-BE49-F238E27FC236}">
                    <a16:creationId xmlns:a16="http://schemas.microsoft.com/office/drawing/2014/main" xmlns="" id="{36F721E8-B632-DD4D-BEDE-B77229ADD3F7}"/>
                  </a:ext>
                </a:extLst>
              </p:cNvPr>
              <p:cNvCxnSpPr/>
              <p:nvPr/>
            </p:nvCxnSpPr>
            <p:spPr>
              <a:xfrm>
                <a:off x="1481559" y="3733800"/>
                <a:ext cx="0" cy="77261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xmlns="" id="{8007F3FB-8AB4-0A47-9240-EB22098542FF}"/>
                  </a:ext>
                </a:extLst>
              </p:cNvPr>
              <p:cNvSpPr/>
              <p:nvPr/>
            </p:nvSpPr>
            <p:spPr>
              <a:xfrm>
                <a:off x="1423685" y="3686087"/>
                <a:ext cx="115745" cy="115745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C4DB3087-F8B0-164E-A940-0C93D5432D11}"/>
                </a:ext>
              </a:extLst>
            </p:cNvPr>
            <p:cNvSpPr txBox="1"/>
            <p:nvPr/>
          </p:nvSpPr>
          <p:spPr>
            <a:xfrm>
              <a:off x="9763349" y="3648566"/>
              <a:ext cx="62709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DIN Alternate" panose="020B0500000000000000" pitchFamily="34" charset="0"/>
                </a:rPr>
                <a:t>2019</a:t>
              </a:r>
              <a:endParaRPr lang="zh-CN" altLang="en-US" dirty="0">
                <a:solidFill>
                  <a:srgbClr val="000000"/>
                </a:solidFill>
                <a:latin typeface="DIN Alternate" panose="020B0500000000000000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C2E4A1CB-97E3-594B-BE51-B08F80C8B071}"/>
                </a:ext>
              </a:extLst>
            </p:cNvPr>
            <p:cNvSpPr txBox="1"/>
            <p:nvPr/>
          </p:nvSpPr>
          <p:spPr>
            <a:xfrm>
              <a:off x="9727758" y="2142838"/>
              <a:ext cx="1015663" cy="369332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创意内容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681FD999-A3E4-4B40-BBFB-973F6E21229F}"/>
                </a:ext>
              </a:extLst>
            </p:cNvPr>
            <p:cNvSpPr txBox="1"/>
            <p:nvPr/>
          </p:nvSpPr>
          <p:spPr>
            <a:xfrm>
              <a:off x="9727758" y="2512170"/>
              <a:ext cx="1708160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sz="1400" dirty="0"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请输入文字进行描述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DD03F969-DE27-2F4E-A9A8-7B3E8FC7A6E6}"/>
              </a:ext>
            </a:extLst>
          </p:cNvPr>
          <p:cNvGrpSpPr/>
          <p:nvPr/>
        </p:nvGrpSpPr>
        <p:grpSpPr>
          <a:xfrm>
            <a:off x="874713" y="657225"/>
            <a:ext cx="10498711" cy="523220"/>
            <a:chOff x="874713" y="538490"/>
            <a:chExt cx="10498711" cy="52322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72B35E48-DE79-0B4B-B4E2-0D7611FE88FB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27A223AF-E783-724A-8B65-CBCD542712AF}"/>
                </a:ext>
              </a:extLst>
            </p:cNvPr>
            <p:cNvSpPr/>
            <p:nvPr/>
          </p:nvSpPr>
          <p:spPr>
            <a:xfrm>
              <a:off x="1008692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公司团队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xmlns="" id="{CB492784-5321-E849-A56A-273C2D257C5E}"/>
                </a:ext>
              </a:extLst>
            </p:cNvPr>
            <p:cNvSpPr/>
            <p:nvPr/>
          </p:nvSpPr>
          <p:spPr>
            <a:xfrm>
              <a:off x="2629649" y="611308"/>
              <a:ext cx="16008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COMPANY TEAM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F7A3AD9C-1D39-114B-8288-BDB3DDFE9119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01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xmlns="" id="{5969ECD1-1C9C-2343-B465-F7BB83D6005F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949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F8B949C3-C751-D540-83EF-00842C2C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B3C6488-3D0B-C74B-AC9A-B8C795F3EADD}"/>
              </a:ext>
            </a:extLst>
          </p:cNvPr>
          <p:cNvSpPr/>
          <p:nvPr/>
        </p:nvSpPr>
        <p:spPr>
          <a:xfrm>
            <a:off x="0" y="0"/>
            <a:ext cx="12169744" cy="6858000"/>
          </a:xfrm>
          <a:prstGeom prst="rect">
            <a:avLst/>
          </a:prstGeom>
          <a:gradFill flip="none" rotWithShape="1">
            <a:gsLst>
              <a:gs pos="99000">
                <a:srgbClr val="000000"/>
              </a:gs>
              <a:gs pos="0">
                <a:srgbClr val="000000">
                  <a:alpha val="82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5EBCD54A-15FF-E443-9FF2-D8E6B6974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29388"/>
              </p:ext>
            </p:extLst>
          </p:nvPr>
        </p:nvGraphicFramePr>
        <p:xfrm>
          <a:off x="874713" y="2655234"/>
          <a:ext cx="10443525" cy="358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705">
                  <a:extLst>
                    <a:ext uri="{9D8B030D-6E8A-4147-A177-3AD203B41FA5}">
                      <a16:colId xmlns:a16="http://schemas.microsoft.com/office/drawing/2014/main" xmlns="" val="965708256"/>
                    </a:ext>
                  </a:extLst>
                </a:gridCol>
                <a:gridCol w="2088705">
                  <a:extLst>
                    <a:ext uri="{9D8B030D-6E8A-4147-A177-3AD203B41FA5}">
                      <a16:colId xmlns:a16="http://schemas.microsoft.com/office/drawing/2014/main" xmlns="" val="2531194389"/>
                    </a:ext>
                  </a:extLst>
                </a:gridCol>
                <a:gridCol w="2088705">
                  <a:extLst>
                    <a:ext uri="{9D8B030D-6E8A-4147-A177-3AD203B41FA5}">
                      <a16:colId xmlns:a16="http://schemas.microsoft.com/office/drawing/2014/main" xmlns="" val="2278109763"/>
                    </a:ext>
                  </a:extLst>
                </a:gridCol>
                <a:gridCol w="2088705">
                  <a:extLst>
                    <a:ext uri="{9D8B030D-6E8A-4147-A177-3AD203B41FA5}">
                      <a16:colId xmlns:a16="http://schemas.microsoft.com/office/drawing/2014/main" xmlns="" val="501227084"/>
                    </a:ext>
                  </a:extLst>
                </a:gridCol>
                <a:gridCol w="2088705">
                  <a:extLst>
                    <a:ext uri="{9D8B030D-6E8A-4147-A177-3AD203B41FA5}">
                      <a16:colId xmlns:a16="http://schemas.microsoft.com/office/drawing/2014/main" xmlns="" val="1607038894"/>
                    </a:ext>
                  </a:extLst>
                </a:gridCol>
              </a:tblGrid>
              <a:tr h="597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资金用途</a:t>
                      </a:r>
                      <a:r>
                        <a:rPr lang="en-US" altLang="zh-CN" sz="1400" b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01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C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1247.98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C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82.42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C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47.93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C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rgbClr val="EEC98A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14783.3</a:t>
                      </a:r>
                      <a:endParaRPr lang="zh-CN" altLang="en-US" sz="1400" b="0" dirty="0">
                        <a:solidFill>
                          <a:srgbClr val="EEC98A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EC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3693835"/>
                  </a:ext>
                </a:extLst>
              </a:tr>
              <a:tr h="597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资金用途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02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43.93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22.90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46.84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EEC98A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21478.5</a:t>
                      </a:r>
                      <a:endParaRPr lang="zh-CN" altLang="en-US" sz="1400" dirty="0">
                        <a:solidFill>
                          <a:srgbClr val="EEC98A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1539640"/>
                  </a:ext>
                </a:extLst>
              </a:tr>
              <a:tr h="597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资金用途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345.93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432.94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34.09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EEC98A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1488.6</a:t>
                      </a:r>
                      <a:endParaRPr lang="zh-CN" altLang="en-US" sz="1400" dirty="0">
                        <a:solidFill>
                          <a:srgbClr val="EEC98A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698232"/>
                  </a:ext>
                </a:extLst>
              </a:tr>
              <a:tr h="597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资金用途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04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453.09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125.23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432.93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EEC98A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21477.9</a:t>
                      </a:r>
                      <a:endParaRPr lang="zh-CN" altLang="en-US" sz="1400" dirty="0">
                        <a:solidFill>
                          <a:srgbClr val="EEC98A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2622630"/>
                  </a:ext>
                </a:extLst>
              </a:tr>
              <a:tr h="597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资金用途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34.95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48.59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39.93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EEC98A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54787.6</a:t>
                      </a:r>
                      <a:endParaRPr lang="zh-CN" altLang="en-US" sz="1400" dirty="0">
                        <a:solidFill>
                          <a:srgbClr val="EEC98A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9270512"/>
                  </a:ext>
                </a:extLst>
              </a:tr>
              <a:tr h="597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融资总计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C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332.09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C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34.39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C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439.03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C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EEC98A"/>
                          </a:solidFill>
                          <a:latin typeface="DIN Alternate" panose="020B0500000000000000" pitchFamily="34" charset="0"/>
                          <a:ea typeface="Microsoft YaHei" panose="020B0503020204020204" pitchFamily="34" charset="-122"/>
                        </a:rPr>
                        <a:t>2147.3</a:t>
                      </a:r>
                      <a:endParaRPr lang="zh-CN" altLang="en-US" sz="2400" b="1" dirty="0">
                        <a:solidFill>
                          <a:srgbClr val="EEC98A"/>
                        </a:solidFill>
                        <a:latin typeface="DIN Alternate" panose="020B0500000000000000" pitchFamily="34" charset="0"/>
                        <a:ea typeface="Microsoft YaHei" panose="020B0503020204020204" pitchFamily="34" charset="-122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EC9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409578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FC7562A-6F95-484A-8F79-532758BE4DF9}"/>
              </a:ext>
            </a:extLst>
          </p:cNvPr>
          <p:cNvSpPr txBox="1"/>
          <p:nvPr/>
        </p:nvSpPr>
        <p:spPr>
          <a:xfrm>
            <a:off x="10432711" y="22734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单位：万元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14B6966C-31D1-0347-824D-1BCCB11D0FC6}"/>
              </a:ext>
            </a:extLst>
          </p:cNvPr>
          <p:cNvGrpSpPr/>
          <p:nvPr/>
        </p:nvGrpSpPr>
        <p:grpSpPr>
          <a:xfrm>
            <a:off x="805182" y="1578344"/>
            <a:ext cx="2158419" cy="867220"/>
            <a:chOff x="805182" y="1162734"/>
            <a:chExt cx="2158419" cy="86722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E2B1D8FC-96BA-2941-BD3C-D54B753AAFA5}"/>
                </a:ext>
              </a:extLst>
            </p:cNvPr>
            <p:cNvSpPr txBox="1"/>
            <p:nvPr/>
          </p:nvSpPr>
          <p:spPr>
            <a:xfrm>
              <a:off x="805184" y="1162734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600" b="1" dirty="0">
                  <a:gradFill>
                    <a:gsLst>
                      <a:gs pos="99000">
                        <a:srgbClr val="EBC17A"/>
                      </a:gs>
                      <a:gs pos="0">
                        <a:srgbClr val="F5DDB3"/>
                      </a:gs>
                    </a:gsLst>
                    <a:lin ang="2700000" scaled="1"/>
                  </a:gra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添加标题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71877F37-B9D2-C34C-9626-C48473933658}"/>
                </a:ext>
              </a:extLst>
            </p:cNvPr>
            <p:cNvSpPr txBox="1"/>
            <p:nvPr/>
          </p:nvSpPr>
          <p:spPr>
            <a:xfrm>
              <a:off x="805182" y="1783733"/>
              <a:ext cx="21584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" altLang="zh-CN" sz="1000" i="1" dirty="0">
                  <a:ln w="1270">
                    <a:noFill/>
                  </a:ln>
                  <a:solidFill>
                    <a:schemeClr val="bg1"/>
                  </a:solidFill>
                  <a:latin typeface="Avenir Medium Oblique" panose="02000503020000020003" pitchFamily="2" charset="0"/>
                </a:rPr>
                <a:t>EDUCATION</a:t>
              </a:r>
              <a:r>
                <a:rPr kumimoji="1" lang="en-US" altLang="zh-CN" sz="1000" i="1" dirty="0">
                  <a:ln w="1270">
                    <a:noFill/>
                  </a:ln>
                  <a:solidFill>
                    <a:schemeClr val="bg1"/>
                  </a:solidFill>
                  <a:latin typeface="Avenir Medium Oblique" panose="02000503020000020003" pitchFamily="2" charset="0"/>
                </a:rPr>
                <a:t>·</a:t>
              </a:r>
              <a:r>
                <a:rPr kumimoji="1" lang="en" altLang="zh-CN" sz="1000" i="1" dirty="0">
                  <a:ln w="1270">
                    <a:noFill/>
                  </a:ln>
                  <a:solidFill>
                    <a:schemeClr val="bg1"/>
                  </a:solidFill>
                  <a:latin typeface="Avenir Medium Oblique" panose="02000503020000020003" pitchFamily="2" charset="0"/>
                </a:rPr>
                <a:t>FINANCING PLAN</a:t>
              </a:r>
              <a:endParaRPr kumimoji="1" lang="zh-CN" altLang="en-US" sz="1000" i="1" dirty="0">
                <a:ln w="1270">
                  <a:noFill/>
                </a:ln>
                <a:solidFill>
                  <a:schemeClr val="bg1"/>
                </a:solidFill>
                <a:latin typeface="Avenir Medium Oblique" panose="02000503020000020003" pitchFamily="2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B7D9972C-0DBA-934A-99E6-A14BA44C6887}"/>
              </a:ext>
            </a:extLst>
          </p:cNvPr>
          <p:cNvGrpSpPr/>
          <p:nvPr/>
        </p:nvGrpSpPr>
        <p:grpSpPr>
          <a:xfrm>
            <a:off x="874713" y="657225"/>
            <a:ext cx="10498711" cy="523220"/>
            <a:chOff x="874713" y="538490"/>
            <a:chExt cx="10498711" cy="52322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7402EC04-568D-FF42-AA4E-9399EE565BC9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446E85B-724D-1C41-AD06-C96DB40C2443}"/>
                </a:ext>
              </a:extLst>
            </p:cNvPr>
            <p:cNvSpPr/>
            <p:nvPr/>
          </p:nvSpPr>
          <p:spPr>
            <a:xfrm>
              <a:off x="1008692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公司团队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CCD91A44-BB0C-D241-9D1C-F81F2B1CDD73}"/>
                </a:ext>
              </a:extLst>
            </p:cNvPr>
            <p:cNvSpPr/>
            <p:nvPr/>
          </p:nvSpPr>
          <p:spPr>
            <a:xfrm>
              <a:off x="2629649" y="611308"/>
              <a:ext cx="16008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COMPANY TEAM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1DB1013B-71AB-4646-B61D-D13C06556B3B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01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xmlns="" id="{892F5621-670C-8047-9793-62ADEF53E9B3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14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形 10">
            <a:extLst>
              <a:ext uri="{FF2B5EF4-FFF2-40B4-BE49-F238E27FC236}">
                <a16:creationId xmlns:a16="http://schemas.microsoft.com/office/drawing/2014/main" xmlns="" id="{B14CB067-02A5-324E-A054-C2991AE31C7D}"/>
              </a:ext>
            </a:extLst>
          </p:cNvPr>
          <p:cNvGrpSpPr/>
          <p:nvPr/>
        </p:nvGrpSpPr>
        <p:grpSpPr>
          <a:xfrm>
            <a:off x="1153824" y="2762733"/>
            <a:ext cx="1317674" cy="1317674"/>
            <a:chOff x="3058269" y="438267"/>
            <a:chExt cx="884506" cy="884506"/>
          </a:xfrm>
        </p:grpSpPr>
        <p:sp>
          <p:nvSpPr>
            <p:cNvPr id="3" name="任意形状 2">
              <a:extLst>
                <a:ext uri="{FF2B5EF4-FFF2-40B4-BE49-F238E27FC236}">
                  <a16:creationId xmlns:a16="http://schemas.microsoft.com/office/drawing/2014/main" xmlns="" id="{005ABAC4-8C4B-1940-8AB6-CE533F3A7EB3}"/>
                </a:ext>
              </a:extLst>
            </p:cNvPr>
            <p:cNvSpPr/>
            <p:nvPr/>
          </p:nvSpPr>
          <p:spPr>
            <a:xfrm>
              <a:off x="3058269" y="438267"/>
              <a:ext cx="884506" cy="884506"/>
            </a:xfrm>
            <a:custGeom>
              <a:avLst/>
              <a:gdLst>
                <a:gd name="connsiteX0" fmla="*/ 0 w 884506"/>
                <a:gd name="connsiteY0" fmla="*/ 0 h 884506"/>
                <a:gd name="connsiteX1" fmla="*/ 884506 w 884506"/>
                <a:gd name="connsiteY1" fmla="*/ 0 h 884506"/>
                <a:gd name="connsiteX2" fmla="*/ 884506 w 884506"/>
                <a:gd name="connsiteY2" fmla="*/ 884506 h 884506"/>
                <a:gd name="connsiteX3" fmla="*/ 0 w 884506"/>
                <a:gd name="connsiteY3" fmla="*/ 884506 h 8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506" h="884506">
                  <a:moveTo>
                    <a:pt x="0" y="0"/>
                  </a:moveTo>
                  <a:lnTo>
                    <a:pt x="884506" y="0"/>
                  </a:lnTo>
                  <a:lnTo>
                    <a:pt x="884506" y="884506"/>
                  </a:lnTo>
                  <a:lnTo>
                    <a:pt x="0" y="884506"/>
                  </a:lnTo>
                  <a:close/>
                </a:path>
              </a:pathLst>
            </a:custGeom>
            <a:noFill/>
            <a:ln w="730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任意形状 3">
              <a:extLst>
                <a:ext uri="{FF2B5EF4-FFF2-40B4-BE49-F238E27FC236}">
                  <a16:creationId xmlns:a16="http://schemas.microsoft.com/office/drawing/2014/main" xmlns="" id="{D9280449-8C82-DD48-BA45-86FE8E99F6EC}"/>
                </a:ext>
              </a:extLst>
            </p:cNvPr>
            <p:cNvSpPr/>
            <p:nvPr/>
          </p:nvSpPr>
          <p:spPr>
            <a:xfrm>
              <a:off x="3168832" y="548830"/>
              <a:ext cx="663379" cy="331689"/>
            </a:xfrm>
            <a:custGeom>
              <a:avLst/>
              <a:gdLst>
                <a:gd name="connsiteX0" fmla="*/ 0 w 663379"/>
                <a:gd name="connsiteY0" fmla="*/ 331690 h 331689"/>
                <a:gd name="connsiteX1" fmla="*/ 36854 w 663379"/>
                <a:gd name="connsiteY1" fmla="*/ 331690 h 331689"/>
                <a:gd name="connsiteX2" fmla="*/ 331690 w 663379"/>
                <a:gd name="connsiteY2" fmla="*/ 0 h 331689"/>
                <a:gd name="connsiteX3" fmla="*/ 331690 w 663379"/>
                <a:gd name="connsiteY3" fmla="*/ 36854 h 331689"/>
                <a:gd name="connsiteX4" fmla="*/ 626525 w 663379"/>
                <a:gd name="connsiteY4" fmla="*/ 331690 h 331689"/>
                <a:gd name="connsiteX5" fmla="*/ 663380 w 663379"/>
                <a:gd name="connsiteY5" fmla="*/ 331690 h 331689"/>
                <a:gd name="connsiteX6" fmla="*/ 95821 w 663379"/>
                <a:gd name="connsiteY6" fmla="*/ 95821 h 331689"/>
                <a:gd name="connsiteX7" fmla="*/ 121620 w 663379"/>
                <a:gd name="connsiteY7" fmla="*/ 121620 h 331689"/>
                <a:gd name="connsiteX8" fmla="*/ 567558 w 663379"/>
                <a:gd name="connsiteY8" fmla="*/ 95821 h 331689"/>
                <a:gd name="connsiteX9" fmla="*/ 541760 w 663379"/>
                <a:gd name="connsiteY9" fmla="*/ 121620 h 33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3379" h="331689">
                  <a:moveTo>
                    <a:pt x="0" y="331690"/>
                  </a:moveTo>
                  <a:lnTo>
                    <a:pt x="36854" y="331690"/>
                  </a:lnTo>
                  <a:moveTo>
                    <a:pt x="331690" y="0"/>
                  </a:moveTo>
                  <a:lnTo>
                    <a:pt x="331690" y="36854"/>
                  </a:lnTo>
                  <a:moveTo>
                    <a:pt x="626525" y="331690"/>
                  </a:moveTo>
                  <a:lnTo>
                    <a:pt x="663380" y="331690"/>
                  </a:lnTo>
                  <a:moveTo>
                    <a:pt x="95821" y="95821"/>
                  </a:moveTo>
                  <a:lnTo>
                    <a:pt x="121620" y="121620"/>
                  </a:lnTo>
                  <a:moveTo>
                    <a:pt x="567558" y="95821"/>
                  </a:moveTo>
                  <a:lnTo>
                    <a:pt x="541760" y="121620"/>
                  </a:lnTo>
                </a:path>
              </a:pathLst>
            </a:custGeom>
            <a:noFill/>
            <a:ln w="730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xmlns="" id="{617D3A7C-9402-3B42-B409-987E66FB70D3}"/>
                </a:ext>
              </a:extLst>
            </p:cNvPr>
            <p:cNvSpPr/>
            <p:nvPr/>
          </p:nvSpPr>
          <p:spPr>
            <a:xfrm>
              <a:off x="3316239" y="696237"/>
              <a:ext cx="368565" cy="515972"/>
            </a:xfrm>
            <a:custGeom>
              <a:avLst/>
              <a:gdLst>
                <a:gd name="connsiteX0" fmla="*/ 73720 w 368565"/>
                <a:gd name="connsiteY0" fmla="*/ 331701 h 515972"/>
                <a:gd name="connsiteX1" fmla="*/ 36865 w 368565"/>
                <a:gd name="connsiteY1" fmla="*/ 73720 h 515972"/>
                <a:gd name="connsiteX2" fmla="*/ 294846 w 368565"/>
                <a:gd name="connsiteY2" fmla="*/ 36865 h 515972"/>
                <a:gd name="connsiteX3" fmla="*/ 331701 w 368565"/>
                <a:gd name="connsiteY3" fmla="*/ 294846 h 515972"/>
                <a:gd name="connsiteX4" fmla="*/ 294846 w 368565"/>
                <a:gd name="connsiteY4" fmla="*/ 331701 h 515972"/>
                <a:gd name="connsiteX5" fmla="*/ 257992 w 368565"/>
                <a:gd name="connsiteY5" fmla="*/ 442264 h 515972"/>
                <a:gd name="connsiteX6" fmla="*/ 184283 w 368565"/>
                <a:gd name="connsiteY6" fmla="*/ 515973 h 515972"/>
                <a:gd name="connsiteX7" fmla="*/ 110574 w 368565"/>
                <a:gd name="connsiteY7" fmla="*/ 442264 h 515972"/>
                <a:gd name="connsiteX8" fmla="*/ 73720 w 368565"/>
                <a:gd name="connsiteY8" fmla="*/ 331701 h 5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565" h="515972">
                  <a:moveTo>
                    <a:pt x="73720" y="331701"/>
                  </a:moveTo>
                  <a:cubicBezTo>
                    <a:pt x="-7697" y="270638"/>
                    <a:pt x="-24197" y="155136"/>
                    <a:pt x="36865" y="73720"/>
                  </a:cubicBezTo>
                  <a:cubicBezTo>
                    <a:pt x="97928" y="-7697"/>
                    <a:pt x="213430" y="-24197"/>
                    <a:pt x="294846" y="36865"/>
                  </a:cubicBezTo>
                  <a:cubicBezTo>
                    <a:pt x="376263" y="97928"/>
                    <a:pt x="392763" y="213430"/>
                    <a:pt x="331701" y="294846"/>
                  </a:cubicBezTo>
                  <a:cubicBezTo>
                    <a:pt x="321224" y="308815"/>
                    <a:pt x="308815" y="321224"/>
                    <a:pt x="294846" y="331701"/>
                  </a:cubicBezTo>
                  <a:cubicBezTo>
                    <a:pt x="265663" y="360588"/>
                    <a:pt x="251978" y="401644"/>
                    <a:pt x="257992" y="442264"/>
                  </a:cubicBezTo>
                  <a:cubicBezTo>
                    <a:pt x="257992" y="482972"/>
                    <a:pt x="224991" y="515973"/>
                    <a:pt x="184283" y="515973"/>
                  </a:cubicBezTo>
                  <a:cubicBezTo>
                    <a:pt x="143575" y="515973"/>
                    <a:pt x="110574" y="482972"/>
                    <a:pt x="110574" y="442264"/>
                  </a:cubicBezTo>
                  <a:cubicBezTo>
                    <a:pt x="116588" y="401644"/>
                    <a:pt x="102902" y="360588"/>
                    <a:pt x="73720" y="331701"/>
                  </a:cubicBezTo>
                </a:path>
              </a:pathLst>
            </a:custGeom>
            <a:noFill/>
            <a:ln w="730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形状 5">
              <a:extLst>
                <a:ext uri="{FF2B5EF4-FFF2-40B4-BE49-F238E27FC236}">
                  <a16:creationId xmlns:a16="http://schemas.microsoft.com/office/drawing/2014/main" xmlns="" id="{FBF3A241-BD6F-4A4E-BE95-662947EDEFD3}"/>
                </a:ext>
              </a:extLst>
            </p:cNvPr>
            <p:cNvSpPr/>
            <p:nvPr/>
          </p:nvSpPr>
          <p:spPr>
            <a:xfrm>
              <a:off x="3415756" y="1064792"/>
              <a:ext cx="169530" cy="36854"/>
            </a:xfrm>
            <a:custGeom>
              <a:avLst/>
              <a:gdLst>
                <a:gd name="connsiteX0" fmla="*/ 0 w 169530"/>
                <a:gd name="connsiteY0" fmla="*/ 0 h 36854"/>
                <a:gd name="connsiteX1" fmla="*/ 169530 w 169530"/>
                <a:gd name="connsiteY1" fmla="*/ 0 h 3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9530" h="36854">
                  <a:moveTo>
                    <a:pt x="0" y="0"/>
                  </a:moveTo>
                  <a:lnTo>
                    <a:pt x="169530" y="0"/>
                  </a:lnTo>
                </a:path>
              </a:pathLst>
            </a:custGeom>
            <a:ln w="730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B91E868E-5DBD-1D47-8C33-645FC861757C}"/>
              </a:ext>
            </a:extLst>
          </p:cNvPr>
          <p:cNvGrpSpPr/>
          <p:nvPr/>
        </p:nvGrpSpPr>
        <p:grpSpPr>
          <a:xfrm rot="21174135">
            <a:off x="7389726" y="-660760"/>
            <a:ext cx="7562295" cy="7780658"/>
            <a:chOff x="5526471" y="0"/>
            <a:chExt cx="6665528" cy="6857997"/>
          </a:xfrm>
        </p:grpSpPr>
        <p:sp>
          <p:nvSpPr>
            <p:cNvPr id="8" name="矩形 18">
              <a:extLst>
                <a:ext uri="{FF2B5EF4-FFF2-40B4-BE49-F238E27FC236}">
                  <a16:creationId xmlns:a16="http://schemas.microsoft.com/office/drawing/2014/main" xmlns="" id="{3F351DA5-CDE0-F54A-BC28-8B6714EE42C7}"/>
                </a:ext>
              </a:extLst>
            </p:cNvPr>
            <p:cNvSpPr/>
            <p:nvPr/>
          </p:nvSpPr>
          <p:spPr>
            <a:xfrm>
              <a:off x="6475596" y="0"/>
              <a:ext cx="5716403" cy="4445540"/>
            </a:xfrm>
            <a:custGeom>
              <a:avLst/>
              <a:gdLst>
                <a:gd name="connsiteX0" fmla="*/ 0 w 4130671"/>
                <a:gd name="connsiteY0" fmla="*/ 0 h 4445540"/>
                <a:gd name="connsiteX1" fmla="*/ 4130671 w 4130671"/>
                <a:gd name="connsiteY1" fmla="*/ 0 h 4445540"/>
                <a:gd name="connsiteX2" fmla="*/ 4130671 w 4130671"/>
                <a:gd name="connsiteY2" fmla="*/ 4445540 h 4445540"/>
                <a:gd name="connsiteX3" fmla="*/ 0 w 4130671"/>
                <a:gd name="connsiteY3" fmla="*/ 4445540 h 4445540"/>
                <a:gd name="connsiteX4" fmla="*/ 0 w 4130671"/>
                <a:gd name="connsiteY4" fmla="*/ 0 h 4445540"/>
                <a:gd name="connsiteX0" fmla="*/ 1585732 w 5716403"/>
                <a:gd name="connsiteY0" fmla="*/ 0 h 4445540"/>
                <a:gd name="connsiteX1" fmla="*/ 5716403 w 5716403"/>
                <a:gd name="connsiteY1" fmla="*/ 0 h 4445540"/>
                <a:gd name="connsiteX2" fmla="*/ 5716403 w 5716403"/>
                <a:gd name="connsiteY2" fmla="*/ 4445540 h 4445540"/>
                <a:gd name="connsiteX3" fmla="*/ 0 w 5716403"/>
                <a:gd name="connsiteY3" fmla="*/ 4433965 h 4445540"/>
                <a:gd name="connsiteX4" fmla="*/ 1585732 w 5716403"/>
                <a:gd name="connsiteY4" fmla="*/ 0 h 444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6403" h="4445540">
                  <a:moveTo>
                    <a:pt x="1585732" y="0"/>
                  </a:moveTo>
                  <a:lnTo>
                    <a:pt x="5716403" y="0"/>
                  </a:lnTo>
                  <a:lnTo>
                    <a:pt x="5716403" y="4445540"/>
                  </a:lnTo>
                  <a:lnTo>
                    <a:pt x="0" y="4433965"/>
                  </a:lnTo>
                  <a:lnTo>
                    <a:pt x="1585732" y="0"/>
                  </a:lnTo>
                  <a:close/>
                </a:path>
              </a:pathLst>
            </a:custGeom>
            <a:gradFill>
              <a:gsLst>
                <a:gs pos="100000">
                  <a:srgbClr val="EBC17A"/>
                </a:gs>
                <a:gs pos="0">
                  <a:srgbClr val="F5DDB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19">
              <a:extLst>
                <a:ext uri="{FF2B5EF4-FFF2-40B4-BE49-F238E27FC236}">
                  <a16:creationId xmlns:a16="http://schemas.microsoft.com/office/drawing/2014/main" xmlns="" id="{CAA0BC85-BC9D-B245-BE08-ED2151502713}"/>
                </a:ext>
              </a:extLst>
            </p:cNvPr>
            <p:cNvSpPr/>
            <p:nvPr/>
          </p:nvSpPr>
          <p:spPr>
            <a:xfrm flipV="1">
              <a:off x="5526471" y="4430789"/>
              <a:ext cx="6665527" cy="2427208"/>
            </a:xfrm>
            <a:custGeom>
              <a:avLst/>
              <a:gdLst>
                <a:gd name="connsiteX0" fmla="*/ 0 w 4130671"/>
                <a:gd name="connsiteY0" fmla="*/ 0 h 2412458"/>
                <a:gd name="connsiteX1" fmla="*/ 4130671 w 4130671"/>
                <a:gd name="connsiteY1" fmla="*/ 0 h 2412458"/>
                <a:gd name="connsiteX2" fmla="*/ 4130671 w 4130671"/>
                <a:gd name="connsiteY2" fmla="*/ 2412458 h 2412458"/>
                <a:gd name="connsiteX3" fmla="*/ 0 w 4130671"/>
                <a:gd name="connsiteY3" fmla="*/ 2412458 h 2412458"/>
                <a:gd name="connsiteX4" fmla="*/ 0 w 4130671"/>
                <a:gd name="connsiteY4" fmla="*/ 0 h 2412458"/>
                <a:gd name="connsiteX0" fmla="*/ 1608881 w 5739552"/>
                <a:gd name="connsiteY0" fmla="*/ 0 h 2424033"/>
                <a:gd name="connsiteX1" fmla="*/ 5739552 w 5739552"/>
                <a:gd name="connsiteY1" fmla="*/ 0 h 2424033"/>
                <a:gd name="connsiteX2" fmla="*/ 5739552 w 5739552"/>
                <a:gd name="connsiteY2" fmla="*/ 2412458 h 2424033"/>
                <a:gd name="connsiteX3" fmla="*/ 0 w 5739552"/>
                <a:gd name="connsiteY3" fmla="*/ 2424033 h 2424033"/>
                <a:gd name="connsiteX4" fmla="*/ 1608881 w 5739552"/>
                <a:gd name="connsiteY4" fmla="*/ 0 h 2424033"/>
                <a:gd name="connsiteX0" fmla="*/ 0 w 6665527"/>
                <a:gd name="connsiteY0" fmla="*/ 0 h 2424033"/>
                <a:gd name="connsiteX1" fmla="*/ 6665527 w 6665527"/>
                <a:gd name="connsiteY1" fmla="*/ 0 h 2424033"/>
                <a:gd name="connsiteX2" fmla="*/ 6665527 w 6665527"/>
                <a:gd name="connsiteY2" fmla="*/ 2412458 h 2424033"/>
                <a:gd name="connsiteX3" fmla="*/ 925975 w 6665527"/>
                <a:gd name="connsiteY3" fmla="*/ 2424033 h 2424033"/>
                <a:gd name="connsiteX4" fmla="*/ 0 w 6665527"/>
                <a:gd name="connsiteY4" fmla="*/ 0 h 2424033"/>
                <a:gd name="connsiteX0" fmla="*/ 0 w 6665527"/>
                <a:gd name="connsiteY0" fmla="*/ 0 h 2424033"/>
                <a:gd name="connsiteX1" fmla="*/ 6665527 w 6665527"/>
                <a:gd name="connsiteY1" fmla="*/ 0 h 2424033"/>
                <a:gd name="connsiteX2" fmla="*/ 6665527 w 6665527"/>
                <a:gd name="connsiteY2" fmla="*/ 2412458 h 2424033"/>
                <a:gd name="connsiteX3" fmla="*/ 960699 w 6665527"/>
                <a:gd name="connsiteY3" fmla="*/ 2424033 h 2424033"/>
                <a:gd name="connsiteX4" fmla="*/ 0 w 6665527"/>
                <a:gd name="connsiteY4" fmla="*/ 0 h 2424033"/>
                <a:gd name="connsiteX0" fmla="*/ 0 w 6665527"/>
                <a:gd name="connsiteY0" fmla="*/ 0 h 2427208"/>
                <a:gd name="connsiteX1" fmla="*/ 6665527 w 6665527"/>
                <a:gd name="connsiteY1" fmla="*/ 0 h 2427208"/>
                <a:gd name="connsiteX2" fmla="*/ 6665527 w 6665527"/>
                <a:gd name="connsiteY2" fmla="*/ 2412458 h 2427208"/>
                <a:gd name="connsiteX3" fmla="*/ 957524 w 6665527"/>
                <a:gd name="connsiteY3" fmla="*/ 2427208 h 2427208"/>
                <a:gd name="connsiteX4" fmla="*/ 0 w 6665527"/>
                <a:gd name="connsiteY4" fmla="*/ 0 h 242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5527" h="2427208">
                  <a:moveTo>
                    <a:pt x="0" y="0"/>
                  </a:moveTo>
                  <a:lnTo>
                    <a:pt x="6665527" y="0"/>
                  </a:lnTo>
                  <a:lnTo>
                    <a:pt x="6665527" y="2412458"/>
                  </a:lnTo>
                  <a:lnTo>
                    <a:pt x="957524" y="2427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1CA2ABD3-7377-8549-BC7F-8DD276CFA68B}"/>
              </a:ext>
            </a:extLst>
          </p:cNvPr>
          <p:cNvGrpSpPr/>
          <p:nvPr/>
        </p:nvGrpSpPr>
        <p:grpSpPr>
          <a:xfrm>
            <a:off x="2785408" y="2060412"/>
            <a:ext cx="4773730" cy="2296994"/>
            <a:chOff x="874712" y="2060413"/>
            <a:chExt cx="4773730" cy="229699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84017B87-9BD7-7747-9ED4-54EBC2C469A9}"/>
                </a:ext>
              </a:extLst>
            </p:cNvPr>
            <p:cNvSpPr txBox="1"/>
            <p:nvPr/>
          </p:nvSpPr>
          <p:spPr>
            <a:xfrm>
              <a:off x="874714" y="2060413"/>
              <a:ext cx="428835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gradFill>
                    <a:gsLst>
                      <a:gs pos="100000">
                        <a:srgbClr val="EEC98A"/>
                      </a:gs>
                      <a:gs pos="0">
                        <a:srgbClr val="EEC98A"/>
                      </a:gs>
                    </a:gsLst>
                    <a:lin ang="5400000" scaled="1"/>
                  </a:gra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NO.2</a:t>
              </a:r>
            </a:p>
            <a:p>
              <a:r>
                <a:rPr kumimoji="1" lang="zh-CN" altLang="en-US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项目介绍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303D0D99-1C7B-1446-8A83-BB83137A71AA}"/>
                </a:ext>
              </a:extLst>
            </p:cNvPr>
            <p:cNvSpPr txBox="1"/>
            <p:nvPr/>
          </p:nvSpPr>
          <p:spPr>
            <a:xfrm>
              <a:off x="874712" y="4080408"/>
              <a:ext cx="4773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EDUCATION</a:t>
              </a:r>
              <a:r>
                <a:rPr kumimoji="1" lang="en-US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·</a:t>
              </a:r>
              <a:r>
                <a:rPr kumimoji="1" lang="en" altLang="zh-CN" sz="1200" i="1" dirty="0">
                  <a:ln w="127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Medium Oblique" panose="02000503020000020003" pitchFamily="2" charset="0"/>
                </a:rPr>
                <a:t>FINANCING PLAN</a:t>
              </a:r>
              <a:endParaRPr kumimoji="1" lang="zh-CN" altLang="en-US" sz="1200" i="1" dirty="0">
                <a:ln w="127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venir Medium Oblique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85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xmlns="" id="{2E8E6EBB-4D6E-E241-8049-BC7BFE60D091}"/>
              </a:ext>
            </a:extLst>
          </p:cNvPr>
          <p:cNvGrpSpPr/>
          <p:nvPr/>
        </p:nvGrpSpPr>
        <p:grpSpPr>
          <a:xfrm>
            <a:off x="874713" y="2550597"/>
            <a:ext cx="3618491" cy="2162811"/>
            <a:chOff x="874713" y="2550597"/>
            <a:chExt cx="3618491" cy="216281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4F0F1967-1B3C-4D43-A9AE-86CC55327178}"/>
                </a:ext>
              </a:extLst>
            </p:cNvPr>
            <p:cNvSpPr txBox="1"/>
            <p:nvPr/>
          </p:nvSpPr>
          <p:spPr>
            <a:xfrm>
              <a:off x="874713" y="2550597"/>
              <a:ext cx="2954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我们是创意</a:t>
              </a:r>
              <a:endPara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内容的提供者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BB80EFAD-4A29-5B4D-B31B-57074AEEACD8}"/>
                </a:ext>
              </a:extLst>
            </p:cNvPr>
            <p:cNvSpPr/>
            <p:nvPr/>
          </p:nvSpPr>
          <p:spPr>
            <a:xfrm>
              <a:off x="874713" y="3974744"/>
              <a:ext cx="361849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优品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PPT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络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科技有限公司，是中国人气优质创意内容供给平台。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363034D4-199A-3E41-A345-D05859616713}"/>
              </a:ext>
            </a:extLst>
          </p:cNvPr>
          <p:cNvGrpSpPr/>
          <p:nvPr/>
        </p:nvGrpSpPr>
        <p:grpSpPr>
          <a:xfrm>
            <a:off x="5187204" y="1340345"/>
            <a:ext cx="5754688" cy="1432560"/>
            <a:chOff x="5687004" y="1422640"/>
            <a:chExt cx="5754688" cy="1432560"/>
          </a:xfrm>
        </p:grpSpPr>
        <p:sp>
          <p:nvSpPr>
            <p:cNvPr id="10" name="矩形: 剪去对角 13">
              <a:extLst>
                <a:ext uri="{FF2B5EF4-FFF2-40B4-BE49-F238E27FC236}">
                  <a16:creationId xmlns:a16="http://schemas.microsoft.com/office/drawing/2014/main" xmlns="" id="{C867BF34-1E02-674C-8388-021AF5A515A2}"/>
                </a:ext>
              </a:extLst>
            </p:cNvPr>
            <p:cNvSpPr/>
            <p:nvPr/>
          </p:nvSpPr>
          <p:spPr>
            <a:xfrm>
              <a:off x="5687004" y="1422640"/>
              <a:ext cx="5754688" cy="1432560"/>
            </a:xfrm>
            <a:prstGeom prst="snip2DiagRect">
              <a:avLst/>
            </a:prstGeom>
            <a:noFill/>
            <a:ln w="12700" cap="flat" cmpd="sng" algn="ctr">
              <a:solidFill>
                <a:srgbClr val="EEC98A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图形 51" descr="客户评价">
              <a:extLst>
                <a:ext uri="{FF2B5EF4-FFF2-40B4-BE49-F238E27FC236}">
                  <a16:creationId xmlns:a16="http://schemas.microsoft.com/office/drawing/2014/main" xmlns="" id="{402826ED-1E23-2D4A-9762-D840F3583620}"/>
                </a:ext>
              </a:extLst>
            </p:cNvPr>
            <p:cNvGrpSpPr/>
            <p:nvPr/>
          </p:nvGrpSpPr>
          <p:grpSpPr>
            <a:xfrm>
              <a:off x="5918713" y="1827910"/>
              <a:ext cx="622020" cy="622020"/>
              <a:chOff x="5638800" y="2971800"/>
              <a:chExt cx="914400" cy="914400"/>
            </a:xfr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</p:grpSpPr>
          <p:sp>
            <p:nvSpPr>
              <p:cNvPr id="16" name="任意多边形: 形状 19">
                <a:extLst>
                  <a:ext uri="{FF2B5EF4-FFF2-40B4-BE49-F238E27FC236}">
                    <a16:creationId xmlns:a16="http://schemas.microsoft.com/office/drawing/2014/main" xmlns="" id="{BEFC314D-41E5-5140-B20A-7072A99A8AD8}"/>
                  </a:ext>
                </a:extLst>
              </p:cNvPr>
              <p:cNvSpPr/>
              <p:nvPr/>
            </p:nvSpPr>
            <p:spPr>
              <a:xfrm>
                <a:off x="6224302" y="3436144"/>
                <a:ext cx="142875" cy="142875"/>
              </a:xfrm>
              <a:custGeom>
                <a:avLst/>
                <a:gdLst>
                  <a:gd name="connsiteX0" fmla="*/ 148209 w 142875"/>
                  <a:gd name="connsiteY0" fmla="*/ 74104 h 142875"/>
                  <a:gd name="connsiteX1" fmla="*/ 74105 w 142875"/>
                  <a:gd name="connsiteY1" fmla="*/ 148209 h 142875"/>
                  <a:gd name="connsiteX2" fmla="*/ 0 w 142875"/>
                  <a:gd name="connsiteY2" fmla="*/ 74104 h 142875"/>
                  <a:gd name="connsiteX3" fmla="*/ 74105 w 142875"/>
                  <a:gd name="connsiteY3" fmla="*/ 0 h 142875"/>
                  <a:gd name="connsiteX4" fmla="*/ 148209 w 142875"/>
                  <a:gd name="connsiteY4" fmla="*/ 7410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8209" y="74104"/>
                    </a:moveTo>
                    <a:cubicBezTo>
                      <a:pt x="148209" y="115031"/>
                      <a:pt x="115031" y="148209"/>
                      <a:pt x="74105" y="148209"/>
                    </a:cubicBezTo>
                    <a:cubicBezTo>
                      <a:pt x="33178" y="148209"/>
                      <a:pt x="0" y="115031"/>
                      <a:pt x="0" y="74104"/>
                    </a:cubicBezTo>
                    <a:cubicBezTo>
                      <a:pt x="0" y="33178"/>
                      <a:pt x="33178" y="0"/>
                      <a:pt x="74105" y="0"/>
                    </a:cubicBezTo>
                    <a:cubicBezTo>
                      <a:pt x="115031" y="0"/>
                      <a:pt x="148209" y="33178"/>
                      <a:pt x="148209" y="74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20">
                <a:extLst>
                  <a:ext uri="{FF2B5EF4-FFF2-40B4-BE49-F238E27FC236}">
                    <a16:creationId xmlns:a16="http://schemas.microsoft.com/office/drawing/2014/main" xmlns="" id="{18D0349B-EC59-1F4B-9F20-E37994BD0319}"/>
                  </a:ext>
                </a:extLst>
              </p:cNvPr>
              <p:cNvSpPr/>
              <p:nvPr/>
            </p:nvSpPr>
            <p:spPr>
              <a:xfrm>
                <a:off x="5829110" y="3436144"/>
                <a:ext cx="142875" cy="142875"/>
              </a:xfrm>
              <a:custGeom>
                <a:avLst/>
                <a:gdLst>
                  <a:gd name="connsiteX0" fmla="*/ 148209 w 142875"/>
                  <a:gd name="connsiteY0" fmla="*/ 74104 h 142875"/>
                  <a:gd name="connsiteX1" fmla="*/ 74105 w 142875"/>
                  <a:gd name="connsiteY1" fmla="*/ 148209 h 142875"/>
                  <a:gd name="connsiteX2" fmla="*/ 0 w 142875"/>
                  <a:gd name="connsiteY2" fmla="*/ 74104 h 142875"/>
                  <a:gd name="connsiteX3" fmla="*/ 74105 w 142875"/>
                  <a:gd name="connsiteY3" fmla="*/ 0 h 142875"/>
                  <a:gd name="connsiteX4" fmla="*/ 148209 w 142875"/>
                  <a:gd name="connsiteY4" fmla="*/ 7410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8209" y="74104"/>
                    </a:moveTo>
                    <a:cubicBezTo>
                      <a:pt x="148209" y="115031"/>
                      <a:pt x="115031" y="148209"/>
                      <a:pt x="74105" y="148209"/>
                    </a:cubicBezTo>
                    <a:cubicBezTo>
                      <a:pt x="33178" y="148209"/>
                      <a:pt x="0" y="115031"/>
                      <a:pt x="0" y="74104"/>
                    </a:cubicBezTo>
                    <a:cubicBezTo>
                      <a:pt x="0" y="33178"/>
                      <a:pt x="33178" y="0"/>
                      <a:pt x="74105" y="0"/>
                    </a:cubicBezTo>
                    <a:cubicBezTo>
                      <a:pt x="115031" y="0"/>
                      <a:pt x="148209" y="33178"/>
                      <a:pt x="148209" y="74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21">
                <a:extLst>
                  <a:ext uri="{FF2B5EF4-FFF2-40B4-BE49-F238E27FC236}">
                    <a16:creationId xmlns:a16="http://schemas.microsoft.com/office/drawing/2014/main" xmlns="" id="{FB2EE26F-53C1-4049-8849-FD48EE2AAB34}"/>
                  </a:ext>
                </a:extLst>
              </p:cNvPr>
              <p:cNvSpPr/>
              <p:nvPr/>
            </p:nvSpPr>
            <p:spPr>
              <a:xfrm>
                <a:off x="6178296" y="3604450"/>
                <a:ext cx="266700" cy="142875"/>
              </a:xfrm>
              <a:custGeom>
                <a:avLst/>
                <a:gdLst>
                  <a:gd name="connsiteX0" fmla="*/ 253556 w 266700"/>
                  <a:gd name="connsiteY0" fmla="*/ 44101 h 142875"/>
                  <a:gd name="connsiteX1" fmla="*/ 181070 w 266700"/>
                  <a:gd name="connsiteY1" fmla="*/ 9526 h 142875"/>
                  <a:gd name="connsiteX2" fmla="*/ 120110 w 266700"/>
                  <a:gd name="connsiteY2" fmla="*/ 1 h 142875"/>
                  <a:gd name="connsiteX3" fmla="*/ 59246 w 266700"/>
                  <a:gd name="connsiteY3" fmla="*/ 9526 h 142875"/>
                  <a:gd name="connsiteX4" fmla="*/ 3429 w 266700"/>
                  <a:gd name="connsiteY4" fmla="*/ 33529 h 142875"/>
                  <a:gd name="connsiteX5" fmla="*/ 0 w 266700"/>
                  <a:gd name="connsiteY5" fmla="*/ 37434 h 142875"/>
                  <a:gd name="connsiteX6" fmla="*/ 76200 w 266700"/>
                  <a:gd name="connsiteY6" fmla="*/ 75534 h 142875"/>
                  <a:gd name="connsiteX7" fmla="*/ 104013 w 266700"/>
                  <a:gd name="connsiteY7" fmla="*/ 131446 h 142875"/>
                  <a:gd name="connsiteX8" fmla="*/ 104013 w 266700"/>
                  <a:gd name="connsiteY8" fmla="*/ 148400 h 142875"/>
                  <a:gd name="connsiteX9" fmla="*/ 268319 w 266700"/>
                  <a:gd name="connsiteY9" fmla="*/ 148400 h 142875"/>
                  <a:gd name="connsiteX10" fmla="*/ 268319 w 266700"/>
                  <a:gd name="connsiteY10" fmla="*/ 73819 h 142875"/>
                  <a:gd name="connsiteX11" fmla="*/ 253556 w 266700"/>
                  <a:gd name="connsiteY11" fmla="*/ 44101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6700" h="142875">
                    <a:moveTo>
                      <a:pt x="253556" y="44101"/>
                    </a:moveTo>
                    <a:cubicBezTo>
                      <a:pt x="232176" y="27474"/>
                      <a:pt x="207446" y="15679"/>
                      <a:pt x="181070" y="9526"/>
                    </a:cubicBezTo>
                    <a:cubicBezTo>
                      <a:pt x="161246" y="3734"/>
                      <a:pt x="140756" y="532"/>
                      <a:pt x="120110" y="1"/>
                    </a:cubicBezTo>
                    <a:cubicBezTo>
                      <a:pt x="99448" y="-46"/>
                      <a:pt x="78906" y="3169"/>
                      <a:pt x="59246" y="9526"/>
                    </a:cubicBezTo>
                    <a:cubicBezTo>
                      <a:pt x="39570" y="14764"/>
                      <a:pt x="20765" y="22851"/>
                      <a:pt x="3429" y="33529"/>
                    </a:cubicBezTo>
                    <a:lnTo>
                      <a:pt x="0" y="37434"/>
                    </a:lnTo>
                    <a:cubicBezTo>
                      <a:pt x="27693" y="44909"/>
                      <a:pt x="53604" y="57865"/>
                      <a:pt x="76200" y="75534"/>
                    </a:cubicBezTo>
                    <a:cubicBezTo>
                      <a:pt x="93960" y="88582"/>
                      <a:pt x="104321" y="109409"/>
                      <a:pt x="104013" y="131446"/>
                    </a:cubicBezTo>
                    <a:lnTo>
                      <a:pt x="104013" y="148400"/>
                    </a:lnTo>
                    <a:lnTo>
                      <a:pt x="268319" y="148400"/>
                    </a:lnTo>
                    <a:lnTo>
                      <a:pt x="268319" y="73819"/>
                    </a:lnTo>
                    <a:cubicBezTo>
                      <a:pt x="268644" y="62075"/>
                      <a:pt x="263111" y="50937"/>
                      <a:pt x="253556" y="44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22">
                <a:extLst>
                  <a:ext uri="{FF2B5EF4-FFF2-40B4-BE49-F238E27FC236}">
                    <a16:creationId xmlns:a16="http://schemas.microsoft.com/office/drawing/2014/main" xmlns="" id="{6BE151B9-DD3A-8142-B8ED-6EFCBFE76737}"/>
                  </a:ext>
                </a:extLst>
              </p:cNvPr>
              <p:cNvSpPr/>
              <p:nvPr/>
            </p:nvSpPr>
            <p:spPr>
              <a:xfrm>
                <a:off x="5754910" y="3604450"/>
                <a:ext cx="266700" cy="142875"/>
              </a:xfrm>
              <a:custGeom>
                <a:avLst/>
                <a:gdLst>
                  <a:gd name="connsiteX0" fmla="*/ 164687 w 266700"/>
                  <a:gd name="connsiteY0" fmla="*/ 131446 h 142875"/>
                  <a:gd name="connsiteX1" fmla="*/ 191453 w 266700"/>
                  <a:gd name="connsiteY1" fmla="*/ 76486 h 142875"/>
                  <a:gd name="connsiteX2" fmla="*/ 192500 w 266700"/>
                  <a:gd name="connsiteY2" fmla="*/ 75534 h 142875"/>
                  <a:gd name="connsiteX3" fmla="*/ 193739 w 266700"/>
                  <a:gd name="connsiteY3" fmla="*/ 74677 h 142875"/>
                  <a:gd name="connsiteX4" fmla="*/ 268700 w 266700"/>
                  <a:gd name="connsiteY4" fmla="*/ 37529 h 142875"/>
                  <a:gd name="connsiteX5" fmla="*/ 263271 w 266700"/>
                  <a:gd name="connsiteY5" fmla="*/ 31338 h 142875"/>
                  <a:gd name="connsiteX6" fmla="*/ 209169 w 266700"/>
                  <a:gd name="connsiteY6" fmla="*/ 9526 h 142875"/>
                  <a:gd name="connsiteX7" fmla="*/ 148304 w 266700"/>
                  <a:gd name="connsiteY7" fmla="*/ 1 h 142875"/>
                  <a:gd name="connsiteX8" fmla="*/ 87344 w 266700"/>
                  <a:gd name="connsiteY8" fmla="*/ 9526 h 142875"/>
                  <a:gd name="connsiteX9" fmla="*/ 14859 w 266700"/>
                  <a:gd name="connsiteY9" fmla="*/ 44101 h 142875"/>
                  <a:gd name="connsiteX10" fmla="*/ 0 w 266700"/>
                  <a:gd name="connsiteY10" fmla="*/ 73819 h 142875"/>
                  <a:gd name="connsiteX11" fmla="*/ 0 w 266700"/>
                  <a:gd name="connsiteY11" fmla="*/ 148400 h 142875"/>
                  <a:gd name="connsiteX12" fmla="*/ 164687 w 266700"/>
                  <a:gd name="connsiteY12" fmla="*/ 14840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6700" h="142875">
                    <a:moveTo>
                      <a:pt x="164687" y="131446"/>
                    </a:moveTo>
                    <a:cubicBezTo>
                      <a:pt x="164702" y="109990"/>
                      <a:pt x="174570" y="89728"/>
                      <a:pt x="191453" y="76486"/>
                    </a:cubicBezTo>
                    <a:lnTo>
                      <a:pt x="192500" y="75534"/>
                    </a:lnTo>
                    <a:lnTo>
                      <a:pt x="193739" y="74677"/>
                    </a:lnTo>
                    <a:cubicBezTo>
                      <a:pt x="216602" y="58406"/>
                      <a:pt x="241905" y="45867"/>
                      <a:pt x="268700" y="37529"/>
                    </a:cubicBezTo>
                    <a:cubicBezTo>
                      <a:pt x="266795" y="35529"/>
                      <a:pt x="264986" y="33433"/>
                      <a:pt x="263271" y="31338"/>
                    </a:cubicBezTo>
                    <a:cubicBezTo>
                      <a:pt x="246372" y="21520"/>
                      <a:pt x="228152" y="14175"/>
                      <a:pt x="209169" y="9526"/>
                    </a:cubicBezTo>
                    <a:cubicBezTo>
                      <a:pt x="189376" y="3742"/>
                      <a:pt x="168918" y="541"/>
                      <a:pt x="148304" y="1"/>
                    </a:cubicBezTo>
                    <a:cubicBezTo>
                      <a:pt x="127609" y="-53"/>
                      <a:pt x="107036" y="3162"/>
                      <a:pt x="87344" y="9526"/>
                    </a:cubicBezTo>
                    <a:cubicBezTo>
                      <a:pt x="61338" y="16700"/>
                      <a:pt x="36801" y="28404"/>
                      <a:pt x="14859" y="44101"/>
                    </a:cubicBezTo>
                    <a:cubicBezTo>
                      <a:pt x="5620" y="51212"/>
                      <a:pt x="146" y="62162"/>
                      <a:pt x="0" y="73819"/>
                    </a:cubicBezTo>
                    <a:lnTo>
                      <a:pt x="0" y="148400"/>
                    </a:lnTo>
                    <a:lnTo>
                      <a:pt x="164687" y="148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23">
                <a:extLst>
                  <a:ext uri="{FF2B5EF4-FFF2-40B4-BE49-F238E27FC236}">
                    <a16:creationId xmlns:a16="http://schemas.microsoft.com/office/drawing/2014/main" xmlns="" id="{F011F828-DB6B-F34E-ACF4-1BD77F4373C3}"/>
                  </a:ext>
                </a:extLst>
              </p:cNvPr>
              <p:cNvSpPr/>
              <p:nvPr/>
            </p:nvSpPr>
            <p:spPr>
              <a:xfrm>
                <a:off x="5952553" y="3662170"/>
                <a:ext cx="295275" cy="142875"/>
              </a:xfrm>
              <a:custGeom>
                <a:avLst/>
                <a:gdLst>
                  <a:gd name="connsiteX0" fmla="*/ 0 w 295275"/>
                  <a:gd name="connsiteY0" fmla="*/ 147830 h 142875"/>
                  <a:gd name="connsiteX1" fmla="*/ 0 w 295275"/>
                  <a:gd name="connsiteY1" fmla="*/ 73725 h 142875"/>
                  <a:gd name="connsiteX2" fmla="*/ 14859 w 295275"/>
                  <a:gd name="connsiteY2" fmla="*/ 44103 h 142875"/>
                  <a:gd name="connsiteX3" fmla="*/ 87344 w 295275"/>
                  <a:gd name="connsiteY3" fmla="*/ 9527 h 142875"/>
                  <a:gd name="connsiteX4" fmla="*/ 148209 w 295275"/>
                  <a:gd name="connsiteY4" fmla="*/ 2 h 142875"/>
                  <a:gd name="connsiteX5" fmla="*/ 209169 w 295275"/>
                  <a:gd name="connsiteY5" fmla="*/ 9527 h 142875"/>
                  <a:gd name="connsiteX6" fmla="*/ 281654 w 295275"/>
                  <a:gd name="connsiteY6" fmla="*/ 44103 h 142875"/>
                  <a:gd name="connsiteX7" fmla="*/ 296513 w 295275"/>
                  <a:gd name="connsiteY7" fmla="*/ 73725 h 142875"/>
                  <a:gd name="connsiteX8" fmla="*/ 296513 w 295275"/>
                  <a:gd name="connsiteY8" fmla="*/ 14783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275" h="142875">
                    <a:moveTo>
                      <a:pt x="0" y="147830"/>
                    </a:moveTo>
                    <a:lnTo>
                      <a:pt x="0" y="73725"/>
                    </a:lnTo>
                    <a:cubicBezTo>
                      <a:pt x="45" y="62070"/>
                      <a:pt x="5544" y="51107"/>
                      <a:pt x="14859" y="44103"/>
                    </a:cubicBezTo>
                    <a:cubicBezTo>
                      <a:pt x="36757" y="28332"/>
                      <a:pt x="61308" y="16621"/>
                      <a:pt x="87344" y="9527"/>
                    </a:cubicBezTo>
                    <a:cubicBezTo>
                      <a:pt x="106995" y="3128"/>
                      <a:pt x="127543" y="-88"/>
                      <a:pt x="148209" y="2"/>
                    </a:cubicBezTo>
                    <a:cubicBezTo>
                      <a:pt x="168859" y="487"/>
                      <a:pt x="189355" y="3690"/>
                      <a:pt x="209169" y="9527"/>
                    </a:cubicBezTo>
                    <a:cubicBezTo>
                      <a:pt x="235573" y="15599"/>
                      <a:pt x="260319" y="27402"/>
                      <a:pt x="281654" y="44103"/>
                    </a:cubicBezTo>
                    <a:cubicBezTo>
                      <a:pt x="291244" y="50876"/>
                      <a:pt x="296819" y="61990"/>
                      <a:pt x="296513" y="73725"/>
                    </a:cubicBezTo>
                    <a:lnTo>
                      <a:pt x="296513" y="14783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24">
                <a:extLst>
                  <a:ext uri="{FF2B5EF4-FFF2-40B4-BE49-F238E27FC236}">
                    <a16:creationId xmlns:a16="http://schemas.microsoft.com/office/drawing/2014/main" xmlns="" id="{C6BB08FA-E583-A64D-9E36-AA05352772C8}"/>
                  </a:ext>
                </a:extLst>
              </p:cNvPr>
              <p:cNvSpPr/>
              <p:nvPr/>
            </p:nvSpPr>
            <p:spPr>
              <a:xfrm>
                <a:off x="6026658" y="3493770"/>
                <a:ext cx="142875" cy="142875"/>
              </a:xfrm>
              <a:custGeom>
                <a:avLst/>
                <a:gdLst>
                  <a:gd name="connsiteX0" fmla="*/ 148209 w 142875"/>
                  <a:gd name="connsiteY0" fmla="*/ 74105 h 142875"/>
                  <a:gd name="connsiteX1" fmla="*/ 74105 w 142875"/>
                  <a:gd name="connsiteY1" fmla="*/ 148209 h 142875"/>
                  <a:gd name="connsiteX2" fmla="*/ 0 w 142875"/>
                  <a:gd name="connsiteY2" fmla="*/ 74105 h 142875"/>
                  <a:gd name="connsiteX3" fmla="*/ 74105 w 142875"/>
                  <a:gd name="connsiteY3" fmla="*/ 0 h 142875"/>
                  <a:gd name="connsiteX4" fmla="*/ 148209 w 142875"/>
                  <a:gd name="connsiteY4" fmla="*/ 7410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8209" y="74105"/>
                    </a:moveTo>
                    <a:cubicBezTo>
                      <a:pt x="148209" y="115031"/>
                      <a:pt x="115031" y="148209"/>
                      <a:pt x="74105" y="148209"/>
                    </a:cubicBezTo>
                    <a:cubicBezTo>
                      <a:pt x="33178" y="148209"/>
                      <a:pt x="0" y="115031"/>
                      <a:pt x="0" y="74105"/>
                    </a:cubicBezTo>
                    <a:cubicBezTo>
                      <a:pt x="0" y="33178"/>
                      <a:pt x="33178" y="0"/>
                      <a:pt x="74105" y="0"/>
                    </a:cubicBezTo>
                    <a:cubicBezTo>
                      <a:pt x="115031" y="0"/>
                      <a:pt x="148209" y="33178"/>
                      <a:pt x="148209" y="741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5">
                <a:extLst>
                  <a:ext uri="{FF2B5EF4-FFF2-40B4-BE49-F238E27FC236}">
                    <a16:creationId xmlns:a16="http://schemas.microsoft.com/office/drawing/2014/main" xmlns="" id="{CC02C4C9-9A17-2940-A9F0-CA8FBC3EDF1B}"/>
                  </a:ext>
                </a:extLst>
              </p:cNvPr>
              <p:cNvSpPr/>
              <p:nvPr/>
            </p:nvSpPr>
            <p:spPr>
              <a:xfrm>
                <a:off x="5755481" y="3048000"/>
                <a:ext cx="685800" cy="342900"/>
              </a:xfrm>
              <a:custGeom>
                <a:avLst/>
                <a:gdLst>
                  <a:gd name="connsiteX0" fmla="*/ 654844 w 685800"/>
                  <a:gd name="connsiteY0" fmla="*/ 0 h 342900"/>
                  <a:gd name="connsiteX1" fmla="*/ 38100 w 685800"/>
                  <a:gd name="connsiteY1" fmla="*/ 0 h 342900"/>
                  <a:gd name="connsiteX2" fmla="*/ 0 w 685800"/>
                  <a:gd name="connsiteY2" fmla="*/ 38100 h 342900"/>
                  <a:gd name="connsiteX3" fmla="*/ 0 w 685800"/>
                  <a:gd name="connsiteY3" fmla="*/ 247650 h 342900"/>
                  <a:gd name="connsiteX4" fmla="*/ 38100 w 685800"/>
                  <a:gd name="connsiteY4" fmla="*/ 285750 h 342900"/>
                  <a:gd name="connsiteX5" fmla="*/ 178594 w 685800"/>
                  <a:gd name="connsiteY5" fmla="*/ 285750 h 342900"/>
                  <a:gd name="connsiteX6" fmla="*/ 178594 w 685800"/>
                  <a:gd name="connsiteY6" fmla="*/ 342900 h 342900"/>
                  <a:gd name="connsiteX7" fmla="*/ 238601 w 685800"/>
                  <a:gd name="connsiteY7" fmla="*/ 285750 h 342900"/>
                  <a:gd name="connsiteX8" fmla="*/ 303371 w 685800"/>
                  <a:gd name="connsiteY8" fmla="*/ 285750 h 342900"/>
                  <a:gd name="connsiteX9" fmla="*/ 340519 w 685800"/>
                  <a:gd name="connsiteY9" fmla="*/ 342900 h 342900"/>
                  <a:gd name="connsiteX10" fmla="*/ 374809 w 685800"/>
                  <a:gd name="connsiteY10" fmla="*/ 285750 h 342900"/>
                  <a:gd name="connsiteX11" fmla="*/ 442436 w 685800"/>
                  <a:gd name="connsiteY11" fmla="*/ 285750 h 342900"/>
                  <a:gd name="connsiteX12" fmla="*/ 502444 w 685800"/>
                  <a:gd name="connsiteY12" fmla="*/ 342900 h 342900"/>
                  <a:gd name="connsiteX13" fmla="*/ 502444 w 685800"/>
                  <a:gd name="connsiteY13" fmla="*/ 285750 h 342900"/>
                  <a:gd name="connsiteX14" fmla="*/ 654844 w 685800"/>
                  <a:gd name="connsiteY14" fmla="*/ 285750 h 342900"/>
                  <a:gd name="connsiteX15" fmla="*/ 692944 w 685800"/>
                  <a:gd name="connsiteY15" fmla="*/ 247650 h 342900"/>
                  <a:gd name="connsiteX16" fmla="*/ 692944 w 685800"/>
                  <a:gd name="connsiteY16" fmla="*/ 38100 h 342900"/>
                  <a:gd name="connsiteX17" fmla="*/ 654844 w 685800"/>
                  <a:gd name="connsiteY17" fmla="*/ 0 h 342900"/>
                  <a:gd name="connsiteX18" fmla="*/ 95250 w 685800"/>
                  <a:gd name="connsiteY18" fmla="*/ 85725 h 342900"/>
                  <a:gd name="connsiteX19" fmla="*/ 540544 w 685800"/>
                  <a:gd name="connsiteY19" fmla="*/ 85725 h 342900"/>
                  <a:gd name="connsiteX20" fmla="*/ 540544 w 685800"/>
                  <a:gd name="connsiteY20" fmla="*/ 104775 h 342900"/>
                  <a:gd name="connsiteX21" fmla="*/ 95250 w 685800"/>
                  <a:gd name="connsiteY21" fmla="*/ 104775 h 342900"/>
                  <a:gd name="connsiteX22" fmla="*/ 445294 w 685800"/>
                  <a:gd name="connsiteY22" fmla="*/ 200025 h 342900"/>
                  <a:gd name="connsiteX23" fmla="*/ 95250 w 685800"/>
                  <a:gd name="connsiteY23" fmla="*/ 200025 h 342900"/>
                  <a:gd name="connsiteX24" fmla="*/ 95250 w 685800"/>
                  <a:gd name="connsiteY24" fmla="*/ 180975 h 342900"/>
                  <a:gd name="connsiteX25" fmla="*/ 445294 w 685800"/>
                  <a:gd name="connsiteY25" fmla="*/ 180975 h 342900"/>
                  <a:gd name="connsiteX26" fmla="*/ 597694 w 685800"/>
                  <a:gd name="connsiteY26" fmla="*/ 152400 h 342900"/>
                  <a:gd name="connsiteX27" fmla="*/ 95250 w 685800"/>
                  <a:gd name="connsiteY27" fmla="*/ 152400 h 342900"/>
                  <a:gd name="connsiteX28" fmla="*/ 95250 w 685800"/>
                  <a:gd name="connsiteY28" fmla="*/ 133350 h 342900"/>
                  <a:gd name="connsiteX29" fmla="*/ 597694 w 685800"/>
                  <a:gd name="connsiteY29" fmla="*/ 13335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85800" h="342900">
                    <a:moveTo>
                      <a:pt x="654844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247650"/>
                    </a:lnTo>
                    <a:cubicBezTo>
                      <a:pt x="0" y="268692"/>
                      <a:pt x="17058" y="285750"/>
                      <a:pt x="38100" y="285750"/>
                    </a:cubicBezTo>
                    <a:lnTo>
                      <a:pt x="178594" y="285750"/>
                    </a:lnTo>
                    <a:lnTo>
                      <a:pt x="178594" y="342900"/>
                    </a:lnTo>
                    <a:lnTo>
                      <a:pt x="238601" y="285750"/>
                    </a:lnTo>
                    <a:lnTo>
                      <a:pt x="303371" y="285750"/>
                    </a:lnTo>
                    <a:lnTo>
                      <a:pt x="340519" y="342900"/>
                    </a:lnTo>
                    <a:lnTo>
                      <a:pt x="374809" y="285750"/>
                    </a:lnTo>
                    <a:lnTo>
                      <a:pt x="442436" y="285750"/>
                    </a:lnTo>
                    <a:lnTo>
                      <a:pt x="502444" y="342900"/>
                    </a:lnTo>
                    <a:lnTo>
                      <a:pt x="502444" y="285750"/>
                    </a:lnTo>
                    <a:lnTo>
                      <a:pt x="654844" y="285750"/>
                    </a:lnTo>
                    <a:cubicBezTo>
                      <a:pt x="675885" y="285750"/>
                      <a:pt x="692944" y="268692"/>
                      <a:pt x="692944" y="247650"/>
                    </a:cubicBezTo>
                    <a:lnTo>
                      <a:pt x="692944" y="38100"/>
                    </a:lnTo>
                    <a:cubicBezTo>
                      <a:pt x="692944" y="17058"/>
                      <a:pt x="675885" y="0"/>
                      <a:pt x="654844" y="0"/>
                    </a:cubicBezTo>
                    <a:close/>
                    <a:moveTo>
                      <a:pt x="95250" y="85725"/>
                    </a:moveTo>
                    <a:lnTo>
                      <a:pt x="540544" y="85725"/>
                    </a:lnTo>
                    <a:lnTo>
                      <a:pt x="540544" y="104775"/>
                    </a:lnTo>
                    <a:lnTo>
                      <a:pt x="95250" y="104775"/>
                    </a:lnTo>
                    <a:close/>
                    <a:moveTo>
                      <a:pt x="445294" y="200025"/>
                    </a:moveTo>
                    <a:lnTo>
                      <a:pt x="95250" y="200025"/>
                    </a:lnTo>
                    <a:lnTo>
                      <a:pt x="95250" y="180975"/>
                    </a:lnTo>
                    <a:lnTo>
                      <a:pt x="445294" y="180975"/>
                    </a:lnTo>
                    <a:close/>
                    <a:moveTo>
                      <a:pt x="597694" y="152400"/>
                    </a:moveTo>
                    <a:lnTo>
                      <a:pt x="95250" y="152400"/>
                    </a:lnTo>
                    <a:lnTo>
                      <a:pt x="95250" y="133350"/>
                    </a:lnTo>
                    <a:lnTo>
                      <a:pt x="597694" y="1333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xmlns="" id="{98C93BBC-E624-EE40-8E9A-D14B96A3E724}"/>
                </a:ext>
              </a:extLst>
            </p:cNvPr>
            <p:cNvGrpSpPr/>
            <p:nvPr/>
          </p:nvGrpSpPr>
          <p:grpSpPr>
            <a:xfrm>
              <a:off x="6788094" y="1603800"/>
              <a:ext cx="4335780" cy="988164"/>
              <a:chOff x="6663690" y="1194620"/>
              <a:chExt cx="4335780" cy="988164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6C83FD88-1C7A-6E4D-B481-770C466A3ED8}"/>
                  </a:ext>
                </a:extLst>
              </p:cNvPr>
              <p:cNvSpPr/>
              <p:nvPr/>
            </p:nvSpPr>
            <p:spPr>
              <a:xfrm>
                <a:off x="6663690" y="1480797"/>
                <a:ext cx="4335780" cy="701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平台联合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30</a:t>
                </a:r>
                <a:r>
                  <a:rPr lang="en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w+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顶尖设计师、创意工作室以及国内外图库平台，汇集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3000</a:t>
                </a:r>
                <a:r>
                  <a:rPr lang="en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w+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优质原创内容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xmlns="" id="{A2CB1756-7617-6547-A670-EEA453D0C323}"/>
                  </a:ext>
                </a:extLst>
              </p:cNvPr>
              <p:cNvSpPr txBox="1"/>
              <p:nvPr/>
            </p:nvSpPr>
            <p:spPr>
              <a:xfrm>
                <a:off x="6663690" y="1194620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内容的提供者</a:t>
                </a:r>
              </a:p>
            </p:txBody>
          </p:sp>
        </p:grp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xmlns="" id="{BFD9E507-1C48-0947-940A-F1077C532470}"/>
                </a:ext>
              </a:extLst>
            </p:cNvPr>
            <p:cNvSpPr/>
            <p:nvPr/>
          </p:nvSpPr>
          <p:spPr>
            <a:xfrm>
              <a:off x="5687004" y="2728757"/>
              <a:ext cx="126443" cy="126443"/>
            </a:xfrm>
            <a:prstGeom prst="rtTriangle">
              <a:avLst/>
            </a:prstGeom>
            <a:solidFill>
              <a:srgbClr val="EEC98A"/>
            </a:solidFill>
            <a:ln>
              <a:solidFill>
                <a:srgbClr val="EEC9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8508EAEB-8BDB-9F45-A8C6-053061281503}"/>
              </a:ext>
            </a:extLst>
          </p:cNvPr>
          <p:cNvGrpSpPr/>
          <p:nvPr/>
        </p:nvGrpSpPr>
        <p:grpSpPr>
          <a:xfrm>
            <a:off x="5187204" y="3031389"/>
            <a:ext cx="5754688" cy="1432560"/>
            <a:chOff x="5687004" y="3113684"/>
            <a:chExt cx="5754688" cy="1432560"/>
          </a:xfrm>
        </p:grpSpPr>
        <p:sp>
          <p:nvSpPr>
            <p:cNvPr id="11" name="矩形: 剪去对角 14">
              <a:extLst>
                <a:ext uri="{FF2B5EF4-FFF2-40B4-BE49-F238E27FC236}">
                  <a16:creationId xmlns:a16="http://schemas.microsoft.com/office/drawing/2014/main" xmlns="" id="{531616DE-2E14-464C-809E-D089F721E7EA}"/>
                </a:ext>
              </a:extLst>
            </p:cNvPr>
            <p:cNvSpPr/>
            <p:nvPr/>
          </p:nvSpPr>
          <p:spPr>
            <a:xfrm>
              <a:off x="5687004" y="3113684"/>
              <a:ext cx="5754688" cy="1432560"/>
            </a:xfrm>
            <a:prstGeom prst="snip2DiagRect">
              <a:avLst/>
            </a:prstGeom>
            <a:noFill/>
            <a:ln w="12700" cap="flat" cmpd="sng" algn="ctr">
              <a:solidFill>
                <a:srgbClr val="EEC98A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图形 53" descr="集体讨论">
              <a:extLst>
                <a:ext uri="{FF2B5EF4-FFF2-40B4-BE49-F238E27FC236}">
                  <a16:creationId xmlns:a16="http://schemas.microsoft.com/office/drawing/2014/main" xmlns="" id="{9B01AD83-3C77-D745-8498-A0892A58BD49}"/>
                </a:ext>
              </a:extLst>
            </p:cNvPr>
            <p:cNvGrpSpPr/>
            <p:nvPr/>
          </p:nvGrpSpPr>
          <p:grpSpPr>
            <a:xfrm>
              <a:off x="5872494" y="3464909"/>
              <a:ext cx="730110" cy="730110"/>
              <a:chOff x="5788800" y="3121800"/>
              <a:chExt cx="914400" cy="914400"/>
            </a:xfr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</p:grpSpPr>
          <p:sp>
            <p:nvSpPr>
              <p:cNvPr id="24" name="任意多边形: 形状 27">
                <a:extLst>
                  <a:ext uri="{FF2B5EF4-FFF2-40B4-BE49-F238E27FC236}">
                    <a16:creationId xmlns:a16="http://schemas.microsoft.com/office/drawing/2014/main" xmlns="" id="{902190A9-29D4-1F4A-9129-4A54DDBDC051}"/>
                  </a:ext>
                </a:extLst>
              </p:cNvPr>
              <p:cNvSpPr/>
              <p:nvPr/>
            </p:nvSpPr>
            <p:spPr>
              <a:xfrm>
                <a:off x="6193041" y="3493751"/>
                <a:ext cx="104775" cy="28575"/>
              </a:xfrm>
              <a:custGeom>
                <a:avLst/>
                <a:gdLst>
                  <a:gd name="connsiteX0" fmla="*/ 98203 w 104775"/>
                  <a:gd name="connsiteY0" fmla="*/ 0 h 28575"/>
                  <a:gd name="connsiteX1" fmla="*/ 14288 w 104775"/>
                  <a:gd name="connsiteY1" fmla="*/ 0 h 28575"/>
                  <a:gd name="connsiteX2" fmla="*/ 0 w 104775"/>
                  <a:gd name="connsiteY2" fmla="*/ 14288 h 28575"/>
                  <a:gd name="connsiteX3" fmla="*/ 14288 w 104775"/>
                  <a:gd name="connsiteY3" fmla="*/ 28575 h 28575"/>
                  <a:gd name="connsiteX4" fmla="*/ 98203 w 104775"/>
                  <a:gd name="connsiteY4" fmla="*/ 28575 h 28575"/>
                  <a:gd name="connsiteX5" fmla="*/ 112490 w 104775"/>
                  <a:gd name="connsiteY5" fmla="*/ 14288 h 28575"/>
                  <a:gd name="connsiteX6" fmla="*/ 98203 w 104775"/>
                  <a:gd name="connsiteY6" fmla="*/ 0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28575">
                    <a:moveTo>
                      <a:pt x="98203" y="0"/>
                    </a:moveTo>
                    <a:lnTo>
                      <a:pt x="14288" y="0"/>
                    </a:lnTo>
                    <a:cubicBezTo>
                      <a:pt x="6397" y="0"/>
                      <a:pt x="0" y="6397"/>
                      <a:pt x="0" y="14288"/>
                    </a:cubicBezTo>
                    <a:cubicBezTo>
                      <a:pt x="0" y="22178"/>
                      <a:pt x="6397" y="28575"/>
                      <a:pt x="14288" y="28575"/>
                    </a:cubicBezTo>
                    <a:lnTo>
                      <a:pt x="98203" y="28575"/>
                    </a:lnTo>
                    <a:cubicBezTo>
                      <a:pt x="106093" y="28575"/>
                      <a:pt x="112490" y="22178"/>
                      <a:pt x="112490" y="14288"/>
                    </a:cubicBezTo>
                    <a:cubicBezTo>
                      <a:pt x="112490" y="6397"/>
                      <a:pt x="106093" y="0"/>
                      <a:pt x="9820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8">
                <a:extLst>
                  <a:ext uri="{FF2B5EF4-FFF2-40B4-BE49-F238E27FC236}">
                    <a16:creationId xmlns:a16="http://schemas.microsoft.com/office/drawing/2014/main" xmlns="" id="{65662F2B-D29C-B94D-98C2-317A49D66277}"/>
                  </a:ext>
                </a:extLst>
              </p:cNvPr>
              <p:cNvSpPr/>
              <p:nvPr/>
            </p:nvSpPr>
            <p:spPr>
              <a:xfrm>
                <a:off x="6218854" y="3540900"/>
                <a:ext cx="57150" cy="28575"/>
              </a:xfrm>
              <a:custGeom>
                <a:avLst/>
                <a:gdLst>
                  <a:gd name="connsiteX0" fmla="*/ 30385 w 57150"/>
                  <a:gd name="connsiteY0" fmla="*/ 28575 h 28575"/>
                  <a:gd name="connsiteX1" fmla="*/ 60865 w 57150"/>
                  <a:gd name="connsiteY1" fmla="*/ 0 h 28575"/>
                  <a:gd name="connsiteX2" fmla="*/ 0 w 57150"/>
                  <a:gd name="connsiteY2" fmla="*/ 0 h 28575"/>
                  <a:gd name="connsiteX3" fmla="*/ 30385 w 57150"/>
                  <a:gd name="connsiteY3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28575">
                    <a:moveTo>
                      <a:pt x="30385" y="28575"/>
                    </a:moveTo>
                    <a:cubicBezTo>
                      <a:pt x="46483" y="28560"/>
                      <a:pt x="59811" y="16064"/>
                      <a:pt x="60865" y="0"/>
                    </a:cubicBezTo>
                    <a:lnTo>
                      <a:pt x="0" y="0"/>
                    </a:lnTo>
                    <a:cubicBezTo>
                      <a:pt x="1005" y="16049"/>
                      <a:pt x="14305" y="28556"/>
                      <a:pt x="30385" y="285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9">
                <a:extLst>
                  <a:ext uri="{FF2B5EF4-FFF2-40B4-BE49-F238E27FC236}">
                    <a16:creationId xmlns:a16="http://schemas.microsoft.com/office/drawing/2014/main" xmlns="" id="{8B35E455-83AB-D745-B4C1-994C33ECD7FD}"/>
                  </a:ext>
                </a:extLst>
              </p:cNvPr>
              <p:cNvSpPr/>
              <p:nvPr/>
            </p:nvSpPr>
            <p:spPr>
              <a:xfrm>
                <a:off x="6127509" y="3221241"/>
                <a:ext cx="238125" cy="247650"/>
              </a:xfrm>
              <a:custGeom>
                <a:avLst/>
                <a:gdLst>
                  <a:gd name="connsiteX0" fmla="*/ 121729 w 238125"/>
                  <a:gd name="connsiteY0" fmla="*/ 0 h 247650"/>
                  <a:gd name="connsiteX1" fmla="*/ 121729 w 238125"/>
                  <a:gd name="connsiteY1" fmla="*/ 0 h 247650"/>
                  <a:gd name="connsiteX2" fmla="*/ 0 w 238125"/>
                  <a:gd name="connsiteY2" fmla="*/ 120396 h 247650"/>
                  <a:gd name="connsiteX3" fmla="*/ 0 w 238125"/>
                  <a:gd name="connsiteY3" fmla="*/ 124587 h 247650"/>
                  <a:gd name="connsiteX4" fmla="*/ 8477 w 238125"/>
                  <a:gd name="connsiteY4" fmla="*/ 167259 h 247650"/>
                  <a:gd name="connsiteX5" fmla="*/ 29623 w 238125"/>
                  <a:gd name="connsiteY5" fmla="*/ 201930 h 247650"/>
                  <a:gd name="connsiteX6" fmla="*/ 58198 w 238125"/>
                  <a:gd name="connsiteY6" fmla="*/ 248222 h 247650"/>
                  <a:gd name="connsiteX7" fmla="*/ 66580 w 238125"/>
                  <a:gd name="connsiteY7" fmla="*/ 253460 h 247650"/>
                  <a:gd name="connsiteX8" fmla="*/ 177070 w 238125"/>
                  <a:gd name="connsiteY8" fmla="*/ 253460 h 247650"/>
                  <a:gd name="connsiteX9" fmla="*/ 185452 w 238125"/>
                  <a:gd name="connsiteY9" fmla="*/ 248222 h 247650"/>
                  <a:gd name="connsiteX10" fmla="*/ 214027 w 238125"/>
                  <a:gd name="connsiteY10" fmla="*/ 201930 h 247650"/>
                  <a:gd name="connsiteX11" fmla="*/ 235077 w 238125"/>
                  <a:gd name="connsiteY11" fmla="*/ 167259 h 247650"/>
                  <a:gd name="connsiteX12" fmla="*/ 243554 w 238125"/>
                  <a:gd name="connsiteY12" fmla="*/ 125063 h 247650"/>
                  <a:gd name="connsiteX13" fmla="*/ 243554 w 238125"/>
                  <a:gd name="connsiteY13" fmla="*/ 120872 h 247650"/>
                  <a:gd name="connsiteX14" fmla="*/ 121729 w 238125"/>
                  <a:gd name="connsiteY14" fmla="*/ 0 h 247650"/>
                  <a:gd name="connsiteX15" fmla="*/ 215455 w 238125"/>
                  <a:gd name="connsiteY15" fmla="*/ 123825 h 247650"/>
                  <a:gd name="connsiteX16" fmla="*/ 208788 w 238125"/>
                  <a:gd name="connsiteY16" fmla="*/ 156686 h 247650"/>
                  <a:gd name="connsiteX17" fmla="*/ 192881 w 238125"/>
                  <a:gd name="connsiteY17" fmla="*/ 182404 h 247650"/>
                  <a:gd name="connsiteX18" fmla="*/ 165544 w 238125"/>
                  <a:gd name="connsiteY18" fmla="*/ 224600 h 247650"/>
                  <a:gd name="connsiteX19" fmla="*/ 78010 w 238125"/>
                  <a:gd name="connsiteY19" fmla="*/ 224600 h 247650"/>
                  <a:gd name="connsiteX20" fmla="*/ 50578 w 238125"/>
                  <a:gd name="connsiteY20" fmla="*/ 182404 h 247650"/>
                  <a:gd name="connsiteX21" fmla="*/ 34766 w 238125"/>
                  <a:gd name="connsiteY21" fmla="*/ 156686 h 247650"/>
                  <a:gd name="connsiteX22" fmla="*/ 28099 w 238125"/>
                  <a:gd name="connsiteY22" fmla="*/ 123825 h 247650"/>
                  <a:gd name="connsiteX23" fmla="*/ 28099 w 238125"/>
                  <a:gd name="connsiteY23" fmla="*/ 120396 h 247650"/>
                  <a:gd name="connsiteX24" fmla="*/ 121729 w 238125"/>
                  <a:gd name="connsiteY24" fmla="*/ 27813 h 247650"/>
                  <a:gd name="connsiteX25" fmla="*/ 121729 w 238125"/>
                  <a:gd name="connsiteY25" fmla="*/ 27813 h 247650"/>
                  <a:gd name="connsiteX26" fmla="*/ 215455 w 238125"/>
                  <a:gd name="connsiteY26" fmla="*/ 12039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38125" h="247650">
                    <a:moveTo>
                      <a:pt x="121729" y="0"/>
                    </a:moveTo>
                    <a:lnTo>
                      <a:pt x="121729" y="0"/>
                    </a:lnTo>
                    <a:cubicBezTo>
                      <a:pt x="55207" y="454"/>
                      <a:pt x="1188" y="53882"/>
                      <a:pt x="0" y="120396"/>
                    </a:cubicBezTo>
                    <a:lnTo>
                      <a:pt x="0" y="124587"/>
                    </a:lnTo>
                    <a:cubicBezTo>
                      <a:pt x="323" y="139195"/>
                      <a:pt x="3192" y="153636"/>
                      <a:pt x="8477" y="167259"/>
                    </a:cubicBezTo>
                    <a:cubicBezTo>
                      <a:pt x="13400" y="179985"/>
                      <a:pt x="20562" y="191728"/>
                      <a:pt x="29623" y="201930"/>
                    </a:cubicBezTo>
                    <a:cubicBezTo>
                      <a:pt x="40918" y="216195"/>
                      <a:pt x="50508" y="231731"/>
                      <a:pt x="58198" y="248222"/>
                    </a:cubicBezTo>
                    <a:cubicBezTo>
                      <a:pt x="59796" y="251394"/>
                      <a:pt x="63028" y="253414"/>
                      <a:pt x="66580" y="253460"/>
                    </a:cubicBezTo>
                    <a:lnTo>
                      <a:pt x="177070" y="253460"/>
                    </a:lnTo>
                    <a:cubicBezTo>
                      <a:pt x="180622" y="253414"/>
                      <a:pt x="183853" y="251394"/>
                      <a:pt x="185452" y="248222"/>
                    </a:cubicBezTo>
                    <a:cubicBezTo>
                      <a:pt x="193148" y="231735"/>
                      <a:pt x="202738" y="216199"/>
                      <a:pt x="214027" y="201930"/>
                    </a:cubicBezTo>
                    <a:cubicBezTo>
                      <a:pt x="223030" y="191702"/>
                      <a:pt x="230156" y="179965"/>
                      <a:pt x="235077" y="167259"/>
                    </a:cubicBezTo>
                    <a:cubicBezTo>
                      <a:pt x="240219" y="153760"/>
                      <a:pt x="243084" y="139500"/>
                      <a:pt x="243554" y="125063"/>
                    </a:cubicBezTo>
                    <a:lnTo>
                      <a:pt x="243554" y="120872"/>
                    </a:lnTo>
                    <a:cubicBezTo>
                      <a:pt x="242571" y="54157"/>
                      <a:pt x="188450" y="459"/>
                      <a:pt x="121729" y="0"/>
                    </a:cubicBezTo>
                    <a:close/>
                    <a:moveTo>
                      <a:pt x="215455" y="123825"/>
                    </a:moveTo>
                    <a:cubicBezTo>
                      <a:pt x="215061" y="135071"/>
                      <a:pt x="212808" y="146175"/>
                      <a:pt x="208788" y="156686"/>
                    </a:cubicBezTo>
                    <a:cubicBezTo>
                      <a:pt x="205033" y="166125"/>
                      <a:pt x="199650" y="174829"/>
                      <a:pt x="192881" y="182404"/>
                    </a:cubicBezTo>
                    <a:cubicBezTo>
                      <a:pt x="182180" y="195373"/>
                      <a:pt x="173007" y="209532"/>
                      <a:pt x="165544" y="224600"/>
                    </a:cubicBezTo>
                    <a:lnTo>
                      <a:pt x="78010" y="224600"/>
                    </a:lnTo>
                    <a:cubicBezTo>
                      <a:pt x="70513" y="209530"/>
                      <a:pt x="61309" y="195371"/>
                      <a:pt x="50578" y="182404"/>
                    </a:cubicBezTo>
                    <a:cubicBezTo>
                      <a:pt x="43839" y="174826"/>
                      <a:pt x="38487" y="166121"/>
                      <a:pt x="34766" y="156686"/>
                    </a:cubicBezTo>
                    <a:cubicBezTo>
                      <a:pt x="30747" y="146175"/>
                      <a:pt x="28493" y="135071"/>
                      <a:pt x="28099" y="123825"/>
                    </a:cubicBezTo>
                    <a:lnTo>
                      <a:pt x="28099" y="120396"/>
                    </a:lnTo>
                    <a:cubicBezTo>
                      <a:pt x="28978" y="69225"/>
                      <a:pt x="70552" y="28116"/>
                      <a:pt x="121729" y="27813"/>
                    </a:cubicBezTo>
                    <a:lnTo>
                      <a:pt x="121729" y="27813"/>
                    </a:lnTo>
                    <a:cubicBezTo>
                      <a:pt x="172924" y="28115"/>
                      <a:pt x="214526" y="69210"/>
                      <a:pt x="215455" y="1203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30">
                <a:extLst>
                  <a:ext uri="{FF2B5EF4-FFF2-40B4-BE49-F238E27FC236}">
                    <a16:creationId xmlns:a16="http://schemas.microsoft.com/office/drawing/2014/main" xmlns="" id="{E21ADF58-7EC2-C441-B2F3-E6972693DF8F}"/>
                  </a:ext>
                </a:extLst>
              </p:cNvPr>
              <p:cNvSpPr/>
              <p:nvPr/>
            </p:nvSpPr>
            <p:spPr>
              <a:xfrm>
                <a:off x="6203328" y="3274200"/>
                <a:ext cx="95250" cy="142875"/>
              </a:xfrm>
              <a:custGeom>
                <a:avLst/>
                <a:gdLst>
                  <a:gd name="connsiteX0" fmla="*/ 0 w 95250"/>
                  <a:gd name="connsiteY0" fmla="*/ 98393 h 142875"/>
                  <a:gd name="connsiteX1" fmla="*/ 50387 w 95250"/>
                  <a:gd name="connsiteY1" fmla="*/ 0 h 142875"/>
                  <a:gd name="connsiteX2" fmla="*/ 50387 w 95250"/>
                  <a:gd name="connsiteY2" fmla="*/ 56959 h 142875"/>
                  <a:gd name="connsiteX3" fmla="*/ 102679 w 95250"/>
                  <a:gd name="connsiteY3" fmla="*/ 46577 h 142875"/>
                  <a:gd name="connsiteX4" fmla="*/ 50387 w 95250"/>
                  <a:gd name="connsiteY4" fmla="*/ 142875 h 142875"/>
                  <a:gd name="connsiteX5" fmla="*/ 50387 w 95250"/>
                  <a:gd name="connsiteY5" fmla="*/ 86963 h 142875"/>
                  <a:gd name="connsiteX6" fmla="*/ 0 w 95250"/>
                  <a:gd name="connsiteY6" fmla="*/ 9839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250" h="142875">
                    <a:moveTo>
                      <a:pt x="0" y="98393"/>
                    </a:moveTo>
                    <a:lnTo>
                      <a:pt x="50387" y="0"/>
                    </a:lnTo>
                    <a:lnTo>
                      <a:pt x="50387" y="56959"/>
                    </a:lnTo>
                    <a:lnTo>
                      <a:pt x="102679" y="46577"/>
                    </a:lnTo>
                    <a:lnTo>
                      <a:pt x="50387" y="142875"/>
                    </a:lnTo>
                    <a:lnTo>
                      <a:pt x="50387" y="86963"/>
                    </a:lnTo>
                    <a:lnTo>
                      <a:pt x="0" y="983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31">
                <a:extLst>
                  <a:ext uri="{FF2B5EF4-FFF2-40B4-BE49-F238E27FC236}">
                    <a16:creationId xmlns:a16="http://schemas.microsoft.com/office/drawing/2014/main" xmlns="" id="{22AA8B7D-92D7-6947-B1AE-02C5C1D93731}"/>
                  </a:ext>
                </a:extLst>
              </p:cNvPr>
              <p:cNvSpPr/>
              <p:nvPr/>
            </p:nvSpPr>
            <p:spPr>
              <a:xfrm>
                <a:off x="6372492" y="3557569"/>
                <a:ext cx="142875" cy="142875"/>
              </a:xfrm>
              <a:custGeom>
                <a:avLst/>
                <a:gdLst>
                  <a:gd name="connsiteX0" fmla="*/ 148209 w 142875"/>
                  <a:gd name="connsiteY0" fmla="*/ 74104 h 142875"/>
                  <a:gd name="connsiteX1" fmla="*/ 74104 w 142875"/>
                  <a:gd name="connsiteY1" fmla="*/ 148209 h 142875"/>
                  <a:gd name="connsiteX2" fmla="*/ 0 w 142875"/>
                  <a:gd name="connsiteY2" fmla="*/ 74104 h 142875"/>
                  <a:gd name="connsiteX3" fmla="*/ 74104 w 142875"/>
                  <a:gd name="connsiteY3" fmla="*/ 0 h 142875"/>
                  <a:gd name="connsiteX4" fmla="*/ 148209 w 142875"/>
                  <a:gd name="connsiteY4" fmla="*/ 7410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8209" y="74104"/>
                    </a:moveTo>
                    <a:cubicBezTo>
                      <a:pt x="148209" y="115031"/>
                      <a:pt x="115031" y="148209"/>
                      <a:pt x="74104" y="148209"/>
                    </a:cubicBezTo>
                    <a:cubicBezTo>
                      <a:pt x="33178" y="148209"/>
                      <a:pt x="0" y="115031"/>
                      <a:pt x="0" y="74104"/>
                    </a:cubicBezTo>
                    <a:cubicBezTo>
                      <a:pt x="0" y="33178"/>
                      <a:pt x="33178" y="0"/>
                      <a:pt x="74104" y="0"/>
                    </a:cubicBezTo>
                    <a:cubicBezTo>
                      <a:pt x="115031" y="0"/>
                      <a:pt x="148209" y="33178"/>
                      <a:pt x="148209" y="74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32">
                <a:extLst>
                  <a:ext uri="{FF2B5EF4-FFF2-40B4-BE49-F238E27FC236}">
                    <a16:creationId xmlns:a16="http://schemas.microsoft.com/office/drawing/2014/main" xmlns="" id="{D370944F-420C-914C-B2AA-FFB5FCF21EC8}"/>
                  </a:ext>
                </a:extLst>
              </p:cNvPr>
              <p:cNvSpPr/>
              <p:nvPr/>
            </p:nvSpPr>
            <p:spPr>
              <a:xfrm>
                <a:off x="5977205" y="3557569"/>
                <a:ext cx="142875" cy="142875"/>
              </a:xfrm>
              <a:custGeom>
                <a:avLst/>
                <a:gdLst>
                  <a:gd name="connsiteX0" fmla="*/ 148209 w 142875"/>
                  <a:gd name="connsiteY0" fmla="*/ 74104 h 142875"/>
                  <a:gd name="connsiteX1" fmla="*/ 74104 w 142875"/>
                  <a:gd name="connsiteY1" fmla="*/ 148209 h 142875"/>
                  <a:gd name="connsiteX2" fmla="*/ 0 w 142875"/>
                  <a:gd name="connsiteY2" fmla="*/ 74104 h 142875"/>
                  <a:gd name="connsiteX3" fmla="*/ 74104 w 142875"/>
                  <a:gd name="connsiteY3" fmla="*/ 0 h 142875"/>
                  <a:gd name="connsiteX4" fmla="*/ 148209 w 142875"/>
                  <a:gd name="connsiteY4" fmla="*/ 7410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8209" y="74104"/>
                    </a:moveTo>
                    <a:cubicBezTo>
                      <a:pt x="148209" y="115031"/>
                      <a:pt x="115031" y="148209"/>
                      <a:pt x="74104" y="148209"/>
                    </a:cubicBezTo>
                    <a:cubicBezTo>
                      <a:pt x="33178" y="148209"/>
                      <a:pt x="0" y="115031"/>
                      <a:pt x="0" y="74104"/>
                    </a:cubicBezTo>
                    <a:cubicBezTo>
                      <a:pt x="0" y="33178"/>
                      <a:pt x="33178" y="0"/>
                      <a:pt x="74104" y="0"/>
                    </a:cubicBezTo>
                    <a:cubicBezTo>
                      <a:pt x="115031" y="0"/>
                      <a:pt x="148209" y="33178"/>
                      <a:pt x="148209" y="74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33">
                <a:extLst>
                  <a:ext uri="{FF2B5EF4-FFF2-40B4-BE49-F238E27FC236}">
                    <a16:creationId xmlns:a16="http://schemas.microsoft.com/office/drawing/2014/main" xmlns="" id="{7E83A5AC-9FD6-1B46-91D2-142D5A351BAE}"/>
                  </a:ext>
                </a:extLst>
              </p:cNvPr>
              <p:cNvSpPr/>
              <p:nvPr/>
            </p:nvSpPr>
            <p:spPr>
              <a:xfrm>
                <a:off x="6326200" y="3725875"/>
                <a:ext cx="266700" cy="142875"/>
              </a:xfrm>
              <a:custGeom>
                <a:avLst/>
                <a:gdLst>
                  <a:gd name="connsiteX0" fmla="*/ 253746 w 266700"/>
                  <a:gd name="connsiteY0" fmla="*/ 44101 h 142875"/>
                  <a:gd name="connsiteX1" fmla="*/ 181356 w 266700"/>
                  <a:gd name="connsiteY1" fmla="*/ 9525 h 142875"/>
                  <a:gd name="connsiteX2" fmla="*/ 120396 w 266700"/>
                  <a:gd name="connsiteY2" fmla="*/ 0 h 142875"/>
                  <a:gd name="connsiteX3" fmla="*/ 59436 w 266700"/>
                  <a:gd name="connsiteY3" fmla="*/ 9525 h 142875"/>
                  <a:gd name="connsiteX4" fmla="*/ 3429 w 266700"/>
                  <a:gd name="connsiteY4" fmla="*/ 33529 h 142875"/>
                  <a:gd name="connsiteX5" fmla="*/ 0 w 266700"/>
                  <a:gd name="connsiteY5" fmla="*/ 37434 h 142875"/>
                  <a:gd name="connsiteX6" fmla="*/ 76200 w 266700"/>
                  <a:gd name="connsiteY6" fmla="*/ 75534 h 142875"/>
                  <a:gd name="connsiteX7" fmla="*/ 104108 w 266700"/>
                  <a:gd name="connsiteY7" fmla="*/ 131446 h 142875"/>
                  <a:gd name="connsiteX8" fmla="*/ 104108 w 266700"/>
                  <a:gd name="connsiteY8" fmla="*/ 148400 h 142875"/>
                  <a:gd name="connsiteX9" fmla="*/ 268605 w 266700"/>
                  <a:gd name="connsiteY9" fmla="*/ 148400 h 142875"/>
                  <a:gd name="connsiteX10" fmla="*/ 268605 w 266700"/>
                  <a:gd name="connsiteY10" fmla="*/ 73819 h 142875"/>
                  <a:gd name="connsiteX11" fmla="*/ 253746 w 266700"/>
                  <a:gd name="connsiteY11" fmla="*/ 44101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6700" h="142875">
                    <a:moveTo>
                      <a:pt x="253746" y="44101"/>
                    </a:moveTo>
                    <a:cubicBezTo>
                      <a:pt x="232401" y="27476"/>
                      <a:pt x="207702" y="15681"/>
                      <a:pt x="181356" y="9525"/>
                    </a:cubicBezTo>
                    <a:cubicBezTo>
                      <a:pt x="161530" y="3742"/>
                      <a:pt x="141041" y="541"/>
                      <a:pt x="120396" y="0"/>
                    </a:cubicBezTo>
                    <a:cubicBezTo>
                      <a:pt x="99702" y="-45"/>
                      <a:pt x="79130" y="3169"/>
                      <a:pt x="59436" y="9525"/>
                    </a:cubicBezTo>
                    <a:cubicBezTo>
                      <a:pt x="39707" y="14783"/>
                      <a:pt x="20843" y="22868"/>
                      <a:pt x="3429" y="33529"/>
                    </a:cubicBezTo>
                    <a:cubicBezTo>
                      <a:pt x="2286" y="34862"/>
                      <a:pt x="1238" y="36196"/>
                      <a:pt x="0" y="37434"/>
                    </a:cubicBezTo>
                    <a:cubicBezTo>
                      <a:pt x="27701" y="44889"/>
                      <a:pt x="53615" y="57847"/>
                      <a:pt x="76200" y="75534"/>
                    </a:cubicBezTo>
                    <a:cubicBezTo>
                      <a:pt x="94021" y="88541"/>
                      <a:pt x="104425" y="109385"/>
                      <a:pt x="104108" y="131446"/>
                    </a:cubicBezTo>
                    <a:lnTo>
                      <a:pt x="104108" y="148400"/>
                    </a:lnTo>
                    <a:lnTo>
                      <a:pt x="268605" y="148400"/>
                    </a:lnTo>
                    <a:lnTo>
                      <a:pt x="268605" y="73819"/>
                    </a:lnTo>
                    <a:cubicBezTo>
                      <a:pt x="268892" y="62061"/>
                      <a:pt x="263324" y="50927"/>
                      <a:pt x="253746" y="44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4">
                <a:extLst>
                  <a:ext uri="{FF2B5EF4-FFF2-40B4-BE49-F238E27FC236}">
                    <a16:creationId xmlns:a16="http://schemas.microsoft.com/office/drawing/2014/main" xmlns="" id="{D3F8D83A-695A-264D-86B8-1AB7E53259D1}"/>
                  </a:ext>
                </a:extLst>
              </p:cNvPr>
              <p:cNvSpPr/>
              <p:nvPr/>
            </p:nvSpPr>
            <p:spPr>
              <a:xfrm>
                <a:off x="5903100" y="3725875"/>
                <a:ext cx="266700" cy="142875"/>
              </a:xfrm>
              <a:custGeom>
                <a:avLst/>
                <a:gdLst>
                  <a:gd name="connsiteX0" fmla="*/ 164687 w 266700"/>
                  <a:gd name="connsiteY0" fmla="*/ 131445 h 142875"/>
                  <a:gd name="connsiteX1" fmla="*/ 191357 w 266700"/>
                  <a:gd name="connsiteY1" fmla="*/ 76486 h 142875"/>
                  <a:gd name="connsiteX2" fmla="*/ 192500 w 266700"/>
                  <a:gd name="connsiteY2" fmla="*/ 75534 h 142875"/>
                  <a:gd name="connsiteX3" fmla="*/ 193739 w 266700"/>
                  <a:gd name="connsiteY3" fmla="*/ 74676 h 142875"/>
                  <a:gd name="connsiteX4" fmla="*/ 268605 w 266700"/>
                  <a:gd name="connsiteY4" fmla="*/ 37529 h 142875"/>
                  <a:gd name="connsiteX5" fmla="*/ 263176 w 266700"/>
                  <a:gd name="connsiteY5" fmla="*/ 31338 h 142875"/>
                  <a:gd name="connsiteX6" fmla="*/ 209550 w 266700"/>
                  <a:gd name="connsiteY6" fmla="*/ 9525 h 142875"/>
                  <a:gd name="connsiteX7" fmla="*/ 148590 w 266700"/>
                  <a:gd name="connsiteY7" fmla="*/ 0 h 142875"/>
                  <a:gd name="connsiteX8" fmla="*/ 87630 w 266700"/>
                  <a:gd name="connsiteY8" fmla="*/ 9525 h 142875"/>
                  <a:gd name="connsiteX9" fmla="*/ 15240 w 266700"/>
                  <a:gd name="connsiteY9" fmla="*/ 44101 h 142875"/>
                  <a:gd name="connsiteX10" fmla="*/ 0 w 266700"/>
                  <a:gd name="connsiteY10" fmla="*/ 73819 h 142875"/>
                  <a:gd name="connsiteX11" fmla="*/ 0 w 266700"/>
                  <a:gd name="connsiteY11" fmla="*/ 148400 h 142875"/>
                  <a:gd name="connsiteX12" fmla="*/ 164687 w 266700"/>
                  <a:gd name="connsiteY12" fmla="*/ 14840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6700" h="142875">
                    <a:moveTo>
                      <a:pt x="164687" y="131445"/>
                    </a:moveTo>
                    <a:cubicBezTo>
                      <a:pt x="164708" y="110012"/>
                      <a:pt x="174533" y="89766"/>
                      <a:pt x="191357" y="76486"/>
                    </a:cubicBezTo>
                    <a:lnTo>
                      <a:pt x="192500" y="75534"/>
                    </a:lnTo>
                    <a:lnTo>
                      <a:pt x="193739" y="74676"/>
                    </a:lnTo>
                    <a:cubicBezTo>
                      <a:pt x="216581" y="58427"/>
                      <a:pt x="241848" y="45890"/>
                      <a:pt x="268605" y="37529"/>
                    </a:cubicBezTo>
                    <a:cubicBezTo>
                      <a:pt x="266700" y="35529"/>
                      <a:pt x="264986" y="33433"/>
                      <a:pt x="263176" y="31338"/>
                    </a:cubicBezTo>
                    <a:cubicBezTo>
                      <a:pt x="246437" y="21538"/>
                      <a:pt x="228377" y="14193"/>
                      <a:pt x="209550" y="9525"/>
                    </a:cubicBezTo>
                    <a:cubicBezTo>
                      <a:pt x="189726" y="3734"/>
                      <a:pt x="169235" y="532"/>
                      <a:pt x="148590" y="0"/>
                    </a:cubicBezTo>
                    <a:cubicBezTo>
                      <a:pt x="127896" y="-39"/>
                      <a:pt x="107326" y="3176"/>
                      <a:pt x="87630" y="9525"/>
                    </a:cubicBezTo>
                    <a:cubicBezTo>
                      <a:pt x="61651" y="16693"/>
                      <a:pt x="37144" y="28399"/>
                      <a:pt x="15240" y="44101"/>
                    </a:cubicBezTo>
                    <a:cubicBezTo>
                      <a:pt x="5858" y="51134"/>
                      <a:pt x="236" y="62096"/>
                      <a:pt x="0" y="73819"/>
                    </a:cubicBezTo>
                    <a:lnTo>
                      <a:pt x="0" y="148400"/>
                    </a:lnTo>
                    <a:lnTo>
                      <a:pt x="164687" y="148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5">
                <a:extLst>
                  <a:ext uri="{FF2B5EF4-FFF2-40B4-BE49-F238E27FC236}">
                    <a16:creationId xmlns:a16="http://schemas.microsoft.com/office/drawing/2014/main" xmlns="" id="{EC0A48FB-430A-9C4C-8930-B56BEA46C91B}"/>
                  </a:ext>
                </a:extLst>
              </p:cNvPr>
              <p:cNvSpPr/>
              <p:nvPr/>
            </p:nvSpPr>
            <p:spPr>
              <a:xfrm>
                <a:off x="6100744" y="3783595"/>
                <a:ext cx="295275" cy="142875"/>
              </a:xfrm>
              <a:custGeom>
                <a:avLst/>
                <a:gdLst>
                  <a:gd name="connsiteX0" fmla="*/ 0 w 295275"/>
                  <a:gd name="connsiteY0" fmla="*/ 147830 h 142875"/>
                  <a:gd name="connsiteX1" fmla="*/ 0 w 295275"/>
                  <a:gd name="connsiteY1" fmla="*/ 73725 h 142875"/>
                  <a:gd name="connsiteX2" fmla="*/ 14859 w 295275"/>
                  <a:gd name="connsiteY2" fmla="*/ 44102 h 142875"/>
                  <a:gd name="connsiteX3" fmla="*/ 87249 w 295275"/>
                  <a:gd name="connsiteY3" fmla="*/ 9527 h 142875"/>
                  <a:gd name="connsiteX4" fmla="*/ 148209 w 295275"/>
                  <a:gd name="connsiteY4" fmla="*/ 2 h 142875"/>
                  <a:gd name="connsiteX5" fmla="*/ 209169 w 295275"/>
                  <a:gd name="connsiteY5" fmla="*/ 9527 h 142875"/>
                  <a:gd name="connsiteX6" fmla="*/ 281654 w 295275"/>
                  <a:gd name="connsiteY6" fmla="*/ 44102 h 142875"/>
                  <a:gd name="connsiteX7" fmla="*/ 296418 w 295275"/>
                  <a:gd name="connsiteY7" fmla="*/ 73725 h 142875"/>
                  <a:gd name="connsiteX8" fmla="*/ 296418 w 295275"/>
                  <a:gd name="connsiteY8" fmla="*/ 14783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275" h="142875">
                    <a:moveTo>
                      <a:pt x="0" y="147830"/>
                    </a:moveTo>
                    <a:lnTo>
                      <a:pt x="0" y="73725"/>
                    </a:lnTo>
                    <a:cubicBezTo>
                      <a:pt x="45" y="62069"/>
                      <a:pt x="5544" y="51107"/>
                      <a:pt x="14859" y="44102"/>
                    </a:cubicBezTo>
                    <a:cubicBezTo>
                      <a:pt x="36723" y="28334"/>
                      <a:pt x="61243" y="16622"/>
                      <a:pt x="87249" y="9527"/>
                    </a:cubicBezTo>
                    <a:cubicBezTo>
                      <a:pt x="106934" y="3133"/>
                      <a:pt x="127512" y="-82"/>
                      <a:pt x="148209" y="2"/>
                    </a:cubicBezTo>
                    <a:cubicBezTo>
                      <a:pt x="168859" y="486"/>
                      <a:pt x="189355" y="3690"/>
                      <a:pt x="209169" y="9527"/>
                    </a:cubicBezTo>
                    <a:cubicBezTo>
                      <a:pt x="235567" y="15619"/>
                      <a:pt x="260308" y="27421"/>
                      <a:pt x="281654" y="44102"/>
                    </a:cubicBezTo>
                    <a:cubicBezTo>
                      <a:pt x="291195" y="50908"/>
                      <a:pt x="296728" y="62010"/>
                      <a:pt x="296418" y="73725"/>
                    </a:cubicBezTo>
                    <a:lnTo>
                      <a:pt x="296418" y="14783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6">
                <a:extLst>
                  <a:ext uri="{FF2B5EF4-FFF2-40B4-BE49-F238E27FC236}">
                    <a16:creationId xmlns:a16="http://schemas.microsoft.com/office/drawing/2014/main" xmlns="" id="{B34B133B-4C8A-434F-AC2A-7C742C00D56C}"/>
                  </a:ext>
                </a:extLst>
              </p:cNvPr>
              <p:cNvSpPr/>
              <p:nvPr/>
            </p:nvSpPr>
            <p:spPr>
              <a:xfrm>
                <a:off x="6174848" y="3615195"/>
                <a:ext cx="142875" cy="142875"/>
              </a:xfrm>
              <a:custGeom>
                <a:avLst/>
                <a:gdLst>
                  <a:gd name="connsiteX0" fmla="*/ 148209 w 142875"/>
                  <a:gd name="connsiteY0" fmla="*/ 74105 h 142875"/>
                  <a:gd name="connsiteX1" fmla="*/ 74105 w 142875"/>
                  <a:gd name="connsiteY1" fmla="*/ 148209 h 142875"/>
                  <a:gd name="connsiteX2" fmla="*/ 0 w 142875"/>
                  <a:gd name="connsiteY2" fmla="*/ 74105 h 142875"/>
                  <a:gd name="connsiteX3" fmla="*/ 74105 w 142875"/>
                  <a:gd name="connsiteY3" fmla="*/ 0 h 142875"/>
                  <a:gd name="connsiteX4" fmla="*/ 148209 w 142875"/>
                  <a:gd name="connsiteY4" fmla="*/ 7410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8209" y="74105"/>
                    </a:moveTo>
                    <a:cubicBezTo>
                      <a:pt x="148209" y="115031"/>
                      <a:pt x="115031" y="148209"/>
                      <a:pt x="74105" y="148209"/>
                    </a:cubicBezTo>
                    <a:cubicBezTo>
                      <a:pt x="33178" y="148209"/>
                      <a:pt x="0" y="115031"/>
                      <a:pt x="0" y="74105"/>
                    </a:cubicBezTo>
                    <a:cubicBezTo>
                      <a:pt x="0" y="33178"/>
                      <a:pt x="33178" y="0"/>
                      <a:pt x="74105" y="0"/>
                    </a:cubicBezTo>
                    <a:cubicBezTo>
                      <a:pt x="115031" y="0"/>
                      <a:pt x="148209" y="33178"/>
                      <a:pt x="148209" y="741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xmlns="" id="{1D153E38-C31F-A140-A1D2-26C17896CD4B}"/>
                </a:ext>
              </a:extLst>
            </p:cNvPr>
            <p:cNvSpPr/>
            <p:nvPr/>
          </p:nvSpPr>
          <p:spPr>
            <a:xfrm>
              <a:off x="5687004" y="4419801"/>
              <a:ext cx="126443" cy="126443"/>
            </a:xfrm>
            <a:prstGeom prst="rtTriangle">
              <a:avLst/>
            </a:prstGeom>
            <a:solidFill>
              <a:srgbClr val="EEC98A"/>
            </a:solidFill>
            <a:ln>
              <a:solidFill>
                <a:srgbClr val="EEC9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xmlns="" id="{31210E71-37BA-2042-B42A-F0066CD84A7F}"/>
                </a:ext>
              </a:extLst>
            </p:cNvPr>
            <p:cNvGrpSpPr/>
            <p:nvPr/>
          </p:nvGrpSpPr>
          <p:grpSpPr>
            <a:xfrm>
              <a:off x="6799539" y="3330125"/>
              <a:ext cx="4335780" cy="988164"/>
              <a:chOff x="6663690" y="1194620"/>
              <a:chExt cx="4335780" cy="98816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xmlns="" id="{29479B21-2074-5B4E-89D9-5FC4C0D74BF2}"/>
                  </a:ext>
                </a:extLst>
              </p:cNvPr>
              <p:cNvSpPr/>
              <p:nvPr/>
            </p:nvSpPr>
            <p:spPr>
              <a:xfrm>
                <a:off x="6663690" y="1480797"/>
                <a:ext cx="4335780" cy="701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平台联合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30</a:t>
                </a:r>
                <a:r>
                  <a:rPr lang="en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w+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顶尖设计师、创意工作室以及国内外图库平台，汇集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3000</a:t>
                </a:r>
                <a:r>
                  <a:rPr lang="en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w+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优质原创内容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xmlns="" id="{52FD70EC-C8E2-6141-807A-672FEB4F1976}"/>
                  </a:ext>
                </a:extLst>
              </p:cNvPr>
              <p:cNvSpPr txBox="1"/>
              <p:nvPr/>
            </p:nvSpPr>
            <p:spPr>
              <a:xfrm>
                <a:off x="6663690" y="1194620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内容的提供者</a:t>
                </a:r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xmlns="" id="{C26CDC5D-5090-9644-868A-2C5A0D1AE3BD}"/>
              </a:ext>
            </a:extLst>
          </p:cNvPr>
          <p:cNvGrpSpPr/>
          <p:nvPr/>
        </p:nvGrpSpPr>
        <p:grpSpPr>
          <a:xfrm>
            <a:off x="5187204" y="4722433"/>
            <a:ext cx="5754688" cy="1432560"/>
            <a:chOff x="5687004" y="4804728"/>
            <a:chExt cx="5754688" cy="1432560"/>
          </a:xfrm>
        </p:grpSpPr>
        <p:sp>
          <p:nvSpPr>
            <p:cNvPr id="12" name="矩形: 剪去对角 15">
              <a:extLst>
                <a:ext uri="{FF2B5EF4-FFF2-40B4-BE49-F238E27FC236}">
                  <a16:creationId xmlns:a16="http://schemas.microsoft.com/office/drawing/2014/main" xmlns="" id="{D603FBB1-FF8B-6547-9C53-68AAC04D9171}"/>
                </a:ext>
              </a:extLst>
            </p:cNvPr>
            <p:cNvSpPr/>
            <p:nvPr/>
          </p:nvSpPr>
          <p:spPr>
            <a:xfrm>
              <a:off x="5687004" y="4804728"/>
              <a:ext cx="5754688" cy="1432560"/>
            </a:xfrm>
            <a:prstGeom prst="snip2DiagRect">
              <a:avLst/>
            </a:prstGeom>
            <a:noFill/>
            <a:ln w="12700" cap="flat" cmpd="sng" algn="ctr">
              <a:solidFill>
                <a:srgbClr val="EEC98A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图形 55" descr="目标受众">
              <a:extLst>
                <a:ext uri="{FF2B5EF4-FFF2-40B4-BE49-F238E27FC236}">
                  <a16:creationId xmlns:a16="http://schemas.microsoft.com/office/drawing/2014/main" xmlns="" id="{CC65652C-4ACC-A54A-B2B2-0218FF1D8B5C}"/>
                </a:ext>
              </a:extLst>
            </p:cNvPr>
            <p:cNvGrpSpPr/>
            <p:nvPr/>
          </p:nvGrpSpPr>
          <p:grpSpPr>
            <a:xfrm>
              <a:off x="5909394" y="5209998"/>
              <a:ext cx="622020" cy="622020"/>
              <a:chOff x="5938800" y="3271800"/>
              <a:chExt cx="914400" cy="914400"/>
            </a:xfr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</p:grpSpPr>
          <p:sp>
            <p:nvSpPr>
              <p:cNvPr id="35" name="任意多边形: 形状 38">
                <a:extLst>
                  <a:ext uri="{FF2B5EF4-FFF2-40B4-BE49-F238E27FC236}">
                    <a16:creationId xmlns:a16="http://schemas.microsoft.com/office/drawing/2014/main" xmlns="" id="{92159293-B838-E848-B51D-F6B8E5DE974F}"/>
                  </a:ext>
                </a:extLst>
              </p:cNvPr>
              <p:cNvSpPr/>
              <p:nvPr/>
            </p:nvSpPr>
            <p:spPr>
              <a:xfrm>
                <a:off x="6224550" y="3855682"/>
                <a:ext cx="342900" cy="114300"/>
              </a:xfrm>
              <a:custGeom>
                <a:avLst/>
                <a:gdLst>
                  <a:gd name="connsiteX0" fmla="*/ 326708 w 342900"/>
                  <a:gd name="connsiteY0" fmla="*/ 74295 h 114300"/>
                  <a:gd name="connsiteX1" fmla="*/ 303848 w 342900"/>
                  <a:gd name="connsiteY1" fmla="*/ 20003 h 114300"/>
                  <a:gd name="connsiteX2" fmla="*/ 298133 w 342900"/>
                  <a:gd name="connsiteY2" fmla="*/ 14288 h 114300"/>
                  <a:gd name="connsiteX3" fmla="*/ 20002 w 342900"/>
                  <a:gd name="connsiteY3" fmla="*/ 0 h 114300"/>
                  <a:gd name="connsiteX4" fmla="*/ 17145 w 342900"/>
                  <a:gd name="connsiteY4" fmla="*/ 1905 h 114300"/>
                  <a:gd name="connsiteX5" fmla="*/ 0 w 342900"/>
                  <a:gd name="connsiteY5" fmla="*/ 35243 h 114300"/>
                  <a:gd name="connsiteX6" fmla="*/ 0 w 342900"/>
                  <a:gd name="connsiteY6" fmla="*/ 120968 h 114300"/>
                  <a:gd name="connsiteX7" fmla="*/ 342900 w 342900"/>
                  <a:gd name="connsiteY7" fmla="*/ 120968 h 114300"/>
                  <a:gd name="connsiteX8" fmla="*/ 342900 w 342900"/>
                  <a:gd name="connsiteY8" fmla="*/ 90488 h 114300"/>
                  <a:gd name="connsiteX9" fmla="*/ 326708 w 342900"/>
                  <a:gd name="connsiteY9" fmla="*/ 7429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14300">
                    <a:moveTo>
                      <a:pt x="326708" y="74295"/>
                    </a:moveTo>
                    <a:cubicBezTo>
                      <a:pt x="312420" y="60007"/>
                      <a:pt x="303848" y="40005"/>
                      <a:pt x="303848" y="20003"/>
                    </a:cubicBezTo>
                    <a:lnTo>
                      <a:pt x="298133" y="14288"/>
                    </a:lnTo>
                    <a:cubicBezTo>
                      <a:pt x="211455" y="67628"/>
                      <a:pt x="100965" y="61913"/>
                      <a:pt x="20002" y="0"/>
                    </a:cubicBezTo>
                    <a:lnTo>
                      <a:pt x="17145" y="1905"/>
                    </a:lnTo>
                    <a:cubicBezTo>
                      <a:pt x="6668" y="9525"/>
                      <a:pt x="0" y="21907"/>
                      <a:pt x="0" y="35243"/>
                    </a:cubicBezTo>
                    <a:lnTo>
                      <a:pt x="0" y="120968"/>
                    </a:lnTo>
                    <a:lnTo>
                      <a:pt x="342900" y="120968"/>
                    </a:lnTo>
                    <a:lnTo>
                      <a:pt x="342900" y="90488"/>
                    </a:lnTo>
                    <a:lnTo>
                      <a:pt x="326708" y="7429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9">
                <a:extLst>
                  <a:ext uri="{FF2B5EF4-FFF2-40B4-BE49-F238E27FC236}">
                    <a16:creationId xmlns:a16="http://schemas.microsoft.com/office/drawing/2014/main" xmlns="" id="{452E7530-A1FC-0C41-95BB-020847BE42BF}"/>
                  </a:ext>
                </a:extLst>
              </p:cNvPr>
              <p:cNvSpPr/>
              <p:nvPr/>
            </p:nvSpPr>
            <p:spPr>
              <a:xfrm>
                <a:off x="6574117" y="3477354"/>
                <a:ext cx="133350" cy="161925"/>
              </a:xfrm>
              <a:custGeom>
                <a:avLst/>
                <a:gdLst>
                  <a:gd name="connsiteX0" fmla="*/ 64770 w 133350"/>
                  <a:gd name="connsiteY0" fmla="*/ 170683 h 161925"/>
                  <a:gd name="connsiteX1" fmla="*/ 135255 w 133350"/>
                  <a:gd name="connsiteY1" fmla="*/ 71623 h 161925"/>
                  <a:gd name="connsiteX2" fmla="*/ 36195 w 133350"/>
                  <a:gd name="connsiteY2" fmla="*/ 1138 h 161925"/>
                  <a:gd name="connsiteX3" fmla="*/ 0 w 133350"/>
                  <a:gd name="connsiteY3" fmla="*/ 16378 h 161925"/>
                  <a:gd name="connsiteX4" fmla="*/ 64770 w 133350"/>
                  <a:gd name="connsiteY4" fmla="*/ 170683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61925">
                    <a:moveTo>
                      <a:pt x="64770" y="170683"/>
                    </a:moveTo>
                    <a:cubicBezTo>
                      <a:pt x="111443" y="163063"/>
                      <a:pt x="142875" y="118296"/>
                      <a:pt x="135255" y="71623"/>
                    </a:cubicBezTo>
                    <a:cubicBezTo>
                      <a:pt x="127635" y="24951"/>
                      <a:pt x="82868" y="-6482"/>
                      <a:pt x="36195" y="1138"/>
                    </a:cubicBezTo>
                    <a:cubicBezTo>
                      <a:pt x="22860" y="3043"/>
                      <a:pt x="10478" y="8758"/>
                      <a:pt x="0" y="16378"/>
                    </a:cubicBezTo>
                    <a:cubicBezTo>
                      <a:pt x="39053" y="58288"/>
                      <a:pt x="61913" y="112581"/>
                      <a:pt x="64770" y="1706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40">
                <a:extLst>
                  <a:ext uri="{FF2B5EF4-FFF2-40B4-BE49-F238E27FC236}">
                    <a16:creationId xmlns:a16="http://schemas.microsoft.com/office/drawing/2014/main" xmlns="" id="{023C9C52-A4BF-0F4B-87E1-177BD3E63417}"/>
                  </a:ext>
                </a:extLst>
              </p:cNvPr>
              <p:cNvSpPr/>
              <p:nvPr/>
            </p:nvSpPr>
            <p:spPr>
              <a:xfrm>
                <a:off x="6602692" y="3672802"/>
                <a:ext cx="190500" cy="161925"/>
              </a:xfrm>
              <a:custGeom>
                <a:avLst/>
                <a:gdLst>
                  <a:gd name="connsiteX0" fmla="*/ 176213 w 190500"/>
                  <a:gd name="connsiteY0" fmla="*/ 50483 h 161925"/>
                  <a:gd name="connsiteX1" fmla="*/ 92393 w 190500"/>
                  <a:gd name="connsiteY1" fmla="*/ 10478 h 161925"/>
                  <a:gd name="connsiteX2" fmla="*/ 36195 w 190500"/>
                  <a:gd name="connsiteY2" fmla="*/ 0 h 161925"/>
                  <a:gd name="connsiteX3" fmla="*/ 0 w 190500"/>
                  <a:gd name="connsiteY3" fmla="*/ 116205 h 161925"/>
                  <a:gd name="connsiteX4" fmla="*/ 5715 w 190500"/>
                  <a:gd name="connsiteY4" fmla="*/ 121920 h 161925"/>
                  <a:gd name="connsiteX5" fmla="*/ 60008 w 190500"/>
                  <a:gd name="connsiteY5" fmla="*/ 144780 h 161925"/>
                  <a:gd name="connsiteX6" fmla="*/ 85725 w 190500"/>
                  <a:gd name="connsiteY6" fmla="*/ 170498 h 161925"/>
                  <a:gd name="connsiteX7" fmla="*/ 193358 w 190500"/>
                  <a:gd name="connsiteY7" fmla="*/ 170498 h 161925"/>
                  <a:gd name="connsiteX8" fmla="*/ 193358 w 190500"/>
                  <a:gd name="connsiteY8" fmla="*/ 84773 h 161925"/>
                  <a:gd name="connsiteX9" fmla="*/ 176213 w 190500"/>
                  <a:gd name="connsiteY9" fmla="*/ 50483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500" h="161925">
                    <a:moveTo>
                      <a:pt x="176213" y="50483"/>
                    </a:moveTo>
                    <a:cubicBezTo>
                      <a:pt x="151448" y="31433"/>
                      <a:pt x="122873" y="17145"/>
                      <a:pt x="92393" y="10478"/>
                    </a:cubicBezTo>
                    <a:cubicBezTo>
                      <a:pt x="74295" y="4763"/>
                      <a:pt x="55245" y="1905"/>
                      <a:pt x="36195" y="0"/>
                    </a:cubicBezTo>
                    <a:cubicBezTo>
                      <a:pt x="34290" y="40958"/>
                      <a:pt x="21908" y="80963"/>
                      <a:pt x="0" y="116205"/>
                    </a:cubicBezTo>
                    <a:lnTo>
                      <a:pt x="5715" y="121920"/>
                    </a:lnTo>
                    <a:cubicBezTo>
                      <a:pt x="25718" y="121920"/>
                      <a:pt x="45720" y="130493"/>
                      <a:pt x="60008" y="144780"/>
                    </a:cubicBezTo>
                    <a:lnTo>
                      <a:pt x="85725" y="170498"/>
                    </a:lnTo>
                    <a:lnTo>
                      <a:pt x="193358" y="170498"/>
                    </a:lnTo>
                    <a:lnTo>
                      <a:pt x="193358" y="84773"/>
                    </a:lnTo>
                    <a:cubicBezTo>
                      <a:pt x="193358" y="71438"/>
                      <a:pt x="187643" y="58103"/>
                      <a:pt x="176213" y="50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41">
                <a:extLst>
                  <a:ext uri="{FF2B5EF4-FFF2-40B4-BE49-F238E27FC236}">
                    <a16:creationId xmlns:a16="http://schemas.microsoft.com/office/drawing/2014/main" xmlns="" id="{A8301D51-0609-0348-801C-CE18C2F6BC81}"/>
                  </a:ext>
                </a:extLst>
              </p:cNvPr>
              <p:cNvSpPr/>
              <p:nvPr/>
            </p:nvSpPr>
            <p:spPr>
              <a:xfrm>
                <a:off x="6175972" y="3442291"/>
                <a:ext cx="571500" cy="571500"/>
              </a:xfrm>
              <a:custGeom>
                <a:avLst/>
                <a:gdLst>
                  <a:gd name="connsiteX0" fmla="*/ 557213 w 571500"/>
                  <a:gd name="connsiteY0" fmla="*/ 485782 h 571500"/>
                  <a:gd name="connsiteX1" fmla="*/ 467678 w 571500"/>
                  <a:gd name="connsiteY1" fmla="*/ 395294 h 571500"/>
                  <a:gd name="connsiteX2" fmla="*/ 421957 w 571500"/>
                  <a:gd name="connsiteY2" fmla="*/ 381959 h 571500"/>
                  <a:gd name="connsiteX3" fmla="*/ 389573 w 571500"/>
                  <a:gd name="connsiteY3" fmla="*/ 350527 h 571500"/>
                  <a:gd name="connsiteX4" fmla="*/ 434340 w 571500"/>
                  <a:gd name="connsiteY4" fmla="*/ 219082 h 571500"/>
                  <a:gd name="connsiteX5" fmla="*/ 217170 w 571500"/>
                  <a:gd name="connsiteY5" fmla="*/ 7 h 571500"/>
                  <a:gd name="connsiteX6" fmla="*/ 0 w 571500"/>
                  <a:gd name="connsiteY6" fmla="*/ 216224 h 571500"/>
                  <a:gd name="connsiteX7" fmla="*/ 217170 w 571500"/>
                  <a:gd name="connsiteY7" fmla="*/ 435299 h 571500"/>
                  <a:gd name="connsiteX8" fmla="*/ 350520 w 571500"/>
                  <a:gd name="connsiteY8" fmla="*/ 390532 h 571500"/>
                  <a:gd name="connsiteX9" fmla="*/ 382905 w 571500"/>
                  <a:gd name="connsiteY9" fmla="*/ 421964 h 571500"/>
                  <a:gd name="connsiteX10" fmla="*/ 396240 w 571500"/>
                  <a:gd name="connsiteY10" fmla="*/ 467684 h 571500"/>
                  <a:gd name="connsiteX11" fmla="*/ 486728 w 571500"/>
                  <a:gd name="connsiteY11" fmla="*/ 558172 h 571500"/>
                  <a:gd name="connsiteX12" fmla="*/ 558165 w 571500"/>
                  <a:gd name="connsiteY12" fmla="*/ 560077 h 571500"/>
                  <a:gd name="connsiteX13" fmla="*/ 560070 w 571500"/>
                  <a:gd name="connsiteY13" fmla="*/ 488639 h 571500"/>
                  <a:gd name="connsiteX14" fmla="*/ 557213 w 571500"/>
                  <a:gd name="connsiteY14" fmla="*/ 485782 h 571500"/>
                  <a:gd name="connsiteX15" fmla="*/ 557213 w 571500"/>
                  <a:gd name="connsiteY15" fmla="*/ 485782 h 571500"/>
                  <a:gd name="connsiteX16" fmla="*/ 218123 w 571500"/>
                  <a:gd name="connsiteY16" fmla="*/ 44774 h 571500"/>
                  <a:gd name="connsiteX17" fmla="*/ 391478 w 571500"/>
                  <a:gd name="connsiteY17" fmla="*/ 218129 h 571500"/>
                  <a:gd name="connsiteX18" fmla="*/ 350520 w 571500"/>
                  <a:gd name="connsiteY18" fmla="*/ 329572 h 571500"/>
                  <a:gd name="connsiteX19" fmla="*/ 295275 w 571500"/>
                  <a:gd name="connsiteY19" fmla="*/ 309569 h 571500"/>
                  <a:gd name="connsiteX20" fmla="*/ 216217 w 571500"/>
                  <a:gd name="connsiteY20" fmla="*/ 297187 h 571500"/>
                  <a:gd name="connsiteX21" fmla="*/ 137160 w 571500"/>
                  <a:gd name="connsiteY21" fmla="*/ 309569 h 571500"/>
                  <a:gd name="connsiteX22" fmla="*/ 85725 w 571500"/>
                  <a:gd name="connsiteY22" fmla="*/ 330524 h 571500"/>
                  <a:gd name="connsiteX23" fmla="*/ 104775 w 571500"/>
                  <a:gd name="connsiteY23" fmla="*/ 86684 h 571500"/>
                  <a:gd name="connsiteX24" fmla="*/ 218123 w 571500"/>
                  <a:gd name="connsiteY24" fmla="*/ 44774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1500" h="571500">
                    <a:moveTo>
                      <a:pt x="557213" y="485782"/>
                    </a:moveTo>
                    <a:lnTo>
                      <a:pt x="467678" y="395294"/>
                    </a:lnTo>
                    <a:cubicBezTo>
                      <a:pt x="455295" y="383864"/>
                      <a:pt x="439103" y="378149"/>
                      <a:pt x="421957" y="381959"/>
                    </a:cubicBezTo>
                    <a:lnTo>
                      <a:pt x="389573" y="350527"/>
                    </a:lnTo>
                    <a:cubicBezTo>
                      <a:pt x="419100" y="312427"/>
                      <a:pt x="434340" y="266707"/>
                      <a:pt x="434340" y="219082"/>
                    </a:cubicBezTo>
                    <a:cubicBezTo>
                      <a:pt x="435293" y="99067"/>
                      <a:pt x="338138" y="959"/>
                      <a:pt x="217170" y="7"/>
                    </a:cubicBezTo>
                    <a:cubicBezTo>
                      <a:pt x="96203" y="-946"/>
                      <a:pt x="0" y="96209"/>
                      <a:pt x="0" y="216224"/>
                    </a:cubicBezTo>
                    <a:cubicBezTo>
                      <a:pt x="0" y="336239"/>
                      <a:pt x="96203" y="434347"/>
                      <a:pt x="217170" y="435299"/>
                    </a:cubicBezTo>
                    <a:cubicBezTo>
                      <a:pt x="264795" y="435299"/>
                      <a:pt x="311468" y="420059"/>
                      <a:pt x="350520" y="390532"/>
                    </a:cubicBezTo>
                    <a:lnTo>
                      <a:pt x="382905" y="421964"/>
                    </a:lnTo>
                    <a:cubicBezTo>
                      <a:pt x="380048" y="438157"/>
                      <a:pt x="384810" y="455302"/>
                      <a:pt x="396240" y="467684"/>
                    </a:cubicBezTo>
                    <a:lnTo>
                      <a:pt x="486728" y="558172"/>
                    </a:lnTo>
                    <a:cubicBezTo>
                      <a:pt x="505778" y="578174"/>
                      <a:pt x="538163" y="579127"/>
                      <a:pt x="558165" y="560077"/>
                    </a:cubicBezTo>
                    <a:cubicBezTo>
                      <a:pt x="578168" y="541027"/>
                      <a:pt x="579120" y="508642"/>
                      <a:pt x="560070" y="488639"/>
                    </a:cubicBezTo>
                    <a:cubicBezTo>
                      <a:pt x="559118" y="487687"/>
                      <a:pt x="558165" y="486734"/>
                      <a:pt x="557213" y="485782"/>
                    </a:cubicBezTo>
                    <a:lnTo>
                      <a:pt x="557213" y="485782"/>
                    </a:lnTo>
                    <a:close/>
                    <a:moveTo>
                      <a:pt x="218123" y="44774"/>
                    </a:moveTo>
                    <a:cubicBezTo>
                      <a:pt x="314325" y="44774"/>
                      <a:pt x="391478" y="121927"/>
                      <a:pt x="391478" y="218129"/>
                    </a:cubicBezTo>
                    <a:cubicBezTo>
                      <a:pt x="391478" y="259087"/>
                      <a:pt x="377190" y="299092"/>
                      <a:pt x="350520" y="329572"/>
                    </a:cubicBezTo>
                    <a:cubicBezTo>
                      <a:pt x="332423" y="320999"/>
                      <a:pt x="314325" y="314332"/>
                      <a:pt x="295275" y="309569"/>
                    </a:cubicBezTo>
                    <a:cubicBezTo>
                      <a:pt x="269558" y="301949"/>
                      <a:pt x="242888" y="297187"/>
                      <a:pt x="216217" y="297187"/>
                    </a:cubicBezTo>
                    <a:cubicBezTo>
                      <a:pt x="189548" y="297187"/>
                      <a:pt x="162878" y="301949"/>
                      <a:pt x="137160" y="309569"/>
                    </a:cubicBezTo>
                    <a:cubicBezTo>
                      <a:pt x="119063" y="314332"/>
                      <a:pt x="101917" y="320999"/>
                      <a:pt x="85725" y="330524"/>
                    </a:cubicBezTo>
                    <a:cubicBezTo>
                      <a:pt x="23813" y="258134"/>
                      <a:pt x="32385" y="148597"/>
                      <a:pt x="104775" y="86684"/>
                    </a:cubicBezTo>
                    <a:cubicBezTo>
                      <a:pt x="136208" y="59062"/>
                      <a:pt x="176213" y="44774"/>
                      <a:pt x="218123" y="447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42">
                <a:extLst>
                  <a:ext uri="{FF2B5EF4-FFF2-40B4-BE49-F238E27FC236}">
                    <a16:creationId xmlns:a16="http://schemas.microsoft.com/office/drawing/2014/main" xmlns="" id="{5DE9E6C1-BC6E-AC45-B7E4-C74099C4C144}"/>
                  </a:ext>
                </a:extLst>
              </p:cNvPr>
              <p:cNvSpPr/>
              <p:nvPr/>
            </p:nvSpPr>
            <p:spPr>
              <a:xfrm>
                <a:off x="6295988" y="3526118"/>
                <a:ext cx="190500" cy="190500"/>
              </a:xfrm>
              <a:custGeom>
                <a:avLst/>
                <a:gdLst>
                  <a:gd name="connsiteX0" fmla="*/ 192405 w 190500"/>
                  <a:gd name="connsiteY0" fmla="*/ 96202 h 190500"/>
                  <a:gd name="connsiteX1" fmla="*/ 96203 w 190500"/>
                  <a:gd name="connsiteY1" fmla="*/ 192405 h 190500"/>
                  <a:gd name="connsiteX2" fmla="*/ 0 w 190500"/>
                  <a:gd name="connsiteY2" fmla="*/ 96202 h 190500"/>
                  <a:gd name="connsiteX3" fmla="*/ 96203 w 190500"/>
                  <a:gd name="connsiteY3" fmla="*/ 0 h 190500"/>
                  <a:gd name="connsiteX4" fmla="*/ 192405 w 190500"/>
                  <a:gd name="connsiteY4" fmla="*/ 96202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2405" y="96202"/>
                    </a:moveTo>
                    <a:cubicBezTo>
                      <a:pt x="192405" y="149334"/>
                      <a:pt x="149334" y="192405"/>
                      <a:pt x="96203" y="192405"/>
                    </a:cubicBezTo>
                    <a:cubicBezTo>
                      <a:pt x="43071" y="192405"/>
                      <a:pt x="0" y="149334"/>
                      <a:pt x="0" y="96202"/>
                    </a:cubicBezTo>
                    <a:cubicBezTo>
                      <a:pt x="0" y="43071"/>
                      <a:pt x="43071" y="0"/>
                      <a:pt x="96203" y="0"/>
                    </a:cubicBezTo>
                    <a:cubicBezTo>
                      <a:pt x="149334" y="0"/>
                      <a:pt x="192405" y="43071"/>
                      <a:pt x="192405" y="962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43">
                <a:extLst>
                  <a:ext uri="{FF2B5EF4-FFF2-40B4-BE49-F238E27FC236}">
                    <a16:creationId xmlns:a16="http://schemas.microsoft.com/office/drawing/2014/main" xmlns="" id="{38995165-8C93-944B-924E-960506F63EBE}"/>
                  </a:ext>
                </a:extLst>
              </p:cNvPr>
              <p:cNvSpPr/>
              <p:nvPr/>
            </p:nvSpPr>
            <p:spPr>
              <a:xfrm>
                <a:off x="5995950" y="3672802"/>
                <a:ext cx="219075" cy="161925"/>
              </a:xfrm>
              <a:custGeom>
                <a:avLst/>
                <a:gdLst>
                  <a:gd name="connsiteX0" fmla="*/ 152400 w 219075"/>
                  <a:gd name="connsiteY0" fmla="*/ 0 h 161925"/>
                  <a:gd name="connsiteX1" fmla="*/ 100965 w 219075"/>
                  <a:gd name="connsiteY1" fmla="*/ 10478 h 161925"/>
                  <a:gd name="connsiteX2" fmla="*/ 17145 w 219075"/>
                  <a:gd name="connsiteY2" fmla="*/ 50483 h 161925"/>
                  <a:gd name="connsiteX3" fmla="*/ 0 w 219075"/>
                  <a:gd name="connsiteY3" fmla="*/ 84773 h 161925"/>
                  <a:gd name="connsiteX4" fmla="*/ 0 w 219075"/>
                  <a:gd name="connsiteY4" fmla="*/ 170498 h 161925"/>
                  <a:gd name="connsiteX5" fmla="*/ 205740 w 219075"/>
                  <a:gd name="connsiteY5" fmla="*/ 170498 h 161925"/>
                  <a:gd name="connsiteX6" fmla="*/ 220028 w 219075"/>
                  <a:gd name="connsiteY6" fmla="*/ 156210 h 161925"/>
                  <a:gd name="connsiteX7" fmla="*/ 152400 w 219075"/>
                  <a:gd name="connsiteY7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161925">
                    <a:moveTo>
                      <a:pt x="152400" y="0"/>
                    </a:moveTo>
                    <a:cubicBezTo>
                      <a:pt x="135255" y="1905"/>
                      <a:pt x="118110" y="4763"/>
                      <a:pt x="100965" y="10478"/>
                    </a:cubicBezTo>
                    <a:cubicBezTo>
                      <a:pt x="71438" y="19050"/>
                      <a:pt x="42863" y="33338"/>
                      <a:pt x="17145" y="50483"/>
                    </a:cubicBezTo>
                    <a:cubicBezTo>
                      <a:pt x="5715" y="58103"/>
                      <a:pt x="0" y="71438"/>
                      <a:pt x="0" y="84773"/>
                    </a:cubicBezTo>
                    <a:lnTo>
                      <a:pt x="0" y="170498"/>
                    </a:lnTo>
                    <a:lnTo>
                      <a:pt x="205740" y="170498"/>
                    </a:lnTo>
                    <a:cubicBezTo>
                      <a:pt x="209550" y="164783"/>
                      <a:pt x="214313" y="160020"/>
                      <a:pt x="220028" y="156210"/>
                    </a:cubicBezTo>
                    <a:cubicBezTo>
                      <a:pt x="179070" y="113348"/>
                      <a:pt x="155258" y="58103"/>
                      <a:pt x="1524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4">
                <a:extLst>
                  <a:ext uri="{FF2B5EF4-FFF2-40B4-BE49-F238E27FC236}">
                    <a16:creationId xmlns:a16="http://schemas.microsoft.com/office/drawing/2014/main" xmlns="" id="{805E850F-EC13-184E-A0E5-DDA6F53C1617}"/>
                  </a:ext>
                </a:extLst>
              </p:cNvPr>
              <p:cNvSpPr/>
              <p:nvPr/>
            </p:nvSpPr>
            <p:spPr>
              <a:xfrm>
                <a:off x="6081228" y="3477093"/>
                <a:ext cx="133350" cy="161925"/>
              </a:xfrm>
              <a:custGeom>
                <a:avLst/>
                <a:gdLst>
                  <a:gd name="connsiteX0" fmla="*/ 67122 w 133350"/>
                  <a:gd name="connsiteY0" fmla="*/ 169992 h 161925"/>
                  <a:gd name="connsiteX1" fmla="*/ 133797 w 133350"/>
                  <a:gd name="connsiteY1" fmla="*/ 14734 h 161925"/>
                  <a:gd name="connsiteX2" fmla="*/ 14734 w 133350"/>
                  <a:gd name="connsiteY2" fmla="*/ 38547 h 161925"/>
                  <a:gd name="connsiteX3" fmla="*/ 38547 w 133350"/>
                  <a:gd name="connsiteY3" fmla="*/ 157609 h 161925"/>
                  <a:gd name="connsiteX4" fmla="*/ 67122 w 133350"/>
                  <a:gd name="connsiteY4" fmla="*/ 169992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61925">
                    <a:moveTo>
                      <a:pt x="67122" y="169992"/>
                    </a:moveTo>
                    <a:cubicBezTo>
                      <a:pt x="69979" y="111889"/>
                      <a:pt x="93792" y="57597"/>
                      <a:pt x="133797" y="14734"/>
                    </a:cubicBezTo>
                    <a:cubicBezTo>
                      <a:pt x="94744" y="-11936"/>
                      <a:pt x="41404" y="-1458"/>
                      <a:pt x="14734" y="38547"/>
                    </a:cubicBezTo>
                    <a:cubicBezTo>
                      <a:pt x="-11936" y="78552"/>
                      <a:pt x="-1458" y="130939"/>
                      <a:pt x="38547" y="157609"/>
                    </a:cubicBezTo>
                    <a:cubicBezTo>
                      <a:pt x="47119" y="163324"/>
                      <a:pt x="56644" y="167134"/>
                      <a:pt x="67122" y="1699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6" name="直角三角形 45">
              <a:extLst>
                <a:ext uri="{FF2B5EF4-FFF2-40B4-BE49-F238E27FC236}">
                  <a16:creationId xmlns:a16="http://schemas.microsoft.com/office/drawing/2014/main" xmlns="" id="{2F476579-4A8B-DC4B-B6C7-B9A1566D079A}"/>
                </a:ext>
              </a:extLst>
            </p:cNvPr>
            <p:cNvSpPr/>
            <p:nvPr/>
          </p:nvSpPr>
          <p:spPr>
            <a:xfrm>
              <a:off x="5687004" y="6110845"/>
              <a:ext cx="126443" cy="126443"/>
            </a:xfrm>
            <a:prstGeom prst="rtTriangle">
              <a:avLst/>
            </a:prstGeom>
            <a:solidFill>
              <a:srgbClr val="EEC98A"/>
            </a:solidFill>
            <a:ln>
              <a:solidFill>
                <a:srgbClr val="EEC9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xmlns="" id="{BF90C92B-1D9B-AC49-A5C7-F481B92630D8}"/>
                </a:ext>
              </a:extLst>
            </p:cNvPr>
            <p:cNvGrpSpPr/>
            <p:nvPr/>
          </p:nvGrpSpPr>
          <p:grpSpPr>
            <a:xfrm>
              <a:off x="6829690" y="4988697"/>
              <a:ext cx="4335780" cy="988164"/>
              <a:chOff x="6663690" y="1194620"/>
              <a:chExt cx="4335780" cy="988164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xmlns="" id="{1606EE47-2FD9-5B49-B47D-C5CA6B8D8DD1}"/>
                  </a:ext>
                </a:extLst>
              </p:cNvPr>
              <p:cNvSpPr/>
              <p:nvPr/>
            </p:nvSpPr>
            <p:spPr>
              <a:xfrm>
                <a:off x="6663690" y="1480797"/>
                <a:ext cx="4335780" cy="701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平台联合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30</a:t>
                </a:r>
                <a:r>
                  <a:rPr lang="en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w+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顶尖设计师、创意工作室以及国内外图库平台，汇集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3000</a:t>
                </a:r>
                <a:r>
                  <a:rPr lang="en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w+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Light" panose="020B0503020204020204" pitchFamily="34" charset="-122"/>
                    <a:ea typeface="Microsoft YaHei Light" panose="020B0503020204020204" pitchFamily="34" charset="-122"/>
                  </a:rPr>
                  <a:t>优质原创内容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xmlns="" id="{F31B159E-91BC-A740-8303-72B1B8118B9A}"/>
                  </a:ext>
                </a:extLst>
              </p:cNvPr>
              <p:cNvSpPr txBox="1"/>
              <p:nvPr/>
            </p:nvSpPr>
            <p:spPr>
              <a:xfrm>
                <a:off x="6663690" y="1194620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内容的提供者</a:t>
                </a:r>
              </a:p>
            </p:txBody>
          </p: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xmlns="" id="{2D571E58-E950-3D40-A7DF-0C473A053412}"/>
              </a:ext>
            </a:extLst>
          </p:cNvPr>
          <p:cNvGrpSpPr/>
          <p:nvPr/>
        </p:nvGrpSpPr>
        <p:grpSpPr>
          <a:xfrm>
            <a:off x="874713" y="590418"/>
            <a:ext cx="10498711" cy="523220"/>
            <a:chOff x="874713" y="538490"/>
            <a:chExt cx="10498711" cy="523220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F69E0280-D68A-264B-959A-F79AE1F5B0B2}"/>
                </a:ext>
              </a:extLst>
            </p:cNvPr>
            <p:cNvSpPr/>
            <p:nvPr/>
          </p:nvSpPr>
          <p:spPr>
            <a:xfrm>
              <a:off x="874713" y="780585"/>
              <a:ext cx="111513" cy="111513"/>
            </a:xfrm>
            <a:prstGeom prst="ellipse">
              <a:avLst/>
            </a:prstGeom>
            <a:gradFill>
              <a:gsLst>
                <a:gs pos="99000">
                  <a:srgbClr val="EBC17A"/>
                </a:gs>
                <a:gs pos="0">
                  <a:srgbClr val="F5DDB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xmlns="" id="{920B8410-116A-434B-AB69-90DCB127C642}"/>
                </a:ext>
              </a:extLst>
            </p:cNvPr>
            <p:cNvSpPr/>
            <p:nvPr/>
          </p:nvSpPr>
          <p:spPr>
            <a:xfrm>
              <a:off x="1008692" y="5384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</a:rPr>
                <a:t>项目介绍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24205C8F-0825-FD42-B8ED-FBC072AE2D16}"/>
                </a:ext>
              </a:extLst>
            </p:cNvPr>
            <p:cNvSpPr/>
            <p:nvPr/>
          </p:nvSpPr>
          <p:spPr>
            <a:xfrm>
              <a:off x="2649036" y="611308"/>
              <a:ext cx="23775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PROJECT INTRODUCTION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xmlns="" id="{DA24AB9C-7044-0640-ABC1-71F96B4A5FE0}"/>
                </a:ext>
              </a:extLst>
            </p:cNvPr>
            <p:cNvSpPr/>
            <p:nvPr/>
          </p:nvSpPr>
          <p:spPr>
            <a:xfrm>
              <a:off x="10993192" y="611308"/>
              <a:ext cx="380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IN Alternate" panose="020B0500000000000000" pitchFamily="34" charset="0"/>
                  <a:ea typeface="Microsoft YaHei Light" panose="020B0503020204020204" pitchFamily="34" charset="-122"/>
                </a:rPr>
                <a:t>02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DIN Alternate" panose="020B0500000000000000" pitchFamily="34" charset="0"/>
                <a:ea typeface="Microsoft YaHei Light" panose="020B0503020204020204" pitchFamily="34" charset="-122"/>
              </a:endParaRPr>
            </a:p>
          </p:txBody>
        </p: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xmlns="" id="{22826408-409B-0B4D-874B-79FFE55F6E24}"/>
                </a:ext>
              </a:extLst>
            </p:cNvPr>
            <p:cNvCxnSpPr/>
            <p:nvPr/>
          </p:nvCxnSpPr>
          <p:spPr>
            <a:xfrm>
              <a:off x="2695967" y="949862"/>
              <a:ext cx="856293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341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20130746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20130746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3790</TotalTime>
  <Words>1335</Words>
  <Application>Microsoft Office PowerPoint</Application>
  <PresentationFormat>宽屏</PresentationFormat>
  <Paragraphs>377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8" baseType="lpstr">
      <vt:lpstr>Arial Rounded MT Bold</vt:lpstr>
      <vt:lpstr>Avenir Light</vt:lpstr>
      <vt:lpstr>Meiryo</vt:lpstr>
      <vt:lpstr>Microsoft YaHei Light</vt:lpstr>
      <vt:lpstr>PMingLiU</vt:lpstr>
      <vt:lpstr>等线</vt:lpstr>
      <vt:lpstr>等线 Light</vt:lpstr>
      <vt:lpstr>方正正黑简体</vt:lpstr>
      <vt:lpstr>宋体</vt:lpstr>
      <vt:lpstr>微软雅黑</vt:lpstr>
      <vt:lpstr>微软雅黑</vt:lpstr>
      <vt:lpstr>微软雅黑 Light</vt:lpstr>
      <vt:lpstr>Arial</vt:lpstr>
      <vt:lpstr>Avenir Medium Oblique</vt:lpstr>
      <vt:lpstr>Calibri</vt:lpstr>
      <vt:lpstr>Calibri Light</vt:lpstr>
      <vt:lpstr>DIN Alternate</vt:lpstr>
      <vt:lpstr>Impact</vt:lpstr>
      <vt:lpstr>Times New Roman</vt:lpstr>
      <vt:lpstr>第一PPT，www.1ppt.com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kan</cp:lastModifiedBy>
  <cp:revision>270</cp:revision>
  <dcterms:created xsi:type="dcterms:W3CDTF">2017-08-18T03:02:00Z</dcterms:created>
  <dcterms:modified xsi:type="dcterms:W3CDTF">2023-01-25T01:10:07Z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