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EF73-688E-4F69-A693-0AE363EED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1FCCA-F7CB-46D0-8984-AB8EB6C4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BE86-AC63-4313-B93E-55A67602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5C9F-A0D4-4053-9B37-5B5B1DEF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09DE-AED3-44A6-A34C-F29EFCA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03F3-65C9-4C8A-AC1C-B92E187F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5F671-6BD9-49B1-B1B4-1E75EFD54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C56AB-342B-4171-BD09-B077343F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9821-EC24-4012-9E86-D99062CA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FE20-A679-4546-9DE9-AE504EB7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FBA78-A934-4E81-8B7F-B3881F6E2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3F5EF-4B24-4F02-BFB8-B5819C21E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D76B-8CC8-4DC8-907B-4395DBE0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73AC-0063-4EB2-A6C2-D3D73056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1459-66EB-46FD-AC5B-D2B1F688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333-3A5F-483C-A8AB-33F56908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705E-DC8F-48BE-BC20-D6C781B8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D2E4-13C9-4BB8-85E5-FCA09A9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8B75-04C0-44C3-AF3F-78B8093B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36AF-7D95-487A-8C23-9E9566E3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BA90-3F89-422B-A21E-C32200B1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A0CF0-9226-4723-A1B6-321B01F4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5936-A6DE-47D1-B6A4-E3EAB20D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8FA3-3CE2-41DA-9997-798A942F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8397-5654-4D8F-A19D-00953C2A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71F4-A242-41AF-B719-6A595AE0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97B1-71AC-46F9-98C9-E390125ED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C1052-FD17-4A1A-A5D1-C1AC76296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697B2-92D0-4531-B06C-C30B80F0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67A1E-64CE-420A-AF33-6F786B90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7F374-F505-4DCE-B0E2-64AF5721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6B2D-E376-4F6F-A431-A6602CB3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8D74D-C417-4F5A-8F16-4547CDE3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05BB5-CF20-438B-813A-B328C505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1B372-86AE-496A-8C62-390217BAB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B31B1-BD04-4D86-8595-5FF115370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01AFC-6635-41A6-853E-7216B2C6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8D68-CFD5-4D12-8E5E-3ED6FF49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0A72E-3260-44A6-8CFA-56835DD7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FC51-67B3-4932-A83B-9A19C6F4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8DE79-4D86-410B-942F-99281904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79525-7A8E-42A8-99E6-F2CB2A37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CE5BD-189F-4EB2-B774-EFDB7F96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33C4D-F56B-442A-B2D8-A49BCB3A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E9D17-E7A7-4194-9E85-45E22674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CBBC6-450E-4EE8-859E-EB2BD573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ED11-0B95-4EB5-A968-649336EE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FA5C-B216-4344-A5D3-CECAD305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0F732-B070-4603-AB09-FABF0827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70DD-9B98-4651-9559-337C398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453C3-6401-436B-8A2C-EA4A4C52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B36DB-B6E7-456C-968D-1412BD8C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F949-CA6C-4123-ADA0-2876C2ED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5E6D6-8AC5-4E93-83B8-F8A59DBB1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D4170-8BE1-44A4-AF25-7E9B758F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DE92-2968-41DF-A81B-687A50A5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FF89-E5E9-4497-88ED-93AE6E74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ED541-894F-4A75-BC2F-D4526960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1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AC34B-7056-4EA1-9EF9-9674BAA4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036B-A6D5-42F0-9A91-62D6459C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7B91-26EE-452E-A657-06FE84AF9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7335-9F12-409E-A8D4-AB89E0EB2BB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7747-5749-49C2-B988-28B4D0C46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C58F-ACD4-4F06-9660-9C74BF020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4569-607D-442F-B3AA-4495DC76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6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">
            <a:extLst>
              <a:ext uri="{FF2B5EF4-FFF2-40B4-BE49-F238E27FC236}">
                <a16:creationId xmlns:a16="http://schemas.microsoft.com/office/drawing/2014/main" id="{D9FFB97E-09F1-4497-8895-A8E3CB9A97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1D886-DA5D-4374-9B3E-011A4D624168}"/>
              </a:ext>
            </a:extLst>
          </p:cNvPr>
          <p:cNvSpPr txBox="1"/>
          <p:nvPr/>
        </p:nvSpPr>
        <p:spPr>
          <a:xfrm>
            <a:off x="4782179" y="5316278"/>
            <a:ext cx="262764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December 20, 2020</a:t>
            </a:r>
          </a:p>
        </p:txBody>
      </p:sp>
    </p:spTree>
    <p:extLst>
      <p:ext uri="{BB962C8B-B14F-4D97-AF65-F5344CB8AC3E}">
        <p14:creationId xmlns:p14="http://schemas.microsoft.com/office/powerpoint/2010/main" val="45260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0">
            <a:extLst>
              <a:ext uri="{FF2B5EF4-FFF2-40B4-BE49-F238E27FC236}">
                <a16:creationId xmlns:a16="http://schemas.microsoft.com/office/drawing/2014/main" id="{5339C051-8483-44B8-AF8E-F309AEF0B5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5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1">
            <a:extLst>
              <a:ext uri="{FF2B5EF4-FFF2-40B4-BE49-F238E27FC236}">
                <a16:creationId xmlns:a16="http://schemas.microsoft.com/office/drawing/2014/main" id="{CEEA276D-8FAF-48D9-AEEA-7C2B1C02D5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2">
            <a:extLst>
              <a:ext uri="{FF2B5EF4-FFF2-40B4-BE49-F238E27FC236}">
                <a16:creationId xmlns:a16="http://schemas.microsoft.com/office/drawing/2014/main" id="{1C7E735D-35D5-479D-9D5F-2452F5458E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0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3">
            <a:extLst>
              <a:ext uri="{FF2B5EF4-FFF2-40B4-BE49-F238E27FC236}">
                <a16:creationId xmlns:a16="http://schemas.microsoft.com/office/drawing/2014/main" id="{E97CBF8F-6316-4373-B9F9-BC37A1DB54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4">
            <a:extLst>
              <a:ext uri="{FF2B5EF4-FFF2-40B4-BE49-F238E27FC236}">
                <a16:creationId xmlns:a16="http://schemas.microsoft.com/office/drawing/2014/main" id="{9B947CDC-882B-4A2F-A34D-F7DE942CEB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5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5">
            <a:extLst>
              <a:ext uri="{FF2B5EF4-FFF2-40B4-BE49-F238E27FC236}">
                <a16:creationId xmlns:a16="http://schemas.microsoft.com/office/drawing/2014/main" id="{81CEE6F8-B117-46DE-B3D5-A473CCD7F7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6">
            <a:extLst>
              <a:ext uri="{FF2B5EF4-FFF2-40B4-BE49-F238E27FC236}">
                <a16:creationId xmlns:a16="http://schemas.microsoft.com/office/drawing/2014/main" id="{29794EC8-7A22-4C45-8A3C-F0B4724782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8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7">
            <a:extLst>
              <a:ext uri="{FF2B5EF4-FFF2-40B4-BE49-F238E27FC236}">
                <a16:creationId xmlns:a16="http://schemas.microsoft.com/office/drawing/2014/main" id="{F84BE550-D153-4267-ADA7-9BC68C9690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4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8">
            <a:extLst>
              <a:ext uri="{FF2B5EF4-FFF2-40B4-BE49-F238E27FC236}">
                <a16:creationId xmlns:a16="http://schemas.microsoft.com/office/drawing/2014/main" id="{F35D677D-2B9D-44D8-A06E-92A4E3FC48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1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19">
            <a:extLst>
              <a:ext uri="{FF2B5EF4-FFF2-40B4-BE49-F238E27FC236}">
                <a16:creationId xmlns:a16="http://schemas.microsoft.com/office/drawing/2014/main" id="{5D137C34-F66D-478F-B944-B2A1A70ABC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2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">
            <a:extLst>
              <a:ext uri="{FF2B5EF4-FFF2-40B4-BE49-F238E27FC236}">
                <a16:creationId xmlns:a16="http://schemas.microsoft.com/office/drawing/2014/main" id="{CDB0A79E-F2FA-4A5A-B373-C405BB611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8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0">
            <a:extLst>
              <a:ext uri="{FF2B5EF4-FFF2-40B4-BE49-F238E27FC236}">
                <a16:creationId xmlns:a16="http://schemas.microsoft.com/office/drawing/2014/main" id="{C51ED799-34B0-4100-8B0E-3C998800B5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1">
            <a:extLst>
              <a:ext uri="{FF2B5EF4-FFF2-40B4-BE49-F238E27FC236}">
                <a16:creationId xmlns:a16="http://schemas.microsoft.com/office/drawing/2014/main" id="{4680AE03-FAF5-4FE0-90DB-7E5C3F9E11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8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2">
            <a:extLst>
              <a:ext uri="{FF2B5EF4-FFF2-40B4-BE49-F238E27FC236}">
                <a16:creationId xmlns:a16="http://schemas.microsoft.com/office/drawing/2014/main" id="{717533DB-08BD-4E8D-84C5-C58C7EA961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1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3">
            <a:extLst>
              <a:ext uri="{FF2B5EF4-FFF2-40B4-BE49-F238E27FC236}">
                <a16:creationId xmlns:a16="http://schemas.microsoft.com/office/drawing/2014/main" id="{65366D35-4EB0-4AB4-8EC3-BEC27C9B16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4">
            <a:extLst>
              <a:ext uri="{FF2B5EF4-FFF2-40B4-BE49-F238E27FC236}">
                <a16:creationId xmlns:a16="http://schemas.microsoft.com/office/drawing/2014/main" id="{E3C6255B-6446-40B2-9EE0-F906221F34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99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5">
            <a:extLst>
              <a:ext uri="{FF2B5EF4-FFF2-40B4-BE49-F238E27FC236}">
                <a16:creationId xmlns:a16="http://schemas.microsoft.com/office/drawing/2014/main" id="{66A3FC44-4CC3-43AA-9F67-0212710028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6">
            <a:extLst>
              <a:ext uri="{FF2B5EF4-FFF2-40B4-BE49-F238E27FC236}">
                <a16:creationId xmlns:a16="http://schemas.microsoft.com/office/drawing/2014/main" id="{771D0C16-4153-4A53-9C65-93A7175984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9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7">
            <a:extLst>
              <a:ext uri="{FF2B5EF4-FFF2-40B4-BE49-F238E27FC236}">
                <a16:creationId xmlns:a16="http://schemas.microsoft.com/office/drawing/2014/main" id="{EA53057E-E593-4A54-8314-15715E551D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8">
            <a:extLst>
              <a:ext uri="{FF2B5EF4-FFF2-40B4-BE49-F238E27FC236}">
                <a16:creationId xmlns:a16="http://schemas.microsoft.com/office/drawing/2014/main" id="{FB17DB88-7A72-4111-A07C-329191BC9D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29">
            <a:extLst>
              <a:ext uri="{FF2B5EF4-FFF2-40B4-BE49-F238E27FC236}">
                <a16:creationId xmlns:a16="http://schemas.microsoft.com/office/drawing/2014/main" id="{BC3B5227-7242-4E4E-AB22-5406F2A0DC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3">
            <a:extLst>
              <a:ext uri="{FF2B5EF4-FFF2-40B4-BE49-F238E27FC236}">
                <a16:creationId xmlns:a16="http://schemas.microsoft.com/office/drawing/2014/main" id="{D08FCDFF-4A3D-494C-80CF-8671A1FC33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30">
            <a:extLst>
              <a:ext uri="{FF2B5EF4-FFF2-40B4-BE49-F238E27FC236}">
                <a16:creationId xmlns:a16="http://schemas.microsoft.com/office/drawing/2014/main" id="{34C0DD1E-F0A9-4165-A762-1F22427879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4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31">
            <a:extLst>
              <a:ext uri="{FF2B5EF4-FFF2-40B4-BE49-F238E27FC236}">
                <a16:creationId xmlns:a16="http://schemas.microsoft.com/office/drawing/2014/main" id="{658A9D6D-DA83-456E-A3BA-C9DE153F29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4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32">
            <a:extLst>
              <a:ext uri="{FF2B5EF4-FFF2-40B4-BE49-F238E27FC236}">
                <a16:creationId xmlns:a16="http://schemas.microsoft.com/office/drawing/2014/main" id="{241C791B-8B63-466C-B3CD-B1B2BC9204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72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33">
            <a:extLst>
              <a:ext uri="{FF2B5EF4-FFF2-40B4-BE49-F238E27FC236}">
                <a16:creationId xmlns:a16="http://schemas.microsoft.com/office/drawing/2014/main" id="{16DB8A38-8F77-4E47-AABC-85182B81CC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08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34">
            <a:extLst>
              <a:ext uri="{FF2B5EF4-FFF2-40B4-BE49-F238E27FC236}">
                <a16:creationId xmlns:a16="http://schemas.microsoft.com/office/drawing/2014/main" id="{905F8BFC-6BD4-4FB0-BFB2-185B61A656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75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35">
            <a:extLst>
              <a:ext uri="{FF2B5EF4-FFF2-40B4-BE49-F238E27FC236}">
                <a16:creationId xmlns:a16="http://schemas.microsoft.com/office/drawing/2014/main" id="{3D7C51F6-FF70-4BB0-9D9A-B080F02B55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59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36">
            <a:extLst>
              <a:ext uri="{FF2B5EF4-FFF2-40B4-BE49-F238E27FC236}">
                <a16:creationId xmlns:a16="http://schemas.microsoft.com/office/drawing/2014/main" id="{5546DD69-9236-4A64-A690-A9614A7025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1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37">
            <a:extLst>
              <a:ext uri="{FF2B5EF4-FFF2-40B4-BE49-F238E27FC236}">
                <a16:creationId xmlns:a16="http://schemas.microsoft.com/office/drawing/2014/main" id="{635DB955-B122-4900-BF6E-012D1FE39F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9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4">
            <a:extLst>
              <a:ext uri="{FF2B5EF4-FFF2-40B4-BE49-F238E27FC236}">
                <a16:creationId xmlns:a16="http://schemas.microsoft.com/office/drawing/2014/main" id="{6BD22622-DDF0-43D8-B3ED-7B34DD63DB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8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5">
            <a:extLst>
              <a:ext uri="{FF2B5EF4-FFF2-40B4-BE49-F238E27FC236}">
                <a16:creationId xmlns:a16="http://schemas.microsoft.com/office/drawing/2014/main" id="{6A2C38B1-E295-4CC0-8B72-A44182180D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6">
            <a:extLst>
              <a:ext uri="{FF2B5EF4-FFF2-40B4-BE49-F238E27FC236}">
                <a16:creationId xmlns:a16="http://schemas.microsoft.com/office/drawing/2014/main" id="{00C119D1-FF9F-4A2D-9907-F913FD678A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4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7">
            <a:extLst>
              <a:ext uri="{FF2B5EF4-FFF2-40B4-BE49-F238E27FC236}">
                <a16:creationId xmlns:a16="http://schemas.microsoft.com/office/drawing/2014/main" id="{F3556BD6-E3AC-4B9A-B61F-38685F12A2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8">
            <a:extLst>
              <a:ext uri="{FF2B5EF4-FFF2-40B4-BE49-F238E27FC236}">
                <a16:creationId xmlns:a16="http://schemas.microsoft.com/office/drawing/2014/main" id="{002F61C4-9804-4ABF-ABC0-8885117685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I_Webinar_9">
            <a:extLst>
              <a:ext uri="{FF2B5EF4-FFF2-40B4-BE49-F238E27FC236}">
                <a16:creationId xmlns:a16="http://schemas.microsoft.com/office/drawing/2014/main" id="{4B66835A-0E48-4362-B849-B04FE2E338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 Castro, Leyla Jael</dc:creator>
  <cp:lastModifiedBy>Garcia Castro, Leyla Jael</cp:lastModifiedBy>
  <cp:revision>1</cp:revision>
  <dcterms:created xsi:type="dcterms:W3CDTF">2020-12-19T16:13:45Z</dcterms:created>
  <dcterms:modified xsi:type="dcterms:W3CDTF">2020-12-19T16:14:32Z</dcterms:modified>
</cp:coreProperties>
</file>