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7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Atom Client </a:t>
            </a:r>
            <a:r>
              <a:rPr lang="en-US" dirty="0" err="1" smtClean="0"/>
              <a:t>Gui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Sqllite</a:t>
            </a:r>
            <a:r>
              <a:rPr lang="en-US" dirty="0" smtClean="0"/>
              <a:t> as local database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Make the Atom Client as a management tool</a:t>
            </a:r>
          </a:p>
          <a:p>
            <a:r>
              <a:rPr lang="en-US" dirty="0" smtClean="0"/>
              <a:t>Extendable capability by configuration</a:t>
            </a:r>
          </a:p>
          <a:p>
            <a:r>
              <a:rPr lang="en-US" dirty="0" smtClean="0"/>
              <a:t>Configuration decide the : </a:t>
            </a:r>
          </a:p>
          <a:p>
            <a:pPr lvl="1"/>
            <a:r>
              <a:rPr lang="en-US" dirty="0" smtClean="0"/>
              <a:t>Layout (menus, available tools)</a:t>
            </a:r>
          </a:p>
          <a:p>
            <a:pPr lvl="1"/>
            <a:r>
              <a:rPr lang="en-US" dirty="0" smtClean="0"/>
              <a:t>Module (only load needed python code)</a:t>
            </a:r>
          </a:p>
          <a:p>
            <a:pPr lvl="1"/>
            <a:r>
              <a:rPr lang="en-US" dirty="0" smtClean="0"/>
              <a:t>Workflow (define what is the next step)</a:t>
            </a:r>
          </a:p>
          <a:p>
            <a:pPr lvl="1">
              <a:buNone/>
            </a:pP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Connection info</a:t>
            </a:r>
          </a:p>
          <a:p>
            <a:pPr lvl="2"/>
            <a:r>
              <a:rPr lang="en-US" dirty="0" smtClean="0"/>
              <a:t>To test machine, to staging machine, to prod machine…</a:t>
            </a:r>
            <a:endParaRPr lang="en-US" dirty="0"/>
          </a:p>
          <a:p>
            <a:r>
              <a:rPr lang="en-US" dirty="0" smtClean="0"/>
              <a:t>Configuration info storage</a:t>
            </a:r>
          </a:p>
          <a:p>
            <a:pPr lvl="1"/>
            <a:r>
              <a:rPr lang="en-US" dirty="0" smtClean="0"/>
              <a:t>Option 1 local encrypted xml</a:t>
            </a:r>
          </a:p>
          <a:p>
            <a:pPr lvl="1"/>
            <a:r>
              <a:rPr lang="en-US" dirty="0" smtClean="0"/>
              <a:t>Option 2 backend database</a:t>
            </a:r>
          </a:p>
          <a:p>
            <a:pPr lvl="1"/>
            <a:r>
              <a:rPr lang="en-US" dirty="0" smtClean="0"/>
              <a:t>Option 3 </a:t>
            </a:r>
            <a:r>
              <a:rPr lang="en-US" dirty="0" err="1" smtClean="0"/>
              <a:t>sqlite</a:t>
            </a:r>
            <a:r>
              <a:rPr lang="en-US" dirty="0" smtClean="0"/>
              <a:t> as local database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as Plug-in Framework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429000"/>
            <a:ext cx="525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718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User Interface tier</a:t>
            </a:r>
          </a:p>
          <a:p>
            <a:pPr lvl="1"/>
            <a:r>
              <a:rPr lang="en-US" dirty="0" smtClean="0"/>
              <a:t>Collect user input information </a:t>
            </a:r>
          </a:p>
          <a:p>
            <a:pPr lvl="1"/>
            <a:r>
              <a:rPr lang="en-US" dirty="0" smtClean="0"/>
              <a:t>Do simple input check (data type, data length, user authentication access…) </a:t>
            </a:r>
          </a:p>
          <a:p>
            <a:pPr lvl="1"/>
            <a:r>
              <a:rPr lang="en-US" dirty="0" smtClean="0"/>
              <a:t>Generate View Module </a:t>
            </a:r>
          </a:p>
          <a:p>
            <a:r>
              <a:rPr lang="en-US" dirty="0" smtClean="0"/>
              <a:t>Business logic tier</a:t>
            </a:r>
          </a:p>
          <a:p>
            <a:pPr lvl="1"/>
            <a:r>
              <a:rPr lang="en-US" dirty="0" smtClean="0"/>
              <a:t>Do data business logic check on View Module</a:t>
            </a:r>
          </a:p>
          <a:p>
            <a:pPr lvl="1"/>
            <a:r>
              <a:rPr lang="en-US" dirty="0" smtClean="0"/>
              <a:t>Do data prepare for transfer tier</a:t>
            </a:r>
          </a:p>
          <a:p>
            <a:pPr lvl="1"/>
            <a:r>
              <a:rPr lang="en-US" dirty="0" smtClean="0"/>
              <a:t>Define every rule and convert as single class (avoid mixed code)</a:t>
            </a:r>
          </a:p>
          <a:p>
            <a:pPr lvl="1"/>
            <a:r>
              <a:rPr lang="en-US" dirty="0" smtClean="0"/>
              <a:t>Use common interface to visit every rule and convert</a:t>
            </a:r>
          </a:p>
          <a:p>
            <a:pPr lvl="1"/>
            <a:r>
              <a:rPr lang="en-US" dirty="0" smtClean="0"/>
              <a:t>Generate Transfer Module</a:t>
            </a:r>
          </a:p>
          <a:p>
            <a:r>
              <a:rPr lang="en-US" dirty="0" smtClean="0"/>
              <a:t>Data transfer tier</a:t>
            </a:r>
          </a:p>
          <a:p>
            <a:pPr lvl="1"/>
            <a:r>
              <a:rPr lang="en-US" dirty="0" smtClean="0"/>
              <a:t>Get the data (can be xml) form the Transfer Module</a:t>
            </a:r>
          </a:p>
          <a:p>
            <a:pPr lvl="1"/>
            <a:r>
              <a:rPr lang="en-US" dirty="0" smtClean="0"/>
              <a:t>Submit the request to the Lower layer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tiers design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Global log module</a:t>
            </a:r>
          </a:p>
          <a:p>
            <a:r>
              <a:rPr lang="en-US" dirty="0" smtClean="0"/>
              <a:t>Global configure module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of the three tiers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62200"/>
            <a:ext cx="55721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Layout design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71600"/>
            <a:ext cx="5867400" cy="457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00200" y="33922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Avalibale</a:t>
            </a:r>
            <a:r>
              <a:rPr lang="en-US" dirty="0" smtClean="0">
                <a:solidFill>
                  <a:srgbClr val="FF0000"/>
                </a:solidFill>
              </a:rPr>
              <a:t> Tools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3581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Tool Main Frame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5181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 Message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175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Menu Bar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1586</TotalTime>
  <Words>201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Atom Client Gui Design</vt:lpstr>
      <vt:lpstr>Sqllite as local database</vt:lpstr>
      <vt:lpstr>Design as Plug-in Framework</vt:lpstr>
      <vt:lpstr>Three tiers design </vt:lpstr>
      <vt:lpstr>Outside of the three tiers </vt:lpstr>
      <vt:lpstr>Rough Layout design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 Client Gui Design</dc:title>
  <dc:creator>bobzh</dc:creator>
  <cp:lastModifiedBy>bobzh</cp:lastModifiedBy>
  <cp:revision>20</cp:revision>
  <dcterms:created xsi:type="dcterms:W3CDTF">2006-08-16T00:00:00Z</dcterms:created>
  <dcterms:modified xsi:type="dcterms:W3CDTF">2012-06-25T02:30:40Z</dcterms:modified>
</cp:coreProperties>
</file>