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58" r:id="rId6"/>
    <p:sldId id="260" r:id="rId7"/>
    <p:sldId id="265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10" autoAdjust="0"/>
  </p:normalViewPr>
  <p:slideViewPr>
    <p:cSldViewPr>
      <p:cViewPr>
        <p:scale>
          <a:sx n="84" d="100"/>
          <a:sy n="84" d="100"/>
        </p:scale>
        <p:origin x="-15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632B4-8FE3-410F-9773-01D35EBCD428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574A-3377-43EF-8DD8-C0A7CD108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test the </a:t>
            </a:r>
            <a:r>
              <a:rPr lang="en-US" dirty="0" err="1" smtClean="0"/>
              <a:t>wxpython</a:t>
            </a:r>
            <a:r>
              <a:rPr lang="en-US" baseline="0" dirty="0" smtClean="0"/>
              <a:t>, we can type import  </a:t>
            </a:r>
            <a:r>
              <a:rPr lang="en-US" baseline="0" dirty="0" err="1" smtClean="0"/>
              <a:t>wx</a:t>
            </a:r>
            <a:r>
              <a:rPr lang="en-US" baseline="0" dirty="0" smtClean="0"/>
              <a:t> in the python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en-US" baseline="0" dirty="0" smtClean="0"/>
              <a:t> draw the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and python do the business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574A-3377-43EF-8DD8-C0A7CD108E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of </a:t>
            </a:r>
            <a:r>
              <a:rPr lang="en-US" dirty="0" err="1" smtClean="0"/>
              <a:t>wxPython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772400" cy="1199704"/>
          </a:xfrm>
        </p:spPr>
        <p:txBody>
          <a:bodyPr/>
          <a:lstStyle/>
          <a:p>
            <a:r>
              <a:rPr lang="en-US" dirty="0" smtClean="0"/>
              <a:t>a cross platform </a:t>
            </a:r>
            <a:r>
              <a:rPr lang="en-US" dirty="0" err="1" smtClean="0"/>
              <a:t>gui</a:t>
            </a:r>
            <a:r>
              <a:rPr lang="en-US" dirty="0" smtClean="0"/>
              <a:t> toolkit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3581400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 hope you like it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r>
              <a:rPr lang="en-US" dirty="0" smtClean="0"/>
              <a:t>Only one </a:t>
            </a:r>
            <a:r>
              <a:rPr lang="en-US" dirty="0" err="1" smtClean="0"/>
              <a:t>Gui</a:t>
            </a:r>
            <a:r>
              <a:rPr lang="en-US" dirty="0" smtClean="0"/>
              <a:t> main thread</a:t>
            </a:r>
          </a:p>
          <a:p>
            <a:r>
              <a:rPr lang="en-US" dirty="0" smtClean="0"/>
              <a:t>Multiple backend working threads</a:t>
            </a:r>
          </a:p>
          <a:p>
            <a:endParaRPr lang="en-US" dirty="0" smtClean="0"/>
          </a:p>
          <a:p>
            <a:r>
              <a:rPr lang="en-US" dirty="0" smtClean="0"/>
              <a:t>Sub working threads send update to </a:t>
            </a:r>
            <a:r>
              <a:rPr lang="en-US" dirty="0" err="1" smtClean="0"/>
              <a:t>gui</a:t>
            </a:r>
            <a:r>
              <a:rPr lang="en-US" dirty="0" smtClean="0"/>
              <a:t> thread</a:t>
            </a:r>
          </a:p>
          <a:p>
            <a:pPr lvl="1"/>
            <a:r>
              <a:rPr lang="en-US" dirty="0" smtClean="0"/>
              <a:t>Callback from sub thread using </a:t>
            </a:r>
            <a:r>
              <a:rPr lang="en-US" dirty="0" err="1" smtClean="0"/>
              <a:t>wx.CallAfter</a:t>
            </a:r>
            <a:endParaRPr lang="en-US" dirty="0" smtClean="0"/>
          </a:p>
          <a:p>
            <a:pPr lvl="1"/>
            <a:r>
              <a:rPr lang="en-US" dirty="0" smtClean="0"/>
              <a:t>Send event from sub thread </a:t>
            </a:r>
            <a:r>
              <a:rPr lang="en-US" dirty="0" err="1" smtClean="0"/>
              <a:t>wx.PostEvent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wxPython</a:t>
            </a:r>
            <a:r>
              <a:rPr lang="en-US" dirty="0" smtClean="0"/>
              <a:t> thread mechanism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743200"/>
            <a:ext cx="571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wxPython</a:t>
            </a:r>
            <a:r>
              <a:rPr lang="en-US" dirty="0" smtClean="0"/>
              <a:t> and </a:t>
            </a:r>
            <a:r>
              <a:rPr lang="en-US" dirty="0" err="1" smtClean="0"/>
              <a:t>wxWidgets</a:t>
            </a: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62007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based on </a:t>
            </a:r>
            <a:r>
              <a:rPr lang="en-US" dirty="0" err="1" smtClean="0"/>
              <a:t>wxPython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181600"/>
            <a:ext cx="2057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181600"/>
            <a:ext cx="2733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5181600"/>
            <a:ext cx="2190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1143000"/>
            <a:ext cx="68103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Download package form official website</a:t>
            </a:r>
          </a:p>
          <a:p>
            <a:r>
              <a:rPr lang="en-US" dirty="0" smtClean="0">
                <a:latin typeface="+mj-lt"/>
              </a:rPr>
              <a:t>Windows: integrated one installation package</a:t>
            </a:r>
          </a:p>
          <a:p>
            <a:r>
              <a:rPr lang="en-US" dirty="0" smtClean="0">
                <a:latin typeface="+mj-lt"/>
              </a:rPr>
              <a:t>Linux: install from package or code</a:t>
            </a:r>
          </a:p>
          <a:p>
            <a:r>
              <a:rPr lang="en-US" dirty="0" smtClean="0">
                <a:latin typeface="+mj-lt"/>
              </a:rPr>
              <a:t>Need to notice </a:t>
            </a:r>
            <a:r>
              <a:rPr lang="en-US" dirty="0" err="1" smtClean="0">
                <a:latin typeface="+mj-lt"/>
              </a:rPr>
              <a:t>wxWidget</a:t>
            </a:r>
            <a:r>
              <a:rPr lang="en-US" dirty="0" smtClean="0">
                <a:latin typeface="+mj-lt"/>
              </a:rPr>
              <a:t> should have same version as </a:t>
            </a:r>
            <a:r>
              <a:rPr lang="en-US" dirty="0" err="1" smtClean="0">
                <a:latin typeface="+mj-lt"/>
              </a:rPr>
              <a:t>wxPython</a:t>
            </a:r>
            <a:r>
              <a:rPr lang="en-US" dirty="0" smtClean="0">
                <a:latin typeface="+mj-lt"/>
              </a:rPr>
              <a:t> (red hat el5)</a:t>
            </a:r>
          </a:p>
          <a:p>
            <a:endParaRPr lang="en-US" dirty="0" smtClean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wxPython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038600"/>
            <a:ext cx="51149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886200"/>
            <a:ext cx="2457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wxPython</a:t>
            </a:r>
            <a:r>
              <a:rPr lang="en-US" dirty="0" smtClean="0"/>
              <a:t> on different platform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7435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wxPython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76400"/>
            <a:ext cx="24669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Application (</a:t>
            </a:r>
            <a:r>
              <a:rPr lang="en-US" dirty="0" err="1" smtClean="0"/>
              <a:t>mainloop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Package (arrange code)</a:t>
            </a:r>
          </a:p>
          <a:p>
            <a:r>
              <a:rPr lang="en-US" dirty="0" smtClean="0"/>
              <a:t>Module (arrange code)</a:t>
            </a:r>
          </a:p>
          <a:p>
            <a:r>
              <a:rPr lang="en-US" dirty="0" smtClean="0"/>
              <a:t>Frame, Dialog (one main window)</a:t>
            </a:r>
          </a:p>
          <a:p>
            <a:r>
              <a:rPr lang="en-US" dirty="0" smtClean="0"/>
              <a:t>Sub Frame, Sub Dialog</a:t>
            </a:r>
          </a:p>
          <a:p>
            <a:r>
              <a:rPr lang="en-US" dirty="0" smtClean="0"/>
              <a:t>Panel</a:t>
            </a:r>
          </a:p>
          <a:p>
            <a:r>
              <a:rPr lang="en-US" dirty="0" smtClean="0"/>
              <a:t>Control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PyCrust</a:t>
            </a:r>
            <a:r>
              <a:rPr lang="en-US" dirty="0" smtClean="0"/>
              <a:t>  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95400"/>
            <a:ext cx="5248275" cy="482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wxPython</a:t>
            </a:r>
            <a:r>
              <a:rPr lang="en-US" dirty="0" smtClean="0"/>
              <a:t> in action: a book introduce how to use </a:t>
            </a:r>
            <a:r>
              <a:rPr lang="en-US" dirty="0" err="1" smtClean="0"/>
              <a:t>wxPython</a:t>
            </a:r>
            <a:endParaRPr lang="en-US" dirty="0" smtClean="0"/>
          </a:p>
          <a:p>
            <a:r>
              <a:rPr lang="en-US" dirty="0" err="1" smtClean="0"/>
              <a:t>wxpyWiki</a:t>
            </a:r>
            <a:r>
              <a:rPr lang="en-US" dirty="0" smtClean="0"/>
              <a:t>: the home page of </a:t>
            </a:r>
            <a:r>
              <a:rPr lang="en-US" dirty="0" err="1" smtClean="0"/>
              <a:t>wxpython</a:t>
            </a:r>
            <a:r>
              <a:rPr lang="en-US" dirty="0" smtClean="0"/>
              <a:t> resource </a:t>
            </a:r>
          </a:p>
          <a:p>
            <a:r>
              <a:rPr lang="en-US" dirty="0" err="1" smtClean="0"/>
              <a:t>DemoCode</a:t>
            </a:r>
            <a:r>
              <a:rPr lang="en-US" dirty="0" smtClean="0"/>
              <a:t>: a collection of python code show most of controls, how to use? 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wxPython</a:t>
            </a:r>
            <a:r>
              <a:rPr lang="en-US" dirty="0" smtClean="0"/>
              <a:t> resource</a:t>
            </a:r>
            <a:endParaRPr lang="en-US" dirty="0"/>
          </a:p>
        </p:txBody>
      </p:sp>
      <p:pic>
        <p:nvPicPr>
          <p:cNvPr id="4" name="Picture 2" descr="http://wxpython.org/images/wxPyBook_cover_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91000"/>
            <a:ext cx="1428750" cy="179070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419600"/>
            <a:ext cx="2124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114800"/>
            <a:ext cx="3042666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 constructor 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wxGlade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PythonCard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designer for </a:t>
            </a:r>
            <a:r>
              <a:rPr lang="en-US" dirty="0" err="1" smtClean="0"/>
              <a:t>wxpython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524000"/>
            <a:ext cx="2590800" cy="204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962400"/>
            <a:ext cx="512219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1073</TotalTime>
  <Words>227</Words>
  <Application>Microsoft Office PowerPoint</Application>
  <PresentationFormat>On-screen Show (4:3)</PresentationFormat>
  <Paragraphs>56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Introduction of wxPython</vt:lpstr>
      <vt:lpstr>wxPython and wxWidgets</vt:lpstr>
      <vt:lpstr>Software based on wxPython</vt:lpstr>
      <vt:lpstr>Install the wxPython</vt:lpstr>
      <vt:lpstr>wxPython on different platform</vt:lpstr>
      <vt:lpstr>Structure of wxPython</vt:lpstr>
      <vt:lpstr>Using PyCrust  (demo)</vt:lpstr>
      <vt:lpstr>wxPython resource</vt:lpstr>
      <vt:lpstr>Visual designer for wxpython</vt:lpstr>
      <vt:lpstr>wxPython thread mechanism</vt:lpstr>
      <vt:lpstr>End of ppt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wxPython</dc:title>
  <dc:creator>bobzh</dc:creator>
  <cp:lastModifiedBy>bobzh</cp:lastModifiedBy>
  <cp:revision>75</cp:revision>
  <dcterms:created xsi:type="dcterms:W3CDTF">2006-08-16T00:00:00Z</dcterms:created>
  <dcterms:modified xsi:type="dcterms:W3CDTF">2012-05-18T01:09:19Z</dcterms:modified>
</cp:coreProperties>
</file>