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324" r:id="rId3"/>
    <p:sldId id="326" r:id="rId4"/>
    <p:sldId id="328" r:id="rId5"/>
    <p:sldId id="327" r:id="rId6"/>
    <p:sldId id="329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12"/>
    <a:srgbClr val="00AB39"/>
    <a:srgbClr val="A12830"/>
    <a:srgbClr val="008000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89015" autoAdjust="0"/>
  </p:normalViewPr>
  <p:slideViewPr>
    <p:cSldViewPr>
      <p:cViewPr>
        <p:scale>
          <a:sx n="120" d="100"/>
          <a:sy n="120" d="100"/>
        </p:scale>
        <p:origin x="1376" y="48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tags" Target="tags/tag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Lesson 2: Introduction to CSS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3901" y="451262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CSS?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CSS stands for Cascading Style Sheets</a:t>
            </a:r>
          </a:p>
          <a:p>
            <a:r>
              <a:rPr lang="en-US" dirty="0" smtClean="0"/>
              <a:t>The purpose of CSS is to describe how the elements of HTML are displayed on your website</a:t>
            </a:r>
          </a:p>
          <a:p>
            <a:r>
              <a:rPr lang="en-US" dirty="0" smtClean="0"/>
              <a:t>You can add CSS to your HTML Elements in 3 different ways:</a:t>
            </a:r>
          </a:p>
          <a:p>
            <a:pPr marL="676275" lvl="1" indent="-342900">
              <a:buFont typeface="+mj-lt"/>
              <a:buAutoNum type="arabicPeriod"/>
            </a:pPr>
            <a:r>
              <a:rPr lang="en-US" dirty="0" smtClean="0"/>
              <a:t>Inline </a:t>
            </a:r>
            <a:r>
              <a:rPr lang="mr-IN" dirty="0" smtClean="0"/>
              <a:t>–</a:t>
            </a:r>
            <a:r>
              <a:rPr lang="en-US" dirty="0" smtClean="0"/>
              <a:t> Using the style attribute</a:t>
            </a:r>
          </a:p>
          <a:p>
            <a:pPr marL="676275" lvl="1" indent="-342900">
              <a:buFont typeface="+mj-lt"/>
              <a:buAutoNum type="arabicPeriod"/>
            </a:pPr>
            <a:r>
              <a:rPr lang="en-US" dirty="0" smtClean="0"/>
              <a:t>Internal </a:t>
            </a:r>
            <a:r>
              <a:rPr lang="mr-IN" dirty="0" smtClean="0"/>
              <a:t>–</a:t>
            </a:r>
            <a:r>
              <a:rPr lang="en-US" dirty="0" smtClean="0"/>
              <a:t> Using the &lt;style&gt; element in the &lt;head&gt; element</a:t>
            </a:r>
          </a:p>
          <a:p>
            <a:pPr marL="676275" lvl="1" indent="-342900">
              <a:buFont typeface="+mj-lt"/>
              <a:buAutoNum type="arabicPeriod"/>
            </a:pPr>
            <a:r>
              <a:rPr lang="en-US" dirty="0" smtClean="0"/>
              <a:t>External </a:t>
            </a:r>
            <a:r>
              <a:rPr lang="mr-IN" dirty="0" smtClean="0"/>
              <a:t>–</a:t>
            </a:r>
            <a:r>
              <a:rPr lang="en-US" dirty="0" smtClean="0"/>
              <a:t> Using am external .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</a:p>
          <a:p>
            <a:pPr marL="333375" lvl="1" indent="0">
              <a:buNone/>
            </a:pPr>
            <a:endParaRPr lang="en-US" dirty="0" smtClean="0"/>
          </a:p>
          <a:p>
            <a:r>
              <a:rPr lang="en-US" dirty="0" smtClean="0"/>
              <a:t>The most common way to use CSS is by having separate styling sheets, but we will learn all three.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CSS is used to give a specific styling to a single HTML element</a:t>
            </a:r>
          </a:p>
          <a:p>
            <a:r>
              <a:rPr lang="en-US" dirty="0" smtClean="0"/>
              <a:t>You will use the style attribute, as shown here:</a:t>
            </a:r>
          </a:p>
          <a:p>
            <a:pPr marL="0" lvl="1" indent="0">
              <a:buNone/>
            </a:pPr>
            <a:r>
              <a:rPr lang="en-US" dirty="0" smtClean="0"/>
              <a:t>	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&lt;p </a:t>
            </a:r>
            <a:r>
              <a:rPr lang="en-US" u="sng" dirty="0" smtClean="0"/>
              <a:t>style=“color: red;”</a:t>
            </a:r>
            <a:r>
              <a:rPr lang="en-US" dirty="0" smtClean="0"/>
              <a:t> &gt;This is red&lt;/p&gt;	Result: </a:t>
            </a:r>
            <a:r>
              <a:rPr lang="en-US" dirty="0">
                <a:solidFill>
                  <a:srgbClr val="FF0000"/>
                </a:solidFill>
                <a:latin typeface="Times" charset="0"/>
              </a:rPr>
              <a:t>This is </a:t>
            </a:r>
            <a:r>
              <a:rPr lang="en-US" dirty="0" smtClean="0">
                <a:solidFill>
                  <a:srgbClr val="FF0000"/>
                </a:solidFill>
                <a:latin typeface="Times" charset="0"/>
              </a:rPr>
              <a:t>red</a:t>
            </a:r>
          </a:p>
          <a:p>
            <a:pPr marL="0" lvl="1" indent="0">
              <a:buNone/>
            </a:pPr>
            <a:endParaRPr lang="en-US" dirty="0" smtClean="0"/>
          </a:p>
          <a:p>
            <a:r>
              <a:rPr lang="en-US" dirty="0" smtClean="0"/>
              <a:t>You can also change other things besides the color, such as the styling of the fonts and the way it is displayed</a:t>
            </a:r>
          </a:p>
          <a:p>
            <a:endParaRPr lang="en-US" dirty="0" smtClean="0"/>
          </a:p>
          <a:p>
            <a:r>
              <a:rPr lang="en-US" dirty="0" smtClean="0"/>
              <a:t>There are many attributes, font-size, font-family, background-color, to name a few</a:t>
            </a:r>
          </a:p>
        </p:txBody>
      </p:sp>
    </p:spTree>
    <p:extLst>
      <p:ext uri="{BB962C8B-B14F-4D97-AF65-F5344CB8AC3E}">
        <p14:creationId xmlns:p14="http://schemas.microsoft.com/office/powerpoint/2010/main" val="8074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define the styling for a single HTML page</a:t>
            </a:r>
          </a:p>
          <a:p>
            <a:r>
              <a:rPr lang="en-US" dirty="0" smtClean="0"/>
              <a:t>The styling is defined in the &lt;head&gt; section within a &lt;style&gt; element:</a:t>
            </a:r>
          </a:p>
          <a:p>
            <a:pPr marL="0" indent="0">
              <a:buNone/>
            </a:pPr>
            <a:r>
              <a:rPr lang="en-US" dirty="0" smtClean="0"/>
              <a:t>	Code:					Result: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You define the element tag within the style element and give it the styling attributes that you would like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3" y="2209800"/>
            <a:ext cx="30734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53" y="2138829"/>
            <a:ext cx="3596167" cy="227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define the styling for many HTML pages</a:t>
            </a:r>
          </a:p>
          <a:p>
            <a:r>
              <a:rPr lang="en-US" dirty="0" smtClean="0"/>
              <a:t>This is powerful since you can change the look of your entire website using just one file</a:t>
            </a:r>
          </a:p>
          <a:p>
            <a:r>
              <a:rPr lang="en-US" dirty="0" smtClean="0"/>
              <a:t>First, add the link to the style sheet into the &lt;head&gt; section of your code:</a:t>
            </a:r>
          </a:p>
          <a:p>
            <a:pPr lvl="8"/>
            <a:r>
              <a:rPr lang="en-US" dirty="0" err="1" smtClean="0"/>
              <a:t>fttt</a:t>
            </a:r>
            <a:r>
              <a:rPr lang="en-US" dirty="0" smtClean="0"/>
              <a:t>		The </a:t>
            </a:r>
            <a:r>
              <a:rPr lang="en-US" u="sng" dirty="0" err="1" smtClean="0"/>
              <a:t>href</a:t>
            </a:r>
            <a:r>
              <a:rPr lang="en-US" dirty="0" smtClean="0"/>
              <a:t> attribute is the link to your sheet. This file must 		be within the same folder in order to link it using just the 		name of the file.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example of what your .</a:t>
            </a:r>
            <a:r>
              <a:rPr lang="en-US" dirty="0" err="1" smtClean="0"/>
              <a:t>css</a:t>
            </a:r>
            <a:r>
              <a:rPr lang="en-US" dirty="0" smtClean="0"/>
              <a:t> file could look like: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800600"/>
            <a:ext cx="2717800" cy="1618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42" y="2438400"/>
            <a:ext cx="3070520" cy="18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are some things you can change on a website:</a:t>
            </a:r>
          </a:p>
          <a:p>
            <a:endParaRPr lang="en-US" dirty="0" smtClean="0"/>
          </a:p>
          <a:p>
            <a:r>
              <a:rPr lang="en-US" dirty="0" smtClean="0"/>
              <a:t>Color (color of the font)</a:t>
            </a:r>
          </a:p>
          <a:p>
            <a:endParaRPr lang="en-US" dirty="0" smtClean="0"/>
          </a:p>
          <a:p>
            <a:r>
              <a:rPr lang="en-US" dirty="0" smtClean="0"/>
              <a:t>Background-color (the color of the background)</a:t>
            </a:r>
          </a:p>
          <a:p>
            <a:endParaRPr lang="en-US" dirty="0" smtClean="0"/>
          </a:p>
          <a:p>
            <a:r>
              <a:rPr lang="en-US" dirty="0" smtClean="0"/>
              <a:t>font-size (size of the font)</a:t>
            </a:r>
          </a:p>
          <a:p>
            <a:endParaRPr lang="en-US" dirty="0" smtClean="0"/>
          </a:p>
          <a:p>
            <a:r>
              <a:rPr lang="en-US" dirty="0" smtClean="0"/>
              <a:t>font-family (font type/family)</a:t>
            </a:r>
          </a:p>
          <a:p>
            <a:endParaRPr lang="en-US" dirty="0" smtClean="0"/>
          </a:p>
          <a:p>
            <a:r>
              <a:rPr lang="en-US" dirty="0" smtClean="0"/>
              <a:t>Border (gives a border surrounding the element)</a:t>
            </a:r>
          </a:p>
        </p:txBody>
      </p:sp>
    </p:spTree>
    <p:extLst>
      <p:ext uri="{BB962C8B-B14F-4D97-AF65-F5344CB8AC3E}">
        <p14:creationId xmlns:p14="http://schemas.microsoft.com/office/powerpoint/2010/main" val="477940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  <p:tag name="_AMO_REPORTCONTROLSVISIBLE" val="Empty"/>
</p:tagLst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2791</TotalTime>
  <Words>257</Words>
  <Application>Microsoft Macintosh PowerPoint</Application>
  <PresentationFormat>On-screen Show (4:3)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Times</vt:lpstr>
      <vt:lpstr>Arial</vt:lpstr>
      <vt:lpstr>Blank</vt:lpstr>
      <vt:lpstr>Lesson 2: Introduction to CSS</vt:lpstr>
      <vt:lpstr>What is CSS?</vt:lpstr>
      <vt:lpstr>Inline</vt:lpstr>
      <vt:lpstr>Internal</vt:lpstr>
      <vt:lpstr>External CSS</vt:lpstr>
      <vt:lpstr>Example styling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Spark Pro Credit Card</dc:title>
  <dc:creator>Yang, Zhenwu</dc:creator>
  <cp:lastModifiedBy>Yim, Benjamin</cp:lastModifiedBy>
  <cp:revision>105</cp:revision>
  <dcterms:created xsi:type="dcterms:W3CDTF">2017-06-20T00:26:54Z</dcterms:created>
  <dcterms:modified xsi:type="dcterms:W3CDTF">2017-07-10T16:38:50Z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