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4" r:id="rId3"/>
    <p:sldId id="326" r:id="rId4"/>
    <p:sldId id="328" r:id="rId5"/>
    <p:sldId id="327" r:id="rId6"/>
    <p:sldId id="32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7" autoAdjust="0"/>
    <p:restoredTop sz="89015" autoAdjust="0"/>
  </p:normalViewPr>
  <p:slideViewPr>
    <p:cSldViewPr>
      <p:cViewPr>
        <p:scale>
          <a:sx n="120" d="100"/>
          <a:sy n="120" d="100"/>
        </p:scale>
        <p:origin x="176" y="10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</a:t>
            </a:r>
            <a:r>
              <a:rPr lang="en-US" dirty="0"/>
              <a:t>3</a:t>
            </a:r>
            <a:r>
              <a:rPr lang="en-US" dirty="0" smtClean="0"/>
              <a:t>: Creating the template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must create an HTML file, lets call it </a:t>
            </a:r>
            <a:r>
              <a:rPr lang="en-US" dirty="0" err="1" smtClean="0"/>
              <a:t>index.html</a:t>
            </a:r>
            <a:endParaRPr lang="en-US" dirty="0" smtClean="0"/>
          </a:p>
          <a:p>
            <a:r>
              <a:rPr lang="en-US" dirty="0" smtClean="0"/>
              <a:t>The basic template of the HTML file looks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are three &lt;div&gt; elements, one for the header and two for the columns</a:t>
            </a:r>
          </a:p>
          <a:p>
            <a:r>
              <a:rPr lang="en-US" dirty="0" smtClean="0"/>
              <a:t>We also have a CSS file linked inside the &lt;head&gt;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908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website should now look </a:t>
            </a:r>
            <a:r>
              <a:rPr lang="en-US" dirty="0" smtClean="0"/>
              <a:t>like this: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39751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a bit bland, lets add some styling to it.</a:t>
            </a:r>
          </a:p>
          <a:p>
            <a:r>
              <a:rPr lang="en-US" dirty="0" smtClean="0"/>
              <a:t>We will be using an external CSS file to handle all of the styling</a:t>
            </a:r>
          </a:p>
          <a:p>
            <a:r>
              <a:rPr lang="en-US" dirty="0" smtClean="0"/>
              <a:t>Lets call this file </a:t>
            </a:r>
            <a:r>
              <a:rPr lang="en-US" dirty="0" err="1" smtClean="0"/>
              <a:t>styles.css</a:t>
            </a:r>
            <a:endParaRPr lang="en-US" dirty="0" smtClean="0"/>
          </a:p>
          <a:p>
            <a:r>
              <a:rPr lang="en-US" dirty="0" smtClean="0"/>
              <a:t>Lets create some classes: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30988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the styling for many HTML pages</a:t>
            </a:r>
          </a:p>
          <a:p>
            <a:r>
              <a:rPr lang="en-US" dirty="0" smtClean="0"/>
              <a:t>This is powerful since you can change the look of your entire website using just one file</a:t>
            </a:r>
          </a:p>
          <a:p>
            <a:r>
              <a:rPr lang="en-US" dirty="0" smtClean="0"/>
              <a:t>First, add the link to the style sheet into the &lt;head&gt; section of your code:</a:t>
            </a:r>
          </a:p>
          <a:p>
            <a:pPr lvl="8"/>
            <a:r>
              <a:rPr lang="en-US" dirty="0" err="1" smtClean="0"/>
              <a:t>fttt</a:t>
            </a:r>
            <a:r>
              <a:rPr lang="en-US" dirty="0" smtClean="0"/>
              <a:t>		The </a:t>
            </a:r>
            <a:r>
              <a:rPr lang="en-US" u="sng" dirty="0" err="1" smtClean="0"/>
              <a:t>href</a:t>
            </a:r>
            <a:r>
              <a:rPr lang="en-US" dirty="0" smtClean="0"/>
              <a:t> attribute is the link to your sheet. This file must 		be within the same folder in order to link it using just the 		name of the file.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example of what your .</a:t>
            </a:r>
            <a:r>
              <a:rPr lang="en-US" dirty="0" err="1" smtClean="0"/>
              <a:t>css</a:t>
            </a:r>
            <a:r>
              <a:rPr lang="en-US" dirty="0" smtClean="0"/>
              <a:t> file could look like: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00600"/>
            <a:ext cx="2717800" cy="161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42" y="2438400"/>
            <a:ext cx="3070520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things you can change on a website:</a:t>
            </a:r>
          </a:p>
          <a:p>
            <a:endParaRPr lang="en-US" dirty="0" smtClean="0"/>
          </a:p>
          <a:p>
            <a:r>
              <a:rPr lang="en-US" dirty="0" smtClean="0"/>
              <a:t>Color (color of the font)</a:t>
            </a:r>
          </a:p>
          <a:p>
            <a:endParaRPr lang="en-US" dirty="0" smtClean="0"/>
          </a:p>
          <a:p>
            <a:r>
              <a:rPr lang="en-US" dirty="0" smtClean="0"/>
              <a:t>Background-color (the color of the background)</a:t>
            </a:r>
          </a:p>
          <a:p>
            <a:endParaRPr lang="en-US" dirty="0" smtClean="0"/>
          </a:p>
          <a:p>
            <a:r>
              <a:rPr lang="en-US" dirty="0" smtClean="0"/>
              <a:t>font-size (size of the font)</a:t>
            </a:r>
          </a:p>
          <a:p>
            <a:endParaRPr lang="en-US" dirty="0" smtClean="0"/>
          </a:p>
          <a:p>
            <a:r>
              <a:rPr lang="en-US" dirty="0" smtClean="0"/>
              <a:t>font-family (font type/family)</a:t>
            </a:r>
          </a:p>
          <a:p>
            <a:endParaRPr lang="en-US" dirty="0" smtClean="0"/>
          </a:p>
          <a:p>
            <a:r>
              <a:rPr lang="en-US" dirty="0" smtClean="0"/>
              <a:t>Border (gives a border surrounding the element)</a:t>
            </a:r>
          </a:p>
        </p:txBody>
      </p:sp>
    </p:spTree>
    <p:extLst>
      <p:ext uri="{BB962C8B-B14F-4D97-AF65-F5344CB8AC3E}">
        <p14:creationId xmlns:p14="http://schemas.microsoft.com/office/powerpoint/2010/main" val="47794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on2" id="{98CB6C89-9DF8-B34F-8583-0316632B7738}" vid="{98FDA23B-098E-D849-A84E-1BE638D40A0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lesson2</Template>
  <TotalTime>29</TotalTime>
  <Words>217</Words>
  <Application>Microsoft Macintosh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Blank</vt:lpstr>
      <vt:lpstr>Lesson 3: Creating the template</vt:lpstr>
      <vt:lpstr>HTML</vt:lpstr>
      <vt:lpstr>HTML continued</vt:lpstr>
      <vt:lpstr>HTML continued</vt:lpstr>
      <vt:lpstr>External CSS</vt:lpstr>
      <vt:lpstr>Example styling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Creating the template</dc:title>
  <dc:creator>Yim, Benjamin</dc:creator>
  <cp:lastModifiedBy>Yim, Benjamin</cp:lastModifiedBy>
  <cp:revision>4</cp:revision>
  <dcterms:created xsi:type="dcterms:W3CDTF">2017-07-10T16:40:20Z</dcterms:created>
  <dcterms:modified xsi:type="dcterms:W3CDTF">2017-07-10T17:10:19Z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