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324" r:id="rId3"/>
    <p:sldId id="326" r:id="rId4"/>
    <p:sldId id="32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72304" autoAdjust="0"/>
  </p:normalViewPr>
  <p:slideViewPr>
    <p:cSldViewPr>
      <p:cViewPr>
        <p:scale>
          <a:sx n="120" d="100"/>
          <a:sy n="120" d="100"/>
        </p:scale>
        <p:origin x="1376" y="-2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tags" Target="tags/tag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Training: What you need to know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stand basic html</a:t>
            </a:r>
          </a:p>
          <a:p>
            <a:r>
              <a:rPr lang="en-US" dirty="0" smtClean="0"/>
              <a:t>Understand that you need to import the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files (example below)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Understand opening / closing tags</a:t>
            </a:r>
          </a:p>
          <a:p>
            <a:r>
              <a:rPr lang="en-US" dirty="0" smtClean="0"/>
              <a:t>Understand different tags (head, body, div, h1)</a:t>
            </a:r>
          </a:p>
          <a:p>
            <a:r>
              <a:rPr lang="en-US" dirty="0" smtClean="0"/>
              <a:t>Understand classes, ids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696200" cy="7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to select different attributes from the html </a:t>
            </a:r>
          </a:p>
          <a:p>
            <a:pPr lvl="1"/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if the class = ”class”, to select the class, do .class</a:t>
            </a:r>
          </a:p>
          <a:p>
            <a:r>
              <a:rPr lang="en-US" dirty="0" smtClean="0"/>
              <a:t>Understand syntax, attribute: </a:t>
            </a:r>
            <a:r>
              <a:rPr lang="en-US" dirty="0" err="1" smtClean="0"/>
              <a:t>attribute_choice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Understand all the different </a:t>
            </a:r>
            <a:r>
              <a:rPr lang="en-US" dirty="0" err="1" smtClean="0"/>
              <a:t>css</a:t>
            </a:r>
            <a:r>
              <a:rPr lang="en-US" dirty="0" smtClean="0"/>
              <a:t> used in 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basic programming, such as what are functions, what are variables.</a:t>
            </a:r>
          </a:p>
          <a:p>
            <a:r>
              <a:rPr lang="en-US" dirty="0" smtClean="0"/>
              <a:t>Understand how the functions in the </a:t>
            </a:r>
            <a:r>
              <a:rPr lang="en-US" dirty="0" err="1" smtClean="0"/>
              <a:t>javascript</a:t>
            </a:r>
            <a:r>
              <a:rPr lang="en-US" dirty="0" smtClean="0"/>
              <a:t> is being called from the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2751</TotalTime>
  <Words>130</Words>
  <Application>Microsoft Macintosh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Blank</vt:lpstr>
      <vt:lpstr>Training: What you need to know</vt:lpstr>
      <vt:lpstr>HTML</vt:lpstr>
      <vt:lpstr>CSS</vt:lpstr>
      <vt:lpstr>Javascript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Spark Pro Credit Card</dc:title>
  <dc:creator>Yang, Zhenwu</dc:creator>
  <cp:lastModifiedBy>Li, Zhijian</cp:lastModifiedBy>
  <cp:revision>108</cp:revision>
  <dcterms:created xsi:type="dcterms:W3CDTF">2017-06-20T00:26:54Z</dcterms:created>
  <dcterms:modified xsi:type="dcterms:W3CDTF">2017-07-10T17:01:46Z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