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324" r:id="rId3"/>
    <p:sldId id="326" r:id="rId4"/>
    <p:sldId id="328" r:id="rId5"/>
    <p:sldId id="327" r:id="rId6"/>
    <p:sldId id="325" r:id="rId7"/>
    <p:sldId id="329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72304" autoAdjust="0"/>
  </p:normalViewPr>
  <p:slideViewPr>
    <p:cSldViewPr>
      <p:cViewPr>
        <p:scale>
          <a:sx n="120" d="100"/>
          <a:sy n="120" d="100"/>
        </p:scale>
        <p:origin x="1376" y="-960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</a:t>
            </a:r>
            <a:r>
              <a:rPr lang="en-US" dirty="0" smtClean="0"/>
              <a:t>2: </a:t>
            </a:r>
            <a:r>
              <a:rPr lang="en-US" dirty="0" smtClean="0"/>
              <a:t>Introduction </a:t>
            </a:r>
            <a:r>
              <a:rPr lang="en-US" dirty="0" smtClean="0"/>
              <a:t>to CSS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Hyper Text Markup Language</a:t>
            </a:r>
          </a:p>
          <a:p>
            <a:endParaRPr lang="en-US" dirty="0"/>
          </a:p>
          <a:p>
            <a:r>
              <a:rPr lang="en-US" dirty="0" smtClean="0"/>
              <a:t>HTML is used to describe the structure of a website</a:t>
            </a:r>
          </a:p>
          <a:p>
            <a:endParaRPr lang="en-US" dirty="0"/>
          </a:p>
          <a:p>
            <a:r>
              <a:rPr lang="en-US" dirty="0" smtClean="0"/>
              <a:t>HTML has elements that come in tag pairs</a:t>
            </a:r>
          </a:p>
          <a:p>
            <a:endParaRPr lang="en-US" dirty="0"/>
          </a:p>
          <a:p>
            <a:r>
              <a:rPr lang="en-US" dirty="0" smtClean="0"/>
              <a:t>Almost every single website you see uses HTML in some way or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1779" y="4191000"/>
            <a:ext cx="2108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HTML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file is composed of html elements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 smtClean="0"/>
          </a:p>
          <a:p>
            <a:r>
              <a:rPr lang="en-US" dirty="0" smtClean="0"/>
              <a:t>The paragraph tag</a:t>
            </a:r>
            <a:br>
              <a:rPr lang="en-US" dirty="0" smtClean="0"/>
            </a:br>
            <a:r>
              <a:rPr lang="en-US" dirty="0" smtClean="0"/>
              <a:t>&lt;p&gt;Hello World!&lt;/p&gt;</a:t>
            </a:r>
            <a:br>
              <a:rPr lang="en-US" dirty="0" smtClean="0"/>
            </a:br>
            <a:r>
              <a:rPr lang="en-US" dirty="0" smtClean="0"/>
              <a:t>This will print text saying “Hello World!” on the screen</a:t>
            </a:r>
          </a:p>
          <a:p>
            <a:endParaRPr lang="en-US" dirty="0"/>
          </a:p>
          <a:p>
            <a:r>
              <a:rPr lang="en-US" dirty="0" smtClean="0"/>
              <a:t>Notice how the paragraph tag has an opening tag &lt;p&gt;</a:t>
            </a:r>
            <a:br>
              <a:rPr lang="en-US" dirty="0" smtClean="0"/>
            </a:br>
            <a:r>
              <a:rPr lang="en-US" dirty="0" smtClean="0"/>
              <a:t>and a closing tag &lt;/p&gt;</a:t>
            </a:r>
          </a:p>
          <a:p>
            <a:endParaRPr lang="en-US" dirty="0"/>
          </a:p>
          <a:p>
            <a:r>
              <a:rPr lang="en-US" dirty="0" smtClean="0"/>
              <a:t>The button tag</a:t>
            </a:r>
            <a:br>
              <a:rPr lang="en-US" dirty="0" smtClean="0"/>
            </a:br>
            <a:r>
              <a:rPr lang="en-US" dirty="0" smtClean="0"/>
              <a:t>&lt;button&gt;Click Me!&lt;/button&gt;</a:t>
            </a:r>
            <a:br>
              <a:rPr lang="en-US" dirty="0" smtClean="0"/>
            </a:br>
            <a:r>
              <a:rPr lang="en-US" dirty="0" smtClean="0"/>
              <a:t>This will show a button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HTML </a:t>
            </a:r>
            <a:r>
              <a:rPr lang="en-US" dirty="0"/>
              <a:t>E</a:t>
            </a:r>
            <a:r>
              <a:rPr lang="en-US" dirty="0" smtClean="0"/>
              <a:t>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can be put inside each other and nested</a:t>
            </a:r>
            <a:br>
              <a:rPr lang="en-US" dirty="0" smtClean="0"/>
            </a:br>
            <a:r>
              <a:rPr lang="en-US" dirty="0" smtClean="0"/>
              <a:t>&lt;div&gt;</a:t>
            </a:r>
            <a:br>
              <a:rPr lang="en-US" dirty="0" smtClean="0"/>
            </a:br>
            <a:r>
              <a:rPr lang="en-US" dirty="0" smtClean="0"/>
              <a:t> &lt;p&gt;Hello World!&lt;/p&gt;</a:t>
            </a:r>
            <a:br>
              <a:rPr lang="en-US" dirty="0" smtClean="0"/>
            </a:br>
            <a:r>
              <a:rPr lang="en-US" dirty="0" smtClean="0"/>
              <a:t>&lt;/div&gt;</a:t>
            </a:r>
          </a:p>
          <a:p>
            <a:endParaRPr lang="en-US" dirty="0"/>
          </a:p>
          <a:p>
            <a:r>
              <a:rPr lang="en-US" dirty="0" smtClean="0"/>
              <a:t>Here, the div element holds the paragraph element with our hello world text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ivs</a:t>
            </a:r>
            <a:r>
              <a:rPr lang="en-US" dirty="0" smtClean="0"/>
              <a:t> are used for structure in the website like making columns of different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file has a few key components</a:t>
            </a:r>
          </a:p>
          <a:p>
            <a:endParaRPr lang="en-US" dirty="0"/>
          </a:p>
          <a:p>
            <a:r>
              <a:rPr lang="en-US" dirty="0" smtClean="0"/>
              <a:t>A tag at the top of the file which specifies that the file is HTML so that the browser like Google Chrome or Safari knows how to display it</a:t>
            </a:r>
            <a:br>
              <a:rPr lang="en-US" dirty="0" smtClean="0"/>
            </a:br>
            <a:r>
              <a:rPr lang="en-US" dirty="0" smtClean="0"/>
              <a:t>&lt;!DOCTYPE html&gt;</a:t>
            </a:r>
          </a:p>
          <a:p>
            <a:endParaRPr lang="en-US" dirty="0" smtClean="0"/>
          </a:p>
          <a:p>
            <a:r>
              <a:rPr lang="en-US" dirty="0" smtClean="0"/>
              <a:t>html opening and closing tags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r>
              <a:rPr lang="en-US" dirty="0" smtClean="0"/>
              <a:t>Head opening and closing tags, where the website title and style links go</a:t>
            </a:r>
            <a:br>
              <a:rPr lang="en-US" dirty="0" smtClean="0"/>
            </a:br>
            <a:r>
              <a:rPr lang="en-US" dirty="0" smtClean="0"/>
              <a:t>&lt;head&gt;&lt;/head&gt;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HTML look like? Here is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&lt;!</a:t>
            </a:r>
            <a:r>
              <a:rPr lang="en-US" b="0" dirty="0" smtClean="0"/>
              <a:t>DOCTYPE</a:t>
            </a:r>
            <a:r>
              <a:rPr lang="en-US" b="0" dirty="0"/>
              <a:t> 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</a:t>
            </a:r>
            <a:r>
              <a:rPr lang="en-US" b="0" dirty="0"/>
              <a:t>html&gt;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</a:t>
            </a:r>
            <a:r>
              <a:rPr lang="en-US" b="0" dirty="0"/>
              <a:t>head</a:t>
            </a:r>
            <a:r>
              <a:rPr lang="en-US" b="0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title&gt;Page Title&lt;/title&gt;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/>
              <a:t>&lt;/</a:t>
            </a:r>
            <a:r>
              <a:rPr lang="en-US" b="0" dirty="0"/>
              <a:t>head&gt;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&lt;body</a:t>
            </a:r>
            <a:r>
              <a:rPr lang="en-US" b="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h1&gt;My First Heading&lt;/h1&gt;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0" dirty="0" smtClean="0"/>
              <a:t>&lt;</a:t>
            </a:r>
            <a:r>
              <a:rPr lang="en-US" b="0" dirty="0"/>
              <a:t>p&gt;My first paragraph.&lt;/p</a:t>
            </a:r>
            <a:r>
              <a:rPr lang="en-US" b="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&lt;/html</a:t>
            </a:r>
            <a:r>
              <a:rPr lang="en-US" b="0" dirty="0" smtClean="0"/>
              <a:t>&gt;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Try coping this into an </a:t>
            </a:r>
            <a:r>
              <a:rPr lang="en-US" b="0" dirty="0" err="1" smtClean="0"/>
              <a:t>index.html</a:t>
            </a:r>
            <a:r>
              <a:rPr lang="en-US" b="0" dirty="0" smtClean="0"/>
              <a:t> file and open it with your browser</a:t>
            </a:r>
          </a:p>
          <a:p>
            <a:r>
              <a:rPr lang="en-US" b="0" dirty="0" smtClean="0"/>
              <a:t>Change the text, save the file and refresh the website to see your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/>
          <a:stretch/>
        </p:blipFill>
        <p:spPr>
          <a:xfrm>
            <a:off x="4419600" y="779463"/>
            <a:ext cx="3810000" cy="42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2729</TotalTime>
  <Words>142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Blank</vt:lpstr>
      <vt:lpstr>Lesson 2: Introduction to CSS</vt:lpstr>
      <vt:lpstr>What is HTML?</vt:lpstr>
      <vt:lpstr>HTML Elements</vt:lpstr>
      <vt:lpstr>Nesting HTML Elements</vt:lpstr>
      <vt:lpstr>Creating an HTML file</vt:lpstr>
      <vt:lpstr>What does HTML look like? Here is an example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Spark Pro Credit Card</dc:title>
  <dc:creator>Yang, Zhenwu</dc:creator>
  <cp:lastModifiedBy>Solis, Hector</cp:lastModifiedBy>
  <cp:revision>100</cp:revision>
  <dcterms:created xsi:type="dcterms:W3CDTF">2017-06-20T00:26:54Z</dcterms:created>
  <dcterms:modified xsi:type="dcterms:W3CDTF">2017-07-10T15:18:14Z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