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9" r:id="rId2"/>
    <p:sldId id="324" r:id="rId3"/>
    <p:sldId id="326" r:id="rId4"/>
    <p:sldId id="328" r:id="rId5"/>
    <p:sldId id="327" r:id="rId6"/>
    <p:sldId id="329" r:id="rId7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">
          <p15:clr>
            <a:srgbClr val="A4A3A4"/>
          </p15:clr>
        </p15:guide>
        <p15:guide id="2" pos="2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sh561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12"/>
    <a:srgbClr val="00AB39"/>
    <a:srgbClr val="A12830"/>
    <a:srgbClr val="008000"/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 autoAdjust="0"/>
    <p:restoredTop sz="89015" autoAdjust="0"/>
  </p:normalViewPr>
  <p:slideViewPr>
    <p:cSldViewPr>
      <p:cViewPr>
        <p:scale>
          <a:sx n="120" d="100"/>
          <a:sy n="120" d="100"/>
        </p:scale>
        <p:origin x="1376" y="144"/>
      </p:cViewPr>
      <p:guideLst>
        <p:guide orient="horz" pos="113"/>
        <p:guide pos="2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tags" Target="tags/tag1.xml"/><Relationship Id="rId1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DF3E4026-F0F2-4C09-B7CF-8EFA2CD85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2A336-1E4E-4DB1-BC8D-43142412FA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Template version: 11/20/2012, for PowerPoint 2007 &amp; 2010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pic>
        <p:nvPicPr>
          <p:cNvPr id="5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063" y="588963"/>
            <a:ext cx="37846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400925" cy="950913"/>
          </a:xfrm>
        </p:spPr>
        <p:txBody>
          <a:bodyPr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7600"/>
            <a:ext cx="6400800" cy="24384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76200"/>
            <a:ext cx="8534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58863"/>
            <a:ext cx="8534400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gray">
          <a:xfrm>
            <a:off x="8501063" y="6446838"/>
            <a:ext cx="4143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7FF9A1F4-64AA-44F0-9CF9-9F4BF196AB76}" type="slidenum">
              <a:rPr lang="en-US" sz="1000" b="0"/>
              <a:pPr algn="r" eaLnBrk="0" hangingPunct="0">
                <a:defRPr/>
              </a:pPr>
              <a:t>‹#›</a:t>
            </a:fld>
            <a:endParaRPr lang="en-US" sz="1000" b="0" dirty="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pic>
        <p:nvPicPr>
          <p:cNvPr id="1030" name="Picture 19" descr="C1_Core_G_RGB_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6370638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6" r:id="rId4"/>
    <p:sldLayoutId id="2147483662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1907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908050" indent="-2159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25730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612900" indent="-2413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Lesson </a:t>
            </a:r>
            <a:r>
              <a:rPr lang="en-US" dirty="0" smtClean="0"/>
              <a:t>5: Creating the options</a:t>
            </a:r>
            <a:endParaRPr lang="en-US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38275" y="3886200"/>
            <a:ext cx="6400800" cy="1752600"/>
          </a:xfrm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3901" y="4512623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HTML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the options, we will be adding to the &lt;div&gt; with Column 2</a:t>
            </a:r>
          </a:p>
          <a:p>
            <a:r>
              <a:rPr lang="en-US" dirty="0" smtClean="0"/>
              <a:t>In order to create these options, we need to add more &lt;div&gt; elements based on the number of options we want, for this game, we will just have two: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are giving the &lt;div&gt; elements a class name “blocks”, which we will go over in the next slide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7" y="2438400"/>
            <a:ext cx="3910143" cy="23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2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Inside our </a:t>
            </a:r>
            <a:r>
              <a:rPr lang="en-US" dirty="0" err="1" smtClean="0"/>
              <a:t>styles.css</a:t>
            </a:r>
            <a:r>
              <a:rPr lang="en-US" dirty="0" smtClean="0"/>
              <a:t> file we added the block class and a hover attribute to the block class: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.</a:t>
            </a:r>
            <a:r>
              <a:rPr lang="en-US" dirty="0" err="1" smtClean="0"/>
              <a:t>blocks:hover</a:t>
            </a:r>
            <a:r>
              <a:rPr lang="en-US" dirty="0" smtClean="0"/>
              <a:t> class is a class for when that element is being hovered over by the mouse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05781"/>
            <a:ext cx="36576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website should now look like this: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140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6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define the styling for many HTML pages</a:t>
            </a:r>
          </a:p>
          <a:p>
            <a:r>
              <a:rPr lang="en-US" dirty="0" smtClean="0"/>
              <a:t>This is powerful since you can change the look of your entire website using just one file</a:t>
            </a:r>
          </a:p>
          <a:p>
            <a:r>
              <a:rPr lang="en-US" dirty="0" smtClean="0"/>
              <a:t>First, add the link to the style sheet into the &lt;head&gt; section of your code:</a:t>
            </a:r>
          </a:p>
          <a:p>
            <a:pPr lvl="8"/>
            <a:r>
              <a:rPr lang="en-US" dirty="0" err="1" smtClean="0"/>
              <a:t>fttt</a:t>
            </a:r>
            <a:r>
              <a:rPr lang="en-US" dirty="0" smtClean="0"/>
              <a:t>		The </a:t>
            </a:r>
            <a:r>
              <a:rPr lang="en-US" u="sng" dirty="0" err="1" smtClean="0"/>
              <a:t>href</a:t>
            </a:r>
            <a:r>
              <a:rPr lang="en-US" dirty="0" smtClean="0"/>
              <a:t> attribute is the link to your sheet. This file must 		be within the same folder in order to link it using just the 		name of the file.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example of what your .</a:t>
            </a:r>
            <a:r>
              <a:rPr lang="en-US" dirty="0" err="1" smtClean="0"/>
              <a:t>css</a:t>
            </a:r>
            <a:r>
              <a:rPr lang="en-US" dirty="0" smtClean="0"/>
              <a:t> file could look like: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800600"/>
            <a:ext cx="2717800" cy="1618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42" y="2438400"/>
            <a:ext cx="3070520" cy="184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are some things you can change on a website:</a:t>
            </a:r>
          </a:p>
          <a:p>
            <a:endParaRPr lang="en-US" dirty="0" smtClean="0"/>
          </a:p>
          <a:p>
            <a:r>
              <a:rPr lang="en-US" dirty="0" smtClean="0"/>
              <a:t>Color (color of the font)</a:t>
            </a:r>
          </a:p>
          <a:p>
            <a:endParaRPr lang="en-US" dirty="0" smtClean="0"/>
          </a:p>
          <a:p>
            <a:r>
              <a:rPr lang="en-US" dirty="0" smtClean="0"/>
              <a:t>Background-color (the color of the background)</a:t>
            </a:r>
          </a:p>
          <a:p>
            <a:endParaRPr lang="en-US" dirty="0" smtClean="0"/>
          </a:p>
          <a:p>
            <a:r>
              <a:rPr lang="en-US" dirty="0" smtClean="0"/>
              <a:t>font-size (size of the font)</a:t>
            </a:r>
          </a:p>
          <a:p>
            <a:endParaRPr lang="en-US" dirty="0" smtClean="0"/>
          </a:p>
          <a:p>
            <a:r>
              <a:rPr lang="en-US" dirty="0" smtClean="0"/>
              <a:t>font-family (font type/family)</a:t>
            </a:r>
          </a:p>
          <a:p>
            <a:endParaRPr lang="en-US" dirty="0" smtClean="0"/>
          </a:p>
          <a:p>
            <a:r>
              <a:rPr lang="en-US" dirty="0" smtClean="0"/>
              <a:t>Border (gives a border surrounding the element)</a:t>
            </a:r>
          </a:p>
        </p:txBody>
      </p:sp>
    </p:spTree>
    <p:extLst>
      <p:ext uri="{BB962C8B-B14F-4D97-AF65-F5344CB8AC3E}">
        <p14:creationId xmlns:p14="http://schemas.microsoft.com/office/powerpoint/2010/main" val="4779408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  <p:tag name="_AMO_REPORTCONTROLSVISIBLE" val="Empty"/>
</p:tagLst>
</file>

<file path=ppt/theme/theme1.xml><?xml version="1.0" encoding="utf-8"?>
<a:theme xmlns:a="http://schemas.openxmlformats.org/drawingml/2006/main" name="Blan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A6F"/>
      </a:accent1>
      <a:accent2>
        <a:srgbClr val="00AB39"/>
      </a:accent2>
      <a:accent3>
        <a:srgbClr val="A12830"/>
      </a:accent3>
      <a:accent4>
        <a:srgbClr val="FFE512"/>
      </a:accent4>
      <a:accent5>
        <a:srgbClr val="C41E99"/>
      </a:accent5>
      <a:accent6>
        <a:srgbClr val="FF5C00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sson2" id="{03614EFA-FDE2-AF49-8B8B-249BCF412CFE}" vid="{8E0C6008-C4B6-6141-815C-4560557CBA8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lesson2</Template>
  <TotalTime>77</TotalTime>
  <Words>239</Words>
  <Application>Microsoft Macintosh PowerPoint</Application>
  <PresentationFormat>On-screen Show (4:3)</PresentationFormat>
  <Paragraphs>53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Blank</vt:lpstr>
      <vt:lpstr>Lesson 5: Creating the options</vt:lpstr>
      <vt:lpstr>Options HTML</vt:lpstr>
      <vt:lpstr>Options CSS</vt:lpstr>
      <vt:lpstr>Options HTML</vt:lpstr>
      <vt:lpstr>External CSS</vt:lpstr>
      <vt:lpstr>Example styling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5: Creating the options</dc:title>
  <dc:creator>Yim, Benjamin</dc:creator>
  <cp:lastModifiedBy>Yim, Benjamin</cp:lastModifiedBy>
  <cp:revision>4</cp:revision>
  <dcterms:created xsi:type="dcterms:W3CDTF">2017-07-10T17:20:26Z</dcterms:created>
  <dcterms:modified xsi:type="dcterms:W3CDTF">2017-07-10T18:38:18Z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Personal</vt:lpwstr>
  </property>
</Properties>
</file>