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24" r:id="rId3"/>
    <p:sldId id="326" r:id="rId4"/>
    <p:sldId id="328" r:id="rId5"/>
    <p:sldId id="327" r:id="rId6"/>
    <p:sldId id="32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7" autoAdjust="0"/>
    <p:restoredTop sz="89015" autoAdjust="0"/>
  </p:normalViewPr>
  <p:slideViewPr>
    <p:cSldViewPr>
      <p:cViewPr>
        <p:scale>
          <a:sx n="120" d="100"/>
          <a:sy n="120" d="100"/>
        </p:scale>
        <p:origin x="176" y="10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</a:t>
            </a:r>
            <a:r>
              <a:rPr lang="en-US" dirty="0"/>
              <a:t>3</a:t>
            </a:r>
            <a:r>
              <a:rPr lang="en-US" dirty="0" smtClean="0"/>
              <a:t>: Creating the template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must create an HTML file, lets call it 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The basic template of the HTML file looks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three &lt;div&gt; elements, one for the header and two for the columns</a:t>
            </a:r>
          </a:p>
          <a:p>
            <a:r>
              <a:rPr lang="en-US" dirty="0" smtClean="0"/>
              <a:t>We also have a CSS file linked inside the &lt;head&gt;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908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website should now look </a:t>
            </a:r>
            <a:r>
              <a:rPr lang="en-US" dirty="0" smtClean="0"/>
              <a:t>like this: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975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a bit bland, lets add some styling to it.</a:t>
            </a:r>
          </a:p>
          <a:p>
            <a:r>
              <a:rPr lang="en-US" dirty="0" smtClean="0"/>
              <a:t>We will be using an external CSS file to handle all of the styling</a:t>
            </a:r>
          </a:p>
          <a:p>
            <a:r>
              <a:rPr lang="en-US" dirty="0" smtClean="0"/>
              <a:t>Lets call this file </a:t>
            </a:r>
            <a:r>
              <a:rPr lang="en-US" dirty="0" err="1" smtClean="0"/>
              <a:t>styles.css</a:t>
            </a:r>
            <a:endParaRPr lang="en-US" dirty="0" smtClean="0"/>
          </a:p>
          <a:p>
            <a:r>
              <a:rPr lang="en-US" dirty="0" smtClean="0"/>
              <a:t>Lets create some classes: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3098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back in the </a:t>
            </a:r>
            <a:r>
              <a:rPr lang="en-US" dirty="0" err="1" smtClean="0"/>
              <a:t>index.html</a:t>
            </a:r>
            <a:r>
              <a:rPr lang="en-US" dirty="0"/>
              <a:t> </a:t>
            </a:r>
            <a:r>
              <a:rPr lang="en-US" dirty="0" smtClean="0"/>
              <a:t>file, we need to add those classes in order to change the elements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908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should now look like: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1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sson2" id="{98CB6C89-9DF8-B34F-8583-0316632B7738}" vid="{98FDA23B-098E-D849-A84E-1BE638D40A0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lesson2</Template>
  <TotalTime>37</TotalTime>
  <Words>150</Words>
  <Application>Microsoft Macintosh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Blank</vt:lpstr>
      <vt:lpstr>Lesson 3: Creating the template</vt:lpstr>
      <vt:lpstr>HTML</vt:lpstr>
      <vt:lpstr>HTML continued</vt:lpstr>
      <vt:lpstr>HTML continued</vt:lpstr>
      <vt:lpstr>HTML continued</vt:lpstr>
      <vt:lpstr>HTML continued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Creating the template</dc:title>
  <dc:creator>Yim, Benjamin</dc:creator>
  <cp:lastModifiedBy>Yim, Benjamin</cp:lastModifiedBy>
  <cp:revision>5</cp:revision>
  <dcterms:created xsi:type="dcterms:W3CDTF">2017-07-10T16:40:20Z</dcterms:created>
  <dcterms:modified xsi:type="dcterms:W3CDTF">2017-07-10T17:18:19Z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