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324" r:id="rId3"/>
    <p:sldId id="326" r:id="rId4"/>
    <p:sldId id="328" r:id="rId5"/>
    <p:sldId id="327" r:id="rId6"/>
    <p:sldId id="329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12"/>
    <a:srgbClr val="00AB39"/>
    <a:srgbClr val="A12830"/>
    <a:srgbClr val="008000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89015" autoAdjust="0"/>
  </p:normalViewPr>
  <p:slideViewPr>
    <p:cSldViewPr>
      <p:cViewPr>
        <p:scale>
          <a:sx n="120" d="100"/>
          <a:sy n="120" d="100"/>
        </p:scale>
        <p:origin x="1376" y="48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 </a:t>
            </a:r>
            <a:r>
              <a:rPr lang="en-US" dirty="0"/>
              <a:t>7</a:t>
            </a:r>
            <a:r>
              <a:rPr lang="en-US" dirty="0" smtClean="0"/>
              <a:t>: Making the Website interactive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3901" y="451262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must create </a:t>
            </a:r>
            <a:r>
              <a:rPr lang="en-US" dirty="0" smtClean="0"/>
              <a:t>a JavaScript file</a:t>
            </a:r>
            <a:r>
              <a:rPr lang="en-US" dirty="0" smtClean="0"/>
              <a:t>, lets call it </a:t>
            </a:r>
            <a:r>
              <a:rPr lang="en-US" dirty="0" err="1" smtClean="0"/>
              <a:t>index.js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want to write code that will let us click our image and increase the count of our clicks by 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Let’s make some variables that will keep track of our score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Clicks is the number of times you have clicked the image</a:t>
            </a:r>
          </a:p>
          <a:p>
            <a:r>
              <a:rPr lang="en-US" dirty="0" smtClean="0"/>
              <a:t>Clicks per second is the number of times the image is clicked per second (by non user </a:t>
            </a:r>
            <a:r>
              <a:rPr lang="en-US" smtClean="0"/>
              <a:t>options)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24200"/>
            <a:ext cx="3403600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0074" y="492287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website should now look like this: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3975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looks a bit bland, lets add some styling to it.</a:t>
            </a:r>
          </a:p>
          <a:p>
            <a:r>
              <a:rPr lang="en-US" dirty="0" smtClean="0"/>
              <a:t>We will be using an external CSS file to handle all of the styling</a:t>
            </a:r>
          </a:p>
          <a:p>
            <a:r>
              <a:rPr lang="en-US" dirty="0" smtClean="0"/>
              <a:t>Lets call this file </a:t>
            </a:r>
            <a:r>
              <a:rPr lang="en-US" dirty="0" err="1" smtClean="0"/>
              <a:t>styles.css</a:t>
            </a:r>
            <a:endParaRPr lang="en-US" dirty="0" smtClean="0"/>
          </a:p>
          <a:p>
            <a:r>
              <a:rPr lang="en-US" dirty="0" smtClean="0"/>
              <a:t>Lets create some classes: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30988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back in the </a:t>
            </a:r>
            <a:r>
              <a:rPr lang="en-US" dirty="0" err="1" smtClean="0"/>
              <a:t>index.html</a:t>
            </a:r>
            <a:r>
              <a:rPr lang="en-US" dirty="0"/>
              <a:t> </a:t>
            </a:r>
            <a:r>
              <a:rPr lang="en-US" dirty="0" smtClean="0"/>
              <a:t>file, we need to add those classes in order to change the elements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6908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 should now look like: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31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0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  <p:tag name="_AMO_REPORTCONTROLSVISIBLE" val="Empty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sson2" id="{98CB6C89-9DF8-B34F-8583-0316632B7738}" vid="{98FDA23B-098E-D849-A84E-1BE638D40A0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lesson2</Template>
  <TotalTime>47</TotalTime>
  <Words>110</Words>
  <Application>Microsoft Macintosh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Blank</vt:lpstr>
      <vt:lpstr>Lesson 7: Making the Website interactive</vt:lpstr>
      <vt:lpstr>JavaScript</vt:lpstr>
      <vt:lpstr>HTML continued</vt:lpstr>
      <vt:lpstr>HTML continued</vt:lpstr>
      <vt:lpstr>HTML continued</vt:lpstr>
      <vt:lpstr>HTML continued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Creating the template</dc:title>
  <dc:creator>Yim, Benjamin</dc:creator>
  <cp:lastModifiedBy>Solis, Hector</cp:lastModifiedBy>
  <cp:revision>7</cp:revision>
  <dcterms:created xsi:type="dcterms:W3CDTF">2017-07-10T16:40:20Z</dcterms:created>
  <dcterms:modified xsi:type="dcterms:W3CDTF">2017-07-10T18:28:56Z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