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trokebyState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C065630-5DF3-45C3-AB3A-4A5C78E1D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</a:t>
            </a:r>
            <a:r>
              <a:rPr lang="en-us" dirty="0">
                <a:hlinkClick r:id="rId2"/>
              </a:rPr>
              <a:t>ardiovascular Disease Indicators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24E597F-60C9-4187-97A8-BFE95D10D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3AE47DF-CBA4-4B85-8310-FF2CB6770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49" y="0"/>
            <a:ext cx="7227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4DC7497D-C606-4E84-8E5A-A0B4E1D8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49" y="0"/>
            <a:ext cx="7227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DEBDE42A-154E-40BB-9A3B-47F2277F0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49" y="0"/>
            <a:ext cx="7227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Cardiovascular Disease Indicators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Indicators</dc:title>
  <dc:creator/>
  <cp:lastModifiedBy>R. L.</cp:lastModifiedBy>
  <cp:revision>1</cp:revision>
  <dcterms:created xsi:type="dcterms:W3CDTF">2021-03-15T06:16:04Z</dcterms:created>
  <dcterms:modified xsi:type="dcterms:W3CDTF">2021-03-15T06:24:33Z</dcterms:modified>
</cp:coreProperties>
</file>