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6" r:id="rId2"/>
    <p:sldId id="322" r:id="rId3"/>
    <p:sldId id="287" r:id="rId4"/>
    <p:sldId id="288" r:id="rId5"/>
    <p:sldId id="289" r:id="rId6"/>
    <p:sldId id="290" r:id="rId7"/>
    <p:sldId id="293" r:id="rId8"/>
    <p:sldId id="294" r:id="rId9"/>
    <p:sldId id="309" r:id="rId10"/>
    <p:sldId id="310" r:id="rId11"/>
    <p:sldId id="298" r:id="rId12"/>
    <p:sldId id="312" r:id="rId13"/>
    <p:sldId id="299" r:id="rId14"/>
    <p:sldId id="301" r:id="rId15"/>
    <p:sldId id="303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11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40" autoAdjust="0"/>
    <p:restoredTop sz="95758" autoAdjust="0"/>
  </p:normalViewPr>
  <p:slideViewPr>
    <p:cSldViewPr snapToGrid="0">
      <p:cViewPr varScale="1">
        <p:scale>
          <a:sx n="91" d="100"/>
          <a:sy n="91" d="100"/>
        </p:scale>
        <p:origin x="-132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76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C9511-7560-496A-9F62-A26BA486D61A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83CAB-3127-481F-8E45-5F8B671320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6065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83CAB-3127-481F-8E45-5F8B6713202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48461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83CAB-3127-481F-8E45-5F8B6713202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51662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83CAB-3127-481F-8E45-5F8B6713202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3141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83CAB-3127-481F-8E45-5F8B6713202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92735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83CAB-3127-481F-8E45-5F8B6713202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52833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83CAB-3127-481F-8E45-5F8B6713202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41546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83CAB-3127-481F-8E45-5F8B6713202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75060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83CAB-3127-481F-8E45-5F8B6713202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74673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83CAB-3127-481F-8E45-5F8B6713202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13220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83CAB-3127-481F-8E45-5F8B6713202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3011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83CAB-3127-481F-8E45-5F8B6713202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67476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83CAB-3127-481F-8E45-5F8B6713202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12297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83CAB-3127-481F-8E45-5F8B6713202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3745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0109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9954-4A77-4A7E-9EA8-A480ACE5399C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D69A-EB13-4D89-B53F-DD1D058F8F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1492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9954-4A77-4A7E-9EA8-A480ACE5399C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D69A-EB13-4D89-B53F-DD1D058F8F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5452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9954-4A77-4A7E-9EA8-A480ACE5399C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D69A-EB13-4D89-B53F-DD1D058F8F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02223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434E-2595-4670-98D6-9CC62DE210EF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EB33-914B-4E8C-8C48-E54C743855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2501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2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591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7039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9954-4A77-4A7E-9EA8-A480ACE5399C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D69A-EB13-4D89-B53F-DD1D058F8F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1620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9954-4A77-4A7E-9EA8-A480ACE5399C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D69A-EB13-4D89-B53F-DD1D058F8F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6612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9954-4A77-4A7E-9EA8-A480ACE5399C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D69A-EB13-4D89-B53F-DD1D058F8F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3520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9954-4A77-4A7E-9EA8-A480ACE5399C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D69A-EB13-4D89-B53F-DD1D058F8F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1508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9954-4A77-4A7E-9EA8-A480ACE5399C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D69A-EB13-4D89-B53F-DD1D058F8F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7937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9954-4A77-4A7E-9EA8-A480ACE5399C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D69A-EB13-4D89-B53F-DD1D058F8F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3874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D9954-4A77-4A7E-9EA8-A480ACE5399C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7D69A-EB13-4D89-B53F-DD1D058F8FF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26" name="Picture 2" descr="General 1920x1200 "/>
          <p:cNvPicPr>
            <a:picLocks noChangeAspect="1" noChangeArrowheads="1"/>
          </p:cNvPicPr>
          <p:nvPr userDrawn="1"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6832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原创设计师QQ69613753    _2"/>
          <p:cNvSpPr txBox="1"/>
          <p:nvPr/>
        </p:nvSpPr>
        <p:spPr>
          <a:xfrm>
            <a:off x="0" y="3014662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  <a:gs pos="85000">
                      <a:srgbClr val="FFFFFF"/>
                    </a:gs>
                    <a:gs pos="15000">
                      <a:schemeClr val="bg1"/>
                    </a:gs>
                  </a:gsLst>
                  <a:lin ang="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8800" dirty="0">
                <a:sym typeface="+mn-lt"/>
              </a:rPr>
              <a:t>扫雷游戏展示</a:t>
            </a:r>
          </a:p>
        </p:txBody>
      </p:sp>
      <p:sp>
        <p:nvSpPr>
          <p:cNvPr id="8" name="原创设计师QQ69613753    _3"/>
          <p:cNvSpPr txBox="1"/>
          <p:nvPr/>
        </p:nvSpPr>
        <p:spPr>
          <a:xfrm>
            <a:off x="3613584" y="4922876"/>
            <a:ext cx="496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  <a:gs pos="85000">
                      <a:srgbClr val="FFFFFF"/>
                    </a:gs>
                    <a:gs pos="15000">
                      <a:schemeClr val="bg1"/>
                    </a:gs>
                  </a:gsLst>
                  <a:lin ang="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2400" dirty="0">
                <a:latin typeface="+mn-lt"/>
              </a:rPr>
              <a:t>团队成员：张博强 王妍 李昕</a:t>
            </a:r>
            <a:endParaRPr lang="zh-CN" altLang="en-US" sz="2400" dirty="0">
              <a:latin typeface="+mn-lt"/>
              <a:sym typeface="+mn-lt"/>
            </a:endParaRPr>
          </a:p>
        </p:txBody>
      </p:sp>
      <p:cxnSp>
        <p:nvCxnSpPr>
          <p:cNvPr id="3" name="原创设计师QQ69613753    _4"/>
          <p:cNvCxnSpPr/>
          <p:nvPr/>
        </p:nvCxnSpPr>
        <p:spPr>
          <a:xfrm>
            <a:off x="2788920" y="4922876"/>
            <a:ext cx="6598920" cy="0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46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107616" y="180103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645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原创设计师QQ69613753    _2"/>
          <p:cNvSpPr txBox="1"/>
          <p:nvPr/>
        </p:nvSpPr>
        <p:spPr>
          <a:xfrm>
            <a:off x="689538" y="2610961"/>
            <a:ext cx="4849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当用户踩中地雷后，游戏结束并给出用户失败的提示，确认点击后将重新开始新的一局游戏</a:t>
            </a:r>
          </a:p>
        </p:txBody>
      </p:sp>
      <p:sp>
        <p:nvSpPr>
          <p:cNvPr id="16" name="原创设计师QQ69613753    _3"/>
          <p:cNvSpPr txBox="1"/>
          <p:nvPr/>
        </p:nvSpPr>
        <p:spPr>
          <a:xfrm>
            <a:off x="654856" y="1865897"/>
            <a:ext cx="4883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gradFill>
                  <a:gsLst>
                    <a:gs pos="75000">
                      <a:srgbClr val="FEFEFF"/>
                    </a:gs>
                    <a:gs pos="25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rPr>
              <a:t>游戏功能</a:t>
            </a:r>
            <a:endParaRPr lang="en-US" altLang="zh-CN" sz="3200" dirty="0">
              <a:gradFill>
                <a:gsLst>
                  <a:gs pos="75000">
                    <a:srgbClr val="FEFEFF"/>
                  </a:gs>
                  <a:gs pos="25000">
                    <a:srgbClr val="FDFEFF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lin ang="0" scaled="0"/>
              </a:gradFill>
            </a:endParaRPr>
          </a:p>
        </p:txBody>
      </p:sp>
      <p:cxnSp>
        <p:nvCxnSpPr>
          <p:cNvPr id="17" name="原创设计师QQ69613753    _4"/>
          <p:cNvCxnSpPr/>
          <p:nvPr/>
        </p:nvCxnSpPr>
        <p:spPr>
          <a:xfrm flipH="1">
            <a:off x="796218" y="2478934"/>
            <a:ext cx="3894996" cy="0"/>
          </a:xfrm>
          <a:prstGeom prst="line">
            <a:avLst/>
          </a:prstGeom>
          <a:gradFill>
            <a:gsLst>
              <a:gs pos="100000">
                <a:schemeClr val="bg1">
                  <a:alpha val="13000"/>
                </a:schemeClr>
              </a:gs>
              <a:gs pos="0">
                <a:schemeClr val="bg1">
                  <a:alpha val="0"/>
                </a:schemeClr>
              </a:gs>
            </a:gsLst>
            <a:lin ang="16800000" scaled="0"/>
          </a:gradFill>
          <a:ln w="19050">
            <a:gradFill>
              <a:gsLst>
                <a:gs pos="10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9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107616" y="18010364"/>
            <a:ext cx="1976768" cy="51102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8278" y="1545507"/>
            <a:ext cx="3552825" cy="3467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613593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原创设计师QQ69613753    _1"/>
          <p:cNvSpPr txBox="1"/>
          <p:nvPr/>
        </p:nvSpPr>
        <p:spPr>
          <a:xfrm>
            <a:off x="3114422" y="4405302"/>
            <a:ext cx="5963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gradFill>
                  <a:gsLst>
                    <a:gs pos="75000">
                      <a:srgbClr val="FEFEFF"/>
                    </a:gs>
                    <a:gs pos="25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sz="3200" spc="-150" dirty="0"/>
              <a:t>程序结构</a:t>
            </a:r>
          </a:p>
        </p:txBody>
      </p:sp>
      <p:grpSp>
        <p:nvGrpSpPr>
          <p:cNvPr id="23" name="原创设计师QQ69613753    _2"/>
          <p:cNvGrpSpPr/>
          <p:nvPr/>
        </p:nvGrpSpPr>
        <p:grpSpPr>
          <a:xfrm>
            <a:off x="3003212" y="-3502386"/>
            <a:ext cx="6185576" cy="6202533"/>
            <a:chOff x="2706312" y="1374448"/>
            <a:chExt cx="1449785" cy="1453759"/>
          </a:xfrm>
          <a:noFill/>
        </p:grpSpPr>
        <p:sp>
          <p:nvSpPr>
            <p:cNvPr id="24" name="Freeform 1405"/>
            <p:cNvSpPr>
              <a:spLocks/>
            </p:cNvSpPr>
            <p:nvPr/>
          </p:nvSpPr>
          <p:spPr bwMode="auto">
            <a:xfrm>
              <a:off x="3228401" y="2280068"/>
              <a:ext cx="800361" cy="520335"/>
            </a:xfrm>
            <a:custGeom>
              <a:avLst/>
              <a:gdLst>
                <a:gd name="T0" fmla="*/ 403 w 403"/>
                <a:gd name="T1" fmla="*/ 0 h 262"/>
                <a:gd name="T2" fmla="*/ 400 w 403"/>
                <a:gd name="T3" fmla="*/ 57 h 262"/>
                <a:gd name="T4" fmla="*/ 384 w 403"/>
                <a:gd name="T5" fmla="*/ 112 h 262"/>
                <a:gd name="T6" fmla="*/ 357 w 403"/>
                <a:gd name="T7" fmla="*/ 162 h 262"/>
                <a:gd name="T8" fmla="*/ 317 w 403"/>
                <a:gd name="T9" fmla="*/ 205 h 262"/>
                <a:gd name="T10" fmla="*/ 269 w 403"/>
                <a:gd name="T11" fmla="*/ 236 h 262"/>
                <a:gd name="T12" fmla="*/ 217 w 403"/>
                <a:gd name="T13" fmla="*/ 255 h 262"/>
                <a:gd name="T14" fmla="*/ 159 w 403"/>
                <a:gd name="T15" fmla="*/ 262 h 262"/>
                <a:gd name="T16" fmla="*/ 102 w 403"/>
                <a:gd name="T17" fmla="*/ 255 h 262"/>
                <a:gd name="T18" fmla="*/ 47 w 403"/>
                <a:gd name="T19" fmla="*/ 236 h 262"/>
                <a:gd name="T20" fmla="*/ 0 w 403"/>
                <a:gd name="T21" fmla="*/ 20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262">
                  <a:moveTo>
                    <a:pt x="403" y="0"/>
                  </a:moveTo>
                  <a:lnTo>
                    <a:pt x="400" y="57"/>
                  </a:lnTo>
                  <a:lnTo>
                    <a:pt x="384" y="112"/>
                  </a:lnTo>
                  <a:lnTo>
                    <a:pt x="357" y="162"/>
                  </a:lnTo>
                  <a:lnTo>
                    <a:pt x="317" y="205"/>
                  </a:lnTo>
                  <a:lnTo>
                    <a:pt x="269" y="236"/>
                  </a:lnTo>
                  <a:lnTo>
                    <a:pt x="217" y="255"/>
                  </a:lnTo>
                  <a:lnTo>
                    <a:pt x="159" y="262"/>
                  </a:lnTo>
                  <a:lnTo>
                    <a:pt x="102" y="255"/>
                  </a:lnTo>
                  <a:lnTo>
                    <a:pt x="47" y="236"/>
                  </a:lnTo>
                  <a:lnTo>
                    <a:pt x="0" y="20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406"/>
            <p:cNvSpPr>
              <a:spLocks/>
            </p:cNvSpPr>
            <p:nvPr/>
          </p:nvSpPr>
          <p:spPr bwMode="auto">
            <a:xfrm>
              <a:off x="3057605" y="1795482"/>
              <a:ext cx="448838" cy="885759"/>
            </a:xfrm>
            <a:custGeom>
              <a:avLst/>
              <a:gdLst>
                <a:gd name="T0" fmla="*/ 226 w 226"/>
                <a:gd name="T1" fmla="*/ 0 h 446"/>
                <a:gd name="T2" fmla="*/ 167 w 226"/>
                <a:gd name="T3" fmla="*/ 15 h 446"/>
                <a:gd name="T4" fmla="*/ 114 w 226"/>
                <a:gd name="T5" fmla="*/ 41 h 446"/>
                <a:gd name="T6" fmla="*/ 69 w 226"/>
                <a:gd name="T7" fmla="*/ 79 h 446"/>
                <a:gd name="T8" fmla="*/ 36 w 226"/>
                <a:gd name="T9" fmla="*/ 127 h 446"/>
                <a:gd name="T10" fmla="*/ 12 w 226"/>
                <a:gd name="T11" fmla="*/ 184 h 446"/>
                <a:gd name="T12" fmla="*/ 0 w 226"/>
                <a:gd name="T13" fmla="*/ 239 h 446"/>
                <a:gd name="T14" fmla="*/ 2 w 226"/>
                <a:gd name="T15" fmla="*/ 299 h 446"/>
                <a:gd name="T16" fmla="*/ 19 w 226"/>
                <a:gd name="T17" fmla="*/ 353 h 446"/>
                <a:gd name="T18" fmla="*/ 47 w 226"/>
                <a:gd name="T19" fmla="*/ 403 h 446"/>
                <a:gd name="T20" fmla="*/ 86 w 22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446">
                  <a:moveTo>
                    <a:pt x="226" y="0"/>
                  </a:move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6" y="127"/>
                  </a:lnTo>
                  <a:lnTo>
                    <a:pt x="12" y="184"/>
                  </a:lnTo>
                  <a:lnTo>
                    <a:pt x="0" y="239"/>
                  </a:lnTo>
                  <a:lnTo>
                    <a:pt x="2" y="299"/>
                  </a:lnTo>
                  <a:lnTo>
                    <a:pt x="19" y="353"/>
                  </a:lnTo>
                  <a:lnTo>
                    <a:pt x="47" y="403"/>
                  </a:lnTo>
                  <a:lnTo>
                    <a:pt x="86" y="4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407"/>
            <p:cNvSpPr>
              <a:spLocks/>
            </p:cNvSpPr>
            <p:nvPr/>
          </p:nvSpPr>
          <p:spPr bwMode="auto">
            <a:xfrm>
              <a:off x="3506442" y="1795482"/>
              <a:ext cx="564026" cy="778516"/>
            </a:xfrm>
            <a:custGeom>
              <a:avLst/>
              <a:gdLst>
                <a:gd name="T0" fmla="*/ 236 w 284"/>
                <a:gd name="T1" fmla="*/ 392 h 392"/>
                <a:gd name="T2" fmla="*/ 265 w 284"/>
                <a:gd name="T3" fmla="*/ 344 h 392"/>
                <a:gd name="T4" fmla="*/ 282 w 284"/>
                <a:gd name="T5" fmla="*/ 287 h 392"/>
                <a:gd name="T6" fmla="*/ 284 w 284"/>
                <a:gd name="T7" fmla="*/ 229 h 392"/>
                <a:gd name="T8" fmla="*/ 275 w 284"/>
                <a:gd name="T9" fmla="*/ 175 h 392"/>
                <a:gd name="T10" fmla="*/ 248 w 284"/>
                <a:gd name="T11" fmla="*/ 120 h 392"/>
                <a:gd name="T12" fmla="*/ 215 w 284"/>
                <a:gd name="T13" fmla="*/ 74 h 392"/>
                <a:gd name="T14" fmla="*/ 170 w 284"/>
                <a:gd name="T15" fmla="*/ 39 h 392"/>
                <a:gd name="T16" fmla="*/ 115 w 284"/>
                <a:gd name="T17" fmla="*/ 12 h 392"/>
                <a:gd name="T18" fmla="*/ 58 w 284"/>
                <a:gd name="T19" fmla="*/ 0 h 392"/>
                <a:gd name="T20" fmla="*/ 0 w 284"/>
                <a:gd name="T21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2">
                  <a:moveTo>
                    <a:pt x="236" y="392"/>
                  </a:moveTo>
                  <a:lnTo>
                    <a:pt x="265" y="344"/>
                  </a:lnTo>
                  <a:lnTo>
                    <a:pt x="282" y="287"/>
                  </a:lnTo>
                  <a:lnTo>
                    <a:pt x="284" y="229"/>
                  </a:lnTo>
                  <a:lnTo>
                    <a:pt x="275" y="175"/>
                  </a:lnTo>
                  <a:lnTo>
                    <a:pt x="248" y="120"/>
                  </a:lnTo>
                  <a:lnTo>
                    <a:pt x="215" y="74"/>
                  </a:lnTo>
                  <a:lnTo>
                    <a:pt x="170" y="39"/>
                  </a:lnTo>
                  <a:lnTo>
                    <a:pt x="115" y="12"/>
                  </a:lnTo>
                  <a:lnTo>
                    <a:pt x="58" y="0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408"/>
            <p:cNvSpPr>
              <a:spLocks/>
            </p:cNvSpPr>
            <p:nvPr/>
          </p:nvSpPr>
          <p:spPr bwMode="auto">
            <a:xfrm>
              <a:off x="3105269" y="2349578"/>
              <a:ext cx="869871" cy="423020"/>
            </a:xfrm>
            <a:custGeom>
              <a:avLst/>
              <a:gdLst>
                <a:gd name="T0" fmla="*/ 438 w 438"/>
                <a:gd name="T1" fmla="*/ 113 h 213"/>
                <a:gd name="T2" fmla="*/ 400 w 438"/>
                <a:gd name="T3" fmla="*/ 155 h 213"/>
                <a:gd name="T4" fmla="*/ 353 w 438"/>
                <a:gd name="T5" fmla="*/ 187 h 213"/>
                <a:gd name="T6" fmla="*/ 298 w 438"/>
                <a:gd name="T7" fmla="*/ 206 h 213"/>
                <a:gd name="T8" fmla="*/ 241 w 438"/>
                <a:gd name="T9" fmla="*/ 213 h 213"/>
                <a:gd name="T10" fmla="*/ 186 w 438"/>
                <a:gd name="T11" fmla="*/ 206 h 213"/>
                <a:gd name="T12" fmla="*/ 131 w 438"/>
                <a:gd name="T13" fmla="*/ 184 h 213"/>
                <a:gd name="T14" fmla="*/ 83 w 438"/>
                <a:gd name="T15" fmla="*/ 151 h 213"/>
                <a:gd name="T16" fmla="*/ 43 w 438"/>
                <a:gd name="T17" fmla="*/ 108 h 213"/>
                <a:gd name="T18" fmla="*/ 16 w 438"/>
                <a:gd name="T19" fmla="*/ 58 h 213"/>
                <a:gd name="T20" fmla="*/ 0 w 438"/>
                <a:gd name="T2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213">
                  <a:moveTo>
                    <a:pt x="438" y="113"/>
                  </a:moveTo>
                  <a:lnTo>
                    <a:pt x="400" y="155"/>
                  </a:lnTo>
                  <a:lnTo>
                    <a:pt x="353" y="187"/>
                  </a:lnTo>
                  <a:lnTo>
                    <a:pt x="298" y="206"/>
                  </a:lnTo>
                  <a:lnTo>
                    <a:pt x="241" y="213"/>
                  </a:lnTo>
                  <a:lnTo>
                    <a:pt x="186" y="206"/>
                  </a:lnTo>
                  <a:lnTo>
                    <a:pt x="131" y="184"/>
                  </a:lnTo>
                  <a:lnTo>
                    <a:pt x="83" y="151"/>
                  </a:lnTo>
                  <a:lnTo>
                    <a:pt x="43" y="108"/>
                  </a:lnTo>
                  <a:lnTo>
                    <a:pt x="16" y="58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409"/>
            <p:cNvSpPr>
              <a:spLocks/>
            </p:cNvSpPr>
            <p:nvPr/>
          </p:nvSpPr>
          <p:spPr bwMode="auto">
            <a:xfrm>
              <a:off x="3728875" y="1839174"/>
              <a:ext cx="379327" cy="881788"/>
            </a:xfrm>
            <a:custGeom>
              <a:avLst/>
              <a:gdLst>
                <a:gd name="T0" fmla="*/ 77 w 191"/>
                <a:gd name="T1" fmla="*/ 0 h 444"/>
                <a:gd name="T2" fmla="*/ 122 w 191"/>
                <a:gd name="T3" fmla="*/ 36 h 444"/>
                <a:gd name="T4" fmla="*/ 158 w 191"/>
                <a:gd name="T5" fmla="*/ 81 h 444"/>
                <a:gd name="T6" fmla="*/ 182 w 191"/>
                <a:gd name="T7" fmla="*/ 133 h 444"/>
                <a:gd name="T8" fmla="*/ 191 w 191"/>
                <a:gd name="T9" fmla="*/ 191 h 444"/>
                <a:gd name="T10" fmla="*/ 189 w 191"/>
                <a:gd name="T11" fmla="*/ 248 h 444"/>
                <a:gd name="T12" fmla="*/ 172 w 191"/>
                <a:gd name="T13" fmla="*/ 303 h 444"/>
                <a:gd name="T14" fmla="*/ 144 w 191"/>
                <a:gd name="T15" fmla="*/ 353 h 444"/>
                <a:gd name="T16" fmla="*/ 103 w 191"/>
                <a:gd name="T17" fmla="*/ 393 h 444"/>
                <a:gd name="T18" fmla="*/ 55 w 191"/>
                <a:gd name="T19" fmla="*/ 424 h 444"/>
                <a:gd name="T20" fmla="*/ 0 w 191"/>
                <a:gd name="T21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444">
                  <a:moveTo>
                    <a:pt x="77" y="0"/>
                  </a:moveTo>
                  <a:lnTo>
                    <a:pt x="122" y="36"/>
                  </a:lnTo>
                  <a:lnTo>
                    <a:pt x="158" y="81"/>
                  </a:lnTo>
                  <a:lnTo>
                    <a:pt x="182" y="133"/>
                  </a:lnTo>
                  <a:lnTo>
                    <a:pt x="191" y="191"/>
                  </a:lnTo>
                  <a:lnTo>
                    <a:pt x="189" y="248"/>
                  </a:lnTo>
                  <a:lnTo>
                    <a:pt x="172" y="303"/>
                  </a:lnTo>
                  <a:lnTo>
                    <a:pt x="144" y="353"/>
                  </a:lnTo>
                  <a:lnTo>
                    <a:pt x="103" y="393"/>
                  </a:lnTo>
                  <a:lnTo>
                    <a:pt x="55" y="424"/>
                  </a:lnTo>
                  <a:lnTo>
                    <a:pt x="0" y="44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410"/>
            <p:cNvSpPr>
              <a:spLocks/>
            </p:cNvSpPr>
            <p:nvPr/>
          </p:nvSpPr>
          <p:spPr bwMode="auto">
            <a:xfrm>
              <a:off x="3009941" y="1980180"/>
              <a:ext cx="488558" cy="840081"/>
            </a:xfrm>
            <a:custGeom>
              <a:avLst/>
              <a:gdLst>
                <a:gd name="T0" fmla="*/ 69 w 246"/>
                <a:gd name="T1" fmla="*/ 0 h 423"/>
                <a:gd name="T2" fmla="*/ 33 w 246"/>
                <a:gd name="T3" fmla="*/ 46 h 423"/>
                <a:gd name="T4" fmla="*/ 9 w 246"/>
                <a:gd name="T5" fmla="*/ 101 h 423"/>
                <a:gd name="T6" fmla="*/ 0 w 246"/>
                <a:gd name="T7" fmla="*/ 158 h 423"/>
                <a:gd name="T8" fmla="*/ 2 w 246"/>
                <a:gd name="T9" fmla="*/ 217 h 423"/>
                <a:gd name="T10" fmla="*/ 19 w 246"/>
                <a:gd name="T11" fmla="*/ 272 h 423"/>
                <a:gd name="T12" fmla="*/ 48 w 246"/>
                <a:gd name="T13" fmla="*/ 322 h 423"/>
                <a:gd name="T14" fmla="*/ 88 w 246"/>
                <a:gd name="T15" fmla="*/ 365 h 423"/>
                <a:gd name="T16" fmla="*/ 136 w 246"/>
                <a:gd name="T17" fmla="*/ 396 h 423"/>
                <a:gd name="T18" fmla="*/ 188 w 246"/>
                <a:gd name="T19" fmla="*/ 415 h 423"/>
                <a:gd name="T20" fmla="*/ 246 w 246"/>
                <a:gd name="T21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" h="423">
                  <a:moveTo>
                    <a:pt x="69" y="0"/>
                  </a:moveTo>
                  <a:lnTo>
                    <a:pt x="33" y="46"/>
                  </a:lnTo>
                  <a:lnTo>
                    <a:pt x="9" y="101"/>
                  </a:lnTo>
                  <a:lnTo>
                    <a:pt x="0" y="158"/>
                  </a:lnTo>
                  <a:lnTo>
                    <a:pt x="2" y="217"/>
                  </a:lnTo>
                  <a:lnTo>
                    <a:pt x="19" y="272"/>
                  </a:lnTo>
                  <a:lnTo>
                    <a:pt x="48" y="322"/>
                  </a:lnTo>
                  <a:lnTo>
                    <a:pt x="88" y="365"/>
                  </a:lnTo>
                  <a:lnTo>
                    <a:pt x="136" y="396"/>
                  </a:lnTo>
                  <a:lnTo>
                    <a:pt x="188" y="415"/>
                  </a:lnTo>
                  <a:lnTo>
                    <a:pt x="246" y="423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411"/>
            <p:cNvSpPr>
              <a:spLocks/>
            </p:cNvSpPr>
            <p:nvPr/>
          </p:nvSpPr>
          <p:spPr bwMode="auto">
            <a:xfrm>
              <a:off x="3133073" y="1966279"/>
              <a:ext cx="595802" cy="762627"/>
            </a:xfrm>
            <a:custGeom>
              <a:avLst/>
              <a:gdLst>
                <a:gd name="T0" fmla="*/ 33 w 300"/>
                <a:gd name="T1" fmla="*/ 0 h 384"/>
                <a:gd name="T2" fmla="*/ 9 w 300"/>
                <a:gd name="T3" fmla="*/ 55 h 384"/>
                <a:gd name="T4" fmla="*/ 0 w 300"/>
                <a:gd name="T5" fmla="*/ 112 h 384"/>
                <a:gd name="T6" fmla="*/ 2 w 300"/>
                <a:gd name="T7" fmla="*/ 172 h 384"/>
                <a:gd name="T8" fmla="*/ 17 w 300"/>
                <a:gd name="T9" fmla="*/ 229 h 384"/>
                <a:gd name="T10" fmla="*/ 45 w 300"/>
                <a:gd name="T11" fmla="*/ 279 h 384"/>
                <a:gd name="T12" fmla="*/ 86 w 300"/>
                <a:gd name="T13" fmla="*/ 322 h 384"/>
                <a:gd name="T14" fmla="*/ 133 w 300"/>
                <a:gd name="T15" fmla="*/ 356 h 384"/>
                <a:gd name="T16" fmla="*/ 186 w 300"/>
                <a:gd name="T17" fmla="*/ 377 h 384"/>
                <a:gd name="T18" fmla="*/ 243 w 300"/>
                <a:gd name="T19" fmla="*/ 384 h 384"/>
                <a:gd name="T20" fmla="*/ 300 w 300"/>
                <a:gd name="T21" fmla="*/ 38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" h="384">
                  <a:moveTo>
                    <a:pt x="33" y="0"/>
                  </a:moveTo>
                  <a:lnTo>
                    <a:pt x="9" y="55"/>
                  </a:lnTo>
                  <a:lnTo>
                    <a:pt x="0" y="112"/>
                  </a:lnTo>
                  <a:lnTo>
                    <a:pt x="2" y="172"/>
                  </a:lnTo>
                  <a:lnTo>
                    <a:pt x="17" y="229"/>
                  </a:lnTo>
                  <a:lnTo>
                    <a:pt x="45" y="279"/>
                  </a:lnTo>
                  <a:lnTo>
                    <a:pt x="86" y="322"/>
                  </a:lnTo>
                  <a:lnTo>
                    <a:pt x="133" y="356"/>
                  </a:lnTo>
                  <a:lnTo>
                    <a:pt x="186" y="377"/>
                  </a:lnTo>
                  <a:lnTo>
                    <a:pt x="243" y="384"/>
                  </a:lnTo>
                  <a:lnTo>
                    <a:pt x="300" y="38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412"/>
            <p:cNvSpPr>
              <a:spLocks/>
            </p:cNvSpPr>
            <p:nvPr/>
          </p:nvSpPr>
          <p:spPr bwMode="auto">
            <a:xfrm>
              <a:off x="3150947" y="1668377"/>
              <a:ext cx="1000947" cy="1018822"/>
            </a:xfrm>
            <a:custGeom>
              <a:avLst/>
              <a:gdLst>
                <a:gd name="T0" fmla="*/ 482 w 504"/>
                <a:gd name="T1" fmla="*/ 343 h 513"/>
                <a:gd name="T2" fmla="*/ 501 w 504"/>
                <a:gd name="T3" fmla="*/ 289 h 513"/>
                <a:gd name="T4" fmla="*/ 504 w 504"/>
                <a:gd name="T5" fmla="*/ 231 h 513"/>
                <a:gd name="T6" fmla="*/ 497 w 504"/>
                <a:gd name="T7" fmla="*/ 176 h 513"/>
                <a:gd name="T8" fmla="*/ 473 w 504"/>
                <a:gd name="T9" fmla="*/ 124 h 513"/>
                <a:gd name="T10" fmla="*/ 439 w 504"/>
                <a:gd name="T11" fmla="*/ 76 h 513"/>
                <a:gd name="T12" fmla="*/ 394 w 504"/>
                <a:gd name="T13" fmla="*/ 41 h 513"/>
                <a:gd name="T14" fmla="*/ 342 w 504"/>
                <a:gd name="T15" fmla="*/ 14 h 513"/>
                <a:gd name="T16" fmla="*/ 287 w 504"/>
                <a:gd name="T17" fmla="*/ 0 h 513"/>
                <a:gd name="T18" fmla="*/ 227 w 504"/>
                <a:gd name="T19" fmla="*/ 0 h 513"/>
                <a:gd name="T20" fmla="*/ 170 w 504"/>
                <a:gd name="T21" fmla="*/ 14 h 513"/>
                <a:gd name="T22" fmla="*/ 117 w 504"/>
                <a:gd name="T23" fmla="*/ 41 h 513"/>
                <a:gd name="T24" fmla="*/ 72 w 504"/>
                <a:gd name="T25" fmla="*/ 79 h 513"/>
                <a:gd name="T26" fmla="*/ 36 w 504"/>
                <a:gd name="T27" fmla="*/ 124 h 513"/>
                <a:gd name="T28" fmla="*/ 12 w 504"/>
                <a:gd name="T29" fmla="*/ 179 h 513"/>
                <a:gd name="T30" fmla="*/ 0 w 504"/>
                <a:gd name="T31" fmla="*/ 236 h 513"/>
                <a:gd name="T32" fmla="*/ 3 w 504"/>
                <a:gd name="T33" fmla="*/ 296 h 513"/>
                <a:gd name="T34" fmla="*/ 20 w 504"/>
                <a:gd name="T35" fmla="*/ 353 h 513"/>
                <a:gd name="T36" fmla="*/ 48 w 504"/>
                <a:gd name="T37" fmla="*/ 405 h 513"/>
                <a:gd name="T38" fmla="*/ 86 w 504"/>
                <a:gd name="T39" fmla="*/ 448 h 513"/>
                <a:gd name="T40" fmla="*/ 134 w 504"/>
                <a:gd name="T41" fmla="*/ 482 h 513"/>
                <a:gd name="T42" fmla="*/ 189 w 504"/>
                <a:gd name="T43" fmla="*/ 503 h 513"/>
                <a:gd name="T44" fmla="*/ 246 w 504"/>
                <a:gd name="T45" fmla="*/ 513 h 513"/>
                <a:gd name="T46" fmla="*/ 303 w 504"/>
                <a:gd name="T47" fmla="*/ 508 h 513"/>
                <a:gd name="T48" fmla="*/ 358 w 504"/>
                <a:gd name="T49" fmla="*/ 489 h 513"/>
                <a:gd name="T50" fmla="*/ 406 w 504"/>
                <a:gd name="T51" fmla="*/ 458 h 513"/>
                <a:gd name="T52" fmla="*/ 447 w 504"/>
                <a:gd name="T53" fmla="*/ 417 h 513"/>
                <a:gd name="T54" fmla="*/ 475 w 504"/>
                <a:gd name="T55" fmla="*/ 367 h 513"/>
                <a:gd name="T56" fmla="*/ 492 w 504"/>
                <a:gd name="T57" fmla="*/ 312 h 513"/>
                <a:gd name="T58" fmla="*/ 497 w 504"/>
                <a:gd name="T59" fmla="*/ 255 h 513"/>
                <a:gd name="T60" fmla="*/ 487 w 504"/>
                <a:gd name="T61" fmla="*/ 20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4" h="513">
                  <a:moveTo>
                    <a:pt x="482" y="343"/>
                  </a:moveTo>
                  <a:lnTo>
                    <a:pt x="501" y="289"/>
                  </a:lnTo>
                  <a:lnTo>
                    <a:pt x="504" y="231"/>
                  </a:lnTo>
                  <a:lnTo>
                    <a:pt x="497" y="176"/>
                  </a:lnTo>
                  <a:lnTo>
                    <a:pt x="473" y="124"/>
                  </a:lnTo>
                  <a:lnTo>
                    <a:pt x="439" y="76"/>
                  </a:lnTo>
                  <a:lnTo>
                    <a:pt x="394" y="41"/>
                  </a:lnTo>
                  <a:lnTo>
                    <a:pt x="342" y="14"/>
                  </a:lnTo>
                  <a:lnTo>
                    <a:pt x="287" y="0"/>
                  </a:lnTo>
                  <a:lnTo>
                    <a:pt x="227" y="0"/>
                  </a:lnTo>
                  <a:lnTo>
                    <a:pt x="170" y="14"/>
                  </a:lnTo>
                  <a:lnTo>
                    <a:pt x="117" y="41"/>
                  </a:lnTo>
                  <a:lnTo>
                    <a:pt x="72" y="79"/>
                  </a:lnTo>
                  <a:lnTo>
                    <a:pt x="36" y="124"/>
                  </a:lnTo>
                  <a:lnTo>
                    <a:pt x="12" y="179"/>
                  </a:lnTo>
                  <a:lnTo>
                    <a:pt x="0" y="236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48" y="405"/>
                  </a:lnTo>
                  <a:lnTo>
                    <a:pt x="86" y="448"/>
                  </a:lnTo>
                  <a:lnTo>
                    <a:pt x="134" y="482"/>
                  </a:lnTo>
                  <a:lnTo>
                    <a:pt x="189" y="503"/>
                  </a:lnTo>
                  <a:lnTo>
                    <a:pt x="246" y="513"/>
                  </a:lnTo>
                  <a:lnTo>
                    <a:pt x="303" y="508"/>
                  </a:lnTo>
                  <a:lnTo>
                    <a:pt x="358" y="489"/>
                  </a:lnTo>
                  <a:lnTo>
                    <a:pt x="406" y="458"/>
                  </a:lnTo>
                  <a:lnTo>
                    <a:pt x="447" y="417"/>
                  </a:lnTo>
                  <a:lnTo>
                    <a:pt x="475" y="367"/>
                  </a:lnTo>
                  <a:lnTo>
                    <a:pt x="492" y="312"/>
                  </a:lnTo>
                  <a:lnTo>
                    <a:pt x="497" y="255"/>
                  </a:lnTo>
                  <a:lnTo>
                    <a:pt x="487" y="20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413"/>
            <p:cNvSpPr>
              <a:spLocks/>
            </p:cNvSpPr>
            <p:nvPr/>
          </p:nvSpPr>
          <p:spPr bwMode="auto">
            <a:xfrm>
              <a:off x="3198611" y="2311844"/>
              <a:ext cx="909591" cy="323719"/>
            </a:xfrm>
            <a:custGeom>
              <a:avLst/>
              <a:gdLst>
                <a:gd name="T0" fmla="*/ 458 w 458"/>
                <a:gd name="T1" fmla="*/ 19 h 163"/>
                <a:gd name="T2" fmla="*/ 430 w 458"/>
                <a:gd name="T3" fmla="*/ 70 h 163"/>
                <a:gd name="T4" fmla="*/ 389 w 458"/>
                <a:gd name="T5" fmla="*/ 110 h 163"/>
                <a:gd name="T6" fmla="*/ 339 w 458"/>
                <a:gd name="T7" fmla="*/ 139 h 163"/>
                <a:gd name="T8" fmla="*/ 284 w 458"/>
                <a:gd name="T9" fmla="*/ 158 h 163"/>
                <a:gd name="T10" fmla="*/ 227 w 458"/>
                <a:gd name="T11" fmla="*/ 163 h 163"/>
                <a:gd name="T12" fmla="*/ 170 w 458"/>
                <a:gd name="T13" fmla="*/ 153 h 163"/>
                <a:gd name="T14" fmla="*/ 115 w 458"/>
                <a:gd name="T15" fmla="*/ 132 h 163"/>
                <a:gd name="T16" fmla="*/ 67 w 458"/>
                <a:gd name="T17" fmla="*/ 98 h 163"/>
                <a:gd name="T18" fmla="*/ 31 w 458"/>
                <a:gd name="T19" fmla="*/ 55 h 163"/>
                <a:gd name="T20" fmla="*/ 0 w 458"/>
                <a:gd name="T2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63">
                  <a:moveTo>
                    <a:pt x="458" y="19"/>
                  </a:moveTo>
                  <a:lnTo>
                    <a:pt x="430" y="70"/>
                  </a:lnTo>
                  <a:lnTo>
                    <a:pt x="389" y="110"/>
                  </a:lnTo>
                  <a:lnTo>
                    <a:pt x="339" y="139"/>
                  </a:lnTo>
                  <a:lnTo>
                    <a:pt x="284" y="158"/>
                  </a:lnTo>
                  <a:lnTo>
                    <a:pt x="227" y="163"/>
                  </a:lnTo>
                  <a:lnTo>
                    <a:pt x="170" y="153"/>
                  </a:lnTo>
                  <a:lnTo>
                    <a:pt x="115" y="132"/>
                  </a:lnTo>
                  <a:lnTo>
                    <a:pt x="67" y="98"/>
                  </a:lnTo>
                  <a:lnTo>
                    <a:pt x="31" y="55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414"/>
            <p:cNvSpPr>
              <a:spLocks/>
            </p:cNvSpPr>
            <p:nvPr/>
          </p:nvSpPr>
          <p:spPr bwMode="auto">
            <a:xfrm>
              <a:off x="3160877" y="1616741"/>
              <a:ext cx="994990" cy="965200"/>
            </a:xfrm>
            <a:custGeom>
              <a:avLst/>
              <a:gdLst>
                <a:gd name="T0" fmla="*/ 12 w 501"/>
                <a:gd name="T1" fmla="*/ 150 h 486"/>
                <a:gd name="T2" fmla="*/ 0 w 501"/>
                <a:gd name="T3" fmla="*/ 207 h 486"/>
                <a:gd name="T4" fmla="*/ 3 w 501"/>
                <a:gd name="T5" fmla="*/ 267 h 486"/>
                <a:gd name="T6" fmla="*/ 19 w 501"/>
                <a:gd name="T7" fmla="*/ 324 h 486"/>
                <a:gd name="T8" fmla="*/ 46 w 501"/>
                <a:gd name="T9" fmla="*/ 374 h 486"/>
                <a:gd name="T10" fmla="*/ 88 w 501"/>
                <a:gd name="T11" fmla="*/ 422 h 486"/>
                <a:gd name="T12" fmla="*/ 134 w 501"/>
                <a:gd name="T13" fmla="*/ 455 h 486"/>
                <a:gd name="T14" fmla="*/ 186 w 501"/>
                <a:gd name="T15" fmla="*/ 477 h 486"/>
                <a:gd name="T16" fmla="*/ 246 w 501"/>
                <a:gd name="T17" fmla="*/ 486 h 486"/>
                <a:gd name="T18" fmla="*/ 303 w 501"/>
                <a:gd name="T19" fmla="*/ 482 h 486"/>
                <a:gd name="T20" fmla="*/ 358 w 501"/>
                <a:gd name="T21" fmla="*/ 465 h 486"/>
                <a:gd name="T22" fmla="*/ 408 w 501"/>
                <a:gd name="T23" fmla="*/ 434 h 486"/>
                <a:gd name="T24" fmla="*/ 449 w 501"/>
                <a:gd name="T25" fmla="*/ 393 h 486"/>
                <a:gd name="T26" fmla="*/ 480 w 501"/>
                <a:gd name="T27" fmla="*/ 346 h 486"/>
                <a:gd name="T28" fmla="*/ 496 w 501"/>
                <a:gd name="T29" fmla="*/ 291 h 486"/>
                <a:gd name="T30" fmla="*/ 501 w 501"/>
                <a:gd name="T31" fmla="*/ 233 h 486"/>
                <a:gd name="T32" fmla="*/ 494 w 501"/>
                <a:gd name="T33" fmla="*/ 176 h 486"/>
                <a:gd name="T34" fmla="*/ 473 w 501"/>
                <a:gd name="T35" fmla="*/ 124 h 486"/>
                <a:gd name="T36" fmla="*/ 437 w 501"/>
                <a:gd name="T37" fmla="*/ 78 h 486"/>
                <a:gd name="T38" fmla="*/ 394 w 501"/>
                <a:gd name="T39" fmla="*/ 40 h 486"/>
                <a:gd name="T40" fmla="*/ 344 w 501"/>
                <a:gd name="T41" fmla="*/ 14 h 486"/>
                <a:gd name="T42" fmla="*/ 286 w 501"/>
                <a:gd name="T43" fmla="*/ 0 h 486"/>
                <a:gd name="T44" fmla="*/ 229 w 501"/>
                <a:gd name="T45" fmla="*/ 0 h 486"/>
                <a:gd name="T46" fmla="*/ 172 w 501"/>
                <a:gd name="T47" fmla="*/ 14 h 486"/>
                <a:gd name="T48" fmla="*/ 119 w 501"/>
                <a:gd name="T49" fmla="*/ 38 h 486"/>
                <a:gd name="T50" fmla="*/ 74 w 501"/>
                <a:gd name="T51" fmla="*/ 76 h 486"/>
                <a:gd name="T52" fmla="*/ 36 w 501"/>
                <a:gd name="T53" fmla="*/ 124 h 486"/>
                <a:gd name="T54" fmla="*/ 12 w 501"/>
                <a:gd name="T55" fmla="*/ 176 h 486"/>
                <a:gd name="T56" fmla="*/ 3 w 501"/>
                <a:gd name="T57" fmla="*/ 236 h 486"/>
                <a:gd name="T58" fmla="*/ 5 w 501"/>
                <a:gd name="T59" fmla="*/ 296 h 486"/>
                <a:gd name="T60" fmla="*/ 19 w 501"/>
                <a:gd name="T61" fmla="*/ 35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486">
                  <a:moveTo>
                    <a:pt x="12" y="150"/>
                  </a:moveTo>
                  <a:lnTo>
                    <a:pt x="0" y="207"/>
                  </a:lnTo>
                  <a:lnTo>
                    <a:pt x="3" y="267"/>
                  </a:lnTo>
                  <a:lnTo>
                    <a:pt x="19" y="324"/>
                  </a:lnTo>
                  <a:lnTo>
                    <a:pt x="46" y="374"/>
                  </a:lnTo>
                  <a:lnTo>
                    <a:pt x="88" y="422"/>
                  </a:lnTo>
                  <a:lnTo>
                    <a:pt x="134" y="455"/>
                  </a:lnTo>
                  <a:lnTo>
                    <a:pt x="186" y="477"/>
                  </a:lnTo>
                  <a:lnTo>
                    <a:pt x="246" y="486"/>
                  </a:lnTo>
                  <a:lnTo>
                    <a:pt x="303" y="482"/>
                  </a:lnTo>
                  <a:lnTo>
                    <a:pt x="358" y="465"/>
                  </a:lnTo>
                  <a:lnTo>
                    <a:pt x="408" y="434"/>
                  </a:lnTo>
                  <a:lnTo>
                    <a:pt x="449" y="393"/>
                  </a:lnTo>
                  <a:lnTo>
                    <a:pt x="480" y="346"/>
                  </a:lnTo>
                  <a:lnTo>
                    <a:pt x="496" y="291"/>
                  </a:lnTo>
                  <a:lnTo>
                    <a:pt x="501" y="233"/>
                  </a:lnTo>
                  <a:lnTo>
                    <a:pt x="494" y="176"/>
                  </a:lnTo>
                  <a:lnTo>
                    <a:pt x="473" y="124"/>
                  </a:lnTo>
                  <a:lnTo>
                    <a:pt x="437" y="78"/>
                  </a:lnTo>
                  <a:lnTo>
                    <a:pt x="394" y="40"/>
                  </a:lnTo>
                  <a:lnTo>
                    <a:pt x="344" y="14"/>
                  </a:lnTo>
                  <a:lnTo>
                    <a:pt x="286" y="0"/>
                  </a:lnTo>
                  <a:lnTo>
                    <a:pt x="229" y="0"/>
                  </a:lnTo>
                  <a:lnTo>
                    <a:pt x="172" y="14"/>
                  </a:lnTo>
                  <a:lnTo>
                    <a:pt x="119" y="38"/>
                  </a:lnTo>
                  <a:lnTo>
                    <a:pt x="74" y="76"/>
                  </a:lnTo>
                  <a:lnTo>
                    <a:pt x="36" y="124"/>
                  </a:lnTo>
                  <a:lnTo>
                    <a:pt x="12" y="176"/>
                  </a:lnTo>
                  <a:lnTo>
                    <a:pt x="3" y="236"/>
                  </a:lnTo>
                  <a:lnTo>
                    <a:pt x="5" y="296"/>
                  </a:lnTo>
                  <a:lnTo>
                    <a:pt x="19" y="35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415"/>
            <p:cNvSpPr>
              <a:spLocks/>
            </p:cNvSpPr>
            <p:nvPr/>
          </p:nvSpPr>
          <p:spPr bwMode="auto">
            <a:xfrm>
              <a:off x="3516373" y="1815341"/>
              <a:ext cx="635523" cy="714963"/>
            </a:xfrm>
            <a:custGeom>
              <a:avLst/>
              <a:gdLst>
                <a:gd name="T0" fmla="*/ 289 w 320"/>
                <a:gd name="T1" fmla="*/ 0 h 360"/>
                <a:gd name="T2" fmla="*/ 310 w 320"/>
                <a:gd name="T3" fmla="*/ 52 h 360"/>
                <a:gd name="T4" fmla="*/ 320 w 320"/>
                <a:gd name="T5" fmla="*/ 110 h 360"/>
                <a:gd name="T6" fmla="*/ 313 w 320"/>
                <a:gd name="T7" fmla="*/ 167 h 360"/>
                <a:gd name="T8" fmla="*/ 296 w 320"/>
                <a:gd name="T9" fmla="*/ 219 h 360"/>
                <a:gd name="T10" fmla="*/ 265 w 320"/>
                <a:gd name="T11" fmla="*/ 269 h 360"/>
                <a:gd name="T12" fmla="*/ 222 w 320"/>
                <a:gd name="T13" fmla="*/ 310 h 360"/>
                <a:gd name="T14" fmla="*/ 172 w 320"/>
                <a:gd name="T15" fmla="*/ 339 h 360"/>
                <a:gd name="T16" fmla="*/ 117 w 320"/>
                <a:gd name="T17" fmla="*/ 355 h 360"/>
                <a:gd name="T18" fmla="*/ 60 w 320"/>
                <a:gd name="T19" fmla="*/ 360 h 360"/>
                <a:gd name="T20" fmla="*/ 0 w 320"/>
                <a:gd name="T21" fmla="*/ 35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" h="360">
                  <a:moveTo>
                    <a:pt x="289" y="0"/>
                  </a:moveTo>
                  <a:lnTo>
                    <a:pt x="310" y="52"/>
                  </a:lnTo>
                  <a:lnTo>
                    <a:pt x="320" y="110"/>
                  </a:lnTo>
                  <a:lnTo>
                    <a:pt x="313" y="167"/>
                  </a:lnTo>
                  <a:lnTo>
                    <a:pt x="296" y="219"/>
                  </a:lnTo>
                  <a:lnTo>
                    <a:pt x="265" y="269"/>
                  </a:lnTo>
                  <a:lnTo>
                    <a:pt x="222" y="310"/>
                  </a:lnTo>
                  <a:lnTo>
                    <a:pt x="172" y="339"/>
                  </a:lnTo>
                  <a:lnTo>
                    <a:pt x="117" y="355"/>
                  </a:lnTo>
                  <a:lnTo>
                    <a:pt x="60" y="360"/>
                  </a:lnTo>
                  <a:lnTo>
                    <a:pt x="0" y="35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16"/>
            <p:cNvSpPr>
              <a:spLocks/>
            </p:cNvSpPr>
            <p:nvPr/>
          </p:nvSpPr>
          <p:spPr bwMode="auto">
            <a:xfrm>
              <a:off x="3146975" y="1586951"/>
              <a:ext cx="369397" cy="925480"/>
            </a:xfrm>
            <a:custGeom>
              <a:avLst/>
              <a:gdLst>
                <a:gd name="T0" fmla="*/ 117 w 186"/>
                <a:gd name="T1" fmla="*/ 0 h 466"/>
                <a:gd name="T2" fmla="*/ 72 w 186"/>
                <a:gd name="T3" fmla="*/ 39 h 466"/>
                <a:gd name="T4" fmla="*/ 36 w 186"/>
                <a:gd name="T5" fmla="*/ 84 h 466"/>
                <a:gd name="T6" fmla="*/ 14 w 186"/>
                <a:gd name="T7" fmla="*/ 136 h 466"/>
                <a:gd name="T8" fmla="*/ 0 w 186"/>
                <a:gd name="T9" fmla="*/ 196 h 466"/>
                <a:gd name="T10" fmla="*/ 2 w 186"/>
                <a:gd name="T11" fmla="*/ 256 h 466"/>
                <a:gd name="T12" fmla="*/ 17 w 186"/>
                <a:gd name="T13" fmla="*/ 311 h 466"/>
                <a:gd name="T14" fmla="*/ 45 w 186"/>
                <a:gd name="T15" fmla="*/ 363 h 466"/>
                <a:gd name="T16" fmla="*/ 84 w 186"/>
                <a:gd name="T17" fmla="*/ 408 h 466"/>
                <a:gd name="T18" fmla="*/ 134 w 186"/>
                <a:gd name="T19" fmla="*/ 444 h 466"/>
                <a:gd name="T20" fmla="*/ 186 w 186"/>
                <a:gd name="T21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466">
                  <a:moveTo>
                    <a:pt x="117" y="0"/>
                  </a:moveTo>
                  <a:lnTo>
                    <a:pt x="72" y="39"/>
                  </a:lnTo>
                  <a:lnTo>
                    <a:pt x="36" y="84"/>
                  </a:lnTo>
                  <a:lnTo>
                    <a:pt x="14" y="136"/>
                  </a:lnTo>
                  <a:lnTo>
                    <a:pt x="0" y="196"/>
                  </a:lnTo>
                  <a:lnTo>
                    <a:pt x="2" y="256"/>
                  </a:lnTo>
                  <a:lnTo>
                    <a:pt x="17" y="311"/>
                  </a:lnTo>
                  <a:lnTo>
                    <a:pt x="45" y="363"/>
                  </a:lnTo>
                  <a:lnTo>
                    <a:pt x="84" y="408"/>
                  </a:lnTo>
                  <a:lnTo>
                    <a:pt x="134" y="444"/>
                  </a:lnTo>
                  <a:lnTo>
                    <a:pt x="186" y="46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17"/>
            <p:cNvSpPr>
              <a:spLocks/>
            </p:cNvSpPr>
            <p:nvPr/>
          </p:nvSpPr>
          <p:spPr bwMode="auto">
            <a:xfrm>
              <a:off x="3379338" y="1511482"/>
              <a:ext cx="748725" cy="587859"/>
            </a:xfrm>
            <a:custGeom>
              <a:avLst/>
              <a:gdLst>
                <a:gd name="T0" fmla="*/ 372 w 377"/>
                <a:gd name="T1" fmla="*/ 296 h 296"/>
                <a:gd name="T2" fmla="*/ 377 w 377"/>
                <a:gd name="T3" fmla="*/ 239 h 296"/>
                <a:gd name="T4" fmla="*/ 370 w 377"/>
                <a:gd name="T5" fmla="*/ 182 h 296"/>
                <a:gd name="T6" fmla="*/ 351 w 377"/>
                <a:gd name="T7" fmla="*/ 129 h 296"/>
                <a:gd name="T8" fmla="*/ 317 w 377"/>
                <a:gd name="T9" fmla="*/ 81 h 296"/>
                <a:gd name="T10" fmla="*/ 274 w 377"/>
                <a:gd name="T11" fmla="*/ 43 h 296"/>
                <a:gd name="T12" fmla="*/ 224 w 377"/>
                <a:gd name="T13" fmla="*/ 17 h 296"/>
                <a:gd name="T14" fmla="*/ 167 w 377"/>
                <a:gd name="T15" fmla="*/ 3 h 296"/>
                <a:gd name="T16" fmla="*/ 110 w 377"/>
                <a:gd name="T17" fmla="*/ 0 h 296"/>
                <a:gd name="T18" fmla="*/ 52 w 377"/>
                <a:gd name="T19" fmla="*/ 15 h 296"/>
                <a:gd name="T20" fmla="*/ 0 w 377"/>
                <a:gd name="T21" fmla="*/ 3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296">
                  <a:moveTo>
                    <a:pt x="372" y="296"/>
                  </a:moveTo>
                  <a:lnTo>
                    <a:pt x="377" y="239"/>
                  </a:lnTo>
                  <a:lnTo>
                    <a:pt x="370" y="182"/>
                  </a:lnTo>
                  <a:lnTo>
                    <a:pt x="351" y="129"/>
                  </a:lnTo>
                  <a:lnTo>
                    <a:pt x="317" y="81"/>
                  </a:lnTo>
                  <a:lnTo>
                    <a:pt x="274" y="43"/>
                  </a:lnTo>
                  <a:lnTo>
                    <a:pt x="224" y="17"/>
                  </a:lnTo>
                  <a:lnTo>
                    <a:pt x="167" y="3"/>
                  </a:lnTo>
                  <a:lnTo>
                    <a:pt x="110" y="0"/>
                  </a:lnTo>
                  <a:lnTo>
                    <a:pt x="52" y="15"/>
                  </a:lnTo>
                  <a:lnTo>
                    <a:pt x="0" y="3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418"/>
            <p:cNvSpPr>
              <a:spLocks/>
            </p:cNvSpPr>
            <p:nvPr/>
          </p:nvSpPr>
          <p:spPr bwMode="auto">
            <a:xfrm>
              <a:off x="3212514" y="2099341"/>
              <a:ext cx="905619" cy="383299"/>
            </a:xfrm>
            <a:custGeom>
              <a:avLst/>
              <a:gdLst>
                <a:gd name="T0" fmla="*/ 456 w 456"/>
                <a:gd name="T1" fmla="*/ 0 h 193"/>
                <a:gd name="T2" fmla="*/ 437 w 456"/>
                <a:gd name="T3" fmla="*/ 55 h 193"/>
                <a:gd name="T4" fmla="*/ 406 w 456"/>
                <a:gd name="T5" fmla="*/ 103 h 193"/>
                <a:gd name="T6" fmla="*/ 363 w 456"/>
                <a:gd name="T7" fmla="*/ 143 h 193"/>
                <a:gd name="T8" fmla="*/ 313 w 456"/>
                <a:gd name="T9" fmla="*/ 172 h 193"/>
                <a:gd name="T10" fmla="*/ 258 w 456"/>
                <a:gd name="T11" fmla="*/ 188 h 193"/>
                <a:gd name="T12" fmla="*/ 198 w 456"/>
                <a:gd name="T13" fmla="*/ 193 h 193"/>
                <a:gd name="T14" fmla="*/ 144 w 456"/>
                <a:gd name="T15" fmla="*/ 184 h 193"/>
                <a:gd name="T16" fmla="*/ 86 w 456"/>
                <a:gd name="T17" fmla="*/ 160 h 193"/>
                <a:gd name="T18" fmla="*/ 39 w 456"/>
                <a:gd name="T19" fmla="*/ 126 h 193"/>
                <a:gd name="T20" fmla="*/ 0 w 456"/>
                <a:gd name="T21" fmla="*/ 8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93">
                  <a:moveTo>
                    <a:pt x="456" y="0"/>
                  </a:moveTo>
                  <a:lnTo>
                    <a:pt x="437" y="55"/>
                  </a:lnTo>
                  <a:lnTo>
                    <a:pt x="406" y="103"/>
                  </a:lnTo>
                  <a:lnTo>
                    <a:pt x="363" y="143"/>
                  </a:lnTo>
                  <a:lnTo>
                    <a:pt x="313" y="172"/>
                  </a:lnTo>
                  <a:lnTo>
                    <a:pt x="258" y="188"/>
                  </a:lnTo>
                  <a:lnTo>
                    <a:pt x="198" y="193"/>
                  </a:lnTo>
                  <a:lnTo>
                    <a:pt x="144" y="184"/>
                  </a:lnTo>
                  <a:lnTo>
                    <a:pt x="86" y="160"/>
                  </a:lnTo>
                  <a:lnTo>
                    <a:pt x="39" y="126"/>
                  </a:lnTo>
                  <a:lnTo>
                    <a:pt x="0" y="8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419"/>
            <p:cNvSpPr>
              <a:spLocks/>
            </p:cNvSpPr>
            <p:nvPr/>
          </p:nvSpPr>
          <p:spPr bwMode="auto">
            <a:xfrm>
              <a:off x="3146975" y="1819314"/>
              <a:ext cx="881787" cy="460754"/>
            </a:xfrm>
            <a:custGeom>
              <a:avLst/>
              <a:gdLst>
                <a:gd name="T0" fmla="*/ 0 w 444"/>
                <a:gd name="T1" fmla="*/ 81 h 232"/>
                <a:gd name="T2" fmla="*/ 45 w 444"/>
                <a:gd name="T3" fmla="*/ 43 h 232"/>
                <a:gd name="T4" fmla="*/ 98 w 444"/>
                <a:gd name="T5" fmla="*/ 15 h 232"/>
                <a:gd name="T6" fmla="*/ 155 w 444"/>
                <a:gd name="T7" fmla="*/ 0 h 232"/>
                <a:gd name="T8" fmla="*/ 215 w 444"/>
                <a:gd name="T9" fmla="*/ 0 h 232"/>
                <a:gd name="T10" fmla="*/ 272 w 444"/>
                <a:gd name="T11" fmla="*/ 12 h 232"/>
                <a:gd name="T12" fmla="*/ 324 w 444"/>
                <a:gd name="T13" fmla="*/ 38 h 232"/>
                <a:gd name="T14" fmla="*/ 370 w 444"/>
                <a:gd name="T15" fmla="*/ 74 h 232"/>
                <a:gd name="T16" fmla="*/ 408 w 444"/>
                <a:gd name="T17" fmla="*/ 122 h 232"/>
                <a:gd name="T18" fmla="*/ 432 w 444"/>
                <a:gd name="T19" fmla="*/ 174 h 232"/>
                <a:gd name="T20" fmla="*/ 444 w 444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232">
                  <a:moveTo>
                    <a:pt x="0" y="81"/>
                  </a:moveTo>
                  <a:lnTo>
                    <a:pt x="45" y="43"/>
                  </a:lnTo>
                  <a:lnTo>
                    <a:pt x="98" y="15"/>
                  </a:lnTo>
                  <a:lnTo>
                    <a:pt x="155" y="0"/>
                  </a:lnTo>
                  <a:lnTo>
                    <a:pt x="215" y="0"/>
                  </a:lnTo>
                  <a:lnTo>
                    <a:pt x="272" y="12"/>
                  </a:lnTo>
                  <a:lnTo>
                    <a:pt x="324" y="38"/>
                  </a:lnTo>
                  <a:lnTo>
                    <a:pt x="370" y="74"/>
                  </a:lnTo>
                  <a:lnTo>
                    <a:pt x="408" y="122"/>
                  </a:lnTo>
                  <a:lnTo>
                    <a:pt x="432" y="174"/>
                  </a:lnTo>
                  <a:lnTo>
                    <a:pt x="444" y="23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420"/>
            <p:cNvSpPr>
              <a:spLocks/>
            </p:cNvSpPr>
            <p:nvPr/>
          </p:nvSpPr>
          <p:spPr bwMode="auto">
            <a:xfrm>
              <a:off x="3123143" y="1469776"/>
              <a:ext cx="564026" cy="790431"/>
            </a:xfrm>
            <a:custGeom>
              <a:avLst/>
              <a:gdLst>
                <a:gd name="T0" fmla="*/ 284 w 284"/>
                <a:gd name="T1" fmla="*/ 2 h 398"/>
                <a:gd name="T2" fmla="*/ 227 w 284"/>
                <a:gd name="T3" fmla="*/ 0 h 398"/>
                <a:gd name="T4" fmla="*/ 170 w 284"/>
                <a:gd name="T5" fmla="*/ 12 h 398"/>
                <a:gd name="T6" fmla="*/ 117 w 284"/>
                <a:gd name="T7" fmla="*/ 36 h 398"/>
                <a:gd name="T8" fmla="*/ 72 w 284"/>
                <a:gd name="T9" fmla="*/ 74 h 398"/>
                <a:gd name="T10" fmla="*/ 36 w 284"/>
                <a:gd name="T11" fmla="*/ 119 h 398"/>
                <a:gd name="T12" fmla="*/ 12 w 284"/>
                <a:gd name="T13" fmla="*/ 172 h 398"/>
                <a:gd name="T14" fmla="*/ 0 w 284"/>
                <a:gd name="T15" fmla="*/ 229 h 398"/>
                <a:gd name="T16" fmla="*/ 3 w 284"/>
                <a:gd name="T17" fmla="*/ 291 h 398"/>
                <a:gd name="T18" fmla="*/ 17 w 284"/>
                <a:gd name="T19" fmla="*/ 346 h 398"/>
                <a:gd name="T20" fmla="*/ 45 w 284"/>
                <a:gd name="T21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8">
                  <a:moveTo>
                    <a:pt x="284" y="2"/>
                  </a:moveTo>
                  <a:lnTo>
                    <a:pt x="227" y="0"/>
                  </a:lnTo>
                  <a:lnTo>
                    <a:pt x="170" y="12"/>
                  </a:lnTo>
                  <a:lnTo>
                    <a:pt x="117" y="36"/>
                  </a:lnTo>
                  <a:lnTo>
                    <a:pt x="72" y="74"/>
                  </a:lnTo>
                  <a:lnTo>
                    <a:pt x="36" y="119"/>
                  </a:lnTo>
                  <a:lnTo>
                    <a:pt x="12" y="172"/>
                  </a:lnTo>
                  <a:lnTo>
                    <a:pt x="0" y="229"/>
                  </a:lnTo>
                  <a:lnTo>
                    <a:pt x="3" y="291"/>
                  </a:lnTo>
                  <a:lnTo>
                    <a:pt x="17" y="346"/>
                  </a:lnTo>
                  <a:lnTo>
                    <a:pt x="45" y="39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421"/>
            <p:cNvSpPr>
              <a:spLocks/>
            </p:cNvSpPr>
            <p:nvPr/>
          </p:nvSpPr>
          <p:spPr bwMode="auto">
            <a:xfrm>
              <a:off x="3198611" y="1716042"/>
              <a:ext cx="919521" cy="349537"/>
            </a:xfrm>
            <a:custGeom>
              <a:avLst/>
              <a:gdLst>
                <a:gd name="T0" fmla="*/ 463 w 463"/>
                <a:gd name="T1" fmla="*/ 176 h 176"/>
                <a:gd name="T2" fmla="*/ 439 w 463"/>
                <a:gd name="T3" fmla="*/ 124 h 176"/>
                <a:gd name="T4" fmla="*/ 406 w 463"/>
                <a:gd name="T5" fmla="*/ 76 h 176"/>
                <a:gd name="T6" fmla="*/ 360 w 463"/>
                <a:gd name="T7" fmla="*/ 40 h 176"/>
                <a:gd name="T8" fmla="*/ 308 w 463"/>
                <a:gd name="T9" fmla="*/ 14 h 176"/>
                <a:gd name="T10" fmla="*/ 251 w 463"/>
                <a:gd name="T11" fmla="*/ 0 h 176"/>
                <a:gd name="T12" fmla="*/ 194 w 463"/>
                <a:gd name="T13" fmla="*/ 2 h 176"/>
                <a:gd name="T14" fmla="*/ 136 w 463"/>
                <a:gd name="T15" fmla="*/ 14 h 176"/>
                <a:gd name="T16" fmla="*/ 81 w 463"/>
                <a:gd name="T17" fmla="*/ 40 h 176"/>
                <a:gd name="T18" fmla="*/ 36 w 463"/>
                <a:gd name="T19" fmla="*/ 79 h 176"/>
                <a:gd name="T20" fmla="*/ 0 w 463"/>
                <a:gd name="T21" fmla="*/ 12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76">
                  <a:moveTo>
                    <a:pt x="463" y="176"/>
                  </a:moveTo>
                  <a:lnTo>
                    <a:pt x="439" y="124"/>
                  </a:lnTo>
                  <a:lnTo>
                    <a:pt x="406" y="76"/>
                  </a:lnTo>
                  <a:lnTo>
                    <a:pt x="360" y="40"/>
                  </a:lnTo>
                  <a:lnTo>
                    <a:pt x="308" y="14"/>
                  </a:lnTo>
                  <a:lnTo>
                    <a:pt x="251" y="0"/>
                  </a:lnTo>
                  <a:lnTo>
                    <a:pt x="194" y="2"/>
                  </a:lnTo>
                  <a:lnTo>
                    <a:pt x="136" y="14"/>
                  </a:lnTo>
                  <a:lnTo>
                    <a:pt x="81" y="40"/>
                  </a:lnTo>
                  <a:lnTo>
                    <a:pt x="36" y="79"/>
                  </a:lnTo>
                  <a:lnTo>
                    <a:pt x="0" y="12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422"/>
            <p:cNvSpPr>
              <a:spLocks/>
            </p:cNvSpPr>
            <p:nvPr/>
          </p:nvSpPr>
          <p:spPr bwMode="auto">
            <a:xfrm>
              <a:off x="3184709" y="1565105"/>
              <a:ext cx="905619" cy="349537"/>
            </a:xfrm>
            <a:custGeom>
              <a:avLst/>
              <a:gdLst>
                <a:gd name="T0" fmla="*/ 456 w 456"/>
                <a:gd name="T1" fmla="*/ 126 h 176"/>
                <a:gd name="T2" fmla="*/ 422 w 456"/>
                <a:gd name="T3" fmla="*/ 78 h 176"/>
                <a:gd name="T4" fmla="*/ 379 w 456"/>
                <a:gd name="T5" fmla="*/ 40 h 176"/>
                <a:gd name="T6" fmla="*/ 329 w 456"/>
                <a:gd name="T7" fmla="*/ 14 h 176"/>
                <a:gd name="T8" fmla="*/ 272 w 456"/>
                <a:gd name="T9" fmla="*/ 0 h 176"/>
                <a:gd name="T10" fmla="*/ 215 w 456"/>
                <a:gd name="T11" fmla="*/ 0 h 176"/>
                <a:gd name="T12" fmla="*/ 158 w 456"/>
                <a:gd name="T13" fmla="*/ 11 h 176"/>
                <a:gd name="T14" fmla="*/ 105 w 456"/>
                <a:gd name="T15" fmla="*/ 38 h 176"/>
                <a:gd name="T16" fmla="*/ 60 w 456"/>
                <a:gd name="T17" fmla="*/ 76 h 176"/>
                <a:gd name="T18" fmla="*/ 24 w 456"/>
                <a:gd name="T19" fmla="*/ 121 h 176"/>
                <a:gd name="T20" fmla="*/ 0 w 456"/>
                <a:gd name="T2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76">
                  <a:moveTo>
                    <a:pt x="456" y="126"/>
                  </a:moveTo>
                  <a:lnTo>
                    <a:pt x="422" y="78"/>
                  </a:lnTo>
                  <a:lnTo>
                    <a:pt x="379" y="40"/>
                  </a:lnTo>
                  <a:lnTo>
                    <a:pt x="329" y="14"/>
                  </a:lnTo>
                  <a:lnTo>
                    <a:pt x="272" y="0"/>
                  </a:lnTo>
                  <a:lnTo>
                    <a:pt x="215" y="0"/>
                  </a:lnTo>
                  <a:lnTo>
                    <a:pt x="158" y="11"/>
                  </a:lnTo>
                  <a:lnTo>
                    <a:pt x="105" y="38"/>
                  </a:lnTo>
                  <a:lnTo>
                    <a:pt x="60" y="76"/>
                  </a:lnTo>
                  <a:lnTo>
                    <a:pt x="24" y="121"/>
                  </a:lnTo>
                  <a:lnTo>
                    <a:pt x="0" y="17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423"/>
            <p:cNvSpPr>
              <a:spLocks/>
            </p:cNvSpPr>
            <p:nvPr/>
          </p:nvSpPr>
          <p:spPr bwMode="auto">
            <a:xfrm>
              <a:off x="3085409" y="1432042"/>
              <a:ext cx="1014850" cy="1008892"/>
            </a:xfrm>
            <a:custGeom>
              <a:avLst/>
              <a:gdLst>
                <a:gd name="T0" fmla="*/ 432 w 511"/>
                <a:gd name="T1" fmla="*/ 83 h 508"/>
                <a:gd name="T2" fmla="*/ 391 w 511"/>
                <a:gd name="T3" fmla="*/ 45 h 508"/>
                <a:gd name="T4" fmla="*/ 341 w 511"/>
                <a:gd name="T5" fmla="*/ 16 h 508"/>
                <a:gd name="T6" fmla="*/ 291 w 511"/>
                <a:gd name="T7" fmla="*/ 0 h 508"/>
                <a:gd name="T8" fmla="*/ 229 w 511"/>
                <a:gd name="T9" fmla="*/ 0 h 508"/>
                <a:gd name="T10" fmla="*/ 172 w 511"/>
                <a:gd name="T11" fmla="*/ 12 h 508"/>
                <a:gd name="T12" fmla="*/ 119 w 511"/>
                <a:gd name="T13" fmla="*/ 35 h 508"/>
                <a:gd name="T14" fmla="*/ 74 w 511"/>
                <a:gd name="T15" fmla="*/ 71 h 508"/>
                <a:gd name="T16" fmla="*/ 38 w 511"/>
                <a:gd name="T17" fmla="*/ 117 h 508"/>
                <a:gd name="T18" fmla="*/ 12 w 511"/>
                <a:gd name="T19" fmla="*/ 171 h 508"/>
                <a:gd name="T20" fmla="*/ 0 w 511"/>
                <a:gd name="T21" fmla="*/ 229 h 508"/>
                <a:gd name="T22" fmla="*/ 2 w 511"/>
                <a:gd name="T23" fmla="*/ 286 h 508"/>
                <a:gd name="T24" fmla="*/ 17 w 511"/>
                <a:gd name="T25" fmla="*/ 346 h 508"/>
                <a:gd name="T26" fmla="*/ 45 w 511"/>
                <a:gd name="T27" fmla="*/ 396 h 508"/>
                <a:gd name="T28" fmla="*/ 84 w 511"/>
                <a:gd name="T29" fmla="*/ 441 h 508"/>
                <a:gd name="T30" fmla="*/ 131 w 511"/>
                <a:gd name="T31" fmla="*/ 474 h 508"/>
                <a:gd name="T32" fmla="*/ 186 w 511"/>
                <a:gd name="T33" fmla="*/ 498 h 508"/>
                <a:gd name="T34" fmla="*/ 246 w 511"/>
                <a:gd name="T35" fmla="*/ 508 h 508"/>
                <a:gd name="T36" fmla="*/ 303 w 511"/>
                <a:gd name="T37" fmla="*/ 505 h 508"/>
                <a:gd name="T38" fmla="*/ 360 w 511"/>
                <a:gd name="T39" fmla="*/ 489 h 508"/>
                <a:gd name="T40" fmla="*/ 410 w 511"/>
                <a:gd name="T41" fmla="*/ 458 h 508"/>
                <a:gd name="T42" fmla="*/ 453 w 511"/>
                <a:gd name="T43" fmla="*/ 420 h 508"/>
                <a:gd name="T44" fmla="*/ 484 w 511"/>
                <a:gd name="T45" fmla="*/ 369 h 508"/>
                <a:gd name="T46" fmla="*/ 503 w 511"/>
                <a:gd name="T47" fmla="*/ 317 h 508"/>
                <a:gd name="T48" fmla="*/ 511 w 511"/>
                <a:gd name="T49" fmla="*/ 260 h 508"/>
                <a:gd name="T50" fmla="*/ 503 w 511"/>
                <a:gd name="T51" fmla="*/ 202 h 508"/>
                <a:gd name="T52" fmla="*/ 484 w 511"/>
                <a:gd name="T53" fmla="*/ 148 h 508"/>
                <a:gd name="T54" fmla="*/ 451 w 511"/>
                <a:gd name="T55" fmla="*/ 100 h 508"/>
                <a:gd name="T56" fmla="*/ 408 w 511"/>
                <a:gd name="T57" fmla="*/ 62 h 508"/>
                <a:gd name="T58" fmla="*/ 358 w 511"/>
                <a:gd name="T59" fmla="*/ 35 h 508"/>
                <a:gd name="T60" fmla="*/ 303 w 511"/>
                <a:gd name="T61" fmla="*/ 2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1" h="508">
                  <a:moveTo>
                    <a:pt x="432" y="83"/>
                  </a:moveTo>
                  <a:lnTo>
                    <a:pt x="391" y="45"/>
                  </a:lnTo>
                  <a:lnTo>
                    <a:pt x="341" y="16"/>
                  </a:lnTo>
                  <a:lnTo>
                    <a:pt x="291" y="0"/>
                  </a:lnTo>
                  <a:lnTo>
                    <a:pt x="229" y="0"/>
                  </a:lnTo>
                  <a:lnTo>
                    <a:pt x="172" y="12"/>
                  </a:lnTo>
                  <a:lnTo>
                    <a:pt x="119" y="35"/>
                  </a:lnTo>
                  <a:lnTo>
                    <a:pt x="74" y="71"/>
                  </a:lnTo>
                  <a:lnTo>
                    <a:pt x="38" y="117"/>
                  </a:lnTo>
                  <a:lnTo>
                    <a:pt x="12" y="171"/>
                  </a:lnTo>
                  <a:lnTo>
                    <a:pt x="0" y="229"/>
                  </a:lnTo>
                  <a:lnTo>
                    <a:pt x="2" y="286"/>
                  </a:lnTo>
                  <a:lnTo>
                    <a:pt x="17" y="346"/>
                  </a:lnTo>
                  <a:lnTo>
                    <a:pt x="45" y="396"/>
                  </a:lnTo>
                  <a:lnTo>
                    <a:pt x="84" y="441"/>
                  </a:lnTo>
                  <a:lnTo>
                    <a:pt x="131" y="474"/>
                  </a:lnTo>
                  <a:lnTo>
                    <a:pt x="186" y="498"/>
                  </a:lnTo>
                  <a:lnTo>
                    <a:pt x="246" y="508"/>
                  </a:lnTo>
                  <a:lnTo>
                    <a:pt x="303" y="505"/>
                  </a:lnTo>
                  <a:lnTo>
                    <a:pt x="360" y="489"/>
                  </a:lnTo>
                  <a:lnTo>
                    <a:pt x="410" y="458"/>
                  </a:lnTo>
                  <a:lnTo>
                    <a:pt x="453" y="420"/>
                  </a:lnTo>
                  <a:lnTo>
                    <a:pt x="484" y="369"/>
                  </a:lnTo>
                  <a:lnTo>
                    <a:pt x="503" y="317"/>
                  </a:lnTo>
                  <a:lnTo>
                    <a:pt x="511" y="260"/>
                  </a:lnTo>
                  <a:lnTo>
                    <a:pt x="503" y="202"/>
                  </a:lnTo>
                  <a:lnTo>
                    <a:pt x="484" y="148"/>
                  </a:lnTo>
                  <a:lnTo>
                    <a:pt x="451" y="100"/>
                  </a:lnTo>
                  <a:lnTo>
                    <a:pt x="408" y="62"/>
                  </a:lnTo>
                  <a:lnTo>
                    <a:pt x="358" y="35"/>
                  </a:lnTo>
                  <a:lnTo>
                    <a:pt x="303" y="2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424"/>
            <p:cNvSpPr>
              <a:spLocks/>
            </p:cNvSpPr>
            <p:nvPr/>
          </p:nvSpPr>
          <p:spPr bwMode="auto">
            <a:xfrm>
              <a:off x="3522331" y="1596881"/>
              <a:ext cx="538208" cy="814264"/>
            </a:xfrm>
            <a:custGeom>
              <a:avLst/>
              <a:gdLst>
                <a:gd name="T0" fmla="*/ 212 w 271"/>
                <a:gd name="T1" fmla="*/ 0 h 410"/>
                <a:gd name="T2" fmla="*/ 245 w 271"/>
                <a:gd name="T3" fmla="*/ 48 h 410"/>
                <a:gd name="T4" fmla="*/ 264 w 271"/>
                <a:gd name="T5" fmla="*/ 103 h 410"/>
                <a:gd name="T6" fmla="*/ 271 w 271"/>
                <a:gd name="T7" fmla="*/ 160 h 410"/>
                <a:gd name="T8" fmla="*/ 264 w 271"/>
                <a:gd name="T9" fmla="*/ 217 h 410"/>
                <a:gd name="T10" fmla="*/ 243 w 271"/>
                <a:gd name="T11" fmla="*/ 272 h 410"/>
                <a:gd name="T12" fmla="*/ 212 w 271"/>
                <a:gd name="T13" fmla="*/ 320 h 410"/>
                <a:gd name="T14" fmla="*/ 169 w 271"/>
                <a:gd name="T15" fmla="*/ 360 h 410"/>
                <a:gd name="T16" fmla="*/ 116 w 271"/>
                <a:gd name="T17" fmla="*/ 389 h 410"/>
                <a:gd name="T18" fmla="*/ 62 w 271"/>
                <a:gd name="T19" fmla="*/ 406 h 410"/>
                <a:gd name="T20" fmla="*/ 0 w 271"/>
                <a:gd name="T21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410">
                  <a:moveTo>
                    <a:pt x="212" y="0"/>
                  </a:moveTo>
                  <a:lnTo>
                    <a:pt x="245" y="48"/>
                  </a:lnTo>
                  <a:lnTo>
                    <a:pt x="264" y="103"/>
                  </a:lnTo>
                  <a:lnTo>
                    <a:pt x="271" y="160"/>
                  </a:lnTo>
                  <a:lnTo>
                    <a:pt x="264" y="217"/>
                  </a:lnTo>
                  <a:lnTo>
                    <a:pt x="243" y="272"/>
                  </a:lnTo>
                  <a:lnTo>
                    <a:pt x="212" y="320"/>
                  </a:lnTo>
                  <a:lnTo>
                    <a:pt x="169" y="360"/>
                  </a:lnTo>
                  <a:lnTo>
                    <a:pt x="116" y="389"/>
                  </a:lnTo>
                  <a:lnTo>
                    <a:pt x="62" y="406"/>
                  </a:lnTo>
                  <a:lnTo>
                    <a:pt x="0" y="41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425"/>
            <p:cNvSpPr>
              <a:spLocks/>
            </p:cNvSpPr>
            <p:nvPr/>
          </p:nvSpPr>
          <p:spPr bwMode="auto">
            <a:xfrm>
              <a:off x="3190668" y="1402253"/>
              <a:ext cx="824193" cy="492530"/>
            </a:xfrm>
            <a:custGeom>
              <a:avLst/>
              <a:gdLst>
                <a:gd name="T0" fmla="*/ 415 w 415"/>
                <a:gd name="T1" fmla="*/ 248 h 248"/>
                <a:gd name="T2" fmla="*/ 407 w 415"/>
                <a:gd name="T3" fmla="*/ 189 h 248"/>
                <a:gd name="T4" fmla="*/ 388 w 415"/>
                <a:gd name="T5" fmla="*/ 136 h 248"/>
                <a:gd name="T6" fmla="*/ 357 w 415"/>
                <a:gd name="T7" fmla="*/ 89 h 248"/>
                <a:gd name="T8" fmla="*/ 317 w 415"/>
                <a:gd name="T9" fmla="*/ 48 h 248"/>
                <a:gd name="T10" fmla="*/ 267 w 415"/>
                <a:gd name="T11" fmla="*/ 19 h 248"/>
                <a:gd name="T12" fmla="*/ 212 w 415"/>
                <a:gd name="T13" fmla="*/ 3 h 248"/>
                <a:gd name="T14" fmla="*/ 155 w 415"/>
                <a:gd name="T15" fmla="*/ 0 h 248"/>
                <a:gd name="T16" fmla="*/ 97 w 415"/>
                <a:gd name="T17" fmla="*/ 12 h 248"/>
                <a:gd name="T18" fmla="*/ 45 w 415"/>
                <a:gd name="T19" fmla="*/ 36 h 248"/>
                <a:gd name="T20" fmla="*/ 0 w 415"/>
                <a:gd name="T21" fmla="*/ 7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5" h="248">
                  <a:moveTo>
                    <a:pt x="415" y="248"/>
                  </a:moveTo>
                  <a:lnTo>
                    <a:pt x="407" y="189"/>
                  </a:lnTo>
                  <a:lnTo>
                    <a:pt x="388" y="136"/>
                  </a:lnTo>
                  <a:lnTo>
                    <a:pt x="357" y="89"/>
                  </a:lnTo>
                  <a:lnTo>
                    <a:pt x="317" y="48"/>
                  </a:lnTo>
                  <a:lnTo>
                    <a:pt x="267" y="19"/>
                  </a:lnTo>
                  <a:lnTo>
                    <a:pt x="212" y="3"/>
                  </a:lnTo>
                  <a:lnTo>
                    <a:pt x="155" y="0"/>
                  </a:lnTo>
                  <a:lnTo>
                    <a:pt x="97" y="12"/>
                  </a:lnTo>
                  <a:lnTo>
                    <a:pt x="45" y="36"/>
                  </a:lnTo>
                  <a:lnTo>
                    <a:pt x="0" y="7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426"/>
            <p:cNvSpPr>
              <a:spLocks/>
            </p:cNvSpPr>
            <p:nvPr/>
          </p:nvSpPr>
          <p:spPr bwMode="auto">
            <a:xfrm>
              <a:off x="3156905" y="1894783"/>
              <a:ext cx="857955" cy="494516"/>
            </a:xfrm>
            <a:custGeom>
              <a:avLst/>
              <a:gdLst>
                <a:gd name="T0" fmla="*/ 432 w 432"/>
                <a:gd name="T1" fmla="*/ 0 h 249"/>
                <a:gd name="T2" fmla="*/ 424 w 432"/>
                <a:gd name="T3" fmla="*/ 58 h 249"/>
                <a:gd name="T4" fmla="*/ 403 w 432"/>
                <a:gd name="T5" fmla="*/ 110 h 249"/>
                <a:gd name="T6" fmla="*/ 370 w 432"/>
                <a:gd name="T7" fmla="*/ 160 h 249"/>
                <a:gd name="T8" fmla="*/ 327 w 432"/>
                <a:gd name="T9" fmla="*/ 198 h 249"/>
                <a:gd name="T10" fmla="*/ 277 w 432"/>
                <a:gd name="T11" fmla="*/ 229 h 249"/>
                <a:gd name="T12" fmla="*/ 219 w 432"/>
                <a:gd name="T13" fmla="*/ 246 h 249"/>
                <a:gd name="T14" fmla="*/ 160 w 432"/>
                <a:gd name="T15" fmla="*/ 249 h 249"/>
                <a:gd name="T16" fmla="*/ 102 w 432"/>
                <a:gd name="T17" fmla="*/ 239 h 249"/>
                <a:gd name="T18" fmla="*/ 48 w 432"/>
                <a:gd name="T19" fmla="*/ 215 h 249"/>
                <a:gd name="T20" fmla="*/ 0 w 432"/>
                <a:gd name="T21" fmla="*/ 18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249">
                  <a:moveTo>
                    <a:pt x="432" y="0"/>
                  </a:moveTo>
                  <a:lnTo>
                    <a:pt x="424" y="58"/>
                  </a:lnTo>
                  <a:lnTo>
                    <a:pt x="403" y="110"/>
                  </a:lnTo>
                  <a:lnTo>
                    <a:pt x="370" y="160"/>
                  </a:lnTo>
                  <a:lnTo>
                    <a:pt x="327" y="198"/>
                  </a:lnTo>
                  <a:lnTo>
                    <a:pt x="277" y="229"/>
                  </a:lnTo>
                  <a:lnTo>
                    <a:pt x="219" y="246"/>
                  </a:lnTo>
                  <a:lnTo>
                    <a:pt x="160" y="249"/>
                  </a:lnTo>
                  <a:lnTo>
                    <a:pt x="102" y="239"/>
                  </a:lnTo>
                  <a:lnTo>
                    <a:pt x="48" y="215"/>
                  </a:lnTo>
                  <a:lnTo>
                    <a:pt x="0" y="18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427"/>
            <p:cNvSpPr>
              <a:spLocks/>
            </p:cNvSpPr>
            <p:nvPr/>
          </p:nvSpPr>
          <p:spPr bwMode="auto">
            <a:xfrm>
              <a:off x="3450834" y="1388350"/>
              <a:ext cx="510404" cy="816249"/>
            </a:xfrm>
            <a:custGeom>
              <a:avLst/>
              <a:gdLst>
                <a:gd name="T0" fmla="*/ 195 w 257"/>
                <a:gd name="T1" fmla="*/ 411 h 411"/>
                <a:gd name="T2" fmla="*/ 229 w 257"/>
                <a:gd name="T3" fmla="*/ 363 h 411"/>
                <a:gd name="T4" fmla="*/ 250 w 257"/>
                <a:gd name="T5" fmla="*/ 308 h 411"/>
                <a:gd name="T6" fmla="*/ 257 w 257"/>
                <a:gd name="T7" fmla="*/ 251 h 411"/>
                <a:gd name="T8" fmla="*/ 253 w 257"/>
                <a:gd name="T9" fmla="*/ 191 h 411"/>
                <a:gd name="T10" fmla="*/ 233 w 257"/>
                <a:gd name="T11" fmla="*/ 136 h 411"/>
                <a:gd name="T12" fmla="*/ 202 w 257"/>
                <a:gd name="T13" fmla="*/ 89 h 411"/>
                <a:gd name="T14" fmla="*/ 160 w 257"/>
                <a:gd name="T15" fmla="*/ 48 h 411"/>
                <a:gd name="T16" fmla="*/ 107 w 257"/>
                <a:gd name="T17" fmla="*/ 22 h 411"/>
                <a:gd name="T18" fmla="*/ 57 w 257"/>
                <a:gd name="T19" fmla="*/ 3 h 411"/>
                <a:gd name="T20" fmla="*/ 0 w 257"/>
                <a:gd name="T2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411">
                  <a:moveTo>
                    <a:pt x="195" y="411"/>
                  </a:moveTo>
                  <a:lnTo>
                    <a:pt x="229" y="363"/>
                  </a:lnTo>
                  <a:lnTo>
                    <a:pt x="250" y="308"/>
                  </a:lnTo>
                  <a:lnTo>
                    <a:pt x="257" y="251"/>
                  </a:lnTo>
                  <a:lnTo>
                    <a:pt x="253" y="191"/>
                  </a:lnTo>
                  <a:lnTo>
                    <a:pt x="233" y="136"/>
                  </a:lnTo>
                  <a:lnTo>
                    <a:pt x="202" y="89"/>
                  </a:lnTo>
                  <a:lnTo>
                    <a:pt x="160" y="48"/>
                  </a:lnTo>
                  <a:lnTo>
                    <a:pt x="107" y="22"/>
                  </a:lnTo>
                  <a:lnTo>
                    <a:pt x="57" y="3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428"/>
            <p:cNvSpPr>
              <a:spLocks/>
            </p:cNvSpPr>
            <p:nvPr/>
          </p:nvSpPr>
          <p:spPr bwMode="auto">
            <a:xfrm>
              <a:off x="3512401" y="1394308"/>
              <a:ext cx="208531" cy="89370"/>
            </a:xfrm>
            <a:custGeom>
              <a:avLst/>
              <a:gdLst>
                <a:gd name="T0" fmla="*/ 105 w 105"/>
                <a:gd name="T1" fmla="*/ 45 h 45"/>
                <a:gd name="T2" fmla="*/ 55 w 105"/>
                <a:gd name="T3" fmla="*/ 16 h 45"/>
                <a:gd name="T4" fmla="*/ 0 w 105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45">
                  <a:moveTo>
                    <a:pt x="105" y="45"/>
                  </a:moveTo>
                  <a:lnTo>
                    <a:pt x="55" y="16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429"/>
            <p:cNvSpPr>
              <a:spLocks/>
            </p:cNvSpPr>
            <p:nvPr/>
          </p:nvSpPr>
          <p:spPr bwMode="auto">
            <a:xfrm>
              <a:off x="2944403" y="1402253"/>
              <a:ext cx="345565" cy="536222"/>
            </a:xfrm>
            <a:custGeom>
              <a:avLst/>
              <a:gdLst>
                <a:gd name="T0" fmla="*/ 174 w 174"/>
                <a:gd name="T1" fmla="*/ 0 h 270"/>
                <a:gd name="T2" fmla="*/ 121 w 174"/>
                <a:gd name="T3" fmla="*/ 24 h 270"/>
                <a:gd name="T4" fmla="*/ 73 w 174"/>
                <a:gd name="T5" fmla="*/ 58 h 270"/>
                <a:gd name="T6" fmla="*/ 38 w 174"/>
                <a:gd name="T7" fmla="*/ 103 h 270"/>
                <a:gd name="T8" fmla="*/ 11 w 174"/>
                <a:gd name="T9" fmla="*/ 155 h 270"/>
                <a:gd name="T10" fmla="*/ 0 w 174"/>
                <a:gd name="T11" fmla="*/ 210 h 270"/>
                <a:gd name="T12" fmla="*/ 0 w 174"/>
                <a:gd name="T1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270">
                  <a:moveTo>
                    <a:pt x="174" y="0"/>
                  </a:moveTo>
                  <a:lnTo>
                    <a:pt x="121" y="24"/>
                  </a:lnTo>
                  <a:lnTo>
                    <a:pt x="73" y="58"/>
                  </a:lnTo>
                  <a:lnTo>
                    <a:pt x="38" y="103"/>
                  </a:lnTo>
                  <a:lnTo>
                    <a:pt x="11" y="155"/>
                  </a:lnTo>
                  <a:lnTo>
                    <a:pt x="0" y="210"/>
                  </a:lnTo>
                  <a:lnTo>
                    <a:pt x="0" y="27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430"/>
            <p:cNvSpPr>
              <a:spLocks/>
            </p:cNvSpPr>
            <p:nvPr/>
          </p:nvSpPr>
          <p:spPr bwMode="auto">
            <a:xfrm>
              <a:off x="3289968" y="1384378"/>
              <a:ext cx="222433" cy="17874"/>
            </a:xfrm>
            <a:custGeom>
              <a:avLst/>
              <a:gdLst>
                <a:gd name="T0" fmla="*/ 112 w 112"/>
                <a:gd name="T1" fmla="*/ 5 h 9"/>
                <a:gd name="T2" fmla="*/ 54 w 112"/>
                <a:gd name="T3" fmla="*/ 0 h 9"/>
                <a:gd name="T4" fmla="*/ 0 w 1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9">
                  <a:moveTo>
                    <a:pt x="112" y="5"/>
                  </a:moveTo>
                  <a:lnTo>
                    <a:pt x="54" y="0"/>
                  </a:lnTo>
                  <a:lnTo>
                    <a:pt x="0" y="9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431"/>
            <p:cNvSpPr>
              <a:spLocks/>
            </p:cNvSpPr>
            <p:nvPr/>
          </p:nvSpPr>
          <p:spPr bwMode="auto">
            <a:xfrm>
              <a:off x="3482611" y="1483679"/>
              <a:ext cx="426991" cy="889732"/>
            </a:xfrm>
            <a:custGeom>
              <a:avLst/>
              <a:gdLst>
                <a:gd name="T0" fmla="*/ 120 w 215"/>
                <a:gd name="T1" fmla="*/ 0 h 448"/>
                <a:gd name="T2" fmla="*/ 160 w 215"/>
                <a:gd name="T3" fmla="*/ 41 h 448"/>
                <a:gd name="T4" fmla="*/ 191 w 215"/>
                <a:gd name="T5" fmla="*/ 91 h 448"/>
                <a:gd name="T6" fmla="*/ 210 w 215"/>
                <a:gd name="T7" fmla="*/ 145 h 448"/>
                <a:gd name="T8" fmla="*/ 215 w 215"/>
                <a:gd name="T9" fmla="*/ 203 h 448"/>
                <a:gd name="T10" fmla="*/ 206 w 215"/>
                <a:gd name="T11" fmla="*/ 260 h 448"/>
                <a:gd name="T12" fmla="*/ 184 w 215"/>
                <a:gd name="T13" fmla="*/ 315 h 448"/>
                <a:gd name="T14" fmla="*/ 151 w 215"/>
                <a:gd name="T15" fmla="*/ 365 h 448"/>
                <a:gd name="T16" fmla="*/ 108 w 215"/>
                <a:gd name="T17" fmla="*/ 403 h 448"/>
                <a:gd name="T18" fmla="*/ 58 w 215"/>
                <a:gd name="T19" fmla="*/ 432 h 448"/>
                <a:gd name="T20" fmla="*/ 0 w 215"/>
                <a:gd name="T21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448">
                  <a:moveTo>
                    <a:pt x="120" y="0"/>
                  </a:moveTo>
                  <a:lnTo>
                    <a:pt x="160" y="41"/>
                  </a:lnTo>
                  <a:lnTo>
                    <a:pt x="191" y="91"/>
                  </a:lnTo>
                  <a:lnTo>
                    <a:pt x="210" y="145"/>
                  </a:lnTo>
                  <a:lnTo>
                    <a:pt x="215" y="203"/>
                  </a:lnTo>
                  <a:lnTo>
                    <a:pt x="206" y="260"/>
                  </a:lnTo>
                  <a:lnTo>
                    <a:pt x="184" y="315"/>
                  </a:lnTo>
                  <a:lnTo>
                    <a:pt x="151" y="365"/>
                  </a:lnTo>
                  <a:lnTo>
                    <a:pt x="108" y="403"/>
                  </a:lnTo>
                  <a:lnTo>
                    <a:pt x="58" y="432"/>
                  </a:lnTo>
                  <a:lnTo>
                    <a:pt x="0" y="44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432"/>
            <p:cNvSpPr>
              <a:spLocks/>
            </p:cNvSpPr>
            <p:nvPr/>
          </p:nvSpPr>
          <p:spPr bwMode="auto">
            <a:xfrm>
              <a:off x="2966249" y="1394308"/>
              <a:ext cx="891718" cy="1002934"/>
            </a:xfrm>
            <a:custGeom>
              <a:avLst/>
              <a:gdLst>
                <a:gd name="T0" fmla="*/ 62 w 449"/>
                <a:gd name="T1" fmla="*/ 470 h 505"/>
                <a:gd name="T2" fmla="*/ 115 w 449"/>
                <a:gd name="T3" fmla="*/ 493 h 505"/>
                <a:gd name="T4" fmla="*/ 175 w 449"/>
                <a:gd name="T5" fmla="*/ 505 h 505"/>
                <a:gd name="T6" fmla="*/ 232 w 449"/>
                <a:gd name="T7" fmla="*/ 501 h 505"/>
                <a:gd name="T8" fmla="*/ 289 w 449"/>
                <a:gd name="T9" fmla="*/ 486 h 505"/>
                <a:gd name="T10" fmla="*/ 342 w 449"/>
                <a:gd name="T11" fmla="*/ 458 h 505"/>
                <a:gd name="T12" fmla="*/ 384 w 449"/>
                <a:gd name="T13" fmla="*/ 417 h 505"/>
                <a:gd name="T14" fmla="*/ 418 w 449"/>
                <a:gd name="T15" fmla="*/ 369 h 505"/>
                <a:gd name="T16" fmla="*/ 439 w 449"/>
                <a:gd name="T17" fmla="*/ 314 h 505"/>
                <a:gd name="T18" fmla="*/ 449 w 449"/>
                <a:gd name="T19" fmla="*/ 255 h 505"/>
                <a:gd name="T20" fmla="*/ 444 w 449"/>
                <a:gd name="T21" fmla="*/ 198 h 505"/>
                <a:gd name="T22" fmla="*/ 425 w 449"/>
                <a:gd name="T23" fmla="*/ 143 h 505"/>
                <a:gd name="T24" fmla="*/ 394 w 449"/>
                <a:gd name="T25" fmla="*/ 93 h 505"/>
                <a:gd name="T26" fmla="*/ 353 w 449"/>
                <a:gd name="T27" fmla="*/ 52 h 505"/>
                <a:gd name="T28" fmla="*/ 306 w 449"/>
                <a:gd name="T29" fmla="*/ 21 h 505"/>
                <a:gd name="T30" fmla="*/ 251 w 449"/>
                <a:gd name="T31" fmla="*/ 4 h 505"/>
                <a:gd name="T32" fmla="*/ 194 w 449"/>
                <a:gd name="T33" fmla="*/ 0 h 505"/>
                <a:gd name="T34" fmla="*/ 136 w 449"/>
                <a:gd name="T35" fmla="*/ 9 h 505"/>
                <a:gd name="T36" fmla="*/ 84 w 449"/>
                <a:gd name="T37" fmla="*/ 31 h 505"/>
                <a:gd name="T38" fmla="*/ 39 w 449"/>
                <a:gd name="T39" fmla="*/ 66 h 505"/>
                <a:gd name="T40" fmla="*/ 0 w 449"/>
                <a:gd name="T41" fmla="*/ 10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9" h="505">
                  <a:moveTo>
                    <a:pt x="62" y="470"/>
                  </a:moveTo>
                  <a:lnTo>
                    <a:pt x="115" y="493"/>
                  </a:lnTo>
                  <a:lnTo>
                    <a:pt x="175" y="505"/>
                  </a:lnTo>
                  <a:lnTo>
                    <a:pt x="232" y="501"/>
                  </a:lnTo>
                  <a:lnTo>
                    <a:pt x="289" y="486"/>
                  </a:lnTo>
                  <a:lnTo>
                    <a:pt x="342" y="458"/>
                  </a:lnTo>
                  <a:lnTo>
                    <a:pt x="384" y="417"/>
                  </a:lnTo>
                  <a:lnTo>
                    <a:pt x="418" y="369"/>
                  </a:lnTo>
                  <a:lnTo>
                    <a:pt x="439" y="314"/>
                  </a:lnTo>
                  <a:lnTo>
                    <a:pt x="449" y="255"/>
                  </a:lnTo>
                  <a:lnTo>
                    <a:pt x="444" y="198"/>
                  </a:lnTo>
                  <a:lnTo>
                    <a:pt x="425" y="143"/>
                  </a:lnTo>
                  <a:lnTo>
                    <a:pt x="394" y="93"/>
                  </a:lnTo>
                  <a:lnTo>
                    <a:pt x="353" y="52"/>
                  </a:lnTo>
                  <a:lnTo>
                    <a:pt x="306" y="21"/>
                  </a:lnTo>
                  <a:lnTo>
                    <a:pt x="251" y="4"/>
                  </a:lnTo>
                  <a:lnTo>
                    <a:pt x="194" y="0"/>
                  </a:lnTo>
                  <a:lnTo>
                    <a:pt x="136" y="9"/>
                  </a:lnTo>
                  <a:lnTo>
                    <a:pt x="84" y="31"/>
                  </a:lnTo>
                  <a:lnTo>
                    <a:pt x="39" y="66"/>
                  </a:lnTo>
                  <a:lnTo>
                    <a:pt x="0" y="109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433"/>
            <p:cNvSpPr>
              <a:spLocks/>
            </p:cNvSpPr>
            <p:nvPr/>
          </p:nvSpPr>
          <p:spPr bwMode="auto">
            <a:xfrm>
              <a:off x="3043703" y="1545244"/>
              <a:ext cx="478628" cy="865899"/>
            </a:xfrm>
            <a:custGeom>
              <a:avLst/>
              <a:gdLst>
                <a:gd name="T0" fmla="*/ 74 w 241"/>
                <a:gd name="T1" fmla="*/ 0 h 436"/>
                <a:gd name="T2" fmla="*/ 38 w 241"/>
                <a:gd name="T3" fmla="*/ 45 h 436"/>
                <a:gd name="T4" fmla="*/ 12 w 241"/>
                <a:gd name="T5" fmla="*/ 98 h 436"/>
                <a:gd name="T6" fmla="*/ 0 w 241"/>
                <a:gd name="T7" fmla="*/ 155 h 436"/>
                <a:gd name="T8" fmla="*/ 2 w 241"/>
                <a:gd name="T9" fmla="*/ 212 h 436"/>
                <a:gd name="T10" fmla="*/ 16 w 241"/>
                <a:gd name="T11" fmla="*/ 269 h 436"/>
                <a:gd name="T12" fmla="*/ 45 w 241"/>
                <a:gd name="T13" fmla="*/ 324 h 436"/>
                <a:gd name="T14" fmla="*/ 83 w 241"/>
                <a:gd name="T15" fmla="*/ 367 h 436"/>
                <a:gd name="T16" fmla="*/ 131 w 241"/>
                <a:gd name="T17" fmla="*/ 403 h 436"/>
                <a:gd name="T18" fmla="*/ 186 w 241"/>
                <a:gd name="T19" fmla="*/ 425 h 436"/>
                <a:gd name="T20" fmla="*/ 241 w 241"/>
                <a:gd name="T21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436">
                  <a:moveTo>
                    <a:pt x="74" y="0"/>
                  </a:moveTo>
                  <a:lnTo>
                    <a:pt x="38" y="45"/>
                  </a:lnTo>
                  <a:lnTo>
                    <a:pt x="12" y="98"/>
                  </a:lnTo>
                  <a:lnTo>
                    <a:pt x="0" y="155"/>
                  </a:lnTo>
                  <a:lnTo>
                    <a:pt x="2" y="212"/>
                  </a:lnTo>
                  <a:lnTo>
                    <a:pt x="16" y="269"/>
                  </a:lnTo>
                  <a:lnTo>
                    <a:pt x="45" y="324"/>
                  </a:lnTo>
                  <a:lnTo>
                    <a:pt x="83" y="367"/>
                  </a:lnTo>
                  <a:lnTo>
                    <a:pt x="131" y="403"/>
                  </a:lnTo>
                  <a:lnTo>
                    <a:pt x="186" y="425"/>
                  </a:lnTo>
                  <a:lnTo>
                    <a:pt x="241" y="43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434"/>
            <p:cNvSpPr>
              <a:spLocks/>
            </p:cNvSpPr>
            <p:nvPr/>
          </p:nvSpPr>
          <p:spPr bwMode="auto">
            <a:xfrm>
              <a:off x="2843116" y="1432042"/>
              <a:ext cx="351524" cy="895690"/>
            </a:xfrm>
            <a:custGeom>
              <a:avLst/>
              <a:gdLst>
                <a:gd name="T0" fmla="*/ 177 w 177"/>
                <a:gd name="T1" fmla="*/ 0 h 451"/>
                <a:gd name="T2" fmla="*/ 122 w 177"/>
                <a:gd name="T3" fmla="*/ 21 h 451"/>
                <a:gd name="T4" fmla="*/ 77 w 177"/>
                <a:gd name="T5" fmla="*/ 55 h 451"/>
                <a:gd name="T6" fmla="*/ 39 w 177"/>
                <a:gd name="T7" fmla="*/ 98 h 451"/>
                <a:gd name="T8" fmla="*/ 12 w 177"/>
                <a:gd name="T9" fmla="*/ 150 h 451"/>
                <a:gd name="T10" fmla="*/ 0 w 177"/>
                <a:gd name="T11" fmla="*/ 205 h 451"/>
                <a:gd name="T12" fmla="*/ 0 w 177"/>
                <a:gd name="T13" fmla="*/ 262 h 451"/>
                <a:gd name="T14" fmla="*/ 12 w 177"/>
                <a:gd name="T15" fmla="*/ 319 h 451"/>
                <a:gd name="T16" fmla="*/ 39 w 177"/>
                <a:gd name="T17" fmla="*/ 372 h 451"/>
                <a:gd name="T18" fmla="*/ 77 w 177"/>
                <a:gd name="T19" fmla="*/ 417 h 451"/>
                <a:gd name="T20" fmla="*/ 124 w 177"/>
                <a:gd name="T21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" h="451">
                  <a:moveTo>
                    <a:pt x="177" y="0"/>
                  </a:moveTo>
                  <a:lnTo>
                    <a:pt x="122" y="21"/>
                  </a:lnTo>
                  <a:lnTo>
                    <a:pt x="77" y="55"/>
                  </a:lnTo>
                  <a:lnTo>
                    <a:pt x="39" y="98"/>
                  </a:lnTo>
                  <a:lnTo>
                    <a:pt x="12" y="150"/>
                  </a:lnTo>
                  <a:lnTo>
                    <a:pt x="0" y="205"/>
                  </a:lnTo>
                  <a:lnTo>
                    <a:pt x="0" y="262"/>
                  </a:lnTo>
                  <a:lnTo>
                    <a:pt x="12" y="319"/>
                  </a:lnTo>
                  <a:lnTo>
                    <a:pt x="39" y="372"/>
                  </a:lnTo>
                  <a:lnTo>
                    <a:pt x="77" y="417"/>
                  </a:lnTo>
                  <a:lnTo>
                    <a:pt x="124" y="45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435"/>
            <p:cNvSpPr>
              <a:spLocks/>
            </p:cNvSpPr>
            <p:nvPr/>
          </p:nvSpPr>
          <p:spPr bwMode="auto">
            <a:xfrm>
              <a:off x="3194639" y="1418140"/>
              <a:ext cx="222433" cy="13902"/>
            </a:xfrm>
            <a:custGeom>
              <a:avLst/>
              <a:gdLst>
                <a:gd name="T0" fmla="*/ 112 w 112"/>
                <a:gd name="T1" fmla="*/ 4 h 7"/>
                <a:gd name="T2" fmla="*/ 55 w 112"/>
                <a:gd name="T3" fmla="*/ 0 h 7"/>
                <a:gd name="T4" fmla="*/ 0 w 112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7">
                  <a:moveTo>
                    <a:pt x="112" y="4"/>
                  </a:moveTo>
                  <a:lnTo>
                    <a:pt x="55" y="0"/>
                  </a:lnTo>
                  <a:lnTo>
                    <a:pt x="0" y="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436"/>
            <p:cNvSpPr>
              <a:spLocks/>
            </p:cNvSpPr>
            <p:nvPr/>
          </p:nvSpPr>
          <p:spPr bwMode="auto">
            <a:xfrm>
              <a:off x="3099311" y="1757747"/>
              <a:ext cx="782487" cy="591831"/>
            </a:xfrm>
            <a:custGeom>
              <a:avLst/>
              <a:gdLst>
                <a:gd name="T0" fmla="*/ 394 w 394"/>
                <a:gd name="T1" fmla="*/ 41 h 298"/>
                <a:gd name="T2" fmla="*/ 341 w 394"/>
                <a:gd name="T3" fmla="*/ 15 h 298"/>
                <a:gd name="T4" fmla="*/ 284 w 394"/>
                <a:gd name="T5" fmla="*/ 0 h 298"/>
                <a:gd name="T6" fmla="*/ 227 w 394"/>
                <a:gd name="T7" fmla="*/ 3 h 298"/>
                <a:gd name="T8" fmla="*/ 167 w 394"/>
                <a:gd name="T9" fmla="*/ 17 h 298"/>
                <a:gd name="T10" fmla="*/ 115 w 394"/>
                <a:gd name="T11" fmla="*/ 43 h 298"/>
                <a:gd name="T12" fmla="*/ 69 w 394"/>
                <a:gd name="T13" fmla="*/ 81 h 298"/>
                <a:gd name="T14" fmla="*/ 34 w 394"/>
                <a:gd name="T15" fmla="*/ 127 h 298"/>
                <a:gd name="T16" fmla="*/ 10 w 394"/>
                <a:gd name="T17" fmla="*/ 182 h 298"/>
                <a:gd name="T18" fmla="*/ 0 w 394"/>
                <a:gd name="T19" fmla="*/ 239 h 298"/>
                <a:gd name="T20" fmla="*/ 3 w 394"/>
                <a:gd name="T21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" h="298">
                  <a:moveTo>
                    <a:pt x="394" y="41"/>
                  </a:moveTo>
                  <a:lnTo>
                    <a:pt x="341" y="15"/>
                  </a:lnTo>
                  <a:lnTo>
                    <a:pt x="284" y="0"/>
                  </a:lnTo>
                  <a:lnTo>
                    <a:pt x="227" y="3"/>
                  </a:lnTo>
                  <a:lnTo>
                    <a:pt x="167" y="17"/>
                  </a:lnTo>
                  <a:lnTo>
                    <a:pt x="115" y="43"/>
                  </a:lnTo>
                  <a:lnTo>
                    <a:pt x="69" y="81"/>
                  </a:lnTo>
                  <a:lnTo>
                    <a:pt x="34" y="127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437"/>
            <p:cNvSpPr>
              <a:spLocks/>
            </p:cNvSpPr>
            <p:nvPr/>
          </p:nvSpPr>
          <p:spPr bwMode="auto">
            <a:xfrm>
              <a:off x="2797438" y="1426085"/>
              <a:ext cx="1012863" cy="994990"/>
            </a:xfrm>
            <a:custGeom>
              <a:avLst/>
              <a:gdLst>
                <a:gd name="T0" fmla="*/ 331 w 510"/>
                <a:gd name="T1" fmla="*/ 501 h 501"/>
                <a:gd name="T2" fmla="*/ 381 w 510"/>
                <a:gd name="T3" fmla="*/ 473 h 501"/>
                <a:gd name="T4" fmla="*/ 424 w 510"/>
                <a:gd name="T5" fmla="*/ 434 h 501"/>
                <a:gd name="T6" fmla="*/ 460 w 510"/>
                <a:gd name="T7" fmla="*/ 384 h 501"/>
                <a:gd name="T8" fmla="*/ 481 w 510"/>
                <a:gd name="T9" fmla="*/ 329 h 501"/>
                <a:gd name="T10" fmla="*/ 491 w 510"/>
                <a:gd name="T11" fmla="*/ 272 h 501"/>
                <a:gd name="T12" fmla="*/ 486 w 510"/>
                <a:gd name="T13" fmla="*/ 213 h 501"/>
                <a:gd name="T14" fmla="*/ 467 w 510"/>
                <a:gd name="T15" fmla="*/ 158 h 501"/>
                <a:gd name="T16" fmla="*/ 438 w 510"/>
                <a:gd name="T17" fmla="*/ 108 h 501"/>
                <a:gd name="T18" fmla="*/ 396 w 510"/>
                <a:gd name="T19" fmla="*/ 65 h 501"/>
                <a:gd name="T20" fmla="*/ 348 w 510"/>
                <a:gd name="T21" fmla="*/ 34 h 501"/>
                <a:gd name="T22" fmla="*/ 293 w 510"/>
                <a:gd name="T23" fmla="*/ 15 h 501"/>
                <a:gd name="T24" fmla="*/ 236 w 510"/>
                <a:gd name="T25" fmla="*/ 10 h 501"/>
                <a:gd name="T26" fmla="*/ 178 w 510"/>
                <a:gd name="T27" fmla="*/ 17 h 501"/>
                <a:gd name="T28" fmla="*/ 126 w 510"/>
                <a:gd name="T29" fmla="*/ 38 h 501"/>
                <a:gd name="T30" fmla="*/ 78 w 510"/>
                <a:gd name="T31" fmla="*/ 72 h 501"/>
                <a:gd name="T32" fmla="*/ 40 w 510"/>
                <a:gd name="T33" fmla="*/ 115 h 501"/>
                <a:gd name="T34" fmla="*/ 14 w 510"/>
                <a:gd name="T35" fmla="*/ 165 h 501"/>
                <a:gd name="T36" fmla="*/ 0 w 510"/>
                <a:gd name="T37" fmla="*/ 222 h 501"/>
                <a:gd name="T38" fmla="*/ 0 w 510"/>
                <a:gd name="T39" fmla="*/ 279 h 501"/>
                <a:gd name="T40" fmla="*/ 14 w 510"/>
                <a:gd name="T41" fmla="*/ 337 h 501"/>
                <a:gd name="T42" fmla="*/ 38 w 510"/>
                <a:gd name="T43" fmla="*/ 384 h 501"/>
                <a:gd name="T44" fmla="*/ 76 w 510"/>
                <a:gd name="T45" fmla="*/ 432 h 501"/>
                <a:gd name="T46" fmla="*/ 124 w 510"/>
                <a:gd name="T47" fmla="*/ 468 h 501"/>
                <a:gd name="T48" fmla="*/ 176 w 510"/>
                <a:gd name="T49" fmla="*/ 492 h 501"/>
                <a:gd name="T50" fmla="*/ 233 w 510"/>
                <a:gd name="T51" fmla="*/ 501 h 501"/>
                <a:gd name="T52" fmla="*/ 295 w 510"/>
                <a:gd name="T53" fmla="*/ 499 h 501"/>
                <a:gd name="T54" fmla="*/ 350 w 510"/>
                <a:gd name="T55" fmla="*/ 482 h 501"/>
                <a:gd name="T56" fmla="*/ 403 w 510"/>
                <a:gd name="T57" fmla="*/ 454 h 501"/>
                <a:gd name="T58" fmla="*/ 446 w 510"/>
                <a:gd name="T59" fmla="*/ 415 h 501"/>
                <a:gd name="T60" fmla="*/ 479 w 510"/>
                <a:gd name="T61" fmla="*/ 365 h 501"/>
                <a:gd name="T62" fmla="*/ 500 w 510"/>
                <a:gd name="T63" fmla="*/ 310 h 501"/>
                <a:gd name="T64" fmla="*/ 510 w 510"/>
                <a:gd name="T65" fmla="*/ 253 h 501"/>
                <a:gd name="T66" fmla="*/ 505 w 510"/>
                <a:gd name="T67" fmla="*/ 194 h 501"/>
                <a:gd name="T68" fmla="*/ 486 w 510"/>
                <a:gd name="T69" fmla="*/ 139 h 501"/>
                <a:gd name="T70" fmla="*/ 458 w 510"/>
                <a:gd name="T71" fmla="*/ 89 h 501"/>
                <a:gd name="T72" fmla="*/ 417 w 510"/>
                <a:gd name="T73" fmla="*/ 48 h 501"/>
                <a:gd name="T74" fmla="*/ 367 w 510"/>
                <a:gd name="T75" fmla="*/ 17 h 501"/>
                <a:gd name="T76" fmla="*/ 312 w 510"/>
                <a:gd name="T77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0" h="501">
                  <a:moveTo>
                    <a:pt x="331" y="501"/>
                  </a:moveTo>
                  <a:lnTo>
                    <a:pt x="381" y="473"/>
                  </a:lnTo>
                  <a:lnTo>
                    <a:pt x="424" y="434"/>
                  </a:lnTo>
                  <a:lnTo>
                    <a:pt x="460" y="384"/>
                  </a:lnTo>
                  <a:lnTo>
                    <a:pt x="481" y="329"/>
                  </a:lnTo>
                  <a:lnTo>
                    <a:pt x="491" y="272"/>
                  </a:lnTo>
                  <a:lnTo>
                    <a:pt x="486" y="213"/>
                  </a:lnTo>
                  <a:lnTo>
                    <a:pt x="467" y="158"/>
                  </a:lnTo>
                  <a:lnTo>
                    <a:pt x="438" y="108"/>
                  </a:lnTo>
                  <a:lnTo>
                    <a:pt x="396" y="65"/>
                  </a:lnTo>
                  <a:lnTo>
                    <a:pt x="348" y="34"/>
                  </a:lnTo>
                  <a:lnTo>
                    <a:pt x="293" y="15"/>
                  </a:lnTo>
                  <a:lnTo>
                    <a:pt x="236" y="10"/>
                  </a:lnTo>
                  <a:lnTo>
                    <a:pt x="178" y="17"/>
                  </a:lnTo>
                  <a:lnTo>
                    <a:pt x="126" y="38"/>
                  </a:lnTo>
                  <a:lnTo>
                    <a:pt x="78" y="72"/>
                  </a:lnTo>
                  <a:lnTo>
                    <a:pt x="40" y="115"/>
                  </a:lnTo>
                  <a:lnTo>
                    <a:pt x="14" y="165"/>
                  </a:lnTo>
                  <a:lnTo>
                    <a:pt x="0" y="222"/>
                  </a:lnTo>
                  <a:lnTo>
                    <a:pt x="0" y="279"/>
                  </a:lnTo>
                  <a:lnTo>
                    <a:pt x="14" y="337"/>
                  </a:lnTo>
                  <a:lnTo>
                    <a:pt x="38" y="384"/>
                  </a:lnTo>
                  <a:lnTo>
                    <a:pt x="76" y="432"/>
                  </a:lnTo>
                  <a:lnTo>
                    <a:pt x="124" y="468"/>
                  </a:lnTo>
                  <a:lnTo>
                    <a:pt x="176" y="492"/>
                  </a:lnTo>
                  <a:lnTo>
                    <a:pt x="233" y="501"/>
                  </a:lnTo>
                  <a:lnTo>
                    <a:pt x="295" y="499"/>
                  </a:lnTo>
                  <a:lnTo>
                    <a:pt x="350" y="482"/>
                  </a:lnTo>
                  <a:lnTo>
                    <a:pt x="403" y="454"/>
                  </a:lnTo>
                  <a:lnTo>
                    <a:pt x="446" y="415"/>
                  </a:lnTo>
                  <a:lnTo>
                    <a:pt x="479" y="365"/>
                  </a:lnTo>
                  <a:lnTo>
                    <a:pt x="500" y="310"/>
                  </a:lnTo>
                  <a:lnTo>
                    <a:pt x="510" y="253"/>
                  </a:lnTo>
                  <a:lnTo>
                    <a:pt x="505" y="194"/>
                  </a:lnTo>
                  <a:lnTo>
                    <a:pt x="486" y="139"/>
                  </a:lnTo>
                  <a:lnTo>
                    <a:pt x="458" y="89"/>
                  </a:lnTo>
                  <a:lnTo>
                    <a:pt x="417" y="48"/>
                  </a:lnTo>
                  <a:lnTo>
                    <a:pt x="367" y="17"/>
                  </a:lnTo>
                  <a:lnTo>
                    <a:pt x="312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438"/>
            <p:cNvSpPr>
              <a:spLocks/>
            </p:cNvSpPr>
            <p:nvPr/>
          </p:nvSpPr>
          <p:spPr bwMode="auto">
            <a:xfrm>
              <a:off x="3683197" y="1777608"/>
              <a:ext cx="51636" cy="434936"/>
            </a:xfrm>
            <a:custGeom>
              <a:avLst/>
              <a:gdLst>
                <a:gd name="T0" fmla="*/ 4 w 26"/>
                <a:gd name="T1" fmla="*/ 0 h 219"/>
                <a:gd name="T2" fmla="*/ 23 w 26"/>
                <a:gd name="T3" fmla="*/ 57 h 219"/>
                <a:gd name="T4" fmla="*/ 26 w 26"/>
                <a:gd name="T5" fmla="*/ 117 h 219"/>
                <a:gd name="T6" fmla="*/ 19 w 26"/>
                <a:gd name="T7" fmla="*/ 176 h 219"/>
                <a:gd name="T8" fmla="*/ 0 w 26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9">
                  <a:moveTo>
                    <a:pt x="4" y="0"/>
                  </a:moveTo>
                  <a:lnTo>
                    <a:pt x="23" y="57"/>
                  </a:lnTo>
                  <a:lnTo>
                    <a:pt x="26" y="117"/>
                  </a:lnTo>
                  <a:lnTo>
                    <a:pt x="19" y="176"/>
                  </a:lnTo>
                  <a:lnTo>
                    <a:pt x="0" y="219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439"/>
            <p:cNvSpPr>
              <a:spLocks/>
            </p:cNvSpPr>
            <p:nvPr/>
          </p:nvSpPr>
          <p:spPr bwMode="auto">
            <a:xfrm>
              <a:off x="2996039" y="1455874"/>
              <a:ext cx="236335" cy="800362"/>
            </a:xfrm>
            <a:custGeom>
              <a:avLst/>
              <a:gdLst>
                <a:gd name="T0" fmla="*/ 81 w 119"/>
                <a:gd name="T1" fmla="*/ 403 h 403"/>
                <a:gd name="T2" fmla="*/ 43 w 119"/>
                <a:gd name="T3" fmla="*/ 355 h 403"/>
                <a:gd name="T4" fmla="*/ 14 w 119"/>
                <a:gd name="T5" fmla="*/ 305 h 403"/>
                <a:gd name="T6" fmla="*/ 0 w 119"/>
                <a:gd name="T7" fmla="*/ 248 h 403"/>
                <a:gd name="T8" fmla="*/ 0 w 119"/>
                <a:gd name="T9" fmla="*/ 188 h 403"/>
                <a:gd name="T10" fmla="*/ 12 w 119"/>
                <a:gd name="T11" fmla="*/ 133 h 403"/>
                <a:gd name="T12" fmla="*/ 38 w 119"/>
                <a:gd name="T13" fmla="*/ 81 h 403"/>
                <a:gd name="T14" fmla="*/ 74 w 119"/>
                <a:gd name="T15" fmla="*/ 35 h 403"/>
                <a:gd name="T16" fmla="*/ 119 w 119"/>
                <a:gd name="T1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3">
                  <a:moveTo>
                    <a:pt x="81" y="403"/>
                  </a:moveTo>
                  <a:lnTo>
                    <a:pt x="43" y="355"/>
                  </a:lnTo>
                  <a:lnTo>
                    <a:pt x="14" y="305"/>
                  </a:lnTo>
                  <a:lnTo>
                    <a:pt x="0" y="248"/>
                  </a:lnTo>
                  <a:lnTo>
                    <a:pt x="0" y="188"/>
                  </a:lnTo>
                  <a:lnTo>
                    <a:pt x="12" y="133"/>
                  </a:lnTo>
                  <a:lnTo>
                    <a:pt x="38" y="81"/>
                  </a:lnTo>
                  <a:lnTo>
                    <a:pt x="74" y="35"/>
                  </a:lnTo>
                  <a:lnTo>
                    <a:pt x="119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440"/>
            <p:cNvSpPr>
              <a:spLocks/>
            </p:cNvSpPr>
            <p:nvPr/>
          </p:nvSpPr>
          <p:spPr bwMode="auto">
            <a:xfrm>
              <a:off x="3232373" y="1388350"/>
              <a:ext cx="218460" cy="67524"/>
            </a:xfrm>
            <a:custGeom>
              <a:avLst/>
              <a:gdLst>
                <a:gd name="T0" fmla="*/ 110 w 110"/>
                <a:gd name="T1" fmla="*/ 0 h 34"/>
                <a:gd name="T2" fmla="*/ 52 w 110"/>
                <a:gd name="T3" fmla="*/ 10 h 34"/>
                <a:gd name="T4" fmla="*/ 0 w 11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34">
                  <a:moveTo>
                    <a:pt x="110" y="0"/>
                  </a:moveTo>
                  <a:lnTo>
                    <a:pt x="52" y="10"/>
                  </a:lnTo>
                  <a:lnTo>
                    <a:pt x="0" y="3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441"/>
            <p:cNvSpPr>
              <a:spLocks/>
            </p:cNvSpPr>
            <p:nvPr/>
          </p:nvSpPr>
          <p:spPr bwMode="auto">
            <a:xfrm>
              <a:off x="2890780" y="1610783"/>
              <a:ext cx="591830" cy="768585"/>
            </a:xfrm>
            <a:custGeom>
              <a:avLst/>
              <a:gdLst>
                <a:gd name="T0" fmla="*/ 38 w 298"/>
                <a:gd name="T1" fmla="*/ 0 h 387"/>
                <a:gd name="T2" fmla="*/ 12 w 298"/>
                <a:gd name="T3" fmla="*/ 53 h 387"/>
                <a:gd name="T4" fmla="*/ 0 w 298"/>
                <a:gd name="T5" fmla="*/ 108 h 387"/>
                <a:gd name="T6" fmla="*/ 0 w 298"/>
                <a:gd name="T7" fmla="*/ 165 h 387"/>
                <a:gd name="T8" fmla="*/ 15 w 298"/>
                <a:gd name="T9" fmla="*/ 222 h 387"/>
                <a:gd name="T10" fmla="*/ 41 w 298"/>
                <a:gd name="T11" fmla="*/ 275 h 387"/>
                <a:gd name="T12" fmla="*/ 79 w 298"/>
                <a:gd name="T13" fmla="*/ 320 h 387"/>
                <a:gd name="T14" fmla="*/ 127 w 298"/>
                <a:gd name="T15" fmla="*/ 353 h 387"/>
                <a:gd name="T16" fmla="*/ 182 w 298"/>
                <a:gd name="T17" fmla="*/ 377 h 387"/>
                <a:gd name="T18" fmla="*/ 239 w 298"/>
                <a:gd name="T19" fmla="*/ 387 h 387"/>
                <a:gd name="T20" fmla="*/ 298 w 298"/>
                <a:gd name="T21" fmla="*/ 38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387">
                  <a:moveTo>
                    <a:pt x="38" y="0"/>
                  </a:moveTo>
                  <a:lnTo>
                    <a:pt x="12" y="53"/>
                  </a:lnTo>
                  <a:lnTo>
                    <a:pt x="0" y="108"/>
                  </a:lnTo>
                  <a:lnTo>
                    <a:pt x="0" y="165"/>
                  </a:lnTo>
                  <a:lnTo>
                    <a:pt x="15" y="222"/>
                  </a:lnTo>
                  <a:lnTo>
                    <a:pt x="41" y="275"/>
                  </a:lnTo>
                  <a:lnTo>
                    <a:pt x="79" y="320"/>
                  </a:lnTo>
                  <a:lnTo>
                    <a:pt x="127" y="353"/>
                  </a:lnTo>
                  <a:lnTo>
                    <a:pt x="182" y="377"/>
                  </a:lnTo>
                  <a:lnTo>
                    <a:pt x="239" y="387"/>
                  </a:lnTo>
                  <a:lnTo>
                    <a:pt x="298" y="38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442"/>
            <p:cNvSpPr>
              <a:spLocks/>
            </p:cNvSpPr>
            <p:nvPr/>
          </p:nvSpPr>
          <p:spPr bwMode="auto">
            <a:xfrm>
              <a:off x="2763676" y="1791509"/>
              <a:ext cx="691131" cy="667299"/>
            </a:xfrm>
            <a:custGeom>
              <a:avLst/>
              <a:gdLst>
                <a:gd name="T0" fmla="*/ 14 w 348"/>
                <a:gd name="T1" fmla="*/ 0 h 336"/>
                <a:gd name="T2" fmla="*/ 0 w 348"/>
                <a:gd name="T3" fmla="*/ 55 h 336"/>
                <a:gd name="T4" fmla="*/ 0 w 348"/>
                <a:gd name="T5" fmla="*/ 112 h 336"/>
                <a:gd name="T6" fmla="*/ 12 w 348"/>
                <a:gd name="T7" fmla="*/ 169 h 336"/>
                <a:gd name="T8" fmla="*/ 36 w 348"/>
                <a:gd name="T9" fmla="*/ 222 h 336"/>
                <a:gd name="T10" fmla="*/ 74 w 348"/>
                <a:gd name="T11" fmla="*/ 267 h 336"/>
                <a:gd name="T12" fmla="*/ 119 w 348"/>
                <a:gd name="T13" fmla="*/ 301 h 336"/>
                <a:gd name="T14" fmla="*/ 174 w 348"/>
                <a:gd name="T15" fmla="*/ 324 h 336"/>
                <a:gd name="T16" fmla="*/ 231 w 348"/>
                <a:gd name="T17" fmla="*/ 336 h 336"/>
                <a:gd name="T18" fmla="*/ 288 w 348"/>
                <a:gd name="T19" fmla="*/ 334 h 336"/>
                <a:gd name="T20" fmla="*/ 348 w 348"/>
                <a:gd name="T21" fmla="*/ 31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336">
                  <a:moveTo>
                    <a:pt x="14" y="0"/>
                  </a:moveTo>
                  <a:lnTo>
                    <a:pt x="0" y="55"/>
                  </a:lnTo>
                  <a:lnTo>
                    <a:pt x="0" y="112"/>
                  </a:lnTo>
                  <a:lnTo>
                    <a:pt x="12" y="169"/>
                  </a:lnTo>
                  <a:lnTo>
                    <a:pt x="36" y="222"/>
                  </a:lnTo>
                  <a:lnTo>
                    <a:pt x="74" y="267"/>
                  </a:lnTo>
                  <a:lnTo>
                    <a:pt x="119" y="301"/>
                  </a:lnTo>
                  <a:lnTo>
                    <a:pt x="174" y="324"/>
                  </a:lnTo>
                  <a:lnTo>
                    <a:pt x="231" y="336"/>
                  </a:lnTo>
                  <a:lnTo>
                    <a:pt x="288" y="334"/>
                  </a:lnTo>
                  <a:lnTo>
                    <a:pt x="348" y="31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443"/>
            <p:cNvSpPr>
              <a:spLocks/>
            </p:cNvSpPr>
            <p:nvPr/>
          </p:nvSpPr>
          <p:spPr bwMode="auto">
            <a:xfrm>
              <a:off x="2811340" y="2127145"/>
              <a:ext cx="909591" cy="375356"/>
            </a:xfrm>
            <a:custGeom>
              <a:avLst/>
              <a:gdLst>
                <a:gd name="T0" fmla="*/ 458 w 458"/>
                <a:gd name="T1" fmla="*/ 0 h 189"/>
                <a:gd name="T2" fmla="*/ 436 w 458"/>
                <a:gd name="T3" fmla="*/ 55 h 189"/>
                <a:gd name="T4" fmla="*/ 400 w 458"/>
                <a:gd name="T5" fmla="*/ 105 h 189"/>
                <a:gd name="T6" fmla="*/ 358 w 458"/>
                <a:gd name="T7" fmla="*/ 143 h 189"/>
                <a:gd name="T8" fmla="*/ 303 w 458"/>
                <a:gd name="T9" fmla="*/ 172 h 189"/>
                <a:gd name="T10" fmla="*/ 250 w 458"/>
                <a:gd name="T11" fmla="*/ 186 h 189"/>
                <a:gd name="T12" fmla="*/ 191 w 458"/>
                <a:gd name="T13" fmla="*/ 189 h 189"/>
                <a:gd name="T14" fmla="*/ 133 w 458"/>
                <a:gd name="T15" fmla="*/ 177 h 189"/>
                <a:gd name="T16" fmla="*/ 81 w 458"/>
                <a:gd name="T17" fmla="*/ 153 h 189"/>
                <a:gd name="T18" fmla="*/ 36 w 458"/>
                <a:gd name="T19" fmla="*/ 117 h 189"/>
                <a:gd name="T20" fmla="*/ 0 w 458"/>
                <a:gd name="T21" fmla="*/ 7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89">
                  <a:moveTo>
                    <a:pt x="458" y="0"/>
                  </a:moveTo>
                  <a:lnTo>
                    <a:pt x="436" y="55"/>
                  </a:lnTo>
                  <a:lnTo>
                    <a:pt x="400" y="105"/>
                  </a:lnTo>
                  <a:lnTo>
                    <a:pt x="358" y="143"/>
                  </a:lnTo>
                  <a:lnTo>
                    <a:pt x="303" y="172"/>
                  </a:lnTo>
                  <a:lnTo>
                    <a:pt x="250" y="186"/>
                  </a:lnTo>
                  <a:lnTo>
                    <a:pt x="191" y="189"/>
                  </a:lnTo>
                  <a:lnTo>
                    <a:pt x="133" y="177"/>
                  </a:lnTo>
                  <a:lnTo>
                    <a:pt x="81" y="153"/>
                  </a:lnTo>
                  <a:lnTo>
                    <a:pt x="36" y="117"/>
                  </a:lnTo>
                  <a:lnTo>
                    <a:pt x="0" y="7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444"/>
            <p:cNvSpPr>
              <a:spLocks/>
            </p:cNvSpPr>
            <p:nvPr/>
          </p:nvSpPr>
          <p:spPr bwMode="auto">
            <a:xfrm>
              <a:off x="2944403" y="1938474"/>
              <a:ext cx="893703" cy="440893"/>
            </a:xfrm>
            <a:custGeom>
              <a:avLst/>
              <a:gdLst>
                <a:gd name="T0" fmla="*/ 450 w 450"/>
                <a:gd name="T1" fmla="*/ 134 h 222"/>
                <a:gd name="T2" fmla="*/ 407 w 450"/>
                <a:gd name="T3" fmla="*/ 174 h 222"/>
                <a:gd name="T4" fmla="*/ 355 w 450"/>
                <a:gd name="T5" fmla="*/ 203 h 222"/>
                <a:gd name="T6" fmla="*/ 298 w 450"/>
                <a:gd name="T7" fmla="*/ 219 h 222"/>
                <a:gd name="T8" fmla="*/ 240 w 450"/>
                <a:gd name="T9" fmla="*/ 222 h 222"/>
                <a:gd name="T10" fmla="*/ 181 w 450"/>
                <a:gd name="T11" fmla="*/ 212 h 222"/>
                <a:gd name="T12" fmla="*/ 128 w 450"/>
                <a:gd name="T13" fmla="*/ 188 h 222"/>
                <a:gd name="T14" fmla="*/ 81 w 450"/>
                <a:gd name="T15" fmla="*/ 153 h 222"/>
                <a:gd name="T16" fmla="*/ 40 w 450"/>
                <a:gd name="T17" fmla="*/ 107 h 222"/>
                <a:gd name="T18" fmla="*/ 14 w 450"/>
                <a:gd name="T19" fmla="*/ 57 h 222"/>
                <a:gd name="T20" fmla="*/ 0 w 450"/>
                <a:gd name="T2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0" h="222">
                  <a:moveTo>
                    <a:pt x="450" y="134"/>
                  </a:moveTo>
                  <a:lnTo>
                    <a:pt x="407" y="174"/>
                  </a:lnTo>
                  <a:lnTo>
                    <a:pt x="355" y="203"/>
                  </a:lnTo>
                  <a:lnTo>
                    <a:pt x="298" y="219"/>
                  </a:lnTo>
                  <a:lnTo>
                    <a:pt x="240" y="222"/>
                  </a:lnTo>
                  <a:lnTo>
                    <a:pt x="181" y="212"/>
                  </a:lnTo>
                  <a:lnTo>
                    <a:pt x="128" y="188"/>
                  </a:lnTo>
                  <a:lnTo>
                    <a:pt x="81" y="153"/>
                  </a:lnTo>
                  <a:lnTo>
                    <a:pt x="40" y="107"/>
                  </a:lnTo>
                  <a:lnTo>
                    <a:pt x="14" y="57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445"/>
            <p:cNvSpPr>
              <a:spLocks/>
            </p:cNvSpPr>
            <p:nvPr/>
          </p:nvSpPr>
          <p:spPr bwMode="auto">
            <a:xfrm>
              <a:off x="2719984" y="1620713"/>
              <a:ext cx="991017" cy="1018822"/>
            </a:xfrm>
            <a:custGeom>
              <a:avLst/>
              <a:gdLst>
                <a:gd name="T0" fmla="*/ 492 w 499"/>
                <a:gd name="T1" fmla="*/ 198 h 513"/>
                <a:gd name="T2" fmla="*/ 466 w 499"/>
                <a:gd name="T3" fmla="*/ 146 h 513"/>
                <a:gd name="T4" fmla="*/ 427 w 499"/>
                <a:gd name="T5" fmla="*/ 100 h 513"/>
                <a:gd name="T6" fmla="*/ 380 w 499"/>
                <a:gd name="T7" fmla="*/ 62 h 513"/>
                <a:gd name="T8" fmla="*/ 327 w 499"/>
                <a:gd name="T9" fmla="*/ 38 h 513"/>
                <a:gd name="T10" fmla="*/ 270 w 499"/>
                <a:gd name="T11" fmla="*/ 26 h 513"/>
                <a:gd name="T12" fmla="*/ 210 w 499"/>
                <a:gd name="T13" fmla="*/ 29 h 513"/>
                <a:gd name="T14" fmla="*/ 155 w 499"/>
                <a:gd name="T15" fmla="*/ 45 h 513"/>
                <a:gd name="T16" fmla="*/ 103 w 499"/>
                <a:gd name="T17" fmla="*/ 72 h 513"/>
                <a:gd name="T18" fmla="*/ 62 w 499"/>
                <a:gd name="T19" fmla="*/ 110 h 513"/>
                <a:gd name="T20" fmla="*/ 29 w 499"/>
                <a:gd name="T21" fmla="*/ 158 h 513"/>
                <a:gd name="T22" fmla="*/ 8 w 499"/>
                <a:gd name="T23" fmla="*/ 212 h 513"/>
                <a:gd name="T24" fmla="*/ 0 w 499"/>
                <a:gd name="T25" fmla="*/ 270 h 513"/>
                <a:gd name="T26" fmla="*/ 8 w 499"/>
                <a:gd name="T27" fmla="*/ 327 h 513"/>
                <a:gd name="T28" fmla="*/ 27 w 499"/>
                <a:gd name="T29" fmla="*/ 379 h 513"/>
                <a:gd name="T30" fmla="*/ 58 w 499"/>
                <a:gd name="T31" fmla="*/ 427 h 513"/>
                <a:gd name="T32" fmla="*/ 101 w 499"/>
                <a:gd name="T33" fmla="*/ 468 h 513"/>
                <a:gd name="T34" fmla="*/ 151 w 499"/>
                <a:gd name="T35" fmla="*/ 496 h 513"/>
                <a:gd name="T36" fmla="*/ 206 w 499"/>
                <a:gd name="T37" fmla="*/ 511 h 513"/>
                <a:gd name="T38" fmla="*/ 263 w 499"/>
                <a:gd name="T39" fmla="*/ 513 h 513"/>
                <a:gd name="T40" fmla="*/ 320 w 499"/>
                <a:gd name="T41" fmla="*/ 503 h 513"/>
                <a:gd name="T42" fmla="*/ 375 w 499"/>
                <a:gd name="T43" fmla="*/ 480 h 513"/>
                <a:gd name="T44" fmla="*/ 420 w 499"/>
                <a:gd name="T45" fmla="*/ 444 h 513"/>
                <a:gd name="T46" fmla="*/ 458 w 499"/>
                <a:gd name="T47" fmla="*/ 398 h 513"/>
                <a:gd name="T48" fmla="*/ 485 w 499"/>
                <a:gd name="T49" fmla="*/ 346 h 513"/>
                <a:gd name="T50" fmla="*/ 499 w 499"/>
                <a:gd name="T51" fmla="*/ 286 h 513"/>
                <a:gd name="T52" fmla="*/ 499 w 499"/>
                <a:gd name="T53" fmla="*/ 229 h 513"/>
                <a:gd name="T54" fmla="*/ 485 w 499"/>
                <a:gd name="T55" fmla="*/ 172 h 513"/>
                <a:gd name="T56" fmla="*/ 458 w 499"/>
                <a:gd name="T57" fmla="*/ 117 h 513"/>
                <a:gd name="T58" fmla="*/ 420 w 499"/>
                <a:gd name="T59" fmla="*/ 72 h 513"/>
                <a:gd name="T60" fmla="*/ 375 w 499"/>
                <a:gd name="T61" fmla="*/ 36 h 513"/>
                <a:gd name="T62" fmla="*/ 320 w 499"/>
                <a:gd name="T63" fmla="*/ 12 h 513"/>
                <a:gd name="T64" fmla="*/ 263 w 499"/>
                <a:gd name="T65" fmla="*/ 0 h 513"/>
                <a:gd name="T66" fmla="*/ 206 w 499"/>
                <a:gd name="T67" fmla="*/ 3 h 513"/>
                <a:gd name="T68" fmla="*/ 148 w 499"/>
                <a:gd name="T69" fmla="*/ 19 h 513"/>
                <a:gd name="T70" fmla="*/ 98 w 499"/>
                <a:gd name="T71" fmla="*/ 48 h 513"/>
                <a:gd name="T72" fmla="*/ 60 w 499"/>
                <a:gd name="T73" fmla="*/ 84 h 513"/>
                <a:gd name="T74" fmla="*/ 24 w 499"/>
                <a:gd name="T75" fmla="*/ 134 h 513"/>
                <a:gd name="T76" fmla="*/ 3 w 499"/>
                <a:gd name="T77" fmla="*/ 189 h 513"/>
                <a:gd name="T78" fmla="*/ 0 w 499"/>
                <a:gd name="T79" fmla="*/ 24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9" h="513">
                  <a:moveTo>
                    <a:pt x="492" y="198"/>
                  </a:moveTo>
                  <a:lnTo>
                    <a:pt x="466" y="146"/>
                  </a:lnTo>
                  <a:lnTo>
                    <a:pt x="427" y="100"/>
                  </a:lnTo>
                  <a:lnTo>
                    <a:pt x="380" y="62"/>
                  </a:lnTo>
                  <a:lnTo>
                    <a:pt x="327" y="38"/>
                  </a:lnTo>
                  <a:lnTo>
                    <a:pt x="270" y="26"/>
                  </a:lnTo>
                  <a:lnTo>
                    <a:pt x="210" y="29"/>
                  </a:lnTo>
                  <a:lnTo>
                    <a:pt x="155" y="45"/>
                  </a:lnTo>
                  <a:lnTo>
                    <a:pt x="103" y="72"/>
                  </a:lnTo>
                  <a:lnTo>
                    <a:pt x="62" y="110"/>
                  </a:lnTo>
                  <a:lnTo>
                    <a:pt x="29" y="158"/>
                  </a:lnTo>
                  <a:lnTo>
                    <a:pt x="8" y="212"/>
                  </a:lnTo>
                  <a:lnTo>
                    <a:pt x="0" y="270"/>
                  </a:lnTo>
                  <a:lnTo>
                    <a:pt x="8" y="327"/>
                  </a:lnTo>
                  <a:lnTo>
                    <a:pt x="27" y="379"/>
                  </a:lnTo>
                  <a:lnTo>
                    <a:pt x="58" y="427"/>
                  </a:lnTo>
                  <a:lnTo>
                    <a:pt x="101" y="468"/>
                  </a:lnTo>
                  <a:lnTo>
                    <a:pt x="151" y="496"/>
                  </a:lnTo>
                  <a:lnTo>
                    <a:pt x="206" y="511"/>
                  </a:lnTo>
                  <a:lnTo>
                    <a:pt x="263" y="513"/>
                  </a:lnTo>
                  <a:lnTo>
                    <a:pt x="320" y="503"/>
                  </a:lnTo>
                  <a:lnTo>
                    <a:pt x="375" y="480"/>
                  </a:lnTo>
                  <a:lnTo>
                    <a:pt x="420" y="444"/>
                  </a:lnTo>
                  <a:lnTo>
                    <a:pt x="458" y="398"/>
                  </a:lnTo>
                  <a:lnTo>
                    <a:pt x="485" y="346"/>
                  </a:lnTo>
                  <a:lnTo>
                    <a:pt x="499" y="286"/>
                  </a:lnTo>
                  <a:lnTo>
                    <a:pt x="499" y="229"/>
                  </a:lnTo>
                  <a:lnTo>
                    <a:pt x="485" y="172"/>
                  </a:lnTo>
                  <a:lnTo>
                    <a:pt x="458" y="117"/>
                  </a:lnTo>
                  <a:lnTo>
                    <a:pt x="420" y="72"/>
                  </a:lnTo>
                  <a:lnTo>
                    <a:pt x="375" y="36"/>
                  </a:lnTo>
                  <a:lnTo>
                    <a:pt x="320" y="12"/>
                  </a:lnTo>
                  <a:lnTo>
                    <a:pt x="263" y="0"/>
                  </a:lnTo>
                  <a:lnTo>
                    <a:pt x="206" y="3"/>
                  </a:lnTo>
                  <a:lnTo>
                    <a:pt x="148" y="19"/>
                  </a:lnTo>
                  <a:lnTo>
                    <a:pt x="98" y="48"/>
                  </a:lnTo>
                  <a:lnTo>
                    <a:pt x="60" y="84"/>
                  </a:lnTo>
                  <a:lnTo>
                    <a:pt x="24" y="134"/>
                  </a:lnTo>
                  <a:lnTo>
                    <a:pt x="3" y="189"/>
                  </a:lnTo>
                  <a:lnTo>
                    <a:pt x="0" y="243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446"/>
            <p:cNvSpPr>
              <a:spLocks/>
            </p:cNvSpPr>
            <p:nvPr/>
          </p:nvSpPr>
          <p:spPr bwMode="auto">
            <a:xfrm>
              <a:off x="2735872" y="1980180"/>
              <a:ext cx="985060" cy="710991"/>
            </a:xfrm>
            <a:custGeom>
              <a:avLst/>
              <a:gdLst>
                <a:gd name="T0" fmla="*/ 484 w 496"/>
                <a:gd name="T1" fmla="*/ 17 h 358"/>
                <a:gd name="T2" fmla="*/ 496 w 496"/>
                <a:gd name="T3" fmla="*/ 74 h 358"/>
                <a:gd name="T4" fmla="*/ 496 w 496"/>
                <a:gd name="T5" fmla="*/ 134 h 358"/>
                <a:gd name="T6" fmla="*/ 481 w 496"/>
                <a:gd name="T7" fmla="*/ 191 h 358"/>
                <a:gd name="T8" fmla="*/ 455 w 496"/>
                <a:gd name="T9" fmla="*/ 244 h 358"/>
                <a:gd name="T10" fmla="*/ 419 w 496"/>
                <a:gd name="T11" fmla="*/ 289 h 358"/>
                <a:gd name="T12" fmla="*/ 372 w 496"/>
                <a:gd name="T13" fmla="*/ 325 h 358"/>
                <a:gd name="T14" fmla="*/ 319 w 496"/>
                <a:gd name="T15" fmla="*/ 349 h 358"/>
                <a:gd name="T16" fmla="*/ 262 w 496"/>
                <a:gd name="T17" fmla="*/ 358 h 358"/>
                <a:gd name="T18" fmla="*/ 205 w 496"/>
                <a:gd name="T19" fmla="*/ 356 h 358"/>
                <a:gd name="T20" fmla="*/ 150 w 496"/>
                <a:gd name="T21" fmla="*/ 339 h 358"/>
                <a:gd name="T22" fmla="*/ 100 w 496"/>
                <a:gd name="T23" fmla="*/ 310 h 358"/>
                <a:gd name="T24" fmla="*/ 57 w 496"/>
                <a:gd name="T25" fmla="*/ 270 h 358"/>
                <a:gd name="T26" fmla="*/ 26 w 496"/>
                <a:gd name="T27" fmla="*/ 222 h 358"/>
                <a:gd name="T28" fmla="*/ 4 w 496"/>
                <a:gd name="T29" fmla="*/ 167 h 358"/>
                <a:gd name="T30" fmla="*/ 0 w 496"/>
                <a:gd name="T31" fmla="*/ 113 h 358"/>
                <a:gd name="T32" fmla="*/ 7 w 496"/>
                <a:gd name="T33" fmla="*/ 55 h 358"/>
                <a:gd name="T34" fmla="*/ 28 w 496"/>
                <a:gd name="T3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6" h="358">
                  <a:moveTo>
                    <a:pt x="484" y="17"/>
                  </a:moveTo>
                  <a:lnTo>
                    <a:pt x="496" y="74"/>
                  </a:lnTo>
                  <a:lnTo>
                    <a:pt x="496" y="134"/>
                  </a:lnTo>
                  <a:lnTo>
                    <a:pt x="481" y="191"/>
                  </a:lnTo>
                  <a:lnTo>
                    <a:pt x="455" y="244"/>
                  </a:lnTo>
                  <a:lnTo>
                    <a:pt x="419" y="289"/>
                  </a:lnTo>
                  <a:lnTo>
                    <a:pt x="372" y="325"/>
                  </a:lnTo>
                  <a:lnTo>
                    <a:pt x="319" y="349"/>
                  </a:lnTo>
                  <a:lnTo>
                    <a:pt x="262" y="358"/>
                  </a:lnTo>
                  <a:lnTo>
                    <a:pt x="205" y="356"/>
                  </a:lnTo>
                  <a:lnTo>
                    <a:pt x="150" y="339"/>
                  </a:lnTo>
                  <a:lnTo>
                    <a:pt x="100" y="310"/>
                  </a:lnTo>
                  <a:lnTo>
                    <a:pt x="57" y="270"/>
                  </a:lnTo>
                  <a:lnTo>
                    <a:pt x="26" y="222"/>
                  </a:lnTo>
                  <a:lnTo>
                    <a:pt x="4" y="167"/>
                  </a:lnTo>
                  <a:lnTo>
                    <a:pt x="0" y="113"/>
                  </a:lnTo>
                  <a:lnTo>
                    <a:pt x="7" y="55"/>
                  </a:lnTo>
                  <a:lnTo>
                    <a:pt x="28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447"/>
            <p:cNvSpPr>
              <a:spLocks/>
            </p:cNvSpPr>
            <p:nvPr/>
          </p:nvSpPr>
          <p:spPr bwMode="auto">
            <a:xfrm>
              <a:off x="3051647" y="1725971"/>
              <a:ext cx="693117" cy="685173"/>
            </a:xfrm>
            <a:custGeom>
              <a:avLst/>
              <a:gdLst>
                <a:gd name="T0" fmla="*/ 334 w 349"/>
                <a:gd name="T1" fmla="*/ 345 h 345"/>
                <a:gd name="T2" fmla="*/ 349 w 349"/>
                <a:gd name="T3" fmla="*/ 288 h 345"/>
                <a:gd name="T4" fmla="*/ 349 w 349"/>
                <a:gd name="T5" fmla="*/ 229 h 345"/>
                <a:gd name="T6" fmla="*/ 337 w 349"/>
                <a:gd name="T7" fmla="*/ 169 h 345"/>
                <a:gd name="T8" fmla="*/ 310 w 349"/>
                <a:gd name="T9" fmla="*/ 116 h 345"/>
                <a:gd name="T10" fmla="*/ 272 w 349"/>
                <a:gd name="T11" fmla="*/ 71 h 345"/>
                <a:gd name="T12" fmla="*/ 227 w 349"/>
                <a:gd name="T13" fmla="*/ 35 h 345"/>
                <a:gd name="T14" fmla="*/ 172 w 349"/>
                <a:gd name="T15" fmla="*/ 12 h 345"/>
                <a:gd name="T16" fmla="*/ 115 w 349"/>
                <a:gd name="T17" fmla="*/ 0 h 345"/>
                <a:gd name="T18" fmla="*/ 55 w 349"/>
                <a:gd name="T19" fmla="*/ 0 h 345"/>
                <a:gd name="T20" fmla="*/ 0 w 349"/>
                <a:gd name="T21" fmla="*/ 1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45">
                  <a:moveTo>
                    <a:pt x="334" y="345"/>
                  </a:moveTo>
                  <a:lnTo>
                    <a:pt x="349" y="288"/>
                  </a:lnTo>
                  <a:lnTo>
                    <a:pt x="349" y="229"/>
                  </a:lnTo>
                  <a:lnTo>
                    <a:pt x="337" y="169"/>
                  </a:lnTo>
                  <a:lnTo>
                    <a:pt x="310" y="116"/>
                  </a:lnTo>
                  <a:lnTo>
                    <a:pt x="272" y="71"/>
                  </a:lnTo>
                  <a:lnTo>
                    <a:pt x="227" y="35"/>
                  </a:lnTo>
                  <a:lnTo>
                    <a:pt x="172" y="12"/>
                  </a:lnTo>
                  <a:lnTo>
                    <a:pt x="115" y="0"/>
                  </a:lnTo>
                  <a:lnTo>
                    <a:pt x="55" y="0"/>
                  </a:lnTo>
                  <a:lnTo>
                    <a:pt x="0" y="1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448"/>
            <p:cNvSpPr>
              <a:spLocks/>
            </p:cNvSpPr>
            <p:nvPr/>
          </p:nvSpPr>
          <p:spPr bwMode="auto">
            <a:xfrm>
              <a:off x="2815312" y="2411145"/>
              <a:ext cx="899661" cy="327691"/>
            </a:xfrm>
            <a:custGeom>
              <a:avLst/>
              <a:gdLst>
                <a:gd name="T0" fmla="*/ 453 w 453"/>
                <a:gd name="T1" fmla="*/ 0 h 165"/>
                <a:gd name="T2" fmla="*/ 427 w 453"/>
                <a:gd name="T3" fmla="*/ 51 h 165"/>
                <a:gd name="T4" fmla="*/ 391 w 453"/>
                <a:gd name="T5" fmla="*/ 96 h 165"/>
                <a:gd name="T6" fmla="*/ 344 w 453"/>
                <a:gd name="T7" fmla="*/ 132 h 165"/>
                <a:gd name="T8" fmla="*/ 291 w 453"/>
                <a:gd name="T9" fmla="*/ 156 h 165"/>
                <a:gd name="T10" fmla="*/ 234 w 453"/>
                <a:gd name="T11" fmla="*/ 165 h 165"/>
                <a:gd name="T12" fmla="*/ 177 w 453"/>
                <a:gd name="T13" fmla="*/ 160 h 165"/>
                <a:gd name="T14" fmla="*/ 122 w 453"/>
                <a:gd name="T15" fmla="*/ 144 h 165"/>
                <a:gd name="T16" fmla="*/ 72 w 453"/>
                <a:gd name="T17" fmla="*/ 115 h 165"/>
                <a:gd name="T18" fmla="*/ 31 w 453"/>
                <a:gd name="T19" fmla="*/ 74 h 165"/>
                <a:gd name="T20" fmla="*/ 0 w 453"/>
                <a:gd name="T21" fmla="*/ 2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65">
                  <a:moveTo>
                    <a:pt x="453" y="0"/>
                  </a:moveTo>
                  <a:lnTo>
                    <a:pt x="427" y="51"/>
                  </a:lnTo>
                  <a:lnTo>
                    <a:pt x="391" y="96"/>
                  </a:lnTo>
                  <a:lnTo>
                    <a:pt x="344" y="132"/>
                  </a:lnTo>
                  <a:lnTo>
                    <a:pt x="291" y="156"/>
                  </a:lnTo>
                  <a:lnTo>
                    <a:pt x="234" y="165"/>
                  </a:lnTo>
                  <a:lnTo>
                    <a:pt x="177" y="160"/>
                  </a:lnTo>
                  <a:lnTo>
                    <a:pt x="122" y="144"/>
                  </a:lnTo>
                  <a:lnTo>
                    <a:pt x="72" y="115"/>
                  </a:lnTo>
                  <a:lnTo>
                    <a:pt x="31" y="74"/>
                  </a:lnTo>
                  <a:lnTo>
                    <a:pt x="0" y="2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449"/>
            <p:cNvSpPr>
              <a:spLocks/>
            </p:cNvSpPr>
            <p:nvPr/>
          </p:nvSpPr>
          <p:spPr bwMode="auto">
            <a:xfrm>
              <a:off x="2767648" y="1767677"/>
              <a:ext cx="663326" cy="697089"/>
            </a:xfrm>
            <a:custGeom>
              <a:avLst/>
              <a:gdLst>
                <a:gd name="T0" fmla="*/ 334 w 334"/>
                <a:gd name="T1" fmla="*/ 12 h 351"/>
                <a:gd name="T2" fmla="*/ 275 w 334"/>
                <a:gd name="T3" fmla="*/ 0 h 351"/>
                <a:gd name="T4" fmla="*/ 217 w 334"/>
                <a:gd name="T5" fmla="*/ 0 h 351"/>
                <a:gd name="T6" fmla="*/ 160 w 334"/>
                <a:gd name="T7" fmla="*/ 14 h 351"/>
                <a:gd name="T8" fmla="*/ 108 w 334"/>
                <a:gd name="T9" fmla="*/ 43 h 351"/>
                <a:gd name="T10" fmla="*/ 65 w 334"/>
                <a:gd name="T11" fmla="*/ 81 h 351"/>
                <a:gd name="T12" fmla="*/ 31 w 334"/>
                <a:gd name="T13" fmla="*/ 129 h 351"/>
                <a:gd name="T14" fmla="*/ 10 w 334"/>
                <a:gd name="T15" fmla="*/ 181 h 351"/>
                <a:gd name="T16" fmla="*/ 0 w 334"/>
                <a:gd name="T17" fmla="*/ 239 h 351"/>
                <a:gd name="T18" fmla="*/ 5 w 334"/>
                <a:gd name="T19" fmla="*/ 296 h 351"/>
                <a:gd name="T20" fmla="*/ 24 w 334"/>
                <a:gd name="T2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351">
                  <a:moveTo>
                    <a:pt x="334" y="12"/>
                  </a:moveTo>
                  <a:lnTo>
                    <a:pt x="275" y="0"/>
                  </a:lnTo>
                  <a:lnTo>
                    <a:pt x="217" y="0"/>
                  </a:lnTo>
                  <a:lnTo>
                    <a:pt x="160" y="14"/>
                  </a:lnTo>
                  <a:lnTo>
                    <a:pt x="108" y="43"/>
                  </a:lnTo>
                  <a:lnTo>
                    <a:pt x="65" y="81"/>
                  </a:lnTo>
                  <a:lnTo>
                    <a:pt x="31" y="129"/>
                  </a:lnTo>
                  <a:lnTo>
                    <a:pt x="10" y="181"/>
                  </a:lnTo>
                  <a:lnTo>
                    <a:pt x="0" y="239"/>
                  </a:lnTo>
                  <a:lnTo>
                    <a:pt x="5" y="296"/>
                  </a:lnTo>
                  <a:lnTo>
                    <a:pt x="24" y="35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450"/>
            <p:cNvSpPr>
              <a:spLocks/>
            </p:cNvSpPr>
            <p:nvPr/>
          </p:nvSpPr>
          <p:spPr bwMode="auto">
            <a:xfrm>
              <a:off x="2791480" y="1757747"/>
              <a:ext cx="260167" cy="222433"/>
            </a:xfrm>
            <a:custGeom>
              <a:avLst/>
              <a:gdLst>
                <a:gd name="T0" fmla="*/ 131 w 131"/>
                <a:gd name="T1" fmla="*/ 0 h 112"/>
                <a:gd name="T2" fmla="*/ 79 w 131"/>
                <a:gd name="T3" fmla="*/ 27 h 112"/>
                <a:gd name="T4" fmla="*/ 36 w 131"/>
                <a:gd name="T5" fmla="*/ 65 h 112"/>
                <a:gd name="T6" fmla="*/ 0 w 131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112">
                  <a:moveTo>
                    <a:pt x="131" y="0"/>
                  </a:moveTo>
                  <a:lnTo>
                    <a:pt x="79" y="27"/>
                  </a:lnTo>
                  <a:lnTo>
                    <a:pt x="36" y="65"/>
                  </a:lnTo>
                  <a:lnTo>
                    <a:pt x="0" y="11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451"/>
            <p:cNvSpPr>
              <a:spLocks/>
            </p:cNvSpPr>
            <p:nvPr/>
          </p:nvSpPr>
          <p:spPr bwMode="auto">
            <a:xfrm>
              <a:off x="3430974" y="1791509"/>
              <a:ext cx="345565" cy="919522"/>
            </a:xfrm>
            <a:custGeom>
              <a:avLst/>
              <a:gdLst>
                <a:gd name="T0" fmla="*/ 50 w 174"/>
                <a:gd name="T1" fmla="*/ 463 h 463"/>
                <a:gd name="T2" fmla="*/ 98 w 174"/>
                <a:gd name="T3" fmla="*/ 429 h 463"/>
                <a:gd name="T4" fmla="*/ 134 w 174"/>
                <a:gd name="T5" fmla="*/ 384 h 463"/>
                <a:gd name="T6" fmla="*/ 160 w 174"/>
                <a:gd name="T7" fmla="*/ 332 h 463"/>
                <a:gd name="T8" fmla="*/ 174 w 174"/>
                <a:gd name="T9" fmla="*/ 277 h 463"/>
                <a:gd name="T10" fmla="*/ 174 w 174"/>
                <a:gd name="T11" fmla="*/ 217 h 463"/>
                <a:gd name="T12" fmla="*/ 162 w 174"/>
                <a:gd name="T13" fmla="*/ 160 h 463"/>
                <a:gd name="T14" fmla="*/ 136 w 174"/>
                <a:gd name="T15" fmla="*/ 105 h 463"/>
                <a:gd name="T16" fmla="*/ 100 w 174"/>
                <a:gd name="T17" fmla="*/ 60 h 463"/>
                <a:gd name="T18" fmla="*/ 53 w 174"/>
                <a:gd name="T19" fmla="*/ 24 h 463"/>
                <a:gd name="T20" fmla="*/ 0 w 174"/>
                <a:gd name="T2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463">
                  <a:moveTo>
                    <a:pt x="50" y="463"/>
                  </a:moveTo>
                  <a:lnTo>
                    <a:pt x="98" y="429"/>
                  </a:lnTo>
                  <a:lnTo>
                    <a:pt x="134" y="384"/>
                  </a:lnTo>
                  <a:lnTo>
                    <a:pt x="160" y="332"/>
                  </a:lnTo>
                  <a:lnTo>
                    <a:pt x="174" y="277"/>
                  </a:lnTo>
                  <a:lnTo>
                    <a:pt x="174" y="217"/>
                  </a:lnTo>
                  <a:lnTo>
                    <a:pt x="162" y="160"/>
                  </a:lnTo>
                  <a:lnTo>
                    <a:pt x="136" y="105"/>
                  </a:lnTo>
                  <a:lnTo>
                    <a:pt x="100" y="60"/>
                  </a:lnTo>
                  <a:lnTo>
                    <a:pt x="53" y="24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452"/>
            <p:cNvSpPr>
              <a:spLocks/>
            </p:cNvSpPr>
            <p:nvPr/>
          </p:nvSpPr>
          <p:spPr bwMode="auto">
            <a:xfrm>
              <a:off x="2811340" y="2160907"/>
              <a:ext cx="718934" cy="615662"/>
            </a:xfrm>
            <a:custGeom>
              <a:avLst/>
              <a:gdLst>
                <a:gd name="T0" fmla="*/ 7 w 362"/>
                <a:gd name="T1" fmla="*/ 0 h 310"/>
                <a:gd name="T2" fmla="*/ 0 w 362"/>
                <a:gd name="T3" fmla="*/ 57 h 310"/>
                <a:gd name="T4" fmla="*/ 2 w 362"/>
                <a:gd name="T5" fmla="*/ 115 h 310"/>
                <a:gd name="T6" fmla="*/ 21 w 362"/>
                <a:gd name="T7" fmla="*/ 169 h 310"/>
                <a:gd name="T8" fmla="*/ 50 w 362"/>
                <a:gd name="T9" fmla="*/ 217 h 310"/>
                <a:gd name="T10" fmla="*/ 90 w 362"/>
                <a:gd name="T11" fmla="*/ 258 h 310"/>
                <a:gd name="T12" fmla="*/ 140 w 362"/>
                <a:gd name="T13" fmla="*/ 289 h 310"/>
                <a:gd name="T14" fmla="*/ 195 w 362"/>
                <a:gd name="T15" fmla="*/ 305 h 310"/>
                <a:gd name="T16" fmla="*/ 253 w 362"/>
                <a:gd name="T17" fmla="*/ 310 h 310"/>
                <a:gd name="T18" fmla="*/ 310 w 362"/>
                <a:gd name="T19" fmla="*/ 301 h 310"/>
                <a:gd name="T20" fmla="*/ 362 w 362"/>
                <a:gd name="T21" fmla="*/ 27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10">
                  <a:moveTo>
                    <a:pt x="7" y="0"/>
                  </a:moveTo>
                  <a:lnTo>
                    <a:pt x="0" y="57"/>
                  </a:lnTo>
                  <a:lnTo>
                    <a:pt x="2" y="115"/>
                  </a:lnTo>
                  <a:lnTo>
                    <a:pt x="21" y="169"/>
                  </a:lnTo>
                  <a:lnTo>
                    <a:pt x="50" y="217"/>
                  </a:lnTo>
                  <a:lnTo>
                    <a:pt x="90" y="258"/>
                  </a:lnTo>
                  <a:lnTo>
                    <a:pt x="140" y="289"/>
                  </a:lnTo>
                  <a:lnTo>
                    <a:pt x="195" y="305"/>
                  </a:lnTo>
                  <a:lnTo>
                    <a:pt x="253" y="310"/>
                  </a:lnTo>
                  <a:lnTo>
                    <a:pt x="310" y="301"/>
                  </a:lnTo>
                  <a:lnTo>
                    <a:pt x="362" y="27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53"/>
            <p:cNvSpPr>
              <a:spLocks/>
            </p:cNvSpPr>
            <p:nvPr/>
          </p:nvSpPr>
          <p:spPr bwMode="auto">
            <a:xfrm>
              <a:off x="2825242" y="1801440"/>
              <a:ext cx="919521" cy="359467"/>
            </a:xfrm>
            <a:custGeom>
              <a:avLst/>
              <a:gdLst>
                <a:gd name="T0" fmla="*/ 463 w 463"/>
                <a:gd name="T1" fmla="*/ 119 h 181"/>
                <a:gd name="T2" fmla="*/ 427 w 463"/>
                <a:gd name="T3" fmla="*/ 71 h 181"/>
                <a:gd name="T4" fmla="*/ 379 w 463"/>
                <a:gd name="T5" fmla="*/ 36 h 181"/>
                <a:gd name="T6" fmla="*/ 327 w 463"/>
                <a:gd name="T7" fmla="*/ 12 h 181"/>
                <a:gd name="T8" fmla="*/ 269 w 463"/>
                <a:gd name="T9" fmla="*/ 0 h 181"/>
                <a:gd name="T10" fmla="*/ 210 w 463"/>
                <a:gd name="T11" fmla="*/ 0 h 181"/>
                <a:gd name="T12" fmla="*/ 153 w 463"/>
                <a:gd name="T13" fmla="*/ 14 h 181"/>
                <a:gd name="T14" fmla="*/ 100 w 463"/>
                <a:gd name="T15" fmla="*/ 43 h 181"/>
                <a:gd name="T16" fmla="*/ 57 w 463"/>
                <a:gd name="T17" fmla="*/ 81 h 181"/>
                <a:gd name="T18" fmla="*/ 21 w 463"/>
                <a:gd name="T19" fmla="*/ 129 h 181"/>
                <a:gd name="T20" fmla="*/ 0 w 463"/>
                <a:gd name="T2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81">
                  <a:moveTo>
                    <a:pt x="463" y="119"/>
                  </a:moveTo>
                  <a:lnTo>
                    <a:pt x="427" y="71"/>
                  </a:lnTo>
                  <a:lnTo>
                    <a:pt x="379" y="36"/>
                  </a:lnTo>
                  <a:lnTo>
                    <a:pt x="327" y="12"/>
                  </a:lnTo>
                  <a:lnTo>
                    <a:pt x="269" y="0"/>
                  </a:lnTo>
                  <a:lnTo>
                    <a:pt x="210" y="0"/>
                  </a:lnTo>
                  <a:lnTo>
                    <a:pt x="153" y="14"/>
                  </a:lnTo>
                  <a:lnTo>
                    <a:pt x="100" y="43"/>
                  </a:lnTo>
                  <a:lnTo>
                    <a:pt x="57" y="81"/>
                  </a:lnTo>
                  <a:lnTo>
                    <a:pt x="21" y="129"/>
                  </a:lnTo>
                  <a:lnTo>
                    <a:pt x="0" y="18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54"/>
            <p:cNvSpPr>
              <a:spLocks/>
            </p:cNvSpPr>
            <p:nvPr/>
          </p:nvSpPr>
          <p:spPr bwMode="auto">
            <a:xfrm>
              <a:off x="3242304" y="2037775"/>
              <a:ext cx="577928" cy="766600"/>
            </a:xfrm>
            <a:custGeom>
              <a:avLst/>
              <a:gdLst>
                <a:gd name="T0" fmla="*/ 253 w 291"/>
                <a:gd name="T1" fmla="*/ 0 h 386"/>
                <a:gd name="T2" fmla="*/ 279 w 291"/>
                <a:gd name="T3" fmla="*/ 53 h 386"/>
                <a:gd name="T4" fmla="*/ 291 w 291"/>
                <a:gd name="T5" fmla="*/ 110 h 386"/>
                <a:gd name="T6" fmla="*/ 291 w 291"/>
                <a:gd name="T7" fmla="*/ 169 h 386"/>
                <a:gd name="T8" fmla="*/ 276 w 291"/>
                <a:gd name="T9" fmla="*/ 227 h 386"/>
                <a:gd name="T10" fmla="*/ 250 w 291"/>
                <a:gd name="T11" fmla="*/ 277 h 386"/>
                <a:gd name="T12" fmla="*/ 212 w 291"/>
                <a:gd name="T13" fmla="*/ 322 h 386"/>
                <a:gd name="T14" fmla="*/ 167 w 291"/>
                <a:gd name="T15" fmla="*/ 355 h 386"/>
                <a:gd name="T16" fmla="*/ 112 w 291"/>
                <a:gd name="T17" fmla="*/ 377 h 386"/>
                <a:gd name="T18" fmla="*/ 57 w 291"/>
                <a:gd name="T19" fmla="*/ 386 h 386"/>
                <a:gd name="T20" fmla="*/ 0 w 291"/>
                <a:gd name="T21" fmla="*/ 38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386">
                  <a:moveTo>
                    <a:pt x="253" y="0"/>
                  </a:moveTo>
                  <a:lnTo>
                    <a:pt x="279" y="53"/>
                  </a:lnTo>
                  <a:lnTo>
                    <a:pt x="291" y="110"/>
                  </a:lnTo>
                  <a:lnTo>
                    <a:pt x="291" y="169"/>
                  </a:lnTo>
                  <a:lnTo>
                    <a:pt x="276" y="227"/>
                  </a:lnTo>
                  <a:lnTo>
                    <a:pt x="250" y="277"/>
                  </a:lnTo>
                  <a:lnTo>
                    <a:pt x="212" y="322"/>
                  </a:lnTo>
                  <a:lnTo>
                    <a:pt x="167" y="355"/>
                  </a:lnTo>
                  <a:lnTo>
                    <a:pt x="112" y="377"/>
                  </a:lnTo>
                  <a:lnTo>
                    <a:pt x="57" y="386"/>
                  </a:lnTo>
                  <a:lnTo>
                    <a:pt x="0" y="38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55"/>
            <p:cNvSpPr>
              <a:spLocks/>
            </p:cNvSpPr>
            <p:nvPr/>
          </p:nvSpPr>
          <p:spPr bwMode="auto">
            <a:xfrm>
              <a:off x="2853046" y="1910670"/>
              <a:ext cx="389258" cy="885759"/>
            </a:xfrm>
            <a:custGeom>
              <a:avLst/>
              <a:gdLst>
                <a:gd name="T0" fmla="*/ 112 w 196"/>
                <a:gd name="T1" fmla="*/ 0 h 446"/>
                <a:gd name="T2" fmla="*/ 67 w 196"/>
                <a:gd name="T3" fmla="*/ 38 h 446"/>
                <a:gd name="T4" fmla="*/ 34 w 196"/>
                <a:gd name="T5" fmla="*/ 83 h 446"/>
                <a:gd name="T6" fmla="*/ 10 w 196"/>
                <a:gd name="T7" fmla="*/ 140 h 446"/>
                <a:gd name="T8" fmla="*/ 0 w 196"/>
                <a:gd name="T9" fmla="*/ 195 h 446"/>
                <a:gd name="T10" fmla="*/ 5 w 196"/>
                <a:gd name="T11" fmla="*/ 252 h 446"/>
                <a:gd name="T12" fmla="*/ 22 w 196"/>
                <a:gd name="T13" fmla="*/ 307 h 446"/>
                <a:gd name="T14" fmla="*/ 53 w 196"/>
                <a:gd name="T15" fmla="*/ 357 h 446"/>
                <a:gd name="T16" fmla="*/ 91 w 196"/>
                <a:gd name="T17" fmla="*/ 398 h 446"/>
                <a:gd name="T18" fmla="*/ 141 w 196"/>
                <a:gd name="T19" fmla="*/ 427 h 446"/>
                <a:gd name="T20" fmla="*/ 196 w 19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446">
                  <a:moveTo>
                    <a:pt x="112" y="0"/>
                  </a:moveTo>
                  <a:lnTo>
                    <a:pt x="67" y="38"/>
                  </a:lnTo>
                  <a:lnTo>
                    <a:pt x="34" y="83"/>
                  </a:lnTo>
                  <a:lnTo>
                    <a:pt x="10" y="140"/>
                  </a:lnTo>
                  <a:lnTo>
                    <a:pt x="0" y="195"/>
                  </a:lnTo>
                  <a:lnTo>
                    <a:pt x="5" y="252"/>
                  </a:lnTo>
                  <a:lnTo>
                    <a:pt x="22" y="307"/>
                  </a:lnTo>
                  <a:lnTo>
                    <a:pt x="53" y="357"/>
                  </a:lnTo>
                  <a:lnTo>
                    <a:pt x="91" y="398"/>
                  </a:lnTo>
                  <a:lnTo>
                    <a:pt x="141" y="427"/>
                  </a:lnTo>
                  <a:lnTo>
                    <a:pt x="196" y="4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56"/>
            <p:cNvSpPr>
              <a:spLocks/>
            </p:cNvSpPr>
            <p:nvPr/>
          </p:nvSpPr>
          <p:spPr bwMode="auto">
            <a:xfrm>
              <a:off x="3075479" y="1819314"/>
              <a:ext cx="796389" cy="577929"/>
            </a:xfrm>
            <a:custGeom>
              <a:avLst/>
              <a:gdLst>
                <a:gd name="T0" fmla="*/ 399 w 401"/>
                <a:gd name="T1" fmla="*/ 291 h 291"/>
                <a:gd name="T2" fmla="*/ 401 w 401"/>
                <a:gd name="T3" fmla="*/ 232 h 291"/>
                <a:gd name="T4" fmla="*/ 389 w 401"/>
                <a:gd name="T5" fmla="*/ 174 h 291"/>
                <a:gd name="T6" fmla="*/ 363 w 401"/>
                <a:gd name="T7" fmla="*/ 122 h 291"/>
                <a:gd name="T8" fmla="*/ 325 w 401"/>
                <a:gd name="T9" fmla="*/ 74 h 291"/>
                <a:gd name="T10" fmla="*/ 279 w 401"/>
                <a:gd name="T11" fmla="*/ 38 h 291"/>
                <a:gd name="T12" fmla="*/ 225 w 401"/>
                <a:gd name="T13" fmla="*/ 15 h 291"/>
                <a:gd name="T14" fmla="*/ 167 w 401"/>
                <a:gd name="T15" fmla="*/ 0 h 291"/>
                <a:gd name="T16" fmla="*/ 110 w 401"/>
                <a:gd name="T17" fmla="*/ 3 h 291"/>
                <a:gd name="T18" fmla="*/ 50 w 401"/>
                <a:gd name="T19" fmla="*/ 19 h 291"/>
                <a:gd name="T20" fmla="*/ 0 w 401"/>
                <a:gd name="T21" fmla="*/ 4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91">
                  <a:moveTo>
                    <a:pt x="399" y="291"/>
                  </a:moveTo>
                  <a:lnTo>
                    <a:pt x="401" y="232"/>
                  </a:lnTo>
                  <a:lnTo>
                    <a:pt x="389" y="174"/>
                  </a:lnTo>
                  <a:lnTo>
                    <a:pt x="363" y="122"/>
                  </a:lnTo>
                  <a:lnTo>
                    <a:pt x="325" y="74"/>
                  </a:lnTo>
                  <a:lnTo>
                    <a:pt x="279" y="38"/>
                  </a:lnTo>
                  <a:lnTo>
                    <a:pt x="225" y="15"/>
                  </a:lnTo>
                  <a:lnTo>
                    <a:pt x="167" y="0"/>
                  </a:lnTo>
                  <a:lnTo>
                    <a:pt x="110" y="3"/>
                  </a:lnTo>
                  <a:lnTo>
                    <a:pt x="50" y="19"/>
                  </a:lnTo>
                  <a:lnTo>
                    <a:pt x="0" y="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57"/>
            <p:cNvSpPr>
              <a:spLocks/>
            </p:cNvSpPr>
            <p:nvPr/>
          </p:nvSpPr>
          <p:spPr bwMode="auto">
            <a:xfrm>
              <a:off x="3005968" y="2397242"/>
              <a:ext cx="861927" cy="423020"/>
            </a:xfrm>
            <a:custGeom>
              <a:avLst/>
              <a:gdLst>
                <a:gd name="T0" fmla="*/ 434 w 434"/>
                <a:gd name="T1" fmla="*/ 0 h 213"/>
                <a:gd name="T2" fmla="*/ 419 w 434"/>
                <a:gd name="T3" fmla="*/ 55 h 213"/>
                <a:gd name="T4" fmla="*/ 393 w 434"/>
                <a:gd name="T5" fmla="*/ 108 h 213"/>
                <a:gd name="T6" fmla="*/ 355 w 434"/>
                <a:gd name="T7" fmla="*/ 151 h 213"/>
                <a:gd name="T8" fmla="*/ 310 w 434"/>
                <a:gd name="T9" fmla="*/ 184 h 213"/>
                <a:gd name="T10" fmla="*/ 255 w 434"/>
                <a:gd name="T11" fmla="*/ 205 h 213"/>
                <a:gd name="T12" fmla="*/ 197 w 434"/>
                <a:gd name="T13" fmla="*/ 213 h 213"/>
                <a:gd name="T14" fmla="*/ 143 w 434"/>
                <a:gd name="T15" fmla="*/ 208 h 213"/>
                <a:gd name="T16" fmla="*/ 88 w 434"/>
                <a:gd name="T17" fmla="*/ 191 h 213"/>
                <a:gd name="T18" fmla="*/ 40 w 434"/>
                <a:gd name="T19" fmla="*/ 160 h 213"/>
                <a:gd name="T20" fmla="*/ 0 w 434"/>
                <a:gd name="T21" fmla="*/ 11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4" h="213">
                  <a:moveTo>
                    <a:pt x="434" y="0"/>
                  </a:moveTo>
                  <a:lnTo>
                    <a:pt x="419" y="55"/>
                  </a:lnTo>
                  <a:lnTo>
                    <a:pt x="393" y="108"/>
                  </a:lnTo>
                  <a:lnTo>
                    <a:pt x="355" y="151"/>
                  </a:lnTo>
                  <a:lnTo>
                    <a:pt x="310" y="184"/>
                  </a:lnTo>
                  <a:lnTo>
                    <a:pt x="255" y="205"/>
                  </a:lnTo>
                  <a:lnTo>
                    <a:pt x="197" y="213"/>
                  </a:lnTo>
                  <a:lnTo>
                    <a:pt x="143" y="208"/>
                  </a:lnTo>
                  <a:lnTo>
                    <a:pt x="88" y="191"/>
                  </a:lnTo>
                  <a:lnTo>
                    <a:pt x="40" y="160"/>
                  </a:lnTo>
                  <a:lnTo>
                    <a:pt x="0" y="11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8"/>
            <p:cNvSpPr>
              <a:spLocks/>
            </p:cNvSpPr>
            <p:nvPr/>
          </p:nvSpPr>
          <p:spPr bwMode="auto">
            <a:xfrm>
              <a:off x="2904682" y="1833216"/>
              <a:ext cx="560054" cy="796389"/>
            </a:xfrm>
            <a:custGeom>
              <a:avLst/>
              <a:gdLst>
                <a:gd name="T0" fmla="*/ 282 w 282"/>
                <a:gd name="T1" fmla="*/ 0 h 401"/>
                <a:gd name="T2" fmla="*/ 222 w 282"/>
                <a:gd name="T3" fmla="*/ 0 h 401"/>
                <a:gd name="T4" fmla="*/ 165 w 282"/>
                <a:gd name="T5" fmla="*/ 15 h 401"/>
                <a:gd name="T6" fmla="*/ 113 w 282"/>
                <a:gd name="T7" fmla="*/ 43 h 401"/>
                <a:gd name="T8" fmla="*/ 67 w 282"/>
                <a:gd name="T9" fmla="*/ 82 h 401"/>
                <a:gd name="T10" fmla="*/ 34 w 282"/>
                <a:gd name="T11" fmla="*/ 129 h 401"/>
                <a:gd name="T12" fmla="*/ 10 w 282"/>
                <a:gd name="T13" fmla="*/ 182 h 401"/>
                <a:gd name="T14" fmla="*/ 0 w 282"/>
                <a:gd name="T15" fmla="*/ 239 h 401"/>
                <a:gd name="T16" fmla="*/ 3 w 282"/>
                <a:gd name="T17" fmla="*/ 296 h 401"/>
                <a:gd name="T18" fmla="*/ 20 w 282"/>
                <a:gd name="T19" fmla="*/ 353 h 401"/>
                <a:gd name="T20" fmla="*/ 51 w 282"/>
                <a:gd name="T2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401">
                  <a:moveTo>
                    <a:pt x="282" y="0"/>
                  </a:moveTo>
                  <a:lnTo>
                    <a:pt x="222" y="0"/>
                  </a:lnTo>
                  <a:lnTo>
                    <a:pt x="165" y="15"/>
                  </a:lnTo>
                  <a:lnTo>
                    <a:pt x="113" y="43"/>
                  </a:lnTo>
                  <a:lnTo>
                    <a:pt x="67" y="82"/>
                  </a:lnTo>
                  <a:lnTo>
                    <a:pt x="34" y="129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51" y="40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59"/>
            <p:cNvSpPr>
              <a:spLocks/>
            </p:cNvSpPr>
            <p:nvPr/>
          </p:nvSpPr>
          <p:spPr bwMode="auto">
            <a:xfrm>
              <a:off x="2958304" y="1833216"/>
              <a:ext cx="1016836" cy="994991"/>
            </a:xfrm>
            <a:custGeom>
              <a:avLst/>
              <a:gdLst>
                <a:gd name="T0" fmla="*/ 272 w 512"/>
                <a:gd name="T1" fmla="*/ 497 h 501"/>
                <a:gd name="T2" fmla="*/ 329 w 512"/>
                <a:gd name="T3" fmla="*/ 489 h 501"/>
                <a:gd name="T4" fmla="*/ 381 w 512"/>
                <a:gd name="T5" fmla="*/ 470 h 501"/>
                <a:gd name="T6" fmla="*/ 429 w 512"/>
                <a:gd name="T7" fmla="*/ 437 h 501"/>
                <a:gd name="T8" fmla="*/ 467 w 512"/>
                <a:gd name="T9" fmla="*/ 394 h 501"/>
                <a:gd name="T10" fmla="*/ 496 w 512"/>
                <a:gd name="T11" fmla="*/ 344 h 501"/>
                <a:gd name="T12" fmla="*/ 510 w 512"/>
                <a:gd name="T13" fmla="*/ 289 h 501"/>
                <a:gd name="T14" fmla="*/ 512 w 512"/>
                <a:gd name="T15" fmla="*/ 229 h 501"/>
                <a:gd name="T16" fmla="*/ 501 w 512"/>
                <a:gd name="T17" fmla="*/ 172 h 501"/>
                <a:gd name="T18" fmla="*/ 477 w 512"/>
                <a:gd name="T19" fmla="*/ 120 h 501"/>
                <a:gd name="T20" fmla="*/ 439 w 512"/>
                <a:gd name="T21" fmla="*/ 74 h 501"/>
                <a:gd name="T22" fmla="*/ 393 w 512"/>
                <a:gd name="T23" fmla="*/ 39 h 501"/>
                <a:gd name="T24" fmla="*/ 341 w 512"/>
                <a:gd name="T25" fmla="*/ 12 h 501"/>
                <a:gd name="T26" fmla="*/ 281 w 512"/>
                <a:gd name="T27" fmla="*/ 0 h 501"/>
                <a:gd name="T28" fmla="*/ 224 w 512"/>
                <a:gd name="T29" fmla="*/ 0 h 501"/>
                <a:gd name="T30" fmla="*/ 167 w 512"/>
                <a:gd name="T31" fmla="*/ 15 h 501"/>
                <a:gd name="T32" fmla="*/ 114 w 512"/>
                <a:gd name="T33" fmla="*/ 41 h 501"/>
                <a:gd name="T34" fmla="*/ 69 w 512"/>
                <a:gd name="T35" fmla="*/ 79 h 501"/>
                <a:gd name="T36" fmla="*/ 33 w 512"/>
                <a:gd name="T37" fmla="*/ 127 h 501"/>
                <a:gd name="T38" fmla="*/ 9 w 512"/>
                <a:gd name="T39" fmla="*/ 182 h 501"/>
                <a:gd name="T40" fmla="*/ 0 w 512"/>
                <a:gd name="T41" fmla="*/ 239 h 501"/>
                <a:gd name="T42" fmla="*/ 2 w 512"/>
                <a:gd name="T43" fmla="*/ 296 h 501"/>
                <a:gd name="T44" fmla="*/ 19 w 512"/>
                <a:gd name="T45" fmla="*/ 353 h 501"/>
                <a:gd name="T46" fmla="*/ 50 w 512"/>
                <a:gd name="T47" fmla="*/ 404 h 501"/>
                <a:gd name="T48" fmla="*/ 88 w 512"/>
                <a:gd name="T49" fmla="*/ 444 h 501"/>
                <a:gd name="T50" fmla="*/ 136 w 512"/>
                <a:gd name="T51" fmla="*/ 475 h 501"/>
                <a:gd name="T52" fmla="*/ 190 w 512"/>
                <a:gd name="T53" fmla="*/ 494 h 501"/>
                <a:gd name="T54" fmla="*/ 248 w 512"/>
                <a:gd name="T55" fmla="*/ 501 h 501"/>
                <a:gd name="T56" fmla="*/ 305 w 512"/>
                <a:gd name="T57" fmla="*/ 492 h 501"/>
                <a:gd name="T58" fmla="*/ 357 w 512"/>
                <a:gd name="T59" fmla="*/ 473 h 501"/>
                <a:gd name="T60" fmla="*/ 405 w 512"/>
                <a:gd name="T61" fmla="*/ 439 h 501"/>
                <a:gd name="T62" fmla="*/ 443 w 512"/>
                <a:gd name="T63" fmla="*/ 396 h 501"/>
                <a:gd name="T64" fmla="*/ 470 w 512"/>
                <a:gd name="T65" fmla="*/ 344 h 501"/>
                <a:gd name="T66" fmla="*/ 484 w 512"/>
                <a:gd name="T67" fmla="*/ 289 h 501"/>
                <a:gd name="T68" fmla="*/ 486 w 512"/>
                <a:gd name="T69" fmla="*/ 229 h 501"/>
                <a:gd name="T70" fmla="*/ 474 w 512"/>
                <a:gd name="T71" fmla="*/ 175 h 501"/>
                <a:gd name="T72" fmla="*/ 412 w 512"/>
                <a:gd name="T73" fmla="*/ 74 h 501"/>
                <a:gd name="T74" fmla="*/ 365 w 512"/>
                <a:gd name="T75" fmla="*/ 39 h 501"/>
                <a:gd name="T76" fmla="*/ 312 w 512"/>
                <a:gd name="T77" fmla="*/ 12 h 501"/>
                <a:gd name="T78" fmla="*/ 255 w 512"/>
                <a:gd name="T7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01">
                  <a:moveTo>
                    <a:pt x="272" y="497"/>
                  </a:moveTo>
                  <a:lnTo>
                    <a:pt x="329" y="489"/>
                  </a:lnTo>
                  <a:lnTo>
                    <a:pt x="381" y="470"/>
                  </a:lnTo>
                  <a:lnTo>
                    <a:pt x="429" y="437"/>
                  </a:lnTo>
                  <a:lnTo>
                    <a:pt x="467" y="394"/>
                  </a:lnTo>
                  <a:lnTo>
                    <a:pt x="496" y="344"/>
                  </a:lnTo>
                  <a:lnTo>
                    <a:pt x="510" y="289"/>
                  </a:lnTo>
                  <a:lnTo>
                    <a:pt x="512" y="229"/>
                  </a:lnTo>
                  <a:lnTo>
                    <a:pt x="501" y="172"/>
                  </a:lnTo>
                  <a:lnTo>
                    <a:pt x="477" y="120"/>
                  </a:lnTo>
                  <a:lnTo>
                    <a:pt x="439" y="74"/>
                  </a:lnTo>
                  <a:lnTo>
                    <a:pt x="393" y="39"/>
                  </a:lnTo>
                  <a:lnTo>
                    <a:pt x="341" y="12"/>
                  </a:lnTo>
                  <a:lnTo>
                    <a:pt x="281" y="0"/>
                  </a:lnTo>
                  <a:lnTo>
                    <a:pt x="224" y="0"/>
                  </a:ln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3" y="127"/>
                  </a:lnTo>
                  <a:lnTo>
                    <a:pt x="9" y="182"/>
                  </a:lnTo>
                  <a:lnTo>
                    <a:pt x="0" y="239"/>
                  </a:lnTo>
                  <a:lnTo>
                    <a:pt x="2" y="296"/>
                  </a:lnTo>
                  <a:lnTo>
                    <a:pt x="19" y="353"/>
                  </a:lnTo>
                  <a:lnTo>
                    <a:pt x="50" y="404"/>
                  </a:lnTo>
                  <a:lnTo>
                    <a:pt x="88" y="444"/>
                  </a:lnTo>
                  <a:lnTo>
                    <a:pt x="136" y="475"/>
                  </a:lnTo>
                  <a:lnTo>
                    <a:pt x="190" y="494"/>
                  </a:lnTo>
                  <a:lnTo>
                    <a:pt x="248" y="501"/>
                  </a:lnTo>
                  <a:lnTo>
                    <a:pt x="305" y="492"/>
                  </a:lnTo>
                  <a:lnTo>
                    <a:pt x="357" y="473"/>
                  </a:lnTo>
                  <a:lnTo>
                    <a:pt x="405" y="439"/>
                  </a:lnTo>
                  <a:lnTo>
                    <a:pt x="443" y="396"/>
                  </a:lnTo>
                  <a:lnTo>
                    <a:pt x="470" y="344"/>
                  </a:lnTo>
                  <a:lnTo>
                    <a:pt x="484" y="289"/>
                  </a:lnTo>
                  <a:lnTo>
                    <a:pt x="486" y="229"/>
                  </a:lnTo>
                  <a:lnTo>
                    <a:pt x="474" y="175"/>
                  </a:lnTo>
                  <a:lnTo>
                    <a:pt x="412" y="74"/>
                  </a:lnTo>
                  <a:lnTo>
                    <a:pt x="365" y="39"/>
                  </a:lnTo>
                  <a:lnTo>
                    <a:pt x="312" y="12"/>
                  </a:lnTo>
                  <a:lnTo>
                    <a:pt x="255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84" name="Freeform 1460"/>
            <p:cNvSpPr>
              <a:spLocks/>
            </p:cNvSpPr>
            <p:nvPr/>
          </p:nvSpPr>
          <p:spPr bwMode="auto">
            <a:xfrm>
              <a:off x="2791480" y="1487650"/>
              <a:ext cx="663326" cy="303859"/>
            </a:xfrm>
            <a:custGeom>
              <a:avLst/>
              <a:gdLst>
                <a:gd name="T0" fmla="*/ 334 w 334"/>
                <a:gd name="T1" fmla="*/ 24 h 153"/>
                <a:gd name="T2" fmla="*/ 282 w 334"/>
                <a:gd name="T3" fmla="*/ 5 h 153"/>
                <a:gd name="T4" fmla="*/ 224 w 334"/>
                <a:gd name="T5" fmla="*/ 0 h 153"/>
                <a:gd name="T6" fmla="*/ 167 w 334"/>
                <a:gd name="T7" fmla="*/ 7 h 153"/>
                <a:gd name="T8" fmla="*/ 112 w 334"/>
                <a:gd name="T9" fmla="*/ 27 h 153"/>
                <a:gd name="T10" fmla="*/ 65 w 334"/>
                <a:gd name="T11" fmla="*/ 60 h 153"/>
                <a:gd name="T12" fmla="*/ 29 w 334"/>
                <a:gd name="T13" fmla="*/ 103 h 153"/>
                <a:gd name="T14" fmla="*/ 0 w 334"/>
                <a:gd name="T1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53">
                  <a:moveTo>
                    <a:pt x="334" y="24"/>
                  </a:moveTo>
                  <a:lnTo>
                    <a:pt x="282" y="5"/>
                  </a:lnTo>
                  <a:lnTo>
                    <a:pt x="224" y="0"/>
                  </a:lnTo>
                  <a:lnTo>
                    <a:pt x="167" y="7"/>
                  </a:lnTo>
                  <a:lnTo>
                    <a:pt x="112" y="27"/>
                  </a:lnTo>
                  <a:lnTo>
                    <a:pt x="65" y="60"/>
                  </a:lnTo>
                  <a:lnTo>
                    <a:pt x="29" y="103"/>
                  </a:lnTo>
                  <a:lnTo>
                    <a:pt x="0" y="153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61"/>
            <p:cNvSpPr>
              <a:spLocks/>
            </p:cNvSpPr>
            <p:nvPr/>
          </p:nvSpPr>
          <p:spPr bwMode="auto">
            <a:xfrm>
              <a:off x="3454807" y="1535314"/>
              <a:ext cx="236335" cy="242293"/>
            </a:xfrm>
            <a:custGeom>
              <a:avLst/>
              <a:gdLst>
                <a:gd name="T0" fmla="*/ 119 w 119"/>
                <a:gd name="T1" fmla="*/ 122 h 122"/>
                <a:gd name="T2" fmla="*/ 91 w 119"/>
                <a:gd name="T3" fmla="*/ 74 h 122"/>
                <a:gd name="T4" fmla="*/ 50 w 119"/>
                <a:gd name="T5" fmla="*/ 31 h 122"/>
                <a:gd name="T6" fmla="*/ 0 w 119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2">
                  <a:moveTo>
                    <a:pt x="119" y="122"/>
                  </a:moveTo>
                  <a:lnTo>
                    <a:pt x="91" y="74"/>
                  </a:lnTo>
                  <a:lnTo>
                    <a:pt x="50" y="31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62"/>
            <p:cNvSpPr>
              <a:spLocks/>
            </p:cNvSpPr>
            <p:nvPr/>
          </p:nvSpPr>
          <p:spPr bwMode="auto">
            <a:xfrm>
              <a:off x="2739844" y="1535314"/>
              <a:ext cx="981088" cy="738795"/>
            </a:xfrm>
            <a:custGeom>
              <a:avLst/>
              <a:gdLst>
                <a:gd name="T0" fmla="*/ 484 w 494"/>
                <a:gd name="T1" fmla="*/ 325 h 372"/>
                <a:gd name="T2" fmla="*/ 494 w 494"/>
                <a:gd name="T3" fmla="*/ 265 h 372"/>
                <a:gd name="T4" fmla="*/ 489 w 494"/>
                <a:gd name="T5" fmla="*/ 208 h 372"/>
                <a:gd name="T6" fmla="*/ 470 w 494"/>
                <a:gd name="T7" fmla="*/ 150 h 372"/>
                <a:gd name="T8" fmla="*/ 441 w 494"/>
                <a:gd name="T9" fmla="*/ 100 h 372"/>
                <a:gd name="T10" fmla="*/ 401 w 494"/>
                <a:gd name="T11" fmla="*/ 57 h 372"/>
                <a:gd name="T12" fmla="*/ 351 w 494"/>
                <a:gd name="T13" fmla="*/ 26 h 372"/>
                <a:gd name="T14" fmla="*/ 296 w 494"/>
                <a:gd name="T15" fmla="*/ 5 h 372"/>
                <a:gd name="T16" fmla="*/ 238 w 494"/>
                <a:gd name="T17" fmla="*/ 0 h 372"/>
                <a:gd name="T18" fmla="*/ 181 w 494"/>
                <a:gd name="T19" fmla="*/ 7 h 372"/>
                <a:gd name="T20" fmla="*/ 129 w 494"/>
                <a:gd name="T21" fmla="*/ 26 h 372"/>
                <a:gd name="T22" fmla="*/ 81 w 494"/>
                <a:gd name="T23" fmla="*/ 57 h 372"/>
                <a:gd name="T24" fmla="*/ 40 w 494"/>
                <a:gd name="T25" fmla="*/ 100 h 372"/>
                <a:gd name="T26" fmla="*/ 14 w 494"/>
                <a:gd name="T27" fmla="*/ 153 h 372"/>
                <a:gd name="T28" fmla="*/ 2 w 494"/>
                <a:gd name="T29" fmla="*/ 208 h 372"/>
                <a:gd name="T30" fmla="*/ 0 w 494"/>
                <a:gd name="T31" fmla="*/ 265 h 372"/>
                <a:gd name="T32" fmla="*/ 9 w 494"/>
                <a:gd name="T33" fmla="*/ 320 h 372"/>
                <a:gd name="T34" fmla="*/ 36 w 494"/>
                <a:gd name="T35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4" h="372">
                  <a:moveTo>
                    <a:pt x="484" y="325"/>
                  </a:moveTo>
                  <a:lnTo>
                    <a:pt x="494" y="265"/>
                  </a:lnTo>
                  <a:lnTo>
                    <a:pt x="489" y="208"/>
                  </a:lnTo>
                  <a:lnTo>
                    <a:pt x="470" y="150"/>
                  </a:lnTo>
                  <a:lnTo>
                    <a:pt x="441" y="100"/>
                  </a:lnTo>
                  <a:lnTo>
                    <a:pt x="401" y="57"/>
                  </a:lnTo>
                  <a:lnTo>
                    <a:pt x="351" y="26"/>
                  </a:lnTo>
                  <a:lnTo>
                    <a:pt x="296" y="5"/>
                  </a:lnTo>
                  <a:lnTo>
                    <a:pt x="238" y="0"/>
                  </a:lnTo>
                  <a:lnTo>
                    <a:pt x="181" y="7"/>
                  </a:lnTo>
                  <a:lnTo>
                    <a:pt x="129" y="26"/>
                  </a:lnTo>
                  <a:lnTo>
                    <a:pt x="81" y="57"/>
                  </a:lnTo>
                  <a:lnTo>
                    <a:pt x="40" y="100"/>
                  </a:lnTo>
                  <a:lnTo>
                    <a:pt x="14" y="153"/>
                  </a:lnTo>
                  <a:lnTo>
                    <a:pt x="2" y="208"/>
                  </a:lnTo>
                  <a:lnTo>
                    <a:pt x="0" y="265"/>
                  </a:lnTo>
                  <a:lnTo>
                    <a:pt x="9" y="320"/>
                  </a:lnTo>
                  <a:lnTo>
                    <a:pt x="36" y="37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463"/>
            <p:cNvSpPr>
              <a:spLocks/>
            </p:cNvSpPr>
            <p:nvPr/>
          </p:nvSpPr>
          <p:spPr bwMode="auto">
            <a:xfrm>
              <a:off x="2719984" y="1582979"/>
              <a:ext cx="991017" cy="1022794"/>
            </a:xfrm>
            <a:custGeom>
              <a:avLst/>
              <a:gdLst>
                <a:gd name="T0" fmla="*/ 494 w 499"/>
                <a:gd name="T1" fmla="*/ 301 h 515"/>
                <a:gd name="T2" fmla="*/ 470 w 499"/>
                <a:gd name="T3" fmla="*/ 355 h 515"/>
                <a:gd name="T4" fmla="*/ 439 w 499"/>
                <a:gd name="T5" fmla="*/ 403 h 515"/>
                <a:gd name="T6" fmla="*/ 392 w 499"/>
                <a:gd name="T7" fmla="*/ 444 h 515"/>
                <a:gd name="T8" fmla="*/ 341 w 499"/>
                <a:gd name="T9" fmla="*/ 470 h 515"/>
                <a:gd name="T10" fmla="*/ 284 w 499"/>
                <a:gd name="T11" fmla="*/ 487 h 515"/>
                <a:gd name="T12" fmla="*/ 227 w 499"/>
                <a:gd name="T13" fmla="*/ 489 h 515"/>
                <a:gd name="T14" fmla="*/ 170 w 499"/>
                <a:gd name="T15" fmla="*/ 477 h 515"/>
                <a:gd name="T16" fmla="*/ 117 w 499"/>
                <a:gd name="T17" fmla="*/ 453 h 515"/>
                <a:gd name="T18" fmla="*/ 72 w 499"/>
                <a:gd name="T19" fmla="*/ 417 h 515"/>
                <a:gd name="T20" fmla="*/ 36 w 499"/>
                <a:gd name="T21" fmla="*/ 372 h 515"/>
                <a:gd name="T22" fmla="*/ 12 w 499"/>
                <a:gd name="T23" fmla="*/ 320 h 515"/>
                <a:gd name="T24" fmla="*/ 0 w 499"/>
                <a:gd name="T25" fmla="*/ 262 h 515"/>
                <a:gd name="T26" fmla="*/ 3 w 499"/>
                <a:gd name="T27" fmla="*/ 208 h 515"/>
                <a:gd name="T28" fmla="*/ 17 w 499"/>
                <a:gd name="T29" fmla="*/ 150 h 515"/>
                <a:gd name="T30" fmla="*/ 46 w 499"/>
                <a:gd name="T31" fmla="*/ 103 h 515"/>
                <a:gd name="T32" fmla="*/ 84 w 499"/>
                <a:gd name="T33" fmla="*/ 60 h 515"/>
                <a:gd name="T34" fmla="*/ 134 w 499"/>
                <a:gd name="T35" fmla="*/ 29 h 515"/>
                <a:gd name="T36" fmla="*/ 186 w 499"/>
                <a:gd name="T37" fmla="*/ 7 h 515"/>
                <a:gd name="T38" fmla="*/ 244 w 499"/>
                <a:gd name="T39" fmla="*/ 0 h 515"/>
                <a:gd name="T40" fmla="*/ 303 w 499"/>
                <a:gd name="T41" fmla="*/ 7 h 515"/>
                <a:gd name="T42" fmla="*/ 358 w 499"/>
                <a:gd name="T43" fmla="*/ 29 h 515"/>
                <a:gd name="T44" fmla="*/ 406 w 499"/>
                <a:gd name="T45" fmla="*/ 60 h 515"/>
                <a:gd name="T46" fmla="*/ 446 w 499"/>
                <a:gd name="T47" fmla="*/ 103 h 515"/>
                <a:gd name="T48" fmla="*/ 477 w 499"/>
                <a:gd name="T49" fmla="*/ 153 h 515"/>
                <a:gd name="T50" fmla="*/ 494 w 499"/>
                <a:gd name="T51" fmla="*/ 210 h 515"/>
                <a:gd name="T52" fmla="*/ 499 w 499"/>
                <a:gd name="T53" fmla="*/ 270 h 515"/>
                <a:gd name="T54" fmla="*/ 489 w 499"/>
                <a:gd name="T55" fmla="*/ 327 h 515"/>
                <a:gd name="T56" fmla="*/ 468 w 499"/>
                <a:gd name="T57" fmla="*/ 382 h 515"/>
                <a:gd name="T58" fmla="*/ 432 w 499"/>
                <a:gd name="T59" fmla="*/ 429 h 515"/>
                <a:gd name="T60" fmla="*/ 389 w 499"/>
                <a:gd name="T61" fmla="*/ 470 h 515"/>
                <a:gd name="T62" fmla="*/ 337 w 499"/>
                <a:gd name="T63" fmla="*/ 496 h 515"/>
                <a:gd name="T64" fmla="*/ 279 w 499"/>
                <a:gd name="T65" fmla="*/ 513 h 515"/>
                <a:gd name="T66" fmla="*/ 222 w 499"/>
                <a:gd name="T67" fmla="*/ 515 h 515"/>
                <a:gd name="T68" fmla="*/ 165 w 499"/>
                <a:gd name="T69" fmla="*/ 503 h 515"/>
                <a:gd name="T70" fmla="*/ 113 w 499"/>
                <a:gd name="T71" fmla="*/ 479 h 515"/>
                <a:gd name="T72" fmla="*/ 67 w 499"/>
                <a:gd name="T73" fmla="*/ 444 h 515"/>
                <a:gd name="T74" fmla="*/ 31 w 499"/>
                <a:gd name="T75" fmla="*/ 398 h 515"/>
                <a:gd name="T76" fmla="*/ 8 w 499"/>
                <a:gd name="T77" fmla="*/ 34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9" h="515">
                  <a:moveTo>
                    <a:pt x="494" y="301"/>
                  </a:moveTo>
                  <a:lnTo>
                    <a:pt x="470" y="355"/>
                  </a:lnTo>
                  <a:lnTo>
                    <a:pt x="439" y="403"/>
                  </a:lnTo>
                  <a:lnTo>
                    <a:pt x="392" y="444"/>
                  </a:lnTo>
                  <a:lnTo>
                    <a:pt x="341" y="470"/>
                  </a:lnTo>
                  <a:lnTo>
                    <a:pt x="284" y="487"/>
                  </a:lnTo>
                  <a:lnTo>
                    <a:pt x="227" y="489"/>
                  </a:lnTo>
                  <a:lnTo>
                    <a:pt x="170" y="477"/>
                  </a:lnTo>
                  <a:lnTo>
                    <a:pt x="117" y="453"/>
                  </a:lnTo>
                  <a:lnTo>
                    <a:pt x="72" y="417"/>
                  </a:lnTo>
                  <a:lnTo>
                    <a:pt x="36" y="372"/>
                  </a:lnTo>
                  <a:lnTo>
                    <a:pt x="12" y="320"/>
                  </a:lnTo>
                  <a:lnTo>
                    <a:pt x="0" y="262"/>
                  </a:lnTo>
                  <a:lnTo>
                    <a:pt x="3" y="208"/>
                  </a:lnTo>
                  <a:lnTo>
                    <a:pt x="17" y="150"/>
                  </a:lnTo>
                  <a:lnTo>
                    <a:pt x="46" y="103"/>
                  </a:lnTo>
                  <a:lnTo>
                    <a:pt x="84" y="60"/>
                  </a:lnTo>
                  <a:lnTo>
                    <a:pt x="134" y="29"/>
                  </a:lnTo>
                  <a:lnTo>
                    <a:pt x="186" y="7"/>
                  </a:lnTo>
                  <a:lnTo>
                    <a:pt x="244" y="0"/>
                  </a:lnTo>
                  <a:lnTo>
                    <a:pt x="303" y="7"/>
                  </a:lnTo>
                  <a:lnTo>
                    <a:pt x="358" y="29"/>
                  </a:lnTo>
                  <a:lnTo>
                    <a:pt x="406" y="60"/>
                  </a:lnTo>
                  <a:lnTo>
                    <a:pt x="446" y="103"/>
                  </a:lnTo>
                  <a:lnTo>
                    <a:pt x="477" y="153"/>
                  </a:lnTo>
                  <a:lnTo>
                    <a:pt x="494" y="210"/>
                  </a:lnTo>
                  <a:lnTo>
                    <a:pt x="499" y="270"/>
                  </a:lnTo>
                  <a:lnTo>
                    <a:pt x="489" y="327"/>
                  </a:lnTo>
                  <a:lnTo>
                    <a:pt x="468" y="382"/>
                  </a:lnTo>
                  <a:lnTo>
                    <a:pt x="432" y="429"/>
                  </a:lnTo>
                  <a:lnTo>
                    <a:pt x="389" y="470"/>
                  </a:lnTo>
                  <a:lnTo>
                    <a:pt x="337" y="496"/>
                  </a:lnTo>
                  <a:lnTo>
                    <a:pt x="279" y="513"/>
                  </a:lnTo>
                  <a:lnTo>
                    <a:pt x="222" y="515"/>
                  </a:lnTo>
                  <a:lnTo>
                    <a:pt x="165" y="503"/>
                  </a:lnTo>
                  <a:lnTo>
                    <a:pt x="113" y="479"/>
                  </a:lnTo>
                  <a:lnTo>
                    <a:pt x="67" y="444"/>
                  </a:lnTo>
                  <a:lnTo>
                    <a:pt x="31" y="398"/>
                  </a:lnTo>
                  <a:lnTo>
                    <a:pt x="8" y="3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Oval 1464"/>
            <p:cNvSpPr>
              <a:spLocks/>
            </p:cNvSpPr>
            <p:nvPr/>
          </p:nvSpPr>
          <p:spPr bwMode="auto">
            <a:xfrm>
              <a:off x="2706312" y="1374448"/>
              <a:ext cx="1449785" cy="1449786"/>
            </a:xfrm>
            <a:prstGeom prst="ellipse">
              <a:avLst/>
            </a:pr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Oval 1465"/>
            <p:cNvSpPr>
              <a:spLocks/>
            </p:cNvSpPr>
            <p:nvPr/>
          </p:nvSpPr>
          <p:spPr bwMode="auto">
            <a:xfrm>
              <a:off x="3166838" y="1833215"/>
              <a:ext cx="540194" cy="546152"/>
            </a:xfrm>
            <a:prstGeom prst="ellipse">
              <a:avLst/>
            </a:pr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" name="原创设计师QQ69613753    _3"/>
          <p:cNvGrpSpPr/>
          <p:nvPr/>
        </p:nvGrpSpPr>
        <p:grpSpPr>
          <a:xfrm>
            <a:off x="3986858" y="3481972"/>
            <a:ext cx="4322161" cy="923330"/>
            <a:chOff x="4274562" y="3481972"/>
            <a:chExt cx="4322161" cy="923330"/>
          </a:xfrm>
        </p:grpSpPr>
        <p:sp>
          <p:nvSpPr>
            <p:cNvPr id="28" name="文本框 27"/>
            <p:cNvSpPr txBox="1"/>
            <p:nvPr/>
          </p:nvSpPr>
          <p:spPr>
            <a:xfrm>
              <a:off x="4274562" y="3481972"/>
              <a:ext cx="19727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gradFill>
                    <a:gsLst>
                      <a:gs pos="75000">
                        <a:srgbClr val="FEFEFF"/>
                      </a:gs>
                      <a:gs pos="25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rPr>
                <a:t>PART</a:t>
              </a: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109123" y="3481972"/>
              <a:ext cx="2487600" cy="92333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gradFill>
                    <a:gsLst>
                      <a:gs pos="75000">
                        <a:srgbClr val="FEFEFF"/>
                      </a:gs>
                      <a:gs pos="25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rPr>
                <a:t>THREE</a:t>
              </a:r>
            </a:p>
          </p:txBody>
        </p:sp>
      </p:grpSp>
      <p:cxnSp>
        <p:nvCxnSpPr>
          <p:cNvPr id="91" name="原创设计师QQ69613753    _4"/>
          <p:cNvCxnSpPr/>
          <p:nvPr/>
        </p:nvCxnSpPr>
        <p:spPr>
          <a:xfrm flipH="1">
            <a:off x="3597402" y="4339268"/>
            <a:ext cx="4997197" cy="0"/>
          </a:xfrm>
          <a:prstGeom prst="line">
            <a:avLst/>
          </a:prstGeom>
          <a:gradFill>
            <a:gsLst>
              <a:gs pos="100000">
                <a:schemeClr val="bg1">
                  <a:alpha val="13000"/>
                </a:schemeClr>
              </a:gs>
              <a:gs pos="0">
                <a:schemeClr val="bg1">
                  <a:alpha val="0"/>
                </a:schemeClr>
              </a:gs>
            </a:gsLst>
            <a:lin ang="16800000" scaled="0"/>
          </a:gradFill>
          <a:ln w="190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2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107616" y="180103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2948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7163" y="2356177"/>
            <a:ext cx="11166763" cy="3155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原创设计师QQ69613753    _13"/>
          <p:cNvSpPr txBox="1"/>
          <p:nvPr/>
        </p:nvSpPr>
        <p:spPr>
          <a:xfrm>
            <a:off x="3707614" y="492739"/>
            <a:ext cx="4883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75000">
                      <a:srgbClr val="FEFEFF"/>
                    </a:gs>
                    <a:gs pos="25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rPr>
              <a:t>程序结构图</a:t>
            </a:r>
            <a:endParaRPr lang="en-US" altLang="zh-CN" sz="3200" dirty="0">
              <a:gradFill>
                <a:gsLst>
                  <a:gs pos="75000">
                    <a:srgbClr val="FEFEFF"/>
                  </a:gs>
                  <a:gs pos="25000">
                    <a:srgbClr val="FDFEFF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lin ang="0" scaled="0"/>
              </a:gradFill>
            </a:endParaRPr>
          </a:p>
        </p:txBody>
      </p:sp>
      <p:cxnSp>
        <p:nvCxnSpPr>
          <p:cNvPr id="5" name="原创设计师QQ69613753    _14"/>
          <p:cNvCxnSpPr/>
          <p:nvPr/>
        </p:nvCxnSpPr>
        <p:spPr>
          <a:xfrm flipH="1">
            <a:off x="4202006" y="1119102"/>
            <a:ext cx="3894996" cy="0"/>
          </a:xfrm>
          <a:prstGeom prst="line">
            <a:avLst/>
          </a:prstGeom>
          <a:gradFill>
            <a:gsLst>
              <a:gs pos="100000">
                <a:schemeClr val="bg1">
                  <a:alpha val="13000"/>
                </a:schemeClr>
              </a:gs>
              <a:gs pos="0">
                <a:schemeClr val="bg1">
                  <a:alpha val="0"/>
                </a:schemeClr>
              </a:gs>
            </a:gsLst>
            <a:lin ang="16800000" scaled="0"/>
          </a:gradFill>
          <a:ln w="190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337238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QQ69613753    _1"/>
          <p:cNvSpPr/>
          <p:nvPr/>
        </p:nvSpPr>
        <p:spPr>
          <a:xfrm>
            <a:off x="5561527" y="1463296"/>
            <a:ext cx="1108581" cy="1231674"/>
          </a:xfrm>
          <a:custGeom>
            <a:avLst/>
            <a:gdLst>
              <a:gd name="connsiteX0" fmla="*/ 554290 w 1108581"/>
              <a:gd name="connsiteY0" fmla="*/ 518179 h 1231674"/>
              <a:gd name="connsiteX1" fmla="*/ 247125 w 1108581"/>
              <a:gd name="connsiteY1" fmla="*/ 825344 h 1231674"/>
              <a:gd name="connsiteX2" fmla="*/ 554290 w 1108581"/>
              <a:gd name="connsiteY2" fmla="*/ 1132509 h 1231674"/>
              <a:gd name="connsiteX3" fmla="*/ 861455 w 1108581"/>
              <a:gd name="connsiteY3" fmla="*/ 825344 h 1231674"/>
              <a:gd name="connsiteX4" fmla="*/ 554290 w 1108581"/>
              <a:gd name="connsiteY4" fmla="*/ 518179 h 1231674"/>
              <a:gd name="connsiteX5" fmla="*/ 554291 w 1108581"/>
              <a:gd name="connsiteY5" fmla="*/ 0 h 1231674"/>
              <a:gd name="connsiteX6" fmla="*/ 1108581 w 1108581"/>
              <a:gd name="connsiteY6" fmla="*/ 1231674 h 1231674"/>
              <a:gd name="connsiteX7" fmla="*/ 0 w 1108581"/>
              <a:gd name="connsiteY7" fmla="*/ 1231674 h 123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8581" h="1231674">
                <a:moveTo>
                  <a:pt x="554290" y="518179"/>
                </a:moveTo>
                <a:cubicBezTo>
                  <a:pt x="384647" y="518179"/>
                  <a:pt x="247125" y="655701"/>
                  <a:pt x="247125" y="825344"/>
                </a:cubicBezTo>
                <a:cubicBezTo>
                  <a:pt x="247125" y="994987"/>
                  <a:pt x="384647" y="1132509"/>
                  <a:pt x="554290" y="1132509"/>
                </a:cubicBezTo>
                <a:cubicBezTo>
                  <a:pt x="723933" y="1132509"/>
                  <a:pt x="861455" y="994987"/>
                  <a:pt x="861455" y="825344"/>
                </a:cubicBezTo>
                <a:cubicBezTo>
                  <a:pt x="861455" y="655701"/>
                  <a:pt x="723933" y="518179"/>
                  <a:pt x="554290" y="518179"/>
                </a:cubicBezTo>
                <a:close/>
                <a:moveTo>
                  <a:pt x="554291" y="0"/>
                </a:moveTo>
                <a:lnTo>
                  <a:pt x="1108581" y="1231674"/>
                </a:lnTo>
                <a:lnTo>
                  <a:pt x="0" y="1231674"/>
                </a:lnTo>
                <a:close/>
              </a:path>
            </a:pathLst>
          </a:custGeom>
          <a:blipFill dpi="0" rotWithShape="1">
            <a:blip r:embed="rId3" cstate="screen">
              <a:alphaModFix amt="75000"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tile tx="0" ty="0" sx="70000" sy="70000" flip="none" algn="tl"/>
          </a:blipFill>
          <a:ln w="25400">
            <a:solidFill>
              <a:schemeClr val="bg1">
                <a:alpha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>
            <a:bevelB w="0" h="0"/>
            <a:contourClr>
              <a:srgbClr val="69431D"/>
            </a:contourClr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550" tIns="82550" rIns="82550" bIns="825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5" name="原创设计师QQ69613753    _2"/>
          <p:cNvSpPr/>
          <p:nvPr/>
        </p:nvSpPr>
        <p:spPr>
          <a:xfrm>
            <a:off x="5007236" y="2897906"/>
            <a:ext cx="2217162" cy="1231673"/>
          </a:xfrm>
          <a:custGeom>
            <a:avLst/>
            <a:gdLst>
              <a:gd name="connsiteX0" fmla="*/ 1108581 w 2217162"/>
              <a:gd name="connsiteY0" fmla="*/ 308671 h 1231673"/>
              <a:gd name="connsiteX1" fmla="*/ 801416 w 2217162"/>
              <a:gd name="connsiteY1" fmla="*/ 615836 h 1231673"/>
              <a:gd name="connsiteX2" fmla="*/ 1108581 w 2217162"/>
              <a:gd name="connsiteY2" fmla="*/ 923001 h 1231673"/>
              <a:gd name="connsiteX3" fmla="*/ 1415746 w 2217162"/>
              <a:gd name="connsiteY3" fmla="*/ 615836 h 1231673"/>
              <a:gd name="connsiteX4" fmla="*/ 1108581 w 2217162"/>
              <a:gd name="connsiteY4" fmla="*/ 308671 h 1231673"/>
              <a:gd name="connsiteX5" fmla="*/ 554291 w 2217162"/>
              <a:gd name="connsiteY5" fmla="*/ 0 h 1231673"/>
              <a:gd name="connsiteX6" fmla="*/ 1662872 w 2217162"/>
              <a:gd name="connsiteY6" fmla="*/ 0 h 1231673"/>
              <a:gd name="connsiteX7" fmla="*/ 2217162 w 2217162"/>
              <a:gd name="connsiteY7" fmla="*/ 1231673 h 1231673"/>
              <a:gd name="connsiteX8" fmla="*/ 0 w 2217162"/>
              <a:gd name="connsiteY8" fmla="*/ 1231673 h 123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7162" h="1231673">
                <a:moveTo>
                  <a:pt x="1108581" y="308671"/>
                </a:moveTo>
                <a:cubicBezTo>
                  <a:pt x="938938" y="308671"/>
                  <a:pt x="801416" y="446193"/>
                  <a:pt x="801416" y="615836"/>
                </a:cubicBezTo>
                <a:cubicBezTo>
                  <a:pt x="801416" y="785479"/>
                  <a:pt x="938938" y="923001"/>
                  <a:pt x="1108581" y="923001"/>
                </a:cubicBezTo>
                <a:cubicBezTo>
                  <a:pt x="1278224" y="923001"/>
                  <a:pt x="1415746" y="785479"/>
                  <a:pt x="1415746" y="615836"/>
                </a:cubicBezTo>
                <a:cubicBezTo>
                  <a:pt x="1415746" y="446193"/>
                  <a:pt x="1278224" y="308671"/>
                  <a:pt x="1108581" y="308671"/>
                </a:cubicBezTo>
                <a:close/>
                <a:moveTo>
                  <a:pt x="554291" y="0"/>
                </a:moveTo>
                <a:lnTo>
                  <a:pt x="1662872" y="0"/>
                </a:lnTo>
                <a:lnTo>
                  <a:pt x="2217162" y="1231673"/>
                </a:lnTo>
                <a:lnTo>
                  <a:pt x="0" y="1231673"/>
                </a:lnTo>
                <a:close/>
              </a:path>
            </a:pathLst>
          </a:custGeom>
          <a:blipFill dpi="0" rotWithShape="1">
            <a:blip r:embed="rId3" cstate="screen">
              <a:alphaModFix amt="75000"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tile tx="0" ty="0" sx="70000" sy="70000" flip="none" algn="tl"/>
          </a:blipFill>
          <a:ln w="25400">
            <a:solidFill>
              <a:schemeClr val="bg1">
                <a:alpha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>
            <a:bevelB w="0" h="0"/>
            <a:contourClr>
              <a:srgbClr val="69431D"/>
            </a:contourClr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0817" tIns="82550" rIns="1030816" bIns="825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 dirty="0"/>
          </a:p>
        </p:txBody>
      </p:sp>
      <p:sp>
        <p:nvSpPr>
          <p:cNvPr id="6" name="原创设计师QQ69613753    _3"/>
          <p:cNvSpPr/>
          <p:nvPr/>
        </p:nvSpPr>
        <p:spPr>
          <a:xfrm>
            <a:off x="4377843" y="4332515"/>
            <a:ext cx="3475949" cy="1231673"/>
          </a:xfrm>
          <a:custGeom>
            <a:avLst/>
            <a:gdLst>
              <a:gd name="connsiteX0" fmla="*/ 1721484 w 3475949"/>
              <a:gd name="connsiteY0" fmla="*/ 200002 h 1231673"/>
              <a:gd name="connsiteX1" fmla="*/ 1414319 w 3475949"/>
              <a:gd name="connsiteY1" fmla="*/ 507167 h 1231673"/>
              <a:gd name="connsiteX2" fmla="*/ 1721484 w 3475949"/>
              <a:gd name="connsiteY2" fmla="*/ 814332 h 1231673"/>
              <a:gd name="connsiteX3" fmla="*/ 2028649 w 3475949"/>
              <a:gd name="connsiteY3" fmla="*/ 507167 h 1231673"/>
              <a:gd name="connsiteX4" fmla="*/ 1721484 w 3475949"/>
              <a:gd name="connsiteY4" fmla="*/ 200002 h 1231673"/>
              <a:gd name="connsiteX5" fmla="*/ 579325 w 3475949"/>
              <a:gd name="connsiteY5" fmla="*/ 0 h 1231673"/>
              <a:gd name="connsiteX6" fmla="*/ 2896625 w 3475949"/>
              <a:gd name="connsiteY6" fmla="*/ 0 h 1231673"/>
              <a:gd name="connsiteX7" fmla="*/ 3475949 w 3475949"/>
              <a:gd name="connsiteY7" fmla="*/ 1231673 h 1231673"/>
              <a:gd name="connsiteX8" fmla="*/ 0 w 3475949"/>
              <a:gd name="connsiteY8" fmla="*/ 1231673 h 123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75949" h="1231673">
                <a:moveTo>
                  <a:pt x="1721484" y="200002"/>
                </a:moveTo>
                <a:cubicBezTo>
                  <a:pt x="1551841" y="200002"/>
                  <a:pt x="1414319" y="337524"/>
                  <a:pt x="1414319" y="507167"/>
                </a:cubicBezTo>
                <a:cubicBezTo>
                  <a:pt x="1414319" y="676810"/>
                  <a:pt x="1551841" y="814332"/>
                  <a:pt x="1721484" y="814332"/>
                </a:cubicBezTo>
                <a:cubicBezTo>
                  <a:pt x="1891127" y="814332"/>
                  <a:pt x="2028649" y="676810"/>
                  <a:pt x="2028649" y="507167"/>
                </a:cubicBezTo>
                <a:cubicBezTo>
                  <a:pt x="2028649" y="337524"/>
                  <a:pt x="1891127" y="200002"/>
                  <a:pt x="1721484" y="200002"/>
                </a:cubicBezTo>
                <a:close/>
                <a:moveTo>
                  <a:pt x="579325" y="0"/>
                </a:moveTo>
                <a:lnTo>
                  <a:pt x="2896625" y="0"/>
                </a:lnTo>
                <a:lnTo>
                  <a:pt x="3475949" y="1231673"/>
                </a:lnTo>
                <a:lnTo>
                  <a:pt x="0" y="1231673"/>
                </a:lnTo>
                <a:close/>
              </a:path>
            </a:pathLst>
          </a:custGeom>
          <a:blipFill dpi="0" rotWithShape="1">
            <a:blip r:embed="rId4" cstate="screen">
              <a:alphaModFix amt="75000"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tile tx="0" ty="0" sx="70000" sy="70000" flip="none" algn="tl"/>
          </a:blipFill>
          <a:ln w="25400">
            <a:solidFill>
              <a:schemeClr val="bg1">
                <a:alpha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>
            <a:bevelB w="0" h="0"/>
            <a:contourClr>
              <a:srgbClr val="69431D"/>
            </a:contourClr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04949" tIns="82550" rIns="1504951" bIns="825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7" name="原创设计师QQ69613753    _4"/>
          <p:cNvSpPr>
            <a:spLocks noEditPoints="1"/>
          </p:cNvSpPr>
          <p:nvPr/>
        </p:nvSpPr>
        <p:spPr bwMode="auto">
          <a:xfrm>
            <a:off x="5941598" y="2143081"/>
            <a:ext cx="315458" cy="317714"/>
          </a:xfrm>
          <a:custGeom>
            <a:avLst/>
            <a:gdLst/>
            <a:ahLst/>
            <a:cxnLst>
              <a:cxn ang="0">
                <a:pos x="36" y="38"/>
              </a:cxn>
              <a:cxn ang="0">
                <a:pos x="5" y="38"/>
              </a:cxn>
              <a:cxn ang="0">
                <a:pos x="0" y="45"/>
              </a:cxn>
              <a:cxn ang="0">
                <a:pos x="0" y="69"/>
              </a:cxn>
              <a:cxn ang="0">
                <a:pos x="9" y="74"/>
              </a:cxn>
              <a:cxn ang="0">
                <a:pos x="9" y="94"/>
              </a:cxn>
              <a:cxn ang="0">
                <a:pos x="1" y="96"/>
              </a:cxn>
              <a:cxn ang="0">
                <a:pos x="0" y="121"/>
              </a:cxn>
              <a:cxn ang="0">
                <a:pos x="1" y="128"/>
              </a:cxn>
              <a:cxn ang="0">
                <a:pos x="36" y="130"/>
              </a:cxn>
              <a:cxn ang="0">
                <a:pos x="9" y="150"/>
              </a:cxn>
              <a:cxn ang="0">
                <a:pos x="0" y="156"/>
              </a:cxn>
              <a:cxn ang="0">
                <a:pos x="0" y="177"/>
              </a:cxn>
              <a:cxn ang="0">
                <a:pos x="5" y="186"/>
              </a:cxn>
              <a:cxn ang="0">
                <a:pos x="36" y="206"/>
              </a:cxn>
              <a:cxn ang="0">
                <a:pos x="5" y="206"/>
              </a:cxn>
              <a:cxn ang="0">
                <a:pos x="0" y="215"/>
              </a:cxn>
              <a:cxn ang="0">
                <a:pos x="0" y="237"/>
              </a:cxn>
              <a:cxn ang="0">
                <a:pos x="9" y="243"/>
              </a:cxn>
              <a:cxn ang="0">
                <a:pos x="262" y="281"/>
              </a:cxn>
              <a:cxn ang="0">
                <a:pos x="275" y="275"/>
              </a:cxn>
              <a:cxn ang="0">
                <a:pos x="281" y="18"/>
              </a:cxn>
              <a:cxn ang="0">
                <a:pos x="275" y="5"/>
              </a:cxn>
              <a:cxn ang="0">
                <a:pos x="262" y="0"/>
              </a:cxn>
              <a:cxn ang="0">
                <a:pos x="56" y="243"/>
              </a:cxn>
              <a:cxn ang="0">
                <a:pos x="69" y="243"/>
              </a:cxn>
              <a:cxn ang="0">
                <a:pos x="74" y="234"/>
              </a:cxn>
              <a:cxn ang="0">
                <a:pos x="74" y="212"/>
              </a:cxn>
              <a:cxn ang="0">
                <a:pos x="65" y="206"/>
              </a:cxn>
              <a:cxn ang="0">
                <a:pos x="65" y="186"/>
              </a:cxn>
              <a:cxn ang="0">
                <a:pos x="72" y="185"/>
              </a:cxn>
              <a:cxn ang="0">
                <a:pos x="74" y="159"/>
              </a:cxn>
              <a:cxn ang="0">
                <a:pos x="72" y="152"/>
              </a:cxn>
              <a:cxn ang="0">
                <a:pos x="56" y="150"/>
              </a:cxn>
              <a:cxn ang="0">
                <a:pos x="65" y="130"/>
              </a:cxn>
              <a:cxn ang="0">
                <a:pos x="74" y="125"/>
              </a:cxn>
              <a:cxn ang="0">
                <a:pos x="74" y="103"/>
              </a:cxn>
              <a:cxn ang="0">
                <a:pos x="69" y="94"/>
              </a:cxn>
              <a:cxn ang="0">
                <a:pos x="56" y="74"/>
              </a:cxn>
              <a:cxn ang="0">
                <a:pos x="69" y="74"/>
              </a:cxn>
              <a:cxn ang="0">
                <a:pos x="74" y="65"/>
              </a:cxn>
              <a:cxn ang="0">
                <a:pos x="74" y="41"/>
              </a:cxn>
              <a:cxn ang="0">
                <a:pos x="65" y="38"/>
              </a:cxn>
              <a:cxn ang="0">
                <a:pos x="92" y="18"/>
              </a:cxn>
            </a:cxnLst>
            <a:rect l="0" t="0" r="r" b="b"/>
            <a:pathLst>
              <a:path w="281" h="281">
                <a:moveTo>
                  <a:pt x="262" y="0"/>
                </a:moveTo>
                <a:lnTo>
                  <a:pt x="36" y="0"/>
                </a:lnTo>
                <a:lnTo>
                  <a:pt x="36" y="38"/>
                </a:lnTo>
                <a:lnTo>
                  <a:pt x="9" y="38"/>
                </a:lnTo>
                <a:lnTo>
                  <a:pt x="9" y="38"/>
                </a:lnTo>
                <a:lnTo>
                  <a:pt x="5" y="38"/>
                </a:lnTo>
                <a:lnTo>
                  <a:pt x="1" y="40"/>
                </a:lnTo>
                <a:lnTo>
                  <a:pt x="0" y="41"/>
                </a:lnTo>
                <a:lnTo>
                  <a:pt x="0" y="45"/>
                </a:lnTo>
                <a:lnTo>
                  <a:pt x="0" y="65"/>
                </a:lnTo>
                <a:lnTo>
                  <a:pt x="0" y="65"/>
                </a:lnTo>
                <a:lnTo>
                  <a:pt x="0" y="69"/>
                </a:lnTo>
                <a:lnTo>
                  <a:pt x="1" y="72"/>
                </a:lnTo>
                <a:lnTo>
                  <a:pt x="5" y="74"/>
                </a:lnTo>
                <a:lnTo>
                  <a:pt x="9" y="74"/>
                </a:lnTo>
                <a:lnTo>
                  <a:pt x="36" y="74"/>
                </a:lnTo>
                <a:lnTo>
                  <a:pt x="36" y="94"/>
                </a:lnTo>
                <a:lnTo>
                  <a:pt x="9" y="94"/>
                </a:lnTo>
                <a:lnTo>
                  <a:pt x="9" y="94"/>
                </a:lnTo>
                <a:lnTo>
                  <a:pt x="5" y="94"/>
                </a:lnTo>
                <a:lnTo>
                  <a:pt x="1" y="96"/>
                </a:lnTo>
                <a:lnTo>
                  <a:pt x="0" y="99"/>
                </a:lnTo>
                <a:lnTo>
                  <a:pt x="0" y="103"/>
                </a:lnTo>
                <a:lnTo>
                  <a:pt x="0" y="121"/>
                </a:lnTo>
                <a:lnTo>
                  <a:pt x="0" y="121"/>
                </a:lnTo>
                <a:lnTo>
                  <a:pt x="0" y="125"/>
                </a:lnTo>
                <a:lnTo>
                  <a:pt x="1" y="128"/>
                </a:lnTo>
                <a:lnTo>
                  <a:pt x="5" y="130"/>
                </a:lnTo>
                <a:lnTo>
                  <a:pt x="9" y="130"/>
                </a:lnTo>
                <a:lnTo>
                  <a:pt x="36" y="130"/>
                </a:lnTo>
                <a:lnTo>
                  <a:pt x="36" y="150"/>
                </a:lnTo>
                <a:lnTo>
                  <a:pt x="9" y="150"/>
                </a:lnTo>
                <a:lnTo>
                  <a:pt x="9" y="150"/>
                </a:lnTo>
                <a:lnTo>
                  <a:pt x="5" y="150"/>
                </a:lnTo>
                <a:lnTo>
                  <a:pt x="1" y="152"/>
                </a:lnTo>
                <a:lnTo>
                  <a:pt x="0" y="156"/>
                </a:lnTo>
                <a:lnTo>
                  <a:pt x="0" y="159"/>
                </a:lnTo>
                <a:lnTo>
                  <a:pt x="0" y="177"/>
                </a:lnTo>
                <a:lnTo>
                  <a:pt x="0" y="177"/>
                </a:lnTo>
                <a:lnTo>
                  <a:pt x="0" y="181"/>
                </a:lnTo>
                <a:lnTo>
                  <a:pt x="1" y="185"/>
                </a:lnTo>
                <a:lnTo>
                  <a:pt x="5" y="186"/>
                </a:lnTo>
                <a:lnTo>
                  <a:pt x="9" y="186"/>
                </a:lnTo>
                <a:lnTo>
                  <a:pt x="36" y="186"/>
                </a:lnTo>
                <a:lnTo>
                  <a:pt x="36" y="206"/>
                </a:lnTo>
                <a:lnTo>
                  <a:pt x="9" y="206"/>
                </a:lnTo>
                <a:lnTo>
                  <a:pt x="9" y="206"/>
                </a:lnTo>
                <a:lnTo>
                  <a:pt x="5" y="206"/>
                </a:lnTo>
                <a:lnTo>
                  <a:pt x="1" y="208"/>
                </a:lnTo>
                <a:lnTo>
                  <a:pt x="0" y="212"/>
                </a:lnTo>
                <a:lnTo>
                  <a:pt x="0" y="215"/>
                </a:lnTo>
                <a:lnTo>
                  <a:pt x="0" y="234"/>
                </a:lnTo>
                <a:lnTo>
                  <a:pt x="0" y="234"/>
                </a:lnTo>
                <a:lnTo>
                  <a:pt x="0" y="237"/>
                </a:lnTo>
                <a:lnTo>
                  <a:pt x="1" y="241"/>
                </a:lnTo>
                <a:lnTo>
                  <a:pt x="5" y="243"/>
                </a:lnTo>
                <a:lnTo>
                  <a:pt x="9" y="243"/>
                </a:lnTo>
                <a:lnTo>
                  <a:pt x="36" y="243"/>
                </a:lnTo>
                <a:lnTo>
                  <a:pt x="36" y="281"/>
                </a:lnTo>
                <a:lnTo>
                  <a:pt x="262" y="281"/>
                </a:lnTo>
                <a:lnTo>
                  <a:pt x="262" y="281"/>
                </a:lnTo>
                <a:lnTo>
                  <a:pt x="270" y="279"/>
                </a:lnTo>
                <a:lnTo>
                  <a:pt x="275" y="275"/>
                </a:lnTo>
                <a:lnTo>
                  <a:pt x="279" y="270"/>
                </a:lnTo>
                <a:lnTo>
                  <a:pt x="281" y="261"/>
                </a:lnTo>
                <a:lnTo>
                  <a:pt x="281" y="18"/>
                </a:lnTo>
                <a:lnTo>
                  <a:pt x="281" y="18"/>
                </a:lnTo>
                <a:lnTo>
                  <a:pt x="279" y="11"/>
                </a:lnTo>
                <a:lnTo>
                  <a:pt x="275" y="5"/>
                </a:lnTo>
                <a:lnTo>
                  <a:pt x="270" y="1"/>
                </a:lnTo>
                <a:lnTo>
                  <a:pt x="262" y="0"/>
                </a:lnTo>
                <a:lnTo>
                  <a:pt x="262" y="0"/>
                </a:lnTo>
                <a:close/>
                <a:moveTo>
                  <a:pt x="92" y="263"/>
                </a:moveTo>
                <a:lnTo>
                  <a:pt x="56" y="263"/>
                </a:lnTo>
                <a:lnTo>
                  <a:pt x="56" y="243"/>
                </a:lnTo>
                <a:lnTo>
                  <a:pt x="65" y="243"/>
                </a:lnTo>
                <a:lnTo>
                  <a:pt x="65" y="243"/>
                </a:lnTo>
                <a:lnTo>
                  <a:pt x="69" y="243"/>
                </a:lnTo>
                <a:lnTo>
                  <a:pt x="72" y="241"/>
                </a:lnTo>
                <a:lnTo>
                  <a:pt x="74" y="237"/>
                </a:lnTo>
                <a:lnTo>
                  <a:pt x="74" y="234"/>
                </a:lnTo>
                <a:lnTo>
                  <a:pt x="74" y="215"/>
                </a:lnTo>
                <a:lnTo>
                  <a:pt x="74" y="215"/>
                </a:lnTo>
                <a:lnTo>
                  <a:pt x="74" y="212"/>
                </a:lnTo>
                <a:lnTo>
                  <a:pt x="72" y="208"/>
                </a:lnTo>
                <a:lnTo>
                  <a:pt x="69" y="206"/>
                </a:lnTo>
                <a:lnTo>
                  <a:pt x="65" y="206"/>
                </a:lnTo>
                <a:lnTo>
                  <a:pt x="56" y="206"/>
                </a:lnTo>
                <a:lnTo>
                  <a:pt x="56" y="186"/>
                </a:lnTo>
                <a:lnTo>
                  <a:pt x="65" y="186"/>
                </a:lnTo>
                <a:lnTo>
                  <a:pt x="65" y="186"/>
                </a:lnTo>
                <a:lnTo>
                  <a:pt x="69" y="186"/>
                </a:lnTo>
                <a:lnTo>
                  <a:pt x="72" y="185"/>
                </a:lnTo>
                <a:lnTo>
                  <a:pt x="74" y="181"/>
                </a:lnTo>
                <a:lnTo>
                  <a:pt x="74" y="177"/>
                </a:lnTo>
                <a:lnTo>
                  <a:pt x="74" y="159"/>
                </a:lnTo>
                <a:lnTo>
                  <a:pt x="74" y="159"/>
                </a:lnTo>
                <a:lnTo>
                  <a:pt x="74" y="156"/>
                </a:lnTo>
                <a:lnTo>
                  <a:pt x="72" y="152"/>
                </a:lnTo>
                <a:lnTo>
                  <a:pt x="69" y="150"/>
                </a:lnTo>
                <a:lnTo>
                  <a:pt x="65" y="150"/>
                </a:lnTo>
                <a:lnTo>
                  <a:pt x="56" y="150"/>
                </a:lnTo>
                <a:lnTo>
                  <a:pt x="56" y="130"/>
                </a:lnTo>
                <a:lnTo>
                  <a:pt x="65" y="130"/>
                </a:lnTo>
                <a:lnTo>
                  <a:pt x="65" y="130"/>
                </a:lnTo>
                <a:lnTo>
                  <a:pt x="69" y="130"/>
                </a:lnTo>
                <a:lnTo>
                  <a:pt x="72" y="128"/>
                </a:lnTo>
                <a:lnTo>
                  <a:pt x="74" y="125"/>
                </a:lnTo>
                <a:lnTo>
                  <a:pt x="74" y="121"/>
                </a:lnTo>
                <a:lnTo>
                  <a:pt x="74" y="103"/>
                </a:lnTo>
                <a:lnTo>
                  <a:pt x="74" y="103"/>
                </a:lnTo>
                <a:lnTo>
                  <a:pt x="74" y="99"/>
                </a:lnTo>
                <a:lnTo>
                  <a:pt x="72" y="96"/>
                </a:lnTo>
                <a:lnTo>
                  <a:pt x="69" y="94"/>
                </a:lnTo>
                <a:lnTo>
                  <a:pt x="65" y="94"/>
                </a:lnTo>
                <a:lnTo>
                  <a:pt x="56" y="94"/>
                </a:lnTo>
                <a:lnTo>
                  <a:pt x="56" y="74"/>
                </a:lnTo>
                <a:lnTo>
                  <a:pt x="65" y="74"/>
                </a:lnTo>
                <a:lnTo>
                  <a:pt x="65" y="74"/>
                </a:lnTo>
                <a:lnTo>
                  <a:pt x="69" y="74"/>
                </a:lnTo>
                <a:lnTo>
                  <a:pt x="72" y="72"/>
                </a:lnTo>
                <a:lnTo>
                  <a:pt x="74" y="69"/>
                </a:lnTo>
                <a:lnTo>
                  <a:pt x="74" y="65"/>
                </a:lnTo>
                <a:lnTo>
                  <a:pt x="74" y="45"/>
                </a:lnTo>
                <a:lnTo>
                  <a:pt x="74" y="45"/>
                </a:lnTo>
                <a:lnTo>
                  <a:pt x="74" y="41"/>
                </a:lnTo>
                <a:lnTo>
                  <a:pt x="72" y="40"/>
                </a:lnTo>
                <a:lnTo>
                  <a:pt x="69" y="38"/>
                </a:lnTo>
                <a:lnTo>
                  <a:pt x="65" y="38"/>
                </a:lnTo>
                <a:lnTo>
                  <a:pt x="56" y="38"/>
                </a:lnTo>
                <a:lnTo>
                  <a:pt x="56" y="18"/>
                </a:lnTo>
                <a:lnTo>
                  <a:pt x="92" y="18"/>
                </a:lnTo>
                <a:lnTo>
                  <a:pt x="92" y="263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85E0FF"/>
              </a:solidFill>
            </a:endParaRPr>
          </a:p>
        </p:txBody>
      </p:sp>
      <p:sp>
        <p:nvSpPr>
          <p:cNvPr id="8" name="原创设计师QQ69613753    _5"/>
          <p:cNvSpPr/>
          <p:nvPr/>
        </p:nvSpPr>
        <p:spPr>
          <a:xfrm>
            <a:off x="5919318" y="3332128"/>
            <a:ext cx="360019" cy="351879"/>
          </a:xfrm>
          <a:custGeom>
            <a:avLst/>
            <a:gdLst>
              <a:gd name="connsiteX0" fmla="*/ 286576 w 742282"/>
              <a:gd name="connsiteY0" fmla="*/ 501627 h 725499"/>
              <a:gd name="connsiteX1" fmla="*/ 282247 w 742282"/>
              <a:gd name="connsiteY1" fmla="*/ 515157 h 725499"/>
              <a:gd name="connsiteX2" fmla="*/ 294167 w 742282"/>
              <a:gd name="connsiteY2" fmla="*/ 506746 h 725499"/>
              <a:gd name="connsiteX3" fmla="*/ 455733 w 742282"/>
              <a:gd name="connsiteY3" fmla="*/ 499003 h 725499"/>
              <a:gd name="connsiteX4" fmla="*/ 449076 w 742282"/>
              <a:gd name="connsiteY4" fmla="*/ 503491 h 725499"/>
              <a:gd name="connsiteX5" fmla="*/ 459430 w 742282"/>
              <a:gd name="connsiteY5" fmla="*/ 510942 h 725499"/>
              <a:gd name="connsiteX6" fmla="*/ 506731 w 742282"/>
              <a:gd name="connsiteY6" fmla="*/ 349716 h 725499"/>
              <a:gd name="connsiteX7" fmla="*/ 506756 w 742282"/>
              <a:gd name="connsiteY7" fmla="*/ 349838 h 725499"/>
              <a:gd name="connsiteX8" fmla="*/ 506919 w 742282"/>
              <a:gd name="connsiteY8" fmla="*/ 349718 h 725499"/>
              <a:gd name="connsiteX9" fmla="*/ 364475 w 742282"/>
              <a:gd name="connsiteY9" fmla="*/ 0 h 725499"/>
              <a:gd name="connsiteX10" fmla="*/ 373993 w 742282"/>
              <a:gd name="connsiteY10" fmla="*/ 257 h 725499"/>
              <a:gd name="connsiteX11" fmla="*/ 383512 w 742282"/>
              <a:gd name="connsiteY11" fmla="*/ 89 h 725499"/>
              <a:gd name="connsiteX12" fmla="*/ 437298 w 742282"/>
              <a:gd name="connsiteY12" fmla="*/ 42417 h 725499"/>
              <a:gd name="connsiteX13" fmla="*/ 497786 w 742282"/>
              <a:gd name="connsiteY13" fmla="*/ 225750 h 725499"/>
              <a:gd name="connsiteX14" fmla="*/ 678299 w 742282"/>
              <a:gd name="connsiteY14" fmla="*/ 228243 h 725499"/>
              <a:gd name="connsiteX15" fmla="*/ 734821 w 742282"/>
              <a:gd name="connsiteY15" fmla="*/ 266842 h 725499"/>
              <a:gd name="connsiteX16" fmla="*/ 737517 w 742282"/>
              <a:gd name="connsiteY16" fmla="*/ 275973 h 725499"/>
              <a:gd name="connsiteX17" fmla="*/ 740619 w 742282"/>
              <a:gd name="connsiteY17" fmla="*/ 284975 h 725499"/>
              <a:gd name="connsiteX18" fmla="*/ 716983 w 742282"/>
              <a:gd name="connsiteY18" fmla="*/ 349208 h 725499"/>
              <a:gd name="connsiteX19" fmla="*/ 571925 w 742282"/>
              <a:gd name="connsiteY19" fmla="*/ 455606 h 725499"/>
              <a:gd name="connsiteX20" fmla="*/ 627920 w 742282"/>
              <a:gd name="connsiteY20" fmla="*/ 636396 h 725499"/>
              <a:gd name="connsiteX21" fmla="*/ 608676 w 742282"/>
              <a:gd name="connsiteY21" fmla="*/ 702079 h 725499"/>
              <a:gd name="connsiteX22" fmla="*/ 600825 w 742282"/>
              <a:gd name="connsiteY22" fmla="*/ 707466 h 725499"/>
              <a:gd name="connsiteX23" fmla="*/ 593222 w 742282"/>
              <a:gd name="connsiteY23" fmla="*/ 713198 h 725499"/>
              <a:gd name="connsiteX24" fmla="*/ 524828 w 742282"/>
              <a:gd name="connsiteY24" fmla="*/ 710568 h 725499"/>
              <a:gd name="connsiteX25" fmla="*/ 373960 w 742282"/>
              <a:gd name="connsiteY25" fmla="*/ 601996 h 725499"/>
              <a:gd name="connsiteX26" fmla="*/ 214999 w 742282"/>
              <a:gd name="connsiteY26" fmla="*/ 714168 h 725499"/>
              <a:gd name="connsiteX27" fmla="*/ 146584 w 742282"/>
              <a:gd name="connsiteY27" fmla="*/ 716163 h 725499"/>
              <a:gd name="connsiteX28" fmla="*/ 139035 w 742282"/>
              <a:gd name="connsiteY28" fmla="*/ 710361 h 725499"/>
              <a:gd name="connsiteX29" fmla="*/ 131234 w 742282"/>
              <a:gd name="connsiteY29" fmla="*/ 704902 h 725499"/>
              <a:gd name="connsiteX30" fmla="*/ 112601 w 742282"/>
              <a:gd name="connsiteY30" fmla="*/ 639042 h 725499"/>
              <a:gd name="connsiteX31" fmla="*/ 169534 w 742282"/>
              <a:gd name="connsiteY31" fmla="*/ 461082 h 725499"/>
              <a:gd name="connsiteX32" fmla="*/ 24837 w 742282"/>
              <a:gd name="connsiteY32" fmla="*/ 352870 h 725499"/>
              <a:gd name="connsiteX33" fmla="*/ 1798 w 742282"/>
              <a:gd name="connsiteY33" fmla="*/ 288420 h 725499"/>
              <a:gd name="connsiteX34" fmla="*/ 4984 w 742282"/>
              <a:gd name="connsiteY34" fmla="*/ 279448 h 725499"/>
              <a:gd name="connsiteX35" fmla="*/ 7765 w 742282"/>
              <a:gd name="connsiteY35" fmla="*/ 270342 h 725499"/>
              <a:gd name="connsiteX36" fmla="*/ 64643 w 742282"/>
              <a:gd name="connsiteY36" fmla="*/ 232269 h 725499"/>
              <a:gd name="connsiteX37" fmla="*/ 245779 w 742282"/>
              <a:gd name="connsiteY37" fmla="*/ 231448 h 725499"/>
              <a:gd name="connsiteX38" fmla="*/ 310299 w 742282"/>
              <a:gd name="connsiteY38" fmla="*/ 41828 h 725499"/>
              <a:gd name="connsiteX39" fmla="*/ 364475 w 742282"/>
              <a:gd name="connsiteY39" fmla="*/ 0 h 72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42282" h="725499">
                <a:moveTo>
                  <a:pt x="286576" y="501627"/>
                </a:moveTo>
                <a:lnTo>
                  <a:pt x="282247" y="515157"/>
                </a:lnTo>
                <a:lnTo>
                  <a:pt x="294167" y="506746"/>
                </a:lnTo>
                <a:close/>
                <a:moveTo>
                  <a:pt x="455733" y="499003"/>
                </a:moveTo>
                <a:lnTo>
                  <a:pt x="449076" y="503491"/>
                </a:lnTo>
                <a:lnTo>
                  <a:pt x="459430" y="510942"/>
                </a:lnTo>
                <a:close/>
                <a:moveTo>
                  <a:pt x="506731" y="349716"/>
                </a:moveTo>
                <a:lnTo>
                  <a:pt x="506756" y="349838"/>
                </a:lnTo>
                <a:lnTo>
                  <a:pt x="506919" y="349718"/>
                </a:lnTo>
                <a:close/>
                <a:moveTo>
                  <a:pt x="364475" y="0"/>
                </a:moveTo>
                <a:lnTo>
                  <a:pt x="373993" y="257"/>
                </a:lnTo>
                <a:lnTo>
                  <a:pt x="383512" y="89"/>
                </a:lnTo>
                <a:cubicBezTo>
                  <a:pt x="407561" y="2052"/>
                  <a:pt x="429263" y="18063"/>
                  <a:pt x="437298" y="42417"/>
                </a:cubicBezTo>
                <a:lnTo>
                  <a:pt x="497786" y="225750"/>
                </a:lnTo>
                <a:lnTo>
                  <a:pt x="678299" y="228243"/>
                </a:lnTo>
                <a:cubicBezTo>
                  <a:pt x="703942" y="228597"/>
                  <a:pt x="725729" y="244492"/>
                  <a:pt x="734821" y="266842"/>
                </a:cubicBezTo>
                <a:lnTo>
                  <a:pt x="737517" y="275973"/>
                </a:lnTo>
                <a:lnTo>
                  <a:pt x="740619" y="284975"/>
                </a:lnTo>
                <a:cubicBezTo>
                  <a:pt x="746183" y="308453"/>
                  <a:pt x="737663" y="334040"/>
                  <a:pt x="716983" y="349208"/>
                </a:cubicBezTo>
                <a:lnTo>
                  <a:pt x="571925" y="455606"/>
                </a:lnTo>
                <a:lnTo>
                  <a:pt x="627920" y="636396"/>
                </a:lnTo>
                <a:cubicBezTo>
                  <a:pt x="635507" y="660894"/>
                  <a:pt x="627122" y="686526"/>
                  <a:pt x="608676" y="702079"/>
                </a:cubicBezTo>
                <a:lnTo>
                  <a:pt x="600825" y="707466"/>
                </a:lnTo>
                <a:lnTo>
                  <a:pt x="593222" y="713198"/>
                </a:lnTo>
                <a:cubicBezTo>
                  <a:pt x="572613" y="725745"/>
                  <a:pt x="545645" y="725548"/>
                  <a:pt x="524828" y="710568"/>
                </a:cubicBezTo>
                <a:lnTo>
                  <a:pt x="373960" y="601996"/>
                </a:lnTo>
                <a:lnTo>
                  <a:pt x="214999" y="714168"/>
                </a:lnTo>
                <a:cubicBezTo>
                  <a:pt x="194045" y="728954"/>
                  <a:pt x="167076" y="728900"/>
                  <a:pt x="146584" y="716163"/>
                </a:cubicBezTo>
                <a:lnTo>
                  <a:pt x="139035" y="710361"/>
                </a:lnTo>
                <a:lnTo>
                  <a:pt x="131234" y="704902"/>
                </a:lnTo>
                <a:cubicBezTo>
                  <a:pt x="112933" y="689178"/>
                  <a:pt x="104786" y="663469"/>
                  <a:pt x="112601" y="639042"/>
                </a:cubicBezTo>
                <a:lnTo>
                  <a:pt x="169534" y="461082"/>
                </a:lnTo>
                <a:lnTo>
                  <a:pt x="24837" y="352870"/>
                </a:lnTo>
                <a:cubicBezTo>
                  <a:pt x="4299" y="337511"/>
                  <a:pt x="-3983" y="311845"/>
                  <a:pt x="1798" y="288420"/>
                </a:cubicBezTo>
                <a:lnTo>
                  <a:pt x="4984" y="279448"/>
                </a:lnTo>
                <a:lnTo>
                  <a:pt x="7765" y="270342"/>
                </a:lnTo>
                <a:cubicBezTo>
                  <a:pt x="17064" y="248077"/>
                  <a:pt x="38997" y="232385"/>
                  <a:pt x="64643" y="232269"/>
                </a:cubicBezTo>
                <a:lnTo>
                  <a:pt x="245779" y="231448"/>
                </a:lnTo>
                <a:lnTo>
                  <a:pt x="310299" y="41828"/>
                </a:lnTo>
                <a:cubicBezTo>
                  <a:pt x="318560" y="17549"/>
                  <a:pt x="340410" y="1740"/>
                  <a:pt x="364475" y="0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85E0FF"/>
              </a:solidFill>
            </a:endParaRPr>
          </a:p>
        </p:txBody>
      </p:sp>
      <p:sp>
        <p:nvSpPr>
          <p:cNvPr id="9" name="原创设计师QQ69613753    _6"/>
          <p:cNvSpPr>
            <a:spLocks noEditPoints="1"/>
          </p:cNvSpPr>
          <p:nvPr/>
        </p:nvSpPr>
        <p:spPr bwMode="auto">
          <a:xfrm>
            <a:off x="5905127" y="4696241"/>
            <a:ext cx="388194" cy="317417"/>
          </a:xfrm>
          <a:custGeom>
            <a:avLst/>
            <a:gdLst/>
            <a:ahLst/>
            <a:cxnLst>
              <a:cxn ang="0">
                <a:pos x="254" y="0"/>
              </a:cxn>
              <a:cxn ang="0">
                <a:pos x="239" y="2"/>
              </a:cxn>
              <a:cxn ang="0">
                <a:pos x="210" y="15"/>
              </a:cxn>
              <a:cxn ang="0">
                <a:pos x="74" y="149"/>
              </a:cxn>
              <a:cxn ang="0">
                <a:pos x="69" y="154"/>
              </a:cxn>
              <a:cxn ang="0">
                <a:pos x="65" y="165"/>
              </a:cxn>
              <a:cxn ang="0">
                <a:pos x="65" y="178"/>
              </a:cxn>
              <a:cxn ang="0">
                <a:pos x="69" y="189"/>
              </a:cxn>
              <a:cxn ang="0">
                <a:pos x="167" y="288"/>
              </a:cxn>
              <a:cxn ang="0">
                <a:pos x="172" y="292"/>
              </a:cxn>
              <a:cxn ang="0">
                <a:pos x="183" y="297"/>
              </a:cxn>
              <a:cxn ang="0">
                <a:pos x="196" y="297"/>
              </a:cxn>
              <a:cxn ang="0">
                <a:pos x="208" y="292"/>
              </a:cxn>
              <a:cxn ang="0">
                <a:pos x="339" y="162"/>
              </a:cxn>
              <a:cxn ang="0">
                <a:pos x="348" y="151"/>
              </a:cxn>
              <a:cxn ang="0">
                <a:pos x="359" y="122"/>
              </a:cxn>
              <a:cxn ang="0">
                <a:pos x="361" y="33"/>
              </a:cxn>
              <a:cxn ang="0">
                <a:pos x="361" y="26"/>
              </a:cxn>
              <a:cxn ang="0">
                <a:pos x="355" y="15"/>
              </a:cxn>
              <a:cxn ang="0">
                <a:pos x="346" y="6"/>
              </a:cxn>
              <a:cxn ang="0">
                <a:pos x="335" y="2"/>
              </a:cxn>
              <a:cxn ang="0">
                <a:pos x="330" y="0"/>
              </a:cxn>
              <a:cxn ang="0">
                <a:pos x="286" y="107"/>
              </a:cxn>
              <a:cxn ang="0">
                <a:pos x="274" y="105"/>
              </a:cxn>
              <a:cxn ang="0">
                <a:pos x="263" y="98"/>
              </a:cxn>
              <a:cxn ang="0">
                <a:pos x="257" y="87"/>
              </a:cxn>
              <a:cxn ang="0">
                <a:pos x="254" y="74"/>
              </a:cxn>
              <a:cxn ang="0">
                <a:pos x="256" y="69"/>
              </a:cxn>
              <a:cxn ang="0">
                <a:pos x="259" y="58"/>
              </a:cxn>
              <a:cxn ang="0">
                <a:pos x="268" y="49"/>
              </a:cxn>
              <a:cxn ang="0">
                <a:pos x="279" y="44"/>
              </a:cxn>
              <a:cxn ang="0">
                <a:pos x="286" y="44"/>
              </a:cxn>
              <a:cxn ang="0">
                <a:pos x="299" y="45"/>
              </a:cxn>
              <a:cxn ang="0">
                <a:pos x="308" y="53"/>
              </a:cxn>
              <a:cxn ang="0">
                <a:pos x="315" y="64"/>
              </a:cxn>
              <a:cxn ang="0">
                <a:pos x="319" y="74"/>
              </a:cxn>
              <a:cxn ang="0">
                <a:pos x="317" y="82"/>
              </a:cxn>
              <a:cxn ang="0">
                <a:pos x="314" y="93"/>
              </a:cxn>
              <a:cxn ang="0">
                <a:pos x="304" y="102"/>
              </a:cxn>
              <a:cxn ang="0">
                <a:pos x="292" y="107"/>
              </a:cxn>
              <a:cxn ang="0">
                <a:pos x="286" y="107"/>
              </a:cxn>
              <a:cxn ang="0">
                <a:pos x="141" y="294"/>
              </a:cxn>
              <a:cxn ang="0">
                <a:pos x="130" y="297"/>
              </a:cxn>
              <a:cxn ang="0">
                <a:pos x="112" y="294"/>
              </a:cxn>
              <a:cxn ang="0">
                <a:pos x="9" y="194"/>
              </a:cxn>
              <a:cxn ang="0">
                <a:pos x="5" y="189"/>
              </a:cxn>
              <a:cxn ang="0">
                <a:pos x="0" y="178"/>
              </a:cxn>
              <a:cxn ang="0">
                <a:pos x="0" y="165"/>
              </a:cxn>
              <a:cxn ang="0">
                <a:pos x="5" y="154"/>
              </a:cxn>
              <a:cxn ang="0">
                <a:pos x="136" y="24"/>
              </a:cxn>
              <a:cxn ang="0">
                <a:pos x="147" y="15"/>
              </a:cxn>
              <a:cxn ang="0">
                <a:pos x="176" y="2"/>
              </a:cxn>
              <a:cxn ang="0">
                <a:pos x="27" y="163"/>
              </a:cxn>
              <a:cxn ang="0">
                <a:pos x="23" y="167"/>
              </a:cxn>
              <a:cxn ang="0">
                <a:pos x="23" y="176"/>
              </a:cxn>
              <a:cxn ang="0">
                <a:pos x="27" y="180"/>
              </a:cxn>
            </a:cxnLst>
            <a:rect l="0" t="0" r="r" b="b"/>
            <a:pathLst>
              <a:path w="361" h="297">
                <a:moveTo>
                  <a:pt x="330" y="0"/>
                </a:moveTo>
                <a:lnTo>
                  <a:pt x="254" y="0"/>
                </a:lnTo>
                <a:lnTo>
                  <a:pt x="254" y="0"/>
                </a:lnTo>
                <a:lnTo>
                  <a:pt x="239" y="2"/>
                </a:lnTo>
                <a:lnTo>
                  <a:pt x="225" y="7"/>
                </a:lnTo>
                <a:lnTo>
                  <a:pt x="210" y="15"/>
                </a:lnTo>
                <a:lnTo>
                  <a:pt x="199" y="24"/>
                </a:lnTo>
                <a:lnTo>
                  <a:pt x="74" y="149"/>
                </a:lnTo>
                <a:lnTo>
                  <a:pt x="74" y="149"/>
                </a:lnTo>
                <a:lnTo>
                  <a:pt x="69" y="154"/>
                </a:lnTo>
                <a:lnTo>
                  <a:pt x="67" y="160"/>
                </a:lnTo>
                <a:lnTo>
                  <a:pt x="65" y="165"/>
                </a:lnTo>
                <a:lnTo>
                  <a:pt x="63" y="172"/>
                </a:lnTo>
                <a:lnTo>
                  <a:pt x="65" y="178"/>
                </a:lnTo>
                <a:lnTo>
                  <a:pt x="67" y="183"/>
                </a:lnTo>
                <a:lnTo>
                  <a:pt x="69" y="189"/>
                </a:lnTo>
                <a:lnTo>
                  <a:pt x="74" y="194"/>
                </a:lnTo>
                <a:lnTo>
                  <a:pt x="167" y="288"/>
                </a:lnTo>
                <a:lnTo>
                  <a:pt x="167" y="288"/>
                </a:lnTo>
                <a:lnTo>
                  <a:pt x="172" y="292"/>
                </a:lnTo>
                <a:lnTo>
                  <a:pt x="178" y="296"/>
                </a:lnTo>
                <a:lnTo>
                  <a:pt x="183" y="297"/>
                </a:lnTo>
                <a:lnTo>
                  <a:pt x="190" y="297"/>
                </a:lnTo>
                <a:lnTo>
                  <a:pt x="196" y="297"/>
                </a:lnTo>
                <a:lnTo>
                  <a:pt x="201" y="296"/>
                </a:lnTo>
                <a:lnTo>
                  <a:pt x="208" y="292"/>
                </a:lnTo>
                <a:lnTo>
                  <a:pt x="212" y="288"/>
                </a:lnTo>
                <a:lnTo>
                  <a:pt x="339" y="162"/>
                </a:lnTo>
                <a:lnTo>
                  <a:pt x="339" y="162"/>
                </a:lnTo>
                <a:lnTo>
                  <a:pt x="348" y="151"/>
                </a:lnTo>
                <a:lnTo>
                  <a:pt x="355" y="136"/>
                </a:lnTo>
                <a:lnTo>
                  <a:pt x="359" y="122"/>
                </a:lnTo>
                <a:lnTo>
                  <a:pt x="361" y="107"/>
                </a:lnTo>
                <a:lnTo>
                  <a:pt x="361" y="33"/>
                </a:lnTo>
                <a:lnTo>
                  <a:pt x="361" y="33"/>
                </a:lnTo>
                <a:lnTo>
                  <a:pt x="361" y="26"/>
                </a:lnTo>
                <a:lnTo>
                  <a:pt x="359" y="20"/>
                </a:lnTo>
                <a:lnTo>
                  <a:pt x="355" y="15"/>
                </a:lnTo>
                <a:lnTo>
                  <a:pt x="352" y="9"/>
                </a:lnTo>
                <a:lnTo>
                  <a:pt x="346" y="6"/>
                </a:lnTo>
                <a:lnTo>
                  <a:pt x="341" y="4"/>
                </a:lnTo>
                <a:lnTo>
                  <a:pt x="335" y="2"/>
                </a:lnTo>
                <a:lnTo>
                  <a:pt x="330" y="0"/>
                </a:lnTo>
                <a:lnTo>
                  <a:pt x="330" y="0"/>
                </a:lnTo>
                <a:close/>
                <a:moveTo>
                  <a:pt x="286" y="107"/>
                </a:moveTo>
                <a:lnTo>
                  <a:pt x="286" y="107"/>
                </a:lnTo>
                <a:lnTo>
                  <a:pt x="279" y="107"/>
                </a:lnTo>
                <a:lnTo>
                  <a:pt x="274" y="105"/>
                </a:lnTo>
                <a:lnTo>
                  <a:pt x="268" y="102"/>
                </a:lnTo>
                <a:lnTo>
                  <a:pt x="263" y="98"/>
                </a:lnTo>
                <a:lnTo>
                  <a:pt x="259" y="93"/>
                </a:lnTo>
                <a:lnTo>
                  <a:pt x="257" y="87"/>
                </a:lnTo>
                <a:lnTo>
                  <a:pt x="256" y="82"/>
                </a:lnTo>
                <a:lnTo>
                  <a:pt x="254" y="74"/>
                </a:lnTo>
                <a:lnTo>
                  <a:pt x="254" y="74"/>
                </a:lnTo>
                <a:lnTo>
                  <a:pt x="256" y="69"/>
                </a:lnTo>
                <a:lnTo>
                  <a:pt x="257" y="64"/>
                </a:lnTo>
                <a:lnTo>
                  <a:pt x="259" y="58"/>
                </a:lnTo>
                <a:lnTo>
                  <a:pt x="263" y="53"/>
                </a:lnTo>
                <a:lnTo>
                  <a:pt x="268" y="49"/>
                </a:lnTo>
                <a:lnTo>
                  <a:pt x="274" y="45"/>
                </a:lnTo>
                <a:lnTo>
                  <a:pt x="279" y="44"/>
                </a:lnTo>
                <a:lnTo>
                  <a:pt x="286" y="44"/>
                </a:lnTo>
                <a:lnTo>
                  <a:pt x="286" y="44"/>
                </a:lnTo>
                <a:lnTo>
                  <a:pt x="292" y="44"/>
                </a:lnTo>
                <a:lnTo>
                  <a:pt x="299" y="45"/>
                </a:lnTo>
                <a:lnTo>
                  <a:pt x="304" y="49"/>
                </a:lnTo>
                <a:lnTo>
                  <a:pt x="308" y="53"/>
                </a:lnTo>
                <a:lnTo>
                  <a:pt x="314" y="58"/>
                </a:lnTo>
                <a:lnTo>
                  <a:pt x="315" y="64"/>
                </a:lnTo>
                <a:lnTo>
                  <a:pt x="317" y="69"/>
                </a:lnTo>
                <a:lnTo>
                  <a:pt x="319" y="74"/>
                </a:lnTo>
                <a:lnTo>
                  <a:pt x="319" y="74"/>
                </a:lnTo>
                <a:lnTo>
                  <a:pt x="317" y="82"/>
                </a:lnTo>
                <a:lnTo>
                  <a:pt x="315" y="87"/>
                </a:lnTo>
                <a:lnTo>
                  <a:pt x="314" y="93"/>
                </a:lnTo>
                <a:lnTo>
                  <a:pt x="308" y="98"/>
                </a:lnTo>
                <a:lnTo>
                  <a:pt x="304" y="102"/>
                </a:lnTo>
                <a:lnTo>
                  <a:pt x="299" y="105"/>
                </a:lnTo>
                <a:lnTo>
                  <a:pt x="292" y="107"/>
                </a:lnTo>
                <a:lnTo>
                  <a:pt x="286" y="107"/>
                </a:lnTo>
                <a:lnTo>
                  <a:pt x="286" y="107"/>
                </a:lnTo>
                <a:close/>
                <a:moveTo>
                  <a:pt x="27" y="180"/>
                </a:moveTo>
                <a:lnTo>
                  <a:pt x="141" y="294"/>
                </a:lnTo>
                <a:lnTo>
                  <a:pt x="141" y="294"/>
                </a:lnTo>
                <a:lnTo>
                  <a:pt x="130" y="297"/>
                </a:lnTo>
                <a:lnTo>
                  <a:pt x="121" y="297"/>
                </a:lnTo>
                <a:lnTo>
                  <a:pt x="112" y="294"/>
                </a:lnTo>
                <a:lnTo>
                  <a:pt x="103" y="288"/>
                </a:lnTo>
                <a:lnTo>
                  <a:pt x="9" y="194"/>
                </a:lnTo>
                <a:lnTo>
                  <a:pt x="9" y="194"/>
                </a:lnTo>
                <a:lnTo>
                  <a:pt x="5" y="189"/>
                </a:lnTo>
                <a:lnTo>
                  <a:pt x="2" y="183"/>
                </a:lnTo>
                <a:lnTo>
                  <a:pt x="0" y="178"/>
                </a:lnTo>
                <a:lnTo>
                  <a:pt x="0" y="172"/>
                </a:lnTo>
                <a:lnTo>
                  <a:pt x="0" y="165"/>
                </a:lnTo>
                <a:lnTo>
                  <a:pt x="2" y="160"/>
                </a:lnTo>
                <a:lnTo>
                  <a:pt x="5" y="154"/>
                </a:lnTo>
                <a:lnTo>
                  <a:pt x="9" y="149"/>
                </a:lnTo>
                <a:lnTo>
                  <a:pt x="136" y="24"/>
                </a:lnTo>
                <a:lnTo>
                  <a:pt x="136" y="24"/>
                </a:lnTo>
                <a:lnTo>
                  <a:pt x="147" y="15"/>
                </a:lnTo>
                <a:lnTo>
                  <a:pt x="161" y="7"/>
                </a:lnTo>
                <a:lnTo>
                  <a:pt x="176" y="2"/>
                </a:lnTo>
                <a:lnTo>
                  <a:pt x="190" y="0"/>
                </a:lnTo>
                <a:lnTo>
                  <a:pt x="27" y="163"/>
                </a:lnTo>
                <a:lnTo>
                  <a:pt x="27" y="163"/>
                </a:lnTo>
                <a:lnTo>
                  <a:pt x="23" y="167"/>
                </a:lnTo>
                <a:lnTo>
                  <a:pt x="23" y="172"/>
                </a:lnTo>
                <a:lnTo>
                  <a:pt x="23" y="176"/>
                </a:lnTo>
                <a:lnTo>
                  <a:pt x="27" y="180"/>
                </a:lnTo>
                <a:lnTo>
                  <a:pt x="27" y="18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85E0FF"/>
              </a:solidFill>
            </a:endParaRPr>
          </a:p>
        </p:txBody>
      </p:sp>
      <p:sp>
        <p:nvSpPr>
          <p:cNvPr id="16" name="原创设计师QQ69613753    _7"/>
          <p:cNvSpPr/>
          <p:nvPr/>
        </p:nvSpPr>
        <p:spPr>
          <a:xfrm rot="10800000" flipV="1">
            <a:off x="3934499" y="3790484"/>
            <a:ext cx="1152000" cy="0"/>
          </a:xfrm>
          <a:custGeom>
            <a:avLst/>
            <a:gdLst>
              <a:gd name="connsiteX0" fmla="*/ 2867891 w 2867891"/>
              <a:gd name="connsiteY0" fmla="*/ 0 h 457200"/>
              <a:gd name="connsiteX1" fmla="*/ 457200 w 2867891"/>
              <a:gd name="connsiteY1" fmla="*/ 0 h 457200"/>
              <a:gd name="connsiteX2" fmla="*/ 0 w 2867891"/>
              <a:gd name="connsiteY2" fmla="*/ 457200 h 457200"/>
              <a:gd name="connsiteX0" fmla="*/ 3251939 w 3251939"/>
              <a:gd name="connsiteY0" fmla="*/ 0 h 841248"/>
              <a:gd name="connsiteX1" fmla="*/ 841248 w 3251939"/>
              <a:gd name="connsiteY1" fmla="*/ 0 h 841248"/>
              <a:gd name="connsiteX2" fmla="*/ 0 w 3251939"/>
              <a:gd name="connsiteY2" fmla="*/ 841248 h 841248"/>
              <a:gd name="connsiteX0" fmla="*/ 2681784 w 2681784"/>
              <a:gd name="connsiteY0" fmla="*/ 0 h 260335"/>
              <a:gd name="connsiteX1" fmla="*/ 271093 w 2681784"/>
              <a:gd name="connsiteY1" fmla="*/ 0 h 260335"/>
              <a:gd name="connsiteX2" fmla="*/ 0 w 2681784"/>
              <a:gd name="connsiteY2" fmla="*/ 260335 h 260335"/>
              <a:gd name="connsiteX0" fmla="*/ 2410691 w 2410691"/>
              <a:gd name="connsiteY0" fmla="*/ 0 h 0"/>
              <a:gd name="connsiteX1" fmla="*/ 0 w 24106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10691">
                <a:moveTo>
                  <a:pt x="2410691" y="0"/>
                </a:moveTo>
                <a:lnTo>
                  <a:pt x="0" y="0"/>
                </a:lnTo>
              </a:path>
            </a:pathLst>
          </a:custGeom>
          <a:noFill/>
          <a:ln w="25400">
            <a:gradFill>
              <a:gsLst>
                <a:gs pos="50000">
                  <a:schemeClr val="bg1">
                    <a:alpha val="2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原创设计师QQ69613753    _8"/>
          <p:cNvSpPr/>
          <p:nvPr/>
        </p:nvSpPr>
        <p:spPr>
          <a:xfrm rot="16200000" flipV="1">
            <a:off x="3350858" y="3790484"/>
            <a:ext cx="1152000" cy="0"/>
          </a:xfrm>
          <a:custGeom>
            <a:avLst/>
            <a:gdLst>
              <a:gd name="connsiteX0" fmla="*/ 2867891 w 2867891"/>
              <a:gd name="connsiteY0" fmla="*/ 0 h 457200"/>
              <a:gd name="connsiteX1" fmla="*/ 457200 w 2867891"/>
              <a:gd name="connsiteY1" fmla="*/ 0 h 457200"/>
              <a:gd name="connsiteX2" fmla="*/ 0 w 2867891"/>
              <a:gd name="connsiteY2" fmla="*/ 457200 h 457200"/>
              <a:gd name="connsiteX0" fmla="*/ 3251939 w 3251939"/>
              <a:gd name="connsiteY0" fmla="*/ 0 h 841248"/>
              <a:gd name="connsiteX1" fmla="*/ 841248 w 3251939"/>
              <a:gd name="connsiteY1" fmla="*/ 0 h 841248"/>
              <a:gd name="connsiteX2" fmla="*/ 0 w 3251939"/>
              <a:gd name="connsiteY2" fmla="*/ 841248 h 841248"/>
              <a:gd name="connsiteX0" fmla="*/ 2681784 w 2681784"/>
              <a:gd name="connsiteY0" fmla="*/ 0 h 260335"/>
              <a:gd name="connsiteX1" fmla="*/ 271093 w 2681784"/>
              <a:gd name="connsiteY1" fmla="*/ 0 h 260335"/>
              <a:gd name="connsiteX2" fmla="*/ 0 w 2681784"/>
              <a:gd name="connsiteY2" fmla="*/ 260335 h 260335"/>
              <a:gd name="connsiteX0" fmla="*/ 2410691 w 2410691"/>
              <a:gd name="connsiteY0" fmla="*/ 0 h 0"/>
              <a:gd name="connsiteX1" fmla="*/ 0 w 24106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10691">
                <a:moveTo>
                  <a:pt x="2410691" y="0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chemeClr val="bg1">
                <a:lumMod val="95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原创设计师QQ69613753    _9"/>
          <p:cNvSpPr/>
          <p:nvPr/>
        </p:nvSpPr>
        <p:spPr>
          <a:xfrm rot="10800000" flipH="1" flipV="1">
            <a:off x="6673476" y="2442820"/>
            <a:ext cx="1584000" cy="0"/>
          </a:xfrm>
          <a:custGeom>
            <a:avLst/>
            <a:gdLst>
              <a:gd name="connsiteX0" fmla="*/ 2867891 w 2867891"/>
              <a:gd name="connsiteY0" fmla="*/ 0 h 457200"/>
              <a:gd name="connsiteX1" fmla="*/ 457200 w 2867891"/>
              <a:gd name="connsiteY1" fmla="*/ 0 h 457200"/>
              <a:gd name="connsiteX2" fmla="*/ 0 w 2867891"/>
              <a:gd name="connsiteY2" fmla="*/ 457200 h 457200"/>
              <a:gd name="connsiteX0" fmla="*/ 3251939 w 3251939"/>
              <a:gd name="connsiteY0" fmla="*/ 0 h 841248"/>
              <a:gd name="connsiteX1" fmla="*/ 841248 w 3251939"/>
              <a:gd name="connsiteY1" fmla="*/ 0 h 841248"/>
              <a:gd name="connsiteX2" fmla="*/ 0 w 3251939"/>
              <a:gd name="connsiteY2" fmla="*/ 841248 h 841248"/>
              <a:gd name="connsiteX0" fmla="*/ 2681784 w 2681784"/>
              <a:gd name="connsiteY0" fmla="*/ 0 h 260335"/>
              <a:gd name="connsiteX1" fmla="*/ 271093 w 2681784"/>
              <a:gd name="connsiteY1" fmla="*/ 0 h 260335"/>
              <a:gd name="connsiteX2" fmla="*/ 0 w 2681784"/>
              <a:gd name="connsiteY2" fmla="*/ 260335 h 260335"/>
              <a:gd name="connsiteX0" fmla="*/ 2410691 w 2410691"/>
              <a:gd name="connsiteY0" fmla="*/ 0 h 0"/>
              <a:gd name="connsiteX1" fmla="*/ 0 w 24106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10691">
                <a:moveTo>
                  <a:pt x="2410691" y="0"/>
                </a:moveTo>
                <a:lnTo>
                  <a:pt x="0" y="0"/>
                </a:lnTo>
              </a:path>
            </a:pathLst>
          </a:custGeom>
          <a:noFill/>
          <a:ln w="25400">
            <a:gradFill>
              <a:gsLst>
                <a:gs pos="50000">
                  <a:schemeClr val="bg1">
                    <a:alpha val="2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原创设计师QQ69613753    _10"/>
          <p:cNvSpPr/>
          <p:nvPr/>
        </p:nvSpPr>
        <p:spPr>
          <a:xfrm rot="5400000" flipH="1" flipV="1">
            <a:off x="7689117" y="2442820"/>
            <a:ext cx="1152000" cy="0"/>
          </a:xfrm>
          <a:custGeom>
            <a:avLst/>
            <a:gdLst>
              <a:gd name="connsiteX0" fmla="*/ 2867891 w 2867891"/>
              <a:gd name="connsiteY0" fmla="*/ 0 h 457200"/>
              <a:gd name="connsiteX1" fmla="*/ 457200 w 2867891"/>
              <a:gd name="connsiteY1" fmla="*/ 0 h 457200"/>
              <a:gd name="connsiteX2" fmla="*/ 0 w 2867891"/>
              <a:gd name="connsiteY2" fmla="*/ 457200 h 457200"/>
              <a:gd name="connsiteX0" fmla="*/ 3251939 w 3251939"/>
              <a:gd name="connsiteY0" fmla="*/ 0 h 841248"/>
              <a:gd name="connsiteX1" fmla="*/ 841248 w 3251939"/>
              <a:gd name="connsiteY1" fmla="*/ 0 h 841248"/>
              <a:gd name="connsiteX2" fmla="*/ 0 w 3251939"/>
              <a:gd name="connsiteY2" fmla="*/ 841248 h 841248"/>
              <a:gd name="connsiteX0" fmla="*/ 2681784 w 2681784"/>
              <a:gd name="connsiteY0" fmla="*/ 0 h 260335"/>
              <a:gd name="connsiteX1" fmla="*/ 271093 w 2681784"/>
              <a:gd name="connsiteY1" fmla="*/ 0 h 260335"/>
              <a:gd name="connsiteX2" fmla="*/ 0 w 2681784"/>
              <a:gd name="connsiteY2" fmla="*/ 260335 h 260335"/>
              <a:gd name="connsiteX0" fmla="*/ 2410691 w 2410691"/>
              <a:gd name="connsiteY0" fmla="*/ 0 h 0"/>
              <a:gd name="connsiteX1" fmla="*/ 0 w 24106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10691">
                <a:moveTo>
                  <a:pt x="2410691" y="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bg1">
                <a:lumMod val="95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原创设计师QQ69613753    _11"/>
          <p:cNvSpPr/>
          <p:nvPr/>
        </p:nvSpPr>
        <p:spPr>
          <a:xfrm rot="10800000" flipH="1" flipV="1">
            <a:off x="7657194" y="5067636"/>
            <a:ext cx="648000" cy="0"/>
          </a:xfrm>
          <a:custGeom>
            <a:avLst/>
            <a:gdLst>
              <a:gd name="connsiteX0" fmla="*/ 2867891 w 2867891"/>
              <a:gd name="connsiteY0" fmla="*/ 0 h 457200"/>
              <a:gd name="connsiteX1" fmla="*/ 457200 w 2867891"/>
              <a:gd name="connsiteY1" fmla="*/ 0 h 457200"/>
              <a:gd name="connsiteX2" fmla="*/ 0 w 2867891"/>
              <a:gd name="connsiteY2" fmla="*/ 457200 h 457200"/>
              <a:gd name="connsiteX0" fmla="*/ 3251939 w 3251939"/>
              <a:gd name="connsiteY0" fmla="*/ 0 h 841248"/>
              <a:gd name="connsiteX1" fmla="*/ 841248 w 3251939"/>
              <a:gd name="connsiteY1" fmla="*/ 0 h 841248"/>
              <a:gd name="connsiteX2" fmla="*/ 0 w 3251939"/>
              <a:gd name="connsiteY2" fmla="*/ 841248 h 841248"/>
              <a:gd name="connsiteX0" fmla="*/ 2681784 w 2681784"/>
              <a:gd name="connsiteY0" fmla="*/ 0 h 260335"/>
              <a:gd name="connsiteX1" fmla="*/ 271093 w 2681784"/>
              <a:gd name="connsiteY1" fmla="*/ 0 h 260335"/>
              <a:gd name="connsiteX2" fmla="*/ 0 w 2681784"/>
              <a:gd name="connsiteY2" fmla="*/ 260335 h 260335"/>
              <a:gd name="connsiteX0" fmla="*/ 2410691 w 2410691"/>
              <a:gd name="connsiteY0" fmla="*/ 0 h 0"/>
              <a:gd name="connsiteX1" fmla="*/ 0 w 24106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10691">
                <a:moveTo>
                  <a:pt x="2410691" y="0"/>
                </a:moveTo>
                <a:lnTo>
                  <a:pt x="0" y="0"/>
                </a:lnTo>
              </a:path>
            </a:pathLst>
          </a:custGeom>
          <a:noFill/>
          <a:ln w="25400">
            <a:gradFill>
              <a:gsLst>
                <a:gs pos="50000">
                  <a:schemeClr val="bg1">
                    <a:alpha val="2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原创设计师QQ69613753    _12"/>
          <p:cNvSpPr/>
          <p:nvPr/>
        </p:nvSpPr>
        <p:spPr>
          <a:xfrm rot="5400000" flipH="1" flipV="1">
            <a:off x="7736835" y="5067636"/>
            <a:ext cx="1152000" cy="0"/>
          </a:xfrm>
          <a:custGeom>
            <a:avLst/>
            <a:gdLst>
              <a:gd name="connsiteX0" fmla="*/ 2867891 w 2867891"/>
              <a:gd name="connsiteY0" fmla="*/ 0 h 457200"/>
              <a:gd name="connsiteX1" fmla="*/ 457200 w 2867891"/>
              <a:gd name="connsiteY1" fmla="*/ 0 h 457200"/>
              <a:gd name="connsiteX2" fmla="*/ 0 w 2867891"/>
              <a:gd name="connsiteY2" fmla="*/ 457200 h 457200"/>
              <a:gd name="connsiteX0" fmla="*/ 3251939 w 3251939"/>
              <a:gd name="connsiteY0" fmla="*/ 0 h 841248"/>
              <a:gd name="connsiteX1" fmla="*/ 841248 w 3251939"/>
              <a:gd name="connsiteY1" fmla="*/ 0 h 841248"/>
              <a:gd name="connsiteX2" fmla="*/ 0 w 3251939"/>
              <a:gd name="connsiteY2" fmla="*/ 841248 h 841248"/>
              <a:gd name="connsiteX0" fmla="*/ 2681784 w 2681784"/>
              <a:gd name="connsiteY0" fmla="*/ 0 h 260335"/>
              <a:gd name="connsiteX1" fmla="*/ 271093 w 2681784"/>
              <a:gd name="connsiteY1" fmla="*/ 0 h 260335"/>
              <a:gd name="connsiteX2" fmla="*/ 0 w 2681784"/>
              <a:gd name="connsiteY2" fmla="*/ 260335 h 260335"/>
              <a:gd name="connsiteX0" fmla="*/ 2410691 w 2410691"/>
              <a:gd name="connsiteY0" fmla="*/ 0 h 0"/>
              <a:gd name="connsiteX1" fmla="*/ 0 w 24106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10691">
                <a:moveTo>
                  <a:pt x="2410691" y="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bg1">
                <a:lumMod val="95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原创设计师QQ69613753    _13"/>
          <p:cNvSpPr txBox="1"/>
          <p:nvPr/>
        </p:nvSpPr>
        <p:spPr>
          <a:xfrm>
            <a:off x="420503" y="3214483"/>
            <a:ext cx="3370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bg1">
                    <a:alpha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响应染色器方法：</a:t>
            </a:r>
            <a:endParaRPr lang="en-US" altLang="zh-CN" dirty="0">
              <a:solidFill>
                <a:schemeClr val="bg1">
                  <a:alpha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r>
              <a:rPr lang="zh-CN" altLang="en-US" dirty="0">
                <a:solidFill>
                  <a:schemeClr val="bg1">
                    <a:alpha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满足条件时根据空白块情况对</a:t>
            </a:r>
            <a:r>
              <a:rPr lang="en-US" altLang="zh-CN" dirty="0">
                <a:solidFill>
                  <a:schemeClr val="bg1">
                    <a:alpha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button</a:t>
            </a:r>
            <a:r>
              <a:rPr lang="zh-CN" altLang="en-US" dirty="0">
                <a:solidFill>
                  <a:schemeClr val="bg1">
                    <a:alpha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颜色、图片进行</a:t>
            </a:r>
          </a:p>
        </p:txBody>
      </p:sp>
      <p:sp>
        <p:nvSpPr>
          <p:cNvPr id="23" name="原创设计师QQ69613753    _14"/>
          <p:cNvSpPr txBox="1"/>
          <p:nvPr/>
        </p:nvSpPr>
        <p:spPr>
          <a:xfrm>
            <a:off x="8400930" y="1842655"/>
            <a:ext cx="3370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bg1">
                    <a:alpha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响应</a:t>
            </a:r>
            <a:r>
              <a:rPr lang="en-US" altLang="zh-CN" dirty="0">
                <a:solidFill>
                  <a:schemeClr val="bg1">
                    <a:alpha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button</a:t>
            </a:r>
            <a:r>
              <a:rPr lang="zh-CN" altLang="en-US" dirty="0">
                <a:solidFill>
                  <a:schemeClr val="bg1">
                    <a:alpha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点击事件：</a:t>
            </a:r>
            <a:endParaRPr lang="en-US" altLang="zh-CN" dirty="0">
              <a:solidFill>
                <a:schemeClr val="bg1">
                  <a:alpha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r>
              <a:rPr lang="zh-CN" altLang="en-US" dirty="0">
                <a:solidFill>
                  <a:schemeClr val="bg1">
                    <a:alpha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包括左键单击和双击以及右键操作，根据</a:t>
            </a:r>
            <a:r>
              <a:rPr lang="en-US" altLang="zh-CN" dirty="0">
                <a:solidFill>
                  <a:schemeClr val="bg1">
                    <a:alpha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button</a:t>
            </a:r>
            <a:r>
              <a:rPr lang="zh-CN" altLang="en-US" dirty="0">
                <a:solidFill>
                  <a:schemeClr val="bg1">
                    <a:alpha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标志位执行下一步操作</a:t>
            </a:r>
          </a:p>
        </p:txBody>
      </p:sp>
      <p:sp>
        <p:nvSpPr>
          <p:cNvPr id="24" name="原创设计师QQ69613753    _15"/>
          <p:cNvSpPr txBox="1"/>
          <p:nvPr/>
        </p:nvSpPr>
        <p:spPr>
          <a:xfrm>
            <a:off x="8400930" y="4467471"/>
            <a:ext cx="3370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bg1">
                    <a:alpha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响应计数器方法：</a:t>
            </a:r>
            <a:endParaRPr lang="en-US" altLang="zh-CN" dirty="0">
              <a:solidFill>
                <a:schemeClr val="bg1">
                  <a:alpha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r>
              <a:rPr lang="zh-CN" altLang="en-US" dirty="0">
                <a:solidFill>
                  <a:schemeClr val="bg1">
                    <a:alpha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扫雷计数器满足条件时触发计数</a:t>
            </a:r>
          </a:p>
        </p:txBody>
      </p:sp>
      <p:sp>
        <p:nvSpPr>
          <p:cNvPr id="25" name="原创设计师QQ69613753    _16"/>
          <p:cNvSpPr txBox="1"/>
          <p:nvPr/>
        </p:nvSpPr>
        <p:spPr>
          <a:xfrm>
            <a:off x="408952" y="475362"/>
            <a:ext cx="4883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gradFill>
                  <a:gsLst>
                    <a:gs pos="75000">
                      <a:srgbClr val="FEFEFF"/>
                    </a:gs>
                    <a:gs pos="25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rPr>
              <a:t>事件响应优先级</a:t>
            </a:r>
            <a:endParaRPr lang="en-US" altLang="zh-CN" sz="3200" dirty="0">
              <a:gradFill>
                <a:gsLst>
                  <a:gs pos="75000">
                    <a:srgbClr val="FEFEFF"/>
                  </a:gs>
                  <a:gs pos="25000">
                    <a:srgbClr val="FDFEFF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lin ang="0" scaled="0"/>
              </a:gradFill>
            </a:endParaRPr>
          </a:p>
        </p:txBody>
      </p:sp>
      <p:cxnSp>
        <p:nvCxnSpPr>
          <p:cNvPr id="26" name="原创设计师QQ69613753    _17"/>
          <p:cNvCxnSpPr/>
          <p:nvPr/>
        </p:nvCxnSpPr>
        <p:spPr>
          <a:xfrm flipH="1">
            <a:off x="408952" y="1066496"/>
            <a:ext cx="3894996" cy="0"/>
          </a:xfrm>
          <a:prstGeom prst="line">
            <a:avLst/>
          </a:prstGeom>
          <a:gradFill>
            <a:gsLst>
              <a:gs pos="100000">
                <a:schemeClr val="bg1">
                  <a:alpha val="13000"/>
                </a:schemeClr>
              </a:gs>
              <a:gs pos="0">
                <a:schemeClr val="bg1">
                  <a:alpha val="0"/>
                </a:schemeClr>
              </a:gs>
            </a:gsLst>
            <a:lin ang="16800000" scaled="0"/>
          </a:gradFill>
          <a:ln w="19050">
            <a:gradFill>
              <a:gsLst>
                <a:gs pos="10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7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107616" y="180103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0134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原创设计师QQ69613753    _1"/>
          <p:cNvGrpSpPr/>
          <p:nvPr/>
        </p:nvGrpSpPr>
        <p:grpSpPr>
          <a:xfrm>
            <a:off x="3546000" y="3021375"/>
            <a:ext cx="2438839" cy="2979781"/>
            <a:chOff x="3328915" y="3021375"/>
            <a:chExt cx="2438839" cy="2979781"/>
          </a:xfrm>
        </p:grpSpPr>
        <p:sp>
          <p:nvSpPr>
            <p:cNvPr id="5" name="任意多边形 32"/>
            <p:cNvSpPr/>
            <p:nvPr/>
          </p:nvSpPr>
          <p:spPr>
            <a:xfrm>
              <a:off x="4653441" y="4705852"/>
              <a:ext cx="1114313" cy="1048084"/>
            </a:xfrm>
            <a:custGeom>
              <a:avLst/>
              <a:gdLst>
                <a:gd name="connsiteX0" fmla="*/ 1114313 w 1114313"/>
                <a:gd name="connsiteY0" fmla="*/ 0 h 1048084"/>
                <a:gd name="connsiteX1" fmla="*/ 1114313 w 1114313"/>
                <a:gd name="connsiteY1" fmla="*/ 406682 h 1048084"/>
                <a:gd name="connsiteX2" fmla="*/ 0 w 1114313"/>
                <a:gd name="connsiteY2" fmla="*/ 1048084 h 1048084"/>
                <a:gd name="connsiteX3" fmla="*/ 0 w 1114313"/>
                <a:gd name="connsiteY3" fmla="*/ 563093 h 104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4313" h="1048084">
                  <a:moveTo>
                    <a:pt x="1114313" y="0"/>
                  </a:moveTo>
                  <a:lnTo>
                    <a:pt x="1114313" y="406682"/>
                  </a:lnTo>
                  <a:lnTo>
                    <a:pt x="0" y="1048084"/>
                  </a:lnTo>
                  <a:lnTo>
                    <a:pt x="0" y="563093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矩形 61"/>
            <p:cNvSpPr/>
            <p:nvPr/>
          </p:nvSpPr>
          <p:spPr>
            <a:xfrm rot="19994519">
              <a:off x="3328915" y="3021375"/>
              <a:ext cx="2041821" cy="2276322"/>
            </a:xfrm>
            <a:custGeom>
              <a:avLst/>
              <a:gdLst>
                <a:gd name="connsiteX0" fmla="*/ 0 w 2368944"/>
                <a:gd name="connsiteY0" fmla="*/ 0 h 2273674"/>
                <a:gd name="connsiteX1" fmla="*/ 2368944 w 2368944"/>
                <a:gd name="connsiteY1" fmla="*/ 0 h 2273674"/>
                <a:gd name="connsiteX2" fmla="*/ 2368944 w 2368944"/>
                <a:gd name="connsiteY2" fmla="*/ 2273674 h 2273674"/>
                <a:gd name="connsiteX3" fmla="*/ 0 w 2368944"/>
                <a:gd name="connsiteY3" fmla="*/ 2273674 h 2273674"/>
                <a:gd name="connsiteX4" fmla="*/ 0 w 2368944"/>
                <a:gd name="connsiteY4" fmla="*/ 0 h 2273674"/>
                <a:gd name="connsiteX0" fmla="*/ 0 w 2368944"/>
                <a:gd name="connsiteY0" fmla="*/ 0 h 2289944"/>
                <a:gd name="connsiteX1" fmla="*/ 2368944 w 2368944"/>
                <a:gd name="connsiteY1" fmla="*/ 0 h 2289944"/>
                <a:gd name="connsiteX2" fmla="*/ 2368944 w 2368944"/>
                <a:gd name="connsiteY2" fmla="*/ 2273674 h 2289944"/>
                <a:gd name="connsiteX3" fmla="*/ 1094631 w 2368944"/>
                <a:gd name="connsiteY3" fmla="*/ 2289944 h 2289944"/>
                <a:gd name="connsiteX4" fmla="*/ 0 w 2368944"/>
                <a:gd name="connsiteY4" fmla="*/ 0 h 2289944"/>
                <a:gd name="connsiteX0" fmla="*/ 0 w 2029366"/>
                <a:gd name="connsiteY0" fmla="*/ 45183 h 2289944"/>
                <a:gd name="connsiteX1" fmla="*/ 2029366 w 2029366"/>
                <a:gd name="connsiteY1" fmla="*/ 0 h 2289944"/>
                <a:gd name="connsiteX2" fmla="*/ 2029366 w 2029366"/>
                <a:gd name="connsiteY2" fmla="*/ 2273674 h 2289944"/>
                <a:gd name="connsiteX3" fmla="*/ 755053 w 2029366"/>
                <a:gd name="connsiteY3" fmla="*/ 2289944 h 2289944"/>
                <a:gd name="connsiteX4" fmla="*/ 0 w 2029366"/>
                <a:gd name="connsiteY4" fmla="*/ 45183 h 2289944"/>
                <a:gd name="connsiteX0" fmla="*/ 0 w 2029366"/>
                <a:gd name="connsiteY0" fmla="*/ 0 h 2244761"/>
                <a:gd name="connsiteX1" fmla="*/ 814503 w 2029366"/>
                <a:gd name="connsiteY1" fmla="*/ 145756 h 2244761"/>
                <a:gd name="connsiteX2" fmla="*/ 2029366 w 2029366"/>
                <a:gd name="connsiteY2" fmla="*/ 2228491 h 2244761"/>
                <a:gd name="connsiteX3" fmla="*/ 755053 w 2029366"/>
                <a:gd name="connsiteY3" fmla="*/ 2244761 h 2244761"/>
                <a:gd name="connsiteX4" fmla="*/ 0 w 2029366"/>
                <a:gd name="connsiteY4" fmla="*/ 0 h 2244761"/>
                <a:gd name="connsiteX0" fmla="*/ 0 w 2041821"/>
                <a:gd name="connsiteY0" fmla="*/ 0 h 2282550"/>
                <a:gd name="connsiteX1" fmla="*/ 826958 w 2041821"/>
                <a:gd name="connsiteY1" fmla="*/ 183545 h 2282550"/>
                <a:gd name="connsiteX2" fmla="*/ 2041821 w 2041821"/>
                <a:gd name="connsiteY2" fmla="*/ 2266280 h 2282550"/>
                <a:gd name="connsiteX3" fmla="*/ 767508 w 2041821"/>
                <a:gd name="connsiteY3" fmla="*/ 2282550 h 2282550"/>
                <a:gd name="connsiteX4" fmla="*/ 0 w 2041821"/>
                <a:gd name="connsiteY4" fmla="*/ 0 h 2282550"/>
                <a:gd name="connsiteX0" fmla="*/ 0 w 2041821"/>
                <a:gd name="connsiteY0" fmla="*/ 0 h 2276322"/>
                <a:gd name="connsiteX1" fmla="*/ 826958 w 2041821"/>
                <a:gd name="connsiteY1" fmla="*/ 183545 h 2276322"/>
                <a:gd name="connsiteX2" fmla="*/ 2041821 w 2041821"/>
                <a:gd name="connsiteY2" fmla="*/ 2266280 h 2276322"/>
                <a:gd name="connsiteX3" fmla="*/ 786403 w 2041821"/>
                <a:gd name="connsiteY3" fmla="*/ 2276322 h 2276322"/>
                <a:gd name="connsiteX4" fmla="*/ 0 w 2041821"/>
                <a:gd name="connsiteY4" fmla="*/ 0 h 2276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1821" h="2276322">
                  <a:moveTo>
                    <a:pt x="0" y="0"/>
                  </a:moveTo>
                  <a:lnTo>
                    <a:pt x="826958" y="183545"/>
                  </a:lnTo>
                  <a:lnTo>
                    <a:pt x="2041821" y="2266280"/>
                  </a:lnTo>
                  <a:lnTo>
                    <a:pt x="786403" y="2276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矩形 61"/>
            <p:cNvSpPr/>
            <p:nvPr/>
          </p:nvSpPr>
          <p:spPr>
            <a:xfrm rot="19994519" flipH="1" flipV="1">
              <a:off x="3361977" y="3314927"/>
              <a:ext cx="929037" cy="2686229"/>
            </a:xfrm>
            <a:custGeom>
              <a:avLst/>
              <a:gdLst>
                <a:gd name="connsiteX0" fmla="*/ 0 w 2368944"/>
                <a:gd name="connsiteY0" fmla="*/ 0 h 2273674"/>
                <a:gd name="connsiteX1" fmla="*/ 2368944 w 2368944"/>
                <a:gd name="connsiteY1" fmla="*/ 0 h 2273674"/>
                <a:gd name="connsiteX2" fmla="*/ 2368944 w 2368944"/>
                <a:gd name="connsiteY2" fmla="*/ 2273674 h 2273674"/>
                <a:gd name="connsiteX3" fmla="*/ 0 w 2368944"/>
                <a:gd name="connsiteY3" fmla="*/ 2273674 h 2273674"/>
                <a:gd name="connsiteX4" fmla="*/ 0 w 2368944"/>
                <a:gd name="connsiteY4" fmla="*/ 0 h 2273674"/>
                <a:gd name="connsiteX0" fmla="*/ 0 w 2368944"/>
                <a:gd name="connsiteY0" fmla="*/ 0 h 2289944"/>
                <a:gd name="connsiteX1" fmla="*/ 2368944 w 2368944"/>
                <a:gd name="connsiteY1" fmla="*/ 0 h 2289944"/>
                <a:gd name="connsiteX2" fmla="*/ 2368944 w 2368944"/>
                <a:gd name="connsiteY2" fmla="*/ 2273674 h 2289944"/>
                <a:gd name="connsiteX3" fmla="*/ 1094631 w 2368944"/>
                <a:gd name="connsiteY3" fmla="*/ 2289944 h 2289944"/>
                <a:gd name="connsiteX4" fmla="*/ 0 w 2368944"/>
                <a:gd name="connsiteY4" fmla="*/ 0 h 2289944"/>
                <a:gd name="connsiteX0" fmla="*/ 0 w 2029366"/>
                <a:gd name="connsiteY0" fmla="*/ 45183 h 2289944"/>
                <a:gd name="connsiteX1" fmla="*/ 2029366 w 2029366"/>
                <a:gd name="connsiteY1" fmla="*/ 0 h 2289944"/>
                <a:gd name="connsiteX2" fmla="*/ 2029366 w 2029366"/>
                <a:gd name="connsiteY2" fmla="*/ 2273674 h 2289944"/>
                <a:gd name="connsiteX3" fmla="*/ 755053 w 2029366"/>
                <a:gd name="connsiteY3" fmla="*/ 2289944 h 2289944"/>
                <a:gd name="connsiteX4" fmla="*/ 0 w 2029366"/>
                <a:gd name="connsiteY4" fmla="*/ 45183 h 2289944"/>
                <a:gd name="connsiteX0" fmla="*/ 0 w 2029366"/>
                <a:gd name="connsiteY0" fmla="*/ 0 h 2244761"/>
                <a:gd name="connsiteX1" fmla="*/ 814503 w 2029366"/>
                <a:gd name="connsiteY1" fmla="*/ 145756 h 2244761"/>
                <a:gd name="connsiteX2" fmla="*/ 2029366 w 2029366"/>
                <a:gd name="connsiteY2" fmla="*/ 2228491 h 2244761"/>
                <a:gd name="connsiteX3" fmla="*/ 755053 w 2029366"/>
                <a:gd name="connsiteY3" fmla="*/ 2244761 h 2244761"/>
                <a:gd name="connsiteX4" fmla="*/ 0 w 2029366"/>
                <a:gd name="connsiteY4" fmla="*/ 0 h 2244761"/>
                <a:gd name="connsiteX0" fmla="*/ 0 w 2041821"/>
                <a:gd name="connsiteY0" fmla="*/ 0 h 2282550"/>
                <a:gd name="connsiteX1" fmla="*/ 826958 w 2041821"/>
                <a:gd name="connsiteY1" fmla="*/ 183545 h 2282550"/>
                <a:gd name="connsiteX2" fmla="*/ 2041821 w 2041821"/>
                <a:gd name="connsiteY2" fmla="*/ 2266280 h 2282550"/>
                <a:gd name="connsiteX3" fmla="*/ 767508 w 2041821"/>
                <a:gd name="connsiteY3" fmla="*/ 2282550 h 2282550"/>
                <a:gd name="connsiteX4" fmla="*/ 0 w 2041821"/>
                <a:gd name="connsiteY4" fmla="*/ 0 h 2282550"/>
                <a:gd name="connsiteX0" fmla="*/ 0 w 2041821"/>
                <a:gd name="connsiteY0" fmla="*/ 0 h 2276322"/>
                <a:gd name="connsiteX1" fmla="*/ 826958 w 2041821"/>
                <a:gd name="connsiteY1" fmla="*/ 183545 h 2276322"/>
                <a:gd name="connsiteX2" fmla="*/ 2041821 w 2041821"/>
                <a:gd name="connsiteY2" fmla="*/ 2266280 h 2276322"/>
                <a:gd name="connsiteX3" fmla="*/ 786403 w 2041821"/>
                <a:gd name="connsiteY3" fmla="*/ 2276322 h 2276322"/>
                <a:gd name="connsiteX4" fmla="*/ 0 w 2041821"/>
                <a:gd name="connsiteY4" fmla="*/ 0 h 2276322"/>
                <a:gd name="connsiteX0" fmla="*/ 0 w 2041821"/>
                <a:gd name="connsiteY0" fmla="*/ 409907 h 2686229"/>
                <a:gd name="connsiteX1" fmla="*/ 212409 w 2041821"/>
                <a:gd name="connsiteY1" fmla="*/ 0 h 2686229"/>
                <a:gd name="connsiteX2" fmla="*/ 2041821 w 2041821"/>
                <a:gd name="connsiteY2" fmla="*/ 2676187 h 2686229"/>
                <a:gd name="connsiteX3" fmla="*/ 786403 w 2041821"/>
                <a:gd name="connsiteY3" fmla="*/ 2686229 h 2686229"/>
                <a:gd name="connsiteX4" fmla="*/ 0 w 2041821"/>
                <a:gd name="connsiteY4" fmla="*/ 409907 h 2686229"/>
                <a:gd name="connsiteX0" fmla="*/ 0 w 929037"/>
                <a:gd name="connsiteY0" fmla="*/ 409907 h 2686229"/>
                <a:gd name="connsiteX1" fmla="*/ 212409 w 929037"/>
                <a:gd name="connsiteY1" fmla="*/ 0 h 2686229"/>
                <a:gd name="connsiteX2" fmla="*/ 929037 w 929037"/>
                <a:gd name="connsiteY2" fmla="*/ 2445952 h 2686229"/>
                <a:gd name="connsiteX3" fmla="*/ 786403 w 929037"/>
                <a:gd name="connsiteY3" fmla="*/ 2686229 h 2686229"/>
                <a:gd name="connsiteX4" fmla="*/ 0 w 929037"/>
                <a:gd name="connsiteY4" fmla="*/ 409907 h 268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037" h="2686229">
                  <a:moveTo>
                    <a:pt x="0" y="409907"/>
                  </a:moveTo>
                  <a:lnTo>
                    <a:pt x="212409" y="0"/>
                  </a:lnTo>
                  <a:lnTo>
                    <a:pt x="929037" y="2445952"/>
                  </a:lnTo>
                  <a:lnTo>
                    <a:pt x="786403" y="2686229"/>
                  </a:lnTo>
                  <a:lnTo>
                    <a:pt x="0" y="409907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原创设计师QQ69613753    _2"/>
          <p:cNvGrpSpPr/>
          <p:nvPr/>
        </p:nvGrpSpPr>
        <p:grpSpPr>
          <a:xfrm>
            <a:off x="4251933" y="2499155"/>
            <a:ext cx="2796907" cy="2553259"/>
            <a:chOff x="4034848" y="2499155"/>
            <a:chExt cx="2796907" cy="2553259"/>
          </a:xfrm>
        </p:grpSpPr>
        <p:sp>
          <p:nvSpPr>
            <p:cNvPr id="9" name="任意多边形 36"/>
            <p:cNvSpPr/>
            <p:nvPr/>
          </p:nvSpPr>
          <p:spPr>
            <a:xfrm>
              <a:off x="5759645" y="3812513"/>
              <a:ext cx="1072110" cy="893339"/>
            </a:xfrm>
            <a:custGeom>
              <a:avLst/>
              <a:gdLst>
                <a:gd name="connsiteX0" fmla="*/ 1114313 w 1114313"/>
                <a:gd name="connsiteY0" fmla="*/ 0 h 1048084"/>
                <a:gd name="connsiteX1" fmla="*/ 1114313 w 1114313"/>
                <a:gd name="connsiteY1" fmla="*/ 406682 h 1048084"/>
                <a:gd name="connsiteX2" fmla="*/ 0 w 1114313"/>
                <a:gd name="connsiteY2" fmla="*/ 1048084 h 1048084"/>
                <a:gd name="connsiteX3" fmla="*/ 0 w 1114313"/>
                <a:gd name="connsiteY3" fmla="*/ 563093 h 1048084"/>
                <a:gd name="connsiteX0" fmla="*/ 1114313 w 1114313"/>
                <a:gd name="connsiteY0" fmla="*/ 0 h 1048084"/>
                <a:gd name="connsiteX1" fmla="*/ 1072110 w 1114313"/>
                <a:gd name="connsiteY1" fmla="*/ 491089 h 1048084"/>
                <a:gd name="connsiteX2" fmla="*/ 0 w 1114313"/>
                <a:gd name="connsiteY2" fmla="*/ 1048084 h 1048084"/>
                <a:gd name="connsiteX3" fmla="*/ 0 w 1114313"/>
                <a:gd name="connsiteY3" fmla="*/ 563093 h 1048084"/>
                <a:gd name="connsiteX4" fmla="*/ 1114313 w 1114313"/>
                <a:gd name="connsiteY4" fmla="*/ 0 h 1048084"/>
                <a:gd name="connsiteX0" fmla="*/ 1072110 w 1072110"/>
                <a:gd name="connsiteY0" fmla="*/ 0 h 893339"/>
                <a:gd name="connsiteX1" fmla="*/ 1072110 w 1072110"/>
                <a:gd name="connsiteY1" fmla="*/ 336344 h 893339"/>
                <a:gd name="connsiteX2" fmla="*/ 0 w 1072110"/>
                <a:gd name="connsiteY2" fmla="*/ 893339 h 893339"/>
                <a:gd name="connsiteX3" fmla="*/ 0 w 1072110"/>
                <a:gd name="connsiteY3" fmla="*/ 408348 h 893339"/>
                <a:gd name="connsiteX4" fmla="*/ 1072110 w 1072110"/>
                <a:gd name="connsiteY4" fmla="*/ 0 h 893339"/>
                <a:gd name="connsiteX0" fmla="*/ 1072110 w 1072110"/>
                <a:gd name="connsiteY0" fmla="*/ 0 h 893339"/>
                <a:gd name="connsiteX1" fmla="*/ 1072110 w 1072110"/>
                <a:gd name="connsiteY1" fmla="*/ 336344 h 893339"/>
                <a:gd name="connsiteX2" fmla="*/ 0 w 1072110"/>
                <a:gd name="connsiteY2" fmla="*/ 893339 h 893339"/>
                <a:gd name="connsiteX3" fmla="*/ 0 w 1072110"/>
                <a:gd name="connsiteY3" fmla="*/ 436483 h 893339"/>
                <a:gd name="connsiteX4" fmla="*/ 1072110 w 1072110"/>
                <a:gd name="connsiteY4" fmla="*/ 0 h 89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2110" h="893339">
                  <a:moveTo>
                    <a:pt x="1072110" y="0"/>
                  </a:moveTo>
                  <a:lnTo>
                    <a:pt x="1072110" y="336344"/>
                  </a:lnTo>
                  <a:lnTo>
                    <a:pt x="0" y="893339"/>
                  </a:lnTo>
                  <a:lnTo>
                    <a:pt x="0" y="436483"/>
                  </a:lnTo>
                  <a:lnTo>
                    <a:pt x="1072110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61"/>
            <p:cNvSpPr/>
            <p:nvPr/>
          </p:nvSpPr>
          <p:spPr>
            <a:xfrm rot="19994519" flipH="1" flipV="1">
              <a:off x="4079076" y="2766980"/>
              <a:ext cx="1414605" cy="2285434"/>
            </a:xfrm>
            <a:custGeom>
              <a:avLst/>
              <a:gdLst>
                <a:gd name="connsiteX0" fmla="*/ 0 w 2368944"/>
                <a:gd name="connsiteY0" fmla="*/ 0 h 2273674"/>
                <a:gd name="connsiteX1" fmla="*/ 2368944 w 2368944"/>
                <a:gd name="connsiteY1" fmla="*/ 0 h 2273674"/>
                <a:gd name="connsiteX2" fmla="*/ 2368944 w 2368944"/>
                <a:gd name="connsiteY2" fmla="*/ 2273674 h 2273674"/>
                <a:gd name="connsiteX3" fmla="*/ 0 w 2368944"/>
                <a:gd name="connsiteY3" fmla="*/ 2273674 h 2273674"/>
                <a:gd name="connsiteX4" fmla="*/ 0 w 2368944"/>
                <a:gd name="connsiteY4" fmla="*/ 0 h 2273674"/>
                <a:gd name="connsiteX0" fmla="*/ 0 w 2368944"/>
                <a:gd name="connsiteY0" fmla="*/ 0 h 2289944"/>
                <a:gd name="connsiteX1" fmla="*/ 2368944 w 2368944"/>
                <a:gd name="connsiteY1" fmla="*/ 0 h 2289944"/>
                <a:gd name="connsiteX2" fmla="*/ 2368944 w 2368944"/>
                <a:gd name="connsiteY2" fmla="*/ 2273674 h 2289944"/>
                <a:gd name="connsiteX3" fmla="*/ 1094631 w 2368944"/>
                <a:gd name="connsiteY3" fmla="*/ 2289944 h 2289944"/>
                <a:gd name="connsiteX4" fmla="*/ 0 w 2368944"/>
                <a:gd name="connsiteY4" fmla="*/ 0 h 2289944"/>
                <a:gd name="connsiteX0" fmla="*/ 0 w 2029366"/>
                <a:gd name="connsiteY0" fmla="*/ 45183 h 2289944"/>
                <a:gd name="connsiteX1" fmla="*/ 2029366 w 2029366"/>
                <a:gd name="connsiteY1" fmla="*/ 0 h 2289944"/>
                <a:gd name="connsiteX2" fmla="*/ 2029366 w 2029366"/>
                <a:gd name="connsiteY2" fmla="*/ 2273674 h 2289944"/>
                <a:gd name="connsiteX3" fmla="*/ 755053 w 2029366"/>
                <a:gd name="connsiteY3" fmla="*/ 2289944 h 2289944"/>
                <a:gd name="connsiteX4" fmla="*/ 0 w 2029366"/>
                <a:gd name="connsiteY4" fmla="*/ 45183 h 2289944"/>
                <a:gd name="connsiteX0" fmla="*/ 0 w 2029366"/>
                <a:gd name="connsiteY0" fmla="*/ 0 h 2244761"/>
                <a:gd name="connsiteX1" fmla="*/ 814503 w 2029366"/>
                <a:gd name="connsiteY1" fmla="*/ 145756 h 2244761"/>
                <a:gd name="connsiteX2" fmla="*/ 2029366 w 2029366"/>
                <a:gd name="connsiteY2" fmla="*/ 2228491 h 2244761"/>
                <a:gd name="connsiteX3" fmla="*/ 755053 w 2029366"/>
                <a:gd name="connsiteY3" fmla="*/ 2244761 h 2244761"/>
                <a:gd name="connsiteX4" fmla="*/ 0 w 2029366"/>
                <a:gd name="connsiteY4" fmla="*/ 0 h 2244761"/>
                <a:gd name="connsiteX0" fmla="*/ 0 w 2041821"/>
                <a:gd name="connsiteY0" fmla="*/ 0 h 2282550"/>
                <a:gd name="connsiteX1" fmla="*/ 826958 w 2041821"/>
                <a:gd name="connsiteY1" fmla="*/ 183545 h 2282550"/>
                <a:gd name="connsiteX2" fmla="*/ 2041821 w 2041821"/>
                <a:gd name="connsiteY2" fmla="*/ 2266280 h 2282550"/>
                <a:gd name="connsiteX3" fmla="*/ 767508 w 2041821"/>
                <a:gd name="connsiteY3" fmla="*/ 2282550 h 2282550"/>
                <a:gd name="connsiteX4" fmla="*/ 0 w 2041821"/>
                <a:gd name="connsiteY4" fmla="*/ 0 h 2282550"/>
                <a:gd name="connsiteX0" fmla="*/ 0 w 2041821"/>
                <a:gd name="connsiteY0" fmla="*/ 0 h 2276322"/>
                <a:gd name="connsiteX1" fmla="*/ 826958 w 2041821"/>
                <a:gd name="connsiteY1" fmla="*/ 183545 h 2276322"/>
                <a:gd name="connsiteX2" fmla="*/ 2041821 w 2041821"/>
                <a:gd name="connsiteY2" fmla="*/ 2266280 h 2276322"/>
                <a:gd name="connsiteX3" fmla="*/ 786403 w 2041821"/>
                <a:gd name="connsiteY3" fmla="*/ 2276322 h 2276322"/>
                <a:gd name="connsiteX4" fmla="*/ 0 w 2041821"/>
                <a:gd name="connsiteY4" fmla="*/ 0 h 2276322"/>
                <a:gd name="connsiteX0" fmla="*/ 0 w 2041821"/>
                <a:gd name="connsiteY0" fmla="*/ 0 h 2468979"/>
                <a:gd name="connsiteX1" fmla="*/ 826958 w 2041821"/>
                <a:gd name="connsiteY1" fmla="*/ 183545 h 2468979"/>
                <a:gd name="connsiteX2" fmla="*/ 2041821 w 2041821"/>
                <a:gd name="connsiteY2" fmla="*/ 2266280 h 2468979"/>
                <a:gd name="connsiteX3" fmla="*/ 1949645 w 2041821"/>
                <a:gd name="connsiteY3" fmla="*/ 2468979 h 2468979"/>
                <a:gd name="connsiteX4" fmla="*/ 0 w 2041821"/>
                <a:gd name="connsiteY4" fmla="*/ 0 h 2468979"/>
                <a:gd name="connsiteX0" fmla="*/ 0 w 1414605"/>
                <a:gd name="connsiteY0" fmla="*/ 384784 h 2285434"/>
                <a:gd name="connsiteX1" fmla="*/ 199742 w 1414605"/>
                <a:gd name="connsiteY1" fmla="*/ 0 h 2285434"/>
                <a:gd name="connsiteX2" fmla="*/ 1414605 w 1414605"/>
                <a:gd name="connsiteY2" fmla="*/ 2082735 h 2285434"/>
                <a:gd name="connsiteX3" fmla="*/ 1322429 w 1414605"/>
                <a:gd name="connsiteY3" fmla="*/ 2285434 h 2285434"/>
                <a:gd name="connsiteX4" fmla="*/ 0 w 1414605"/>
                <a:gd name="connsiteY4" fmla="*/ 384784 h 2285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4605" h="2285434">
                  <a:moveTo>
                    <a:pt x="0" y="384784"/>
                  </a:moveTo>
                  <a:lnTo>
                    <a:pt x="199742" y="0"/>
                  </a:lnTo>
                  <a:lnTo>
                    <a:pt x="1414605" y="2082735"/>
                  </a:lnTo>
                  <a:lnTo>
                    <a:pt x="1322429" y="2285434"/>
                  </a:lnTo>
                  <a:lnTo>
                    <a:pt x="0" y="38478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61"/>
            <p:cNvSpPr/>
            <p:nvPr/>
          </p:nvSpPr>
          <p:spPr>
            <a:xfrm rot="19994519">
              <a:off x="4034848" y="2499155"/>
              <a:ext cx="2483160" cy="1984658"/>
            </a:xfrm>
            <a:custGeom>
              <a:avLst/>
              <a:gdLst>
                <a:gd name="connsiteX0" fmla="*/ 0 w 2368944"/>
                <a:gd name="connsiteY0" fmla="*/ 0 h 2273674"/>
                <a:gd name="connsiteX1" fmla="*/ 2368944 w 2368944"/>
                <a:gd name="connsiteY1" fmla="*/ 0 h 2273674"/>
                <a:gd name="connsiteX2" fmla="*/ 2368944 w 2368944"/>
                <a:gd name="connsiteY2" fmla="*/ 2273674 h 2273674"/>
                <a:gd name="connsiteX3" fmla="*/ 0 w 2368944"/>
                <a:gd name="connsiteY3" fmla="*/ 2273674 h 2273674"/>
                <a:gd name="connsiteX4" fmla="*/ 0 w 2368944"/>
                <a:gd name="connsiteY4" fmla="*/ 0 h 2273674"/>
                <a:gd name="connsiteX0" fmla="*/ 0 w 2368944"/>
                <a:gd name="connsiteY0" fmla="*/ 0 h 2289944"/>
                <a:gd name="connsiteX1" fmla="*/ 2368944 w 2368944"/>
                <a:gd name="connsiteY1" fmla="*/ 0 h 2289944"/>
                <a:gd name="connsiteX2" fmla="*/ 2368944 w 2368944"/>
                <a:gd name="connsiteY2" fmla="*/ 2273674 h 2289944"/>
                <a:gd name="connsiteX3" fmla="*/ 1094631 w 2368944"/>
                <a:gd name="connsiteY3" fmla="*/ 2289944 h 2289944"/>
                <a:gd name="connsiteX4" fmla="*/ 0 w 2368944"/>
                <a:gd name="connsiteY4" fmla="*/ 0 h 2289944"/>
                <a:gd name="connsiteX0" fmla="*/ 0 w 2029366"/>
                <a:gd name="connsiteY0" fmla="*/ 45183 h 2289944"/>
                <a:gd name="connsiteX1" fmla="*/ 2029366 w 2029366"/>
                <a:gd name="connsiteY1" fmla="*/ 0 h 2289944"/>
                <a:gd name="connsiteX2" fmla="*/ 2029366 w 2029366"/>
                <a:gd name="connsiteY2" fmla="*/ 2273674 h 2289944"/>
                <a:gd name="connsiteX3" fmla="*/ 755053 w 2029366"/>
                <a:gd name="connsiteY3" fmla="*/ 2289944 h 2289944"/>
                <a:gd name="connsiteX4" fmla="*/ 0 w 2029366"/>
                <a:gd name="connsiteY4" fmla="*/ 45183 h 2289944"/>
                <a:gd name="connsiteX0" fmla="*/ 0 w 2029366"/>
                <a:gd name="connsiteY0" fmla="*/ 0 h 2244761"/>
                <a:gd name="connsiteX1" fmla="*/ 814503 w 2029366"/>
                <a:gd name="connsiteY1" fmla="*/ 145756 h 2244761"/>
                <a:gd name="connsiteX2" fmla="*/ 2029366 w 2029366"/>
                <a:gd name="connsiteY2" fmla="*/ 2228491 h 2244761"/>
                <a:gd name="connsiteX3" fmla="*/ 755053 w 2029366"/>
                <a:gd name="connsiteY3" fmla="*/ 2244761 h 2244761"/>
                <a:gd name="connsiteX4" fmla="*/ 0 w 2029366"/>
                <a:gd name="connsiteY4" fmla="*/ 0 h 2244761"/>
                <a:gd name="connsiteX0" fmla="*/ 0 w 2041821"/>
                <a:gd name="connsiteY0" fmla="*/ 0 h 2282550"/>
                <a:gd name="connsiteX1" fmla="*/ 826958 w 2041821"/>
                <a:gd name="connsiteY1" fmla="*/ 183545 h 2282550"/>
                <a:gd name="connsiteX2" fmla="*/ 2041821 w 2041821"/>
                <a:gd name="connsiteY2" fmla="*/ 2266280 h 2282550"/>
                <a:gd name="connsiteX3" fmla="*/ 767508 w 2041821"/>
                <a:gd name="connsiteY3" fmla="*/ 2282550 h 2282550"/>
                <a:gd name="connsiteX4" fmla="*/ 0 w 2041821"/>
                <a:gd name="connsiteY4" fmla="*/ 0 h 2282550"/>
                <a:gd name="connsiteX0" fmla="*/ 0 w 2041821"/>
                <a:gd name="connsiteY0" fmla="*/ 0 h 2276322"/>
                <a:gd name="connsiteX1" fmla="*/ 826958 w 2041821"/>
                <a:gd name="connsiteY1" fmla="*/ 183545 h 2276322"/>
                <a:gd name="connsiteX2" fmla="*/ 2041821 w 2041821"/>
                <a:gd name="connsiteY2" fmla="*/ 2266280 h 2276322"/>
                <a:gd name="connsiteX3" fmla="*/ 786403 w 2041821"/>
                <a:gd name="connsiteY3" fmla="*/ 2276322 h 2276322"/>
                <a:gd name="connsiteX4" fmla="*/ 0 w 2041821"/>
                <a:gd name="connsiteY4" fmla="*/ 0 h 2276322"/>
                <a:gd name="connsiteX0" fmla="*/ 0 w 2041821"/>
                <a:gd name="connsiteY0" fmla="*/ 0 h 2468979"/>
                <a:gd name="connsiteX1" fmla="*/ 826958 w 2041821"/>
                <a:gd name="connsiteY1" fmla="*/ 183545 h 2468979"/>
                <a:gd name="connsiteX2" fmla="*/ 2041821 w 2041821"/>
                <a:gd name="connsiteY2" fmla="*/ 2266280 h 2468979"/>
                <a:gd name="connsiteX3" fmla="*/ 1949645 w 2041821"/>
                <a:gd name="connsiteY3" fmla="*/ 2468979 h 2468979"/>
                <a:gd name="connsiteX4" fmla="*/ 0 w 2041821"/>
                <a:gd name="connsiteY4" fmla="*/ 0 h 2468979"/>
                <a:gd name="connsiteX0" fmla="*/ 0 w 1414605"/>
                <a:gd name="connsiteY0" fmla="*/ 384784 h 2285434"/>
                <a:gd name="connsiteX1" fmla="*/ 199742 w 1414605"/>
                <a:gd name="connsiteY1" fmla="*/ 0 h 2285434"/>
                <a:gd name="connsiteX2" fmla="*/ 1414605 w 1414605"/>
                <a:gd name="connsiteY2" fmla="*/ 2082735 h 2285434"/>
                <a:gd name="connsiteX3" fmla="*/ 1322429 w 1414605"/>
                <a:gd name="connsiteY3" fmla="*/ 2285434 h 2285434"/>
                <a:gd name="connsiteX4" fmla="*/ 0 w 1414605"/>
                <a:gd name="connsiteY4" fmla="*/ 384784 h 2285434"/>
                <a:gd name="connsiteX0" fmla="*/ 0 w 1414605"/>
                <a:gd name="connsiteY0" fmla="*/ 0 h 1900650"/>
                <a:gd name="connsiteX1" fmla="*/ 902219 w 1414605"/>
                <a:gd name="connsiteY1" fmla="*/ 253003 h 1900650"/>
                <a:gd name="connsiteX2" fmla="*/ 1414605 w 1414605"/>
                <a:gd name="connsiteY2" fmla="*/ 1697951 h 1900650"/>
                <a:gd name="connsiteX3" fmla="*/ 1322429 w 1414605"/>
                <a:gd name="connsiteY3" fmla="*/ 1900650 h 1900650"/>
                <a:gd name="connsiteX4" fmla="*/ 0 w 1414605"/>
                <a:gd name="connsiteY4" fmla="*/ 0 h 1900650"/>
                <a:gd name="connsiteX0" fmla="*/ 0 w 2483160"/>
                <a:gd name="connsiteY0" fmla="*/ 0 h 1984658"/>
                <a:gd name="connsiteX1" fmla="*/ 902219 w 2483160"/>
                <a:gd name="connsiteY1" fmla="*/ 253003 h 1984658"/>
                <a:gd name="connsiteX2" fmla="*/ 2483160 w 2483160"/>
                <a:gd name="connsiteY2" fmla="*/ 1984658 h 1984658"/>
                <a:gd name="connsiteX3" fmla="*/ 1322429 w 2483160"/>
                <a:gd name="connsiteY3" fmla="*/ 1900650 h 1984658"/>
                <a:gd name="connsiteX4" fmla="*/ 0 w 2483160"/>
                <a:gd name="connsiteY4" fmla="*/ 0 h 198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3160" h="1984658">
                  <a:moveTo>
                    <a:pt x="0" y="0"/>
                  </a:moveTo>
                  <a:lnTo>
                    <a:pt x="902219" y="253003"/>
                  </a:lnTo>
                  <a:lnTo>
                    <a:pt x="2483160" y="1984658"/>
                  </a:lnTo>
                  <a:lnTo>
                    <a:pt x="1322429" y="190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原创设计师QQ69613753    _3"/>
          <p:cNvSpPr/>
          <p:nvPr/>
        </p:nvSpPr>
        <p:spPr>
          <a:xfrm>
            <a:off x="3024102" y="4867349"/>
            <a:ext cx="1185855" cy="0"/>
          </a:xfrm>
          <a:custGeom>
            <a:avLst/>
            <a:gdLst>
              <a:gd name="connsiteX0" fmla="*/ 1331650 w 1331650"/>
              <a:gd name="connsiteY0" fmla="*/ 0 h 0"/>
              <a:gd name="connsiteX1" fmla="*/ 0 w 13316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1650">
                <a:moveTo>
                  <a:pt x="133165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FDFDFD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原创设计师QQ69613753    _4"/>
          <p:cNvSpPr/>
          <p:nvPr/>
        </p:nvSpPr>
        <p:spPr>
          <a:xfrm>
            <a:off x="8966252" y="2599709"/>
            <a:ext cx="864317" cy="40713"/>
          </a:xfrm>
          <a:custGeom>
            <a:avLst/>
            <a:gdLst>
              <a:gd name="connsiteX0" fmla="*/ 1331650 w 1331650"/>
              <a:gd name="connsiteY0" fmla="*/ 0 h 0"/>
              <a:gd name="connsiteX1" fmla="*/ 0 w 13316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1650">
                <a:moveTo>
                  <a:pt x="133165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FDFDFD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原创设计师QQ69613753    _5"/>
          <p:cNvSpPr/>
          <p:nvPr/>
        </p:nvSpPr>
        <p:spPr>
          <a:xfrm>
            <a:off x="6616592" y="4285735"/>
            <a:ext cx="864317" cy="40713"/>
          </a:xfrm>
          <a:custGeom>
            <a:avLst/>
            <a:gdLst>
              <a:gd name="connsiteX0" fmla="*/ 1331650 w 1331650"/>
              <a:gd name="connsiteY0" fmla="*/ 0 h 0"/>
              <a:gd name="connsiteX1" fmla="*/ 0 w 13316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1650">
                <a:moveTo>
                  <a:pt x="133165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FDFDFD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原创设计师QQ69613753    _6"/>
          <p:cNvSpPr/>
          <p:nvPr/>
        </p:nvSpPr>
        <p:spPr>
          <a:xfrm>
            <a:off x="3736857" y="2866064"/>
            <a:ext cx="1185855" cy="0"/>
          </a:xfrm>
          <a:custGeom>
            <a:avLst/>
            <a:gdLst>
              <a:gd name="connsiteX0" fmla="*/ 1331650 w 1331650"/>
              <a:gd name="connsiteY0" fmla="*/ 0 h 0"/>
              <a:gd name="connsiteX1" fmla="*/ 0 w 13316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1650">
                <a:moveTo>
                  <a:pt x="133165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FDFDFD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6" name="原创设计师QQ69613753    _7"/>
          <p:cNvGrpSpPr/>
          <p:nvPr/>
        </p:nvGrpSpPr>
        <p:grpSpPr>
          <a:xfrm>
            <a:off x="5083195" y="2047854"/>
            <a:ext cx="3039502" cy="2205798"/>
            <a:chOff x="4866110" y="2047854"/>
            <a:chExt cx="3039502" cy="2205798"/>
          </a:xfrm>
        </p:grpSpPr>
        <p:sp>
          <p:nvSpPr>
            <p:cNvPr id="17" name="矩形 61"/>
            <p:cNvSpPr/>
            <p:nvPr/>
          </p:nvSpPr>
          <p:spPr>
            <a:xfrm rot="19994519" flipH="1" flipV="1">
              <a:off x="4866110" y="2302382"/>
              <a:ext cx="1804743" cy="1951270"/>
            </a:xfrm>
            <a:custGeom>
              <a:avLst/>
              <a:gdLst>
                <a:gd name="connsiteX0" fmla="*/ 0 w 2368944"/>
                <a:gd name="connsiteY0" fmla="*/ 0 h 2273674"/>
                <a:gd name="connsiteX1" fmla="*/ 2368944 w 2368944"/>
                <a:gd name="connsiteY1" fmla="*/ 0 h 2273674"/>
                <a:gd name="connsiteX2" fmla="*/ 2368944 w 2368944"/>
                <a:gd name="connsiteY2" fmla="*/ 2273674 h 2273674"/>
                <a:gd name="connsiteX3" fmla="*/ 0 w 2368944"/>
                <a:gd name="connsiteY3" fmla="*/ 2273674 h 2273674"/>
                <a:gd name="connsiteX4" fmla="*/ 0 w 2368944"/>
                <a:gd name="connsiteY4" fmla="*/ 0 h 2273674"/>
                <a:gd name="connsiteX0" fmla="*/ 0 w 2368944"/>
                <a:gd name="connsiteY0" fmla="*/ 0 h 2289944"/>
                <a:gd name="connsiteX1" fmla="*/ 2368944 w 2368944"/>
                <a:gd name="connsiteY1" fmla="*/ 0 h 2289944"/>
                <a:gd name="connsiteX2" fmla="*/ 2368944 w 2368944"/>
                <a:gd name="connsiteY2" fmla="*/ 2273674 h 2289944"/>
                <a:gd name="connsiteX3" fmla="*/ 1094631 w 2368944"/>
                <a:gd name="connsiteY3" fmla="*/ 2289944 h 2289944"/>
                <a:gd name="connsiteX4" fmla="*/ 0 w 2368944"/>
                <a:gd name="connsiteY4" fmla="*/ 0 h 2289944"/>
                <a:gd name="connsiteX0" fmla="*/ 0 w 2029366"/>
                <a:gd name="connsiteY0" fmla="*/ 45183 h 2289944"/>
                <a:gd name="connsiteX1" fmla="*/ 2029366 w 2029366"/>
                <a:gd name="connsiteY1" fmla="*/ 0 h 2289944"/>
                <a:gd name="connsiteX2" fmla="*/ 2029366 w 2029366"/>
                <a:gd name="connsiteY2" fmla="*/ 2273674 h 2289944"/>
                <a:gd name="connsiteX3" fmla="*/ 755053 w 2029366"/>
                <a:gd name="connsiteY3" fmla="*/ 2289944 h 2289944"/>
                <a:gd name="connsiteX4" fmla="*/ 0 w 2029366"/>
                <a:gd name="connsiteY4" fmla="*/ 45183 h 2289944"/>
                <a:gd name="connsiteX0" fmla="*/ 0 w 2029366"/>
                <a:gd name="connsiteY0" fmla="*/ 0 h 2244761"/>
                <a:gd name="connsiteX1" fmla="*/ 814503 w 2029366"/>
                <a:gd name="connsiteY1" fmla="*/ 145756 h 2244761"/>
                <a:gd name="connsiteX2" fmla="*/ 2029366 w 2029366"/>
                <a:gd name="connsiteY2" fmla="*/ 2228491 h 2244761"/>
                <a:gd name="connsiteX3" fmla="*/ 755053 w 2029366"/>
                <a:gd name="connsiteY3" fmla="*/ 2244761 h 2244761"/>
                <a:gd name="connsiteX4" fmla="*/ 0 w 2029366"/>
                <a:gd name="connsiteY4" fmla="*/ 0 h 2244761"/>
                <a:gd name="connsiteX0" fmla="*/ 0 w 2041821"/>
                <a:gd name="connsiteY0" fmla="*/ 0 h 2282550"/>
                <a:gd name="connsiteX1" fmla="*/ 826958 w 2041821"/>
                <a:gd name="connsiteY1" fmla="*/ 183545 h 2282550"/>
                <a:gd name="connsiteX2" fmla="*/ 2041821 w 2041821"/>
                <a:gd name="connsiteY2" fmla="*/ 2266280 h 2282550"/>
                <a:gd name="connsiteX3" fmla="*/ 767508 w 2041821"/>
                <a:gd name="connsiteY3" fmla="*/ 2282550 h 2282550"/>
                <a:gd name="connsiteX4" fmla="*/ 0 w 2041821"/>
                <a:gd name="connsiteY4" fmla="*/ 0 h 2282550"/>
                <a:gd name="connsiteX0" fmla="*/ 0 w 2041821"/>
                <a:gd name="connsiteY0" fmla="*/ 0 h 2276322"/>
                <a:gd name="connsiteX1" fmla="*/ 826958 w 2041821"/>
                <a:gd name="connsiteY1" fmla="*/ 183545 h 2276322"/>
                <a:gd name="connsiteX2" fmla="*/ 2041821 w 2041821"/>
                <a:gd name="connsiteY2" fmla="*/ 2266280 h 2276322"/>
                <a:gd name="connsiteX3" fmla="*/ 786403 w 2041821"/>
                <a:gd name="connsiteY3" fmla="*/ 2276322 h 2276322"/>
                <a:gd name="connsiteX4" fmla="*/ 0 w 2041821"/>
                <a:gd name="connsiteY4" fmla="*/ 0 h 2276322"/>
                <a:gd name="connsiteX0" fmla="*/ 0 w 2041821"/>
                <a:gd name="connsiteY0" fmla="*/ 0 h 2468979"/>
                <a:gd name="connsiteX1" fmla="*/ 826958 w 2041821"/>
                <a:gd name="connsiteY1" fmla="*/ 183545 h 2468979"/>
                <a:gd name="connsiteX2" fmla="*/ 2041821 w 2041821"/>
                <a:gd name="connsiteY2" fmla="*/ 2266280 h 2468979"/>
                <a:gd name="connsiteX3" fmla="*/ 1949645 w 2041821"/>
                <a:gd name="connsiteY3" fmla="*/ 2468979 h 2468979"/>
                <a:gd name="connsiteX4" fmla="*/ 0 w 2041821"/>
                <a:gd name="connsiteY4" fmla="*/ 0 h 2468979"/>
                <a:gd name="connsiteX0" fmla="*/ 0 w 1414605"/>
                <a:gd name="connsiteY0" fmla="*/ 384784 h 2285434"/>
                <a:gd name="connsiteX1" fmla="*/ 199742 w 1414605"/>
                <a:gd name="connsiteY1" fmla="*/ 0 h 2285434"/>
                <a:gd name="connsiteX2" fmla="*/ 1414605 w 1414605"/>
                <a:gd name="connsiteY2" fmla="*/ 2082735 h 2285434"/>
                <a:gd name="connsiteX3" fmla="*/ 1322429 w 1414605"/>
                <a:gd name="connsiteY3" fmla="*/ 2285434 h 2285434"/>
                <a:gd name="connsiteX4" fmla="*/ 0 w 1414605"/>
                <a:gd name="connsiteY4" fmla="*/ 384784 h 2285434"/>
                <a:gd name="connsiteX0" fmla="*/ 0 w 1414605"/>
                <a:gd name="connsiteY0" fmla="*/ 0 h 1900650"/>
                <a:gd name="connsiteX1" fmla="*/ 902219 w 1414605"/>
                <a:gd name="connsiteY1" fmla="*/ 253003 h 1900650"/>
                <a:gd name="connsiteX2" fmla="*/ 1414605 w 1414605"/>
                <a:gd name="connsiteY2" fmla="*/ 1697951 h 1900650"/>
                <a:gd name="connsiteX3" fmla="*/ 1322429 w 1414605"/>
                <a:gd name="connsiteY3" fmla="*/ 1900650 h 1900650"/>
                <a:gd name="connsiteX4" fmla="*/ 0 w 1414605"/>
                <a:gd name="connsiteY4" fmla="*/ 0 h 1900650"/>
                <a:gd name="connsiteX0" fmla="*/ 0 w 2483160"/>
                <a:gd name="connsiteY0" fmla="*/ 0 h 1984658"/>
                <a:gd name="connsiteX1" fmla="*/ 902219 w 2483160"/>
                <a:gd name="connsiteY1" fmla="*/ 253003 h 1984658"/>
                <a:gd name="connsiteX2" fmla="*/ 2483160 w 2483160"/>
                <a:gd name="connsiteY2" fmla="*/ 1984658 h 1984658"/>
                <a:gd name="connsiteX3" fmla="*/ 1322429 w 2483160"/>
                <a:gd name="connsiteY3" fmla="*/ 1900650 h 1984658"/>
                <a:gd name="connsiteX4" fmla="*/ 0 w 2483160"/>
                <a:gd name="connsiteY4" fmla="*/ 0 h 1984658"/>
                <a:gd name="connsiteX0" fmla="*/ 0 w 2483160"/>
                <a:gd name="connsiteY0" fmla="*/ 0 h 2187252"/>
                <a:gd name="connsiteX1" fmla="*/ 902219 w 2483160"/>
                <a:gd name="connsiteY1" fmla="*/ 253003 h 2187252"/>
                <a:gd name="connsiteX2" fmla="*/ 2483160 w 2483160"/>
                <a:gd name="connsiteY2" fmla="*/ 1984658 h 2187252"/>
                <a:gd name="connsiteX3" fmla="*/ 2359528 w 2483160"/>
                <a:gd name="connsiteY3" fmla="*/ 2187252 h 2187252"/>
                <a:gd name="connsiteX4" fmla="*/ 0 w 2483160"/>
                <a:gd name="connsiteY4" fmla="*/ 0 h 2187252"/>
                <a:gd name="connsiteX0" fmla="*/ 0 w 1780683"/>
                <a:gd name="connsiteY0" fmla="*/ 384784 h 1934249"/>
                <a:gd name="connsiteX1" fmla="*/ 199742 w 1780683"/>
                <a:gd name="connsiteY1" fmla="*/ 0 h 1934249"/>
                <a:gd name="connsiteX2" fmla="*/ 1780683 w 1780683"/>
                <a:gd name="connsiteY2" fmla="*/ 1731655 h 1934249"/>
                <a:gd name="connsiteX3" fmla="*/ 1657051 w 1780683"/>
                <a:gd name="connsiteY3" fmla="*/ 1934249 h 1934249"/>
                <a:gd name="connsiteX4" fmla="*/ 0 w 1780683"/>
                <a:gd name="connsiteY4" fmla="*/ 384784 h 193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0683" h="1934249">
                  <a:moveTo>
                    <a:pt x="0" y="384784"/>
                  </a:moveTo>
                  <a:lnTo>
                    <a:pt x="199742" y="0"/>
                  </a:lnTo>
                  <a:lnTo>
                    <a:pt x="1780683" y="1731655"/>
                  </a:lnTo>
                  <a:lnTo>
                    <a:pt x="1657051" y="1934249"/>
                  </a:lnTo>
                  <a:lnTo>
                    <a:pt x="0" y="38478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任意多边形 45"/>
            <p:cNvSpPr/>
            <p:nvPr/>
          </p:nvSpPr>
          <p:spPr>
            <a:xfrm>
              <a:off x="6833502" y="3065763"/>
              <a:ext cx="1072110" cy="746750"/>
            </a:xfrm>
            <a:custGeom>
              <a:avLst/>
              <a:gdLst>
                <a:gd name="connsiteX0" fmla="*/ 1114313 w 1114313"/>
                <a:gd name="connsiteY0" fmla="*/ 0 h 1048084"/>
                <a:gd name="connsiteX1" fmla="*/ 1114313 w 1114313"/>
                <a:gd name="connsiteY1" fmla="*/ 406682 h 1048084"/>
                <a:gd name="connsiteX2" fmla="*/ 0 w 1114313"/>
                <a:gd name="connsiteY2" fmla="*/ 1048084 h 1048084"/>
                <a:gd name="connsiteX3" fmla="*/ 0 w 1114313"/>
                <a:gd name="connsiteY3" fmla="*/ 563093 h 1048084"/>
                <a:gd name="connsiteX0" fmla="*/ 1114313 w 1114313"/>
                <a:gd name="connsiteY0" fmla="*/ 0 h 1048084"/>
                <a:gd name="connsiteX1" fmla="*/ 1072110 w 1114313"/>
                <a:gd name="connsiteY1" fmla="*/ 491089 h 1048084"/>
                <a:gd name="connsiteX2" fmla="*/ 0 w 1114313"/>
                <a:gd name="connsiteY2" fmla="*/ 1048084 h 1048084"/>
                <a:gd name="connsiteX3" fmla="*/ 0 w 1114313"/>
                <a:gd name="connsiteY3" fmla="*/ 563093 h 1048084"/>
                <a:gd name="connsiteX4" fmla="*/ 1114313 w 1114313"/>
                <a:gd name="connsiteY4" fmla="*/ 0 h 1048084"/>
                <a:gd name="connsiteX0" fmla="*/ 1072110 w 1072110"/>
                <a:gd name="connsiteY0" fmla="*/ 0 h 893339"/>
                <a:gd name="connsiteX1" fmla="*/ 1072110 w 1072110"/>
                <a:gd name="connsiteY1" fmla="*/ 336344 h 893339"/>
                <a:gd name="connsiteX2" fmla="*/ 0 w 1072110"/>
                <a:gd name="connsiteY2" fmla="*/ 893339 h 893339"/>
                <a:gd name="connsiteX3" fmla="*/ 0 w 1072110"/>
                <a:gd name="connsiteY3" fmla="*/ 408348 h 893339"/>
                <a:gd name="connsiteX4" fmla="*/ 1072110 w 1072110"/>
                <a:gd name="connsiteY4" fmla="*/ 0 h 893339"/>
                <a:gd name="connsiteX0" fmla="*/ 1072110 w 1072110"/>
                <a:gd name="connsiteY0" fmla="*/ 0 h 893339"/>
                <a:gd name="connsiteX1" fmla="*/ 1072110 w 1072110"/>
                <a:gd name="connsiteY1" fmla="*/ 336344 h 893339"/>
                <a:gd name="connsiteX2" fmla="*/ 0 w 1072110"/>
                <a:gd name="connsiteY2" fmla="*/ 893339 h 893339"/>
                <a:gd name="connsiteX3" fmla="*/ 0 w 1072110"/>
                <a:gd name="connsiteY3" fmla="*/ 436483 h 893339"/>
                <a:gd name="connsiteX4" fmla="*/ 1072110 w 1072110"/>
                <a:gd name="connsiteY4" fmla="*/ 0 h 893339"/>
                <a:gd name="connsiteX0" fmla="*/ 1072110 w 1072110"/>
                <a:gd name="connsiteY0" fmla="*/ 0 h 893339"/>
                <a:gd name="connsiteX1" fmla="*/ 1072110 w 1072110"/>
                <a:gd name="connsiteY1" fmla="*/ 434818 h 893339"/>
                <a:gd name="connsiteX2" fmla="*/ 0 w 1072110"/>
                <a:gd name="connsiteY2" fmla="*/ 893339 h 893339"/>
                <a:gd name="connsiteX3" fmla="*/ 0 w 1072110"/>
                <a:gd name="connsiteY3" fmla="*/ 436483 h 893339"/>
                <a:gd name="connsiteX4" fmla="*/ 1072110 w 1072110"/>
                <a:gd name="connsiteY4" fmla="*/ 0 h 893339"/>
                <a:gd name="connsiteX0" fmla="*/ 1072110 w 1072110"/>
                <a:gd name="connsiteY0" fmla="*/ 0 h 808933"/>
                <a:gd name="connsiteX1" fmla="*/ 1072110 w 1072110"/>
                <a:gd name="connsiteY1" fmla="*/ 350412 h 808933"/>
                <a:gd name="connsiteX2" fmla="*/ 0 w 1072110"/>
                <a:gd name="connsiteY2" fmla="*/ 808933 h 808933"/>
                <a:gd name="connsiteX3" fmla="*/ 0 w 1072110"/>
                <a:gd name="connsiteY3" fmla="*/ 352077 h 808933"/>
                <a:gd name="connsiteX4" fmla="*/ 1072110 w 1072110"/>
                <a:gd name="connsiteY4" fmla="*/ 0 h 808933"/>
                <a:gd name="connsiteX0" fmla="*/ 1072110 w 1072110"/>
                <a:gd name="connsiteY0" fmla="*/ 0 h 808933"/>
                <a:gd name="connsiteX1" fmla="*/ 1072110 w 1072110"/>
                <a:gd name="connsiteY1" fmla="*/ 350412 h 808933"/>
                <a:gd name="connsiteX2" fmla="*/ 0 w 1072110"/>
                <a:gd name="connsiteY2" fmla="*/ 808933 h 808933"/>
                <a:gd name="connsiteX3" fmla="*/ 0 w 1072110"/>
                <a:gd name="connsiteY3" fmla="*/ 352077 h 808933"/>
                <a:gd name="connsiteX4" fmla="*/ 1072110 w 1072110"/>
                <a:gd name="connsiteY4" fmla="*/ 0 h 808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2110" h="808933">
                  <a:moveTo>
                    <a:pt x="1072110" y="0"/>
                  </a:moveTo>
                  <a:lnTo>
                    <a:pt x="1072110" y="350412"/>
                  </a:lnTo>
                  <a:lnTo>
                    <a:pt x="0" y="808933"/>
                  </a:lnTo>
                  <a:lnTo>
                    <a:pt x="0" y="352077"/>
                  </a:lnTo>
                  <a:lnTo>
                    <a:pt x="1072110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矩形 61"/>
            <p:cNvSpPr/>
            <p:nvPr/>
          </p:nvSpPr>
          <p:spPr>
            <a:xfrm rot="19994519">
              <a:off x="4893907" y="2047854"/>
              <a:ext cx="2759717" cy="1745711"/>
            </a:xfrm>
            <a:custGeom>
              <a:avLst/>
              <a:gdLst>
                <a:gd name="connsiteX0" fmla="*/ 0 w 2368944"/>
                <a:gd name="connsiteY0" fmla="*/ 0 h 2273674"/>
                <a:gd name="connsiteX1" fmla="*/ 2368944 w 2368944"/>
                <a:gd name="connsiteY1" fmla="*/ 0 h 2273674"/>
                <a:gd name="connsiteX2" fmla="*/ 2368944 w 2368944"/>
                <a:gd name="connsiteY2" fmla="*/ 2273674 h 2273674"/>
                <a:gd name="connsiteX3" fmla="*/ 0 w 2368944"/>
                <a:gd name="connsiteY3" fmla="*/ 2273674 h 2273674"/>
                <a:gd name="connsiteX4" fmla="*/ 0 w 2368944"/>
                <a:gd name="connsiteY4" fmla="*/ 0 h 2273674"/>
                <a:gd name="connsiteX0" fmla="*/ 0 w 2368944"/>
                <a:gd name="connsiteY0" fmla="*/ 0 h 2289944"/>
                <a:gd name="connsiteX1" fmla="*/ 2368944 w 2368944"/>
                <a:gd name="connsiteY1" fmla="*/ 0 h 2289944"/>
                <a:gd name="connsiteX2" fmla="*/ 2368944 w 2368944"/>
                <a:gd name="connsiteY2" fmla="*/ 2273674 h 2289944"/>
                <a:gd name="connsiteX3" fmla="*/ 1094631 w 2368944"/>
                <a:gd name="connsiteY3" fmla="*/ 2289944 h 2289944"/>
                <a:gd name="connsiteX4" fmla="*/ 0 w 2368944"/>
                <a:gd name="connsiteY4" fmla="*/ 0 h 2289944"/>
                <a:gd name="connsiteX0" fmla="*/ 0 w 2029366"/>
                <a:gd name="connsiteY0" fmla="*/ 45183 h 2289944"/>
                <a:gd name="connsiteX1" fmla="*/ 2029366 w 2029366"/>
                <a:gd name="connsiteY1" fmla="*/ 0 h 2289944"/>
                <a:gd name="connsiteX2" fmla="*/ 2029366 w 2029366"/>
                <a:gd name="connsiteY2" fmla="*/ 2273674 h 2289944"/>
                <a:gd name="connsiteX3" fmla="*/ 755053 w 2029366"/>
                <a:gd name="connsiteY3" fmla="*/ 2289944 h 2289944"/>
                <a:gd name="connsiteX4" fmla="*/ 0 w 2029366"/>
                <a:gd name="connsiteY4" fmla="*/ 45183 h 2289944"/>
                <a:gd name="connsiteX0" fmla="*/ 0 w 2029366"/>
                <a:gd name="connsiteY0" fmla="*/ 0 h 2244761"/>
                <a:gd name="connsiteX1" fmla="*/ 814503 w 2029366"/>
                <a:gd name="connsiteY1" fmla="*/ 145756 h 2244761"/>
                <a:gd name="connsiteX2" fmla="*/ 2029366 w 2029366"/>
                <a:gd name="connsiteY2" fmla="*/ 2228491 h 2244761"/>
                <a:gd name="connsiteX3" fmla="*/ 755053 w 2029366"/>
                <a:gd name="connsiteY3" fmla="*/ 2244761 h 2244761"/>
                <a:gd name="connsiteX4" fmla="*/ 0 w 2029366"/>
                <a:gd name="connsiteY4" fmla="*/ 0 h 2244761"/>
                <a:gd name="connsiteX0" fmla="*/ 0 w 2041821"/>
                <a:gd name="connsiteY0" fmla="*/ 0 h 2282550"/>
                <a:gd name="connsiteX1" fmla="*/ 826958 w 2041821"/>
                <a:gd name="connsiteY1" fmla="*/ 183545 h 2282550"/>
                <a:gd name="connsiteX2" fmla="*/ 2041821 w 2041821"/>
                <a:gd name="connsiteY2" fmla="*/ 2266280 h 2282550"/>
                <a:gd name="connsiteX3" fmla="*/ 767508 w 2041821"/>
                <a:gd name="connsiteY3" fmla="*/ 2282550 h 2282550"/>
                <a:gd name="connsiteX4" fmla="*/ 0 w 2041821"/>
                <a:gd name="connsiteY4" fmla="*/ 0 h 2282550"/>
                <a:gd name="connsiteX0" fmla="*/ 0 w 2041821"/>
                <a:gd name="connsiteY0" fmla="*/ 0 h 2276322"/>
                <a:gd name="connsiteX1" fmla="*/ 826958 w 2041821"/>
                <a:gd name="connsiteY1" fmla="*/ 183545 h 2276322"/>
                <a:gd name="connsiteX2" fmla="*/ 2041821 w 2041821"/>
                <a:gd name="connsiteY2" fmla="*/ 2266280 h 2276322"/>
                <a:gd name="connsiteX3" fmla="*/ 786403 w 2041821"/>
                <a:gd name="connsiteY3" fmla="*/ 2276322 h 2276322"/>
                <a:gd name="connsiteX4" fmla="*/ 0 w 2041821"/>
                <a:gd name="connsiteY4" fmla="*/ 0 h 2276322"/>
                <a:gd name="connsiteX0" fmla="*/ 0 w 2041821"/>
                <a:gd name="connsiteY0" fmla="*/ 0 h 2468979"/>
                <a:gd name="connsiteX1" fmla="*/ 826958 w 2041821"/>
                <a:gd name="connsiteY1" fmla="*/ 183545 h 2468979"/>
                <a:gd name="connsiteX2" fmla="*/ 2041821 w 2041821"/>
                <a:gd name="connsiteY2" fmla="*/ 2266280 h 2468979"/>
                <a:gd name="connsiteX3" fmla="*/ 1949645 w 2041821"/>
                <a:gd name="connsiteY3" fmla="*/ 2468979 h 2468979"/>
                <a:gd name="connsiteX4" fmla="*/ 0 w 2041821"/>
                <a:gd name="connsiteY4" fmla="*/ 0 h 2468979"/>
                <a:gd name="connsiteX0" fmla="*/ 0 w 1414605"/>
                <a:gd name="connsiteY0" fmla="*/ 384784 h 2285434"/>
                <a:gd name="connsiteX1" fmla="*/ 199742 w 1414605"/>
                <a:gd name="connsiteY1" fmla="*/ 0 h 2285434"/>
                <a:gd name="connsiteX2" fmla="*/ 1414605 w 1414605"/>
                <a:gd name="connsiteY2" fmla="*/ 2082735 h 2285434"/>
                <a:gd name="connsiteX3" fmla="*/ 1322429 w 1414605"/>
                <a:gd name="connsiteY3" fmla="*/ 2285434 h 2285434"/>
                <a:gd name="connsiteX4" fmla="*/ 0 w 1414605"/>
                <a:gd name="connsiteY4" fmla="*/ 384784 h 2285434"/>
                <a:gd name="connsiteX0" fmla="*/ 0 w 1414605"/>
                <a:gd name="connsiteY0" fmla="*/ 0 h 1900650"/>
                <a:gd name="connsiteX1" fmla="*/ 902219 w 1414605"/>
                <a:gd name="connsiteY1" fmla="*/ 253003 h 1900650"/>
                <a:gd name="connsiteX2" fmla="*/ 1414605 w 1414605"/>
                <a:gd name="connsiteY2" fmla="*/ 1697951 h 1900650"/>
                <a:gd name="connsiteX3" fmla="*/ 1322429 w 1414605"/>
                <a:gd name="connsiteY3" fmla="*/ 1900650 h 1900650"/>
                <a:gd name="connsiteX4" fmla="*/ 0 w 1414605"/>
                <a:gd name="connsiteY4" fmla="*/ 0 h 1900650"/>
                <a:gd name="connsiteX0" fmla="*/ 0 w 2483160"/>
                <a:gd name="connsiteY0" fmla="*/ 0 h 1984658"/>
                <a:gd name="connsiteX1" fmla="*/ 902219 w 2483160"/>
                <a:gd name="connsiteY1" fmla="*/ 253003 h 1984658"/>
                <a:gd name="connsiteX2" fmla="*/ 2483160 w 2483160"/>
                <a:gd name="connsiteY2" fmla="*/ 1984658 h 1984658"/>
                <a:gd name="connsiteX3" fmla="*/ 1322429 w 2483160"/>
                <a:gd name="connsiteY3" fmla="*/ 1900650 h 1984658"/>
                <a:gd name="connsiteX4" fmla="*/ 0 w 2483160"/>
                <a:gd name="connsiteY4" fmla="*/ 0 h 1984658"/>
                <a:gd name="connsiteX0" fmla="*/ 0 w 2483160"/>
                <a:gd name="connsiteY0" fmla="*/ 0 h 2187252"/>
                <a:gd name="connsiteX1" fmla="*/ 902219 w 2483160"/>
                <a:gd name="connsiteY1" fmla="*/ 253003 h 2187252"/>
                <a:gd name="connsiteX2" fmla="*/ 2483160 w 2483160"/>
                <a:gd name="connsiteY2" fmla="*/ 1984658 h 2187252"/>
                <a:gd name="connsiteX3" fmla="*/ 2359528 w 2483160"/>
                <a:gd name="connsiteY3" fmla="*/ 2187252 h 2187252"/>
                <a:gd name="connsiteX4" fmla="*/ 0 w 2483160"/>
                <a:gd name="connsiteY4" fmla="*/ 0 h 2187252"/>
                <a:gd name="connsiteX0" fmla="*/ 0 w 1780683"/>
                <a:gd name="connsiteY0" fmla="*/ 384784 h 1934249"/>
                <a:gd name="connsiteX1" fmla="*/ 199742 w 1780683"/>
                <a:gd name="connsiteY1" fmla="*/ 0 h 1934249"/>
                <a:gd name="connsiteX2" fmla="*/ 1780683 w 1780683"/>
                <a:gd name="connsiteY2" fmla="*/ 1731655 h 1934249"/>
                <a:gd name="connsiteX3" fmla="*/ 1657051 w 1780683"/>
                <a:gd name="connsiteY3" fmla="*/ 1934249 h 1934249"/>
                <a:gd name="connsiteX4" fmla="*/ 0 w 1780683"/>
                <a:gd name="connsiteY4" fmla="*/ 384784 h 1934249"/>
                <a:gd name="connsiteX0" fmla="*/ 0 w 1780683"/>
                <a:gd name="connsiteY0" fmla="*/ 0 h 1549465"/>
                <a:gd name="connsiteX1" fmla="*/ 861818 w 1780683"/>
                <a:gd name="connsiteY1" fmla="*/ 247334 h 1549465"/>
                <a:gd name="connsiteX2" fmla="*/ 1780683 w 1780683"/>
                <a:gd name="connsiteY2" fmla="*/ 1346871 h 1549465"/>
                <a:gd name="connsiteX3" fmla="*/ 1657051 w 1780683"/>
                <a:gd name="connsiteY3" fmla="*/ 1549465 h 1549465"/>
                <a:gd name="connsiteX4" fmla="*/ 0 w 1780683"/>
                <a:gd name="connsiteY4" fmla="*/ 0 h 1549465"/>
                <a:gd name="connsiteX0" fmla="*/ 0 w 2729175"/>
                <a:gd name="connsiteY0" fmla="*/ 0 h 1718030"/>
                <a:gd name="connsiteX1" fmla="*/ 861818 w 2729175"/>
                <a:gd name="connsiteY1" fmla="*/ 247334 h 1718030"/>
                <a:gd name="connsiteX2" fmla="*/ 2729175 w 2729175"/>
                <a:gd name="connsiteY2" fmla="*/ 1718030 h 1718030"/>
                <a:gd name="connsiteX3" fmla="*/ 1657051 w 2729175"/>
                <a:gd name="connsiteY3" fmla="*/ 1549465 h 1718030"/>
                <a:gd name="connsiteX4" fmla="*/ 0 w 2729175"/>
                <a:gd name="connsiteY4" fmla="*/ 0 h 1718030"/>
                <a:gd name="connsiteX0" fmla="*/ 0 w 2722925"/>
                <a:gd name="connsiteY0" fmla="*/ 0 h 1730483"/>
                <a:gd name="connsiteX1" fmla="*/ 861818 w 2722925"/>
                <a:gd name="connsiteY1" fmla="*/ 247334 h 1730483"/>
                <a:gd name="connsiteX2" fmla="*/ 2722925 w 2722925"/>
                <a:gd name="connsiteY2" fmla="*/ 1730483 h 1730483"/>
                <a:gd name="connsiteX3" fmla="*/ 1657051 w 2722925"/>
                <a:gd name="connsiteY3" fmla="*/ 1549465 h 1730483"/>
                <a:gd name="connsiteX4" fmla="*/ 0 w 2722925"/>
                <a:gd name="connsiteY4" fmla="*/ 0 h 173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2925" h="1730483">
                  <a:moveTo>
                    <a:pt x="0" y="0"/>
                  </a:moveTo>
                  <a:lnTo>
                    <a:pt x="861818" y="247334"/>
                  </a:lnTo>
                  <a:lnTo>
                    <a:pt x="2722925" y="1730483"/>
                  </a:lnTo>
                  <a:lnTo>
                    <a:pt x="1657051" y="1549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原创设计师QQ69613753    _8"/>
          <p:cNvGrpSpPr/>
          <p:nvPr/>
        </p:nvGrpSpPr>
        <p:grpSpPr>
          <a:xfrm>
            <a:off x="5939961" y="1583714"/>
            <a:ext cx="3143477" cy="1981549"/>
            <a:chOff x="5722876" y="1583714"/>
            <a:chExt cx="3143477" cy="1981549"/>
          </a:xfrm>
        </p:grpSpPr>
        <p:sp>
          <p:nvSpPr>
            <p:cNvPr id="21" name="任意多边形 48"/>
            <p:cNvSpPr/>
            <p:nvPr/>
          </p:nvSpPr>
          <p:spPr>
            <a:xfrm>
              <a:off x="7892716" y="2461712"/>
              <a:ext cx="973637" cy="618930"/>
            </a:xfrm>
            <a:custGeom>
              <a:avLst/>
              <a:gdLst>
                <a:gd name="connsiteX0" fmla="*/ 973637 w 973637"/>
                <a:gd name="connsiteY0" fmla="*/ 0 h 618930"/>
                <a:gd name="connsiteX1" fmla="*/ 973637 w 973637"/>
                <a:gd name="connsiteY1" fmla="*/ 301075 h 618930"/>
                <a:gd name="connsiteX2" fmla="*/ 973636 w 973637"/>
                <a:gd name="connsiteY2" fmla="*/ 301086 h 618930"/>
                <a:gd name="connsiteX3" fmla="*/ 0 w 973637"/>
                <a:gd name="connsiteY3" fmla="*/ 618930 h 618930"/>
                <a:gd name="connsiteX4" fmla="*/ 0 w 973637"/>
                <a:gd name="connsiteY4" fmla="*/ 246480 h 61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37" h="618930">
                  <a:moveTo>
                    <a:pt x="973637" y="0"/>
                  </a:moveTo>
                  <a:lnTo>
                    <a:pt x="973637" y="301075"/>
                  </a:lnTo>
                  <a:lnTo>
                    <a:pt x="973636" y="301086"/>
                  </a:lnTo>
                  <a:lnTo>
                    <a:pt x="0" y="618930"/>
                  </a:lnTo>
                  <a:lnTo>
                    <a:pt x="0" y="24648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矩形 61"/>
            <p:cNvSpPr/>
            <p:nvPr/>
          </p:nvSpPr>
          <p:spPr>
            <a:xfrm rot="19994519">
              <a:off x="5791203" y="1583714"/>
              <a:ext cx="2892301" cy="1607750"/>
            </a:xfrm>
            <a:custGeom>
              <a:avLst/>
              <a:gdLst>
                <a:gd name="connsiteX0" fmla="*/ 0 w 2368944"/>
                <a:gd name="connsiteY0" fmla="*/ 0 h 2273674"/>
                <a:gd name="connsiteX1" fmla="*/ 2368944 w 2368944"/>
                <a:gd name="connsiteY1" fmla="*/ 0 h 2273674"/>
                <a:gd name="connsiteX2" fmla="*/ 2368944 w 2368944"/>
                <a:gd name="connsiteY2" fmla="*/ 2273674 h 2273674"/>
                <a:gd name="connsiteX3" fmla="*/ 0 w 2368944"/>
                <a:gd name="connsiteY3" fmla="*/ 2273674 h 2273674"/>
                <a:gd name="connsiteX4" fmla="*/ 0 w 2368944"/>
                <a:gd name="connsiteY4" fmla="*/ 0 h 2273674"/>
                <a:gd name="connsiteX0" fmla="*/ 0 w 2368944"/>
                <a:gd name="connsiteY0" fmla="*/ 0 h 2289944"/>
                <a:gd name="connsiteX1" fmla="*/ 2368944 w 2368944"/>
                <a:gd name="connsiteY1" fmla="*/ 0 h 2289944"/>
                <a:gd name="connsiteX2" fmla="*/ 2368944 w 2368944"/>
                <a:gd name="connsiteY2" fmla="*/ 2273674 h 2289944"/>
                <a:gd name="connsiteX3" fmla="*/ 1094631 w 2368944"/>
                <a:gd name="connsiteY3" fmla="*/ 2289944 h 2289944"/>
                <a:gd name="connsiteX4" fmla="*/ 0 w 2368944"/>
                <a:gd name="connsiteY4" fmla="*/ 0 h 2289944"/>
                <a:gd name="connsiteX0" fmla="*/ 0 w 2029366"/>
                <a:gd name="connsiteY0" fmla="*/ 45183 h 2289944"/>
                <a:gd name="connsiteX1" fmla="*/ 2029366 w 2029366"/>
                <a:gd name="connsiteY1" fmla="*/ 0 h 2289944"/>
                <a:gd name="connsiteX2" fmla="*/ 2029366 w 2029366"/>
                <a:gd name="connsiteY2" fmla="*/ 2273674 h 2289944"/>
                <a:gd name="connsiteX3" fmla="*/ 755053 w 2029366"/>
                <a:gd name="connsiteY3" fmla="*/ 2289944 h 2289944"/>
                <a:gd name="connsiteX4" fmla="*/ 0 w 2029366"/>
                <a:gd name="connsiteY4" fmla="*/ 45183 h 2289944"/>
                <a:gd name="connsiteX0" fmla="*/ 0 w 2029366"/>
                <a:gd name="connsiteY0" fmla="*/ 0 h 2244761"/>
                <a:gd name="connsiteX1" fmla="*/ 814503 w 2029366"/>
                <a:gd name="connsiteY1" fmla="*/ 145756 h 2244761"/>
                <a:gd name="connsiteX2" fmla="*/ 2029366 w 2029366"/>
                <a:gd name="connsiteY2" fmla="*/ 2228491 h 2244761"/>
                <a:gd name="connsiteX3" fmla="*/ 755053 w 2029366"/>
                <a:gd name="connsiteY3" fmla="*/ 2244761 h 2244761"/>
                <a:gd name="connsiteX4" fmla="*/ 0 w 2029366"/>
                <a:gd name="connsiteY4" fmla="*/ 0 h 2244761"/>
                <a:gd name="connsiteX0" fmla="*/ 0 w 2041821"/>
                <a:gd name="connsiteY0" fmla="*/ 0 h 2282550"/>
                <a:gd name="connsiteX1" fmla="*/ 826958 w 2041821"/>
                <a:gd name="connsiteY1" fmla="*/ 183545 h 2282550"/>
                <a:gd name="connsiteX2" fmla="*/ 2041821 w 2041821"/>
                <a:gd name="connsiteY2" fmla="*/ 2266280 h 2282550"/>
                <a:gd name="connsiteX3" fmla="*/ 767508 w 2041821"/>
                <a:gd name="connsiteY3" fmla="*/ 2282550 h 2282550"/>
                <a:gd name="connsiteX4" fmla="*/ 0 w 2041821"/>
                <a:gd name="connsiteY4" fmla="*/ 0 h 2282550"/>
                <a:gd name="connsiteX0" fmla="*/ 0 w 2041821"/>
                <a:gd name="connsiteY0" fmla="*/ 0 h 2276322"/>
                <a:gd name="connsiteX1" fmla="*/ 826958 w 2041821"/>
                <a:gd name="connsiteY1" fmla="*/ 183545 h 2276322"/>
                <a:gd name="connsiteX2" fmla="*/ 2041821 w 2041821"/>
                <a:gd name="connsiteY2" fmla="*/ 2266280 h 2276322"/>
                <a:gd name="connsiteX3" fmla="*/ 786403 w 2041821"/>
                <a:gd name="connsiteY3" fmla="*/ 2276322 h 2276322"/>
                <a:gd name="connsiteX4" fmla="*/ 0 w 2041821"/>
                <a:gd name="connsiteY4" fmla="*/ 0 h 2276322"/>
                <a:gd name="connsiteX0" fmla="*/ 0 w 2041821"/>
                <a:gd name="connsiteY0" fmla="*/ 0 h 2468979"/>
                <a:gd name="connsiteX1" fmla="*/ 826958 w 2041821"/>
                <a:gd name="connsiteY1" fmla="*/ 183545 h 2468979"/>
                <a:gd name="connsiteX2" fmla="*/ 2041821 w 2041821"/>
                <a:gd name="connsiteY2" fmla="*/ 2266280 h 2468979"/>
                <a:gd name="connsiteX3" fmla="*/ 1949645 w 2041821"/>
                <a:gd name="connsiteY3" fmla="*/ 2468979 h 2468979"/>
                <a:gd name="connsiteX4" fmla="*/ 0 w 2041821"/>
                <a:gd name="connsiteY4" fmla="*/ 0 h 2468979"/>
                <a:gd name="connsiteX0" fmla="*/ 0 w 1414605"/>
                <a:gd name="connsiteY0" fmla="*/ 384784 h 2285434"/>
                <a:gd name="connsiteX1" fmla="*/ 199742 w 1414605"/>
                <a:gd name="connsiteY1" fmla="*/ 0 h 2285434"/>
                <a:gd name="connsiteX2" fmla="*/ 1414605 w 1414605"/>
                <a:gd name="connsiteY2" fmla="*/ 2082735 h 2285434"/>
                <a:gd name="connsiteX3" fmla="*/ 1322429 w 1414605"/>
                <a:gd name="connsiteY3" fmla="*/ 2285434 h 2285434"/>
                <a:gd name="connsiteX4" fmla="*/ 0 w 1414605"/>
                <a:gd name="connsiteY4" fmla="*/ 384784 h 2285434"/>
                <a:gd name="connsiteX0" fmla="*/ 0 w 1414605"/>
                <a:gd name="connsiteY0" fmla="*/ 0 h 1900650"/>
                <a:gd name="connsiteX1" fmla="*/ 902219 w 1414605"/>
                <a:gd name="connsiteY1" fmla="*/ 253003 h 1900650"/>
                <a:gd name="connsiteX2" fmla="*/ 1414605 w 1414605"/>
                <a:gd name="connsiteY2" fmla="*/ 1697951 h 1900650"/>
                <a:gd name="connsiteX3" fmla="*/ 1322429 w 1414605"/>
                <a:gd name="connsiteY3" fmla="*/ 1900650 h 1900650"/>
                <a:gd name="connsiteX4" fmla="*/ 0 w 1414605"/>
                <a:gd name="connsiteY4" fmla="*/ 0 h 1900650"/>
                <a:gd name="connsiteX0" fmla="*/ 0 w 2483160"/>
                <a:gd name="connsiteY0" fmla="*/ 0 h 1984658"/>
                <a:gd name="connsiteX1" fmla="*/ 902219 w 2483160"/>
                <a:gd name="connsiteY1" fmla="*/ 253003 h 1984658"/>
                <a:gd name="connsiteX2" fmla="*/ 2483160 w 2483160"/>
                <a:gd name="connsiteY2" fmla="*/ 1984658 h 1984658"/>
                <a:gd name="connsiteX3" fmla="*/ 1322429 w 2483160"/>
                <a:gd name="connsiteY3" fmla="*/ 1900650 h 1984658"/>
                <a:gd name="connsiteX4" fmla="*/ 0 w 2483160"/>
                <a:gd name="connsiteY4" fmla="*/ 0 h 1984658"/>
                <a:gd name="connsiteX0" fmla="*/ 0 w 2483160"/>
                <a:gd name="connsiteY0" fmla="*/ 0 h 2187252"/>
                <a:gd name="connsiteX1" fmla="*/ 902219 w 2483160"/>
                <a:gd name="connsiteY1" fmla="*/ 253003 h 2187252"/>
                <a:gd name="connsiteX2" fmla="*/ 2483160 w 2483160"/>
                <a:gd name="connsiteY2" fmla="*/ 1984658 h 2187252"/>
                <a:gd name="connsiteX3" fmla="*/ 2359528 w 2483160"/>
                <a:gd name="connsiteY3" fmla="*/ 2187252 h 2187252"/>
                <a:gd name="connsiteX4" fmla="*/ 0 w 2483160"/>
                <a:gd name="connsiteY4" fmla="*/ 0 h 2187252"/>
                <a:gd name="connsiteX0" fmla="*/ 0 w 1780683"/>
                <a:gd name="connsiteY0" fmla="*/ 384784 h 1934249"/>
                <a:gd name="connsiteX1" fmla="*/ 199742 w 1780683"/>
                <a:gd name="connsiteY1" fmla="*/ 0 h 1934249"/>
                <a:gd name="connsiteX2" fmla="*/ 1780683 w 1780683"/>
                <a:gd name="connsiteY2" fmla="*/ 1731655 h 1934249"/>
                <a:gd name="connsiteX3" fmla="*/ 1657051 w 1780683"/>
                <a:gd name="connsiteY3" fmla="*/ 1934249 h 1934249"/>
                <a:gd name="connsiteX4" fmla="*/ 0 w 1780683"/>
                <a:gd name="connsiteY4" fmla="*/ 384784 h 1934249"/>
                <a:gd name="connsiteX0" fmla="*/ 0 w 1780683"/>
                <a:gd name="connsiteY0" fmla="*/ 0 h 1549465"/>
                <a:gd name="connsiteX1" fmla="*/ 861818 w 1780683"/>
                <a:gd name="connsiteY1" fmla="*/ 247334 h 1549465"/>
                <a:gd name="connsiteX2" fmla="*/ 1780683 w 1780683"/>
                <a:gd name="connsiteY2" fmla="*/ 1346871 h 1549465"/>
                <a:gd name="connsiteX3" fmla="*/ 1657051 w 1780683"/>
                <a:gd name="connsiteY3" fmla="*/ 1549465 h 1549465"/>
                <a:gd name="connsiteX4" fmla="*/ 0 w 1780683"/>
                <a:gd name="connsiteY4" fmla="*/ 0 h 1549465"/>
                <a:gd name="connsiteX0" fmla="*/ 0 w 2729175"/>
                <a:gd name="connsiteY0" fmla="*/ 0 h 1718030"/>
                <a:gd name="connsiteX1" fmla="*/ 861818 w 2729175"/>
                <a:gd name="connsiteY1" fmla="*/ 247334 h 1718030"/>
                <a:gd name="connsiteX2" fmla="*/ 2729175 w 2729175"/>
                <a:gd name="connsiteY2" fmla="*/ 1718030 h 1718030"/>
                <a:gd name="connsiteX3" fmla="*/ 1657051 w 2729175"/>
                <a:gd name="connsiteY3" fmla="*/ 1549465 h 1718030"/>
                <a:gd name="connsiteX4" fmla="*/ 0 w 2729175"/>
                <a:gd name="connsiteY4" fmla="*/ 0 h 1718030"/>
                <a:gd name="connsiteX0" fmla="*/ 0 w 2722925"/>
                <a:gd name="connsiteY0" fmla="*/ 0 h 1730483"/>
                <a:gd name="connsiteX1" fmla="*/ 861818 w 2722925"/>
                <a:gd name="connsiteY1" fmla="*/ 247334 h 1730483"/>
                <a:gd name="connsiteX2" fmla="*/ 2722925 w 2722925"/>
                <a:gd name="connsiteY2" fmla="*/ 1730483 h 1730483"/>
                <a:gd name="connsiteX3" fmla="*/ 1657051 w 2722925"/>
                <a:gd name="connsiteY3" fmla="*/ 1549465 h 1730483"/>
                <a:gd name="connsiteX4" fmla="*/ 0 w 2722925"/>
                <a:gd name="connsiteY4" fmla="*/ 0 h 1730483"/>
                <a:gd name="connsiteX0" fmla="*/ 0 w 2722925"/>
                <a:gd name="connsiteY0" fmla="*/ 0 h 1970430"/>
                <a:gd name="connsiteX1" fmla="*/ 861818 w 2722925"/>
                <a:gd name="connsiteY1" fmla="*/ 247334 h 1970430"/>
                <a:gd name="connsiteX2" fmla="*/ 2722925 w 2722925"/>
                <a:gd name="connsiteY2" fmla="*/ 1730483 h 1970430"/>
                <a:gd name="connsiteX3" fmla="*/ 2580547 w 2722925"/>
                <a:gd name="connsiteY3" fmla="*/ 1970430 h 1970430"/>
                <a:gd name="connsiteX4" fmla="*/ 0 w 2722925"/>
                <a:gd name="connsiteY4" fmla="*/ 0 h 1970430"/>
                <a:gd name="connsiteX0" fmla="*/ 0 w 2023460"/>
                <a:gd name="connsiteY0" fmla="*/ 341257 h 1723096"/>
                <a:gd name="connsiteX1" fmla="*/ 162353 w 2023460"/>
                <a:gd name="connsiteY1" fmla="*/ 0 h 1723096"/>
                <a:gd name="connsiteX2" fmla="*/ 2023460 w 2023460"/>
                <a:gd name="connsiteY2" fmla="*/ 1483149 h 1723096"/>
                <a:gd name="connsiteX3" fmla="*/ 1881082 w 2023460"/>
                <a:gd name="connsiteY3" fmla="*/ 1723096 h 1723096"/>
                <a:gd name="connsiteX4" fmla="*/ 0 w 2023460"/>
                <a:gd name="connsiteY4" fmla="*/ 341257 h 1723096"/>
                <a:gd name="connsiteX0" fmla="*/ 0 w 2853741"/>
                <a:gd name="connsiteY0" fmla="*/ 341257 h 1934982"/>
                <a:gd name="connsiteX1" fmla="*/ 162353 w 2853741"/>
                <a:gd name="connsiteY1" fmla="*/ 0 h 1934982"/>
                <a:gd name="connsiteX2" fmla="*/ 2853741 w 2853741"/>
                <a:gd name="connsiteY2" fmla="*/ 1934982 h 1934982"/>
                <a:gd name="connsiteX3" fmla="*/ 1881082 w 2853741"/>
                <a:gd name="connsiteY3" fmla="*/ 1723096 h 1934982"/>
                <a:gd name="connsiteX4" fmla="*/ 0 w 2853741"/>
                <a:gd name="connsiteY4" fmla="*/ 341257 h 1934982"/>
                <a:gd name="connsiteX0" fmla="*/ 0 w 2853741"/>
                <a:gd name="connsiteY0" fmla="*/ 0 h 1593725"/>
                <a:gd name="connsiteX1" fmla="*/ 1041372 w 2853741"/>
                <a:gd name="connsiteY1" fmla="*/ 385142 h 1593725"/>
                <a:gd name="connsiteX2" fmla="*/ 2853741 w 2853741"/>
                <a:gd name="connsiteY2" fmla="*/ 1593725 h 1593725"/>
                <a:gd name="connsiteX3" fmla="*/ 1881082 w 2853741"/>
                <a:gd name="connsiteY3" fmla="*/ 1381839 h 1593725"/>
                <a:gd name="connsiteX4" fmla="*/ 0 w 2853741"/>
                <a:gd name="connsiteY4" fmla="*/ 0 h 159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3741" h="1593725">
                  <a:moveTo>
                    <a:pt x="0" y="0"/>
                  </a:moveTo>
                  <a:lnTo>
                    <a:pt x="1041372" y="385142"/>
                  </a:lnTo>
                  <a:lnTo>
                    <a:pt x="2853741" y="1593725"/>
                  </a:lnTo>
                  <a:lnTo>
                    <a:pt x="1881082" y="138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矩形 61"/>
            <p:cNvSpPr/>
            <p:nvPr/>
          </p:nvSpPr>
          <p:spPr>
            <a:xfrm rot="19994519" flipH="1" flipV="1">
              <a:off x="5722876" y="1827004"/>
              <a:ext cx="2050801" cy="1738259"/>
            </a:xfrm>
            <a:custGeom>
              <a:avLst/>
              <a:gdLst>
                <a:gd name="connsiteX0" fmla="*/ 0 w 2368944"/>
                <a:gd name="connsiteY0" fmla="*/ 0 h 2273674"/>
                <a:gd name="connsiteX1" fmla="*/ 2368944 w 2368944"/>
                <a:gd name="connsiteY1" fmla="*/ 0 h 2273674"/>
                <a:gd name="connsiteX2" fmla="*/ 2368944 w 2368944"/>
                <a:gd name="connsiteY2" fmla="*/ 2273674 h 2273674"/>
                <a:gd name="connsiteX3" fmla="*/ 0 w 2368944"/>
                <a:gd name="connsiteY3" fmla="*/ 2273674 h 2273674"/>
                <a:gd name="connsiteX4" fmla="*/ 0 w 2368944"/>
                <a:gd name="connsiteY4" fmla="*/ 0 h 2273674"/>
                <a:gd name="connsiteX0" fmla="*/ 0 w 2368944"/>
                <a:gd name="connsiteY0" fmla="*/ 0 h 2289944"/>
                <a:gd name="connsiteX1" fmla="*/ 2368944 w 2368944"/>
                <a:gd name="connsiteY1" fmla="*/ 0 h 2289944"/>
                <a:gd name="connsiteX2" fmla="*/ 2368944 w 2368944"/>
                <a:gd name="connsiteY2" fmla="*/ 2273674 h 2289944"/>
                <a:gd name="connsiteX3" fmla="*/ 1094631 w 2368944"/>
                <a:gd name="connsiteY3" fmla="*/ 2289944 h 2289944"/>
                <a:gd name="connsiteX4" fmla="*/ 0 w 2368944"/>
                <a:gd name="connsiteY4" fmla="*/ 0 h 2289944"/>
                <a:gd name="connsiteX0" fmla="*/ 0 w 2029366"/>
                <a:gd name="connsiteY0" fmla="*/ 45183 h 2289944"/>
                <a:gd name="connsiteX1" fmla="*/ 2029366 w 2029366"/>
                <a:gd name="connsiteY1" fmla="*/ 0 h 2289944"/>
                <a:gd name="connsiteX2" fmla="*/ 2029366 w 2029366"/>
                <a:gd name="connsiteY2" fmla="*/ 2273674 h 2289944"/>
                <a:gd name="connsiteX3" fmla="*/ 755053 w 2029366"/>
                <a:gd name="connsiteY3" fmla="*/ 2289944 h 2289944"/>
                <a:gd name="connsiteX4" fmla="*/ 0 w 2029366"/>
                <a:gd name="connsiteY4" fmla="*/ 45183 h 2289944"/>
                <a:gd name="connsiteX0" fmla="*/ 0 w 2029366"/>
                <a:gd name="connsiteY0" fmla="*/ 0 h 2244761"/>
                <a:gd name="connsiteX1" fmla="*/ 814503 w 2029366"/>
                <a:gd name="connsiteY1" fmla="*/ 145756 h 2244761"/>
                <a:gd name="connsiteX2" fmla="*/ 2029366 w 2029366"/>
                <a:gd name="connsiteY2" fmla="*/ 2228491 h 2244761"/>
                <a:gd name="connsiteX3" fmla="*/ 755053 w 2029366"/>
                <a:gd name="connsiteY3" fmla="*/ 2244761 h 2244761"/>
                <a:gd name="connsiteX4" fmla="*/ 0 w 2029366"/>
                <a:gd name="connsiteY4" fmla="*/ 0 h 2244761"/>
                <a:gd name="connsiteX0" fmla="*/ 0 w 2041821"/>
                <a:gd name="connsiteY0" fmla="*/ 0 h 2282550"/>
                <a:gd name="connsiteX1" fmla="*/ 826958 w 2041821"/>
                <a:gd name="connsiteY1" fmla="*/ 183545 h 2282550"/>
                <a:gd name="connsiteX2" fmla="*/ 2041821 w 2041821"/>
                <a:gd name="connsiteY2" fmla="*/ 2266280 h 2282550"/>
                <a:gd name="connsiteX3" fmla="*/ 767508 w 2041821"/>
                <a:gd name="connsiteY3" fmla="*/ 2282550 h 2282550"/>
                <a:gd name="connsiteX4" fmla="*/ 0 w 2041821"/>
                <a:gd name="connsiteY4" fmla="*/ 0 h 2282550"/>
                <a:gd name="connsiteX0" fmla="*/ 0 w 2041821"/>
                <a:gd name="connsiteY0" fmla="*/ 0 h 2276322"/>
                <a:gd name="connsiteX1" fmla="*/ 826958 w 2041821"/>
                <a:gd name="connsiteY1" fmla="*/ 183545 h 2276322"/>
                <a:gd name="connsiteX2" fmla="*/ 2041821 w 2041821"/>
                <a:gd name="connsiteY2" fmla="*/ 2266280 h 2276322"/>
                <a:gd name="connsiteX3" fmla="*/ 786403 w 2041821"/>
                <a:gd name="connsiteY3" fmla="*/ 2276322 h 2276322"/>
                <a:gd name="connsiteX4" fmla="*/ 0 w 2041821"/>
                <a:gd name="connsiteY4" fmla="*/ 0 h 2276322"/>
                <a:gd name="connsiteX0" fmla="*/ 0 w 2041821"/>
                <a:gd name="connsiteY0" fmla="*/ 0 h 2468979"/>
                <a:gd name="connsiteX1" fmla="*/ 826958 w 2041821"/>
                <a:gd name="connsiteY1" fmla="*/ 183545 h 2468979"/>
                <a:gd name="connsiteX2" fmla="*/ 2041821 w 2041821"/>
                <a:gd name="connsiteY2" fmla="*/ 2266280 h 2468979"/>
                <a:gd name="connsiteX3" fmla="*/ 1949645 w 2041821"/>
                <a:gd name="connsiteY3" fmla="*/ 2468979 h 2468979"/>
                <a:gd name="connsiteX4" fmla="*/ 0 w 2041821"/>
                <a:gd name="connsiteY4" fmla="*/ 0 h 2468979"/>
                <a:gd name="connsiteX0" fmla="*/ 0 w 1414605"/>
                <a:gd name="connsiteY0" fmla="*/ 384784 h 2285434"/>
                <a:gd name="connsiteX1" fmla="*/ 199742 w 1414605"/>
                <a:gd name="connsiteY1" fmla="*/ 0 h 2285434"/>
                <a:gd name="connsiteX2" fmla="*/ 1414605 w 1414605"/>
                <a:gd name="connsiteY2" fmla="*/ 2082735 h 2285434"/>
                <a:gd name="connsiteX3" fmla="*/ 1322429 w 1414605"/>
                <a:gd name="connsiteY3" fmla="*/ 2285434 h 2285434"/>
                <a:gd name="connsiteX4" fmla="*/ 0 w 1414605"/>
                <a:gd name="connsiteY4" fmla="*/ 384784 h 2285434"/>
                <a:gd name="connsiteX0" fmla="*/ 0 w 1414605"/>
                <a:gd name="connsiteY0" fmla="*/ 0 h 1900650"/>
                <a:gd name="connsiteX1" fmla="*/ 902219 w 1414605"/>
                <a:gd name="connsiteY1" fmla="*/ 253003 h 1900650"/>
                <a:gd name="connsiteX2" fmla="*/ 1414605 w 1414605"/>
                <a:gd name="connsiteY2" fmla="*/ 1697951 h 1900650"/>
                <a:gd name="connsiteX3" fmla="*/ 1322429 w 1414605"/>
                <a:gd name="connsiteY3" fmla="*/ 1900650 h 1900650"/>
                <a:gd name="connsiteX4" fmla="*/ 0 w 1414605"/>
                <a:gd name="connsiteY4" fmla="*/ 0 h 1900650"/>
                <a:gd name="connsiteX0" fmla="*/ 0 w 2483160"/>
                <a:gd name="connsiteY0" fmla="*/ 0 h 1984658"/>
                <a:gd name="connsiteX1" fmla="*/ 902219 w 2483160"/>
                <a:gd name="connsiteY1" fmla="*/ 253003 h 1984658"/>
                <a:gd name="connsiteX2" fmla="*/ 2483160 w 2483160"/>
                <a:gd name="connsiteY2" fmla="*/ 1984658 h 1984658"/>
                <a:gd name="connsiteX3" fmla="*/ 1322429 w 2483160"/>
                <a:gd name="connsiteY3" fmla="*/ 1900650 h 1984658"/>
                <a:gd name="connsiteX4" fmla="*/ 0 w 2483160"/>
                <a:gd name="connsiteY4" fmla="*/ 0 h 1984658"/>
                <a:gd name="connsiteX0" fmla="*/ 0 w 2483160"/>
                <a:gd name="connsiteY0" fmla="*/ 0 h 2187252"/>
                <a:gd name="connsiteX1" fmla="*/ 902219 w 2483160"/>
                <a:gd name="connsiteY1" fmla="*/ 253003 h 2187252"/>
                <a:gd name="connsiteX2" fmla="*/ 2483160 w 2483160"/>
                <a:gd name="connsiteY2" fmla="*/ 1984658 h 2187252"/>
                <a:gd name="connsiteX3" fmla="*/ 2359528 w 2483160"/>
                <a:gd name="connsiteY3" fmla="*/ 2187252 h 2187252"/>
                <a:gd name="connsiteX4" fmla="*/ 0 w 2483160"/>
                <a:gd name="connsiteY4" fmla="*/ 0 h 2187252"/>
                <a:gd name="connsiteX0" fmla="*/ 0 w 1780683"/>
                <a:gd name="connsiteY0" fmla="*/ 384784 h 1934249"/>
                <a:gd name="connsiteX1" fmla="*/ 199742 w 1780683"/>
                <a:gd name="connsiteY1" fmla="*/ 0 h 1934249"/>
                <a:gd name="connsiteX2" fmla="*/ 1780683 w 1780683"/>
                <a:gd name="connsiteY2" fmla="*/ 1731655 h 1934249"/>
                <a:gd name="connsiteX3" fmla="*/ 1657051 w 1780683"/>
                <a:gd name="connsiteY3" fmla="*/ 1934249 h 1934249"/>
                <a:gd name="connsiteX4" fmla="*/ 0 w 1780683"/>
                <a:gd name="connsiteY4" fmla="*/ 384784 h 1934249"/>
                <a:gd name="connsiteX0" fmla="*/ 0 w 1780683"/>
                <a:gd name="connsiteY0" fmla="*/ 0 h 1549465"/>
                <a:gd name="connsiteX1" fmla="*/ 861818 w 1780683"/>
                <a:gd name="connsiteY1" fmla="*/ 247334 h 1549465"/>
                <a:gd name="connsiteX2" fmla="*/ 1780683 w 1780683"/>
                <a:gd name="connsiteY2" fmla="*/ 1346871 h 1549465"/>
                <a:gd name="connsiteX3" fmla="*/ 1657051 w 1780683"/>
                <a:gd name="connsiteY3" fmla="*/ 1549465 h 1549465"/>
                <a:gd name="connsiteX4" fmla="*/ 0 w 1780683"/>
                <a:gd name="connsiteY4" fmla="*/ 0 h 1549465"/>
                <a:gd name="connsiteX0" fmla="*/ 0 w 2729175"/>
                <a:gd name="connsiteY0" fmla="*/ 0 h 1718030"/>
                <a:gd name="connsiteX1" fmla="*/ 861818 w 2729175"/>
                <a:gd name="connsiteY1" fmla="*/ 247334 h 1718030"/>
                <a:gd name="connsiteX2" fmla="*/ 2729175 w 2729175"/>
                <a:gd name="connsiteY2" fmla="*/ 1718030 h 1718030"/>
                <a:gd name="connsiteX3" fmla="*/ 1657051 w 2729175"/>
                <a:gd name="connsiteY3" fmla="*/ 1549465 h 1718030"/>
                <a:gd name="connsiteX4" fmla="*/ 0 w 2729175"/>
                <a:gd name="connsiteY4" fmla="*/ 0 h 1718030"/>
                <a:gd name="connsiteX0" fmla="*/ 0 w 2722925"/>
                <a:gd name="connsiteY0" fmla="*/ 0 h 1730483"/>
                <a:gd name="connsiteX1" fmla="*/ 861818 w 2722925"/>
                <a:gd name="connsiteY1" fmla="*/ 247334 h 1730483"/>
                <a:gd name="connsiteX2" fmla="*/ 2722925 w 2722925"/>
                <a:gd name="connsiteY2" fmla="*/ 1730483 h 1730483"/>
                <a:gd name="connsiteX3" fmla="*/ 1657051 w 2722925"/>
                <a:gd name="connsiteY3" fmla="*/ 1549465 h 1730483"/>
                <a:gd name="connsiteX4" fmla="*/ 0 w 2722925"/>
                <a:gd name="connsiteY4" fmla="*/ 0 h 1730483"/>
                <a:gd name="connsiteX0" fmla="*/ 0 w 2722925"/>
                <a:gd name="connsiteY0" fmla="*/ 0 h 1970430"/>
                <a:gd name="connsiteX1" fmla="*/ 861818 w 2722925"/>
                <a:gd name="connsiteY1" fmla="*/ 247334 h 1970430"/>
                <a:gd name="connsiteX2" fmla="*/ 2722925 w 2722925"/>
                <a:gd name="connsiteY2" fmla="*/ 1730483 h 1970430"/>
                <a:gd name="connsiteX3" fmla="*/ 2580547 w 2722925"/>
                <a:gd name="connsiteY3" fmla="*/ 1970430 h 1970430"/>
                <a:gd name="connsiteX4" fmla="*/ 0 w 2722925"/>
                <a:gd name="connsiteY4" fmla="*/ 0 h 1970430"/>
                <a:gd name="connsiteX0" fmla="*/ 0 w 2023460"/>
                <a:gd name="connsiteY0" fmla="*/ 341257 h 1723096"/>
                <a:gd name="connsiteX1" fmla="*/ 162353 w 2023460"/>
                <a:gd name="connsiteY1" fmla="*/ 0 h 1723096"/>
                <a:gd name="connsiteX2" fmla="*/ 2023460 w 2023460"/>
                <a:gd name="connsiteY2" fmla="*/ 1483149 h 1723096"/>
                <a:gd name="connsiteX3" fmla="*/ 1881082 w 2023460"/>
                <a:gd name="connsiteY3" fmla="*/ 1723096 h 1723096"/>
                <a:gd name="connsiteX4" fmla="*/ 0 w 2023460"/>
                <a:gd name="connsiteY4" fmla="*/ 341257 h 172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3460" h="1723096">
                  <a:moveTo>
                    <a:pt x="0" y="341257"/>
                  </a:moveTo>
                  <a:lnTo>
                    <a:pt x="162353" y="0"/>
                  </a:lnTo>
                  <a:lnTo>
                    <a:pt x="2023460" y="1483149"/>
                  </a:lnTo>
                  <a:lnTo>
                    <a:pt x="1881082" y="1723096"/>
                  </a:lnTo>
                  <a:lnTo>
                    <a:pt x="0" y="341257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原创设计师QQ69613753    _9"/>
          <p:cNvGrpSpPr/>
          <p:nvPr/>
        </p:nvGrpSpPr>
        <p:grpSpPr>
          <a:xfrm>
            <a:off x="593991" y="2481510"/>
            <a:ext cx="2771911" cy="991960"/>
            <a:chOff x="376906" y="2481510"/>
            <a:chExt cx="2771911" cy="991960"/>
          </a:xfrm>
        </p:grpSpPr>
        <p:sp>
          <p:nvSpPr>
            <p:cNvPr id="34" name="文本框 33"/>
            <p:cNvSpPr txBox="1"/>
            <p:nvPr/>
          </p:nvSpPr>
          <p:spPr>
            <a:xfrm>
              <a:off x="376906" y="2827139"/>
              <a:ext cx="2771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>
                      <a:alpha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显示游戏界面，驱动游戏逻辑进程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76906" y="2481510"/>
              <a:ext cx="2771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bg1"/>
                  </a:solidFill>
                  <a:latin typeface="+mn-ea"/>
                </a:rPr>
                <a:t>View</a:t>
              </a:r>
              <a:r>
                <a:rPr lang="zh-CN" altLang="en-US" dirty="0">
                  <a:solidFill>
                    <a:schemeClr val="bg1"/>
                  </a:solidFill>
                  <a:latin typeface="+mn-ea"/>
                </a:rPr>
                <a:t>视图层</a:t>
              </a:r>
            </a:p>
          </p:txBody>
        </p:sp>
      </p:grpSp>
      <p:grpSp>
        <p:nvGrpSpPr>
          <p:cNvPr id="37" name="原创设计师QQ69613753    _10"/>
          <p:cNvGrpSpPr/>
          <p:nvPr/>
        </p:nvGrpSpPr>
        <p:grpSpPr>
          <a:xfrm>
            <a:off x="9250415" y="2406727"/>
            <a:ext cx="2771911" cy="991960"/>
            <a:chOff x="376906" y="2481510"/>
            <a:chExt cx="2771911" cy="991960"/>
          </a:xfrm>
        </p:grpSpPr>
        <p:sp>
          <p:nvSpPr>
            <p:cNvPr id="38" name="文本框 37"/>
            <p:cNvSpPr txBox="1"/>
            <p:nvPr/>
          </p:nvSpPr>
          <p:spPr>
            <a:xfrm>
              <a:off x="376906" y="2827139"/>
              <a:ext cx="2771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>
                      <a:alpha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由</a:t>
              </a:r>
              <a:r>
                <a:rPr lang="en-US" altLang="zh-CN" dirty="0">
                  <a:solidFill>
                    <a:schemeClr val="bg1">
                      <a:alpha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java.awt.*</a:t>
              </a:r>
              <a:r>
                <a:rPr lang="zh-CN" altLang="en-US" dirty="0">
                  <a:solidFill>
                    <a:schemeClr val="bg1">
                      <a:alpha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的监听器事件驱动游戏进程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76906" y="2481510"/>
              <a:ext cx="2771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bg1"/>
                  </a:solidFill>
                  <a:latin typeface="+mn-ea"/>
                </a:rPr>
                <a:t>Listener</a:t>
              </a:r>
              <a:r>
                <a:rPr lang="zh-CN" altLang="en-US" dirty="0">
                  <a:solidFill>
                    <a:schemeClr val="bg1"/>
                  </a:solidFill>
                  <a:latin typeface="+mn-ea"/>
                </a:rPr>
                <a:t>监听器</a:t>
              </a:r>
            </a:p>
          </p:txBody>
        </p:sp>
      </p:grpSp>
      <p:grpSp>
        <p:nvGrpSpPr>
          <p:cNvPr id="40" name="原创设计师QQ69613753    _11"/>
          <p:cNvGrpSpPr/>
          <p:nvPr/>
        </p:nvGrpSpPr>
        <p:grpSpPr>
          <a:xfrm>
            <a:off x="6855175" y="4145817"/>
            <a:ext cx="2771911" cy="991960"/>
            <a:chOff x="376906" y="2481510"/>
            <a:chExt cx="2771911" cy="991960"/>
          </a:xfrm>
        </p:grpSpPr>
        <p:sp>
          <p:nvSpPr>
            <p:cNvPr id="41" name="文本框 40"/>
            <p:cNvSpPr txBox="1"/>
            <p:nvPr/>
          </p:nvSpPr>
          <p:spPr>
            <a:xfrm>
              <a:off x="376906" y="2827139"/>
              <a:ext cx="2771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bg1">
                      <a:alpha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Controller</a:t>
              </a:r>
              <a:r>
                <a:rPr lang="zh-CN" altLang="en-US" dirty="0">
                  <a:solidFill>
                    <a:schemeClr val="bg1">
                      <a:alpha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控制游戏运行时对空白块的处理操作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76906" y="2481510"/>
              <a:ext cx="2771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bg1"/>
                  </a:solidFill>
                  <a:latin typeface="+mn-ea"/>
                </a:rPr>
                <a:t>Controller</a:t>
              </a:r>
              <a:r>
                <a:rPr lang="zh-CN" altLang="en-US" dirty="0">
                  <a:solidFill>
                    <a:schemeClr val="bg1"/>
                  </a:solidFill>
                  <a:latin typeface="+mn-ea"/>
                </a:rPr>
                <a:t>控制层</a:t>
              </a:r>
            </a:p>
          </p:txBody>
        </p:sp>
      </p:grpSp>
      <p:grpSp>
        <p:nvGrpSpPr>
          <p:cNvPr id="43" name="原创设计师QQ69613753    _12"/>
          <p:cNvGrpSpPr/>
          <p:nvPr/>
        </p:nvGrpSpPr>
        <p:grpSpPr>
          <a:xfrm>
            <a:off x="169674" y="4440559"/>
            <a:ext cx="2771911" cy="714961"/>
            <a:chOff x="376906" y="2481510"/>
            <a:chExt cx="2771911" cy="714961"/>
          </a:xfrm>
        </p:grpSpPr>
        <p:sp>
          <p:nvSpPr>
            <p:cNvPr id="44" name="文本框 43"/>
            <p:cNvSpPr txBox="1"/>
            <p:nvPr/>
          </p:nvSpPr>
          <p:spPr>
            <a:xfrm>
              <a:off x="376906" y="2827139"/>
              <a:ext cx="2771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>
                      <a:alpha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程序采用</a:t>
              </a:r>
              <a:r>
                <a:rPr lang="en-US" altLang="zh-CN" dirty="0">
                  <a:solidFill>
                    <a:schemeClr val="bg1">
                      <a:alpha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</a:t>
              </a:r>
              <a:r>
                <a:rPr lang="zh-CN" altLang="en-US" dirty="0">
                  <a:solidFill>
                    <a:schemeClr val="bg1">
                      <a:alpha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语言编写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76906" y="2481510"/>
              <a:ext cx="2771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bg1"/>
                  </a:solidFill>
                  <a:latin typeface="+mn-ea"/>
                </a:rPr>
                <a:t>JVM</a:t>
              </a:r>
              <a:endParaRPr lang="zh-CN" altLang="en-US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7" name="原创设计师QQ69613753    _13"/>
          <p:cNvSpPr txBox="1"/>
          <p:nvPr/>
        </p:nvSpPr>
        <p:spPr>
          <a:xfrm>
            <a:off x="3707614" y="492739"/>
            <a:ext cx="4883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75000">
                      <a:srgbClr val="FEFEFF"/>
                    </a:gs>
                    <a:gs pos="25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rPr>
              <a:t>软件构件模式</a:t>
            </a:r>
            <a:endParaRPr lang="en-US" altLang="zh-CN" sz="3200" dirty="0">
              <a:gradFill>
                <a:gsLst>
                  <a:gs pos="75000">
                    <a:srgbClr val="FEFEFF"/>
                  </a:gs>
                  <a:gs pos="25000">
                    <a:srgbClr val="FDFEFF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lin ang="0" scaled="0"/>
              </a:gradFill>
            </a:endParaRPr>
          </a:p>
        </p:txBody>
      </p:sp>
      <p:cxnSp>
        <p:nvCxnSpPr>
          <p:cNvPr id="48" name="原创设计师QQ69613753    _14"/>
          <p:cNvCxnSpPr/>
          <p:nvPr/>
        </p:nvCxnSpPr>
        <p:spPr>
          <a:xfrm flipH="1">
            <a:off x="4202006" y="1119102"/>
            <a:ext cx="3894996" cy="0"/>
          </a:xfrm>
          <a:prstGeom prst="line">
            <a:avLst/>
          </a:prstGeom>
          <a:gradFill>
            <a:gsLst>
              <a:gs pos="100000">
                <a:schemeClr val="bg1">
                  <a:alpha val="13000"/>
                </a:schemeClr>
              </a:gs>
              <a:gs pos="0">
                <a:schemeClr val="bg1">
                  <a:alpha val="0"/>
                </a:schemeClr>
              </a:gs>
            </a:gsLst>
            <a:lin ang="16800000" scaled="0"/>
          </a:gradFill>
          <a:ln w="190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6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107616" y="180103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8574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原创设计师QQ69613753    _1"/>
          <p:cNvSpPr txBox="1"/>
          <p:nvPr/>
        </p:nvSpPr>
        <p:spPr>
          <a:xfrm>
            <a:off x="3114422" y="4405302"/>
            <a:ext cx="5963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gradFill>
                  <a:gsLst>
                    <a:gs pos="75000">
                      <a:srgbClr val="FEFEFF"/>
                    </a:gs>
                    <a:gs pos="25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sz="3200" spc="-150" dirty="0"/>
              <a:t>技术细节</a:t>
            </a:r>
          </a:p>
        </p:txBody>
      </p:sp>
      <p:grpSp>
        <p:nvGrpSpPr>
          <p:cNvPr id="23" name="原创设计师QQ69613753    _2"/>
          <p:cNvGrpSpPr/>
          <p:nvPr/>
        </p:nvGrpSpPr>
        <p:grpSpPr>
          <a:xfrm>
            <a:off x="3003212" y="-3502386"/>
            <a:ext cx="6185576" cy="6202533"/>
            <a:chOff x="2706312" y="1374448"/>
            <a:chExt cx="1449785" cy="1453759"/>
          </a:xfrm>
          <a:noFill/>
        </p:grpSpPr>
        <p:sp>
          <p:nvSpPr>
            <p:cNvPr id="24" name="Freeform 1405"/>
            <p:cNvSpPr>
              <a:spLocks/>
            </p:cNvSpPr>
            <p:nvPr/>
          </p:nvSpPr>
          <p:spPr bwMode="auto">
            <a:xfrm>
              <a:off x="3228401" y="2280068"/>
              <a:ext cx="800361" cy="520335"/>
            </a:xfrm>
            <a:custGeom>
              <a:avLst/>
              <a:gdLst>
                <a:gd name="T0" fmla="*/ 403 w 403"/>
                <a:gd name="T1" fmla="*/ 0 h 262"/>
                <a:gd name="T2" fmla="*/ 400 w 403"/>
                <a:gd name="T3" fmla="*/ 57 h 262"/>
                <a:gd name="T4" fmla="*/ 384 w 403"/>
                <a:gd name="T5" fmla="*/ 112 h 262"/>
                <a:gd name="T6" fmla="*/ 357 w 403"/>
                <a:gd name="T7" fmla="*/ 162 h 262"/>
                <a:gd name="T8" fmla="*/ 317 w 403"/>
                <a:gd name="T9" fmla="*/ 205 h 262"/>
                <a:gd name="T10" fmla="*/ 269 w 403"/>
                <a:gd name="T11" fmla="*/ 236 h 262"/>
                <a:gd name="T12" fmla="*/ 217 w 403"/>
                <a:gd name="T13" fmla="*/ 255 h 262"/>
                <a:gd name="T14" fmla="*/ 159 w 403"/>
                <a:gd name="T15" fmla="*/ 262 h 262"/>
                <a:gd name="T16" fmla="*/ 102 w 403"/>
                <a:gd name="T17" fmla="*/ 255 h 262"/>
                <a:gd name="T18" fmla="*/ 47 w 403"/>
                <a:gd name="T19" fmla="*/ 236 h 262"/>
                <a:gd name="T20" fmla="*/ 0 w 403"/>
                <a:gd name="T21" fmla="*/ 20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262">
                  <a:moveTo>
                    <a:pt x="403" y="0"/>
                  </a:moveTo>
                  <a:lnTo>
                    <a:pt x="400" y="57"/>
                  </a:lnTo>
                  <a:lnTo>
                    <a:pt x="384" y="112"/>
                  </a:lnTo>
                  <a:lnTo>
                    <a:pt x="357" y="162"/>
                  </a:lnTo>
                  <a:lnTo>
                    <a:pt x="317" y="205"/>
                  </a:lnTo>
                  <a:lnTo>
                    <a:pt x="269" y="236"/>
                  </a:lnTo>
                  <a:lnTo>
                    <a:pt x="217" y="255"/>
                  </a:lnTo>
                  <a:lnTo>
                    <a:pt x="159" y="262"/>
                  </a:lnTo>
                  <a:lnTo>
                    <a:pt x="102" y="255"/>
                  </a:lnTo>
                  <a:lnTo>
                    <a:pt x="47" y="236"/>
                  </a:lnTo>
                  <a:lnTo>
                    <a:pt x="0" y="20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406"/>
            <p:cNvSpPr>
              <a:spLocks/>
            </p:cNvSpPr>
            <p:nvPr/>
          </p:nvSpPr>
          <p:spPr bwMode="auto">
            <a:xfrm>
              <a:off x="3057605" y="1795482"/>
              <a:ext cx="448838" cy="885759"/>
            </a:xfrm>
            <a:custGeom>
              <a:avLst/>
              <a:gdLst>
                <a:gd name="T0" fmla="*/ 226 w 226"/>
                <a:gd name="T1" fmla="*/ 0 h 446"/>
                <a:gd name="T2" fmla="*/ 167 w 226"/>
                <a:gd name="T3" fmla="*/ 15 h 446"/>
                <a:gd name="T4" fmla="*/ 114 w 226"/>
                <a:gd name="T5" fmla="*/ 41 h 446"/>
                <a:gd name="T6" fmla="*/ 69 w 226"/>
                <a:gd name="T7" fmla="*/ 79 h 446"/>
                <a:gd name="T8" fmla="*/ 36 w 226"/>
                <a:gd name="T9" fmla="*/ 127 h 446"/>
                <a:gd name="T10" fmla="*/ 12 w 226"/>
                <a:gd name="T11" fmla="*/ 184 h 446"/>
                <a:gd name="T12" fmla="*/ 0 w 226"/>
                <a:gd name="T13" fmla="*/ 239 h 446"/>
                <a:gd name="T14" fmla="*/ 2 w 226"/>
                <a:gd name="T15" fmla="*/ 299 h 446"/>
                <a:gd name="T16" fmla="*/ 19 w 226"/>
                <a:gd name="T17" fmla="*/ 353 h 446"/>
                <a:gd name="T18" fmla="*/ 47 w 226"/>
                <a:gd name="T19" fmla="*/ 403 h 446"/>
                <a:gd name="T20" fmla="*/ 86 w 22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446">
                  <a:moveTo>
                    <a:pt x="226" y="0"/>
                  </a:move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6" y="127"/>
                  </a:lnTo>
                  <a:lnTo>
                    <a:pt x="12" y="184"/>
                  </a:lnTo>
                  <a:lnTo>
                    <a:pt x="0" y="239"/>
                  </a:lnTo>
                  <a:lnTo>
                    <a:pt x="2" y="299"/>
                  </a:lnTo>
                  <a:lnTo>
                    <a:pt x="19" y="353"/>
                  </a:lnTo>
                  <a:lnTo>
                    <a:pt x="47" y="403"/>
                  </a:lnTo>
                  <a:lnTo>
                    <a:pt x="86" y="4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407"/>
            <p:cNvSpPr>
              <a:spLocks/>
            </p:cNvSpPr>
            <p:nvPr/>
          </p:nvSpPr>
          <p:spPr bwMode="auto">
            <a:xfrm>
              <a:off x="3506442" y="1795482"/>
              <a:ext cx="564026" cy="778516"/>
            </a:xfrm>
            <a:custGeom>
              <a:avLst/>
              <a:gdLst>
                <a:gd name="T0" fmla="*/ 236 w 284"/>
                <a:gd name="T1" fmla="*/ 392 h 392"/>
                <a:gd name="T2" fmla="*/ 265 w 284"/>
                <a:gd name="T3" fmla="*/ 344 h 392"/>
                <a:gd name="T4" fmla="*/ 282 w 284"/>
                <a:gd name="T5" fmla="*/ 287 h 392"/>
                <a:gd name="T6" fmla="*/ 284 w 284"/>
                <a:gd name="T7" fmla="*/ 229 h 392"/>
                <a:gd name="T8" fmla="*/ 275 w 284"/>
                <a:gd name="T9" fmla="*/ 175 h 392"/>
                <a:gd name="T10" fmla="*/ 248 w 284"/>
                <a:gd name="T11" fmla="*/ 120 h 392"/>
                <a:gd name="T12" fmla="*/ 215 w 284"/>
                <a:gd name="T13" fmla="*/ 74 h 392"/>
                <a:gd name="T14" fmla="*/ 170 w 284"/>
                <a:gd name="T15" fmla="*/ 39 h 392"/>
                <a:gd name="T16" fmla="*/ 115 w 284"/>
                <a:gd name="T17" fmla="*/ 12 h 392"/>
                <a:gd name="T18" fmla="*/ 58 w 284"/>
                <a:gd name="T19" fmla="*/ 0 h 392"/>
                <a:gd name="T20" fmla="*/ 0 w 284"/>
                <a:gd name="T21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2">
                  <a:moveTo>
                    <a:pt x="236" y="392"/>
                  </a:moveTo>
                  <a:lnTo>
                    <a:pt x="265" y="344"/>
                  </a:lnTo>
                  <a:lnTo>
                    <a:pt x="282" y="287"/>
                  </a:lnTo>
                  <a:lnTo>
                    <a:pt x="284" y="229"/>
                  </a:lnTo>
                  <a:lnTo>
                    <a:pt x="275" y="175"/>
                  </a:lnTo>
                  <a:lnTo>
                    <a:pt x="248" y="120"/>
                  </a:lnTo>
                  <a:lnTo>
                    <a:pt x="215" y="74"/>
                  </a:lnTo>
                  <a:lnTo>
                    <a:pt x="170" y="39"/>
                  </a:lnTo>
                  <a:lnTo>
                    <a:pt x="115" y="12"/>
                  </a:lnTo>
                  <a:lnTo>
                    <a:pt x="58" y="0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408"/>
            <p:cNvSpPr>
              <a:spLocks/>
            </p:cNvSpPr>
            <p:nvPr/>
          </p:nvSpPr>
          <p:spPr bwMode="auto">
            <a:xfrm>
              <a:off x="3105269" y="2349578"/>
              <a:ext cx="869871" cy="423020"/>
            </a:xfrm>
            <a:custGeom>
              <a:avLst/>
              <a:gdLst>
                <a:gd name="T0" fmla="*/ 438 w 438"/>
                <a:gd name="T1" fmla="*/ 113 h 213"/>
                <a:gd name="T2" fmla="*/ 400 w 438"/>
                <a:gd name="T3" fmla="*/ 155 h 213"/>
                <a:gd name="T4" fmla="*/ 353 w 438"/>
                <a:gd name="T5" fmla="*/ 187 h 213"/>
                <a:gd name="T6" fmla="*/ 298 w 438"/>
                <a:gd name="T7" fmla="*/ 206 h 213"/>
                <a:gd name="T8" fmla="*/ 241 w 438"/>
                <a:gd name="T9" fmla="*/ 213 h 213"/>
                <a:gd name="T10" fmla="*/ 186 w 438"/>
                <a:gd name="T11" fmla="*/ 206 h 213"/>
                <a:gd name="T12" fmla="*/ 131 w 438"/>
                <a:gd name="T13" fmla="*/ 184 h 213"/>
                <a:gd name="T14" fmla="*/ 83 w 438"/>
                <a:gd name="T15" fmla="*/ 151 h 213"/>
                <a:gd name="T16" fmla="*/ 43 w 438"/>
                <a:gd name="T17" fmla="*/ 108 h 213"/>
                <a:gd name="T18" fmla="*/ 16 w 438"/>
                <a:gd name="T19" fmla="*/ 58 h 213"/>
                <a:gd name="T20" fmla="*/ 0 w 438"/>
                <a:gd name="T2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213">
                  <a:moveTo>
                    <a:pt x="438" y="113"/>
                  </a:moveTo>
                  <a:lnTo>
                    <a:pt x="400" y="155"/>
                  </a:lnTo>
                  <a:lnTo>
                    <a:pt x="353" y="187"/>
                  </a:lnTo>
                  <a:lnTo>
                    <a:pt x="298" y="206"/>
                  </a:lnTo>
                  <a:lnTo>
                    <a:pt x="241" y="213"/>
                  </a:lnTo>
                  <a:lnTo>
                    <a:pt x="186" y="206"/>
                  </a:lnTo>
                  <a:lnTo>
                    <a:pt x="131" y="184"/>
                  </a:lnTo>
                  <a:lnTo>
                    <a:pt x="83" y="151"/>
                  </a:lnTo>
                  <a:lnTo>
                    <a:pt x="43" y="108"/>
                  </a:lnTo>
                  <a:lnTo>
                    <a:pt x="16" y="58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409"/>
            <p:cNvSpPr>
              <a:spLocks/>
            </p:cNvSpPr>
            <p:nvPr/>
          </p:nvSpPr>
          <p:spPr bwMode="auto">
            <a:xfrm>
              <a:off x="3728875" y="1839174"/>
              <a:ext cx="379327" cy="881788"/>
            </a:xfrm>
            <a:custGeom>
              <a:avLst/>
              <a:gdLst>
                <a:gd name="T0" fmla="*/ 77 w 191"/>
                <a:gd name="T1" fmla="*/ 0 h 444"/>
                <a:gd name="T2" fmla="*/ 122 w 191"/>
                <a:gd name="T3" fmla="*/ 36 h 444"/>
                <a:gd name="T4" fmla="*/ 158 w 191"/>
                <a:gd name="T5" fmla="*/ 81 h 444"/>
                <a:gd name="T6" fmla="*/ 182 w 191"/>
                <a:gd name="T7" fmla="*/ 133 h 444"/>
                <a:gd name="T8" fmla="*/ 191 w 191"/>
                <a:gd name="T9" fmla="*/ 191 h 444"/>
                <a:gd name="T10" fmla="*/ 189 w 191"/>
                <a:gd name="T11" fmla="*/ 248 h 444"/>
                <a:gd name="T12" fmla="*/ 172 w 191"/>
                <a:gd name="T13" fmla="*/ 303 h 444"/>
                <a:gd name="T14" fmla="*/ 144 w 191"/>
                <a:gd name="T15" fmla="*/ 353 h 444"/>
                <a:gd name="T16" fmla="*/ 103 w 191"/>
                <a:gd name="T17" fmla="*/ 393 h 444"/>
                <a:gd name="T18" fmla="*/ 55 w 191"/>
                <a:gd name="T19" fmla="*/ 424 h 444"/>
                <a:gd name="T20" fmla="*/ 0 w 191"/>
                <a:gd name="T21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444">
                  <a:moveTo>
                    <a:pt x="77" y="0"/>
                  </a:moveTo>
                  <a:lnTo>
                    <a:pt x="122" y="36"/>
                  </a:lnTo>
                  <a:lnTo>
                    <a:pt x="158" y="81"/>
                  </a:lnTo>
                  <a:lnTo>
                    <a:pt x="182" y="133"/>
                  </a:lnTo>
                  <a:lnTo>
                    <a:pt x="191" y="191"/>
                  </a:lnTo>
                  <a:lnTo>
                    <a:pt x="189" y="248"/>
                  </a:lnTo>
                  <a:lnTo>
                    <a:pt x="172" y="303"/>
                  </a:lnTo>
                  <a:lnTo>
                    <a:pt x="144" y="353"/>
                  </a:lnTo>
                  <a:lnTo>
                    <a:pt x="103" y="393"/>
                  </a:lnTo>
                  <a:lnTo>
                    <a:pt x="55" y="424"/>
                  </a:lnTo>
                  <a:lnTo>
                    <a:pt x="0" y="44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410"/>
            <p:cNvSpPr>
              <a:spLocks/>
            </p:cNvSpPr>
            <p:nvPr/>
          </p:nvSpPr>
          <p:spPr bwMode="auto">
            <a:xfrm>
              <a:off x="3009941" y="1980180"/>
              <a:ext cx="488558" cy="840081"/>
            </a:xfrm>
            <a:custGeom>
              <a:avLst/>
              <a:gdLst>
                <a:gd name="T0" fmla="*/ 69 w 246"/>
                <a:gd name="T1" fmla="*/ 0 h 423"/>
                <a:gd name="T2" fmla="*/ 33 w 246"/>
                <a:gd name="T3" fmla="*/ 46 h 423"/>
                <a:gd name="T4" fmla="*/ 9 w 246"/>
                <a:gd name="T5" fmla="*/ 101 h 423"/>
                <a:gd name="T6" fmla="*/ 0 w 246"/>
                <a:gd name="T7" fmla="*/ 158 h 423"/>
                <a:gd name="T8" fmla="*/ 2 w 246"/>
                <a:gd name="T9" fmla="*/ 217 h 423"/>
                <a:gd name="T10" fmla="*/ 19 w 246"/>
                <a:gd name="T11" fmla="*/ 272 h 423"/>
                <a:gd name="T12" fmla="*/ 48 w 246"/>
                <a:gd name="T13" fmla="*/ 322 h 423"/>
                <a:gd name="T14" fmla="*/ 88 w 246"/>
                <a:gd name="T15" fmla="*/ 365 h 423"/>
                <a:gd name="T16" fmla="*/ 136 w 246"/>
                <a:gd name="T17" fmla="*/ 396 h 423"/>
                <a:gd name="T18" fmla="*/ 188 w 246"/>
                <a:gd name="T19" fmla="*/ 415 h 423"/>
                <a:gd name="T20" fmla="*/ 246 w 246"/>
                <a:gd name="T21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" h="423">
                  <a:moveTo>
                    <a:pt x="69" y="0"/>
                  </a:moveTo>
                  <a:lnTo>
                    <a:pt x="33" y="46"/>
                  </a:lnTo>
                  <a:lnTo>
                    <a:pt x="9" y="101"/>
                  </a:lnTo>
                  <a:lnTo>
                    <a:pt x="0" y="158"/>
                  </a:lnTo>
                  <a:lnTo>
                    <a:pt x="2" y="217"/>
                  </a:lnTo>
                  <a:lnTo>
                    <a:pt x="19" y="272"/>
                  </a:lnTo>
                  <a:lnTo>
                    <a:pt x="48" y="322"/>
                  </a:lnTo>
                  <a:lnTo>
                    <a:pt x="88" y="365"/>
                  </a:lnTo>
                  <a:lnTo>
                    <a:pt x="136" y="396"/>
                  </a:lnTo>
                  <a:lnTo>
                    <a:pt x="188" y="415"/>
                  </a:lnTo>
                  <a:lnTo>
                    <a:pt x="246" y="423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411"/>
            <p:cNvSpPr>
              <a:spLocks/>
            </p:cNvSpPr>
            <p:nvPr/>
          </p:nvSpPr>
          <p:spPr bwMode="auto">
            <a:xfrm>
              <a:off x="3133073" y="1966279"/>
              <a:ext cx="595802" cy="762627"/>
            </a:xfrm>
            <a:custGeom>
              <a:avLst/>
              <a:gdLst>
                <a:gd name="T0" fmla="*/ 33 w 300"/>
                <a:gd name="T1" fmla="*/ 0 h 384"/>
                <a:gd name="T2" fmla="*/ 9 w 300"/>
                <a:gd name="T3" fmla="*/ 55 h 384"/>
                <a:gd name="T4" fmla="*/ 0 w 300"/>
                <a:gd name="T5" fmla="*/ 112 h 384"/>
                <a:gd name="T6" fmla="*/ 2 w 300"/>
                <a:gd name="T7" fmla="*/ 172 h 384"/>
                <a:gd name="T8" fmla="*/ 17 w 300"/>
                <a:gd name="T9" fmla="*/ 229 h 384"/>
                <a:gd name="T10" fmla="*/ 45 w 300"/>
                <a:gd name="T11" fmla="*/ 279 h 384"/>
                <a:gd name="T12" fmla="*/ 86 w 300"/>
                <a:gd name="T13" fmla="*/ 322 h 384"/>
                <a:gd name="T14" fmla="*/ 133 w 300"/>
                <a:gd name="T15" fmla="*/ 356 h 384"/>
                <a:gd name="T16" fmla="*/ 186 w 300"/>
                <a:gd name="T17" fmla="*/ 377 h 384"/>
                <a:gd name="T18" fmla="*/ 243 w 300"/>
                <a:gd name="T19" fmla="*/ 384 h 384"/>
                <a:gd name="T20" fmla="*/ 300 w 300"/>
                <a:gd name="T21" fmla="*/ 38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" h="384">
                  <a:moveTo>
                    <a:pt x="33" y="0"/>
                  </a:moveTo>
                  <a:lnTo>
                    <a:pt x="9" y="55"/>
                  </a:lnTo>
                  <a:lnTo>
                    <a:pt x="0" y="112"/>
                  </a:lnTo>
                  <a:lnTo>
                    <a:pt x="2" y="172"/>
                  </a:lnTo>
                  <a:lnTo>
                    <a:pt x="17" y="229"/>
                  </a:lnTo>
                  <a:lnTo>
                    <a:pt x="45" y="279"/>
                  </a:lnTo>
                  <a:lnTo>
                    <a:pt x="86" y="322"/>
                  </a:lnTo>
                  <a:lnTo>
                    <a:pt x="133" y="356"/>
                  </a:lnTo>
                  <a:lnTo>
                    <a:pt x="186" y="377"/>
                  </a:lnTo>
                  <a:lnTo>
                    <a:pt x="243" y="384"/>
                  </a:lnTo>
                  <a:lnTo>
                    <a:pt x="300" y="38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412"/>
            <p:cNvSpPr>
              <a:spLocks/>
            </p:cNvSpPr>
            <p:nvPr/>
          </p:nvSpPr>
          <p:spPr bwMode="auto">
            <a:xfrm>
              <a:off x="3150947" y="1668377"/>
              <a:ext cx="1000947" cy="1018822"/>
            </a:xfrm>
            <a:custGeom>
              <a:avLst/>
              <a:gdLst>
                <a:gd name="T0" fmla="*/ 482 w 504"/>
                <a:gd name="T1" fmla="*/ 343 h 513"/>
                <a:gd name="T2" fmla="*/ 501 w 504"/>
                <a:gd name="T3" fmla="*/ 289 h 513"/>
                <a:gd name="T4" fmla="*/ 504 w 504"/>
                <a:gd name="T5" fmla="*/ 231 h 513"/>
                <a:gd name="T6" fmla="*/ 497 w 504"/>
                <a:gd name="T7" fmla="*/ 176 h 513"/>
                <a:gd name="T8" fmla="*/ 473 w 504"/>
                <a:gd name="T9" fmla="*/ 124 h 513"/>
                <a:gd name="T10" fmla="*/ 439 w 504"/>
                <a:gd name="T11" fmla="*/ 76 h 513"/>
                <a:gd name="T12" fmla="*/ 394 w 504"/>
                <a:gd name="T13" fmla="*/ 41 h 513"/>
                <a:gd name="T14" fmla="*/ 342 w 504"/>
                <a:gd name="T15" fmla="*/ 14 h 513"/>
                <a:gd name="T16" fmla="*/ 287 w 504"/>
                <a:gd name="T17" fmla="*/ 0 h 513"/>
                <a:gd name="T18" fmla="*/ 227 w 504"/>
                <a:gd name="T19" fmla="*/ 0 h 513"/>
                <a:gd name="T20" fmla="*/ 170 w 504"/>
                <a:gd name="T21" fmla="*/ 14 h 513"/>
                <a:gd name="T22" fmla="*/ 117 w 504"/>
                <a:gd name="T23" fmla="*/ 41 h 513"/>
                <a:gd name="T24" fmla="*/ 72 w 504"/>
                <a:gd name="T25" fmla="*/ 79 h 513"/>
                <a:gd name="T26" fmla="*/ 36 w 504"/>
                <a:gd name="T27" fmla="*/ 124 h 513"/>
                <a:gd name="T28" fmla="*/ 12 w 504"/>
                <a:gd name="T29" fmla="*/ 179 h 513"/>
                <a:gd name="T30" fmla="*/ 0 w 504"/>
                <a:gd name="T31" fmla="*/ 236 h 513"/>
                <a:gd name="T32" fmla="*/ 3 w 504"/>
                <a:gd name="T33" fmla="*/ 296 h 513"/>
                <a:gd name="T34" fmla="*/ 20 w 504"/>
                <a:gd name="T35" fmla="*/ 353 h 513"/>
                <a:gd name="T36" fmla="*/ 48 w 504"/>
                <a:gd name="T37" fmla="*/ 405 h 513"/>
                <a:gd name="T38" fmla="*/ 86 w 504"/>
                <a:gd name="T39" fmla="*/ 448 h 513"/>
                <a:gd name="T40" fmla="*/ 134 w 504"/>
                <a:gd name="T41" fmla="*/ 482 h 513"/>
                <a:gd name="T42" fmla="*/ 189 w 504"/>
                <a:gd name="T43" fmla="*/ 503 h 513"/>
                <a:gd name="T44" fmla="*/ 246 w 504"/>
                <a:gd name="T45" fmla="*/ 513 h 513"/>
                <a:gd name="T46" fmla="*/ 303 w 504"/>
                <a:gd name="T47" fmla="*/ 508 h 513"/>
                <a:gd name="T48" fmla="*/ 358 w 504"/>
                <a:gd name="T49" fmla="*/ 489 h 513"/>
                <a:gd name="T50" fmla="*/ 406 w 504"/>
                <a:gd name="T51" fmla="*/ 458 h 513"/>
                <a:gd name="T52" fmla="*/ 447 w 504"/>
                <a:gd name="T53" fmla="*/ 417 h 513"/>
                <a:gd name="T54" fmla="*/ 475 w 504"/>
                <a:gd name="T55" fmla="*/ 367 h 513"/>
                <a:gd name="T56" fmla="*/ 492 w 504"/>
                <a:gd name="T57" fmla="*/ 312 h 513"/>
                <a:gd name="T58" fmla="*/ 497 w 504"/>
                <a:gd name="T59" fmla="*/ 255 h 513"/>
                <a:gd name="T60" fmla="*/ 487 w 504"/>
                <a:gd name="T61" fmla="*/ 20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4" h="513">
                  <a:moveTo>
                    <a:pt x="482" y="343"/>
                  </a:moveTo>
                  <a:lnTo>
                    <a:pt x="501" y="289"/>
                  </a:lnTo>
                  <a:lnTo>
                    <a:pt x="504" y="231"/>
                  </a:lnTo>
                  <a:lnTo>
                    <a:pt x="497" y="176"/>
                  </a:lnTo>
                  <a:lnTo>
                    <a:pt x="473" y="124"/>
                  </a:lnTo>
                  <a:lnTo>
                    <a:pt x="439" y="76"/>
                  </a:lnTo>
                  <a:lnTo>
                    <a:pt x="394" y="41"/>
                  </a:lnTo>
                  <a:lnTo>
                    <a:pt x="342" y="14"/>
                  </a:lnTo>
                  <a:lnTo>
                    <a:pt x="287" y="0"/>
                  </a:lnTo>
                  <a:lnTo>
                    <a:pt x="227" y="0"/>
                  </a:lnTo>
                  <a:lnTo>
                    <a:pt x="170" y="14"/>
                  </a:lnTo>
                  <a:lnTo>
                    <a:pt x="117" y="41"/>
                  </a:lnTo>
                  <a:lnTo>
                    <a:pt x="72" y="79"/>
                  </a:lnTo>
                  <a:lnTo>
                    <a:pt x="36" y="124"/>
                  </a:lnTo>
                  <a:lnTo>
                    <a:pt x="12" y="179"/>
                  </a:lnTo>
                  <a:lnTo>
                    <a:pt x="0" y="236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48" y="405"/>
                  </a:lnTo>
                  <a:lnTo>
                    <a:pt x="86" y="448"/>
                  </a:lnTo>
                  <a:lnTo>
                    <a:pt x="134" y="482"/>
                  </a:lnTo>
                  <a:lnTo>
                    <a:pt x="189" y="503"/>
                  </a:lnTo>
                  <a:lnTo>
                    <a:pt x="246" y="513"/>
                  </a:lnTo>
                  <a:lnTo>
                    <a:pt x="303" y="508"/>
                  </a:lnTo>
                  <a:lnTo>
                    <a:pt x="358" y="489"/>
                  </a:lnTo>
                  <a:lnTo>
                    <a:pt x="406" y="458"/>
                  </a:lnTo>
                  <a:lnTo>
                    <a:pt x="447" y="417"/>
                  </a:lnTo>
                  <a:lnTo>
                    <a:pt x="475" y="367"/>
                  </a:lnTo>
                  <a:lnTo>
                    <a:pt x="492" y="312"/>
                  </a:lnTo>
                  <a:lnTo>
                    <a:pt x="497" y="255"/>
                  </a:lnTo>
                  <a:lnTo>
                    <a:pt x="487" y="20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413"/>
            <p:cNvSpPr>
              <a:spLocks/>
            </p:cNvSpPr>
            <p:nvPr/>
          </p:nvSpPr>
          <p:spPr bwMode="auto">
            <a:xfrm>
              <a:off x="3198611" y="2311844"/>
              <a:ext cx="909591" cy="323719"/>
            </a:xfrm>
            <a:custGeom>
              <a:avLst/>
              <a:gdLst>
                <a:gd name="T0" fmla="*/ 458 w 458"/>
                <a:gd name="T1" fmla="*/ 19 h 163"/>
                <a:gd name="T2" fmla="*/ 430 w 458"/>
                <a:gd name="T3" fmla="*/ 70 h 163"/>
                <a:gd name="T4" fmla="*/ 389 w 458"/>
                <a:gd name="T5" fmla="*/ 110 h 163"/>
                <a:gd name="T6" fmla="*/ 339 w 458"/>
                <a:gd name="T7" fmla="*/ 139 h 163"/>
                <a:gd name="T8" fmla="*/ 284 w 458"/>
                <a:gd name="T9" fmla="*/ 158 h 163"/>
                <a:gd name="T10" fmla="*/ 227 w 458"/>
                <a:gd name="T11" fmla="*/ 163 h 163"/>
                <a:gd name="T12" fmla="*/ 170 w 458"/>
                <a:gd name="T13" fmla="*/ 153 h 163"/>
                <a:gd name="T14" fmla="*/ 115 w 458"/>
                <a:gd name="T15" fmla="*/ 132 h 163"/>
                <a:gd name="T16" fmla="*/ 67 w 458"/>
                <a:gd name="T17" fmla="*/ 98 h 163"/>
                <a:gd name="T18" fmla="*/ 31 w 458"/>
                <a:gd name="T19" fmla="*/ 55 h 163"/>
                <a:gd name="T20" fmla="*/ 0 w 458"/>
                <a:gd name="T2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63">
                  <a:moveTo>
                    <a:pt x="458" y="19"/>
                  </a:moveTo>
                  <a:lnTo>
                    <a:pt x="430" y="70"/>
                  </a:lnTo>
                  <a:lnTo>
                    <a:pt x="389" y="110"/>
                  </a:lnTo>
                  <a:lnTo>
                    <a:pt x="339" y="139"/>
                  </a:lnTo>
                  <a:lnTo>
                    <a:pt x="284" y="158"/>
                  </a:lnTo>
                  <a:lnTo>
                    <a:pt x="227" y="163"/>
                  </a:lnTo>
                  <a:lnTo>
                    <a:pt x="170" y="153"/>
                  </a:lnTo>
                  <a:lnTo>
                    <a:pt x="115" y="132"/>
                  </a:lnTo>
                  <a:lnTo>
                    <a:pt x="67" y="98"/>
                  </a:lnTo>
                  <a:lnTo>
                    <a:pt x="31" y="55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414"/>
            <p:cNvSpPr>
              <a:spLocks/>
            </p:cNvSpPr>
            <p:nvPr/>
          </p:nvSpPr>
          <p:spPr bwMode="auto">
            <a:xfrm>
              <a:off x="3160877" y="1616741"/>
              <a:ext cx="994990" cy="965200"/>
            </a:xfrm>
            <a:custGeom>
              <a:avLst/>
              <a:gdLst>
                <a:gd name="T0" fmla="*/ 12 w 501"/>
                <a:gd name="T1" fmla="*/ 150 h 486"/>
                <a:gd name="T2" fmla="*/ 0 w 501"/>
                <a:gd name="T3" fmla="*/ 207 h 486"/>
                <a:gd name="T4" fmla="*/ 3 w 501"/>
                <a:gd name="T5" fmla="*/ 267 h 486"/>
                <a:gd name="T6" fmla="*/ 19 w 501"/>
                <a:gd name="T7" fmla="*/ 324 h 486"/>
                <a:gd name="T8" fmla="*/ 46 w 501"/>
                <a:gd name="T9" fmla="*/ 374 h 486"/>
                <a:gd name="T10" fmla="*/ 88 w 501"/>
                <a:gd name="T11" fmla="*/ 422 h 486"/>
                <a:gd name="T12" fmla="*/ 134 w 501"/>
                <a:gd name="T13" fmla="*/ 455 h 486"/>
                <a:gd name="T14" fmla="*/ 186 w 501"/>
                <a:gd name="T15" fmla="*/ 477 h 486"/>
                <a:gd name="T16" fmla="*/ 246 w 501"/>
                <a:gd name="T17" fmla="*/ 486 h 486"/>
                <a:gd name="T18" fmla="*/ 303 w 501"/>
                <a:gd name="T19" fmla="*/ 482 h 486"/>
                <a:gd name="T20" fmla="*/ 358 w 501"/>
                <a:gd name="T21" fmla="*/ 465 h 486"/>
                <a:gd name="T22" fmla="*/ 408 w 501"/>
                <a:gd name="T23" fmla="*/ 434 h 486"/>
                <a:gd name="T24" fmla="*/ 449 w 501"/>
                <a:gd name="T25" fmla="*/ 393 h 486"/>
                <a:gd name="T26" fmla="*/ 480 w 501"/>
                <a:gd name="T27" fmla="*/ 346 h 486"/>
                <a:gd name="T28" fmla="*/ 496 w 501"/>
                <a:gd name="T29" fmla="*/ 291 h 486"/>
                <a:gd name="T30" fmla="*/ 501 w 501"/>
                <a:gd name="T31" fmla="*/ 233 h 486"/>
                <a:gd name="T32" fmla="*/ 494 w 501"/>
                <a:gd name="T33" fmla="*/ 176 h 486"/>
                <a:gd name="T34" fmla="*/ 473 w 501"/>
                <a:gd name="T35" fmla="*/ 124 h 486"/>
                <a:gd name="T36" fmla="*/ 437 w 501"/>
                <a:gd name="T37" fmla="*/ 78 h 486"/>
                <a:gd name="T38" fmla="*/ 394 w 501"/>
                <a:gd name="T39" fmla="*/ 40 h 486"/>
                <a:gd name="T40" fmla="*/ 344 w 501"/>
                <a:gd name="T41" fmla="*/ 14 h 486"/>
                <a:gd name="T42" fmla="*/ 286 w 501"/>
                <a:gd name="T43" fmla="*/ 0 h 486"/>
                <a:gd name="T44" fmla="*/ 229 w 501"/>
                <a:gd name="T45" fmla="*/ 0 h 486"/>
                <a:gd name="T46" fmla="*/ 172 w 501"/>
                <a:gd name="T47" fmla="*/ 14 h 486"/>
                <a:gd name="T48" fmla="*/ 119 w 501"/>
                <a:gd name="T49" fmla="*/ 38 h 486"/>
                <a:gd name="T50" fmla="*/ 74 w 501"/>
                <a:gd name="T51" fmla="*/ 76 h 486"/>
                <a:gd name="T52" fmla="*/ 36 w 501"/>
                <a:gd name="T53" fmla="*/ 124 h 486"/>
                <a:gd name="T54" fmla="*/ 12 w 501"/>
                <a:gd name="T55" fmla="*/ 176 h 486"/>
                <a:gd name="T56" fmla="*/ 3 w 501"/>
                <a:gd name="T57" fmla="*/ 236 h 486"/>
                <a:gd name="T58" fmla="*/ 5 w 501"/>
                <a:gd name="T59" fmla="*/ 296 h 486"/>
                <a:gd name="T60" fmla="*/ 19 w 501"/>
                <a:gd name="T61" fmla="*/ 35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486">
                  <a:moveTo>
                    <a:pt x="12" y="150"/>
                  </a:moveTo>
                  <a:lnTo>
                    <a:pt x="0" y="207"/>
                  </a:lnTo>
                  <a:lnTo>
                    <a:pt x="3" y="267"/>
                  </a:lnTo>
                  <a:lnTo>
                    <a:pt x="19" y="324"/>
                  </a:lnTo>
                  <a:lnTo>
                    <a:pt x="46" y="374"/>
                  </a:lnTo>
                  <a:lnTo>
                    <a:pt x="88" y="422"/>
                  </a:lnTo>
                  <a:lnTo>
                    <a:pt x="134" y="455"/>
                  </a:lnTo>
                  <a:lnTo>
                    <a:pt x="186" y="477"/>
                  </a:lnTo>
                  <a:lnTo>
                    <a:pt x="246" y="486"/>
                  </a:lnTo>
                  <a:lnTo>
                    <a:pt x="303" y="482"/>
                  </a:lnTo>
                  <a:lnTo>
                    <a:pt x="358" y="465"/>
                  </a:lnTo>
                  <a:lnTo>
                    <a:pt x="408" y="434"/>
                  </a:lnTo>
                  <a:lnTo>
                    <a:pt x="449" y="393"/>
                  </a:lnTo>
                  <a:lnTo>
                    <a:pt x="480" y="346"/>
                  </a:lnTo>
                  <a:lnTo>
                    <a:pt x="496" y="291"/>
                  </a:lnTo>
                  <a:lnTo>
                    <a:pt x="501" y="233"/>
                  </a:lnTo>
                  <a:lnTo>
                    <a:pt x="494" y="176"/>
                  </a:lnTo>
                  <a:lnTo>
                    <a:pt x="473" y="124"/>
                  </a:lnTo>
                  <a:lnTo>
                    <a:pt x="437" y="78"/>
                  </a:lnTo>
                  <a:lnTo>
                    <a:pt x="394" y="40"/>
                  </a:lnTo>
                  <a:lnTo>
                    <a:pt x="344" y="14"/>
                  </a:lnTo>
                  <a:lnTo>
                    <a:pt x="286" y="0"/>
                  </a:lnTo>
                  <a:lnTo>
                    <a:pt x="229" y="0"/>
                  </a:lnTo>
                  <a:lnTo>
                    <a:pt x="172" y="14"/>
                  </a:lnTo>
                  <a:lnTo>
                    <a:pt x="119" y="38"/>
                  </a:lnTo>
                  <a:lnTo>
                    <a:pt x="74" y="76"/>
                  </a:lnTo>
                  <a:lnTo>
                    <a:pt x="36" y="124"/>
                  </a:lnTo>
                  <a:lnTo>
                    <a:pt x="12" y="176"/>
                  </a:lnTo>
                  <a:lnTo>
                    <a:pt x="3" y="236"/>
                  </a:lnTo>
                  <a:lnTo>
                    <a:pt x="5" y="296"/>
                  </a:lnTo>
                  <a:lnTo>
                    <a:pt x="19" y="35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415"/>
            <p:cNvSpPr>
              <a:spLocks/>
            </p:cNvSpPr>
            <p:nvPr/>
          </p:nvSpPr>
          <p:spPr bwMode="auto">
            <a:xfrm>
              <a:off x="3516373" y="1815341"/>
              <a:ext cx="635523" cy="714963"/>
            </a:xfrm>
            <a:custGeom>
              <a:avLst/>
              <a:gdLst>
                <a:gd name="T0" fmla="*/ 289 w 320"/>
                <a:gd name="T1" fmla="*/ 0 h 360"/>
                <a:gd name="T2" fmla="*/ 310 w 320"/>
                <a:gd name="T3" fmla="*/ 52 h 360"/>
                <a:gd name="T4" fmla="*/ 320 w 320"/>
                <a:gd name="T5" fmla="*/ 110 h 360"/>
                <a:gd name="T6" fmla="*/ 313 w 320"/>
                <a:gd name="T7" fmla="*/ 167 h 360"/>
                <a:gd name="T8" fmla="*/ 296 w 320"/>
                <a:gd name="T9" fmla="*/ 219 h 360"/>
                <a:gd name="T10" fmla="*/ 265 w 320"/>
                <a:gd name="T11" fmla="*/ 269 h 360"/>
                <a:gd name="T12" fmla="*/ 222 w 320"/>
                <a:gd name="T13" fmla="*/ 310 h 360"/>
                <a:gd name="T14" fmla="*/ 172 w 320"/>
                <a:gd name="T15" fmla="*/ 339 h 360"/>
                <a:gd name="T16" fmla="*/ 117 w 320"/>
                <a:gd name="T17" fmla="*/ 355 h 360"/>
                <a:gd name="T18" fmla="*/ 60 w 320"/>
                <a:gd name="T19" fmla="*/ 360 h 360"/>
                <a:gd name="T20" fmla="*/ 0 w 320"/>
                <a:gd name="T21" fmla="*/ 35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" h="360">
                  <a:moveTo>
                    <a:pt x="289" y="0"/>
                  </a:moveTo>
                  <a:lnTo>
                    <a:pt x="310" y="52"/>
                  </a:lnTo>
                  <a:lnTo>
                    <a:pt x="320" y="110"/>
                  </a:lnTo>
                  <a:lnTo>
                    <a:pt x="313" y="167"/>
                  </a:lnTo>
                  <a:lnTo>
                    <a:pt x="296" y="219"/>
                  </a:lnTo>
                  <a:lnTo>
                    <a:pt x="265" y="269"/>
                  </a:lnTo>
                  <a:lnTo>
                    <a:pt x="222" y="310"/>
                  </a:lnTo>
                  <a:lnTo>
                    <a:pt x="172" y="339"/>
                  </a:lnTo>
                  <a:lnTo>
                    <a:pt x="117" y="355"/>
                  </a:lnTo>
                  <a:lnTo>
                    <a:pt x="60" y="360"/>
                  </a:lnTo>
                  <a:lnTo>
                    <a:pt x="0" y="35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16"/>
            <p:cNvSpPr>
              <a:spLocks/>
            </p:cNvSpPr>
            <p:nvPr/>
          </p:nvSpPr>
          <p:spPr bwMode="auto">
            <a:xfrm>
              <a:off x="3146975" y="1586951"/>
              <a:ext cx="369397" cy="925480"/>
            </a:xfrm>
            <a:custGeom>
              <a:avLst/>
              <a:gdLst>
                <a:gd name="T0" fmla="*/ 117 w 186"/>
                <a:gd name="T1" fmla="*/ 0 h 466"/>
                <a:gd name="T2" fmla="*/ 72 w 186"/>
                <a:gd name="T3" fmla="*/ 39 h 466"/>
                <a:gd name="T4" fmla="*/ 36 w 186"/>
                <a:gd name="T5" fmla="*/ 84 h 466"/>
                <a:gd name="T6" fmla="*/ 14 w 186"/>
                <a:gd name="T7" fmla="*/ 136 h 466"/>
                <a:gd name="T8" fmla="*/ 0 w 186"/>
                <a:gd name="T9" fmla="*/ 196 h 466"/>
                <a:gd name="T10" fmla="*/ 2 w 186"/>
                <a:gd name="T11" fmla="*/ 256 h 466"/>
                <a:gd name="T12" fmla="*/ 17 w 186"/>
                <a:gd name="T13" fmla="*/ 311 h 466"/>
                <a:gd name="T14" fmla="*/ 45 w 186"/>
                <a:gd name="T15" fmla="*/ 363 h 466"/>
                <a:gd name="T16" fmla="*/ 84 w 186"/>
                <a:gd name="T17" fmla="*/ 408 h 466"/>
                <a:gd name="T18" fmla="*/ 134 w 186"/>
                <a:gd name="T19" fmla="*/ 444 h 466"/>
                <a:gd name="T20" fmla="*/ 186 w 186"/>
                <a:gd name="T21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466">
                  <a:moveTo>
                    <a:pt x="117" y="0"/>
                  </a:moveTo>
                  <a:lnTo>
                    <a:pt x="72" y="39"/>
                  </a:lnTo>
                  <a:lnTo>
                    <a:pt x="36" y="84"/>
                  </a:lnTo>
                  <a:lnTo>
                    <a:pt x="14" y="136"/>
                  </a:lnTo>
                  <a:lnTo>
                    <a:pt x="0" y="196"/>
                  </a:lnTo>
                  <a:lnTo>
                    <a:pt x="2" y="256"/>
                  </a:lnTo>
                  <a:lnTo>
                    <a:pt x="17" y="311"/>
                  </a:lnTo>
                  <a:lnTo>
                    <a:pt x="45" y="363"/>
                  </a:lnTo>
                  <a:lnTo>
                    <a:pt x="84" y="408"/>
                  </a:lnTo>
                  <a:lnTo>
                    <a:pt x="134" y="444"/>
                  </a:lnTo>
                  <a:lnTo>
                    <a:pt x="186" y="46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17"/>
            <p:cNvSpPr>
              <a:spLocks/>
            </p:cNvSpPr>
            <p:nvPr/>
          </p:nvSpPr>
          <p:spPr bwMode="auto">
            <a:xfrm>
              <a:off x="3379338" y="1511482"/>
              <a:ext cx="748725" cy="587859"/>
            </a:xfrm>
            <a:custGeom>
              <a:avLst/>
              <a:gdLst>
                <a:gd name="T0" fmla="*/ 372 w 377"/>
                <a:gd name="T1" fmla="*/ 296 h 296"/>
                <a:gd name="T2" fmla="*/ 377 w 377"/>
                <a:gd name="T3" fmla="*/ 239 h 296"/>
                <a:gd name="T4" fmla="*/ 370 w 377"/>
                <a:gd name="T5" fmla="*/ 182 h 296"/>
                <a:gd name="T6" fmla="*/ 351 w 377"/>
                <a:gd name="T7" fmla="*/ 129 h 296"/>
                <a:gd name="T8" fmla="*/ 317 w 377"/>
                <a:gd name="T9" fmla="*/ 81 h 296"/>
                <a:gd name="T10" fmla="*/ 274 w 377"/>
                <a:gd name="T11" fmla="*/ 43 h 296"/>
                <a:gd name="T12" fmla="*/ 224 w 377"/>
                <a:gd name="T13" fmla="*/ 17 h 296"/>
                <a:gd name="T14" fmla="*/ 167 w 377"/>
                <a:gd name="T15" fmla="*/ 3 h 296"/>
                <a:gd name="T16" fmla="*/ 110 w 377"/>
                <a:gd name="T17" fmla="*/ 0 h 296"/>
                <a:gd name="T18" fmla="*/ 52 w 377"/>
                <a:gd name="T19" fmla="*/ 15 h 296"/>
                <a:gd name="T20" fmla="*/ 0 w 377"/>
                <a:gd name="T21" fmla="*/ 3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296">
                  <a:moveTo>
                    <a:pt x="372" y="296"/>
                  </a:moveTo>
                  <a:lnTo>
                    <a:pt x="377" y="239"/>
                  </a:lnTo>
                  <a:lnTo>
                    <a:pt x="370" y="182"/>
                  </a:lnTo>
                  <a:lnTo>
                    <a:pt x="351" y="129"/>
                  </a:lnTo>
                  <a:lnTo>
                    <a:pt x="317" y="81"/>
                  </a:lnTo>
                  <a:lnTo>
                    <a:pt x="274" y="43"/>
                  </a:lnTo>
                  <a:lnTo>
                    <a:pt x="224" y="17"/>
                  </a:lnTo>
                  <a:lnTo>
                    <a:pt x="167" y="3"/>
                  </a:lnTo>
                  <a:lnTo>
                    <a:pt x="110" y="0"/>
                  </a:lnTo>
                  <a:lnTo>
                    <a:pt x="52" y="15"/>
                  </a:lnTo>
                  <a:lnTo>
                    <a:pt x="0" y="3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418"/>
            <p:cNvSpPr>
              <a:spLocks/>
            </p:cNvSpPr>
            <p:nvPr/>
          </p:nvSpPr>
          <p:spPr bwMode="auto">
            <a:xfrm>
              <a:off x="3212514" y="2099341"/>
              <a:ext cx="905619" cy="383299"/>
            </a:xfrm>
            <a:custGeom>
              <a:avLst/>
              <a:gdLst>
                <a:gd name="T0" fmla="*/ 456 w 456"/>
                <a:gd name="T1" fmla="*/ 0 h 193"/>
                <a:gd name="T2" fmla="*/ 437 w 456"/>
                <a:gd name="T3" fmla="*/ 55 h 193"/>
                <a:gd name="T4" fmla="*/ 406 w 456"/>
                <a:gd name="T5" fmla="*/ 103 h 193"/>
                <a:gd name="T6" fmla="*/ 363 w 456"/>
                <a:gd name="T7" fmla="*/ 143 h 193"/>
                <a:gd name="T8" fmla="*/ 313 w 456"/>
                <a:gd name="T9" fmla="*/ 172 h 193"/>
                <a:gd name="T10" fmla="*/ 258 w 456"/>
                <a:gd name="T11" fmla="*/ 188 h 193"/>
                <a:gd name="T12" fmla="*/ 198 w 456"/>
                <a:gd name="T13" fmla="*/ 193 h 193"/>
                <a:gd name="T14" fmla="*/ 144 w 456"/>
                <a:gd name="T15" fmla="*/ 184 h 193"/>
                <a:gd name="T16" fmla="*/ 86 w 456"/>
                <a:gd name="T17" fmla="*/ 160 h 193"/>
                <a:gd name="T18" fmla="*/ 39 w 456"/>
                <a:gd name="T19" fmla="*/ 126 h 193"/>
                <a:gd name="T20" fmla="*/ 0 w 456"/>
                <a:gd name="T21" fmla="*/ 8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93">
                  <a:moveTo>
                    <a:pt x="456" y="0"/>
                  </a:moveTo>
                  <a:lnTo>
                    <a:pt x="437" y="55"/>
                  </a:lnTo>
                  <a:lnTo>
                    <a:pt x="406" y="103"/>
                  </a:lnTo>
                  <a:lnTo>
                    <a:pt x="363" y="143"/>
                  </a:lnTo>
                  <a:lnTo>
                    <a:pt x="313" y="172"/>
                  </a:lnTo>
                  <a:lnTo>
                    <a:pt x="258" y="188"/>
                  </a:lnTo>
                  <a:lnTo>
                    <a:pt x="198" y="193"/>
                  </a:lnTo>
                  <a:lnTo>
                    <a:pt x="144" y="184"/>
                  </a:lnTo>
                  <a:lnTo>
                    <a:pt x="86" y="160"/>
                  </a:lnTo>
                  <a:lnTo>
                    <a:pt x="39" y="126"/>
                  </a:lnTo>
                  <a:lnTo>
                    <a:pt x="0" y="8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419"/>
            <p:cNvSpPr>
              <a:spLocks/>
            </p:cNvSpPr>
            <p:nvPr/>
          </p:nvSpPr>
          <p:spPr bwMode="auto">
            <a:xfrm>
              <a:off x="3146975" y="1819314"/>
              <a:ext cx="881787" cy="460754"/>
            </a:xfrm>
            <a:custGeom>
              <a:avLst/>
              <a:gdLst>
                <a:gd name="T0" fmla="*/ 0 w 444"/>
                <a:gd name="T1" fmla="*/ 81 h 232"/>
                <a:gd name="T2" fmla="*/ 45 w 444"/>
                <a:gd name="T3" fmla="*/ 43 h 232"/>
                <a:gd name="T4" fmla="*/ 98 w 444"/>
                <a:gd name="T5" fmla="*/ 15 h 232"/>
                <a:gd name="T6" fmla="*/ 155 w 444"/>
                <a:gd name="T7" fmla="*/ 0 h 232"/>
                <a:gd name="T8" fmla="*/ 215 w 444"/>
                <a:gd name="T9" fmla="*/ 0 h 232"/>
                <a:gd name="T10" fmla="*/ 272 w 444"/>
                <a:gd name="T11" fmla="*/ 12 h 232"/>
                <a:gd name="T12" fmla="*/ 324 w 444"/>
                <a:gd name="T13" fmla="*/ 38 h 232"/>
                <a:gd name="T14" fmla="*/ 370 w 444"/>
                <a:gd name="T15" fmla="*/ 74 h 232"/>
                <a:gd name="T16" fmla="*/ 408 w 444"/>
                <a:gd name="T17" fmla="*/ 122 h 232"/>
                <a:gd name="T18" fmla="*/ 432 w 444"/>
                <a:gd name="T19" fmla="*/ 174 h 232"/>
                <a:gd name="T20" fmla="*/ 444 w 444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232">
                  <a:moveTo>
                    <a:pt x="0" y="81"/>
                  </a:moveTo>
                  <a:lnTo>
                    <a:pt x="45" y="43"/>
                  </a:lnTo>
                  <a:lnTo>
                    <a:pt x="98" y="15"/>
                  </a:lnTo>
                  <a:lnTo>
                    <a:pt x="155" y="0"/>
                  </a:lnTo>
                  <a:lnTo>
                    <a:pt x="215" y="0"/>
                  </a:lnTo>
                  <a:lnTo>
                    <a:pt x="272" y="12"/>
                  </a:lnTo>
                  <a:lnTo>
                    <a:pt x="324" y="38"/>
                  </a:lnTo>
                  <a:lnTo>
                    <a:pt x="370" y="74"/>
                  </a:lnTo>
                  <a:lnTo>
                    <a:pt x="408" y="122"/>
                  </a:lnTo>
                  <a:lnTo>
                    <a:pt x="432" y="174"/>
                  </a:lnTo>
                  <a:lnTo>
                    <a:pt x="444" y="23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420"/>
            <p:cNvSpPr>
              <a:spLocks/>
            </p:cNvSpPr>
            <p:nvPr/>
          </p:nvSpPr>
          <p:spPr bwMode="auto">
            <a:xfrm>
              <a:off x="3123143" y="1469776"/>
              <a:ext cx="564026" cy="790431"/>
            </a:xfrm>
            <a:custGeom>
              <a:avLst/>
              <a:gdLst>
                <a:gd name="T0" fmla="*/ 284 w 284"/>
                <a:gd name="T1" fmla="*/ 2 h 398"/>
                <a:gd name="T2" fmla="*/ 227 w 284"/>
                <a:gd name="T3" fmla="*/ 0 h 398"/>
                <a:gd name="T4" fmla="*/ 170 w 284"/>
                <a:gd name="T5" fmla="*/ 12 h 398"/>
                <a:gd name="T6" fmla="*/ 117 w 284"/>
                <a:gd name="T7" fmla="*/ 36 h 398"/>
                <a:gd name="T8" fmla="*/ 72 w 284"/>
                <a:gd name="T9" fmla="*/ 74 h 398"/>
                <a:gd name="T10" fmla="*/ 36 w 284"/>
                <a:gd name="T11" fmla="*/ 119 h 398"/>
                <a:gd name="T12" fmla="*/ 12 w 284"/>
                <a:gd name="T13" fmla="*/ 172 h 398"/>
                <a:gd name="T14" fmla="*/ 0 w 284"/>
                <a:gd name="T15" fmla="*/ 229 h 398"/>
                <a:gd name="T16" fmla="*/ 3 w 284"/>
                <a:gd name="T17" fmla="*/ 291 h 398"/>
                <a:gd name="T18" fmla="*/ 17 w 284"/>
                <a:gd name="T19" fmla="*/ 346 h 398"/>
                <a:gd name="T20" fmla="*/ 45 w 284"/>
                <a:gd name="T21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8">
                  <a:moveTo>
                    <a:pt x="284" y="2"/>
                  </a:moveTo>
                  <a:lnTo>
                    <a:pt x="227" y="0"/>
                  </a:lnTo>
                  <a:lnTo>
                    <a:pt x="170" y="12"/>
                  </a:lnTo>
                  <a:lnTo>
                    <a:pt x="117" y="36"/>
                  </a:lnTo>
                  <a:lnTo>
                    <a:pt x="72" y="74"/>
                  </a:lnTo>
                  <a:lnTo>
                    <a:pt x="36" y="119"/>
                  </a:lnTo>
                  <a:lnTo>
                    <a:pt x="12" y="172"/>
                  </a:lnTo>
                  <a:lnTo>
                    <a:pt x="0" y="229"/>
                  </a:lnTo>
                  <a:lnTo>
                    <a:pt x="3" y="291"/>
                  </a:lnTo>
                  <a:lnTo>
                    <a:pt x="17" y="346"/>
                  </a:lnTo>
                  <a:lnTo>
                    <a:pt x="45" y="39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421"/>
            <p:cNvSpPr>
              <a:spLocks/>
            </p:cNvSpPr>
            <p:nvPr/>
          </p:nvSpPr>
          <p:spPr bwMode="auto">
            <a:xfrm>
              <a:off x="3198611" y="1716042"/>
              <a:ext cx="919521" cy="349537"/>
            </a:xfrm>
            <a:custGeom>
              <a:avLst/>
              <a:gdLst>
                <a:gd name="T0" fmla="*/ 463 w 463"/>
                <a:gd name="T1" fmla="*/ 176 h 176"/>
                <a:gd name="T2" fmla="*/ 439 w 463"/>
                <a:gd name="T3" fmla="*/ 124 h 176"/>
                <a:gd name="T4" fmla="*/ 406 w 463"/>
                <a:gd name="T5" fmla="*/ 76 h 176"/>
                <a:gd name="T6" fmla="*/ 360 w 463"/>
                <a:gd name="T7" fmla="*/ 40 h 176"/>
                <a:gd name="T8" fmla="*/ 308 w 463"/>
                <a:gd name="T9" fmla="*/ 14 h 176"/>
                <a:gd name="T10" fmla="*/ 251 w 463"/>
                <a:gd name="T11" fmla="*/ 0 h 176"/>
                <a:gd name="T12" fmla="*/ 194 w 463"/>
                <a:gd name="T13" fmla="*/ 2 h 176"/>
                <a:gd name="T14" fmla="*/ 136 w 463"/>
                <a:gd name="T15" fmla="*/ 14 h 176"/>
                <a:gd name="T16" fmla="*/ 81 w 463"/>
                <a:gd name="T17" fmla="*/ 40 h 176"/>
                <a:gd name="T18" fmla="*/ 36 w 463"/>
                <a:gd name="T19" fmla="*/ 79 h 176"/>
                <a:gd name="T20" fmla="*/ 0 w 463"/>
                <a:gd name="T21" fmla="*/ 12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76">
                  <a:moveTo>
                    <a:pt x="463" y="176"/>
                  </a:moveTo>
                  <a:lnTo>
                    <a:pt x="439" y="124"/>
                  </a:lnTo>
                  <a:lnTo>
                    <a:pt x="406" y="76"/>
                  </a:lnTo>
                  <a:lnTo>
                    <a:pt x="360" y="40"/>
                  </a:lnTo>
                  <a:lnTo>
                    <a:pt x="308" y="14"/>
                  </a:lnTo>
                  <a:lnTo>
                    <a:pt x="251" y="0"/>
                  </a:lnTo>
                  <a:lnTo>
                    <a:pt x="194" y="2"/>
                  </a:lnTo>
                  <a:lnTo>
                    <a:pt x="136" y="14"/>
                  </a:lnTo>
                  <a:lnTo>
                    <a:pt x="81" y="40"/>
                  </a:lnTo>
                  <a:lnTo>
                    <a:pt x="36" y="79"/>
                  </a:lnTo>
                  <a:lnTo>
                    <a:pt x="0" y="12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422"/>
            <p:cNvSpPr>
              <a:spLocks/>
            </p:cNvSpPr>
            <p:nvPr/>
          </p:nvSpPr>
          <p:spPr bwMode="auto">
            <a:xfrm>
              <a:off x="3184709" y="1565105"/>
              <a:ext cx="905619" cy="349537"/>
            </a:xfrm>
            <a:custGeom>
              <a:avLst/>
              <a:gdLst>
                <a:gd name="T0" fmla="*/ 456 w 456"/>
                <a:gd name="T1" fmla="*/ 126 h 176"/>
                <a:gd name="T2" fmla="*/ 422 w 456"/>
                <a:gd name="T3" fmla="*/ 78 h 176"/>
                <a:gd name="T4" fmla="*/ 379 w 456"/>
                <a:gd name="T5" fmla="*/ 40 h 176"/>
                <a:gd name="T6" fmla="*/ 329 w 456"/>
                <a:gd name="T7" fmla="*/ 14 h 176"/>
                <a:gd name="T8" fmla="*/ 272 w 456"/>
                <a:gd name="T9" fmla="*/ 0 h 176"/>
                <a:gd name="T10" fmla="*/ 215 w 456"/>
                <a:gd name="T11" fmla="*/ 0 h 176"/>
                <a:gd name="T12" fmla="*/ 158 w 456"/>
                <a:gd name="T13" fmla="*/ 11 h 176"/>
                <a:gd name="T14" fmla="*/ 105 w 456"/>
                <a:gd name="T15" fmla="*/ 38 h 176"/>
                <a:gd name="T16" fmla="*/ 60 w 456"/>
                <a:gd name="T17" fmla="*/ 76 h 176"/>
                <a:gd name="T18" fmla="*/ 24 w 456"/>
                <a:gd name="T19" fmla="*/ 121 h 176"/>
                <a:gd name="T20" fmla="*/ 0 w 456"/>
                <a:gd name="T2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76">
                  <a:moveTo>
                    <a:pt x="456" y="126"/>
                  </a:moveTo>
                  <a:lnTo>
                    <a:pt x="422" y="78"/>
                  </a:lnTo>
                  <a:lnTo>
                    <a:pt x="379" y="40"/>
                  </a:lnTo>
                  <a:lnTo>
                    <a:pt x="329" y="14"/>
                  </a:lnTo>
                  <a:lnTo>
                    <a:pt x="272" y="0"/>
                  </a:lnTo>
                  <a:lnTo>
                    <a:pt x="215" y="0"/>
                  </a:lnTo>
                  <a:lnTo>
                    <a:pt x="158" y="11"/>
                  </a:lnTo>
                  <a:lnTo>
                    <a:pt x="105" y="38"/>
                  </a:lnTo>
                  <a:lnTo>
                    <a:pt x="60" y="76"/>
                  </a:lnTo>
                  <a:lnTo>
                    <a:pt x="24" y="121"/>
                  </a:lnTo>
                  <a:lnTo>
                    <a:pt x="0" y="17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423"/>
            <p:cNvSpPr>
              <a:spLocks/>
            </p:cNvSpPr>
            <p:nvPr/>
          </p:nvSpPr>
          <p:spPr bwMode="auto">
            <a:xfrm>
              <a:off x="3085409" y="1432042"/>
              <a:ext cx="1014850" cy="1008892"/>
            </a:xfrm>
            <a:custGeom>
              <a:avLst/>
              <a:gdLst>
                <a:gd name="T0" fmla="*/ 432 w 511"/>
                <a:gd name="T1" fmla="*/ 83 h 508"/>
                <a:gd name="T2" fmla="*/ 391 w 511"/>
                <a:gd name="T3" fmla="*/ 45 h 508"/>
                <a:gd name="T4" fmla="*/ 341 w 511"/>
                <a:gd name="T5" fmla="*/ 16 h 508"/>
                <a:gd name="T6" fmla="*/ 291 w 511"/>
                <a:gd name="T7" fmla="*/ 0 h 508"/>
                <a:gd name="T8" fmla="*/ 229 w 511"/>
                <a:gd name="T9" fmla="*/ 0 h 508"/>
                <a:gd name="T10" fmla="*/ 172 w 511"/>
                <a:gd name="T11" fmla="*/ 12 h 508"/>
                <a:gd name="T12" fmla="*/ 119 w 511"/>
                <a:gd name="T13" fmla="*/ 35 h 508"/>
                <a:gd name="T14" fmla="*/ 74 w 511"/>
                <a:gd name="T15" fmla="*/ 71 h 508"/>
                <a:gd name="T16" fmla="*/ 38 w 511"/>
                <a:gd name="T17" fmla="*/ 117 h 508"/>
                <a:gd name="T18" fmla="*/ 12 w 511"/>
                <a:gd name="T19" fmla="*/ 171 h 508"/>
                <a:gd name="T20" fmla="*/ 0 w 511"/>
                <a:gd name="T21" fmla="*/ 229 h 508"/>
                <a:gd name="T22" fmla="*/ 2 w 511"/>
                <a:gd name="T23" fmla="*/ 286 h 508"/>
                <a:gd name="T24" fmla="*/ 17 w 511"/>
                <a:gd name="T25" fmla="*/ 346 h 508"/>
                <a:gd name="T26" fmla="*/ 45 w 511"/>
                <a:gd name="T27" fmla="*/ 396 h 508"/>
                <a:gd name="T28" fmla="*/ 84 w 511"/>
                <a:gd name="T29" fmla="*/ 441 h 508"/>
                <a:gd name="T30" fmla="*/ 131 w 511"/>
                <a:gd name="T31" fmla="*/ 474 h 508"/>
                <a:gd name="T32" fmla="*/ 186 w 511"/>
                <a:gd name="T33" fmla="*/ 498 h 508"/>
                <a:gd name="T34" fmla="*/ 246 w 511"/>
                <a:gd name="T35" fmla="*/ 508 h 508"/>
                <a:gd name="T36" fmla="*/ 303 w 511"/>
                <a:gd name="T37" fmla="*/ 505 h 508"/>
                <a:gd name="T38" fmla="*/ 360 w 511"/>
                <a:gd name="T39" fmla="*/ 489 h 508"/>
                <a:gd name="T40" fmla="*/ 410 w 511"/>
                <a:gd name="T41" fmla="*/ 458 h 508"/>
                <a:gd name="T42" fmla="*/ 453 w 511"/>
                <a:gd name="T43" fmla="*/ 420 h 508"/>
                <a:gd name="T44" fmla="*/ 484 w 511"/>
                <a:gd name="T45" fmla="*/ 369 h 508"/>
                <a:gd name="T46" fmla="*/ 503 w 511"/>
                <a:gd name="T47" fmla="*/ 317 h 508"/>
                <a:gd name="T48" fmla="*/ 511 w 511"/>
                <a:gd name="T49" fmla="*/ 260 h 508"/>
                <a:gd name="T50" fmla="*/ 503 w 511"/>
                <a:gd name="T51" fmla="*/ 202 h 508"/>
                <a:gd name="T52" fmla="*/ 484 w 511"/>
                <a:gd name="T53" fmla="*/ 148 h 508"/>
                <a:gd name="T54" fmla="*/ 451 w 511"/>
                <a:gd name="T55" fmla="*/ 100 h 508"/>
                <a:gd name="T56" fmla="*/ 408 w 511"/>
                <a:gd name="T57" fmla="*/ 62 h 508"/>
                <a:gd name="T58" fmla="*/ 358 w 511"/>
                <a:gd name="T59" fmla="*/ 35 h 508"/>
                <a:gd name="T60" fmla="*/ 303 w 511"/>
                <a:gd name="T61" fmla="*/ 2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1" h="508">
                  <a:moveTo>
                    <a:pt x="432" y="83"/>
                  </a:moveTo>
                  <a:lnTo>
                    <a:pt x="391" y="45"/>
                  </a:lnTo>
                  <a:lnTo>
                    <a:pt x="341" y="16"/>
                  </a:lnTo>
                  <a:lnTo>
                    <a:pt x="291" y="0"/>
                  </a:lnTo>
                  <a:lnTo>
                    <a:pt x="229" y="0"/>
                  </a:lnTo>
                  <a:lnTo>
                    <a:pt x="172" y="12"/>
                  </a:lnTo>
                  <a:lnTo>
                    <a:pt x="119" y="35"/>
                  </a:lnTo>
                  <a:lnTo>
                    <a:pt x="74" y="71"/>
                  </a:lnTo>
                  <a:lnTo>
                    <a:pt x="38" y="117"/>
                  </a:lnTo>
                  <a:lnTo>
                    <a:pt x="12" y="171"/>
                  </a:lnTo>
                  <a:lnTo>
                    <a:pt x="0" y="229"/>
                  </a:lnTo>
                  <a:lnTo>
                    <a:pt x="2" y="286"/>
                  </a:lnTo>
                  <a:lnTo>
                    <a:pt x="17" y="346"/>
                  </a:lnTo>
                  <a:lnTo>
                    <a:pt x="45" y="396"/>
                  </a:lnTo>
                  <a:lnTo>
                    <a:pt x="84" y="441"/>
                  </a:lnTo>
                  <a:lnTo>
                    <a:pt x="131" y="474"/>
                  </a:lnTo>
                  <a:lnTo>
                    <a:pt x="186" y="498"/>
                  </a:lnTo>
                  <a:lnTo>
                    <a:pt x="246" y="508"/>
                  </a:lnTo>
                  <a:lnTo>
                    <a:pt x="303" y="505"/>
                  </a:lnTo>
                  <a:lnTo>
                    <a:pt x="360" y="489"/>
                  </a:lnTo>
                  <a:lnTo>
                    <a:pt x="410" y="458"/>
                  </a:lnTo>
                  <a:lnTo>
                    <a:pt x="453" y="420"/>
                  </a:lnTo>
                  <a:lnTo>
                    <a:pt x="484" y="369"/>
                  </a:lnTo>
                  <a:lnTo>
                    <a:pt x="503" y="317"/>
                  </a:lnTo>
                  <a:lnTo>
                    <a:pt x="511" y="260"/>
                  </a:lnTo>
                  <a:lnTo>
                    <a:pt x="503" y="202"/>
                  </a:lnTo>
                  <a:lnTo>
                    <a:pt x="484" y="148"/>
                  </a:lnTo>
                  <a:lnTo>
                    <a:pt x="451" y="100"/>
                  </a:lnTo>
                  <a:lnTo>
                    <a:pt x="408" y="62"/>
                  </a:lnTo>
                  <a:lnTo>
                    <a:pt x="358" y="35"/>
                  </a:lnTo>
                  <a:lnTo>
                    <a:pt x="303" y="2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424"/>
            <p:cNvSpPr>
              <a:spLocks/>
            </p:cNvSpPr>
            <p:nvPr/>
          </p:nvSpPr>
          <p:spPr bwMode="auto">
            <a:xfrm>
              <a:off x="3522331" y="1596881"/>
              <a:ext cx="538208" cy="814264"/>
            </a:xfrm>
            <a:custGeom>
              <a:avLst/>
              <a:gdLst>
                <a:gd name="T0" fmla="*/ 212 w 271"/>
                <a:gd name="T1" fmla="*/ 0 h 410"/>
                <a:gd name="T2" fmla="*/ 245 w 271"/>
                <a:gd name="T3" fmla="*/ 48 h 410"/>
                <a:gd name="T4" fmla="*/ 264 w 271"/>
                <a:gd name="T5" fmla="*/ 103 h 410"/>
                <a:gd name="T6" fmla="*/ 271 w 271"/>
                <a:gd name="T7" fmla="*/ 160 h 410"/>
                <a:gd name="T8" fmla="*/ 264 w 271"/>
                <a:gd name="T9" fmla="*/ 217 h 410"/>
                <a:gd name="T10" fmla="*/ 243 w 271"/>
                <a:gd name="T11" fmla="*/ 272 h 410"/>
                <a:gd name="T12" fmla="*/ 212 w 271"/>
                <a:gd name="T13" fmla="*/ 320 h 410"/>
                <a:gd name="T14" fmla="*/ 169 w 271"/>
                <a:gd name="T15" fmla="*/ 360 h 410"/>
                <a:gd name="T16" fmla="*/ 116 w 271"/>
                <a:gd name="T17" fmla="*/ 389 h 410"/>
                <a:gd name="T18" fmla="*/ 62 w 271"/>
                <a:gd name="T19" fmla="*/ 406 h 410"/>
                <a:gd name="T20" fmla="*/ 0 w 271"/>
                <a:gd name="T21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410">
                  <a:moveTo>
                    <a:pt x="212" y="0"/>
                  </a:moveTo>
                  <a:lnTo>
                    <a:pt x="245" y="48"/>
                  </a:lnTo>
                  <a:lnTo>
                    <a:pt x="264" y="103"/>
                  </a:lnTo>
                  <a:lnTo>
                    <a:pt x="271" y="160"/>
                  </a:lnTo>
                  <a:lnTo>
                    <a:pt x="264" y="217"/>
                  </a:lnTo>
                  <a:lnTo>
                    <a:pt x="243" y="272"/>
                  </a:lnTo>
                  <a:lnTo>
                    <a:pt x="212" y="320"/>
                  </a:lnTo>
                  <a:lnTo>
                    <a:pt x="169" y="360"/>
                  </a:lnTo>
                  <a:lnTo>
                    <a:pt x="116" y="389"/>
                  </a:lnTo>
                  <a:lnTo>
                    <a:pt x="62" y="406"/>
                  </a:lnTo>
                  <a:lnTo>
                    <a:pt x="0" y="41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425"/>
            <p:cNvSpPr>
              <a:spLocks/>
            </p:cNvSpPr>
            <p:nvPr/>
          </p:nvSpPr>
          <p:spPr bwMode="auto">
            <a:xfrm>
              <a:off x="3190668" y="1402253"/>
              <a:ext cx="824193" cy="492530"/>
            </a:xfrm>
            <a:custGeom>
              <a:avLst/>
              <a:gdLst>
                <a:gd name="T0" fmla="*/ 415 w 415"/>
                <a:gd name="T1" fmla="*/ 248 h 248"/>
                <a:gd name="T2" fmla="*/ 407 w 415"/>
                <a:gd name="T3" fmla="*/ 189 h 248"/>
                <a:gd name="T4" fmla="*/ 388 w 415"/>
                <a:gd name="T5" fmla="*/ 136 h 248"/>
                <a:gd name="T6" fmla="*/ 357 w 415"/>
                <a:gd name="T7" fmla="*/ 89 h 248"/>
                <a:gd name="T8" fmla="*/ 317 w 415"/>
                <a:gd name="T9" fmla="*/ 48 h 248"/>
                <a:gd name="T10" fmla="*/ 267 w 415"/>
                <a:gd name="T11" fmla="*/ 19 h 248"/>
                <a:gd name="T12" fmla="*/ 212 w 415"/>
                <a:gd name="T13" fmla="*/ 3 h 248"/>
                <a:gd name="T14" fmla="*/ 155 w 415"/>
                <a:gd name="T15" fmla="*/ 0 h 248"/>
                <a:gd name="T16" fmla="*/ 97 w 415"/>
                <a:gd name="T17" fmla="*/ 12 h 248"/>
                <a:gd name="T18" fmla="*/ 45 w 415"/>
                <a:gd name="T19" fmla="*/ 36 h 248"/>
                <a:gd name="T20" fmla="*/ 0 w 415"/>
                <a:gd name="T21" fmla="*/ 7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5" h="248">
                  <a:moveTo>
                    <a:pt x="415" y="248"/>
                  </a:moveTo>
                  <a:lnTo>
                    <a:pt x="407" y="189"/>
                  </a:lnTo>
                  <a:lnTo>
                    <a:pt x="388" y="136"/>
                  </a:lnTo>
                  <a:lnTo>
                    <a:pt x="357" y="89"/>
                  </a:lnTo>
                  <a:lnTo>
                    <a:pt x="317" y="48"/>
                  </a:lnTo>
                  <a:lnTo>
                    <a:pt x="267" y="19"/>
                  </a:lnTo>
                  <a:lnTo>
                    <a:pt x="212" y="3"/>
                  </a:lnTo>
                  <a:lnTo>
                    <a:pt x="155" y="0"/>
                  </a:lnTo>
                  <a:lnTo>
                    <a:pt x="97" y="12"/>
                  </a:lnTo>
                  <a:lnTo>
                    <a:pt x="45" y="36"/>
                  </a:lnTo>
                  <a:lnTo>
                    <a:pt x="0" y="7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426"/>
            <p:cNvSpPr>
              <a:spLocks/>
            </p:cNvSpPr>
            <p:nvPr/>
          </p:nvSpPr>
          <p:spPr bwMode="auto">
            <a:xfrm>
              <a:off x="3156905" y="1894783"/>
              <a:ext cx="857955" cy="494516"/>
            </a:xfrm>
            <a:custGeom>
              <a:avLst/>
              <a:gdLst>
                <a:gd name="T0" fmla="*/ 432 w 432"/>
                <a:gd name="T1" fmla="*/ 0 h 249"/>
                <a:gd name="T2" fmla="*/ 424 w 432"/>
                <a:gd name="T3" fmla="*/ 58 h 249"/>
                <a:gd name="T4" fmla="*/ 403 w 432"/>
                <a:gd name="T5" fmla="*/ 110 h 249"/>
                <a:gd name="T6" fmla="*/ 370 w 432"/>
                <a:gd name="T7" fmla="*/ 160 h 249"/>
                <a:gd name="T8" fmla="*/ 327 w 432"/>
                <a:gd name="T9" fmla="*/ 198 h 249"/>
                <a:gd name="T10" fmla="*/ 277 w 432"/>
                <a:gd name="T11" fmla="*/ 229 h 249"/>
                <a:gd name="T12" fmla="*/ 219 w 432"/>
                <a:gd name="T13" fmla="*/ 246 h 249"/>
                <a:gd name="T14" fmla="*/ 160 w 432"/>
                <a:gd name="T15" fmla="*/ 249 h 249"/>
                <a:gd name="T16" fmla="*/ 102 w 432"/>
                <a:gd name="T17" fmla="*/ 239 h 249"/>
                <a:gd name="T18" fmla="*/ 48 w 432"/>
                <a:gd name="T19" fmla="*/ 215 h 249"/>
                <a:gd name="T20" fmla="*/ 0 w 432"/>
                <a:gd name="T21" fmla="*/ 18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249">
                  <a:moveTo>
                    <a:pt x="432" y="0"/>
                  </a:moveTo>
                  <a:lnTo>
                    <a:pt x="424" y="58"/>
                  </a:lnTo>
                  <a:lnTo>
                    <a:pt x="403" y="110"/>
                  </a:lnTo>
                  <a:lnTo>
                    <a:pt x="370" y="160"/>
                  </a:lnTo>
                  <a:lnTo>
                    <a:pt x="327" y="198"/>
                  </a:lnTo>
                  <a:lnTo>
                    <a:pt x="277" y="229"/>
                  </a:lnTo>
                  <a:lnTo>
                    <a:pt x="219" y="246"/>
                  </a:lnTo>
                  <a:lnTo>
                    <a:pt x="160" y="249"/>
                  </a:lnTo>
                  <a:lnTo>
                    <a:pt x="102" y="239"/>
                  </a:lnTo>
                  <a:lnTo>
                    <a:pt x="48" y="215"/>
                  </a:lnTo>
                  <a:lnTo>
                    <a:pt x="0" y="18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427"/>
            <p:cNvSpPr>
              <a:spLocks/>
            </p:cNvSpPr>
            <p:nvPr/>
          </p:nvSpPr>
          <p:spPr bwMode="auto">
            <a:xfrm>
              <a:off x="3450834" y="1388350"/>
              <a:ext cx="510404" cy="816249"/>
            </a:xfrm>
            <a:custGeom>
              <a:avLst/>
              <a:gdLst>
                <a:gd name="T0" fmla="*/ 195 w 257"/>
                <a:gd name="T1" fmla="*/ 411 h 411"/>
                <a:gd name="T2" fmla="*/ 229 w 257"/>
                <a:gd name="T3" fmla="*/ 363 h 411"/>
                <a:gd name="T4" fmla="*/ 250 w 257"/>
                <a:gd name="T5" fmla="*/ 308 h 411"/>
                <a:gd name="T6" fmla="*/ 257 w 257"/>
                <a:gd name="T7" fmla="*/ 251 h 411"/>
                <a:gd name="T8" fmla="*/ 253 w 257"/>
                <a:gd name="T9" fmla="*/ 191 h 411"/>
                <a:gd name="T10" fmla="*/ 233 w 257"/>
                <a:gd name="T11" fmla="*/ 136 h 411"/>
                <a:gd name="T12" fmla="*/ 202 w 257"/>
                <a:gd name="T13" fmla="*/ 89 h 411"/>
                <a:gd name="T14" fmla="*/ 160 w 257"/>
                <a:gd name="T15" fmla="*/ 48 h 411"/>
                <a:gd name="T16" fmla="*/ 107 w 257"/>
                <a:gd name="T17" fmla="*/ 22 h 411"/>
                <a:gd name="T18" fmla="*/ 57 w 257"/>
                <a:gd name="T19" fmla="*/ 3 h 411"/>
                <a:gd name="T20" fmla="*/ 0 w 257"/>
                <a:gd name="T2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411">
                  <a:moveTo>
                    <a:pt x="195" y="411"/>
                  </a:moveTo>
                  <a:lnTo>
                    <a:pt x="229" y="363"/>
                  </a:lnTo>
                  <a:lnTo>
                    <a:pt x="250" y="308"/>
                  </a:lnTo>
                  <a:lnTo>
                    <a:pt x="257" y="251"/>
                  </a:lnTo>
                  <a:lnTo>
                    <a:pt x="253" y="191"/>
                  </a:lnTo>
                  <a:lnTo>
                    <a:pt x="233" y="136"/>
                  </a:lnTo>
                  <a:lnTo>
                    <a:pt x="202" y="89"/>
                  </a:lnTo>
                  <a:lnTo>
                    <a:pt x="160" y="48"/>
                  </a:lnTo>
                  <a:lnTo>
                    <a:pt x="107" y="22"/>
                  </a:lnTo>
                  <a:lnTo>
                    <a:pt x="57" y="3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428"/>
            <p:cNvSpPr>
              <a:spLocks/>
            </p:cNvSpPr>
            <p:nvPr/>
          </p:nvSpPr>
          <p:spPr bwMode="auto">
            <a:xfrm>
              <a:off x="3512401" y="1394308"/>
              <a:ext cx="208531" cy="89370"/>
            </a:xfrm>
            <a:custGeom>
              <a:avLst/>
              <a:gdLst>
                <a:gd name="T0" fmla="*/ 105 w 105"/>
                <a:gd name="T1" fmla="*/ 45 h 45"/>
                <a:gd name="T2" fmla="*/ 55 w 105"/>
                <a:gd name="T3" fmla="*/ 16 h 45"/>
                <a:gd name="T4" fmla="*/ 0 w 105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45">
                  <a:moveTo>
                    <a:pt x="105" y="45"/>
                  </a:moveTo>
                  <a:lnTo>
                    <a:pt x="55" y="16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429"/>
            <p:cNvSpPr>
              <a:spLocks/>
            </p:cNvSpPr>
            <p:nvPr/>
          </p:nvSpPr>
          <p:spPr bwMode="auto">
            <a:xfrm>
              <a:off x="2944403" y="1402253"/>
              <a:ext cx="345565" cy="536222"/>
            </a:xfrm>
            <a:custGeom>
              <a:avLst/>
              <a:gdLst>
                <a:gd name="T0" fmla="*/ 174 w 174"/>
                <a:gd name="T1" fmla="*/ 0 h 270"/>
                <a:gd name="T2" fmla="*/ 121 w 174"/>
                <a:gd name="T3" fmla="*/ 24 h 270"/>
                <a:gd name="T4" fmla="*/ 73 w 174"/>
                <a:gd name="T5" fmla="*/ 58 h 270"/>
                <a:gd name="T6" fmla="*/ 38 w 174"/>
                <a:gd name="T7" fmla="*/ 103 h 270"/>
                <a:gd name="T8" fmla="*/ 11 w 174"/>
                <a:gd name="T9" fmla="*/ 155 h 270"/>
                <a:gd name="T10" fmla="*/ 0 w 174"/>
                <a:gd name="T11" fmla="*/ 210 h 270"/>
                <a:gd name="T12" fmla="*/ 0 w 174"/>
                <a:gd name="T1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270">
                  <a:moveTo>
                    <a:pt x="174" y="0"/>
                  </a:moveTo>
                  <a:lnTo>
                    <a:pt x="121" y="24"/>
                  </a:lnTo>
                  <a:lnTo>
                    <a:pt x="73" y="58"/>
                  </a:lnTo>
                  <a:lnTo>
                    <a:pt x="38" y="103"/>
                  </a:lnTo>
                  <a:lnTo>
                    <a:pt x="11" y="155"/>
                  </a:lnTo>
                  <a:lnTo>
                    <a:pt x="0" y="210"/>
                  </a:lnTo>
                  <a:lnTo>
                    <a:pt x="0" y="27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430"/>
            <p:cNvSpPr>
              <a:spLocks/>
            </p:cNvSpPr>
            <p:nvPr/>
          </p:nvSpPr>
          <p:spPr bwMode="auto">
            <a:xfrm>
              <a:off x="3289968" y="1384378"/>
              <a:ext cx="222433" cy="17874"/>
            </a:xfrm>
            <a:custGeom>
              <a:avLst/>
              <a:gdLst>
                <a:gd name="T0" fmla="*/ 112 w 112"/>
                <a:gd name="T1" fmla="*/ 5 h 9"/>
                <a:gd name="T2" fmla="*/ 54 w 112"/>
                <a:gd name="T3" fmla="*/ 0 h 9"/>
                <a:gd name="T4" fmla="*/ 0 w 1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9">
                  <a:moveTo>
                    <a:pt x="112" y="5"/>
                  </a:moveTo>
                  <a:lnTo>
                    <a:pt x="54" y="0"/>
                  </a:lnTo>
                  <a:lnTo>
                    <a:pt x="0" y="9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431"/>
            <p:cNvSpPr>
              <a:spLocks/>
            </p:cNvSpPr>
            <p:nvPr/>
          </p:nvSpPr>
          <p:spPr bwMode="auto">
            <a:xfrm>
              <a:off x="3482611" y="1483679"/>
              <a:ext cx="426991" cy="889732"/>
            </a:xfrm>
            <a:custGeom>
              <a:avLst/>
              <a:gdLst>
                <a:gd name="T0" fmla="*/ 120 w 215"/>
                <a:gd name="T1" fmla="*/ 0 h 448"/>
                <a:gd name="T2" fmla="*/ 160 w 215"/>
                <a:gd name="T3" fmla="*/ 41 h 448"/>
                <a:gd name="T4" fmla="*/ 191 w 215"/>
                <a:gd name="T5" fmla="*/ 91 h 448"/>
                <a:gd name="T6" fmla="*/ 210 w 215"/>
                <a:gd name="T7" fmla="*/ 145 h 448"/>
                <a:gd name="T8" fmla="*/ 215 w 215"/>
                <a:gd name="T9" fmla="*/ 203 h 448"/>
                <a:gd name="T10" fmla="*/ 206 w 215"/>
                <a:gd name="T11" fmla="*/ 260 h 448"/>
                <a:gd name="T12" fmla="*/ 184 w 215"/>
                <a:gd name="T13" fmla="*/ 315 h 448"/>
                <a:gd name="T14" fmla="*/ 151 w 215"/>
                <a:gd name="T15" fmla="*/ 365 h 448"/>
                <a:gd name="T16" fmla="*/ 108 w 215"/>
                <a:gd name="T17" fmla="*/ 403 h 448"/>
                <a:gd name="T18" fmla="*/ 58 w 215"/>
                <a:gd name="T19" fmla="*/ 432 h 448"/>
                <a:gd name="T20" fmla="*/ 0 w 215"/>
                <a:gd name="T21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448">
                  <a:moveTo>
                    <a:pt x="120" y="0"/>
                  </a:moveTo>
                  <a:lnTo>
                    <a:pt x="160" y="41"/>
                  </a:lnTo>
                  <a:lnTo>
                    <a:pt x="191" y="91"/>
                  </a:lnTo>
                  <a:lnTo>
                    <a:pt x="210" y="145"/>
                  </a:lnTo>
                  <a:lnTo>
                    <a:pt x="215" y="203"/>
                  </a:lnTo>
                  <a:lnTo>
                    <a:pt x="206" y="260"/>
                  </a:lnTo>
                  <a:lnTo>
                    <a:pt x="184" y="315"/>
                  </a:lnTo>
                  <a:lnTo>
                    <a:pt x="151" y="365"/>
                  </a:lnTo>
                  <a:lnTo>
                    <a:pt x="108" y="403"/>
                  </a:lnTo>
                  <a:lnTo>
                    <a:pt x="58" y="432"/>
                  </a:lnTo>
                  <a:lnTo>
                    <a:pt x="0" y="44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432"/>
            <p:cNvSpPr>
              <a:spLocks/>
            </p:cNvSpPr>
            <p:nvPr/>
          </p:nvSpPr>
          <p:spPr bwMode="auto">
            <a:xfrm>
              <a:off x="2966249" y="1394308"/>
              <a:ext cx="891718" cy="1002934"/>
            </a:xfrm>
            <a:custGeom>
              <a:avLst/>
              <a:gdLst>
                <a:gd name="T0" fmla="*/ 62 w 449"/>
                <a:gd name="T1" fmla="*/ 470 h 505"/>
                <a:gd name="T2" fmla="*/ 115 w 449"/>
                <a:gd name="T3" fmla="*/ 493 h 505"/>
                <a:gd name="T4" fmla="*/ 175 w 449"/>
                <a:gd name="T5" fmla="*/ 505 h 505"/>
                <a:gd name="T6" fmla="*/ 232 w 449"/>
                <a:gd name="T7" fmla="*/ 501 h 505"/>
                <a:gd name="T8" fmla="*/ 289 w 449"/>
                <a:gd name="T9" fmla="*/ 486 h 505"/>
                <a:gd name="T10" fmla="*/ 342 w 449"/>
                <a:gd name="T11" fmla="*/ 458 h 505"/>
                <a:gd name="T12" fmla="*/ 384 w 449"/>
                <a:gd name="T13" fmla="*/ 417 h 505"/>
                <a:gd name="T14" fmla="*/ 418 w 449"/>
                <a:gd name="T15" fmla="*/ 369 h 505"/>
                <a:gd name="T16" fmla="*/ 439 w 449"/>
                <a:gd name="T17" fmla="*/ 314 h 505"/>
                <a:gd name="T18" fmla="*/ 449 w 449"/>
                <a:gd name="T19" fmla="*/ 255 h 505"/>
                <a:gd name="T20" fmla="*/ 444 w 449"/>
                <a:gd name="T21" fmla="*/ 198 h 505"/>
                <a:gd name="T22" fmla="*/ 425 w 449"/>
                <a:gd name="T23" fmla="*/ 143 h 505"/>
                <a:gd name="T24" fmla="*/ 394 w 449"/>
                <a:gd name="T25" fmla="*/ 93 h 505"/>
                <a:gd name="T26" fmla="*/ 353 w 449"/>
                <a:gd name="T27" fmla="*/ 52 h 505"/>
                <a:gd name="T28" fmla="*/ 306 w 449"/>
                <a:gd name="T29" fmla="*/ 21 h 505"/>
                <a:gd name="T30" fmla="*/ 251 w 449"/>
                <a:gd name="T31" fmla="*/ 4 h 505"/>
                <a:gd name="T32" fmla="*/ 194 w 449"/>
                <a:gd name="T33" fmla="*/ 0 h 505"/>
                <a:gd name="T34" fmla="*/ 136 w 449"/>
                <a:gd name="T35" fmla="*/ 9 h 505"/>
                <a:gd name="T36" fmla="*/ 84 w 449"/>
                <a:gd name="T37" fmla="*/ 31 h 505"/>
                <a:gd name="T38" fmla="*/ 39 w 449"/>
                <a:gd name="T39" fmla="*/ 66 h 505"/>
                <a:gd name="T40" fmla="*/ 0 w 449"/>
                <a:gd name="T41" fmla="*/ 10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9" h="505">
                  <a:moveTo>
                    <a:pt x="62" y="470"/>
                  </a:moveTo>
                  <a:lnTo>
                    <a:pt x="115" y="493"/>
                  </a:lnTo>
                  <a:lnTo>
                    <a:pt x="175" y="505"/>
                  </a:lnTo>
                  <a:lnTo>
                    <a:pt x="232" y="501"/>
                  </a:lnTo>
                  <a:lnTo>
                    <a:pt x="289" y="486"/>
                  </a:lnTo>
                  <a:lnTo>
                    <a:pt x="342" y="458"/>
                  </a:lnTo>
                  <a:lnTo>
                    <a:pt x="384" y="417"/>
                  </a:lnTo>
                  <a:lnTo>
                    <a:pt x="418" y="369"/>
                  </a:lnTo>
                  <a:lnTo>
                    <a:pt x="439" y="314"/>
                  </a:lnTo>
                  <a:lnTo>
                    <a:pt x="449" y="255"/>
                  </a:lnTo>
                  <a:lnTo>
                    <a:pt x="444" y="198"/>
                  </a:lnTo>
                  <a:lnTo>
                    <a:pt x="425" y="143"/>
                  </a:lnTo>
                  <a:lnTo>
                    <a:pt x="394" y="93"/>
                  </a:lnTo>
                  <a:lnTo>
                    <a:pt x="353" y="52"/>
                  </a:lnTo>
                  <a:lnTo>
                    <a:pt x="306" y="21"/>
                  </a:lnTo>
                  <a:lnTo>
                    <a:pt x="251" y="4"/>
                  </a:lnTo>
                  <a:lnTo>
                    <a:pt x="194" y="0"/>
                  </a:lnTo>
                  <a:lnTo>
                    <a:pt x="136" y="9"/>
                  </a:lnTo>
                  <a:lnTo>
                    <a:pt x="84" y="31"/>
                  </a:lnTo>
                  <a:lnTo>
                    <a:pt x="39" y="66"/>
                  </a:lnTo>
                  <a:lnTo>
                    <a:pt x="0" y="109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433"/>
            <p:cNvSpPr>
              <a:spLocks/>
            </p:cNvSpPr>
            <p:nvPr/>
          </p:nvSpPr>
          <p:spPr bwMode="auto">
            <a:xfrm>
              <a:off x="3043703" y="1545244"/>
              <a:ext cx="478628" cy="865899"/>
            </a:xfrm>
            <a:custGeom>
              <a:avLst/>
              <a:gdLst>
                <a:gd name="T0" fmla="*/ 74 w 241"/>
                <a:gd name="T1" fmla="*/ 0 h 436"/>
                <a:gd name="T2" fmla="*/ 38 w 241"/>
                <a:gd name="T3" fmla="*/ 45 h 436"/>
                <a:gd name="T4" fmla="*/ 12 w 241"/>
                <a:gd name="T5" fmla="*/ 98 h 436"/>
                <a:gd name="T6" fmla="*/ 0 w 241"/>
                <a:gd name="T7" fmla="*/ 155 h 436"/>
                <a:gd name="T8" fmla="*/ 2 w 241"/>
                <a:gd name="T9" fmla="*/ 212 h 436"/>
                <a:gd name="T10" fmla="*/ 16 w 241"/>
                <a:gd name="T11" fmla="*/ 269 h 436"/>
                <a:gd name="T12" fmla="*/ 45 w 241"/>
                <a:gd name="T13" fmla="*/ 324 h 436"/>
                <a:gd name="T14" fmla="*/ 83 w 241"/>
                <a:gd name="T15" fmla="*/ 367 h 436"/>
                <a:gd name="T16" fmla="*/ 131 w 241"/>
                <a:gd name="T17" fmla="*/ 403 h 436"/>
                <a:gd name="T18" fmla="*/ 186 w 241"/>
                <a:gd name="T19" fmla="*/ 425 h 436"/>
                <a:gd name="T20" fmla="*/ 241 w 241"/>
                <a:gd name="T21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436">
                  <a:moveTo>
                    <a:pt x="74" y="0"/>
                  </a:moveTo>
                  <a:lnTo>
                    <a:pt x="38" y="45"/>
                  </a:lnTo>
                  <a:lnTo>
                    <a:pt x="12" y="98"/>
                  </a:lnTo>
                  <a:lnTo>
                    <a:pt x="0" y="155"/>
                  </a:lnTo>
                  <a:lnTo>
                    <a:pt x="2" y="212"/>
                  </a:lnTo>
                  <a:lnTo>
                    <a:pt x="16" y="269"/>
                  </a:lnTo>
                  <a:lnTo>
                    <a:pt x="45" y="324"/>
                  </a:lnTo>
                  <a:lnTo>
                    <a:pt x="83" y="367"/>
                  </a:lnTo>
                  <a:lnTo>
                    <a:pt x="131" y="403"/>
                  </a:lnTo>
                  <a:lnTo>
                    <a:pt x="186" y="425"/>
                  </a:lnTo>
                  <a:lnTo>
                    <a:pt x="241" y="43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434"/>
            <p:cNvSpPr>
              <a:spLocks/>
            </p:cNvSpPr>
            <p:nvPr/>
          </p:nvSpPr>
          <p:spPr bwMode="auto">
            <a:xfrm>
              <a:off x="2843116" y="1432042"/>
              <a:ext cx="351524" cy="895690"/>
            </a:xfrm>
            <a:custGeom>
              <a:avLst/>
              <a:gdLst>
                <a:gd name="T0" fmla="*/ 177 w 177"/>
                <a:gd name="T1" fmla="*/ 0 h 451"/>
                <a:gd name="T2" fmla="*/ 122 w 177"/>
                <a:gd name="T3" fmla="*/ 21 h 451"/>
                <a:gd name="T4" fmla="*/ 77 w 177"/>
                <a:gd name="T5" fmla="*/ 55 h 451"/>
                <a:gd name="T6" fmla="*/ 39 w 177"/>
                <a:gd name="T7" fmla="*/ 98 h 451"/>
                <a:gd name="T8" fmla="*/ 12 w 177"/>
                <a:gd name="T9" fmla="*/ 150 h 451"/>
                <a:gd name="T10" fmla="*/ 0 w 177"/>
                <a:gd name="T11" fmla="*/ 205 h 451"/>
                <a:gd name="T12" fmla="*/ 0 w 177"/>
                <a:gd name="T13" fmla="*/ 262 h 451"/>
                <a:gd name="T14" fmla="*/ 12 w 177"/>
                <a:gd name="T15" fmla="*/ 319 h 451"/>
                <a:gd name="T16" fmla="*/ 39 w 177"/>
                <a:gd name="T17" fmla="*/ 372 h 451"/>
                <a:gd name="T18" fmla="*/ 77 w 177"/>
                <a:gd name="T19" fmla="*/ 417 h 451"/>
                <a:gd name="T20" fmla="*/ 124 w 177"/>
                <a:gd name="T21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" h="451">
                  <a:moveTo>
                    <a:pt x="177" y="0"/>
                  </a:moveTo>
                  <a:lnTo>
                    <a:pt x="122" y="21"/>
                  </a:lnTo>
                  <a:lnTo>
                    <a:pt x="77" y="55"/>
                  </a:lnTo>
                  <a:lnTo>
                    <a:pt x="39" y="98"/>
                  </a:lnTo>
                  <a:lnTo>
                    <a:pt x="12" y="150"/>
                  </a:lnTo>
                  <a:lnTo>
                    <a:pt x="0" y="205"/>
                  </a:lnTo>
                  <a:lnTo>
                    <a:pt x="0" y="262"/>
                  </a:lnTo>
                  <a:lnTo>
                    <a:pt x="12" y="319"/>
                  </a:lnTo>
                  <a:lnTo>
                    <a:pt x="39" y="372"/>
                  </a:lnTo>
                  <a:lnTo>
                    <a:pt x="77" y="417"/>
                  </a:lnTo>
                  <a:lnTo>
                    <a:pt x="124" y="45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435"/>
            <p:cNvSpPr>
              <a:spLocks/>
            </p:cNvSpPr>
            <p:nvPr/>
          </p:nvSpPr>
          <p:spPr bwMode="auto">
            <a:xfrm>
              <a:off x="3194639" y="1418140"/>
              <a:ext cx="222433" cy="13902"/>
            </a:xfrm>
            <a:custGeom>
              <a:avLst/>
              <a:gdLst>
                <a:gd name="T0" fmla="*/ 112 w 112"/>
                <a:gd name="T1" fmla="*/ 4 h 7"/>
                <a:gd name="T2" fmla="*/ 55 w 112"/>
                <a:gd name="T3" fmla="*/ 0 h 7"/>
                <a:gd name="T4" fmla="*/ 0 w 112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7">
                  <a:moveTo>
                    <a:pt x="112" y="4"/>
                  </a:moveTo>
                  <a:lnTo>
                    <a:pt x="55" y="0"/>
                  </a:lnTo>
                  <a:lnTo>
                    <a:pt x="0" y="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436"/>
            <p:cNvSpPr>
              <a:spLocks/>
            </p:cNvSpPr>
            <p:nvPr/>
          </p:nvSpPr>
          <p:spPr bwMode="auto">
            <a:xfrm>
              <a:off x="3099311" y="1757747"/>
              <a:ext cx="782487" cy="591831"/>
            </a:xfrm>
            <a:custGeom>
              <a:avLst/>
              <a:gdLst>
                <a:gd name="T0" fmla="*/ 394 w 394"/>
                <a:gd name="T1" fmla="*/ 41 h 298"/>
                <a:gd name="T2" fmla="*/ 341 w 394"/>
                <a:gd name="T3" fmla="*/ 15 h 298"/>
                <a:gd name="T4" fmla="*/ 284 w 394"/>
                <a:gd name="T5" fmla="*/ 0 h 298"/>
                <a:gd name="T6" fmla="*/ 227 w 394"/>
                <a:gd name="T7" fmla="*/ 3 h 298"/>
                <a:gd name="T8" fmla="*/ 167 w 394"/>
                <a:gd name="T9" fmla="*/ 17 h 298"/>
                <a:gd name="T10" fmla="*/ 115 w 394"/>
                <a:gd name="T11" fmla="*/ 43 h 298"/>
                <a:gd name="T12" fmla="*/ 69 w 394"/>
                <a:gd name="T13" fmla="*/ 81 h 298"/>
                <a:gd name="T14" fmla="*/ 34 w 394"/>
                <a:gd name="T15" fmla="*/ 127 h 298"/>
                <a:gd name="T16" fmla="*/ 10 w 394"/>
                <a:gd name="T17" fmla="*/ 182 h 298"/>
                <a:gd name="T18" fmla="*/ 0 w 394"/>
                <a:gd name="T19" fmla="*/ 239 h 298"/>
                <a:gd name="T20" fmla="*/ 3 w 394"/>
                <a:gd name="T21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" h="298">
                  <a:moveTo>
                    <a:pt x="394" y="41"/>
                  </a:moveTo>
                  <a:lnTo>
                    <a:pt x="341" y="15"/>
                  </a:lnTo>
                  <a:lnTo>
                    <a:pt x="284" y="0"/>
                  </a:lnTo>
                  <a:lnTo>
                    <a:pt x="227" y="3"/>
                  </a:lnTo>
                  <a:lnTo>
                    <a:pt x="167" y="17"/>
                  </a:lnTo>
                  <a:lnTo>
                    <a:pt x="115" y="43"/>
                  </a:lnTo>
                  <a:lnTo>
                    <a:pt x="69" y="81"/>
                  </a:lnTo>
                  <a:lnTo>
                    <a:pt x="34" y="127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437"/>
            <p:cNvSpPr>
              <a:spLocks/>
            </p:cNvSpPr>
            <p:nvPr/>
          </p:nvSpPr>
          <p:spPr bwMode="auto">
            <a:xfrm>
              <a:off x="2797438" y="1426085"/>
              <a:ext cx="1012863" cy="994990"/>
            </a:xfrm>
            <a:custGeom>
              <a:avLst/>
              <a:gdLst>
                <a:gd name="T0" fmla="*/ 331 w 510"/>
                <a:gd name="T1" fmla="*/ 501 h 501"/>
                <a:gd name="T2" fmla="*/ 381 w 510"/>
                <a:gd name="T3" fmla="*/ 473 h 501"/>
                <a:gd name="T4" fmla="*/ 424 w 510"/>
                <a:gd name="T5" fmla="*/ 434 h 501"/>
                <a:gd name="T6" fmla="*/ 460 w 510"/>
                <a:gd name="T7" fmla="*/ 384 h 501"/>
                <a:gd name="T8" fmla="*/ 481 w 510"/>
                <a:gd name="T9" fmla="*/ 329 h 501"/>
                <a:gd name="T10" fmla="*/ 491 w 510"/>
                <a:gd name="T11" fmla="*/ 272 h 501"/>
                <a:gd name="T12" fmla="*/ 486 w 510"/>
                <a:gd name="T13" fmla="*/ 213 h 501"/>
                <a:gd name="T14" fmla="*/ 467 w 510"/>
                <a:gd name="T15" fmla="*/ 158 h 501"/>
                <a:gd name="T16" fmla="*/ 438 w 510"/>
                <a:gd name="T17" fmla="*/ 108 h 501"/>
                <a:gd name="T18" fmla="*/ 396 w 510"/>
                <a:gd name="T19" fmla="*/ 65 h 501"/>
                <a:gd name="T20" fmla="*/ 348 w 510"/>
                <a:gd name="T21" fmla="*/ 34 h 501"/>
                <a:gd name="T22" fmla="*/ 293 w 510"/>
                <a:gd name="T23" fmla="*/ 15 h 501"/>
                <a:gd name="T24" fmla="*/ 236 w 510"/>
                <a:gd name="T25" fmla="*/ 10 h 501"/>
                <a:gd name="T26" fmla="*/ 178 w 510"/>
                <a:gd name="T27" fmla="*/ 17 h 501"/>
                <a:gd name="T28" fmla="*/ 126 w 510"/>
                <a:gd name="T29" fmla="*/ 38 h 501"/>
                <a:gd name="T30" fmla="*/ 78 w 510"/>
                <a:gd name="T31" fmla="*/ 72 h 501"/>
                <a:gd name="T32" fmla="*/ 40 w 510"/>
                <a:gd name="T33" fmla="*/ 115 h 501"/>
                <a:gd name="T34" fmla="*/ 14 w 510"/>
                <a:gd name="T35" fmla="*/ 165 h 501"/>
                <a:gd name="T36" fmla="*/ 0 w 510"/>
                <a:gd name="T37" fmla="*/ 222 h 501"/>
                <a:gd name="T38" fmla="*/ 0 w 510"/>
                <a:gd name="T39" fmla="*/ 279 h 501"/>
                <a:gd name="T40" fmla="*/ 14 w 510"/>
                <a:gd name="T41" fmla="*/ 337 h 501"/>
                <a:gd name="T42" fmla="*/ 38 w 510"/>
                <a:gd name="T43" fmla="*/ 384 h 501"/>
                <a:gd name="T44" fmla="*/ 76 w 510"/>
                <a:gd name="T45" fmla="*/ 432 h 501"/>
                <a:gd name="T46" fmla="*/ 124 w 510"/>
                <a:gd name="T47" fmla="*/ 468 h 501"/>
                <a:gd name="T48" fmla="*/ 176 w 510"/>
                <a:gd name="T49" fmla="*/ 492 h 501"/>
                <a:gd name="T50" fmla="*/ 233 w 510"/>
                <a:gd name="T51" fmla="*/ 501 h 501"/>
                <a:gd name="T52" fmla="*/ 295 w 510"/>
                <a:gd name="T53" fmla="*/ 499 h 501"/>
                <a:gd name="T54" fmla="*/ 350 w 510"/>
                <a:gd name="T55" fmla="*/ 482 h 501"/>
                <a:gd name="T56" fmla="*/ 403 w 510"/>
                <a:gd name="T57" fmla="*/ 454 h 501"/>
                <a:gd name="T58" fmla="*/ 446 w 510"/>
                <a:gd name="T59" fmla="*/ 415 h 501"/>
                <a:gd name="T60" fmla="*/ 479 w 510"/>
                <a:gd name="T61" fmla="*/ 365 h 501"/>
                <a:gd name="T62" fmla="*/ 500 w 510"/>
                <a:gd name="T63" fmla="*/ 310 h 501"/>
                <a:gd name="T64" fmla="*/ 510 w 510"/>
                <a:gd name="T65" fmla="*/ 253 h 501"/>
                <a:gd name="T66" fmla="*/ 505 w 510"/>
                <a:gd name="T67" fmla="*/ 194 h 501"/>
                <a:gd name="T68" fmla="*/ 486 w 510"/>
                <a:gd name="T69" fmla="*/ 139 h 501"/>
                <a:gd name="T70" fmla="*/ 458 w 510"/>
                <a:gd name="T71" fmla="*/ 89 h 501"/>
                <a:gd name="T72" fmla="*/ 417 w 510"/>
                <a:gd name="T73" fmla="*/ 48 h 501"/>
                <a:gd name="T74" fmla="*/ 367 w 510"/>
                <a:gd name="T75" fmla="*/ 17 h 501"/>
                <a:gd name="T76" fmla="*/ 312 w 510"/>
                <a:gd name="T77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0" h="501">
                  <a:moveTo>
                    <a:pt x="331" y="501"/>
                  </a:moveTo>
                  <a:lnTo>
                    <a:pt x="381" y="473"/>
                  </a:lnTo>
                  <a:lnTo>
                    <a:pt x="424" y="434"/>
                  </a:lnTo>
                  <a:lnTo>
                    <a:pt x="460" y="384"/>
                  </a:lnTo>
                  <a:lnTo>
                    <a:pt x="481" y="329"/>
                  </a:lnTo>
                  <a:lnTo>
                    <a:pt x="491" y="272"/>
                  </a:lnTo>
                  <a:lnTo>
                    <a:pt x="486" y="213"/>
                  </a:lnTo>
                  <a:lnTo>
                    <a:pt x="467" y="158"/>
                  </a:lnTo>
                  <a:lnTo>
                    <a:pt x="438" y="108"/>
                  </a:lnTo>
                  <a:lnTo>
                    <a:pt x="396" y="65"/>
                  </a:lnTo>
                  <a:lnTo>
                    <a:pt x="348" y="34"/>
                  </a:lnTo>
                  <a:lnTo>
                    <a:pt x="293" y="15"/>
                  </a:lnTo>
                  <a:lnTo>
                    <a:pt x="236" y="10"/>
                  </a:lnTo>
                  <a:lnTo>
                    <a:pt x="178" y="17"/>
                  </a:lnTo>
                  <a:lnTo>
                    <a:pt x="126" y="38"/>
                  </a:lnTo>
                  <a:lnTo>
                    <a:pt x="78" y="72"/>
                  </a:lnTo>
                  <a:lnTo>
                    <a:pt x="40" y="115"/>
                  </a:lnTo>
                  <a:lnTo>
                    <a:pt x="14" y="165"/>
                  </a:lnTo>
                  <a:lnTo>
                    <a:pt x="0" y="222"/>
                  </a:lnTo>
                  <a:lnTo>
                    <a:pt x="0" y="279"/>
                  </a:lnTo>
                  <a:lnTo>
                    <a:pt x="14" y="337"/>
                  </a:lnTo>
                  <a:lnTo>
                    <a:pt x="38" y="384"/>
                  </a:lnTo>
                  <a:lnTo>
                    <a:pt x="76" y="432"/>
                  </a:lnTo>
                  <a:lnTo>
                    <a:pt x="124" y="468"/>
                  </a:lnTo>
                  <a:lnTo>
                    <a:pt x="176" y="492"/>
                  </a:lnTo>
                  <a:lnTo>
                    <a:pt x="233" y="501"/>
                  </a:lnTo>
                  <a:lnTo>
                    <a:pt x="295" y="499"/>
                  </a:lnTo>
                  <a:lnTo>
                    <a:pt x="350" y="482"/>
                  </a:lnTo>
                  <a:lnTo>
                    <a:pt x="403" y="454"/>
                  </a:lnTo>
                  <a:lnTo>
                    <a:pt x="446" y="415"/>
                  </a:lnTo>
                  <a:lnTo>
                    <a:pt x="479" y="365"/>
                  </a:lnTo>
                  <a:lnTo>
                    <a:pt x="500" y="310"/>
                  </a:lnTo>
                  <a:lnTo>
                    <a:pt x="510" y="253"/>
                  </a:lnTo>
                  <a:lnTo>
                    <a:pt x="505" y="194"/>
                  </a:lnTo>
                  <a:lnTo>
                    <a:pt x="486" y="139"/>
                  </a:lnTo>
                  <a:lnTo>
                    <a:pt x="458" y="89"/>
                  </a:lnTo>
                  <a:lnTo>
                    <a:pt x="417" y="48"/>
                  </a:lnTo>
                  <a:lnTo>
                    <a:pt x="367" y="17"/>
                  </a:lnTo>
                  <a:lnTo>
                    <a:pt x="312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438"/>
            <p:cNvSpPr>
              <a:spLocks/>
            </p:cNvSpPr>
            <p:nvPr/>
          </p:nvSpPr>
          <p:spPr bwMode="auto">
            <a:xfrm>
              <a:off x="3683197" y="1777608"/>
              <a:ext cx="51636" cy="434936"/>
            </a:xfrm>
            <a:custGeom>
              <a:avLst/>
              <a:gdLst>
                <a:gd name="T0" fmla="*/ 4 w 26"/>
                <a:gd name="T1" fmla="*/ 0 h 219"/>
                <a:gd name="T2" fmla="*/ 23 w 26"/>
                <a:gd name="T3" fmla="*/ 57 h 219"/>
                <a:gd name="T4" fmla="*/ 26 w 26"/>
                <a:gd name="T5" fmla="*/ 117 h 219"/>
                <a:gd name="T6" fmla="*/ 19 w 26"/>
                <a:gd name="T7" fmla="*/ 176 h 219"/>
                <a:gd name="T8" fmla="*/ 0 w 26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9">
                  <a:moveTo>
                    <a:pt x="4" y="0"/>
                  </a:moveTo>
                  <a:lnTo>
                    <a:pt x="23" y="57"/>
                  </a:lnTo>
                  <a:lnTo>
                    <a:pt x="26" y="117"/>
                  </a:lnTo>
                  <a:lnTo>
                    <a:pt x="19" y="176"/>
                  </a:lnTo>
                  <a:lnTo>
                    <a:pt x="0" y="219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439"/>
            <p:cNvSpPr>
              <a:spLocks/>
            </p:cNvSpPr>
            <p:nvPr/>
          </p:nvSpPr>
          <p:spPr bwMode="auto">
            <a:xfrm>
              <a:off x="2996039" y="1455874"/>
              <a:ext cx="236335" cy="800362"/>
            </a:xfrm>
            <a:custGeom>
              <a:avLst/>
              <a:gdLst>
                <a:gd name="T0" fmla="*/ 81 w 119"/>
                <a:gd name="T1" fmla="*/ 403 h 403"/>
                <a:gd name="T2" fmla="*/ 43 w 119"/>
                <a:gd name="T3" fmla="*/ 355 h 403"/>
                <a:gd name="T4" fmla="*/ 14 w 119"/>
                <a:gd name="T5" fmla="*/ 305 h 403"/>
                <a:gd name="T6" fmla="*/ 0 w 119"/>
                <a:gd name="T7" fmla="*/ 248 h 403"/>
                <a:gd name="T8" fmla="*/ 0 w 119"/>
                <a:gd name="T9" fmla="*/ 188 h 403"/>
                <a:gd name="T10" fmla="*/ 12 w 119"/>
                <a:gd name="T11" fmla="*/ 133 h 403"/>
                <a:gd name="T12" fmla="*/ 38 w 119"/>
                <a:gd name="T13" fmla="*/ 81 h 403"/>
                <a:gd name="T14" fmla="*/ 74 w 119"/>
                <a:gd name="T15" fmla="*/ 35 h 403"/>
                <a:gd name="T16" fmla="*/ 119 w 119"/>
                <a:gd name="T1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3">
                  <a:moveTo>
                    <a:pt x="81" y="403"/>
                  </a:moveTo>
                  <a:lnTo>
                    <a:pt x="43" y="355"/>
                  </a:lnTo>
                  <a:lnTo>
                    <a:pt x="14" y="305"/>
                  </a:lnTo>
                  <a:lnTo>
                    <a:pt x="0" y="248"/>
                  </a:lnTo>
                  <a:lnTo>
                    <a:pt x="0" y="188"/>
                  </a:lnTo>
                  <a:lnTo>
                    <a:pt x="12" y="133"/>
                  </a:lnTo>
                  <a:lnTo>
                    <a:pt x="38" y="81"/>
                  </a:lnTo>
                  <a:lnTo>
                    <a:pt x="74" y="35"/>
                  </a:lnTo>
                  <a:lnTo>
                    <a:pt x="119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440"/>
            <p:cNvSpPr>
              <a:spLocks/>
            </p:cNvSpPr>
            <p:nvPr/>
          </p:nvSpPr>
          <p:spPr bwMode="auto">
            <a:xfrm>
              <a:off x="3232373" y="1388350"/>
              <a:ext cx="218460" cy="67524"/>
            </a:xfrm>
            <a:custGeom>
              <a:avLst/>
              <a:gdLst>
                <a:gd name="T0" fmla="*/ 110 w 110"/>
                <a:gd name="T1" fmla="*/ 0 h 34"/>
                <a:gd name="T2" fmla="*/ 52 w 110"/>
                <a:gd name="T3" fmla="*/ 10 h 34"/>
                <a:gd name="T4" fmla="*/ 0 w 11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34">
                  <a:moveTo>
                    <a:pt x="110" y="0"/>
                  </a:moveTo>
                  <a:lnTo>
                    <a:pt x="52" y="10"/>
                  </a:lnTo>
                  <a:lnTo>
                    <a:pt x="0" y="3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441"/>
            <p:cNvSpPr>
              <a:spLocks/>
            </p:cNvSpPr>
            <p:nvPr/>
          </p:nvSpPr>
          <p:spPr bwMode="auto">
            <a:xfrm>
              <a:off x="2890780" y="1610783"/>
              <a:ext cx="591830" cy="768585"/>
            </a:xfrm>
            <a:custGeom>
              <a:avLst/>
              <a:gdLst>
                <a:gd name="T0" fmla="*/ 38 w 298"/>
                <a:gd name="T1" fmla="*/ 0 h 387"/>
                <a:gd name="T2" fmla="*/ 12 w 298"/>
                <a:gd name="T3" fmla="*/ 53 h 387"/>
                <a:gd name="T4" fmla="*/ 0 w 298"/>
                <a:gd name="T5" fmla="*/ 108 h 387"/>
                <a:gd name="T6" fmla="*/ 0 w 298"/>
                <a:gd name="T7" fmla="*/ 165 h 387"/>
                <a:gd name="T8" fmla="*/ 15 w 298"/>
                <a:gd name="T9" fmla="*/ 222 h 387"/>
                <a:gd name="T10" fmla="*/ 41 w 298"/>
                <a:gd name="T11" fmla="*/ 275 h 387"/>
                <a:gd name="T12" fmla="*/ 79 w 298"/>
                <a:gd name="T13" fmla="*/ 320 h 387"/>
                <a:gd name="T14" fmla="*/ 127 w 298"/>
                <a:gd name="T15" fmla="*/ 353 h 387"/>
                <a:gd name="T16" fmla="*/ 182 w 298"/>
                <a:gd name="T17" fmla="*/ 377 h 387"/>
                <a:gd name="T18" fmla="*/ 239 w 298"/>
                <a:gd name="T19" fmla="*/ 387 h 387"/>
                <a:gd name="T20" fmla="*/ 298 w 298"/>
                <a:gd name="T21" fmla="*/ 38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387">
                  <a:moveTo>
                    <a:pt x="38" y="0"/>
                  </a:moveTo>
                  <a:lnTo>
                    <a:pt x="12" y="53"/>
                  </a:lnTo>
                  <a:lnTo>
                    <a:pt x="0" y="108"/>
                  </a:lnTo>
                  <a:lnTo>
                    <a:pt x="0" y="165"/>
                  </a:lnTo>
                  <a:lnTo>
                    <a:pt x="15" y="222"/>
                  </a:lnTo>
                  <a:lnTo>
                    <a:pt x="41" y="275"/>
                  </a:lnTo>
                  <a:lnTo>
                    <a:pt x="79" y="320"/>
                  </a:lnTo>
                  <a:lnTo>
                    <a:pt x="127" y="353"/>
                  </a:lnTo>
                  <a:lnTo>
                    <a:pt x="182" y="377"/>
                  </a:lnTo>
                  <a:lnTo>
                    <a:pt x="239" y="387"/>
                  </a:lnTo>
                  <a:lnTo>
                    <a:pt x="298" y="38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442"/>
            <p:cNvSpPr>
              <a:spLocks/>
            </p:cNvSpPr>
            <p:nvPr/>
          </p:nvSpPr>
          <p:spPr bwMode="auto">
            <a:xfrm>
              <a:off x="2763676" y="1791509"/>
              <a:ext cx="691131" cy="667299"/>
            </a:xfrm>
            <a:custGeom>
              <a:avLst/>
              <a:gdLst>
                <a:gd name="T0" fmla="*/ 14 w 348"/>
                <a:gd name="T1" fmla="*/ 0 h 336"/>
                <a:gd name="T2" fmla="*/ 0 w 348"/>
                <a:gd name="T3" fmla="*/ 55 h 336"/>
                <a:gd name="T4" fmla="*/ 0 w 348"/>
                <a:gd name="T5" fmla="*/ 112 h 336"/>
                <a:gd name="T6" fmla="*/ 12 w 348"/>
                <a:gd name="T7" fmla="*/ 169 h 336"/>
                <a:gd name="T8" fmla="*/ 36 w 348"/>
                <a:gd name="T9" fmla="*/ 222 h 336"/>
                <a:gd name="T10" fmla="*/ 74 w 348"/>
                <a:gd name="T11" fmla="*/ 267 h 336"/>
                <a:gd name="T12" fmla="*/ 119 w 348"/>
                <a:gd name="T13" fmla="*/ 301 h 336"/>
                <a:gd name="T14" fmla="*/ 174 w 348"/>
                <a:gd name="T15" fmla="*/ 324 h 336"/>
                <a:gd name="T16" fmla="*/ 231 w 348"/>
                <a:gd name="T17" fmla="*/ 336 h 336"/>
                <a:gd name="T18" fmla="*/ 288 w 348"/>
                <a:gd name="T19" fmla="*/ 334 h 336"/>
                <a:gd name="T20" fmla="*/ 348 w 348"/>
                <a:gd name="T21" fmla="*/ 31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336">
                  <a:moveTo>
                    <a:pt x="14" y="0"/>
                  </a:moveTo>
                  <a:lnTo>
                    <a:pt x="0" y="55"/>
                  </a:lnTo>
                  <a:lnTo>
                    <a:pt x="0" y="112"/>
                  </a:lnTo>
                  <a:lnTo>
                    <a:pt x="12" y="169"/>
                  </a:lnTo>
                  <a:lnTo>
                    <a:pt x="36" y="222"/>
                  </a:lnTo>
                  <a:lnTo>
                    <a:pt x="74" y="267"/>
                  </a:lnTo>
                  <a:lnTo>
                    <a:pt x="119" y="301"/>
                  </a:lnTo>
                  <a:lnTo>
                    <a:pt x="174" y="324"/>
                  </a:lnTo>
                  <a:lnTo>
                    <a:pt x="231" y="336"/>
                  </a:lnTo>
                  <a:lnTo>
                    <a:pt x="288" y="334"/>
                  </a:lnTo>
                  <a:lnTo>
                    <a:pt x="348" y="31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443"/>
            <p:cNvSpPr>
              <a:spLocks/>
            </p:cNvSpPr>
            <p:nvPr/>
          </p:nvSpPr>
          <p:spPr bwMode="auto">
            <a:xfrm>
              <a:off x="2811340" y="2127145"/>
              <a:ext cx="909591" cy="375356"/>
            </a:xfrm>
            <a:custGeom>
              <a:avLst/>
              <a:gdLst>
                <a:gd name="T0" fmla="*/ 458 w 458"/>
                <a:gd name="T1" fmla="*/ 0 h 189"/>
                <a:gd name="T2" fmla="*/ 436 w 458"/>
                <a:gd name="T3" fmla="*/ 55 h 189"/>
                <a:gd name="T4" fmla="*/ 400 w 458"/>
                <a:gd name="T5" fmla="*/ 105 h 189"/>
                <a:gd name="T6" fmla="*/ 358 w 458"/>
                <a:gd name="T7" fmla="*/ 143 h 189"/>
                <a:gd name="T8" fmla="*/ 303 w 458"/>
                <a:gd name="T9" fmla="*/ 172 h 189"/>
                <a:gd name="T10" fmla="*/ 250 w 458"/>
                <a:gd name="T11" fmla="*/ 186 h 189"/>
                <a:gd name="T12" fmla="*/ 191 w 458"/>
                <a:gd name="T13" fmla="*/ 189 h 189"/>
                <a:gd name="T14" fmla="*/ 133 w 458"/>
                <a:gd name="T15" fmla="*/ 177 h 189"/>
                <a:gd name="T16" fmla="*/ 81 w 458"/>
                <a:gd name="T17" fmla="*/ 153 h 189"/>
                <a:gd name="T18" fmla="*/ 36 w 458"/>
                <a:gd name="T19" fmla="*/ 117 h 189"/>
                <a:gd name="T20" fmla="*/ 0 w 458"/>
                <a:gd name="T21" fmla="*/ 7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89">
                  <a:moveTo>
                    <a:pt x="458" y="0"/>
                  </a:moveTo>
                  <a:lnTo>
                    <a:pt x="436" y="55"/>
                  </a:lnTo>
                  <a:lnTo>
                    <a:pt x="400" y="105"/>
                  </a:lnTo>
                  <a:lnTo>
                    <a:pt x="358" y="143"/>
                  </a:lnTo>
                  <a:lnTo>
                    <a:pt x="303" y="172"/>
                  </a:lnTo>
                  <a:lnTo>
                    <a:pt x="250" y="186"/>
                  </a:lnTo>
                  <a:lnTo>
                    <a:pt x="191" y="189"/>
                  </a:lnTo>
                  <a:lnTo>
                    <a:pt x="133" y="177"/>
                  </a:lnTo>
                  <a:lnTo>
                    <a:pt x="81" y="153"/>
                  </a:lnTo>
                  <a:lnTo>
                    <a:pt x="36" y="117"/>
                  </a:lnTo>
                  <a:lnTo>
                    <a:pt x="0" y="7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444"/>
            <p:cNvSpPr>
              <a:spLocks/>
            </p:cNvSpPr>
            <p:nvPr/>
          </p:nvSpPr>
          <p:spPr bwMode="auto">
            <a:xfrm>
              <a:off x="2944403" y="1938474"/>
              <a:ext cx="893703" cy="440893"/>
            </a:xfrm>
            <a:custGeom>
              <a:avLst/>
              <a:gdLst>
                <a:gd name="T0" fmla="*/ 450 w 450"/>
                <a:gd name="T1" fmla="*/ 134 h 222"/>
                <a:gd name="T2" fmla="*/ 407 w 450"/>
                <a:gd name="T3" fmla="*/ 174 h 222"/>
                <a:gd name="T4" fmla="*/ 355 w 450"/>
                <a:gd name="T5" fmla="*/ 203 h 222"/>
                <a:gd name="T6" fmla="*/ 298 w 450"/>
                <a:gd name="T7" fmla="*/ 219 h 222"/>
                <a:gd name="T8" fmla="*/ 240 w 450"/>
                <a:gd name="T9" fmla="*/ 222 h 222"/>
                <a:gd name="T10" fmla="*/ 181 w 450"/>
                <a:gd name="T11" fmla="*/ 212 h 222"/>
                <a:gd name="T12" fmla="*/ 128 w 450"/>
                <a:gd name="T13" fmla="*/ 188 h 222"/>
                <a:gd name="T14" fmla="*/ 81 w 450"/>
                <a:gd name="T15" fmla="*/ 153 h 222"/>
                <a:gd name="T16" fmla="*/ 40 w 450"/>
                <a:gd name="T17" fmla="*/ 107 h 222"/>
                <a:gd name="T18" fmla="*/ 14 w 450"/>
                <a:gd name="T19" fmla="*/ 57 h 222"/>
                <a:gd name="T20" fmla="*/ 0 w 450"/>
                <a:gd name="T2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0" h="222">
                  <a:moveTo>
                    <a:pt x="450" y="134"/>
                  </a:moveTo>
                  <a:lnTo>
                    <a:pt x="407" y="174"/>
                  </a:lnTo>
                  <a:lnTo>
                    <a:pt x="355" y="203"/>
                  </a:lnTo>
                  <a:lnTo>
                    <a:pt x="298" y="219"/>
                  </a:lnTo>
                  <a:lnTo>
                    <a:pt x="240" y="222"/>
                  </a:lnTo>
                  <a:lnTo>
                    <a:pt x="181" y="212"/>
                  </a:lnTo>
                  <a:lnTo>
                    <a:pt x="128" y="188"/>
                  </a:lnTo>
                  <a:lnTo>
                    <a:pt x="81" y="153"/>
                  </a:lnTo>
                  <a:lnTo>
                    <a:pt x="40" y="107"/>
                  </a:lnTo>
                  <a:lnTo>
                    <a:pt x="14" y="57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445"/>
            <p:cNvSpPr>
              <a:spLocks/>
            </p:cNvSpPr>
            <p:nvPr/>
          </p:nvSpPr>
          <p:spPr bwMode="auto">
            <a:xfrm>
              <a:off x="2719984" y="1620713"/>
              <a:ext cx="991017" cy="1018822"/>
            </a:xfrm>
            <a:custGeom>
              <a:avLst/>
              <a:gdLst>
                <a:gd name="T0" fmla="*/ 492 w 499"/>
                <a:gd name="T1" fmla="*/ 198 h 513"/>
                <a:gd name="T2" fmla="*/ 466 w 499"/>
                <a:gd name="T3" fmla="*/ 146 h 513"/>
                <a:gd name="T4" fmla="*/ 427 w 499"/>
                <a:gd name="T5" fmla="*/ 100 h 513"/>
                <a:gd name="T6" fmla="*/ 380 w 499"/>
                <a:gd name="T7" fmla="*/ 62 h 513"/>
                <a:gd name="T8" fmla="*/ 327 w 499"/>
                <a:gd name="T9" fmla="*/ 38 h 513"/>
                <a:gd name="T10" fmla="*/ 270 w 499"/>
                <a:gd name="T11" fmla="*/ 26 h 513"/>
                <a:gd name="T12" fmla="*/ 210 w 499"/>
                <a:gd name="T13" fmla="*/ 29 h 513"/>
                <a:gd name="T14" fmla="*/ 155 w 499"/>
                <a:gd name="T15" fmla="*/ 45 h 513"/>
                <a:gd name="T16" fmla="*/ 103 w 499"/>
                <a:gd name="T17" fmla="*/ 72 h 513"/>
                <a:gd name="T18" fmla="*/ 62 w 499"/>
                <a:gd name="T19" fmla="*/ 110 h 513"/>
                <a:gd name="T20" fmla="*/ 29 w 499"/>
                <a:gd name="T21" fmla="*/ 158 h 513"/>
                <a:gd name="T22" fmla="*/ 8 w 499"/>
                <a:gd name="T23" fmla="*/ 212 h 513"/>
                <a:gd name="T24" fmla="*/ 0 w 499"/>
                <a:gd name="T25" fmla="*/ 270 h 513"/>
                <a:gd name="T26" fmla="*/ 8 w 499"/>
                <a:gd name="T27" fmla="*/ 327 h 513"/>
                <a:gd name="T28" fmla="*/ 27 w 499"/>
                <a:gd name="T29" fmla="*/ 379 h 513"/>
                <a:gd name="T30" fmla="*/ 58 w 499"/>
                <a:gd name="T31" fmla="*/ 427 h 513"/>
                <a:gd name="T32" fmla="*/ 101 w 499"/>
                <a:gd name="T33" fmla="*/ 468 h 513"/>
                <a:gd name="T34" fmla="*/ 151 w 499"/>
                <a:gd name="T35" fmla="*/ 496 h 513"/>
                <a:gd name="T36" fmla="*/ 206 w 499"/>
                <a:gd name="T37" fmla="*/ 511 h 513"/>
                <a:gd name="T38" fmla="*/ 263 w 499"/>
                <a:gd name="T39" fmla="*/ 513 h 513"/>
                <a:gd name="T40" fmla="*/ 320 w 499"/>
                <a:gd name="T41" fmla="*/ 503 h 513"/>
                <a:gd name="T42" fmla="*/ 375 w 499"/>
                <a:gd name="T43" fmla="*/ 480 h 513"/>
                <a:gd name="T44" fmla="*/ 420 w 499"/>
                <a:gd name="T45" fmla="*/ 444 h 513"/>
                <a:gd name="T46" fmla="*/ 458 w 499"/>
                <a:gd name="T47" fmla="*/ 398 h 513"/>
                <a:gd name="T48" fmla="*/ 485 w 499"/>
                <a:gd name="T49" fmla="*/ 346 h 513"/>
                <a:gd name="T50" fmla="*/ 499 w 499"/>
                <a:gd name="T51" fmla="*/ 286 h 513"/>
                <a:gd name="T52" fmla="*/ 499 w 499"/>
                <a:gd name="T53" fmla="*/ 229 h 513"/>
                <a:gd name="T54" fmla="*/ 485 w 499"/>
                <a:gd name="T55" fmla="*/ 172 h 513"/>
                <a:gd name="T56" fmla="*/ 458 w 499"/>
                <a:gd name="T57" fmla="*/ 117 h 513"/>
                <a:gd name="T58" fmla="*/ 420 w 499"/>
                <a:gd name="T59" fmla="*/ 72 h 513"/>
                <a:gd name="T60" fmla="*/ 375 w 499"/>
                <a:gd name="T61" fmla="*/ 36 h 513"/>
                <a:gd name="T62" fmla="*/ 320 w 499"/>
                <a:gd name="T63" fmla="*/ 12 h 513"/>
                <a:gd name="T64" fmla="*/ 263 w 499"/>
                <a:gd name="T65" fmla="*/ 0 h 513"/>
                <a:gd name="T66" fmla="*/ 206 w 499"/>
                <a:gd name="T67" fmla="*/ 3 h 513"/>
                <a:gd name="T68" fmla="*/ 148 w 499"/>
                <a:gd name="T69" fmla="*/ 19 h 513"/>
                <a:gd name="T70" fmla="*/ 98 w 499"/>
                <a:gd name="T71" fmla="*/ 48 h 513"/>
                <a:gd name="T72" fmla="*/ 60 w 499"/>
                <a:gd name="T73" fmla="*/ 84 h 513"/>
                <a:gd name="T74" fmla="*/ 24 w 499"/>
                <a:gd name="T75" fmla="*/ 134 h 513"/>
                <a:gd name="T76" fmla="*/ 3 w 499"/>
                <a:gd name="T77" fmla="*/ 189 h 513"/>
                <a:gd name="T78" fmla="*/ 0 w 499"/>
                <a:gd name="T79" fmla="*/ 24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9" h="513">
                  <a:moveTo>
                    <a:pt x="492" y="198"/>
                  </a:moveTo>
                  <a:lnTo>
                    <a:pt x="466" y="146"/>
                  </a:lnTo>
                  <a:lnTo>
                    <a:pt x="427" y="100"/>
                  </a:lnTo>
                  <a:lnTo>
                    <a:pt x="380" y="62"/>
                  </a:lnTo>
                  <a:lnTo>
                    <a:pt x="327" y="38"/>
                  </a:lnTo>
                  <a:lnTo>
                    <a:pt x="270" y="26"/>
                  </a:lnTo>
                  <a:lnTo>
                    <a:pt x="210" y="29"/>
                  </a:lnTo>
                  <a:lnTo>
                    <a:pt x="155" y="45"/>
                  </a:lnTo>
                  <a:lnTo>
                    <a:pt x="103" y="72"/>
                  </a:lnTo>
                  <a:lnTo>
                    <a:pt x="62" y="110"/>
                  </a:lnTo>
                  <a:lnTo>
                    <a:pt x="29" y="158"/>
                  </a:lnTo>
                  <a:lnTo>
                    <a:pt x="8" y="212"/>
                  </a:lnTo>
                  <a:lnTo>
                    <a:pt x="0" y="270"/>
                  </a:lnTo>
                  <a:lnTo>
                    <a:pt x="8" y="327"/>
                  </a:lnTo>
                  <a:lnTo>
                    <a:pt x="27" y="379"/>
                  </a:lnTo>
                  <a:lnTo>
                    <a:pt x="58" y="427"/>
                  </a:lnTo>
                  <a:lnTo>
                    <a:pt x="101" y="468"/>
                  </a:lnTo>
                  <a:lnTo>
                    <a:pt x="151" y="496"/>
                  </a:lnTo>
                  <a:lnTo>
                    <a:pt x="206" y="511"/>
                  </a:lnTo>
                  <a:lnTo>
                    <a:pt x="263" y="513"/>
                  </a:lnTo>
                  <a:lnTo>
                    <a:pt x="320" y="503"/>
                  </a:lnTo>
                  <a:lnTo>
                    <a:pt x="375" y="480"/>
                  </a:lnTo>
                  <a:lnTo>
                    <a:pt x="420" y="444"/>
                  </a:lnTo>
                  <a:lnTo>
                    <a:pt x="458" y="398"/>
                  </a:lnTo>
                  <a:lnTo>
                    <a:pt x="485" y="346"/>
                  </a:lnTo>
                  <a:lnTo>
                    <a:pt x="499" y="286"/>
                  </a:lnTo>
                  <a:lnTo>
                    <a:pt x="499" y="229"/>
                  </a:lnTo>
                  <a:lnTo>
                    <a:pt x="485" y="172"/>
                  </a:lnTo>
                  <a:lnTo>
                    <a:pt x="458" y="117"/>
                  </a:lnTo>
                  <a:lnTo>
                    <a:pt x="420" y="72"/>
                  </a:lnTo>
                  <a:lnTo>
                    <a:pt x="375" y="36"/>
                  </a:lnTo>
                  <a:lnTo>
                    <a:pt x="320" y="12"/>
                  </a:lnTo>
                  <a:lnTo>
                    <a:pt x="263" y="0"/>
                  </a:lnTo>
                  <a:lnTo>
                    <a:pt x="206" y="3"/>
                  </a:lnTo>
                  <a:lnTo>
                    <a:pt x="148" y="19"/>
                  </a:lnTo>
                  <a:lnTo>
                    <a:pt x="98" y="48"/>
                  </a:lnTo>
                  <a:lnTo>
                    <a:pt x="60" y="84"/>
                  </a:lnTo>
                  <a:lnTo>
                    <a:pt x="24" y="134"/>
                  </a:lnTo>
                  <a:lnTo>
                    <a:pt x="3" y="189"/>
                  </a:lnTo>
                  <a:lnTo>
                    <a:pt x="0" y="243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446"/>
            <p:cNvSpPr>
              <a:spLocks/>
            </p:cNvSpPr>
            <p:nvPr/>
          </p:nvSpPr>
          <p:spPr bwMode="auto">
            <a:xfrm>
              <a:off x="2735872" y="1980180"/>
              <a:ext cx="985060" cy="710991"/>
            </a:xfrm>
            <a:custGeom>
              <a:avLst/>
              <a:gdLst>
                <a:gd name="T0" fmla="*/ 484 w 496"/>
                <a:gd name="T1" fmla="*/ 17 h 358"/>
                <a:gd name="T2" fmla="*/ 496 w 496"/>
                <a:gd name="T3" fmla="*/ 74 h 358"/>
                <a:gd name="T4" fmla="*/ 496 w 496"/>
                <a:gd name="T5" fmla="*/ 134 h 358"/>
                <a:gd name="T6" fmla="*/ 481 w 496"/>
                <a:gd name="T7" fmla="*/ 191 h 358"/>
                <a:gd name="T8" fmla="*/ 455 w 496"/>
                <a:gd name="T9" fmla="*/ 244 h 358"/>
                <a:gd name="T10" fmla="*/ 419 w 496"/>
                <a:gd name="T11" fmla="*/ 289 h 358"/>
                <a:gd name="T12" fmla="*/ 372 w 496"/>
                <a:gd name="T13" fmla="*/ 325 h 358"/>
                <a:gd name="T14" fmla="*/ 319 w 496"/>
                <a:gd name="T15" fmla="*/ 349 h 358"/>
                <a:gd name="T16" fmla="*/ 262 w 496"/>
                <a:gd name="T17" fmla="*/ 358 h 358"/>
                <a:gd name="T18" fmla="*/ 205 w 496"/>
                <a:gd name="T19" fmla="*/ 356 h 358"/>
                <a:gd name="T20" fmla="*/ 150 w 496"/>
                <a:gd name="T21" fmla="*/ 339 h 358"/>
                <a:gd name="T22" fmla="*/ 100 w 496"/>
                <a:gd name="T23" fmla="*/ 310 h 358"/>
                <a:gd name="T24" fmla="*/ 57 w 496"/>
                <a:gd name="T25" fmla="*/ 270 h 358"/>
                <a:gd name="T26" fmla="*/ 26 w 496"/>
                <a:gd name="T27" fmla="*/ 222 h 358"/>
                <a:gd name="T28" fmla="*/ 4 w 496"/>
                <a:gd name="T29" fmla="*/ 167 h 358"/>
                <a:gd name="T30" fmla="*/ 0 w 496"/>
                <a:gd name="T31" fmla="*/ 113 h 358"/>
                <a:gd name="T32" fmla="*/ 7 w 496"/>
                <a:gd name="T33" fmla="*/ 55 h 358"/>
                <a:gd name="T34" fmla="*/ 28 w 496"/>
                <a:gd name="T3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6" h="358">
                  <a:moveTo>
                    <a:pt x="484" y="17"/>
                  </a:moveTo>
                  <a:lnTo>
                    <a:pt x="496" y="74"/>
                  </a:lnTo>
                  <a:lnTo>
                    <a:pt x="496" y="134"/>
                  </a:lnTo>
                  <a:lnTo>
                    <a:pt x="481" y="191"/>
                  </a:lnTo>
                  <a:lnTo>
                    <a:pt x="455" y="244"/>
                  </a:lnTo>
                  <a:lnTo>
                    <a:pt x="419" y="289"/>
                  </a:lnTo>
                  <a:lnTo>
                    <a:pt x="372" y="325"/>
                  </a:lnTo>
                  <a:lnTo>
                    <a:pt x="319" y="349"/>
                  </a:lnTo>
                  <a:lnTo>
                    <a:pt x="262" y="358"/>
                  </a:lnTo>
                  <a:lnTo>
                    <a:pt x="205" y="356"/>
                  </a:lnTo>
                  <a:lnTo>
                    <a:pt x="150" y="339"/>
                  </a:lnTo>
                  <a:lnTo>
                    <a:pt x="100" y="310"/>
                  </a:lnTo>
                  <a:lnTo>
                    <a:pt x="57" y="270"/>
                  </a:lnTo>
                  <a:lnTo>
                    <a:pt x="26" y="222"/>
                  </a:lnTo>
                  <a:lnTo>
                    <a:pt x="4" y="167"/>
                  </a:lnTo>
                  <a:lnTo>
                    <a:pt x="0" y="113"/>
                  </a:lnTo>
                  <a:lnTo>
                    <a:pt x="7" y="55"/>
                  </a:lnTo>
                  <a:lnTo>
                    <a:pt x="28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447"/>
            <p:cNvSpPr>
              <a:spLocks/>
            </p:cNvSpPr>
            <p:nvPr/>
          </p:nvSpPr>
          <p:spPr bwMode="auto">
            <a:xfrm>
              <a:off x="3051647" y="1725971"/>
              <a:ext cx="693117" cy="685173"/>
            </a:xfrm>
            <a:custGeom>
              <a:avLst/>
              <a:gdLst>
                <a:gd name="T0" fmla="*/ 334 w 349"/>
                <a:gd name="T1" fmla="*/ 345 h 345"/>
                <a:gd name="T2" fmla="*/ 349 w 349"/>
                <a:gd name="T3" fmla="*/ 288 h 345"/>
                <a:gd name="T4" fmla="*/ 349 w 349"/>
                <a:gd name="T5" fmla="*/ 229 h 345"/>
                <a:gd name="T6" fmla="*/ 337 w 349"/>
                <a:gd name="T7" fmla="*/ 169 h 345"/>
                <a:gd name="T8" fmla="*/ 310 w 349"/>
                <a:gd name="T9" fmla="*/ 116 h 345"/>
                <a:gd name="T10" fmla="*/ 272 w 349"/>
                <a:gd name="T11" fmla="*/ 71 h 345"/>
                <a:gd name="T12" fmla="*/ 227 w 349"/>
                <a:gd name="T13" fmla="*/ 35 h 345"/>
                <a:gd name="T14" fmla="*/ 172 w 349"/>
                <a:gd name="T15" fmla="*/ 12 h 345"/>
                <a:gd name="T16" fmla="*/ 115 w 349"/>
                <a:gd name="T17" fmla="*/ 0 h 345"/>
                <a:gd name="T18" fmla="*/ 55 w 349"/>
                <a:gd name="T19" fmla="*/ 0 h 345"/>
                <a:gd name="T20" fmla="*/ 0 w 349"/>
                <a:gd name="T21" fmla="*/ 1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45">
                  <a:moveTo>
                    <a:pt x="334" y="345"/>
                  </a:moveTo>
                  <a:lnTo>
                    <a:pt x="349" y="288"/>
                  </a:lnTo>
                  <a:lnTo>
                    <a:pt x="349" y="229"/>
                  </a:lnTo>
                  <a:lnTo>
                    <a:pt x="337" y="169"/>
                  </a:lnTo>
                  <a:lnTo>
                    <a:pt x="310" y="116"/>
                  </a:lnTo>
                  <a:lnTo>
                    <a:pt x="272" y="71"/>
                  </a:lnTo>
                  <a:lnTo>
                    <a:pt x="227" y="35"/>
                  </a:lnTo>
                  <a:lnTo>
                    <a:pt x="172" y="12"/>
                  </a:lnTo>
                  <a:lnTo>
                    <a:pt x="115" y="0"/>
                  </a:lnTo>
                  <a:lnTo>
                    <a:pt x="55" y="0"/>
                  </a:lnTo>
                  <a:lnTo>
                    <a:pt x="0" y="1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448"/>
            <p:cNvSpPr>
              <a:spLocks/>
            </p:cNvSpPr>
            <p:nvPr/>
          </p:nvSpPr>
          <p:spPr bwMode="auto">
            <a:xfrm>
              <a:off x="2815312" y="2411145"/>
              <a:ext cx="899661" cy="327691"/>
            </a:xfrm>
            <a:custGeom>
              <a:avLst/>
              <a:gdLst>
                <a:gd name="T0" fmla="*/ 453 w 453"/>
                <a:gd name="T1" fmla="*/ 0 h 165"/>
                <a:gd name="T2" fmla="*/ 427 w 453"/>
                <a:gd name="T3" fmla="*/ 51 h 165"/>
                <a:gd name="T4" fmla="*/ 391 w 453"/>
                <a:gd name="T5" fmla="*/ 96 h 165"/>
                <a:gd name="T6" fmla="*/ 344 w 453"/>
                <a:gd name="T7" fmla="*/ 132 h 165"/>
                <a:gd name="T8" fmla="*/ 291 w 453"/>
                <a:gd name="T9" fmla="*/ 156 h 165"/>
                <a:gd name="T10" fmla="*/ 234 w 453"/>
                <a:gd name="T11" fmla="*/ 165 h 165"/>
                <a:gd name="T12" fmla="*/ 177 w 453"/>
                <a:gd name="T13" fmla="*/ 160 h 165"/>
                <a:gd name="T14" fmla="*/ 122 w 453"/>
                <a:gd name="T15" fmla="*/ 144 h 165"/>
                <a:gd name="T16" fmla="*/ 72 w 453"/>
                <a:gd name="T17" fmla="*/ 115 h 165"/>
                <a:gd name="T18" fmla="*/ 31 w 453"/>
                <a:gd name="T19" fmla="*/ 74 h 165"/>
                <a:gd name="T20" fmla="*/ 0 w 453"/>
                <a:gd name="T21" fmla="*/ 2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65">
                  <a:moveTo>
                    <a:pt x="453" y="0"/>
                  </a:moveTo>
                  <a:lnTo>
                    <a:pt x="427" y="51"/>
                  </a:lnTo>
                  <a:lnTo>
                    <a:pt x="391" y="96"/>
                  </a:lnTo>
                  <a:lnTo>
                    <a:pt x="344" y="132"/>
                  </a:lnTo>
                  <a:lnTo>
                    <a:pt x="291" y="156"/>
                  </a:lnTo>
                  <a:lnTo>
                    <a:pt x="234" y="165"/>
                  </a:lnTo>
                  <a:lnTo>
                    <a:pt x="177" y="160"/>
                  </a:lnTo>
                  <a:lnTo>
                    <a:pt x="122" y="144"/>
                  </a:lnTo>
                  <a:lnTo>
                    <a:pt x="72" y="115"/>
                  </a:lnTo>
                  <a:lnTo>
                    <a:pt x="31" y="74"/>
                  </a:lnTo>
                  <a:lnTo>
                    <a:pt x="0" y="2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449"/>
            <p:cNvSpPr>
              <a:spLocks/>
            </p:cNvSpPr>
            <p:nvPr/>
          </p:nvSpPr>
          <p:spPr bwMode="auto">
            <a:xfrm>
              <a:off x="2767648" y="1767677"/>
              <a:ext cx="663326" cy="697089"/>
            </a:xfrm>
            <a:custGeom>
              <a:avLst/>
              <a:gdLst>
                <a:gd name="T0" fmla="*/ 334 w 334"/>
                <a:gd name="T1" fmla="*/ 12 h 351"/>
                <a:gd name="T2" fmla="*/ 275 w 334"/>
                <a:gd name="T3" fmla="*/ 0 h 351"/>
                <a:gd name="T4" fmla="*/ 217 w 334"/>
                <a:gd name="T5" fmla="*/ 0 h 351"/>
                <a:gd name="T6" fmla="*/ 160 w 334"/>
                <a:gd name="T7" fmla="*/ 14 h 351"/>
                <a:gd name="T8" fmla="*/ 108 w 334"/>
                <a:gd name="T9" fmla="*/ 43 h 351"/>
                <a:gd name="T10" fmla="*/ 65 w 334"/>
                <a:gd name="T11" fmla="*/ 81 h 351"/>
                <a:gd name="T12" fmla="*/ 31 w 334"/>
                <a:gd name="T13" fmla="*/ 129 h 351"/>
                <a:gd name="T14" fmla="*/ 10 w 334"/>
                <a:gd name="T15" fmla="*/ 181 h 351"/>
                <a:gd name="T16" fmla="*/ 0 w 334"/>
                <a:gd name="T17" fmla="*/ 239 h 351"/>
                <a:gd name="T18" fmla="*/ 5 w 334"/>
                <a:gd name="T19" fmla="*/ 296 h 351"/>
                <a:gd name="T20" fmla="*/ 24 w 334"/>
                <a:gd name="T2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351">
                  <a:moveTo>
                    <a:pt x="334" y="12"/>
                  </a:moveTo>
                  <a:lnTo>
                    <a:pt x="275" y="0"/>
                  </a:lnTo>
                  <a:lnTo>
                    <a:pt x="217" y="0"/>
                  </a:lnTo>
                  <a:lnTo>
                    <a:pt x="160" y="14"/>
                  </a:lnTo>
                  <a:lnTo>
                    <a:pt x="108" y="43"/>
                  </a:lnTo>
                  <a:lnTo>
                    <a:pt x="65" y="81"/>
                  </a:lnTo>
                  <a:lnTo>
                    <a:pt x="31" y="129"/>
                  </a:lnTo>
                  <a:lnTo>
                    <a:pt x="10" y="181"/>
                  </a:lnTo>
                  <a:lnTo>
                    <a:pt x="0" y="239"/>
                  </a:lnTo>
                  <a:lnTo>
                    <a:pt x="5" y="296"/>
                  </a:lnTo>
                  <a:lnTo>
                    <a:pt x="24" y="35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450"/>
            <p:cNvSpPr>
              <a:spLocks/>
            </p:cNvSpPr>
            <p:nvPr/>
          </p:nvSpPr>
          <p:spPr bwMode="auto">
            <a:xfrm>
              <a:off x="2791480" y="1757747"/>
              <a:ext cx="260167" cy="222433"/>
            </a:xfrm>
            <a:custGeom>
              <a:avLst/>
              <a:gdLst>
                <a:gd name="T0" fmla="*/ 131 w 131"/>
                <a:gd name="T1" fmla="*/ 0 h 112"/>
                <a:gd name="T2" fmla="*/ 79 w 131"/>
                <a:gd name="T3" fmla="*/ 27 h 112"/>
                <a:gd name="T4" fmla="*/ 36 w 131"/>
                <a:gd name="T5" fmla="*/ 65 h 112"/>
                <a:gd name="T6" fmla="*/ 0 w 131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112">
                  <a:moveTo>
                    <a:pt x="131" y="0"/>
                  </a:moveTo>
                  <a:lnTo>
                    <a:pt x="79" y="27"/>
                  </a:lnTo>
                  <a:lnTo>
                    <a:pt x="36" y="65"/>
                  </a:lnTo>
                  <a:lnTo>
                    <a:pt x="0" y="11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451"/>
            <p:cNvSpPr>
              <a:spLocks/>
            </p:cNvSpPr>
            <p:nvPr/>
          </p:nvSpPr>
          <p:spPr bwMode="auto">
            <a:xfrm>
              <a:off x="3430974" y="1791509"/>
              <a:ext cx="345565" cy="919522"/>
            </a:xfrm>
            <a:custGeom>
              <a:avLst/>
              <a:gdLst>
                <a:gd name="T0" fmla="*/ 50 w 174"/>
                <a:gd name="T1" fmla="*/ 463 h 463"/>
                <a:gd name="T2" fmla="*/ 98 w 174"/>
                <a:gd name="T3" fmla="*/ 429 h 463"/>
                <a:gd name="T4" fmla="*/ 134 w 174"/>
                <a:gd name="T5" fmla="*/ 384 h 463"/>
                <a:gd name="T6" fmla="*/ 160 w 174"/>
                <a:gd name="T7" fmla="*/ 332 h 463"/>
                <a:gd name="T8" fmla="*/ 174 w 174"/>
                <a:gd name="T9" fmla="*/ 277 h 463"/>
                <a:gd name="T10" fmla="*/ 174 w 174"/>
                <a:gd name="T11" fmla="*/ 217 h 463"/>
                <a:gd name="T12" fmla="*/ 162 w 174"/>
                <a:gd name="T13" fmla="*/ 160 h 463"/>
                <a:gd name="T14" fmla="*/ 136 w 174"/>
                <a:gd name="T15" fmla="*/ 105 h 463"/>
                <a:gd name="T16" fmla="*/ 100 w 174"/>
                <a:gd name="T17" fmla="*/ 60 h 463"/>
                <a:gd name="T18" fmla="*/ 53 w 174"/>
                <a:gd name="T19" fmla="*/ 24 h 463"/>
                <a:gd name="T20" fmla="*/ 0 w 174"/>
                <a:gd name="T2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463">
                  <a:moveTo>
                    <a:pt x="50" y="463"/>
                  </a:moveTo>
                  <a:lnTo>
                    <a:pt x="98" y="429"/>
                  </a:lnTo>
                  <a:lnTo>
                    <a:pt x="134" y="384"/>
                  </a:lnTo>
                  <a:lnTo>
                    <a:pt x="160" y="332"/>
                  </a:lnTo>
                  <a:lnTo>
                    <a:pt x="174" y="277"/>
                  </a:lnTo>
                  <a:lnTo>
                    <a:pt x="174" y="217"/>
                  </a:lnTo>
                  <a:lnTo>
                    <a:pt x="162" y="160"/>
                  </a:lnTo>
                  <a:lnTo>
                    <a:pt x="136" y="105"/>
                  </a:lnTo>
                  <a:lnTo>
                    <a:pt x="100" y="60"/>
                  </a:lnTo>
                  <a:lnTo>
                    <a:pt x="53" y="24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452"/>
            <p:cNvSpPr>
              <a:spLocks/>
            </p:cNvSpPr>
            <p:nvPr/>
          </p:nvSpPr>
          <p:spPr bwMode="auto">
            <a:xfrm>
              <a:off x="2811340" y="2160907"/>
              <a:ext cx="718934" cy="615662"/>
            </a:xfrm>
            <a:custGeom>
              <a:avLst/>
              <a:gdLst>
                <a:gd name="T0" fmla="*/ 7 w 362"/>
                <a:gd name="T1" fmla="*/ 0 h 310"/>
                <a:gd name="T2" fmla="*/ 0 w 362"/>
                <a:gd name="T3" fmla="*/ 57 h 310"/>
                <a:gd name="T4" fmla="*/ 2 w 362"/>
                <a:gd name="T5" fmla="*/ 115 h 310"/>
                <a:gd name="T6" fmla="*/ 21 w 362"/>
                <a:gd name="T7" fmla="*/ 169 h 310"/>
                <a:gd name="T8" fmla="*/ 50 w 362"/>
                <a:gd name="T9" fmla="*/ 217 h 310"/>
                <a:gd name="T10" fmla="*/ 90 w 362"/>
                <a:gd name="T11" fmla="*/ 258 h 310"/>
                <a:gd name="T12" fmla="*/ 140 w 362"/>
                <a:gd name="T13" fmla="*/ 289 h 310"/>
                <a:gd name="T14" fmla="*/ 195 w 362"/>
                <a:gd name="T15" fmla="*/ 305 h 310"/>
                <a:gd name="T16" fmla="*/ 253 w 362"/>
                <a:gd name="T17" fmla="*/ 310 h 310"/>
                <a:gd name="T18" fmla="*/ 310 w 362"/>
                <a:gd name="T19" fmla="*/ 301 h 310"/>
                <a:gd name="T20" fmla="*/ 362 w 362"/>
                <a:gd name="T21" fmla="*/ 27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10">
                  <a:moveTo>
                    <a:pt x="7" y="0"/>
                  </a:moveTo>
                  <a:lnTo>
                    <a:pt x="0" y="57"/>
                  </a:lnTo>
                  <a:lnTo>
                    <a:pt x="2" y="115"/>
                  </a:lnTo>
                  <a:lnTo>
                    <a:pt x="21" y="169"/>
                  </a:lnTo>
                  <a:lnTo>
                    <a:pt x="50" y="217"/>
                  </a:lnTo>
                  <a:lnTo>
                    <a:pt x="90" y="258"/>
                  </a:lnTo>
                  <a:lnTo>
                    <a:pt x="140" y="289"/>
                  </a:lnTo>
                  <a:lnTo>
                    <a:pt x="195" y="305"/>
                  </a:lnTo>
                  <a:lnTo>
                    <a:pt x="253" y="310"/>
                  </a:lnTo>
                  <a:lnTo>
                    <a:pt x="310" y="301"/>
                  </a:lnTo>
                  <a:lnTo>
                    <a:pt x="362" y="27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53"/>
            <p:cNvSpPr>
              <a:spLocks/>
            </p:cNvSpPr>
            <p:nvPr/>
          </p:nvSpPr>
          <p:spPr bwMode="auto">
            <a:xfrm>
              <a:off x="2825242" y="1801440"/>
              <a:ext cx="919521" cy="359467"/>
            </a:xfrm>
            <a:custGeom>
              <a:avLst/>
              <a:gdLst>
                <a:gd name="T0" fmla="*/ 463 w 463"/>
                <a:gd name="T1" fmla="*/ 119 h 181"/>
                <a:gd name="T2" fmla="*/ 427 w 463"/>
                <a:gd name="T3" fmla="*/ 71 h 181"/>
                <a:gd name="T4" fmla="*/ 379 w 463"/>
                <a:gd name="T5" fmla="*/ 36 h 181"/>
                <a:gd name="T6" fmla="*/ 327 w 463"/>
                <a:gd name="T7" fmla="*/ 12 h 181"/>
                <a:gd name="T8" fmla="*/ 269 w 463"/>
                <a:gd name="T9" fmla="*/ 0 h 181"/>
                <a:gd name="T10" fmla="*/ 210 w 463"/>
                <a:gd name="T11" fmla="*/ 0 h 181"/>
                <a:gd name="T12" fmla="*/ 153 w 463"/>
                <a:gd name="T13" fmla="*/ 14 h 181"/>
                <a:gd name="T14" fmla="*/ 100 w 463"/>
                <a:gd name="T15" fmla="*/ 43 h 181"/>
                <a:gd name="T16" fmla="*/ 57 w 463"/>
                <a:gd name="T17" fmla="*/ 81 h 181"/>
                <a:gd name="T18" fmla="*/ 21 w 463"/>
                <a:gd name="T19" fmla="*/ 129 h 181"/>
                <a:gd name="T20" fmla="*/ 0 w 463"/>
                <a:gd name="T2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81">
                  <a:moveTo>
                    <a:pt x="463" y="119"/>
                  </a:moveTo>
                  <a:lnTo>
                    <a:pt x="427" y="71"/>
                  </a:lnTo>
                  <a:lnTo>
                    <a:pt x="379" y="36"/>
                  </a:lnTo>
                  <a:lnTo>
                    <a:pt x="327" y="12"/>
                  </a:lnTo>
                  <a:lnTo>
                    <a:pt x="269" y="0"/>
                  </a:lnTo>
                  <a:lnTo>
                    <a:pt x="210" y="0"/>
                  </a:lnTo>
                  <a:lnTo>
                    <a:pt x="153" y="14"/>
                  </a:lnTo>
                  <a:lnTo>
                    <a:pt x="100" y="43"/>
                  </a:lnTo>
                  <a:lnTo>
                    <a:pt x="57" y="81"/>
                  </a:lnTo>
                  <a:lnTo>
                    <a:pt x="21" y="129"/>
                  </a:lnTo>
                  <a:lnTo>
                    <a:pt x="0" y="18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54"/>
            <p:cNvSpPr>
              <a:spLocks/>
            </p:cNvSpPr>
            <p:nvPr/>
          </p:nvSpPr>
          <p:spPr bwMode="auto">
            <a:xfrm>
              <a:off x="3242304" y="2037775"/>
              <a:ext cx="577928" cy="766600"/>
            </a:xfrm>
            <a:custGeom>
              <a:avLst/>
              <a:gdLst>
                <a:gd name="T0" fmla="*/ 253 w 291"/>
                <a:gd name="T1" fmla="*/ 0 h 386"/>
                <a:gd name="T2" fmla="*/ 279 w 291"/>
                <a:gd name="T3" fmla="*/ 53 h 386"/>
                <a:gd name="T4" fmla="*/ 291 w 291"/>
                <a:gd name="T5" fmla="*/ 110 h 386"/>
                <a:gd name="T6" fmla="*/ 291 w 291"/>
                <a:gd name="T7" fmla="*/ 169 h 386"/>
                <a:gd name="T8" fmla="*/ 276 w 291"/>
                <a:gd name="T9" fmla="*/ 227 h 386"/>
                <a:gd name="T10" fmla="*/ 250 w 291"/>
                <a:gd name="T11" fmla="*/ 277 h 386"/>
                <a:gd name="T12" fmla="*/ 212 w 291"/>
                <a:gd name="T13" fmla="*/ 322 h 386"/>
                <a:gd name="T14" fmla="*/ 167 w 291"/>
                <a:gd name="T15" fmla="*/ 355 h 386"/>
                <a:gd name="T16" fmla="*/ 112 w 291"/>
                <a:gd name="T17" fmla="*/ 377 h 386"/>
                <a:gd name="T18" fmla="*/ 57 w 291"/>
                <a:gd name="T19" fmla="*/ 386 h 386"/>
                <a:gd name="T20" fmla="*/ 0 w 291"/>
                <a:gd name="T21" fmla="*/ 38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386">
                  <a:moveTo>
                    <a:pt x="253" y="0"/>
                  </a:moveTo>
                  <a:lnTo>
                    <a:pt x="279" y="53"/>
                  </a:lnTo>
                  <a:lnTo>
                    <a:pt x="291" y="110"/>
                  </a:lnTo>
                  <a:lnTo>
                    <a:pt x="291" y="169"/>
                  </a:lnTo>
                  <a:lnTo>
                    <a:pt x="276" y="227"/>
                  </a:lnTo>
                  <a:lnTo>
                    <a:pt x="250" y="277"/>
                  </a:lnTo>
                  <a:lnTo>
                    <a:pt x="212" y="322"/>
                  </a:lnTo>
                  <a:lnTo>
                    <a:pt x="167" y="355"/>
                  </a:lnTo>
                  <a:lnTo>
                    <a:pt x="112" y="377"/>
                  </a:lnTo>
                  <a:lnTo>
                    <a:pt x="57" y="386"/>
                  </a:lnTo>
                  <a:lnTo>
                    <a:pt x="0" y="38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55"/>
            <p:cNvSpPr>
              <a:spLocks/>
            </p:cNvSpPr>
            <p:nvPr/>
          </p:nvSpPr>
          <p:spPr bwMode="auto">
            <a:xfrm>
              <a:off x="2853046" y="1910670"/>
              <a:ext cx="389258" cy="885759"/>
            </a:xfrm>
            <a:custGeom>
              <a:avLst/>
              <a:gdLst>
                <a:gd name="T0" fmla="*/ 112 w 196"/>
                <a:gd name="T1" fmla="*/ 0 h 446"/>
                <a:gd name="T2" fmla="*/ 67 w 196"/>
                <a:gd name="T3" fmla="*/ 38 h 446"/>
                <a:gd name="T4" fmla="*/ 34 w 196"/>
                <a:gd name="T5" fmla="*/ 83 h 446"/>
                <a:gd name="T6" fmla="*/ 10 w 196"/>
                <a:gd name="T7" fmla="*/ 140 h 446"/>
                <a:gd name="T8" fmla="*/ 0 w 196"/>
                <a:gd name="T9" fmla="*/ 195 h 446"/>
                <a:gd name="T10" fmla="*/ 5 w 196"/>
                <a:gd name="T11" fmla="*/ 252 h 446"/>
                <a:gd name="T12" fmla="*/ 22 w 196"/>
                <a:gd name="T13" fmla="*/ 307 h 446"/>
                <a:gd name="T14" fmla="*/ 53 w 196"/>
                <a:gd name="T15" fmla="*/ 357 h 446"/>
                <a:gd name="T16" fmla="*/ 91 w 196"/>
                <a:gd name="T17" fmla="*/ 398 h 446"/>
                <a:gd name="T18" fmla="*/ 141 w 196"/>
                <a:gd name="T19" fmla="*/ 427 h 446"/>
                <a:gd name="T20" fmla="*/ 196 w 19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446">
                  <a:moveTo>
                    <a:pt x="112" y="0"/>
                  </a:moveTo>
                  <a:lnTo>
                    <a:pt x="67" y="38"/>
                  </a:lnTo>
                  <a:lnTo>
                    <a:pt x="34" y="83"/>
                  </a:lnTo>
                  <a:lnTo>
                    <a:pt x="10" y="140"/>
                  </a:lnTo>
                  <a:lnTo>
                    <a:pt x="0" y="195"/>
                  </a:lnTo>
                  <a:lnTo>
                    <a:pt x="5" y="252"/>
                  </a:lnTo>
                  <a:lnTo>
                    <a:pt x="22" y="307"/>
                  </a:lnTo>
                  <a:lnTo>
                    <a:pt x="53" y="357"/>
                  </a:lnTo>
                  <a:lnTo>
                    <a:pt x="91" y="398"/>
                  </a:lnTo>
                  <a:lnTo>
                    <a:pt x="141" y="427"/>
                  </a:lnTo>
                  <a:lnTo>
                    <a:pt x="196" y="4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56"/>
            <p:cNvSpPr>
              <a:spLocks/>
            </p:cNvSpPr>
            <p:nvPr/>
          </p:nvSpPr>
          <p:spPr bwMode="auto">
            <a:xfrm>
              <a:off x="3075479" y="1819314"/>
              <a:ext cx="796389" cy="577929"/>
            </a:xfrm>
            <a:custGeom>
              <a:avLst/>
              <a:gdLst>
                <a:gd name="T0" fmla="*/ 399 w 401"/>
                <a:gd name="T1" fmla="*/ 291 h 291"/>
                <a:gd name="T2" fmla="*/ 401 w 401"/>
                <a:gd name="T3" fmla="*/ 232 h 291"/>
                <a:gd name="T4" fmla="*/ 389 w 401"/>
                <a:gd name="T5" fmla="*/ 174 h 291"/>
                <a:gd name="T6" fmla="*/ 363 w 401"/>
                <a:gd name="T7" fmla="*/ 122 h 291"/>
                <a:gd name="T8" fmla="*/ 325 w 401"/>
                <a:gd name="T9" fmla="*/ 74 h 291"/>
                <a:gd name="T10" fmla="*/ 279 w 401"/>
                <a:gd name="T11" fmla="*/ 38 h 291"/>
                <a:gd name="T12" fmla="*/ 225 w 401"/>
                <a:gd name="T13" fmla="*/ 15 h 291"/>
                <a:gd name="T14" fmla="*/ 167 w 401"/>
                <a:gd name="T15" fmla="*/ 0 h 291"/>
                <a:gd name="T16" fmla="*/ 110 w 401"/>
                <a:gd name="T17" fmla="*/ 3 h 291"/>
                <a:gd name="T18" fmla="*/ 50 w 401"/>
                <a:gd name="T19" fmla="*/ 19 h 291"/>
                <a:gd name="T20" fmla="*/ 0 w 401"/>
                <a:gd name="T21" fmla="*/ 4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91">
                  <a:moveTo>
                    <a:pt x="399" y="291"/>
                  </a:moveTo>
                  <a:lnTo>
                    <a:pt x="401" y="232"/>
                  </a:lnTo>
                  <a:lnTo>
                    <a:pt x="389" y="174"/>
                  </a:lnTo>
                  <a:lnTo>
                    <a:pt x="363" y="122"/>
                  </a:lnTo>
                  <a:lnTo>
                    <a:pt x="325" y="74"/>
                  </a:lnTo>
                  <a:lnTo>
                    <a:pt x="279" y="38"/>
                  </a:lnTo>
                  <a:lnTo>
                    <a:pt x="225" y="15"/>
                  </a:lnTo>
                  <a:lnTo>
                    <a:pt x="167" y="0"/>
                  </a:lnTo>
                  <a:lnTo>
                    <a:pt x="110" y="3"/>
                  </a:lnTo>
                  <a:lnTo>
                    <a:pt x="50" y="19"/>
                  </a:lnTo>
                  <a:lnTo>
                    <a:pt x="0" y="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57"/>
            <p:cNvSpPr>
              <a:spLocks/>
            </p:cNvSpPr>
            <p:nvPr/>
          </p:nvSpPr>
          <p:spPr bwMode="auto">
            <a:xfrm>
              <a:off x="3005968" y="2397242"/>
              <a:ext cx="861927" cy="423020"/>
            </a:xfrm>
            <a:custGeom>
              <a:avLst/>
              <a:gdLst>
                <a:gd name="T0" fmla="*/ 434 w 434"/>
                <a:gd name="T1" fmla="*/ 0 h 213"/>
                <a:gd name="T2" fmla="*/ 419 w 434"/>
                <a:gd name="T3" fmla="*/ 55 h 213"/>
                <a:gd name="T4" fmla="*/ 393 w 434"/>
                <a:gd name="T5" fmla="*/ 108 h 213"/>
                <a:gd name="T6" fmla="*/ 355 w 434"/>
                <a:gd name="T7" fmla="*/ 151 h 213"/>
                <a:gd name="T8" fmla="*/ 310 w 434"/>
                <a:gd name="T9" fmla="*/ 184 h 213"/>
                <a:gd name="T10" fmla="*/ 255 w 434"/>
                <a:gd name="T11" fmla="*/ 205 h 213"/>
                <a:gd name="T12" fmla="*/ 197 w 434"/>
                <a:gd name="T13" fmla="*/ 213 h 213"/>
                <a:gd name="T14" fmla="*/ 143 w 434"/>
                <a:gd name="T15" fmla="*/ 208 h 213"/>
                <a:gd name="T16" fmla="*/ 88 w 434"/>
                <a:gd name="T17" fmla="*/ 191 h 213"/>
                <a:gd name="T18" fmla="*/ 40 w 434"/>
                <a:gd name="T19" fmla="*/ 160 h 213"/>
                <a:gd name="T20" fmla="*/ 0 w 434"/>
                <a:gd name="T21" fmla="*/ 11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4" h="213">
                  <a:moveTo>
                    <a:pt x="434" y="0"/>
                  </a:moveTo>
                  <a:lnTo>
                    <a:pt x="419" y="55"/>
                  </a:lnTo>
                  <a:lnTo>
                    <a:pt x="393" y="108"/>
                  </a:lnTo>
                  <a:lnTo>
                    <a:pt x="355" y="151"/>
                  </a:lnTo>
                  <a:lnTo>
                    <a:pt x="310" y="184"/>
                  </a:lnTo>
                  <a:lnTo>
                    <a:pt x="255" y="205"/>
                  </a:lnTo>
                  <a:lnTo>
                    <a:pt x="197" y="213"/>
                  </a:lnTo>
                  <a:lnTo>
                    <a:pt x="143" y="208"/>
                  </a:lnTo>
                  <a:lnTo>
                    <a:pt x="88" y="191"/>
                  </a:lnTo>
                  <a:lnTo>
                    <a:pt x="40" y="160"/>
                  </a:lnTo>
                  <a:lnTo>
                    <a:pt x="0" y="11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8"/>
            <p:cNvSpPr>
              <a:spLocks/>
            </p:cNvSpPr>
            <p:nvPr/>
          </p:nvSpPr>
          <p:spPr bwMode="auto">
            <a:xfrm>
              <a:off x="2904682" y="1833216"/>
              <a:ext cx="560054" cy="796389"/>
            </a:xfrm>
            <a:custGeom>
              <a:avLst/>
              <a:gdLst>
                <a:gd name="T0" fmla="*/ 282 w 282"/>
                <a:gd name="T1" fmla="*/ 0 h 401"/>
                <a:gd name="T2" fmla="*/ 222 w 282"/>
                <a:gd name="T3" fmla="*/ 0 h 401"/>
                <a:gd name="T4" fmla="*/ 165 w 282"/>
                <a:gd name="T5" fmla="*/ 15 h 401"/>
                <a:gd name="T6" fmla="*/ 113 w 282"/>
                <a:gd name="T7" fmla="*/ 43 h 401"/>
                <a:gd name="T8" fmla="*/ 67 w 282"/>
                <a:gd name="T9" fmla="*/ 82 h 401"/>
                <a:gd name="T10" fmla="*/ 34 w 282"/>
                <a:gd name="T11" fmla="*/ 129 h 401"/>
                <a:gd name="T12" fmla="*/ 10 w 282"/>
                <a:gd name="T13" fmla="*/ 182 h 401"/>
                <a:gd name="T14" fmla="*/ 0 w 282"/>
                <a:gd name="T15" fmla="*/ 239 h 401"/>
                <a:gd name="T16" fmla="*/ 3 w 282"/>
                <a:gd name="T17" fmla="*/ 296 h 401"/>
                <a:gd name="T18" fmla="*/ 20 w 282"/>
                <a:gd name="T19" fmla="*/ 353 h 401"/>
                <a:gd name="T20" fmla="*/ 51 w 282"/>
                <a:gd name="T2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401">
                  <a:moveTo>
                    <a:pt x="282" y="0"/>
                  </a:moveTo>
                  <a:lnTo>
                    <a:pt x="222" y="0"/>
                  </a:lnTo>
                  <a:lnTo>
                    <a:pt x="165" y="15"/>
                  </a:lnTo>
                  <a:lnTo>
                    <a:pt x="113" y="43"/>
                  </a:lnTo>
                  <a:lnTo>
                    <a:pt x="67" y="82"/>
                  </a:lnTo>
                  <a:lnTo>
                    <a:pt x="34" y="129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51" y="40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59"/>
            <p:cNvSpPr>
              <a:spLocks/>
            </p:cNvSpPr>
            <p:nvPr/>
          </p:nvSpPr>
          <p:spPr bwMode="auto">
            <a:xfrm>
              <a:off x="2958304" y="1833216"/>
              <a:ext cx="1016836" cy="994991"/>
            </a:xfrm>
            <a:custGeom>
              <a:avLst/>
              <a:gdLst>
                <a:gd name="T0" fmla="*/ 272 w 512"/>
                <a:gd name="T1" fmla="*/ 497 h 501"/>
                <a:gd name="T2" fmla="*/ 329 w 512"/>
                <a:gd name="T3" fmla="*/ 489 h 501"/>
                <a:gd name="T4" fmla="*/ 381 w 512"/>
                <a:gd name="T5" fmla="*/ 470 h 501"/>
                <a:gd name="T6" fmla="*/ 429 w 512"/>
                <a:gd name="T7" fmla="*/ 437 h 501"/>
                <a:gd name="T8" fmla="*/ 467 w 512"/>
                <a:gd name="T9" fmla="*/ 394 h 501"/>
                <a:gd name="T10" fmla="*/ 496 w 512"/>
                <a:gd name="T11" fmla="*/ 344 h 501"/>
                <a:gd name="T12" fmla="*/ 510 w 512"/>
                <a:gd name="T13" fmla="*/ 289 h 501"/>
                <a:gd name="T14" fmla="*/ 512 w 512"/>
                <a:gd name="T15" fmla="*/ 229 h 501"/>
                <a:gd name="T16" fmla="*/ 501 w 512"/>
                <a:gd name="T17" fmla="*/ 172 h 501"/>
                <a:gd name="T18" fmla="*/ 477 w 512"/>
                <a:gd name="T19" fmla="*/ 120 h 501"/>
                <a:gd name="T20" fmla="*/ 439 w 512"/>
                <a:gd name="T21" fmla="*/ 74 h 501"/>
                <a:gd name="T22" fmla="*/ 393 w 512"/>
                <a:gd name="T23" fmla="*/ 39 h 501"/>
                <a:gd name="T24" fmla="*/ 341 w 512"/>
                <a:gd name="T25" fmla="*/ 12 h 501"/>
                <a:gd name="T26" fmla="*/ 281 w 512"/>
                <a:gd name="T27" fmla="*/ 0 h 501"/>
                <a:gd name="T28" fmla="*/ 224 w 512"/>
                <a:gd name="T29" fmla="*/ 0 h 501"/>
                <a:gd name="T30" fmla="*/ 167 w 512"/>
                <a:gd name="T31" fmla="*/ 15 h 501"/>
                <a:gd name="T32" fmla="*/ 114 w 512"/>
                <a:gd name="T33" fmla="*/ 41 h 501"/>
                <a:gd name="T34" fmla="*/ 69 w 512"/>
                <a:gd name="T35" fmla="*/ 79 h 501"/>
                <a:gd name="T36" fmla="*/ 33 w 512"/>
                <a:gd name="T37" fmla="*/ 127 h 501"/>
                <a:gd name="T38" fmla="*/ 9 w 512"/>
                <a:gd name="T39" fmla="*/ 182 h 501"/>
                <a:gd name="T40" fmla="*/ 0 w 512"/>
                <a:gd name="T41" fmla="*/ 239 h 501"/>
                <a:gd name="T42" fmla="*/ 2 w 512"/>
                <a:gd name="T43" fmla="*/ 296 h 501"/>
                <a:gd name="T44" fmla="*/ 19 w 512"/>
                <a:gd name="T45" fmla="*/ 353 h 501"/>
                <a:gd name="T46" fmla="*/ 50 w 512"/>
                <a:gd name="T47" fmla="*/ 404 h 501"/>
                <a:gd name="T48" fmla="*/ 88 w 512"/>
                <a:gd name="T49" fmla="*/ 444 h 501"/>
                <a:gd name="T50" fmla="*/ 136 w 512"/>
                <a:gd name="T51" fmla="*/ 475 h 501"/>
                <a:gd name="T52" fmla="*/ 190 w 512"/>
                <a:gd name="T53" fmla="*/ 494 h 501"/>
                <a:gd name="T54" fmla="*/ 248 w 512"/>
                <a:gd name="T55" fmla="*/ 501 h 501"/>
                <a:gd name="T56" fmla="*/ 305 w 512"/>
                <a:gd name="T57" fmla="*/ 492 h 501"/>
                <a:gd name="T58" fmla="*/ 357 w 512"/>
                <a:gd name="T59" fmla="*/ 473 h 501"/>
                <a:gd name="T60" fmla="*/ 405 w 512"/>
                <a:gd name="T61" fmla="*/ 439 h 501"/>
                <a:gd name="T62" fmla="*/ 443 w 512"/>
                <a:gd name="T63" fmla="*/ 396 h 501"/>
                <a:gd name="T64" fmla="*/ 470 w 512"/>
                <a:gd name="T65" fmla="*/ 344 h 501"/>
                <a:gd name="T66" fmla="*/ 484 w 512"/>
                <a:gd name="T67" fmla="*/ 289 h 501"/>
                <a:gd name="T68" fmla="*/ 486 w 512"/>
                <a:gd name="T69" fmla="*/ 229 h 501"/>
                <a:gd name="T70" fmla="*/ 474 w 512"/>
                <a:gd name="T71" fmla="*/ 175 h 501"/>
                <a:gd name="T72" fmla="*/ 412 w 512"/>
                <a:gd name="T73" fmla="*/ 74 h 501"/>
                <a:gd name="T74" fmla="*/ 365 w 512"/>
                <a:gd name="T75" fmla="*/ 39 h 501"/>
                <a:gd name="T76" fmla="*/ 312 w 512"/>
                <a:gd name="T77" fmla="*/ 12 h 501"/>
                <a:gd name="T78" fmla="*/ 255 w 512"/>
                <a:gd name="T7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01">
                  <a:moveTo>
                    <a:pt x="272" y="497"/>
                  </a:moveTo>
                  <a:lnTo>
                    <a:pt x="329" y="489"/>
                  </a:lnTo>
                  <a:lnTo>
                    <a:pt x="381" y="470"/>
                  </a:lnTo>
                  <a:lnTo>
                    <a:pt x="429" y="437"/>
                  </a:lnTo>
                  <a:lnTo>
                    <a:pt x="467" y="394"/>
                  </a:lnTo>
                  <a:lnTo>
                    <a:pt x="496" y="344"/>
                  </a:lnTo>
                  <a:lnTo>
                    <a:pt x="510" y="289"/>
                  </a:lnTo>
                  <a:lnTo>
                    <a:pt x="512" y="229"/>
                  </a:lnTo>
                  <a:lnTo>
                    <a:pt x="501" y="172"/>
                  </a:lnTo>
                  <a:lnTo>
                    <a:pt x="477" y="120"/>
                  </a:lnTo>
                  <a:lnTo>
                    <a:pt x="439" y="74"/>
                  </a:lnTo>
                  <a:lnTo>
                    <a:pt x="393" y="39"/>
                  </a:lnTo>
                  <a:lnTo>
                    <a:pt x="341" y="12"/>
                  </a:lnTo>
                  <a:lnTo>
                    <a:pt x="281" y="0"/>
                  </a:lnTo>
                  <a:lnTo>
                    <a:pt x="224" y="0"/>
                  </a:ln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3" y="127"/>
                  </a:lnTo>
                  <a:lnTo>
                    <a:pt x="9" y="182"/>
                  </a:lnTo>
                  <a:lnTo>
                    <a:pt x="0" y="239"/>
                  </a:lnTo>
                  <a:lnTo>
                    <a:pt x="2" y="296"/>
                  </a:lnTo>
                  <a:lnTo>
                    <a:pt x="19" y="353"/>
                  </a:lnTo>
                  <a:lnTo>
                    <a:pt x="50" y="404"/>
                  </a:lnTo>
                  <a:lnTo>
                    <a:pt x="88" y="444"/>
                  </a:lnTo>
                  <a:lnTo>
                    <a:pt x="136" y="475"/>
                  </a:lnTo>
                  <a:lnTo>
                    <a:pt x="190" y="494"/>
                  </a:lnTo>
                  <a:lnTo>
                    <a:pt x="248" y="501"/>
                  </a:lnTo>
                  <a:lnTo>
                    <a:pt x="305" y="492"/>
                  </a:lnTo>
                  <a:lnTo>
                    <a:pt x="357" y="473"/>
                  </a:lnTo>
                  <a:lnTo>
                    <a:pt x="405" y="439"/>
                  </a:lnTo>
                  <a:lnTo>
                    <a:pt x="443" y="396"/>
                  </a:lnTo>
                  <a:lnTo>
                    <a:pt x="470" y="344"/>
                  </a:lnTo>
                  <a:lnTo>
                    <a:pt x="484" y="289"/>
                  </a:lnTo>
                  <a:lnTo>
                    <a:pt x="486" y="229"/>
                  </a:lnTo>
                  <a:lnTo>
                    <a:pt x="474" y="175"/>
                  </a:lnTo>
                  <a:lnTo>
                    <a:pt x="412" y="74"/>
                  </a:lnTo>
                  <a:lnTo>
                    <a:pt x="365" y="39"/>
                  </a:lnTo>
                  <a:lnTo>
                    <a:pt x="312" y="12"/>
                  </a:lnTo>
                  <a:lnTo>
                    <a:pt x="255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84" name="Freeform 1460"/>
            <p:cNvSpPr>
              <a:spLocks/>
            </p:cNvSpPr>
            <p:nvPr/>
          </p:nvSpPr>
          <p:spPr bwMode="auto">
            <a:xfrm>
              <a:off x="2791480" y="1487650"/>
              <a:ext cx="663326" cy="303859"/>
            </a:xfrm>
            <a:custGeom>
              <a:avLst/>
              <a:gdLst>
                <a:gd name="T0" fmla="*/ 334 w 334"/>
                <a:gd name="T1" fmla="*/ 24 h 153"/>
                <a:gd name="T2" fmla="*/ 282 w 334"/>
                <a:gd name="T3" fmla="*/ 5 h 153"/>
                <a:gd name="T4" fmla="*/ 224 w 334"/>
                <a:gd name="T5" fmla="*/ 0 h 153"/>
                <a:gd name="T6" fmla="*/ 167 w 334"/>
                <a:gd name="T7" fmla="*/ 7 h 153"/>
                <a:gd name="T8" fmla="*/ 112 w 334"/>
                <a:gd name="T9" fmla="*/ 27 h 153"/>
                <a:gd name="T10" fmla="*/ 65 w 334"/>
                <a:gd name="T11" fmla="*/ 60 h 153"/>
                <a:gd name="T12" fmla="*/ 29 w 334"/>
                <a:gd name="T13" fmla="*/ 103 h 153"/>
                <a:gd name="T14" fmla="*/ 0 w 334"/>
                <a:gd name="T1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53">
                  <a:moveTo>
                    <a:pt x="334" y="24"/>
                  </a:moveTo>
                  <a:lnTo>
                    <a:pt x="282" y="5"/>
                  </a:lnTo>
                  <a:lnTo>
                    <a:pt x="224" y="0"/>
                  </a:lnTo>
                  <a:lnTo>
                    <a:pt x="167" y="7"/>
                  </a:lnTo>
                  <a:lnTo>
                    <a:pt x="112" y="27"/>
                  </a:lnTo>
                  <a:lnTo>
                    <a:pt x="65" y="60"/>
                  </a:lnTo>
                  <a:lnTo>
                    <a:pt x="29" y="103"/>
                  </a:lnTo>
                  <a:lnTo>
                    <a:pt x="0" y="153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61"/>
            <p:cNvSpPr>
              <a:spLocks/>
            </p:cNvSpPr>
            <p:nvPr/>
          </p:nvSpPr>
          <p:spPr bwMode="auto">
            <a:xfrm>
              <a:off x="3454807" y="1535314"/>
              <a:ext cx="236335" cy="242293"/>
            </a:xfrm>
            <a:custGeom>
              <a:avLst/>
              <a:gdLst>
                <a:gd name="T0" fmla="*/ 119 w 119"/>
                <a:gd name="T1" fmla="*/ 122 h 122"/>
                <a:gd name="T2" fmla="*/ 91 w 119"/>
                <a:gd name="T3" fmla="*/ 74 h 122"/>
                <a:gd name="T4" fmla="*/ 50 w 119"/>
                <a:gd name="T5" fmla="*/ 31 h 122"/>
                <a:gd name="T6" fmla="*/ 0 w 119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2">
                  <a:moveTo>
                    <a:pt x="119" y="122"/>
                  </a:moveTo>
                  <a:lnTo>
                    <a:pt x="91" y="74"/>
                  </a:lnTo>
                  <a:lnTo>
                    <a:pt x="50" y="31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62"/>
            <p:cNvSpPr>
              <a:spLocks/>
            </p:cNvSpPr>
            <p:nvPr/>
          </p:nvSpPr>
          <p:spPr bwMode="auto">
            <a:xfrm>
              <a:off x="2739844" y="1535314"/>
              <a:ext cx="981088" cy="738795"/>
            </a:xfrm>
            <a:custGeom>
              <a:avLst/>
              <a:gdLst>
                <a:gd name="T0" fmla="*/ 484 w 494"/>
                <a:gd name="T1" fmla="*/ 325 h 372"/>
                <a:gd name="T2" fmla="*/ 494 w 494"/>
                <a:gd name="T3" fmla="*/ 265 h 372"/>
                <a:gd name="T4" fmla="*/ 489 w 494"/>
                <a:gd name="T5" fmla="*/ 208 h 372"/>
                <a:gd name="T6" fmla="*/ 470 w 494"/>
                <a:gd name="T7" fmla="*/ 150 h 372"/>
                <a:gd name="T8" fmla="*/ 441 w 494"/>
                <a:gd name="T9" fmla="*/ 100 h 372"/>
                <a:gd name="T10" fmla="*/ 401 w 494"/>
                <a:gd name="T11" fmla="*/ 57 h 372"/>
                <a:gd name="T12" fmla="*/ 351 w 494"/>
                <a:gd name="T13" fmla="*/ 26 h 372"/>
                <a:gd name="T14" fmla="*/ 296 w 494"/>
                <a:gd name="T15" fmla="*/ 5 h 372"/>
                <a:gd name="T16" fmla="*/ 238 w 494"/>
                <a:gd name="T17" fmla="*/ 0 h 372"/>
                <a:gd name="T18" fmla="*/ 181 w 494"/>
                <a:gd name="T19" fmla="*/ 7 h 372"/>
                <a:gd name="T20" fmla="*/ 129 w 494"/>
                <a:gd name="T21" fmla="*/ 26 h 372"/>
                <a:gd name="T22" fmla="*/ 81 w 494"/>
                <a:gd name="T23" fmla="*/ 57 h 372"/>
                <a:gd name="T24" fmla="*/ 40 w 494"/>
                <a:gd name="T25" fmla="*/ 100 h 372"/>
                <a:gd name="T26" fmla="*/ 14 w 494"/>
                <a:gd name="T27" fmla="*/ 153 h 372"/>
                <a:gd name="T28" fmla="*/ 2 w 494"/>
                <a:gd name="T29" fmla="*/ 208 h 372"/>
                <a:gd name="T30" fmla="*/ 0 w 494"/>
                <a:gd name="T31" fmla="*/ 265 h 372"/>
                <a:gd name="T32" fmla="*/ 9 w 494"/>
                <a:gd name="T33" fmla="*/ 320 h 372"/>
                <a:gd name="T34" fmla="*/ 36 w 494"/>
                <a:gd name="T35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4" h="372">
                  <a:moveTo>
                    <a:pt x="484" y="325"/>
                  </a:moveTo>
                  <a:lnTo>
                    <a:pt x="494" y="265"/>
                  </a:lnTo>
                  <a:lnTo>
                    <a:pt x="489" y="208"/>
                  </a:lnTo>
                  <a:lnTo>
                    <a:pt x="470" y="150"/>
                  </a:lnTo>
                  <a:lnTo>
                    <a:pt x="441" y="100"/>
                  </a:lnTo>
                  <a:lnTo>
                    <a:pt x="401" y="57"/>
                  </a:lnTo>
                  <a:lnTo>
                    <a:pt x="351" y="26"/>
                  </a:lnTo>
                  <a:lnTo>
                    <a:pt x="296" y="5"/>
                  </a:lnTo>
                  <a:lnTo>
                    <a:pt x="238" y="0"/>
                  </a:lnTo>
                  <a:lnTo>
                    <a:pt x="181" y="7"/>
                  </a:lnTo>
                  <a:lnTo>
                    <a:pt x="129" y="26"/>
                  </a:lnTo>
                  <a:lnTo>
                    <a:pt x="81" y="57"/>
                  </a:lnTo>
                  <a:lnTo>
                    <a:pt x="40" y="100"/>
                  </a:lnTo>
                  <a:lnTo>
                    <a:pt x="14" y="153"/>
                  </a:lnTo>
                  <a:lnTo>
                    <a:pt x="2" y="208"/>
                  </a:lnTo>
                  <a:lnTo>
                    <a:pt x="0" y="265"/>
                  </a:lnTo>
                  <a:lnTo>
                    <a:pt x="9" y="320"/>
                  </a:lnTo>
                  <a:lnTo>
                    <a:pt x="36" y="37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463"/>
            <p:cNvSpPr>
              <a:spLocks/>
            </p:cNvSpPr>
            <p:nvPr/>
          </p:nvSpPr>
          <p:spPr bwMode="auto">
            <a:xfrm>
              <a:off x="2719984" y="1582979"/>
              <a:ext cx="991017" cy="1022794"/>
            </a:xfrm>
            <a:custGeom>
              <a:avLst/>
              <a:gdLst>
                <a:gd name="T0" fmla="*/ 494 w 499"/>
                <a:gd name="T1" fmla="*/ 301 h 515"/>
                <a:gd name="T2" fmla="*/ 470 w 499"/>
                <a:gd name="T3" fmla="*/ 355 h 515"/>
                <a:gd name="T4" fmla="*/ 439 w 499"/>
                <a:gd name="T5" fmla="*/ 403 h 515"/>
                <a:gd name="T6" fmla="*/ 392 w 499"/>
                <a:gd name="T7" fmla="*/ 444 h 515"/>
                <a:gd name="T8" fmla="*/ 341 w 499"/>
                <a:gd name="T9" fmla="*/ 470 h 515"/>
                <a:gd name="T10" fmla="*/ 284 w 499"/>
                <a:gd name="T11" fmla="*/ 487 h 515"/>
                <a:gd name="T12" fmla="*/ 227 w 499"/>
                <a:gd name="T13" fmla="*/ 489 h 515"/>
                <a:gd name="T14" fmla="*/ 170 w 499"/>
                <a:gd name="T15" fmla="*/ 477 h 515"/>
                <a:gd name="T16" fmla="*/ 117 w 499"/>
                <a:gd name="T17" fmla="*/ 453 h 515"/>
                <a:gd name="T18" fmla="*/ 72 w 499"/>
                <a:gd name="T19" fmla="*/ 417 h 515"/>
                <a:gd name="T20" fmla="*/ 36 w 499"/>
                <a:gd name="T21" fmla="*/ 372 h 515"/>
                <a:gd name="T22" fmla="*/ 12 w 499"/>
                <a:gd name="T23" fmla="*/ 320 h 515"/>
                <a:gd name="T24" fmla="*/ 0 w 499"/>
                <a:gd name="T25" fmla="*/ 262 h 515"/>
                <a:gd name="T26" fmla="*/ 3 w 499"/>
                <a:gd name="T27" fmla="*/ 208 h 515"/>
                <a:gd name="T28" fmla="*/ 17 w 499"/>
                <a:gd name="T29" fmla="*/ 150 h 515"/>
                <a:gd name="T30" fmla="*/ 46 w 499"/>
                <a:gd name="T31" fmla="*/ 103 h 515"/>
                <a:gd name="T32" fmla="*/ 84 w 499"/>
                <a:gd name="T33" fmla="*/ 60 h 515"/>
                <a:gd name="T34" fmla="*/ 134 w 499"/>
                <a:gd name="T35" fmla="*/ 29 h 515"/>
                <a:gd name="T36" fmla="*/ 186 w 499"/>
                <a:gd name="T37" fmla="*/ 7 h 515"/>
                <a:gd name="T38" fmla="*/ 244 w 499"/>
                <a:gd name="T39" fmla="*/ 0 h 515"/>
                <a:gd name="T40" fmla="*/ 303 w 499"/>
                <a:gd name="T41" fmla="*/ 7 h 515"/>
                <a:gd name="T42" fmla="*/ 358 w 499"/>
                <a:gd name="T43" fmla="*/ 29 h 515"/>
                <a:gd name="T44" fmla="*/ 406 w 499"/>
                <a:gd name="T45" fmla="*/ 60 h 515"/>
                <a:gd name="T46" fmla="*/ 446 w 499"/>
                <a:gd name="T47" fmla="*/ 103 h 515"/>
                <a:gd name="T48" fmla="*/ 477 w 499"/>
                <a:gd name="T49" fmla="*/ 153 h 515"/>
                <a:gd name="T50" fmla="*/ 494 w 499"/>
                <a:gd name="T51" fmla="*/ 210 h 515"/>
                <a:gd name="T52" fmla="*/ 499 w 499"/>
                <a:gd name="T53" fmla="*/ 270 h 515"/>
                <a:gd name="T54" fmla="*/ 489 w 499"/>
                <a:gd name="T55" fmla="*/ 327 h 515"/>
                <a:gd name="T56" fmla="*/ 468 w 499"/>
                <a:gd name="T57" fmla="*/ 382 h 515"/>
                <a:gd name="T58" fmla="*/ 432 w 499"/>
                <a:gd name="T59" fmla="*/ 429 h 515"/>
                <a:gd name="T60" fmla="*/ 389 w 499"/>
                <a:gd name="T61" fmla="*/ 470 h 515"/>
                <a:gd name="T62" fmla="*/ 337 w 499"/>
                <a:gd name="T63" fmla="*/ 496 h 515"/>
                <a:gd name="T64" fmla="*/ 279 w 499"/>
                <a:gd name="T65" fmla="*/ 513 h 515"/>
                <a:gd name="T66" fmla="*/ 222 w 499"/>
                <a:gd name="T67" fmla="*/ 515 h 515"/>
                <a:gd name="T68" fmla="*/ 165 w 499"/>
                <a:gd name="T69" fmla="*/ 503 h 515"/>
                <a:gd name="T70" fmla="*/ 113 w 499"/>
                <a:gd name="T71" fmla="*/ 479 h 515"/>
                <a:gd name="T72" fmla="*/ 67 w 499"/>
                <a:gd name="T73" fmla="*/ 444 h 515"/>
                <a:gd name="T74" fmla="*/ 31 w 499"/>
                <a:gd name="T75" fmla="*/ 398 h 515"/>
                <a:gd name="T76" fmla="*/ 8 w 499"/>
                <a:gd name="T77" fmla="*/ 34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9" h="515">
                  <a:moveTo>
                    <a:pt x="494" y="301"/>
                  </a:moveTo>
                  <a:lnTo>
                    <a:pt x="470" y="355"/>
                  </a:lnTo>
                  <a:lnTo>
                    <a:pt x="439" y="403"/>
                  </a:lnTo>
                  <a:lnTo>
                    <a:pt x="392" y="444"/>
                  </a:lnTo>
                  <a:lnTo>
                    <a:pt x="341" y="470"/>
                  </a:lnTo>
                  <a:lnTo>
                    <a:pt x="284" y="487"/>
                  </a:lnTo>
                  <a:lnTo>
                    <a:pt x="227" y="489"/>
                  </a:lnTo>
                  <a:lnTo>
                    <a:pt x="170" y="477"/>
                  </a:lnTo>
                  <a:lnTo>
                    <a:pt x="117" y="453"/>
                  </a:lnTo>
                  <a:lnTo>
                    <a:pt x="72" y="417"/>
                  </a:lnTo>
                  <a:lnTo>
                    <a:pt x="36" y="372"/>
                  </a:lnTo>
                  <a:lnTo>
                    <a:pt x="12" y="320"/>
                  </a:lnTo>
                  <a:lnTo>
                    <a:pt x="0" y="262"/>
                  </a:lnTo>
                  <a:lnTo>
                    <a:pt x="3" y="208"/>
                  </a:lnTo>
                  <a:lnTo>
                    <a:pt x="17" y="150"/>
                  </a:lnTo>
                  <a:lnTo>
                    <a:pt x="46" y="103"/>
                  </a:lnTo>
                  <a:lnTo>
                    <a:pt x="84" y="60"/>
                  </a:lnTo>
                  <a:lnTo>
                    <a:pt x="134" y="29"/>
                  </a:lnTo>
                  <a:lnTo>
                    <a:pt x="186" y="7"/>
                  </a:lnTo>
                  <a:lnTo>
                    <a:pt x="244" y="0"/>
                  </a:lnTo>
                  <a:lnTo>
                    <a:pt x="303" y="7"/>
                  </a:lnTo>
                  <a:lnTo>
                    <a:pt x="358" y="29"/>
                  </a:lnTo>
                  <a:lnTo>
                    <a:pt x="406" y="60"/>
                  </a:lnTo>
                  <a:lnTo>
                    <a:pt x="446" y="103"/>
                  </a:lnTo>
                  <a:lnTo>
                    <a:pt x="477" y="153"/>
                  </a:lnTo>
                  <a:lnTo>
                    <a:pt x="494" y="210"/>
                  </a:lnTo>
                  <a:lnTo>
                    <a:pt x="499" y="270"/>
                  </a:lnTo>
                  <a:lnTo>
                    <a:pt x="489" y="327"/>
                  </a:lnTo>
                  <a:lnTo>
                    <a:pt x="468" y="382"/>
                  </a:lnTo>
                  <a:lnTo>
                    <a:pt x="432" y="429"/>
                  </a:lnTo>
                  <a:lnTo>
                    <a:pt x="389" y="470"/>
                  </a:lnTo>
                  <a:lnTo>
                    <a:pt x="337" y="496"/>
                  </a:lnTo>
                  <a:lnTo>
                    <a:pt x="279" y="513"/>
                  </a:lnTo>
                  <a:lnTo>
                    <a:pt x="222" y="515"/>
                  </a:lnTo>
                  <a:lnTo>
                    <a:pt x="165" y="503"/>
                  </a:lnTo>
                  <a:lnTo>
                    <a:pt x="113" y="479"/>
                  </a:lnTo>
                  <a:lnTo>
                    <a:pt x="67" y="444"/>
                  </a:lnTo>
                  <a:lnTo>
                    <a:pt x="31" y="398"/>
                  </a:lnTo>
                  <a:lnTo>
                    <a:pt x="8" y="3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Oval 1464"/>
            <p:cNvSpPr>
              <a:spLocks noChangeArrowheads="1"/>
            </p:cNvSpPr>
            <p:nvPr/>
          </p:nvSpPr>
          <p:spPr bwMode="auto">
            <a:xfrm>
              <a:off x="2706312" y="1374448"/>
              <a:ext cx="1449785" cy="1449786"/>
            </a:xfrm>
            <a:prstGeom prst="ellipse">
              <a:avLst/>
            </a:pr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Oval 1465"/>
            <p:cNvSpPr>
              <a:spLocks noChangeArrowheads="1"/>
            </p:cNvSpPr>
            <p:nvPr/>
          </p:nvSpPr>
          <p:spPr bwMode="auto">
            <a:xfrm>
              <a:off x="3166838" y="1833215"/>
              <a:ext cx="540194" cy="546152"/>
            </a:xfrm>
            <a:prstGeom prst="ellipse">
              <a:avLst/>
            </a:pr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" name="原创设计师QQ69613753    _3"/>
          <p:cNvGrpSpPr/>
          <p:nvPr/>
        </p:nvGrpSpPr>
        <p:grpSpPr>
          <a:xfrm>
            <a:off x="4139128" y="3481972"/>
            <a:ext cx="4047281" cy="923330"/>
            <a:chOff x="4274562" y="3481972"/>
            <a:chExt cx="4047281" cy="923330"/>
          </a:xfrm>
        </p:grpSpPr>
        <p:sp>
          <p:nvSpPr>
            <p:cNvPr id="28" name="文本框 27"/>
            <p:cNvSpPr txBox="1"/>
            <p:nvPr/>
          </p:nvSpPr>
          <p:spPr>
            <a:xfrm>
              <a:off x="4274562" y="3481972"/>
              <a:ext cx="19727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gradFill>
                    <a:gsLst>
                      <a:gs pos="75000">
                        <a:srgbClr val="FEFEFF"/>
                      </a:gs>
                      <a:gs pos="25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rPr>
                <a:t>PART</a:t>
              </a: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138784" y="3481972"/>
              <a:ext cx="2183059" cy="92333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gradFill>
                    <a:gsLst>
                      <a:gs pos="75000">
                        <a:srgbClr val="FEFEFF"/>
                      </a:gs>
                      <a:gs pos="25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rPr>
                <a:t>FOUR</a:t>
              </a:r>
            </a:p>
          </p:txBody>
        </p:sp>
      </p:grpSp>
      <p:cxnSp>
        <p:nvCxnSpPr>
          <p:cNvPr id="91" name="原创设计师QQ69613753    _4"/>
          <p:cNvCxnSpPr/>
          <p:nvPr/>
        </p:nvCxnSpPr>
        <p:spPr>
          <a:xfrm flipH="1">
            <a:off x="3597402" y="4339268"/>
            <a:ext cx="4997197" cy="0"/>
          </a:xfrm>
          <a:prstGeom prst="line">
            <a:avLst/>
          </a:prstGeom>
          <a:gradFill>
            <a:gsLst>
              <a:gs pos="100000">
                <a:schemeClr val="bg1">
                  <a:alpha val="13000"/>
                </a:schemeClr>
              </a:gs>
              <a:gs pos="0">
                <a:schemeClr val="bg1">
                  <a:alpha val="0"/>
                </a:schemeClr>
              </a:gs>
            </a:gsLst>
            <a:lin ang="16800000" scaled="0"/>
          </a:gradFill>
          <a:ln w="190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2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107616" y="180103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5746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1043" y="1014917"/>
            <a:ext cx="5154047" cy="4950214"/>
          </a:xfrm>
          <a:prstGeom prst="rect">
            <a:avLst/>
          </a:prstGeom>
        </p:spPr>
      </p:pic>
      <p:sp>
        <p:nvSpPr>
          <p:cNvPr id="4" name="原创设计师QQ69613753    _2"/>
          <p:cNvSpPr txBox="1"/>
          <p:nvPr/>
        </p:nvSpPr>
        <p:spPr>
          <a:xfrm>
            <a:off x="6342192" y="2315397"/>
            <a:ext cx="4849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以二维数组的形式作为地图，人为规定</a:t>
            </a:r>
            <a:r>
              <a:rPr lang="en-US" altLang="zh-CN" sz="2000" dirty="0">
                <a:solidFill>
                  <a:schemeClr val="bg1">
                    <a:alpha val="75000"/>
                  </a:schemeClr>
                </a:solidFill>
              </a:rPr>
              <a:t>0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为空白块，</a:t>
            </a:r>
            <a:r>
              <a:rPr lang="en-US" altLang="zh-CN" sz="2000" dirty="0">
                <a:solidFill>
                  <a:schemeClr val="bg1">
                    <a:alpha val="75000"/>
                  </a:schemeClr>
                </a:solidFill>
              </a:rPr>
              <a:t>-1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为地雷，</a:t>
            </a:r>
            <a:r>
              <a:rPr lang="en-US" altLang="zh-CN" sz="2000" dirty="0">
                <a:solidFill>
                  <a:schemeClr val="bg1">
                    <a:alpha val="75000"/>
                  </a:schemeClr>
                </a:solidFill>
              </a:rPr>
              <a:t>&gt;0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的数字为提示数字</a:t>
            </a:r>
            <a:endParaRPr lang="en-US" altLang="zh-CN" sz="200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5" name="原创设计师QQ69613753    _3"/>
          <p:cNvSpPr txBox="1"/>
          <p:nvPr/>
        </p:nvSpPr>
        <p:spPr>
          <a:xfrm>
            <a:off x="6307510" y="1570333"/>
            <a:ext cx="4883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gradFill>
                  <a:gsLst>
                    <a:gs pos="75000">
                      <a:srgbClr val="FEFEFF"/>
                    </a:gs>
                    <a:gs pos="25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rPr>
              <a:t>第一步创建地图</a:t>
            </a:r>
            <a:endParaRPr lang="en-US" altLang="zh-CN" sz="3200" dirty="0">
              <a:gradFill>
                <a:gsLst>
                  <a:gs pos="75000">
                    <a:srgbClr val="FEFEFF"/>
                  </a:gs>
                  <a:gs pos="25000">
                    <a:srgbClr val="FDFEFF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lin ang="0" scaled="0"/>
              </a:gradFill>
            </a:endParaRPr>
          </a:p>
        </p:txBody>
      </p:sp>
      <p:cxnSp>
        <p:nvCxnSpPr>
          <p:cNvPr id="6" name="原创设计师QQ69613753    _4"/>
          <p:cNvCxnSpPr/>
          <p:nvPr/>
        </p:nvCxnSpPr>
        <p:spPr>
          <a:xfrm flipH="1">
            <a:off x="6448872" y="2183370"/>
            <a:ext cx="3894996" cy="0"/>
          </a:xfrm>
          <a:prstGeom prst="line">
            <a:avLst/>
          </a:prstGeom>
          <a:gradFill>
            <a:gsLst>
              <a:gs pos="100000">
                <a:schemeClr val="bg1">
                  <a:alpha val="13000"/>
                </a:schemeClr>
              </a:gs>
              <a:gs pos="0">
                <a:schemeClr val="bg1">
                  <a:alpha val="0"/>
                </a:schemeClr>
              </a:gs>
            </a:gsLst>
            <a:lin ang="16800000" scaled="0"/>
          </a:gradFill>
          <a:ln w="19050">
            <a:gradFill>
              <a:gsLst>
                <a:gs pos="10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326" y="3720778"/>
            <a:ext cx="3438095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57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QQ69613753    _2"/>
          <p:cNvSpPr txBox="1"/>
          <p:nvPr/>
        </p:nvSpPr>
        <p:spPr>
          <a:xfrm>
            <a:off x="6342192" y="2315397"/>
            <a:ext cx="4849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随机生成地雷坐标，以</a:t>
            </a:r>
            <a:r>
              <a:rPr lang="en-US" altLang="zh-CN" sz="2000" dirty="0">
                <a:solidFill>
                  <a:schemeClr val="bg1">
                    <a:alpha val="75000"/>
                  </a:schemeClr>
                </a:solidFill>
              </a:rPr>
              <a:t>-1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作为标志标记在地图上</a:t>
            </a:r>
            <a:endParaRPr lang="en-US" altLang="zh-CN" sz="200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5" name="原创设计师QQ69613753    _3"/>
          <p:cNvSpPr txBox="1"/>
          <p:nvPr/>
        </p:nvSpPr>
        <p:spPr>
          <a:xfrm>
            <a:off x="6307510" y="1570333"/>
            <a:ext cx="4883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gradFill>
                  <a:gsLst>
                    <a:gs pos="75000">
                      <a:srgbClr val="FEFEFF"/>
                    </a:gs>
                    <a:gs pos="25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rPr>
              <a:t>第二步随机放置地雷</a:t>
            </a:r>
            <a:endParaRPr lang="en-US" altLang="zh-CN" sz="3200" dirty="0">
              <a:gradFill>
                <a:gsLst>
                  <a:gs pos="75000">
                    <a:srgbClr val="FEFEFF"/>
                  </a:gs>
                  <a:gs pos="25000">
                    <a:srgbClr val="FDFEFF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lin ang="0" scaled="0"/>
              </a:gradFill>
            </a:endParaRPr>
          </a:p>
        </p:txBody>
      </p:sp>
      <p:cxnSp>
        <p:nvCxnSpPr>
          <p:cNvPr id="6" name="原创设计师QQ69613753    _4"/>
          <p:cNvCxnSpPr/>
          <p:nvPr/>
        </p:nvCxnSpPr>
        <p:spPr>
          <a:xfrm flipH="1">
            <a:off x="6448872" y="2183370"/>
            <a:ext cx="3894996" cy="0"/>
          </a:xfrm>
          <a:prstGeom prst="line">
            <a:avLst/>
          </a:prstGeom>
          <a:gradFill>
            <a:gsLst>
              <a:gs pos="100000">
                <a:schemeClr val="bg1">
                  <a:alpha val="13000"/>
                </a:schemeClr>
              </a:gs>
              <a:gs pos="0">
                <a:schemeClr val="bg1">
                  <a:alpha val="0"/>
                </a:schemeClr>
              </a:gs>
            </a:gsLst>
            <a:lin ang="16800000" scaled="0"/>
          </a:gradFill>
          <a:ln w="19050">
            <a:gradFill>
              <a:gsLst>
                <a:gs pos="10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5840" y="1570333"/>
            <a:ext cx="4884557" cy="47185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88" y="3183572"/>
            <a:ext cx="5761905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76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QQ69613753    _2"/>
          <p:cNvSpPr txBox="1"/>
          <p:nvPr/>
        </p:nvSpPr>
        <p:spPr>
          <a:xfrm>
            <a:off x="6342192" y="2315397"/>
            <a:ext cx="4849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根据地图坐标周围</a:t>
            </a:r>
            <a:r>
              <a:rPr lang="en-US" altLang="zh-CN" sz="2000" dirty="0">
                <a:solidFill>
                  <a:schemeClr val="bg1">
                    <a:alpha val="75000"/>
                  </a:schemeClr>
                </a:solidFill>
              </a:rPr>
              <a:t>8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个点的值计算出提示数字</a:t>
            </a:r>
            <a:endParaRPr lang="en-US" altLang="zh-CN" sz="200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5" name="原创设计师QQ69613753    _3"/>
          <p:cNvSpPr txBox="1"/>
          <p:nvPr/>
        </p:nvSpPr>
        <p:spPr>
          <a:xfrm>
            <a:off x="6307510" y="1570333"/>
            <a:ext cx="4883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gradFill>
                  <a:gsLst>
                    <a:gs pos="75000">
                      <a:srgbClr val="FEFEFF"/>
                    </a:gs>
                    <a:gs pos="25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rPr>
              <a:t>第三步计算提示数字</a:t>
            </a:r>
            <a:endParaRPr lang="en-US" altLang="zh-CN" sz="3200" dirty="0">
              <a:gradFill>
                <a:gsLst>
                  <a:gs pos="75000">
                    <a:srgbClr val="FEFEFF"/>
                  </a:gs>
                  <a:gs pos="25000">
                    <a:srgbClr val="FDFEFF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lin ang="0" scaled="0"/>
              </a:gradFill>
            </a:endParaRPr>
          </a:p>
        </p:txBody>
      </p:sp>
      <p:cxnSp>
        <p:nvCxnSpPr>
          <p:cNvPr id="6" name="原创设计师QQ69613753    _4"/>
          <p:cNvCxnSpPr/>
          <p:nvPr/>
        </p:nvCxnSpPr>
        <p:spPr>
          <a:xfrm flipH="1">
            <a:off x="6448872" y="2183370"/>
            <a:ext cx="3894996" cy="0"/>
          </a:xfrm>
          <a:prstGeom prst="line">
            <a:avLst/>
          </a:prstGeom>
          <a:gradFill>
            <a:gsLst>
              <a:gs pos="100000">
                <a:schemeClr val="bg1">
                  <a:alpha val="13000"/>
                </a:schemeClr>
              </a:gs>
              <a:gs pos="0">
                <a:schemeClr val="bg1">
                  <a:alpha val="0"/>
                </a:schemeClr>
              </a:gs>
            </a:gsLst>
            <a:lin ang="16800000" scaled="0"/>
          </a:gradFill>
          <a:ln w="19050">
            <a:gradFill>
              <a:gsLst>
                <a:gs pos="10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7560" y="1241256"/>
            <a:ext cx="5038460" cy="47623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217" y="3110919"/>
            <a:ext cx="6219048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14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QQ69613753    _2"/>
          <p:cNvSpPr txBox="1"/>
          <p:nvPr/>
        </p:nvSpPr>
        <p:spPr>
          <a:xfrm>
            <a:off x="6342192" y="2315397"/>
            <a:ext cx="48490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由</a:t>
            </a:r>
            <a:r>
              <a:rPr lang="en-US" altLang="zh-CN" sz="2000" dirty="0">
                <a:solidFill>
                  <a:schemeClr val="bg1">
                    <a:alpha val="75000"/>
                  </a:schemeClr>
                </a:solidFill>
              </a:rPr>
              <a:t>View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视图层创建对用户可视的窗口以及空间，游戏由面板和</a:t>
            </a:r>
            <a:r>
              <a:rPr lang="en-US" altLang="zh-CN" sz="2000" dirty="0" err="1">
                <a:solidFill>
                  <a:schemeClr val="bg1">
                    <a:alpha val="75000"/>
                  </a:schemeClr>
                </a:solidFill>
              </a:rPr>
              <a:t>JButton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充当，根据游戏难度循环创建按钮，并对其添加监听器使其包含相关扫雷逻辑功能</a:t>
            </a:r>
            <a:endParaRPr lang="en-US" altLang="zh-CN" sz="200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5" name="原创设计师QQ69613753    _3"/>
          <p:cNvSpPr txBox="1"/>
          <p:nvPr/>
        </p:nvSpPr>
        <p:spPr>
          <a:xfrm>
            <a:off x="6307510" y="1570333"/>
            <a:ext cx="4883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gradFill>
                  <a:gsLst>
                    <a:gs pos="75000">
                      <a:srgbClr val="FEFEFF"/>
                    </a:gs>
                    <a:gs pos="25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rPr>
              <a:t>第四步控制权交给</a:t>
            </a:r>
            <a:r>
              <a:rPr lang="en-US" altLang="zh-CN" sz="3200" dirty="0">
                <a:gradFill>
                  <a:gsLst>
                    <a:gs pos="75000">
                      <a:srgbClr val="FEFEFF"/>
                    </a:gs>
                    <a:gs pos="25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rPr>
              <a:t>View</a:t>
            </a:r>
            <a:r>
              <a:rPr lang="zh-CN" altLang="en-US" sz="3200" dirty="0">
                <a:gradFill>
                  <a:gsLst>
                    <a:gs pos="75000">
                      <a:srgbClr val="FEFEFF"/>
                    </a:gs>
                    <a:gs pos="25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rPr>
              <a:t>层</a:t>
            </a:r>
            <a:endParaRPr lang="en-US" altLang="zh-CN" sz="3200" dirty="0">
              <a:gradFill>
                <a:gsLst>
                  <a:gs pos="75000">
                    <a:srgbClr val="FEFEFF"/>
                  </a:gs>
                  <a:gs pos="25000">
                    <a:srgbClr val="FDFEFF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lin ang="0" scaled="0"/>
              </a:gradFill>
            </a:endParaRPr>
          </a:p>
        </p:txBody>
      </p:sp>
      <p:cxnSp>
        <p:nvCxnSpPr>
          <p:cNvPr id="6" name="原创设计师QQ69613753    _4"/>
          <p:cNvCxnSpPr/>
          <p:nvPr/>
        </p:nvCxnSpPr>
        <p:spPr>
          <a:xfrm flipH="1">
            <a:off x="6448872" y="2183370"/>
            <a:ext cx="3894996" cy="0"/>
          </a:xfrm>
          <a:prstGeom prst="line">
            <a:avLst/>
          </a:prstGeom>
          <a:gradFill>
            <a:gsLst>
              <a:gs pos="100000">
                <a:schemeClr val="bg1">
                  <a:alpha val="13000"/>
                </a:schemeClr>
              </a:gs>
              <a:gs pos="0">
                <a:schemeClr val="bg1">
                  <a:alpha val="0"/>
                </a:schemeClr>
              </a:gs>
            </a:gsLst>
            <a:lin ang="16800000" scaled="0"/>
          </a:gradFill>
          <a:ln w="19050">
            <a:gradFill>
              <a:gsLst>
                <a:gs pos="10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107" y="1570333"/>
            <a:ext cx="3390476" cy="34095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053" y="3997170"/>
            <a:ext cx="5990476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17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7483" y="2995613"/>
            <a:ext cx="7839075" cy="2085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原创设计师QQ69613753    _6"/>
          <p:cNvSpPr txBox="1"/>
          <p:nvPr/>
        </p:nvSpPr>
        <p:spPr>
          <a:xfrm>
            <a:off x="3654110" y="492739"/>
            <a:ext cx="4883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75000">
                      <a:srgbClr val="FEFEFF"/>
                    </a:gs>
                    <a:gs pos="25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rPr>
              <a:t>团队成员</a:t>
            </a:r>
            <a:endParaRPr lang="en-US" altLang="zh-CN" sz="3200" dirty="0">
              <a:gradFill>
                <a:gsLst>
                  <a:gs pos="75000">
                    <a:srgbClr val="FEFEFF"/>
                  </a:gs>
                  <a:gs pos="25000">
                    <a:srgbClr val="FDFEFF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lin ang="0" scaled="0"/>
              </a:gradFill>
            </a:endParaRPr>
          </a:p>
        </p:txBody>
      </p:sp>
      <p:cxnSp>
        <p:nvCxnSpPr>
          <p:cNvPr id="4" name="原创设计师QQ69613753    _7"/>
          <p:cNvCxnSpPr/>
          <p:nvPr/>
        </p:nvCxnSpPr>
        <p:spPr>
          <a:xfrm flipH="1">
            <a:off x="4148502" y="1119102"/>
            <a:ext cx="3894996" cy="0"/>
          </a:xfrm>
          <a:prstGeom prst="line">
            <a:avLst/>
          </a:prstGeom>
          <a:gradFill>
            <a:gsLst>
              <a:gs pos="100000">
                <a:schemeClr val="bg1">
                  <a:alpha val="13000"/>
                </a:schemeClr>
              </a:gs>
              <a:gs pos="0">
                <a:schemeClr val="bg1">
                  <a:alpha val="0"/>
                </a:schemeClr>
              </a:gs>
            </a:gsLst>
            <a:lin ang="16800000" scaled="0"/>
          </a:gradFill>
          <a:ln w="190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QQ69613753    _2"/>
          <p:cNvSpPr txBox="1"/>
          <p:nvPr/>
        </p:nvSpPr>
        <p:spPr>
          <a:xfrm>
            <a:off x="6342192" y="2315397"/>
            <a:ext cx="48490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左键单击：调用控制层</a:t>
            </a:r>
            <a:r>
              <a:rPr lang="en-US" altLang="zh-CN" sz="2000" dirty="0" err="1">
                <a:solidFill>
                  <a:schemeClr val="bg1">
                    <a:alpha val="75000"/>
                  </a:schemeClr>
                </a:solidFill>
              </a:rPr>
              <a:t>clickBlock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方法</a:t>
            </a:r>
            <a:endParaRPr lang="en-US" altLang="zh-CN" sz="2000" dirty="0">
              <a:solidFill>
                <a:schemeClr val="bg1">
                  <a:alpha val="75000"/>
                </a:schemeClr>
              </a:solidFill>
            </a:endParaRPr>
          </a:p>
          <a:p>
            <a:pPr algn="just"/>
            <a:endParaRPr lang="en-US" altLang="zh-CN" sz="2000" dirty="0">
              <a:solidFill>
                <a:schemeClr val="bg1">
                  <a:alpha val="75000"/>
                </a:schemeClr>
              </a:solidFill>
            </a:endParaRPr>
          </a:p>
          <a:p>
            <a:pPr algn="just"/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当为空白块：</a:t>
            </a:r>
            <a:endParaRPr lang="en-US" altLang="zh-CN" sz="2000" dirty="0">
              <a:solidFill>
                <a:schemeClr val="bg1">
                  <a:alpha val="75000"/>
                </a:schemeClr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bg1">
                    <a:alpha val="75000"/>
                  </a:schemeClr>
                </a:solidFill>
              </a:rPr>
              <a:t>	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调用</a:t>
            </a:r>
            <a:r>
              <a:rPr lang="en-US" altLang="zh-CN" sz="2000" dirty="0" err="1">
                <a:solidFill>
                  <a:schemeClr val="bg1">
                    <a:alpha val="75000"/>
                  </a:schemeClr>
                </a:solidFill>
              </a:rPr>
              <a:t>blankBlock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方法，记忆化递</a:t>
            </a:r>
            <a:r>
              <a:rPr lang="en-US" altLang="zh-CN" sz="2000" dirty="0">
                <a:solidFill>
                  <a:schemeClr val="bg1">
                    <a:alpha val="75000"/>
                  </a:schemeClr>
                </a:solidFill>
              </a:rPr>
              <a:t>	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归搜索连续的空白块并开启</a:t>
            </a:r>
            <a:endParaRPr lang="en-US" altLang="zh-CN" sz="2000" dirty="0">
              <a:solidFill>
                <a:schemeClr val="bg1">
                  <a:alpha val="75000"/>
                </a:schemeClr>
              </a:solidFill>
            </a:endParaRPr>
          </a:p>
          <a:p>
            <a:pPr algn="just"/>
            <a:endParaRPr lang="en-US" altLang="zh-CN" sz="2000" dirty="0">
              <a:solidFill>
                <a:schemeClr val="bg1">
                  <a:alpha val="75000"/>
                </a:schemeClr>
              </a:solidFill>
            </a:endParaRPr>
          </a:p>
          <a:p>
            <a:pPr algn="just"/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当为提示数字：</a:t>
            </a:r>
            <a:endParaRPr lang="en-US" altLang="zh-CN" sz="2000" dirty="0">
              <a:solidFill>
                <a:schemeClr val="bg1">
                  <a:alpha val="75000"/>
                </a:schemeClr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bg1">
                    <a:alpha val="75000"/>
                  </a:schemeClr>
                </a:solidFill>
              </a:rPr>
              <a:t>	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调用</a:t>
            </a:r>
            <a:r>
              <a:rPr lang="en-US" altLang="zh-CN" sz="2000" dirty="0" err="1">
                <a:solidFill>
                  <a:schemeClr val="bg1">
                    <a:alpha val="75000"/>
                  </a:schemeClr>
                </a:solidFill>
              </a:rPr>
              <a:t>setNumColor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方法对其进行</a:t>
            </a:r>
            <a:r>
              <a:rPr lang="en-US" altLang="zh-CN" sz="2000" dirty="0">
                <a:solidFill>
                  <a:schemeClr val="bg1">
                    <a:alpha val="75000"/>
                  </a:schemeClr>
                </a:solidFill>
              </a:rPr>
              <a:t>	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可视处理并标记为数字</a:t>
            </a:r>
            <a:endParaRPr lang="en-US" altLang="zh-CN" sz="2000" dirty="0">
              <a:solidFill>
                <a:schemeClr val="bg1">
                  <a:alpha val="75000"/>
                </a:schemeClr>
              </a:solidFill>
            </a:endParaRPr>
          </a:p>
          <a:p>
            <a:pPr algn="just"/>
            <a:endParaRPr lang="en-US" altLang="zh-CN" sz="2000" dirty="0">
              <a:solidFill>
                <a:schemeClr val="bg1">
                  <a:alpha val="75000"/>
                </a:schemeClr>
              </a:solidFill>
            </a:endParaRPr>
          </a:p>
          <a:p>
            <a:pPr algn="just"/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当为地雷：</a:t>
            </a:r>
            <a:endParaRPr lang="en-US" altLang="zh-CN" sz="2000" dirty="0">
              <a:solidFill>
                <a:schemeClr val="bg1">
                  <a:alpha val="75000"/>
                </a:schemeClr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bg1">
                    <a:alpha val="75000"/>
                  </a:schemeClr>
                </a:solidFill>
              </a:rPr>
              <a:t>	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给出扫雷失败提示并开启新局</a:t>
            </a:r>
            <a:endParaRPr lang="en-US" altLang="zh-CN" sz="200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5" name="原创设计师QQ69613753    _3"/>
          <p:cNvSpPr txBox="1"/>
          <p:nvPr/>
        </p:nvSpPr>
        <p:spPr>
          <a:xfrm>
            <a:off x="6307510" y="1570333"/>
            <a:ext cx="4883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gradFill>
                  <a:gsLst>
                    <a:gs pos="75000">
                      <a:srgbClr val="FEFEFF"/>
                    </a:gs>
                    <a:gs pos="25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rPr>
              <a:t>第五步处理点击操作</a:t>
            </a:r>
            <a:endParaRPr lang="en-US" altLang="zh-CN" sz="3200" dirty="0">
              <a:gradFill>
                <a:gsLst>
                  <a:gs pos="75000">
                    <a:srgbClr val="FEFEFF"/>
                  </a:gs>
                  <a:gs pos="25000">
                    <a:srgbClr val="FDFEFF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lin ang="0" scaled="0"/>
              </a:gradFill>
            </a:endParaRPr>
          </a:p>
        </p:txBody>
      </p:sp>
      <p:cxnSp>
        <p:nvCxnSpPr>
          <p:cNvPr id="6" name="原创设计师QQ69613753    _4"/>
          <p:cNvCxnSpPr/>
          <p:nvPr/>
        </p:nvCxnSpPr>
        <p:spPr>
          <a:xfrm flipH="1">
            <a:off x="6448872" y="2183370"/>
            <a:ext cx="3894996" cy="0"/>
          </a:xfrm>
          <a:prstGeom prst="line">
            <a:avLst/>
          </a:prstGeom>
          <a:gradFill>
            <a:gsLst>
              <a:gs pos="100000">
                <a:schemeClr val="bg1">
                  <a:alpha val="13000"/>
                </a:schemeClr>
              </a:gs>
              <a:gs pos="0">
                <a:schemeClr val="bg1">
                  <a:alpha val="0"/>
                </a:schemeClr>
              </a:gs>
            </a:gsLst>
            <a:lin ang="16800000" scaled="0"/>
          </a:gradFill>
          <a:ln w="19050">
            <a:gradFill>
              <a:gsLst>
                <a:gs pos="10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53" y="1333624"/>
            <a:ext cx="5944719" cy="378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903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原创设计师QQ69613753    _2"/>
          <p:cNvSpPr txBox="1"/>
          <p:nvPr/>
        </p:nvSpPr>
        <p:spPr>
          <a:xfrm>
            <a:off x="855791" y="1179324"/>
            <a:ext cx="9941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5400" dirty="0" err="1">
                <a:solidFill>
                  <a:schemeClr val="bg1">
                    <a:alpha val="75000"/>
                  </a:schemeClr>
                </a:solidFill>
              </a:rPr>
              <a:t>Button.setName</a:t>
            </a:r>
            <a:r>
              <a:rPr lang="en-US" altLang="zh-CN" sz="5400" dirty="0">
                <a:solidFill>
                  <a:schemeClr val="bg1">
                    <a:alpha val="75000"/>
                  </a:schemeClr>
                </a:solidFill>
              </a:rPr>
              <a:t>(String);</a:t>
            </a:r>
          </a:p>
        </p:txBody>
      </p:sp>
      <p:sp>
        <p:nvSpPr>
          <p:cNvPr id="9" name="原创设计师QQ69613753    _2"/>
          <p:cNvSpPr txBox="1"/>
          <p:nvPr/>
        </p:nvSpPr>
        <p:spPr>
          <a:xfrm>
            <a:off x="952011" y="2402190"/>
            <a:ext cx="994151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>
                    <a:alpha val="75000"/>
                  </a:schemeClr>
                </a:solidFill>
              </a:rPr>
              <a:t>4|5|-3</a:t>
            </a:r>
          </a:p>
        </p:txBody>
      </p:sp>
      <p:sp>
        <p:nvSpPr>
          <p:cNvPr id="10" name="原创设计师QQ69613753    _2"/>
          <p:cNvSpPr txBox="1"/>
          <p:nvPr/>
        </p:nvSpPr>
        <p:spPr>
          <a:xfrm>
            <a:off x="640545" y="5470091"/>
            <a:ext cx="9941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>
                <a:solidFill>
                  <a:schemeClr val="bg1">
                    <a:alpha val="75000"/>
                  </a:schemeClr>
                </a:solidFill>
              </a:rPr>
              <a:t>调用视图层的静态方法</a:t>
            </a:r>
            <a:r>
              <a:rPr lang="en-US" altLang="zh-CN" sz="2800" dirty="0" err="1">
                <a:solidFill>
                  <a:schemeClr val="bg1">
                    <a:alpha val="75000"/>
                  </a:schemeClr>
                </a:solidFill>
              </a:rPr>
              <a:t>collAttr</a:t>
            </a:r>
            <a:r>
              <a:rPr lang="zh-CN" altLang="en-US" sz="2800" dirty="0">
                <a:solidFill>
                  <a:schemeClr val="bg1">
                    <a:alpha val="75000"/>
                  </a:schemeClr>
                </a:solidFill>
              </a:rPr>
              <a:t>解析出坐标和标记数据</a:t>
            </a:r>
            <a:endParaRPr lang="en-US" altLang="zh-CN" sz="2800" dirty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4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QQ69613753    _2"/>
          <p:cNvSpPr txBox="1"/>
          <p:nvPr/>
        </p:nvSpPr>
        <p:spPr>
          <a:xfrm>
            <a:off x="6342192" y="2315397"/>
            <a:ext cx="4849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左键双击：调用</a:t>
            </a:r>
            <a:r>
              <a:rPr lang="en-US" altLang="zh-CN" sz="2000" dirty="0" err="1">
                <a:solidFill>
                  <a:schemeClr val="bg1">
                    <a:alpha val="75000"/>
                  </a:schemeClr>
                </a:solidFill>
              </a:rPr>
              <a:t>quickBlock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方法，判断该点周围是否可以快速开启并自动调用</a:t>
            </a:r>
            <a:r>
              <a:rPr lang="en-US" altLang="zh-CN" sz="2000" dirty="0" err="1">
                <a:solidFill>
                  <a:schemeClr val="bg1">
                    <a:alpha val="75000"/>
                  </a:schemeClr>
                </a:solidFill>
              </a:rPr>
              <a:t>clickBlock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方法开启相关区域</a:t>
            </a:r>
            <a:endParaRPr lang="en-US" altLang="zh-CN" sz="200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5" name="原创设计师QQ69613753    _3"/>
          <p:cNvSpPr txBox="1"/>
          <p:nvPr/>
        </p:nvSpPr>
        <p:spPr>
          <a:xfrm>
            <a:off x="6307509" y="1570333"/>
            <a:ext cx="5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gradFill>
                  <a:gsLst>
                    <a:gs pos="75000">
                      <a:srgbClr val="FEFEFF"/>
                    </a:gs>
                    <a:gs pos="25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rPr>
              <a:t>第五步处理点击操作（续）</a:t>
            </a:r>
            <a:endParaRPr lang="en-US" altLang="zh-CN" sz="3200" dirty="0">
              <a:gradFill>
                <a:gsLst>
                  <a:gs pos="75000">
                    <a:srgbClr val="FEFEFF"/>
                  </a:gs>
                  <a:gs pos="25000">
                    <a:srgbClr val="FDFEFF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lin ang="0" scaled="0"/>
              </a:gradFill>
            </a:endParaRPr>
          </a:p>
        </p:txBody>
      </p:sp>
      <p:cxnSp>
        <p:nvCxnSpPr>
          <p:cNvPr id="6" name="原创设计师QQ69613753    _4"/>
          <p:cNvCxnSpPr/>
          <p:nvPr/>
        </p:nvCxnSpPr>
        <p:spPr>
          <a:xfrm flipH="1">
            <a:off x="6448872" y="2183370"/>
            <a:ext cx="3894996" cy="0"/>
          </a:xfrm>
          <a:prstGeom prst="line">
            <a:avLst/>
          </a:prstGeom>
          <a:gradFill>
            <a:gsLst>
              <a:gs pos="100000">
                <a:schemeClr val="bg1">
                  <a:alpha val="13000"/>
                </a:schemeClr>
              </a:gs>
              <a:gs pos="0">
                <a:schemeClr val="bg1">
                  <a:alpha val="0"/>
                </a:schemeClr>
              </a:gs>
            </a:gsLst>
            <a:lin ang="16800000" scaled="0"/>
          </a:gradFill>
          <a:ln w="19050">
            <a:gradFill>
              <a:gsLst>
                <a:gs pos="10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80" y="939147"/>
            <a:ext cx="4992620" cy="50206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80" y="939146"/>
            <a:ext cx="4992620" cy="502066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909455" y="3066473"/>
            <a:ext cx="1662545" cy="1431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561" y="3898688"/>
            <a:ext cx="5859730" cy="222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722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QQ69613753    _2"/>
          <p:cNvSpPr txBox="1"/>
          <p:nvPr/>
        </p:nvSpPr>
        <p:spPr>
          <a:xfrm>
            <a:off x="6342192" y="2315397"/>
            <a:ext cx="48490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右键双击：由</a:t>
            </a:r>
            <a:r>
              <a:rPr lang="en-US" altLang="zh-CN" sz="2000" dirty="0" err="1">
                <a:solidFill>
                  <a:schemeClr val="bg1">
                    <a:alpha val="75000"/>
                  </a:schemeClr>
                </a:solidFill>
              </a:rPr>
              <a:t>mouseListener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实现的方法判断空白块类型后进行插旗和标记问号的操作，并对相关块调用</a:t>
            </a:r>
            <a:r>
              <a:rPr lang="en-US" altLang="zh-CN" sz="2000" dirty="0" err="1">
                <a:solidFill>
                  <a:schemeClr val="bg1">
                    <a:alpha val="75000"/>
                  </a:schemeClr>
                </a:solidFill>
              </a:rPr>
              <a:t>collAttr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的重载方法修改标记值</a:t>
            </a:r>
            <a:endParaRPr lang="en-US" altLang="zh-CN" sz="200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5" name="原创设计师QQ69613753    _3"/>
          <p:cNvSpPr txBox="1"/>
          <p:nvPr/>
        </p:nvSpPr>
        <p:spPr>
          <a:xfrm>
            <a:off x="6307509" y="1570333"/>
            <a:ext cx="5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gradFill>
                  <a:gsLst>
                    <a:gs pos="75000">
                      <a:srgbClr val="FEFEFF"/>
                    </a:gs>
                    <a:gs pos="25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rPr>
              <a:t>第五步处理点击操作（续）</a:t>
            </a:r>
            <a:endParaRPr lang="en-US" altLang="zh-CN" sz="3200" dirty="0">
              <a:gradFill>
                <a:gsLst>
                  <a:gs pos="75000">
                    <a:srgbClr val="FEFEFF"/>
                  </a:gs>
                  <a:gs pos="25000">
                    <a:srgbClr val="FDFEFF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lin ang="0" scaled="0"/>
              </a:gradFill>
            </a:endParaRPr>
          </a:p>
        </p:txBody>
      </p:sp>
      <p:cxnSp>
        <p:nvCxnSpPr>
          <p:cNvPr id="6" name="原创设计师QQ69613753    _4"/>
          <p:cNvCxnSpPr/>
          <p:nvPr/>
        </p:nvCxnSpPr>
        <p:spPr>
          <a:xfrm flipH="1">
            <a:off x="6448872" y="2183370"/>
            <a:ext cx="3894996" cy="0"/>
          </a:xfrm>
          <a:prstGeom prst="line">
            <a:avLst/>
          </a:prstGeom>
          <a:gradFill>
            <a:gsLst>
              <a:gs pos="100000">
                <a:schemeClr val="bg1">
                  <a:alpha val="13000"/>
                </a:schemeClr>
              </a:gs>
              <a:gs pos="0">
                <a:schemeClr val="bg1">
                  <a:alpha val="0"/>
                </a:schemeClr>
              </a:gs>
            </a:gsLst>
            <a:lin ang="16800000" scaled="0"/>
          </a:gradFill>
          <a:ln w="19050">
            <a:gradFill>
              <a:gsLst>
                <a:gs pos="10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721" y="3638836"/>
            <a:ext cx="4911409" cy="27897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33" y="1124236"/>
            <a:ext cx="501774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21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QQ69613753    _2"/>
          <p:cNvSpPr txBox="1"/>
          <p:nvPr/>
        </p:nvSpPr>
        <p:spPr>
          <a:xfrm>
            <a:off x="6284643" y="1732301"/>
            <a:ext cx="48490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当正确插旗后地雷计数器</a:t>
            </a:r>
            <a:r>
              <a:rPr lang="en-US" altLang="zh-CN" sz="2000" dirty="0">
                <a:solidFill>
                  <a:schemeClr val="bg1">
                    <a:alpha val="75000"/>
                  </a:schemeClr>
                </a:solidFill>
              </a:rPr>
              <a:t>+1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，错误插旗后地雷计数器</a:t>
            </a:r>
            <a:r>
              <a:rPr lang="en-US" altLang="zh-CN" sz="2000" dirty="0">
                <a:solidFill>
                  <a:schemeClr val="bg1">
                    <a:alpha val="75000"/>
                  </a:schemeClr>
                </a:solidFill>
              </a:rPr>
              <a:t>-1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，点开空白块空白块计数器</a:t>
            </a:r>
            <a:r>
              <a:rPr lang="en-US" altLang="zh-CN" sz="2000" dirty="0">
                <a:solidFill>
                  <a:schemeClr val="bg1">
                    <a:alpha val="75000"/>
                  </a:schemeClr>
                </a:solidFill>
              </a:rPr>
              <a:t>+1,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当地雷计数器</a:t>
            </a:r>
            <a:r>
              <a:rPr lang="en-US" altLang="zh-CN" sz="2000" dirty="0">
                <a:solidFill>
                  <a:schemeClr val="bg1">
                    <a:alpha val="75000"/>
                  </a:schemeClr>
                </a:solidFill>
              </a:rPr>
              <a:t>==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地雷数</a:t>
            </a:r>
            <a:endParaRPr lang="en-US" altLang="zh-CN" sz="2000" dirty="0">
              <a:solidFill>
                <a:schemeClr val="bg1">
                  <a:alpha val="75000"/>
                </a:schemeClr>
              </a:solidFill>
            </a:endParaRPr>
          </a:p>
          <a:p>
            <a:pPr algn="just"/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或</a:t>
            </a:r>
            <a:endParaRPr lang="en-US" altLang="zh-CN" sz="2000" dirty="0">
              <a:solidFill>
                <a:schemeClr val="bg1">
                  <a:alpha val="75000"/>
                </a:schemeClr>
              </a:solidFill>
            </a:endParaRPr>
          </a:p>
          <a:p>
            <a:pPr algn="just"/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总块数</a:t>
            </a:r>
            <a:r>
              <a:rPr lang="en-US" altLang="zh-CN" sz="2000" dirty="0">
                <a:solidFill>
                  <a:schemeClr val="bg1">
                    <a:alpha val="75000"/>
                  </a:schemeClr>
                </a:solidFill>
              </a:rPr>
              <a:t>-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空白块计数器</a:t>
            </a:r>
            <a:r>
              <a:rPr lang="en-US" altLang="zh-CN" sz="2000" dirty="0">
                <a:solidFill>
                  <a:schemeClr val="bg1">
                    <a:alpha val="75000"/>
                  </a:schemeClr>
                </a:solidFill>
              </a:rPr>
              <a:t>==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总雷数</a:t>
            </a:r>
            <a:endParaRPr lang="en-US" altLang="zh-CN" sz="2000" dirty="0">
              <a:solidFill>
                <a:schemeClr val="bg1">
                  <a:alpha val="75000"/>
                </a:schemeClr>
              </a:solidFill>
            </a:endParaRPr>
          </a:p>
          <a:p>
            <a:pPr algn="just"/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调用</a:t>
            </a:r>
            <a:r>
              <a:rPr lang="en-US" altLang="zh-CN" sz="2000" dirty="0" err="1">
                <a:solidFill>
                  <a:schemeClr val="bg1">
                    <a:alpha val="75000"/>
                  </a:schemeClr>
                </a:solidFill>
              </a:rPr>
              <a:t>victoryMsg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方法，弹出胜利消息并计算耗时</a:t>
            </a:r>
            <a:endParaRPr lang="en-US" altLang="zh-CN" sz="200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5" name="原创设计师QQ69613753    _3"/>
          <p:cNvSpPr txBox="1"/>
          <p:nvPr/>
        </p:nvSpPr>
        <p:spPr>
          <a:xfrm>
            <a:off x="6249960" y="987237"/>
            <a:ext cx="5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gradFill>
                  <a:gsLst>
                    <a:gs pos="75000">
                      <a:srgbClr val="FEFEFF"/>
                    </a:gs>
                    <a:gs pos="25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rPr>
              <a:t>第六步判断获胜条件</a:t>
            </a:r>
            <a:endParaRPr lang="en-US" altLang="zh-CN" sz="3200" dirty="0">
              <a:gradFill>
                <a:gsLst>
                  <a:gs pos="75000">
                    <a:srgbClr val="FEFEFF"/>
                  </a:gs>
                  <a:gs pos="25000">
                    <a:srgbClr val="FDFEFF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lin ang="0" scaled="0"/>
              </a:gradFill>
            </a:endParaRPr>
          </a:p>
        </p:txBody>
      </p:sp>
      <p:cxnSp>
        <p:nvCxnSpPr>
          <p:cNvPr id="6" name="原创设计师QQ69613753    _4"/>
          <p:cNvCxnSpPr/>
          <p:nvPr/>
        </p:nvCxnSpPr>
        <p:spPr>
          <a:xfrm flipH="1">
            <a:off x="6391323" y="1600274"/>
            <a:ext cx="3894996" cy="0"/>
          </a:xfrm>
          <a:prstGeom prst="line">
            <a:avLst/>
          </a:prstGeom>
          <a:gradFill>
            <a:gsLst>
              <a:gs pos="100000">
                <a:schemeClr val="bg1">
                  <a:alpha val="13000"/>
                </a:schemeClr>
              </a:gs>
              <a:gs pos="0">
                <a:schemeClr val="bg1">
                  <a:alpha val="0"/>
                </a:schemeClr>
              </a:gs>
            </a:gsLst>
            <a:lin ang="16800000" scaled="0"/>
          </a:gradFill>
          <a:ln w="19050">
            <a:gradFill>
              <a:gsLst>
                <a:gs pos="10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960" y="3979070"/>
            <a:ext cx="5033562" cy="270750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5175" y="2564689"/>
            <a:ext cx="27717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1680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614041"/>
          </a:xfrm>
          <a:effectLst/>
        </p:spPr>
        <p:txBody>
          <a:bodyPr>
            <a:normAutofit/>
          </a:bodyPr>
          <a:lstStyle/>
          <a:p>
            <a:r>
              <a:rPr lang="en-US" altLang="zh-CN" sz="9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java.io.</a:t>
            </a:r>
            <a:r>
              <a:rPr lang="en-US" altLang="zh-CN" sz="13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EOF</a:t>
            </a:r>
            <a:endParaRPr lang="zh-CN" altLang="en-US" sz="138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" name="日期占位符 4"/>
          <p:cNvSpPr txBox="1">
            <a:spLocks/>
          </p:cNvSpPr>
          <p:nvPr/>
        </p:nvSpPr>
        <p:spPr>
          <a:xfrm>
            <a:off x="7240045" y="5720930"/>
            <a:ext cx="5675012" cy="7174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" name="原创设计师QQ69613753    _1"/>
          <p:cNvGrpSpPr/>
          <p:nvPr/>
        </p:nvGrpSpPr>
        <p:grpSpPr>
          <a:xfrm>
            <a:off x="311903" y="3462812"/>
            <a:ext cx="11568194" cy="11599907"/>
            <a:chOff x="2706312" y="1374448"/>
            <a:chExt cx="1449785" cy="1453759"/>
          </a:xfrm>
          <a:noFill/>
        </p:grpSpPr>
        <p:sp>
          <p:nvSpPr>
            <p:cNvPr id="7" name="Freeform 1405"/>
            <p:cNvSpPr>
              <a:spLocks/>
            </p:cNvSpPr>
            <p:nvPr/>
          </p:nvSpPr>
          <p:spPr bwMode="auto">
            <a:xfrm>
              <a:off x="3228401" y="2280068"/>
              <a:ext cx="800361" cy="520335"/>
            </a:xfrm>
            <a:custGeom>
              <a:avLst/>
              <a:gdLst>
                <a:gd name="T0" fmla="*/ 403 w 403"/>
                <a:gd name="T1" fmla="*/ 0 h 262"/>
                <a:gd name="T2" fmla="*/ 400 w 403"/>
                <a:gd name="T3" fmla="*/ 57 h 262"/>
                <a:gd name="T4" fmla="*/ 384 w 403"/>
                <a:gd name="T5" fmla="*/ 112 h 262"/>
                <a:gd name="T6" fmla="*/ 357 w 403"/>
                <a:gd name="T7" fmla="*/ 162 h 262"/>
                <a:gd name="T8" fmla="*/ 317 w 403"/>
                <a:gd name="T9" fmla="*/ 205 h 262"/>
                <a:gd name="T10" fmla="*/ 269 w 403"/>
                <a:gd name="T11" fmla="*/ 236 h 262"/>
                <a:gd name="T12" fmla="*/ 217 w 403"/>
                <a:gd name="T13" fmla="*/ 255 h 262"/>
                <a:gd name="T14" fmla="*/ 159 w 403"/>
                <a:gd name="T15" fmla="*/ 262 h 262"/>
                <a:gd name="T16" fmla="*/ 102 w 403"/>
                <a:gd name="T17" fmla="*/ 255 h 262"/>
                <a:gd name="T18" fmla="*/ 47 w 403"/>
                <a:gd name="T19" fmla="*/ 236 h 262"/>
                <a:gd name="T20" fmla="*/ 0 w 403"/>
                <a:gd name="T21" fmla="*/ 20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262">
                  <a:moveTo>
                    <a:pt x="403" y="0"/>
                  </a:moveTo>
                  <a:lnTo>
                    <a:pt x="400" y="57"/>
                  </a:lnTo>
                  <a:lnTo>
                    <a:pt x="384" y="112"/>
                  </a:lnTo>
                  <a:lnTo>
                    <a:pt x="357" y="162"/>
                  </a:lnTo>
                  <a:lnTo>
                    <a:pt x="317" y="205"/>
                  </a:lnTo>
                  <a:lnTo>
                    <a:pt x="269" y="236"/>
                  </a:lnTo>
                  <a:lnTo>
                    <a:pt x="217" y="255"/>
                  </a:lnTo>
                  <a:lnTo>
                    <a:pt x="159" y="262"/>
                  </a:lnTo>
                  <a:lnTo>
                    <a:pt x="102" y="255"/>
                  </a:lnTo>
                  <a:lnTo>
                    <a:pt x="47" y="236"/>
                  </a:lnTo>
                  <a:lnTo>
                    <a:pt x="0" y="20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406"/>
            <p:cNvSpPr>
              <a:spLocks/>
            </p:cNvSpPr>
            <p:nvPr/>
          </p:nvSpPr>
          <p:spPr bwMode="auto">
            <a:xfrm>
              <a:off x="3057605" y="1795482"/>
              <a:ext cx="448838" cy="885759"/>
            </a:xfrm>
            <a:custGeom>
              <a:avLst/>
              <a:gdLst>
                <a:gd name="T0" fmla="*/ 226 w 226"/>
                <a:gd name="T1" fmla="*/ 0 h 446"/>
                <a:gd name="T2" fmla="*/ 167 w 226"/>
                <a:gd name="T3" fmla="*/ 15 h 446"/>
                <a:gd name="T4" fmla="*/ 114 w 226"/>
                <a:gd name="T5" fmla="*/ 41 h 446"/>
                <a:gd name="T6" fmla="*/ 69 w 226"/>
                <a:gd name="T7" fmla="*/ 79 h 446"/>
                <a:gd name="T8" fmla="*/ 36 w 226"/>
                <a:gd name="T9" fmla="*/ 127 h 446"/>
                <a:gd name="T10" fmla="*/ 12 w 226"/>
                <a:gd name="T11" fmla="*/ 184 h 446"/>
                <a:gd name="T12" fmla="*/ 0 w 226"/>
                <a:gd name="T13" fmla="*/ 239 h 446"/>
                <a:gd name="T14" fmla="*/ 2 w 226"/>
                <a:gd name="T15" fmla="*/ 299 h 446"/>
                <a:gd name="T16" fmla="*/ 19 w 226"/>
                <a:gd name="T17" fmla="*/ 353 h 446"/>
                <a:gd name="T18" fmla="*/ 47 w 226"/>
                <a:gd name="T19" fmla="*/ 403 h 446"/>
                <a:gd name="T20" fmla="*/ 86 w 22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446">
                  <a:moveTo>
                    <a:pt x="226" y="0"/>
                  </a:move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6" y="127"/>
                  </a:lnTo>
                  <a:lnTo>
                    <a:pt x="12" y="184"/>
                  </a:lnTo>
                  <a:lnTo>
                    <a:pt x="0" y="239"/>
                  </a:lnTo>
                  <a:lnTo>
                    <a:pt x="2" y="299"/>
                  </a:lnTo>
                  <a:lnTo>
                    <a:pt x="19" y="353"/>
                  </a:lnTo>
                  <a:lnTo>
                    <a:pt x="47" y="403"/>
                  </a:lnTo>
                  <a:lnTo>
                    <a:pt x="86" y="4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407"/>
            <p:cNvSpPr>
              <a:spLocks/>
            </p:cNvSpPr>
            <p:nvPr/>
          </p:nvSpPr>
          <p:spPr bwMode="auto">
            <a:xfrm>
              <a:off x="3506442" y="1795482"/>
              <a:ext cx="564026" cy="778516"/>
            </a:xfrm>
            <a:custGeom>
              <a:avLst/>
              <a:gdLst>
                <a:gd name="T0" fmla="*/ 236 w 284"/>
                <a:gd name="T1" fmla="*/ 392 h 392"/>
                <a:gd name="T2" fmla="*/ 265 w 284"/>
                <a:gd name="T3" fmla="*/ 344 h 392"/>
                <a:gd name="T4" fmla="*/ 282 w 284"/>
                <a:gd name="T5" fmla="*/ 287 h 392"/>
                <a:gd name="T6" fmla="*/ 284 w 284"/>
                <a:gd name="T7" fmla="*/ 229 h 392"/>
                <a:gd name="T8" fmla="*/ 275 w 284"/>
                <a:gd name="T9" fmla="*/ 175 h 392"/>
                <a:gd name="T10" fmla="*/ 248 w 284"/>
                <a:gd name="T11" fmla="*/ 120 h 392"/>
                <a:gd name="T12" fmla="*/ 215 w 284"/>
                <a:gd name="T13" fmla="*/ 74 h 392"/>
                <a:gd name="T14" fmla="*/ 170 w 284"/>
                <a:gd name="T15" fmla="*/ 39 h 392"/>
                <a:gd name="T16" fmla="*/ 115 w 284"/>
                <a:gd name="T17" fmla="*/ 12 h 392"/>
                <a:gd name="T18" fmla="*/ 58 w 284"/>
                <a:gd name="T19" fmla="*/ 0 h 392"/>
                <a:gd name="T20" fmla="*/ 0 w 284"/>
                <a:gd name="T21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2">
                  <a:moveTo>
                    <a:pt x="236" y="392"/>
                  </a:moveTo>
                  <a:lnTo>
                    <a:pt x="265" y="344"/>
                  </a:lnTo>
                  <a:lnTo>
                    <a:pt x="282" y="287"/>
                  </a:lnTo>
                  <a:lnTo>
                    <a:pt x="284" y="229"/>
                  </a:lnTo>
                  <a:lnTo>
                    <a:pt x="275" y="175"/>
                  </a:lnTo>
                  <a:lnTo>
                    <a:pt x="248" y="120"/>
                  </a:lnTo>
                  <a:lnTo>
                    <a:pt x="215" y="74"/>
                  </a:lnTo>
                  <a:lnTo>
                    <a:pt x="170" y="39"/>
                  </a:lnTo>
                  <a:lnTo>
                    <a:pt x="115" y="12"/>
                  </a:lnTo>
                  <a:lnTo>
                    <a:pt x="58" y="0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408"/>
            <p:cNvSpPr>
              <a:spLocks/>
            </p:cNvSpPr>
            <p:nvPr/>
          </p:nvSpPr>
          <p:spPr bwMode="auto">
            <a:xfrm>
              <a:off x="3105269" y="2349578"/>
              <a:ext cx="869871" cy="423020"/>
            </a:xfrm>
            <a:custGeom>
              <a:avLst/>
              <a:gdLst>
                <a:gd name="T0" fmla="*/ 438 w 438"/>
                <a:gd name="T1" fmla="*/ 113 h 213"/>
                <a:gd name="T2" fmla="*/ 400 w 438"/>
                <a:gd name="T3" fmla="*/ 155 h 213"/>
                <a:gd name="T4" fmla="*/ 353 w 438"/>
                <a:gd name="T5" fmla="*/ 187 h 213"/>
                <a:gd name="T6" fmla="*/ 298 w 438"/>
                <a:gd name="T7" fmla="*/ 206 h 213"/>
                <a:gd name="T8" fmla="*/ 241 w 438"/>
                <a:gd name="T9" fmla="*/ 213 h 213"/>
                <a:gd name="T10" fmla="*/ 186 w 438"/>
                <a:gd name="T11" fmla="*/ 206 h 213"/>
                <a:gd name="T12" fmla="*/ 131 w 438"/>
                <a:gd name="T13" fmla="*/ 184 h 213"/>
                <a:gd name="T14" fmla="*/ 83 w 438"/>
                <a:gd name="T15" fmla="*/ 151 h 213"/>
                <a:gd name="T16" fmla="*/ 43 w 438"/>
                <a:gd name="T17" fmla="*/ 108 h 213"/>
                <a:gd name="T18" fmla="*/ 16 w 438"/>
                <a:gd name="T19" fmla="*/ 58 h 213"/>
                <a:gd name="T20" fmla="*/ 0 w 438"/>
                <a:gd name="T2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213">
                  <a:moveTo>
                    <a:pt x="438" y="113"/>
                  </a:moveTo>
                  <a:lnTo>
                    <a:pt x="400" y="155"/>
                  </a:lnTo>
                  <a:lnTo>
                    <a:pt x="353" y="187"/>
                  </a:lnTo>
                  <a:lnTo>
                    <a:pt x="298" y="206"/>
                  </a:lnTo>
                  <a:lnTo>
                    <a:pt x="241" y="213"/>
                  </a:lnTo>
                  <a:lnTo>
                    <a:pt x="186" y="206"/>
                  </a:lnTo>
                  <a:lnTo>
                    <a:pt x="131" y="184"/>
                  </a:lnTo>
                  <a:lnTo>
                    <a:pt x="83" y="151"/>
                  </a:lnTo>
                  <a:lnTo>
                    <a:pt x="43" y="108"/>
                  </a:lnTo>
                  <a:lnTo>
                    <a:pt x="16" y="58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409"/>
            <p:cNvSpPr>
              <a:spLocks/>
            </p:cNvSpPr>
            <p:nvPr/>
          </p:nvSpPr>
          <p:spPr bwMode="auto">
            <a:xfrm>
              <a:off x="3728875" y="1839174"/>
              <a:ext cx="379327" cy="881788"/>
            </a:xfrm>
            <a:custGeom>
              <a:avLst/>
              <a:gdLst>
                <a:gd name="T0" fmla="*/ 77 w 191"/>
                <a:gd name="T1" fmla="*/ 0 h 444"/>
                <a:gd name="T2" fmla="*/ 122 w 191"/>
                <a:gd name="T3" fmla="*/ 36 h 444"/>
                <a:gd name="T4" fmla="*/ 158 w 191"/>
                <a:gd name="T5" fmla="*/ 81 h 444"/>
                <a:gd name="T6" fmla="*/ 182 w 191"/>
                <a:gd name="T7" fmla="*/ 133 h 444"/>
                <a:gd name="T8" fmla="*/ 191 w 191"/>
                <a:gd name="T9" fmla="*/ 191 h 444"/>
                <a:gd name="T10" fmla="*/ 189 w 191"/>
                <a:gd name="T11" fmla="*/ 248 h 444"/>
                <a:gd name="T12" fmla="*/ 172 w 191"/>
                <a:gd name="T13" fmla="*/ 303 h 444"/>
                <a:gd name="T14" fmla="*/ 144 w 191"/>
                <a:gd name="T15" fmla="*/ 353 h 444"/>
                <a:gd name="T16" fmla="*/ 103 w 191"/>
                <a:gd name="T17" fmla="*/ 393 h 444"/>
                <a:gd name="T18" fmla="*/ 55 w 191"/>
                <a:gd name="T19" fmla="*/ 424 h 444"/>
                <a:gd name="T20" fmla="*/ 0 w 191"/>
                <a:gd name="T21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444">
                  <a:moveTo>
                    <a:pt x="77" y="0"/>
                  </a:moveTo>
                  <a:lnTo>
                    <a:pt x="122" y="36"/>
                  </a:lnTo>
                  <a:lnTo>
                    <a:pt x="158" y="81"/>
                  </a:lnTo>
                  <a:lnTo>
                    <a:pt x="182" y="133"/>
                  </a:lnTo>
                  <a:lnTo>
                    <a:pt x="191" y="191"/>
                  </a:lnTo>
                  <a:lnTo>
                    <a:pt x="189" y="248"/>
                  </a:lnTo>
                  <a:lnTo>
                    <a:pt x="172" y="303"/>
                  </a:lnTo>
                  <a:lnTo>
                    <a:pt x="144" y="353"/>
                  </a:lnTo>
                  <a:lnTo>
                    <a:pt x="103" y="393"/>
                  </a:lnTo>
                  <a:lnTo>
                    <a:pt x="55" y="424"/>
                  </a:lnTo>
                  <a:lnTo>
                    <a:pt x="0" y="44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10"/>
            <p:cNvSpPr>
              <a:spLocks/>
            </p:cNvSpPr>
            <p:nvPr/>
          </p:nvSpPr>
          <p:spPr bwMode="auto">
            <a:xfrm>
              <a:off x="3009941" y="1980180"/>
              <a:ext cx="488558" cy="840081"/>
            </a:xfrm>
            <a:custGeom>
              <a:avLst/>
              <a:gdLst>
                <a:gd name="T0" fmla="*/ 69 w 246"/>
                <a:gd name="T1" fmla="*/ 0 h 423"/>
                <a:gd name="T2" fmla="*/ 33 w 246"/>
                <a:gd name="T3" fmla="*/ 46 h 423"/>
                <a:gd name="T4" fmla="*/ 9 w 246"/>
                <a:gd name="T5" fmla="*/ 101 h 423"/>
                <a:gd name="T6" fmla="*/ 0 w 246"/>
                <a:gd name="T7" fmla="*/ 158 h 423"/>
                <a:gd name="T8" fmla="*/ 2 w 246"/>
                <a:gd name="T9" fmla="*/ 217 h 423"/>
                <a:gd name="T10" fmla="*/ 19 w 246"/>
                <a:gd name="T11" fmla="*/ 272 h 423"/>
                <a:gd name="T12" fmla="*/ 48 w 246"/>
                <a:gd name="T13" fmla="*/ 322 h 423"/>
                <a:gd name="T14" fmla="*/ 88 w 246"/>
                <a:gd name="T15" fmla="*/ 365 h 423"/>
                <a:gd name="T16" fmla="*/ 136 w 246"/>
                <a:gd name="T17" fmla="*/ 396 h 423"/>
                <a:gd name="T18" fmla="*/ 188 w 246"/>
                <a:gd name="T19" fmla="*/ 415 h 423"/>
                <a:gd name="T20" fmla="*/ 246 w 246"/>
                <a:gd name="T21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" h="423">
                  <a:moveTo>
                    <a:pt x="69" y="0"/>
                  </a:moveTo>
                  <a:lnTo>
                    <a:pt x="33" y="46"/>
                  </a:lnTo>
                  <a:lnTo>
                    <a:pt x="9" y="101"/>
                  </a:lnTo>
                  <a:lnTo>
                    <a:pt x="0" y="158"/>
                  </a:lnTo>
                  <a:lnTo>
                    <a:pt x="2" y="217"/>
                  </a:lnTo>
                  <a:lnTo>
                    <a:pt x="19" y="272"/>
                  </a:lnTo>
                  <a:lnTo>
                    <a:pt x="48" y="322"/>
                  </a:lnTo>
                  <a:lnTo>
                    <a:pt x="88" y="365"/>
                  </a:lnTo>
                  <a:lnTo>
                    <a:pt x="136" y="396"/>
                  </a:lnTo>
                  <a:lnTo>
                    <a:pt x="188" y="415"/>
                  </a:lnTo>
                  <a:lnTo>
                    <a:pt x="246" y="423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411"/>
            <p:cNvSpPr>
              <a:spLocks/>
            </p:cNvSpPr>
            <p:nvPr/>
          </p:nvSpPr>
          <p:spPr bwMode="auto">
            <a:xfrm>
              <a:off x="3133073" y="1966279"/>
              <a:ext cx="595802" cy="762627"/>
            </a:xfrm>
            <a:custGeom>
              <a:avLst/>
              <a:gdLst>
                <a:gd name="T0" fmla="*/ 33 w 300"/>
                <a:gd name="T1" fmla="*/ 0 h 384"/>
                <a:gd name="T2" fmla="*/ 9 w 300"/>
                <a:gd name="T3" fmla="*/ 55 h 384"/>
                <a:gd name="T4" fmla="*/ 0 w 300"/>
                <a:gd name="T5" fmla="*/ 112 h 384"/>
                <a:gd name="T6" fmla="*/ 2 w 300"/>
                <a:gd name="T7" fmla="*/ 172 h 384"/>
                <a:gd name="T8" fmla="*/ 17 w 300"/>
                <a:gd name="T9" fmla="*/ 229 h 384"/>
                <a:gd name="T10" fmla="*/ 45 w 300"/>
                <a:gd name="T11" fmla="*/ 279 h 384"/>
                <a:gd name="T12" fmla="*/ 86 w 300"/>
                <a:gd name="T13" fmla="*/ 322 h 384"/>
                <a:gd name="T14" fmla="*/ 133 w 300"/>
                <a:gd name="T15" fmla="*/ 356 h 384"/>
                <a:gd name="T16" fmla="*/ 186 w 300"/>
                <a:gd name="T17" fmla="*/ 377 h 384"/>
                <a:gd name="T18" fmla="*/ 243 w 300"/>
                <a:gd name="T19" fmla="*/ 384 h 384"/>
                <a:gd name="T20" fmla="*/ 300 w 300"/>
                <a:gd name="T21" fmla="*/ 38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" h="384">
                  <a:moveTo>
                    <a:pt x="33" y="0"/>
                  </a:moveTo>
                  <a:lnTo>
                    <a:pt x="9" y="55"/>
                  </a:lnTo>
                  <a:lnTo>
                    <a:pt x="0" y="112"/>
                  </a:lnTo>
                  <a:lnTo>
                    <a:pt x="2" y="172"/>
                  </a:lnTo>
                  <a:lnTo>
                    <a:pt x="17" y="229"/>
                  </a:lnTo>
                  <a:lnTo>
                    <a:pt x="45" y="279"/>
                  </a:lnTo>
                  <a:lnTo>
                    <a:pt x="86" y="322"/>
                  </a:lnTo>
                  <a:lnTo>
                    <a:pt x="133" y="356"/>
                  </a:lnTo>
                  <a:lnTo>
                    <a:pt x="186" y="377"/>
                  </a:lnTo>
                  <a:lnTo>
                    <a:pt x="243" y="384"/>
                  </a:lnTo>
                  <a:lnTo>
                    <a:pt x="300" y="38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12"/>
            <p:cNvSpPr>
              <a:spLocks/>
            </p:cNvSpPr>
            <p:nvPr/>
          </p:nvSpPr>
          <p:spPr bwMode="auto">
            <a:xfrm>
              <a:off x="3150947" y="1668377"/>
              <a:ext cx="1000947" cy="1018822"/>
            </a:xfrm>
            <a:custGeom>
              <a:avLst/>
              <a:gdLst>
                <a:gd name="T0" fmla="*/ 482 w 504"/>
                <a:gd name="T1" fmla="*/ 343 h 513"/>
                <a:gd name="T2" fmla="*/ 501 w 504"/>
                <a:gd name="T3" fmla="*/ 289 h 513"/>
                <a:gd name="T4" fmla="*/ 504 w 504"/>
                <a:gd name="T5" fmla="*/ 231 h 513"/>
                <a:gd name="T6" fmla="*/ 497 w 504"/>
                <a:gd name="T7" fmla="*/ 176 h 513"/>
                <a:gd name="T8" fmla="*/ 473 w 504"/>
                <a:gd name="T9" fmla="*/ 124 h 513"/>
                <a:gd name="T10" fmla="*/ 439 w 504"/>
                <a:gd name="T11" fmla="*/ 76 h 513"/>
                <a:gd name="T12" fmla="*/ 394 w 504"/>
                <a:gd name="T13" fmla="*/ 41 h 513"/>
                <a:gd name="T14" fmla="*/ 342 w 504"/>
                <a:gd name="T15" fmla="*/ 14 h 513"/>
                <a:gd name="T16" fmla="*/ 287 w 504"/>
                <a:gd name="T17" fmla="*/ 0 h 513"/>
                <a:gd name="T18" fmla="*/ 227 w 504"/>
                <a:gd name="T19" fmla="*/ 0 h 513"/>
                <a:gd name="T20" fmla="*/ 170 w 504"/>
                <a:gd name="T21" fmla="*/ 14 h 513"/>
                <a:gd name="T22" fmla="*/ 117 w 504"/>
                <a:gd name="T23" fmla="*/ 41 h 513"/>
                <a:gd name="T24" fmla="*/ 72 w 504"/>
                <a:gd name="T25" fmla="*/ 79 h 513"/>
                <a:gd name="T26" fmla="*/ 36 w 504"/>
                <a:gd name="T27" fmla="*/ 124 h 513"/>
                <a:gd name="T28" fmla="*/ 12 w 504"/>
                <a:gd name="T29" fmla="*/ 179 h 513"/>
                <a:gd name="T30" fmla="*/ 0 w 504"/>
                <a:gd name="T31" fmla="*/ 236 h 513"/>
                <a:gd name="T32" fmla="*/ 3 w 504"/>
                <a:gd name="T33" fmla="*/ 296 h 513"/>
                <a:gd name="T34" fmla="*/ 20 w 504"/>
                <a:gd name="T35" fmla="*/ 353 h 513"/>
                <a:gd name="T36" fmla="*/ 48 w 504"/>
                <a:gd name="T37" fmla="*/ 405 h 513"/>
                <a:gd name="T38" fmla="*/ 86 w 504"/>
                <a:gd name="T39" fmla="*/ 448 h 513"/>
                <a:gd name="T40" fmla="*/ 134 w 504"/>
                <a:gd name="T41" fmla="*/ 482 h 513"/>
                <a:gd name="T42" fmla="*/ 189 w 504"/>
                <a:gd name="T43" fmla="*/ 503 h 513"/>
                <a:gd name="T44" fmla="*/ 246 w 504"/>
                <a:gd name="T45" fmla="*/ 513 h 513"/>
                <a:gd name="T46" fmla="*/ 303 w 504"/>
                <a:gd name="T47" fmla="*/ 508 h 513"/>
                <a:gd name="T48" fmla="*/ 358 w 504"/>
                <a:gd name="T49" fmla="*/ 489 h 513"/>
                <a:gd name="T50" fmla="*/ 406 w 504"/>
                <a:gd name="T51" fmla="*/ 458 h 513"/>
                <a:gd name="T52" fmla="*/ 447 w 504"/>
                <a:gd name="T53" fmla="*/ 417 h 513"/>
                <a:gd name="T54" fmla="*/ 475 w 504"/>
                <a:gd name="T55" fmla="*/ 367 h 513"/>
                <a:gd name="T56" fmla="*/ 492 w 504"/>
                <a:gd name="T57" fmla="*/ 312 h 513"/>
                <a:gd name="T58" fmla="*/ 497 w 504"/>
                <a:gd name="T59" fmla="*/ 255 h 513"/>
                <a:gd name="T60" fmla="*/ 487 w 504"/>
                <a:gd name="T61" fmla="*/ 20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4" h="513">
                  <a:moveTo>
                    <a:pt x="482" y="343"/>
                  </a:moveTo>
                  <a:lnTo>
                    <a:pt x="501" y="289"/>
                  </a:lnTo>
                  <a:lnTo>
                    <a:pt x="504" y="231"/>
                  </a:lnTo>
                  <a:lnTo>
                    <a:pt x="497" y="176"/>
                  </a:lnTo>
                  <a:lnTo>
                    <a:pt x="473" y="124"/>
                  </a:lnTo>
                  <a:lnTo>
                    <a:pt x="439" y="76"/>
                  </a:lnTo>
                  <a:lnTo>
                    <a:pt x="394" y="41"/>
                  </a:lnTo>
                  <a:lnTo>
                    <a:pt x="342" y="14"/>
                  </a:lnTo>
                  <a:lnTo>
                    <a:pt x="287" y="0"/>
                  </a:lnTo>
                  <a:lnTo>
                    <a:pt x="227" y="0"/>
                  </a:lnTo>
                  <a:lnTo>
                    <a:pt x="170" y="14"/>
                  </a:lnTo>
                  <a:lnTo>
                    <a:pt x="117" y="41"/>
                  </a:lnTo>
                  <a:lnTo>
                    <a:pt x="72" y="79"/>
                  </a:lnTo>
                  <a:lnTo>
                    <a:pt x="36" y="124"/>
                  </a:lnTo>
                  <a:lnTo>
                    <a:pt x="12" y="179"/>
                  </a:lnTo>
                  <a:lnTo>
                    <a:pt x="0" y="236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48" y="405"/>
                  </a:lnTo>
                  <a:lnTo>
                    <a:pt x="86" y="448"/>
                  </a:lnTo>
                  <a:lnTo>
                    <a:pt x="134" y="482"/>
                  </a:lnTo>
                  <a:lnTo>
                    <a:pt x="189" y="503"/>
                  </a:lnTo>
                  <a:lnTo>
                    <a:pt x="246" y="513"/>
                  </a:lnTo>
                  <a:lnTo>
                    <a:pt x="303" y="508"/>
                  </a:lnTo>
                  <a:lnTo>
                    <a:pt x="358" y="489"/>
                  </a:lnTo>
                  <a:lnTo>
                    <a:pt x="406" y="458"/>
                  </a:lnTo>
                  <a:lnTo>
                    <a:pt x="447" y="417"/>
                  </a:lnTo>
                  <a:lnTo>
                    <a:pt x="475" y="367"/>
                  </a:lnTo>
                  <a:lnTo>
                    <a:pt x="492" y="312"/>
                  </a:lnTo>
                  <a:lnTo>
                    <a:pt x="497" y="255"/>
                  </a:lnTo>
                  <a:lnTo>
                    <a:pt x="487" y="20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413"/>
            <p:cNvSpPr>
              <a:spLocks/>
            </p:cNvSpPr>
            <p:nvPr/>
          </p:nvSpPr>
          <p:spPr bwMode="auto">
            <a:xfrm>
              <a:off x="3198611" y="2311844"/>
              <a:ext cx="909591" cy="323719"/>
            </a:xfrm>
            <a:custGeom>
              <a:avLst/>
              <a:gdLst>
                <a:gd name="T0" fmla="*/ 458 w 458"/>
                <a:gd name="T1" fmla="*/ 19 h 163"/>
                <a:gd name="T2" fmla="*/ 430 w 458"/>
                <a:gd name="T3" fmla="*/ 70 h 163"/>
                <a:gd name="T4" fmla="*/ 389 w 458"/>
                <a:gd name="T5" fmla="*/ 110 h 163"/>
                <a:gd name="T6" fmla="*/ 339 w 458"/>
                <a:gd name="T7" fmla="*/ 139 h 163"/>
                <a:gd name="T8" fmla="*/ 284 w 458"/>
                <a:gd name="T9" fmla="*/ 158 h 163"/>
                <a:gd name="T10" fmla="*/ 227 w 458"/>
                <a:gd name="T11" fmla="*/ 163 h 163"/>
                <a:gd name="T12" fmla="*/ 170 w 458"/>
                <a:gd name="T13" fmla="*/ 153 h 163"/>
                <a:gd name="T14" fmla="*/ 115 w 458"/>
                <a:gd name="T15" fmla="*/ 132 h 163"/>
                <a:gd name="T16" fmla="*/ 67 w 458"/>
                <a:gd name="T17" fmla="*/ 98 h 163"/>
                <a:gd name="T18" fmla="*/ 31 w 458"/>
                <a:gd name="T19" fmla="*/ 55 h 163"/>
                <a:gd name="T20" fmla="*/ 0 w 458"/>
                <a:gd name="T2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63">
                  <a:moveTo>
                    <a:pt x="458" y="19"/>
                  </a:moveTo>
                  <a:lnTo>
                    <a:pt x="430" y="70"/>
                  </a:lnTo>
                  <a:lnTo>
                    <a:pt x="389" y="110"/>
                  </a:lnTo>
                  <a:lnTo>
                    <a:pt x="339" y="139"/>
                  </a:lnTo>
                  <a:lnTo>
                    <a:pt x="284" y="158"/>
                  </a:lnTo>
                  <a:lnTo>
                    <a:pt x="227" y="163"/>
                  </a:lnTo>
                  <a:lnTo>
                    <a:pt x="170" y="153"/>
                  </a:lnTo>
                  <a:lnTo>
                    <a:pt x="115" y="132"/>
                  </a:lnTo>
                  <a:lnTo>
                    <a:pt x="67" y="98"/>
                  </a:lnTo>
                  <a:lnTo>
                    <a:pt x="31" y="55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14"/>
            <p:cNvSpPr>
              <a:spLocks/>
            </p:cNvSpPr>
            <p:nvPr/>
          </p:nvSpPr>
          <p:spPr bwMode="auto">
            <a:xfrm>
              <a:off x="3160877" y="1616741"/>
              <a:ext cx="994990" cy="965200"/>
            </a:xfrm>
            <a:custGeom>
              <a:avLst/>
              <a:gdLst>
                <a:gd name="T0" fmla="*/ 12 w 501"/>
                <a:gd name="T1" fmla="*/ 150 h 486"/>
                <a:gd name="T2" fmla="*/ 0 w 501"/>
                <a:gd name="T3" fmla="*/ 207 h 486"/>
                <a:gd name="T4" fmla="*/ 3 w 501"/>
                <a:gd name="T5" fmla="*/ 267 h 486"/>
                <a:gd name="T6" fmla="*/ 19 w 501"/>
                <a:gd name="T7" fmla="*/ 324 h 486"/>
                <a:gd name="T8" fmla="*/ 46 w 501"/>
                <a:gd name="T9" fmla="*/ 374 h 486"/>
                <a:gd name="T10" fmla="*/ 88 w 501"/>
                <a:gd name="T11" fmla="*/ 422 h 486"/>
                <a:gd name="T12" fmla="*/ 134 w 501"/>
                <a:gd name="T13" fmla="*/ 455 h 486"/>
                <a:gd name="T14" fmla="*/ 186 w 501"/>
                <a:gd name="T15" fmla="*/ 477 h 486"/>
                <a:gd name="T16" fmla="*/ 246 w 501"/>
                <a:gd name="T17" fmla="*/ 486 h 486"/>
                <a:gd name="T18" fmla="*/ 303 w 501"/>
                <a:gd name="T19" fmla="*/ 482 h 486"/>
                <a:gd name="T20" fmla="*/ 358 w 501"/>
                <a:gd name="T21" fmla="*/ 465 h 486"/>
                <a:gd name="T22" fmla="*/ 408 w 501"/>
                <a:gd name="T23" fmla="*/ 434 h 486"/>
                <a:gd name="T24" fmla="*/ 449 w 501"/>
                <a:gd name="T25" fmla="*/ 393 h 486"/>
                <a:gd name="T26" fmla="*/ 480 w 501"/>
                <a:gd name="T27" fmla="*/ 346 h 486"/>
                <a:gd name="T28" fmla="*/ 496 w 501"/>
                <a:gd name="T29" fmla="*/ 291 h 486"/>
                <a:gd name="T30" fmla="*/ 501 w 501"/>
                <a:gd name="T31" fmla="*/ 233 h 486"/>
                <a:gd name="T32" fmla="*/ 494 w 501"/>
                <a:gd name="T33" fmla="*/ 176 h 486"/>
                <a:gd name="T34" fmla="*/ 473 w 501"/>
                <a:gd name="T35" fmla="*/ 124 h 486"/>
                <a:gd name="T36" fmla="*/ 437 w 501"/>
                <a:gd name="T37" fmla="*/ 78 h 486"/>
                <a:gd name="T38" fmla="*/ 394 w 501"/>
                <a:gd name="T39" fmla="*/ 40 h 486"/>
                <a:gd name="T40" fmla="*/ 344 w 501"/>
                <a:gd name="T41" fmla="*/ 14 h 486"/>
                <a:gd name="T42" fmla="*/ 286 w 501"/>
                <a:gd name="T43" fmla="*/ 0 h 486"/>
                <a:gd name="T44" fmla="*/ 229 w 501"/>
                <a:gd name="T45" fmla="*/ 0 h 486"/>
                <a:gd name="T46" fmla="*/ 172 w 501"/>
                <a:gd name="T47" fmla="*/ 14 h 486"/>
                <a:gd name="T48" fmla="*/ 119 w 501"/>
                <a:gd name="T49" fmla="*/ 38 h 486"/>
                <a:gd name="T50" fmla="*/ 74 w 501"/>
                <a:gd name="T51" fmla="*/ 76 h 486"/>
                <a:gd name="T52" fmla="*/ 36 w 501"/>
                <a:gd name="T53" fmla="*/ 124 h 486"/>
                <a:gd name="T54" fmla="*/ 12 w 501"/>
                <a:gd name="T55" fmla="*/ 176 h 486"/>
                <a:gd name="T56" fmla="*/ 3 w 501"/>
                <a:gd name="T57" fmla="*/ 236 h 486"/>
                <a:gd name="T58" fmla="*/ 5 w 501"/>
                <a:gd name="T59" fmla="*/ 296 h 486"/>
                <a:gd name="T60" fmla="*/ 19 w 501"/>
                <a:gd name="T61" fmla="*/ 35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486">
                  <a:moveTo>
                    <a:pt x="12" y="150"/>
                  </a:moveTo>
                  <a:lnTo>
                    <a:pt x="0" y="207"/>
                  </a:lnTo>
                  <a:lnTo>
                    <a:pt x="3" y="267"/>
                  </a:lnTo>
                  <a:lnTo>
                    <a:pt x="19" y="324"/>
                  </a:lnTo>
                  <a:lnTo>
                    <a:pt x="46" y="374"/>
                  </a:lnTo>
                  <a:lnTo>
                    <a:pt x="88" y="422"/>
                  </a:lnTo>
                  <a:lnTo>
                    <a:pt x="134" y="455"/>
                  </a:lnTo>
                  <a:lnTo>
                    <a:pt x="186" y="477"/>
                  </a:lnTo>
                  <a:lnTo>
                    <a:pt x="246" y="486"/>
                  </a:lnTo>
                  <a:lnTo>
                    <a:pt x="303" y="482"/>
                  </a:lnTo>
                  <a:lnTo>
                    <a:pt x="358" y="465"/>
                  </a:lnTo>
                  <a:lnTo>
                    <a:pt x="408" y="434"/>
                  </a:lnTo>
                  <a:lnTo>
                    <a:pt x="449" y="393"/>
                  </a:lnTo>
                  <a:lnTo>
                    <a:pt x="480" y="346"/>
                  </a:lnTo>
                  <a:lnTo>
                    <a:pt x="496" y="291"/>
                  </a:lnTo>
                  <a:lnTo>
                    <a:pt x="501" y="233"/>
                  </a:lnTo>
                  <a:lnTo>
                    <a:pt x="494" y="176"/>
                  </a:lnTo>
                  <a:lnTo>
                    <a:pt x="473" y="124"/>
                  </a:lnTo>
                  <a:lnTo>
                    <a:pt x="437" y="78"/>
                  </a:lnTo>
                  <a:lnTo>
                    <a:pt x="394" y="40"/>
                  </a:lnTo>
                  <a:lnTo>
                    <a:pt x="344" y="14"/>
                  </a:lnTo>
                  <a:lnTo>
                    <a:pt x="286" y="0"/>
                  </a:lnTo>
                  <a:lnTo>
                    <a:pt x="229" y="0"/>
                  </a:lnTo>
                  <a:lnTo>
                    <a:pt x="172" y="14"/>
                  </a:lnTo>
                  <a:lnTo>
                    <a:pt x="119" y="38"/>
                  </a:lnTo>
                  <a:lnTo>
                    <a:pt x="74" y="76"/>
                  </a:lnTo>
                  <a:lnTo>
                    <a:pt x="36" y="124"/>
                  </a:lnTo>
                  <a:lnTo>
                    <a:pt x="12" y="176"/>
                  </a:lnTo>
                  <a:lnTo>
                    <a:pt x="3" y="236"/>
                  </a:lnTo>
                  <a:lnTo>
                    <a:pt x="5" y="296"/>
                  </a:lnTo>
                  <a:lnTo>
                    <a:pt x="19" y="35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15"/>
            <p:cNvSpPr>
              <a:spLocks/>
            </p:cNvSpPr>
            <p:nvPr/>
          </p:nvSpPr>
          <p:spPr bwMode="auto">
            <a:xfrm>
              <a:off x="3516373" y="1815341"/>
              <a:ext cx="635523" cy="714963"/>
            </a:xfrm>
            <a:custGeom>
              <a:avLst/>
              <a:gdLst>
                <a:gd name="T0" fmla="*/ 289 w 320"/>
                <a:gd name="T1" fmla="*/ 0 h 360"/>
                <a:gd name="T2" fmla="*/ 310 w 320"/>
                <a:gd name="T3" fmla="*/ 52 h 360"/>
                <a:gd name="T4" fmla="*/ 320 w 320"/>
                <a:gd name="T5" fmla="*/ 110 h 360"/>
                <a:gd name="T6" fmla="*/ 313 w 320"/>
                <a:gd name="T7" fmla="*/ 167 h 360"/>
                <a:gd name="T8" fmla="*/ 296 w 320"/>
                <a:gd name="T9" fmla="*/ 219 h 360"/>
                <a:gd name="T10" fmla="*/ 265 w 320"/>
                <a:gd name="T11" fmla="*/ 269 h 360"/>
                <a:gd name="T12" fmla="*/ 222 w 320"/>
                <a:gd name="T13" fmla="*/ 310 h 360"/>
                <a:gd name="T14" fmla="*/ 172 w 320"/>
                <a:gd name="T15" fmla="*/ 339 h 360"/>
                <a:gd name="T16" fmla="*/ 117 w 320"/>
                <a:gd name="T17" fmla="*/ 355 h 360"/>
                <a:gd name="T18" fmla="*/ 60 w 320"/>
                <a:gd name="T19" fmla="*/ 360 h 360"/>
                <a:gd name="T20" fmla="*/ 0 w 320"/>
                <a:gd name="T21" fmla="*/ 35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" h="360">
                  <a:moveTo>
                    <a:pt x="289" y="0"/>
                  </a:moveTo>
                  <a:lnTo>
                    <a:pt x="310" y="52"/>
                  </a:lnTo>
                  <a:lnTo>
                    <a:pt x="320" y="110"/>
                  </a:lnTo>
                  <a:lnTo>
                    <a:pt x="313" y="167"/>
                  </a:lnTo>
                  <a:lnTo>
                    <a:pt x="296" y="219"/>
                  </a:lnTo>
                  <a:lnTo>
                    <a:pt x="265" y="269"/>
                  </a:lnTo>
                  <a:lnTo>
                    <a:pt x="222" y="310"/>
                  </a:lnTo>
                  <a:lnTo>
                    <a:pt x="172" y="339"/>
                  </a:lnTo>
                  <a:lnTo>
                    <a:pt x="117" y="355"/>
                  </a:lnTo>
                  <a:lnTo>
                    <a:pt x="60" y="360"/>
                  </a:lnTo>
                  <a:lnTo>
                    <a:pt x="0" y="35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416"/>
            <p:cNvSpPr>
              <a:spLocks/>
            </p:cNvSpPr>
            <p:nvPr/>
          </p:nvSpPr>
          <p:spPr bwMode="auto">
            <a:xfrm>
              <a:off x="3146975" y="1586951"/>
              <a:ext cx="369397" cy="925480"/>
            </a:xfrm>
            <a:custGeom>
              <a:avLst/>
              <a:gdLst>
                <a:gd name="T0" fmla="*/ 117 w 186"/>
                <a:gd name="T1" fmla="*/ 0 h 466"/>
                <a:gd name="T2" fmla="*/ 72 w 186"/>
                <a:gd name="T3" fmla="*/ 39 h 466"/>
                <a:gd name="T4" fmla="*/ 36 w 186"/>
                <a:gd name="T5" fmla="*/ 84 h 466"/>
                <a:gd name="T6" fmla="*/ 14 w 186"/>
                <a:gd name="T7" fmla="*/ 136 h 466"/>
                <a:gd name="T8" fmla="*/ 0 w 186"/>
                <a:gd name="T9" fmla="*/ 196 h 466"/>
                <a:gd name="T10" fmla="*/ 2 w 186"/>
                <a:gd name="T11" fmla="*/ 256 h 466"/>
                <a:gd name="T12" fmla="*/ 17 w 186"/>
                <a:gd name="T13" fmla="*/ 311 h 466"/>
                <a:gd name="T14" fmla="*/ 45 w 186"/>
                <a:gd name="T15" fmla="*/ 363 h 466"/>
                <a:gd name="T16" fmla="*/ 84 w 186"/>
                <a:gd name="T17" fmla="*/ 408 h 466"/>
                <a:gd name="T18" fmla="*/ 134 w 186"/>
                <a:gd name="T19" fmla="*/ 444 h 466"/>
                <a:gd name="T20" fmla="*/ 186 w 186"/>
                <a:gd name="T21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466">
                  <a:moveTo>
                    <a:pt x="117" y="0"/>
                  </a:moveTo>
                  <a:lnTo>
                    <a:pt x="72" y="39"/>
                  </a:lnTo>
                  <a:lnTo>
                    <a:pt x="36" y="84"/>
                  </a:lnTo>
                  <a:lnTo>
                    <a:pt x="14" y="136"/>
                  </a:lnTo>
                  <a:lnTo>
                    <a:pt x="0" y="196"/>
                  </a:lnTo>
                  <a:lnTo>
                    <a:pt x="2" y="256"/>
                  </a:lnTo>
                  <a:lnTo>
                    <a:pt x="17" y="311"/>
                  </a:lnTo>
                  <a:lnTo>
                    <a:pt x="45" y="363"/>
                  </a:lnTo>
                  <a:lnTo>
                    <a:pt x="84" y="408"/>
                  </a:lnTo>
                  <a:lnTo>
                    <a:pt x="134" y="444"/>
                  </a:lnTo>
                  <a:lnTo>
                    <a:pt x="186" y="46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417"/>
            <p:cNvSpPr>
              <a:spLocks/>
            </p:cNvSpPr>
            <p:nvPr/>
          </p:nvSpPr>
          <p:spPr bwMode="auto">
            <a:xfrm>
              <a:off x="3379338" y="1511482"/>
              <a:ext cx="748725" cy="587859"/>
            </a:xfrm>
            <a:custGeom>
              <a:avLst/>
              <a:gdLst>
                <a:gd name="T0" fmla="*/ 372 w 377"/>
                <a:gd name="T1" fmla="*/ 296 h 296"/>
                <a:gd name="T2" fmla="*/ 377 w 377"/>
                <a:gd name="T3" fmla="*/ 239 h 296"/>
                <a:gd name="T4" fmla="*/ 370 w 377"/>
                <a:gd name="T5" fmla="*/ 182 h 296"/>
                <a:gd name="T6" fmla="*/ 351 w 377"/>
                <a:gd name="T7" fmla="*/ 129 h 296"/>
                <a:gd name="T8" fmla="*/ 317 w 377"/>
                <a:gd name="T9" fmla="*/ 81 h 296"/>
                <a:gd name="T10" fmla="*/ 274 w 377"/>
                <a:gd name="T11" fmla="*/ 43 h 296"/>
                <a:gd name="T12" fmla="*/ 224 w 377"/>
                <a:gd name="T13" fmla="*/ 17 h 296"/>
                <a:gd name="T14" fmla="*/ 167 w 377"/>
                <a:gd name="T15" fmla="*/ 3 h 296"/>
                <a:gd name="T16" fmla="*/ 110 w 377"/>
                <a:gd name="T17" fmla="*/ 0 h 296"/>
                <a:gd name="T18" fmla="*/ 52 w 377"/>
                <a:gd name="T19" fmla="*/ 15 h 296"/>
                <a:gd name="T20" fmla="*/ 0 w 377"/>
                <a:gd name="T21" fmla="*/ 3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296">
                  <a:moveTo>
                    <a:pt x="372" y="296"/>
                  </a:moveTo>
                  <a:lnTo>
                    <a:pt x="377" y="239"/>
                  </a:lnTo>
                  <a:lnTo>
                    <a:pt x="370" y="182"/>
                  </a:lnTo>
                  <a:lnTo>
                    <a:pt x="351" y="129"/>
                  </a:lnTo>
                  <a:lnTo>
                    <a:pt x="317" y="81"/>
                  </a:lnTo>
                  <a:lnTo>
                    <a:pt x="274" y="43"/>
                  </a:lnTo>
                  <a:lnTo>
                    <a:pt x="224" y="17"/>
                  </a:lnTo>
                  <a:lnTo>
                    <a:pt x="167" y="3"/>
                  </a:lnTo>
                  <a:lnTo>
                    <a:pt x="110" y="0"/>
                  </a:lnTo>
                  <a:lnTo>
                    <a:pt x="52" y="15"/>
                  </a:lnTo>
                  <a:lnTo>
                    <a:pt x="0" y="3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418"/>
            <p:cNvSpPr>
              <a:spLocks/>
            </p:cNvSpPr>
            <p:nvPr/>
          </p:nvSpPr>
          <p:spPr bwMode="auto">
            <a:xfrm>
              <a:off x="3212514" y="2099341"/>
              <a:ext cx="905619" cy="383299"/>
            </a:xfrm>
            <a:custGeom>
              <a:avLst/>
              <a:gdLst>
                <a:gd name="T0" fmla="*/ 456 w 456"/>
                <a:gd name="T1" fmla="*/ 0 h 193"/>
                <a:gd name="T2" fmla="*/ 437 w 456"/>
                <a:gd name="T3" fmla="*/ 55 h 193"/>
                <a:gd name="T4" fmla="*/ 406 w 456"/>
                <a:gd name="T5" fmla="*/ 103 h 193"/>
                <a:gd name="T6" fmla="*/ 363 w 456"/>
                <a:gd name="T7" fmla="*/ 143 h 193"/>
                <a:gd name="T8" fmla="*/ 313 w 456"/>
                <a:gd name="T9" fmla="*/ 172 h 193"/>
                <a:gd name="T10" fmla="*/ 258 w 456"/>
                <a:gd name="T11" fmla="*/ 188 h 193"/>
                <a:gd name="T12" fmla="*/ 198 w 456"/>
                <a:gd name="T13" fmla="*/ 193 h 193"/>
                <a:gd name="T14" fmla="*/ 144 w 456"/>
                <a:gd name="T15" fmla="*/ 184 h 193"/>
                <a:gd name="T16" fmla="*/ 86 w 456"/>
                <a:gd name="T17" fmla="*/ 160 h 193"/>
                <a:gd name="T18" fmla="*/ 39 w 456"/>
                <a:gd name="T19" fmla="*/ 126 h 193"/>
                <a:gd name="T20" fmla="*/ 0 w 456"/>
                <a:gd name="T21" fmla="*/ 8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93">
                  <a:moveTo>
                    <a:pt x="456" y="0"/>
                  </a:moveTo>
                  <a:lnTo>
                    <a:pt x="437" y="55"/>
                  </a:lnTo>
                  <a:lnTo>
                    <a:pt x="406" y="103"/>
                  </a:lnTo>
                  <a:lnTo>
                    <a:pt x="363" y="143"/>
                  </a:lnTo>
                  <a:lnTo>
                    <a:pt x="313" y="172"/>
                  </a:lnTo>
                  <a:lnTo>
                    <a:pt x="258" y="188"/>
                  </a:lnTo>
                  <a:lnTo>
                    <a:pt x="198" y="193"/>
                  </a:lnTo>
                  <a:lnTo>
                    <a:pt x="144" y="184"/>
                  </a:lnTo>
                  <a:lnTo>
                    <a:pt x="86" y="160"/>
                  </a:lnTo>
                  <a:lnTo>
                    <a:pt x="39" y="126"/>
                  </a:lnTo>
                  <a:lnTo>
                    <a:pt x="0" y="8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419"/>
            <p:cNvSpPr>
              <a:spLocks/>
            </p:cNvSpPr>
            <p:nvPr/>
          </p:nvSpPr>
          <p:spPr bwMode="auto">
            <a:xfrm>
              <a:off x="3146975" y="1819314"/>
              <a:ext cx="881787" cy="460754"/>
            </a:xfrm>
            <a:custGeom>
              <a:avLst/>
              <a:gdLst>
                <a:gd name="T0" fmla="*/ 0 w 444"/>
                <a:gd name="T1" fmla="*/ 81 h 232"/>
                <a:gd name="T2" fmla="*/ 45 w 444"/>
                <a:gd name="T3" fmla="*/ 43 h 232"/>
                <a:gd name="T4" fmla="*/ 98 w 444"/>
                <a:gd name="T5" fmla="*/ 15 h 232"/>
                <a:gd name="T6" fmla="*/ 155 w 444"/>
                <a:gd name="T7" fmla="*/ 0 h 232"/>
                <a:gd name="T8" fmla="*/ 215 w 444"/>
                <a:gd name="T9" fmla="*/ 0 h 232"/>
                <a:gd name="T10" fmla="*/ 272 w 444"/>
                <a:gd name="T11" fmla="*/ 12 h 232"/>
                <a:gd name="T12" fmla="*/ 324 w 444"/>
                <a:gd name="T13" fmla="*/ 38 h 232"/>
                <a:gd name="T14" fmla="*/ 370 w 444"/>
                <a:gd name="T15" fmla="*/ 74 h 232"/>
                <a:gd name="T16" fmla="*/ 408 w 444"/>
                <a:gd name="T17" fmla="*/ 122 h 232"/>
                <a:gd name="T18" fmla="*/ 432 w 444"/>
                <a:gd name="T19" fmla="*/ 174 h 232"/>
                <a:gd name="T20" fmla="*/ 444 w 444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232">
                  <a:moveTo>
                    <a:pt x="0" y="81"/>
                  </a:moveTo>
                  <a:lnTo>
                    <a:pt x="45" y="43"/>
                  </a:lnTo>
                  <a:lnTo>
                    <a:pt x="98" y="15"/>
                  </a:lnTo>
                  <a:lnTo>
                    <a:pt x="155" y="0"/>
                  </a:lnTo>
                  <a:lnTo>
                    <a:pt x="215" y="0"/>
                  </a:lnTo>
                  <a:lnTo>
                    <a:pt x="272" y="12"/>
                  </a:lnTo>
                  <a:lnTo>
                    <a:pt x="324" y="38"/>
                  </a:lnTo>
                  <a:lnTo>
                    <a:pt x="370" y="74"/>
                  </a:lnTo>
                  <a:lnTo>
                    <a:pt x="408" y="122"/>
                  </a:lnTo>
                  <a:lnTo>
                    <a:pt x="432" y="174"/>
                  </a:lnTo>
                  <a:lnTo>
                    <a:pt x="444" y="23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420"/>
            <p:cNvSpPr>
              <a:spLocks/>
            </p:cNvSpPr>
            <p:nvPr/>
          </p:nvSpPr>
          <p:spPr bwMode="auto">
            <a:xfrm>
              <a:off x="3123143" y="1469776"/>
              <a:ext cx="564026" cy="790431"/>
            </a:xfrm>
            <a:custGeom>
              <a:avLst/>
              <a:gdLst>
                <a:gd name="T0" fmla="*/ 284 w 284"/>
                <a:gd name="T1" fmla="*/ 2 h 398"/>
                <a:gd name="T2" fmla="*/ 227 w 284"/>
                <a:gd name="T3" fmla="*/ 0 h 398"/>
                <a:gd name="T4" fmla="*/ 170 w 284"/>
                <a:gd name="T5" fmla="*/ 12 h 398"/>
                <a:gd name="T6" fmla="*/ 117 w 284"/>
                <a:gd name="T7" fmla="*/ 36 h 398"/>
                <a:gd name="T8" fmla="*/ 72 w 284"/>
                <a:gd name="T9" fmla="*/ 74 h 398"/>
                <a:gd name="T10" fmla="*/ 36 w 284"/>
                <a:gd name="T11" fmla="*/ 119 h 398"/>
                <a:gd name="T12" fmla="*/ 12 w 284"/>
                <a:gd name="T13" fmla="*/ 172 h 398"/>
                <a:gd name="T14" fmla="*/ 0 w 284"/>
                <a:gd name="T15" fmla="*/ 229 h 398"/>
                <a:gd name="T16" fmla="*/ 3 w 284"/>
                <a:gd name="T17" fmla="*/ 291 h 398"/>
                <a:gd name="T18" fmla="*/ 17 w 284"/>
                <a:gd name="T19" fmla="*/ 346 h 398"/>
                <a:gd name="T20" fmla="*/ 45 w 284"/>
                <a:gd name="T21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8">
                  <a:moveTo>
                    <a:pt x="284" y="2"/>
                  </a:moveTo>
                  <a:lnTo>
                    <a:pt x="227" y="0"/>
                  </a:lnTo>
                  <a:lnTo>
                    <a:pt x="170" y="12"/>
                  </a:lnTo>
                  <a:lnTo>
                    <a:pt x="117" y="36"/>
                  </a:lnTo>
                  <a:lnTo>
                    <a:pt x="72" y="74"/>
                  </a:lnTo>
                  <a:lnTo>
                    <a:pt x="36" y="119"/>
                  </a:lnTo>
                  <a:lnTo>
                    <a:pt x="12" y="172"/>
                  </a:lnTo>
                  <a:lnTo>
                    <a:pt x="0" y="229"/>
                  </a:lnTo>
                  <a:lnTo>
                    <a:pt x="3" y="291"/>
                  </a:lnTo>
                  <a:lnTo>
                    <a:pt x="17" y="346"/>
                  </a:lnTo>
                  <a:lnTo>
                    <a:pt x="45" y="39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421"/>
            <p:cNvSpPr>
              <a:spLocks/>
            </p:cNvSpPr>
            <p:nvPr/>
          </p:nvSpPr>
          <p:spPr bwMode="auto">
            <a:xfrm>
              <a:off x="3198611" y="1716042"/>
              <a:ext cx="919521" cy="349537"/>
            </a:xfrm>
            <a:custGeom>
              <a:avLst/>
              <a:gdLst>
                <a:gd name="T0" fmla="*/ 463 w 463"/>
                <a:gd name="T1" fmla="*/ 176 h 176"/>
                <a:gd name="T2" fmla="*/ 439 w 463"/>
                <a:gd name="T3" fmla="*/ 124 h 176"/>
                <a:gd name="T4" fmla="*/ 406 w 463"/>
                <a:gd name="T5" fmla="*/ 76 h 176"/>
                <a:gd name="T6" fmla="*/ 360 w 463"/>
                <a:gd name="T7" fmla="*/ 40 h 176"/>
                <a:gd name="T8" fmla="*/ 308 w 463"/>
                <a:gd name="T9" fmla="*/ 14 h 176"/>
                <a:gd name="T10" fmla="*/ 251 w 463"/>
                <a:gd name="T11" fmla="*/ 0 h 176"/>
                <a:gd name="T12" fmla="*/ 194 w 463"/>
                <a:gd name="T13" fmla="*/ 2 h 176"/>
                <a:gd name="T14" fmla="*/ 136 w 463"/>
                <a:gd name="T15" fmla="*/ 14 h 176"/>
                <a:gd name="T16" fmla="*/ 81 w 463"/>
                <a:gd name="T17" fmla="*/ 40 h 176"/>
                <a:gd name="T18" fmla="*/ 36 w 463"/>
                <a:gd name="T19" fmla="*/ 79 h 176"/>
                <a:gd name="T20" fmla="*/ 0 w 463"/>
                <a:gd name="T21" fmla="*/ 12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76">
                  <a:moveTo>
                    <a:pt x="463" y="176"/>
                  </a:moveTo>
                  <a:lnTo>
                    <a:pt x="439" y="124"/>
                  </a:lnTo>
                  <a:lnTo>
                    <a:pt x="406" y="76"/>
                  </a:lnTo>
                  <a:lnTo>
                    <a:pt x="360" y="40"/>
                  </a:lnTo>
                  <a:lnTo>
                    <a:pt x="308" y="14"/>
                  </a:lnTo>
                  <a:lnTo>
                    <a:pt x="251" y="0"/>
                  </a:lnTo>
                  <a:lnTo>
                    <a:pt x="194" y="2"/>
                  </a:lnTo>
                  <a:lnTo>
                    <a:pt x="136" y="14"/>
                  </a:lnTo>
                  <a:lnTo>
                    <a:pt x="81" y="40"/>
                  </a:lnTo>
                  <a:lnTo>
                    <a:pt x="36" y="79"/>
                  </a:lnTo>
                  <a:lnTo>
                    <a:pt x="0" y="12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422"/>
            <p:cNvSpPr>
              <a:spLocks/>
            </p:cNvSpPr>
            <p:nvPr/>
          </p:nvSpPr>
          <p:spPr bwMode="auto">
            <a:xfrm>
              <a:off x="3184709" y="1565105"/>
              <a:ext cx="905619" cy="349537"/>
            </a:xfrm>
            <a:custGeom>
              <a:avLst/>
              <a:gdLst>
                <a:gd name="T0" fmla="*/ 456 w 456"/>
                <a:gd name="T1" fmla="*/ 126 h 176"/>
                <a:gd name="T2" fmla="*/ 422 w 456"/>
                <a:gd name="T3" fmla="*/ 78 h 176"/>
                <a:gd name="T4" fmla="*/ 379 w 456"/>
                <a:gd name="T5" fmla="*/ 40 h 176"/>
                <a:gd name="T6" fmla="*/ 329 w 456"/>
                <a:gd name="T7" fmla="*/ 14 h 176"/>
                <a:gd name="T8" fmla="*/ 272 w 456"/>
                <a:gd name="T9" fmla="*/ 0 h 176"/>
                <a:gd name="T10" fmla="*/ 215 w 456"/>
                <a:gd name="T11" fmla="*/ 0 h 176"/>
                <a:gd name="T12" fmla="*/ 158 w 456"/>
                <a:gd name="T13" fmla="*/ 11 h 176"/>
                <a:gd name="T14" fmla="*/ 105 w 456"/>
                <a:gd name="T15" fmla="*/ 38 h 176"/>
                <a:gd name="T16" fmla="*/ 60 w 456"/>
                <a:gd name="T17" fmla="*/ 76 h 176"/>
                <a:gd name="T18" fmla="*/ 24 w 456"/>
                <a:gd name="T19" fmla="*/ 121 h 176"/>
                <a:gd name="T20" fmla="*/ 0 w 456"/>
                <a:gd name="T2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76">
                  <a:moveTo>
                    <a:pt x="456" y="126"/>
                  </a:moveTo>
                  <a:lnTo>
                    <a:pt x="422" y="78"/>
                  </a:lnTo>
                  <a:lnTo>
                    <a:pt x="379" y="40"/>
                  </a:lnTo>
                  <a:lnTo>
                    <a:pt x="329" y="14"/>
                  </a:lnTo>
                  <a:lnTo>
                    <a:pt x="272" y="0"/>
                  </a:lnTo>
                  <a:lnTo>
                    <a:pt x="215" y="0"/>
                  </a:lnTo>
                  <a:lnTo>
                    <a:pt x="158" y="11"/>
                  </a:lnTo>
                  <a:lnTo>
                    <a:pt x="105" y="38"/>
                  </a:lnTo>
                  <a:lnTo>
                    <a:pt x="60" y="76"/>
                  </a:lnTo>
                  <a:lnTo>
                    <a:pt x="24" y="121"/>
                  </a:lnTo>
                  <a:lnTo>
                    <a:pt x="0" y="17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423"/>
            <p:cNvSpPr>
              <a:spLocks/>
            </p:cNvSpPr>
            <p:nvPr/>
          </p:nvSpPr>
          <p:spPr bwMode="auto">
            <a:xfrm>
              <a:off x="3085409" y="1432042"/>
              <a:ext cx="1014850" cy="1008892"/>
            </a:xfrm>
            <a:custGeom>
              <a:avLst/>
              <a:gdLst>
                <a:gd name="T0" fmla="*/ 432 w 511"/>
                <a:gd name="T1" fmla="*/ 83 h 508"/>
                <a:gd name="T2" fmla="*/ 391 w 511"/>
                <a:gd name="T3" fmla="*/ 45 h 508"/>
                <a:gd name="T4" fmla="*/ 341 w 511"/>
                <a:gd name="T5" fmla="*/ 16 h 508"/>
                <a:gd name="T6" fmla="*/ 291 w 511"/>
                <a:gd name="T7" fmla="*/ 0 h 508"/>
                <a:gd name="T8" fmla="*/ 229 w 511"/>
                <a:gd name="T9" fmla="*/ 0 h 508"/>
                <a:gd name="T10" fmla="*/ 172 w 511"/>
                <a:gd name="T11" fmla="*/ 12 h 508"/>
                <a:gd name="T12" fmla="*/ 119 w 511"/>
                <a:gd name="T13" fmla="*/ 35 h 508"/>
                <a:gd name="T14" fmla="*/ 74 w 511"/>
                <a:gd name="T15" fmla="*/ 71 h 508"/>
                <a:gd name="T16" fmla="*/ 38 w 511"/>
                <a:gd name="T17" fmla="*/ 117 h 508"/>
                <a:gd name="T18" fmla="*/ 12 w 511"/>
                <a:gd name="T19" fmla="*/ 171 h 508"/>
                <a:gd name="T20" fmla="*/ 0 w 511"/>
                <a:gd name="T21" fmla="*/ 229 h 508"/>
                <a:gd name="T22" fmla="*/ 2 w 511"/>
                <a:gd name="T23" fmla="*/ 286 h 508"/>
                <a:gd name="T24" fmla="*/ 17 w 511"/>
                <a:gd name="T25" fmla="*/ 346 h 508"/>
                <a:gd name="T26" fmla="*/ 45 w 511"/>
                <a:gd name="T27" fmla="*/ 396 h 508"/>
                <a:gd name="T28" fmla="*/ 84 w 511"/>
                <a:gd name="T29" fmla="*/ 441 h 508"/>
                <a:gd name="T30" fmla="*/ 131 w 511"/>
                <a:gd name="T31" fmla="*/ 474 h 508"/>
                <a:gd name="T32" fmla="*/ 186 w 511"/>
                <a:gd name="T33" fmla="*/ 498 h 508"/>
                <a:gd name="T34" fmla="*/ 246 w 511"/>
                <a:gd name="T35" fmla="*/ 508 h 508"/>
                <a:gd name="T36" fmla="*/ 303 w 511"/>
                <a:gd name="T37" fmla="*/ 505 h 508"/>
                <a:gd name="T38" fmla="*/ 360 w 511"/>
                <a:gd name="T39" fmla="*/ 489 h 508"/>
                <a:gd name="T40" fmla="*/ 410 w 511"/>
                <a:gd name="T41" fmla="*/ 458 h 508"/>
                <a:gd name="T42" fmla="*/ 453 w 511"/>
                <a:gd name="T43" fmla="*/ 420 h 508"/>
                <a:gd name="T44" fmla="*/ 484 w 511"/>
                <a:gd name="T45" fmla="*/ 369 h 508"/>
                <a:gd name="T46" fmla="*/ 503 w 511"/>
                <a:gd name="T47" fmla="*/ 317 h 508"/>
                <a:gd name="T48" fmla="*/ 511 w 511"/>
                <a:gd name="T49" fmla="*/ 260 h 508"/>
                <a:gd name="T50" fmla="*/ 503 w 511"/>
                <a:gd name="T51" fmla="*/ 202 h 508"/>
                <a:gd name="T52" fmla="*/ 484 w 511"/>
                <a:gd name="T53" fmla="*/ 148 h 508"/>
                <a:gd name="T54" fmla="*/ 451 w 511"/>
                <a:gd name="T55" fmla="*/ 100 h 508"/>
                <a:gd name="T56" fmla="*/ 408 w 511"/>
                <a:gd name="T57" fmla="*/ 62 h 508"/>
                <a:gd name="T58" fmla="*/ 358 w 511"/>
                <a:gd name="T59" fmla="*/ 35 h 508"/>
                <a:gd name="T60" fmla="*/ 303 w 511"/>
                <a:gd name="T61" fmla="*/ 2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1" h="508">
                  <a:moveTo>
                    <a:pt x="432" y="83"/>
                  </a:moveTo>
                  <a:lnTo>
                    <a:pt x="391" y="45"/>
                  </a:lnTo>
                  <a:lnTo>
                    <a:pt x="341" y="16"/>
                  </a:lnTo>
                  <a:lnTo>
                    <a:pt x="291" y="0"/>
                  </a:lnTo>
                  <a:lnTo>
                    <a:pt x="229" y="0"/>
                  </a:lnTo>
                  <a:lnTo>
                    <a:pt x="172" y="12"/>
                  </a:lnTo>
                  <a:lnTo>
                    <a:pt x="119" y="35"/>
                  </a:lnTo>
                  <a:lnTo>
                    <a:pt x="74" y="71"/>
                  </a:lnTo>
                  <a:lnTo>
                    <a:pt x="38" y="117"/>
                  </a:lnTo>
                  <a:lnTo>
                    <a:pt x="12" y="171"/>
                  </a:lnTo>
                  <a:lnTo>
                    <a:pt x="0" y="229"/>
                  </a:lnTo>
                  <a:lnTo>
                    <a:pt x="2" y="286"/>
                  </a:lnTo>
                  <a:lnTo>
                    <a:pt x="17" y="346"/>
                  </a:lnTo>
                  <a:lnTo>
                    <a:pt x="45" y="396"/>
                  </a:lnTo>
                  <a:lnTo>
                    <a:pt x="84" y="441"/>
                  </a:lnTo>
                  <a:lnTo>
                    <a:pt x="131" y="474"/>
                  </a:lnTo>
                  <a:lnTo>
                    <a:pt x="186" y="498"/>
                  </a:lnTo>
                  <a:lnTo>
                    <a:pt x="246" y="508"/>
                  </a:lnTo>
                  <a:lnTo>
                    <a:pt x="303" y="505"/>
                  </a:lnTo>
                  <a:lnTo>
                    <a:pt x="360" y="489"/>
                  </a:lnTo>
                  <a:lnTo>
                    <a:pt x="410" y="458"/>
                  </a:lnTo>
                  <a:lnTo>
                    <a:pt x="453" y="420"/>
                  </a:lnTo>
                  <a:lnTo>
                    <a:pt x="484" y="369"/>
                  </a:lnTo>
                  <a:lnTo>
                    <a:pt x="503" y="317"/>
                  </a:lnTo>
                  <a:lnTo>
                    <a:pt x="511" y="260"/>
                  </a:lnTo>
                  <a:lnTo>
                    <a:pt x="503" y="202"/>
                  </a:lnTo>
                  <a:lnTo>
                    <a:pt x="484" y="148"/>
                  </a:lnTo>
                  <a:lnTo>
                    <a:pt x="451" y="100"/>
                  </a:lnTo>
                  <a:lnTo>
                    <a:pt x="408" y="62"/>
                  </a:lnTo>
                  <a:lnTo>
                    <a:pt x="358" y="35"/>
                  </a:lnTo>
                  <a:lnTo>
                    <a:pt x="303" y="2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424"/>
            <p:cNvSpPr>
              <a:spLocks/>
            </p:cNvSpPr>
            <p:nvPr/>
          </p:nvSpPr>
          <p:spPr bwMode="auto">
            <a:xfrm>
              <a:off x="3522331" y="1596881"/>
              <a:ext cx="538208" cy="814264"/>
            </a:xfrm>
            <a:custGeom>
              <a:avLst/>
              <a:gdLst>
                <a:gd name="T0" fmla="*/ 212 w 271"/>
                <a:gd name="T1" fmla="*/ 0 h 410"/>
                <a:gd name="T2" fmla="*/ 245 w 271"/>
                <a:gd name="T3" fmla="*/ 48 h 410"/>
                <a:gd name="T4" fmla="*/ 264 w 271"/>
                <a:gd name="T5" fmla="*/ 103 h 410"/>
                <a:gd name="T6" fmla="*/ 271 w 271"/>
                <a:gd name="T7" fmla="*/ 160 h 410"/>
                <a:gd name="T8" fmla="*/ 264 w 271"/>
                <a:gd name="T9" fmla="*/ 217 h 410"/>
                <a:gd name="T10" fmla="*/ 243 w 271"/>
                <a:gd name="T11" fmla="*/ 272 h 410"/>
                <a:gd name="T12" fmla="*/ 212 w 271"/>
                <a:gd name="T13" fmla="*/ 320 h 410"/>
                <a:gd name="T14" fmla="*/ 169 w 271"/>
                <a:gd name="T15" fmla="*/ 360 h 410"/>
                <a:gd name="T16" fmla="*/ 116 w 271"/>
                <a:gd name="T17" fmla="*/ 389 h 410"/>
                <a:gd name="T18" fmla="*/ 62 w 271"/>
                <a:gd name="T19" fmla="*/ 406 h 410"/>
                <a:gd name="T20" fmla="*/ 0 w 271"/>
                <a:gd name="T21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410">
                  <a:moveTo>
                    <a:pt x="212" y="0"/>
                  </a:moveTo>
                  <a:lnTo>
                    <a:pt x="245" y="48"/>
                  </a:lnTo>
                  <a:lnTo>
                    <a:pt x="264" y="103"/>
                  </a:lnTo>
                  <a:lnTo>
                    <a:pt x="271" y="160"/>
                  </a:lnTo>
                  <a:lnTo>
                    <a:pt x="264" y="217"/>
                  </a:lnTo>
                  <a:lnTo>
                    <a:pt x="243" y="272"/>
                  </a:lnTo>
                  <a:lnTo>
                    <a:pt x="212" y="320"/>
                  </a:lnTo>
                  <a:lnTo>
                    <a:pt x="169" y="360"/>
                  </a:lnTo>
                  <a:lnTo>
                    <a:pt x="116" y="389"/>
                  </a:lnTo>
                  <a:lnTo>
                    <a:pt x="62" y="406"/>
                  </a:lnTo>
                  <a:lnTo>
                    <a:pt x="0" y="41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425"/>
            <p:cNvSpPr>
              <a:spLocks/>
            </p:cNvSpPr>
            <p:nvPr/>
          </p:nvSpPr>
          <p:spPr bwMode="auto">
            <a:xfrm>
              <a:off x="3190668" y="1402253"/>
              <a:ext cx="824193" cy="492530"/>
            </a:xfrm>
            <a:custGeom>
              <a:avLst/>
              <a:gdLst>
                <a:gd name="T0" fmla="*/ 415 w 415"/>
                <a:gd name="T1" fmla="*/ 248 h 248"/>
                <a:gd name="T2" fmla="*/ 407 w 415"/>
                <a:gd name="T3" fmla="*/ 189 h 248"/>
                <a:gd name="T4" fmla="*/ 388 w 415"/>
                <a:gd name="T5" fmla="*/ 136 h 248"/>
                <a:gd name="T6" fmla="*/ 357 w 415"/>
                <a:gd name="T7" fmla="*/ 89 h 248"/>
                <a:gd name="T8" fmla="*/ 317 w 415"/>
                <a:gd name="T9" fmla="*/ 48 h 248"/>
                <a:gd name="T10" fmla="*/ 267 w 415"/>
                <a:gd name="T11" fmla="*/ 19 h 248"/>
                <a:gd name="T12" fmla="*/ 212 w 415"/>
                <a:gd name="T13" fmla="*/ 3 h 248"/>
                <a:gd name="T14" fmla="*/ 155 w 415"/>
                <a:gd name="T15" fmla="*/ 0 h 248"/>
                <a:gd name="T16" fmla="*/ 97 w 415"/>
                <a:gd name="T17" fmla="*/ 12 h 248"/>
                <a:gd name="T18" fmla="*/ 45 w 415"/>
                <a:gd name="T19" fmla="*/ 36 h 248"/>
                <a:gd name="T20" fmla="*/ 0 w 415"/>
                <a:gd name="T21" fmla="*/ 7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5" h="248">
                  <a:moveTo>
                    <a:pt x="415" y="248"/>
                  </a:moveTo>
                  <a:lnTo>
                    <a:pt x="407" y="189"/>
                  </a:lnTo>
                  <a:lnTo>
                    <a:pt x="388" y="136"/>
                  </a:lnTo>
                  <a:lnTo>
                    <a:pt x="357" y="89"/>
                  </a:lnTo>
                  <a:lnTo>
                    <a:pt x="317" y="48"/>
                  </a:lnTo>
                  <a:lnTo>
                    <a:pt x="267" y="19"/>
                  </a:lnTo>
                  <a:lnTo>
                    <a:pt x="212" y="3"/>
                  </a:lnTo>
                  <a:lnTo>
                    <a:pt x="155" y="0"/>
                  </a:lnTo>
                  <a:lnTo>
                    <a:pt x="97" y="12"/>
                  </a:lnTo>
                  <a:lnTo>
                    <a:pt x="45" y="36"/>
                  </a:lnTo>
                  <a:lnTo>
                    <a:pt x="0" y="7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426"/>
            <p:cNvSpPr>
              <a:spLocks/>
            </p:cNvSpPr>
            <p:nvPr/>
          </p:nvSpPr>
          <p:spPr bwMode="auto">
            <a:xfrm>
              <a:off x="3156905" y="1894783"/>
              <a:ext cx="857955" cy="494516"/>
            </a:xfrm>
            <a:custGeom>
              <a:avLst/>
              <a:gdLst>
                <a:gd name="T0" fmla="*/ 432 w 432"/>
                <a:gd name="T1" fmla="*/ 0 h 249"/>
                <a:gd name="T2" fmla="*/ 424 w 432"/>
                <a:gd name="T3" fmla="*/ 58 h 249"/>
                <a:gd name="T4" fmla="*/ 403 w 432"/>
                <a:gd name="T5" fmla="*/ 110 h 249"/>
                <a:gd name="T6" fmla="*/ 370 w 432"/>
                <a:gd name="T7" fmla="*/ 160 h 249"/>
                <a:gd name="T8" fmla="*/ 327 w 432"/>
                <a:gd name="T9" fmla="*/ 198 h 249"/>
                <a:gd name="T10" fmla="*/ 277 w 432"/>
                <a:gd name="T11" fmla="*/ 229 h 249"/>
                <a:gd name="T12" fmla="*/ 219 w 432"/>
                <a:gd name="T13" fmla="*/ 246 h 249"/>
                <a:gd name="T14" fmla="*/ 160 w 432"/>
                <a:gd name="T15" fmla="*/ 249 h 249"/>
                <a:gd name="T16" fmla="*/ 102 w 432"/>
                <a:gd name="T17" fmla="*/ 239 h 249"/>
                <a:gd name="T18" fmla="*/ 48 w 432"/>
                <a:gd name="T19" fmla="*/ 215 h 249"/>
                <a:gd name="T20" fmla="*/ 0 w 432"/>
                <a:gd name="T21" fmla="*/ 18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249">
                  <a:moveTo>
                    <a:pt x="432" y="0"/>
                  </a:moveTo>
                  <a:lnTo>
                    <a:pt x="424" y="58"/>
                  </a:lnTo>
                  <a:lnTo>
                    <a:pt x="403" y="110"/>
                  </a:lnTo>
                  <a:lnTo>
                    <a:pt x="370" y="160"/>
                  </a:lnTo>
                  <a:lnTo>
                    <a:pt x="327" y="198"/>
                  </a:lnTo>
                  <a:lnTo>
                    <a:pt x="277" y="229"/>
                  </a:lnTo>
                  <a:lnTo>
                    <a:pt x="219" y="246"/>
                  </a:lnTo>
                  <a:lnTo>
                    <a:pt x="160" y="249"/>
                  </a:lnTo>
                  <a:lnTo>
                    <a:pt x="102" y="239"/>
                  </a:lnTo>
                  <a:lnTo>
                    <a:pt x="48" y="215"/>
                  </a:lnTo>
                  <a:lnTo>
                    <a:pt x="0" y="18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427"/>
            <p:cNvSpPr>
              <a:spLocks/>
            </p:cNvSpPr>
            <p:nvPr/>
          </p:nvSpPr>
          <p:spPr bwMode="auto">
            <a:xfrm>
              <a:off x="3450834" y="1388350"/>
              <a:ext cx="510404" cy="816249"/>
            </a:xfrm>
            <a:custGeom>
              <a:avLst/>
              <a:gdLst>
                <a:gd name="T0" fmla="*/ 195 w 257"/>
                <a:gd name="T1" fmla="*/ 411 h 411"/>
                <a:gd name="T2" fmla="*/ 229 w 257"/>
                <a:gd name="T3" fmla="*/ 363 h 411"/>
                <a:gd name="T4" fmla="*/ 250 w 257"/>
                <a:gd name="T5" fmla="*/ 308 h 411"/>
                <a:gd name="T6" fmla="*/ 257 w 257"/>
                <a:gd name="T7" fmla="*/ 251 h 411"/>
                <a:gd name="T8" fmla="*/ 253 w 257"/>
                <a:gd name="T9" fmla="*/ 191 h 411"/>
                <a:gd name="T10" fmla="*/ 233 w 257"/>
                <a:gd name="T11" fmla="*/ 136 h 411"/>
                <a:gd name="T12" fmla="*/ 202 w 257"/>
                <a:gd name="T13" fmla="*/ 89 h 411"/>
                <a:gd name="T14" fmla="*/ 160 w 257"/>
                <a:gd name="T15" fmla="*/ 48 h 411"/>
                <a:gd name="T16" fmla="*/ 107 w 257"/>
                <a:gd name="T17" fmla="*/ 22 h 411"/>
                <a:gd name="T18" fmla="*/ 57 w 257"/>
                <a:gd name="T19" fmla="*/ 3 h 411"/>
                <a:gd name="T20" fmla="*/ 0 w 257"/>
                <a:gd name="T2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411">
                  <a:moveTo>
                    <a:pt x="195" y="411"/>
                  </a:moveTo>
                  <a:lnTo>
                    <a:pt x="229" y="363"/>
                  </a:lnTo>
                  <a:lnTo>
                    <a:pt x="250" y="308"/>
                  </a:lnTo>
                  <a:lnTo>
                    <a:pt x="257" y="251"/>
                  </a:lnTo>
                  <a:lnTo>
                    <a:pt x="253" y="191"/>
                  </a:lnTo>
                  <a:lnTo>
                    <a:pt x="233" y="136"/>
                  </a:lnTo>
                  <a:lnTo>
                    <a:pt x="202" y="89"/>
                  </a:lnTo>
                  <a:lnTo>
                    <a:pt x="160" y="48"/>
                  </a:lnTo>
                  <a:lnTo>
                    <a:pt x="107" y="22"/>
                  </a:lnTo>
                  <a:lnTo>
                    <a:pt x="57" y="3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428"/>
            <p:cNvSpPr>
              <a:spLocks/>
            </p:cNvSpPr>
            <p:nvPr/>
          </p:nvSpPr>
          <p:spPr bwMode="auto">
            <a:xfrm>
              <a:off x="3512401" y="1394308"/>
              <a:ext cx="208531" cy="89370"/>
            </a:xfrm>
            <a:custGeom>
              <a:avLst/>
              <a:gdLst>
                <a:gd name="T0" fmla="*/ 105 w 105"/>
                <a:gd name="T1" fmla="*/ 45 h 45"/>
                <a:gd name="T2" fmla="*/ 55 w 105"/>
                <a:gd name="T3" fmla="*/ 16 h 45"/>
                <a:gd name="T4" fmla="*/ 0 w 105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45">
                  <a:moveTo>
                    <a:pt x="105" y="45"/>
                  </a:moveTo>
                  <a:lnTo>
                    <a:pt x="55" y="16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429"/>
            <p:cNvSpPr>
              <a:spLocks/>
            </p:cNvSpPr>
            <p:nvPr/>
          </p:nvSpPr>
          <p:spPr bwMode="auto">
            <a:xfrm>
              <a:off x="2944403" y="1402253"/>
              <a:ext cx="345565" cy="536222"/>
            </a:xfrm>
            <a:custGeom>
              <a:avLst/>
              <a:gdLst>
                <a:gd name="T0" fmla="*/ 174 w 174"/>
                <a:gd name="T1" fmla="*/ 0 h 270"/>
                <a:gd name="T2" fmla="*/ 121 w 174"/>
                <a:gd name="T3" fmla="*/ 24 h 270"/>
                <a:gd name="T4" fmla="*/ 73 w 174"/>
                <a:gd name="T5" fmla="*/ 58 h 270"/>
                <a:gd name="T6" fmla="*/ 38 w 174"/>
                <a:gd name="T7" fmla="*/ 103 h 270"/>
                <a:gd name="T8" fmla="*/ 11 w 174"/>
                <a:gd name="T9" fmla="*/ 155 h 270"/>
                <a:gd name="T10" fmla="*/ 0 w 174"/>
                <a:gd name="T11" fmla="*/ 210 h 270"/>
                <a:gd name="T12" fmla="*/ 0 w 174"/>
                <a:gd name="T1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270">
                  <a:moveTo>
                    <a:pt x="174" y="0"/>
                  </a:moveTo>
                  <a:lnTo>
                    <a:pt x="121" y="24"/>
                  </a:lnTo>
                  <a:lnTo>
                    <a:pt x="73" y="58"/>
                  </a:lnTo>
                  <a:lnTo>
                    <a:pt x="38" y="103"/>
                  </a:lnTo>
                  <a:lnTo>
                    <a:pt x="11" y="155"/>
                  </a:lnTo>
                  <a:lnTo>
                    <a:pt x="0" y="210"/>
                  </a:lnTo>
                  <a:lnTo>
                    <a:pt x="0" y="27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430"/>
            <p:cNvSpPr>
              <a:spLocks/>
            </p:cNvSpPr>
            <p:nvPr/>
          </p:nvSpPr>
          <p:spPr bwMode="auto">
            <a:xfrm>
              <a:off x="3289968" y="1384378"/>
              <a:ext cx="222433" cy="17874"/>
            </a:xfrm>
            <a:custGeom>
              <a:avLst/>
              <a:gdLst>
                <a:gd name="T0" fmla="*/ 112 w 112"/>
                <a:gd name="T1" fmla="*/ 5 h 9"/>
                <a:gd name="T2" fmla="*/ 54 w 112"/>
                <a:gd name="T3" fmla="*/ 0 h 9"/>
                <a:gd name="T4" fmla="*/ 0 w 1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9">
                  <a:moveTo>
                    <a:pt x="112" y="5"/>
                  </a:moveTo>
                  <a:lnTo>
                    <a:pt x="54" y="0"/>
                  </a:lnTo>
                  <a:lnTo>
                    <a:pt x="0" y="9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431"/>
            <p:cNvSpPr>
              <a:spLocks/>
            </p:cNvSpPr>
            <p:nvPr/>
          </p:nvSpPr>
          <p:spPr bwMode="auto">
            <a:xfrm>
              <a:off x="3482611" y="1483679"/>
              <a:ext cx="426991" cy="889732"/>
            </a:xfrm>
            <a:custGeom>
              <a:avLst/>
              <a:gdLst>
                <a:gd name="T0" fmla="*/ 120 w 215"/>
                <a:gd name="T1" fmla="*/ 0 h 448"/>
                <a:gd name="T2" fmla="*/ 160 w 215"/>
                <a:gd name="T3" fmla="*/ 41 h 448"/>
                <a:gd name="T4" fmla="*/ 191 w 215"/>
                <a:gd name="T5" fmla="*/ 91 h 448"/>
                <a:gd name="T6" fmla="*/ 210 w 215"/>
                <a:gd name="T7" fmla="*/ 145 h 448"/>
                <a:gd name="T8" fmla="*/ 215 w 215"/>
                <a:gd name="T9" fmla="*/ 203 h 448"/>
                <a:gd name="T10" fmla="*/ 206 w 215"/>
                <a:gd name="T11" fmla="*/ 260 h 448"/>
                <a:gd name="T12" fmla="*/ 184 w 215"/>
                <a:gd name="T13" fmla="*/ 315 h 448"/>
                <a:gd name="T14" fmla="*/ 151 w 215"/>
                <a:gd name="T15" fmla="*/ 365 h 448"/>
                <a:gd name="T16" fmla="*/ 108 w 215"/>
                <a:gd name="T17" fmla="*/ 403 h 448"/>
                <a:gd name="T18" fmla="*/ 58 w 215"/>
                <a:gd name="T19" fmla="*/ 432 h 448"/>
                <a:gd name="T20" fmla="*/ 0 w 215"/>
                <a:gd name="T21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448">
                  <a:moveTo>
                    <a:pt x="120" y="0"/>
                  </a:moveTo>
                  <a:lnTo>
                    <a:pt x="160" y="41"/>
                  </a:lnTo>
                  <a:lnTo>
                    <a:pt x="191" y="91"/>
                  </a:lnTo>
                  <a:lnTo>
                    <a:pt x="210" y="145"/>
                  </a:lnTo>
                  <a:lnTo>
                    <a:pt x="215" y="203"/>
                  </a:lnTo>
                  <a:lnTo>
                    <a:pt x="206" y="260"/>
                  </a:lnTo>
                  <a:lnTo>
                    <a:pt x="184" y="315"/>
                  </a:lnTo>
                  <a:lnTo>
                    <a:pt x="151" y="365"/>
                  </a:lnTo>
                  <a:lnTo>
                    <a:pt x="108" y="403"/>
                  </a:lnTo>
                  <a:lnTo>
                    <a:pt x="58" y="432"/>
                  </a:lnTo>
                  <a:lnTo>
                    <a:pt x="0" y="44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432"/>
            <p:cNvSpPr>
              <a:spLocks/>
            </p:cNvSpPr>
            <p:nvPr/>
          </p:nvSpPr>
          <p:spPr bwMode="auto">
            <a:xfrm>
              <a:off x="2966249" y="1394308"/>
              <a:ext cx="891718" cy="1002934"/>
            </a:xfrm>
            <a:custGeom>
              <a:avLst/>
              <a:gdLst>
                <a:gd name="T0" fmla="*/ 62 w 449"/>
                <a:gd name="T1" fmla="*/ 470 h 505"/>
                <a:gd name="T2" fmla="*/ 115 w 449"/>
                <a:gd name="T3" fmla="*/ 493 h 505"/>
                <a:gd name="T4" fmla="*/ 175 w 449"/>
                <a:gd name="T5" fmla="*/ 505 h 505"/>
                <a:gd name="T6" fmla="*/ 232 w 449"/>
                <a:gd name="T7" fmla="*/ 501 h 505"/>
                <a:gd name="T8" fmla="*/ 289 w 449"/>
                <a:gd name="T9" fmla="*/ 486 h 505"/>
                <a:gd name="T10" fmla="*/ 342 w 449"/>
                <a:gd name="T11" fmla="*/ 458 h 505"/>
                <a:gd name="T12" fmla="*/ 384 w 449"/>
                <a:gd name="T13" fmla="*/ 417 h 505"/>
                <a:gd name="T14" fmla="*/ 418 w 449"/>
                <a:gd name="T15" fmla="*/ 369 h 505"/>
                <a:gd name="T16" fmla="*/ 439 w 449"/>
                <a:gd name="T17" fmla="*/ 314 h 505"/>
                <a:gd name="T18" fmla="*/ 449 w 449"/>
                <a:gd name="T19" fmla="*/ 255 h 505"/>
                <a:gd name="T20" fmla="*/ 444 w 449"/>
                <a:gd name="T21" fmla="*/ 198 h 505"/>
                <a:gd name="T22" fmla="*/ 425 w 449"/>
                <a:gd name="T23" fmla="*/ 143 h 505"/>
                <a:gd name="T24" fmla="*/ 394 w 449"/>
                <a:gd name="T25" fmla="*/ 93 h 505"/>
                <a:gd name="T26" fmla="*/ 353 w 449"/>
                <a:gd name="T27" fmla="*/ 52 h 505"/>
                <a:gd name="T28" fmla="*/ 306 w 449"/>
                <a:gd name="T29" fmla="*/ 21 h 505"/>
                <a:gd name="T30" fmla="*/ 251 w 449"/>
                <a:gd name="T31" fmla="*/ 4 h 505"/>
                <a:gd name="T32" fmla="*/ 194 w 449"/>
                <a:gd name="T33" fmla="*/ 0 h 505"/>
                <a:gd name="T34" fmla="*/ 136 w 449"/>
                <a:gd name="T35" fmla="*/ 9 h 505"/>
                <a:gd name="T36" fmla="*/ 84 w 449"/>
                <a:gd name="T37" fmla="*/ 31 h 505"/>
                <a:gd name="T38" fmla="*/ 39 w 449"/>
                <a:gd name="T39" fmla="*/ 66 h 505"/>
                <a:gd name="T40" fmla="*/ 0 w 449"/>
                <a:gd name="T41" fmla="*/ 10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9" h="505">
                  <a:moveTo>
                    <a:pt x="62" y="470"/>
                  </a:moveTo>
                  <a:lnTo>
                    <a:pt x="115" y="493"/>
                  </a:lnTo>
                  <a:lnTo>
                    <a:pt x="175" y="505"/>
                  </a:lnTo>
                  <a:lnTo>
                    <a:pt x="232" y="501"/>
                  </a:lnTo>
                  <a:lnTo>
                    <a:pt x="289" y="486"/>
                  </a:lnTo>
                  <a:lnTo>
                    <a:pt x="342" y="458"/>
                  </a:lnTo>
                  <a:lnTo>
                    <a:pt x="384" y="417"/>
                  </a:lnTo>
                  <a:lnTo>
                    <a:pt x="418" y="369"/>
                  </a:lnTo>
                  <a:lnTo>
                    <a:pt x="439" y="314"/>
                  </a:lnTo>
                  <a:lnTo>
                    <a:pt x="449" y="255"/>
                  </a:lnTo>
                  <a:lnTo>
                    <a:pt x="444" y="198"/>
                  </a:lnTo>
                  <a:lnTo>
                    <a:pt x="425" y="143"/>
                  </a:lnTo>
                  <a:lnTo>
                    <a:pt x="394" y="93"/>
                  </a:lnTo>
                  <a:lnTo>
                    <a:pt x="353" y="52"/>
                  </a:lnTo>
                  <a:lnTo>
                    <a:pt x="306" y="21"/>
                  </a:lnTo>
                  <a:lnTo>
                    <a:pt x="251" y="4"/>
                  </a:lnTo>
                  <a:lnTo>
                    <a:pt x="194" y="0"/>
                  </a:lnTo>
                  <a:lnTo>
                    <a:pt x="136" y="9"/>
                  </a:lnTo>
                  <a:lnTo>
                    <a:pt x="84" y="31"/>
                  </a:lnTo>
                  <a:lnTo>
                    <a:pt x="39" y="66"/>
                  </a:lnTo>
                  <a:lnTo>
                    <a:pt x="0" y="109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433"/>
            <p:cNvSpPr>
              <a:spLocks/>
            </p:cNvSpPr>
            <p:nvPr/>
          </p:nvSpPr>
          <p:spPr bwMode="auto">
            <a:xfrm>
              <a:off x="3043703" y="1545244"/>
              <a:ext cx="478628" cy="865899"/>
            </a:xfrm>
            <a:custGeom>
              <a:avLst/>
              <a:gdLst>
                <a:gd name="T0" fmla="*/ 74 w 241"/>
                <a:gd name="T1" fmla="*/ 0 h 436"/>
                <a:gd name="T2" fmla="*/ 38 w 241"/>
                <a:gd name="T3" fmla="*/ 45 h 436"/>
                <a:gd name="T4" fmla="*/ 12 w 241"/>
                <a:gd name="T5" fmla="*/ 98 h 436"/>
                <a:gd name="T6" fmla="*/ 0 w 241"/>
                <a:gd name="T7" fmla="*/ 155 h 436"/>
                <a:gd name="T8" fmla="*/ 2 w 241"/>
                <a:gd name="T9" fmla="*/ 212 h 436"/>
                <a:gd name="T10" fmla="*/ 16 w 241"/>
                <a:gd name="T11" fmla="*/ 269 h 436"/>
                <a:gd name="T12" fmla="*/ 45 w 241"/>
                <a:gd name="T13" fmla="*/ 324 h 436"/>
                <a:gd name="T14" fmla="*/ 83 w 241"/>
                <a:gd name="T15" fmla="*/ 367 h 436"/>
                <a:gd name="T16" fmla="*/ 131 w 241"/>
                <a:gd name="T17" fmla="*/ 403 h 436"/>
                <a:gd name="T18" fmla="*/ 186 w 241"/>
                <a:gd name="T19" fmla="*/ 425 h 436"/>
                <a:gd name="T20" fmla="*/ 241 w 241"/>
                <a:gd name="T21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436">
                  <a:moveTo>
                    <a:pt x="74" y="0"/>
                  </a:moveTo>
                  <a:lnTo>
                    <a:pt x="38" y="45"/>
                  </a:lnTo>
                  <a:lnTo>
                    <a:pt x="12" y="98"/>
                  </a:lnTo>
                  <a:lnTo>
                    <a:pt x="0" y="155"/>
                  </a:lnTo>
                  <a:lnTo>
                    <a:pt x="2" y="212"/>
                  </a:lnTo>
                  <a:lnTo>
                    <a:pt x="16" y="269"/>
                  </a:lnTo>
                  <a:lnTo>
                    <a:pt x="45" y="324"/>
                  </a:lnTo>
                  <a:lnTo>
                    <a:pt x="83" y="367"/>
                  </a:lnTo>
                  <a:lnTo>
                    <a:pt x="131" y="403"/>
                  </a:lnTo>
                  <a:lnTo>
                    <a:pt x="186" y="425"/>
                  </a:lnTo>
                  <a:lnTo>
                    <a:pt x="241" y="43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434"/>
            <p:cNvSpPr>
              <a:spLocks/>
            </p:cNvSpPr>
            <p:nvPr/>
          </p:nvSpPr>
          <p:spPr bwMode="auto">
            <a:xfrm>
              <a:off x="2843116" y="1432042"/>
              <a:ext cx="351524" cy="895690"/>
            </a:xfrm>
            <a:custGeom>
              <a:avLst/>
              <a:gdLst>
                <a:gd name="T0" fmla="*/ 177 w 177"/>
                <a:gd name="T1" fmla="*/ 0 h 451"/>
                <a:gd name="T2" fmla="*/ 122 w 177"/>
                <a:gd name="T3" fmla="*/ 21 h 451"/>
                <a:gd name="T4" fmla="*/ 77 w 177"/>
                <a:gd name="T5" fmla="*/ 55 h 451"/>
                <a:gd name="T6" fmla="*/ 39 w 177"/>
                <a:gd name="T7" fmla="*/ 98 h 451"/>
                <a:gd name="T8" fmla="*/ 12 w 177"/>
                <a:gd name="T9" fmla="*/ 150 h 451"/>
                <a:gd name="T10" fmla="*/ 0 w 177"/>
                <a:gd name="T11" fmla="*/ 205 h 451"/>
                <a:gd name="T12" fmla="*/ 0 w 177"/>
                <a:gd name="T13" fmla="*/ 262 h 451"/>
                <a:gd name="T14" fmla="*/ 12 w 177"/>
                <a:gd name="T15" fmla="*/ 319 h 451"/>
                <a:gd name="T16" fmla="*/ 39 w 177"/>
                <a:gd name="T17" fmla="*/ 372 h 451"/>
                <a:gd name="T18" fmla="*/ 77 w 177"/>
                <a:gd name="T19" fmla="*/ 417 h 451"/>
                <a:gd name="T20" fmla="*/ 124 w 177"/>
                <a:gd name="T21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" h="451">
                  <a:moveTo>
                    <a:pt x="177" y="0"/>
                  </a:moveTo>
                  <a:lnTo>
                    <a:pt x="122" y="21"/>
                  </a:lnTo>
                  <a:lnTo>
                    <a:pt x="77" y="55"/>
                  </a:lnTo>
                  <a:lnTo>
                    <a:pt x="39" y="98"/>
                  </a:lnTo>
                  <a:lnTo>
                    <a:pt x="12" y="150"/>
                  </a:lnTo>
                  <a:lnTo>
                    <a:pt x="0" y="205"/>
                  </a:lnTo>
                  <a:lnTo>
                    <a:pt x="0" y="262"/>
                  </a:lnTo>
                  <a:lnTo>
                    <a:pt x="12" y="319"/>
                  </a:lnTo>
                  <a:lnTo>
                    <a:pt x="39" y="372"/>
                  </a:lnTo>
                  <a:lnTo>
                    <a:pt x="77" y="417"/>
                  </a:lnTo>
                  <a:lnTo>
                    <a:pt x="124" y="45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435"/>
            <p:cNvSpPr>
              <a:spLocks/>
            </p:cNvSpPr>
            <p:nvPr/>
          </p:nvSpPr>
          <p:spPr bwMode="auto">
            <a:xfrm>
              <a:off x="3194639" y="1418140"/>
              <a:ext cx="222433" cy="13902"/>
            </a:xfrm>
            <a:custGeom>
              <a:avLst/>
              <a:gdLst>
                <a:gd name="T0" fmla="*/ 112 w 112"/>
                <a:gd name="T1" fmla="*/ 4 h 7"/>
                <a:gd name="T2" fmla="*/ 55 w 112"/>
                <a:gd name="T3" fmla="*/ 0 h 7"/>
                <a:gd name="T4" fmla="*/ 0 w 112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7">
                  <a:moveTo>
                    <a:pt x="112" y="4"/>
                  </a:moveTo>
                  <a:lnTo>
                    <a:pt x="55" y="0"/>
                  </a:lnTo>
                  <a:lnTo>
                    <a:pt x="0" y="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436"/>
            <p:cNvSpPr>
              <a:spLocks/>
            </p:cNvSpPr>
            <p:nvPr/>
          </p:nvSpPr>
          <p:spPr bwMode="auto">
            <a:xfrm>
              <a:off x="3099311" y="1757747"/>
              <a:ext cx="782487" cy="591831"/>
            </a:xfrm>
            <a:custGeom>
              <a:avLst/>
              <a:gdLst>
                <a:gd name="T0" fmla="*/ 394 w 394"/>
                <a:gd name="T1" fmla="*/ 41 h 298"/>
                <a:gd name="T2" fmla="*/ 341 w 394"/>
                <a:gd name="T3" fmla="*/ 15 h 298"/>
                <a:gd name="T4" fmla="*/ 284 w 394"/>
                <a:gd name="T5" fmla="*/ 0 h 298"/>
                <a:gd name="T6" fmla="*/ 227 w 394"/>
                <a:gd name="T7" fmla="*/ 3 h 298"/>
                <a:gd name="T8" fmla="*/ 167 w 394"/>
                <a:gd name="T9" fmla="*/ 17 h 298"/>
                <a:gd name="T10" fmla="*/ 115 w 394"/>
                <a:gd name="T11" fmla="*/ 43 h 298"/>
                <a:gd name="T12" fmla="*/ 69 w 394"/>
                <a:gd name="T13" fmla="*/ 81 h 298"/>
                <a:gd name="T14" fmla="*/ 34 w 394"/>
                <a:gd name="T15" fmla="*/ 127 h 298"/>
                <a:gd name="T16" fmla="*/ 10 w 394"/>
                <a:gd name="T17" fmla="*/ 182 h 298"/>
                <a:gd name="T18" fmla="*/ 0 w 394"/>
                <a:gd name="T19" fmla="*/ 239 h 298"/>
                <a:gd name="T20" fmla="*/ 3 w 394"/>
                <a:gd name="T21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" h="298">
                  <a:moveTo>
                    <a:pt x="394" y="41"/>
                  </a:moveTo>
                  <a:lnTo>
                    <a:pt x="341" y="15"/>
                  </a:lnTo>
                  <a:lnTo>
                    <a:pt x="284" y="0"/>
                  </a:lnTo>
                  <a:lnTo>
                    <a:pt x="227" y="3"/>
                  </a:lnTo>
                  <a:lnTo>
                    <a:pt x="167" y="17"/>
                  </a:lnTo>
                  <a:lnTo>
                    <a:pt x="115" y="43"/>
                  </a:lnTo>
                  <a:lnTo>
                    <a:pt x="69" y="81"/>
                  </a:lnTo>
                  <a:lnTo>
                    <a:pt x="34" y="127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437"/>
            <p:cNvSpPr>
              <a:spLocks/>
            </p:cNvSpPr>
            <p:nvPr/>
          </p:nvSpPr>
          <p:spPr bwMode="auto">
            <a:xfrm>
              <a:off x="2797438" y="1426085"/>
              <a:ext cx="1012863" cy="994990"/>
            </a:xfrm>
            <a:custGeom>
              <a:avLst/>
              <a:gdLst>
                <a:gd name="T0" fmla="*/ 331 w 510"/>
                <a:gd name="T1" fmla="*/ 501 h 501"/>
                <a:gd name="T2" fmla="*/ 381 w 510"/>
                <a:gd name="T3" fmla="*/ 473 h 501"/>
                <a:gd name="T4" fmla="*/ 424 w 510"/>
                <a:gd name="T5" fmla="*/ 434 h 501"/>
                <a:gd name="T6" fmla="*/ 460 w 510"/>
                <a:gd name="T7" fmla="*/ 384 h 501"/>
                <a:gd name="T8" fmla="*/ 481 w 510"/>
                <a:gd name="T9" fmla="*/ 329 h 501"/>
                <a:gd name="T10" fmla="*/ 491 w 510"/>
                <a:gd name="T11" fmla="*/ 272 h 501"/>
                <a:gd name="T12" fmla="*/ 486 w 510"/>
                <a:gd name="T13" fmla="*/ 213 h 501"/>
                <a:gd name="T14" fmla="*/ 467 w 510"/>
                <a:gd name="T15" fmla="*/ 158 h 501"/>
                <a:gd name="T16" fmla="*/ 438 w 510"/>
                <a:gd name="T17" fmla="*/ 108 h 501"/>
                <a:gd name="T18" fmla="*/ 396 w 510"/>
                <a:gd name="T19" fmla="*/ 65 h 501"/>
                <a:gd name="T20" fmla="*/ 348 w 510"/>
                <a:gd name="T21" fmla="*/ 34 h 501"/>
                <a:gd name="T22" fmla="*/ 293 w 510"/>
                <a:gd name="T23" fmla="*/ 15 h 501"/>
                <a:gd name="T24" fmla="*/ 236 w 510"/>
                <a:gd name="T25" fmla="*/ 10 h 501"/>
                <a:gd name="T26" fmla="*/ 178 w 510"/>
                <a:gd name="T27" fmla="*/ 17 h 501"/>
                <a:gd name="T28" fmla="*/ 126 w 510"/>
                <a:gd name="T29" fmla="*/ 38 h 501"/>
                <a:gd name="T30" fmla="*/ 78 w 510"/>
                <a:gd name="T31" fmla="*/ 72 h 501"/>
                <a:gd name="T32" fmla="*/ 40 w 510"/>
                <a:gd name="T33" fmla="*/ 115 h 501"/>
                <a:gd name="T34" fmla="*/ 14 w 510"/>
                <a:gd name="T35" fmla="*/ 165 h 501"/>
                <a:gd name="T36" fmla="*/ 0 w 510"/>
                <a:gd name="T37" fmla="*/ 222 h 501"/>
                <a:gd name="T38" fmla="*/ 0 w 510"/>
                <a:gd name="T39" fmla="*/ 279 h 501"/>
                <a:gd name="T40" fmla="*/ 14 w 510"/>
                <a:gd name="T41" fmla="*/ 337 h 501"/>
                <a:gd name="T42" fmla="*/ 38 w 510"/>
                <a:gd name="T43" fmla="*/ 384 h 501"/>
                <a:gd name="T44" fmla="*/ 76 w 510"/>
                <a:gd name="T45" fmla="*/ 432 h 501"/>
                <a:gd name="T46" fmla="*/ 124 w 510"/>
                <a:gd name="T47" fmla="*/ 468 h 501"/>
                <a:gd name="T48" fmla="*/ 176 w 510"/>
                <a:gd name="T49" fmla="*/ 492 h 501"/>
                <a:gd name="T50" fmla="*/ 233 w 510"/>
                <a:gd name="T51" fmla="*/ 501 h 501"/>
                <a:gd name="T52" fmla="*/ 295 w 510"/>
                <a:gd name="T53" fmla="*/ 499 h 501"/>
                <a:gd name="T54" fmla="*/ 350 w 510"/>
                <a:gd name="T55" fmla="*/ 482 h 501"/>
                <a:gd name="T56" fmla="*/ 403 w 510"/>
                <a:gd name="T57" fmla="*/ 454 h 501"/>
                <a:gd name="T58" fmla="*/ 446 w 510"/>
                <a:gd name="T59" fmla="*/ 415 h 501"/>
                <a:gd name="T60" fmla="*/ 479 w 510"/>
                <a:gd name="T61" fmla="*/ 365 h 501"/>
                <a:gd name="T62" fmla="*/ 500 w 510"/>
                <a:gd name="T63" fmla="*/ 310 h 501"/>
                <a:gd name="T64" fmla="*/ 510 w 510"/>
                <a:gd name="T65" fmla="*/ 253 h 501"/>
                <a:gd name="T66" fmla="*/ 505 w 510"/>
                <a:gd name="T67" fmla="*/ 194 h 501"/>
                <a:gd name="T68" fmla="*/ 486 w 510"/>
                <a:gd name="T69" fmla="*/ 139 h 501"/>
                <a:gd name="T70" fmla="*/ 458 w 510"/>
                <a:gd name="T71" fmla="*/ 89 h 501"/>
                <a:gd name="T72" fmla="*/ 417 w 510"/>
                <a:gd name="T73" fmla="*/ 48 h 501"/>
                <a:gd name="T74" fmla="*/ 367 w 510"/>
                <a:gd name="T75" fmla="*/ 17 h 501"/>
                <a:gd name="T76" fmla="*/ 312 w 510"/>
                <a:gd name="T77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0" h="501">
                  <a:moveTo>
                    <a:pt x="331" y="501"/>
                  </a:moveTo>
                  <a:lnTo>
                    <a:pt x="381" y="473"/>
                  </a:lnTo>
                  <a:lnTo>
                    <a:pt x="424" y="434"/>
                  </a:lnTo>
                  <a:lnTo>
                    <a:pt x="460" y="384"/>
                  </a:lnTo>
                  <a:lnTo>
                    <a:pt x="481" y="329"/>
                  </a:lnTo>
                  <a:lnTo>
                    <a:pt x="491" y="272"/>
                  </a:lnTo>
                  <a:lnTo>
                    <a:pt x="486" y="213"/>
                  </a:lnTo>
                  <a:lnTo>
                    <a:pt x="467" y="158"/>
                  </a:lnTo>
                  <a:lnTo>
                    <a:pt x="438" y="108"/>
                  </a:lnTo>
                  <a:lnTo>
                    <a:pt x="396" y="65"/>
                  </a:lnTo>
                  <a:lnTo>
                    <a:pt x="348" y="34"/>
                  </a:lnTo>
                  <a:lnTo>
                    <a:pt x="293" y="15"/>
                  </a:lnTo>
                  <a:lnTo>
                    <a:pt x="236" y="10"/>
                  </a:lnTo>
                  <a:lnTo>
                    <a:pt x="178" y="17"/>
                  </a:lnTo>
                  <a:lnTo>
                    <a:pt x="126" y="38"/>
                  </a:lnTo>
                  <a:lnTo>
                    <a:pt x="78" y="72"/>
                  </a:lnTo>
                  <a:lnTo>
                    <a:pt x="40" y="115"/>
                  </a:lnTo>
                  <a:lnTo>
                    <a:pt x="14" y="165"/>
                  </a:lnTo>
                  <a:lnTo>
                    <a:pt x="0" y="222"/>
                  </a:lnTo>
                  <a:lnTo>
                    <a:pt x="0" y="279"/>
                  </a:lnTo>
                  <a:lnTo>
                    <a:pt x="14" y="337"/>
                  </a:lnTo>
                  <a:lnTo>
                    <a:pt x="38" y="384"/>
                  </a:lnTo>
                  <a:lnTo>
                    <a:pt x="76" y="432"/>
                  </a:lnTo>
                  <a:lnTo>
                    <a:pt x="124" y="468"/>
                  </a:lnTo>
                  <a:lnTo>
                    <a:pt x="176" y="492"/>
                  </a:lnTo>
                  <a:lnTo>
                    <a:pt x="233" y="501"/>
                  </a:lnTo>
                  <a:lnTo>
                    <a:pt x="295" y="499"/>
                  </a:lnTo>
                  <a:lnTo>
                    <a:pt x="350" y="482"/>
                  </a:lnTo>
                  <a:lnTo>
                    <a:pt x="403" y="454"/>
                  </a:lnTo>
                  <a:lnTo>
                    <a:pt x="446" y="415"/>
                  </a:lnTo>
                  <a:lnTo>
                    <a:pt x="479" y="365"/>
                  </a:lnTo>
                  <a:lnTo>
                    <a:pt x="500" y="310"/>
                  </a:lnTo>
                  <a:lnTo>
                    <a:pt x="510" y="253"/>
                  </a:lnTo>
                  <a:lnTo>
                    <a:pt x="505" y="194"/>
                  </a:lnTo>
                  <a:lnTo>
                    <a:pt x="486" y="139"/>
                  </a:lnTo>
                  <a:lnTo>
                    <a:pt x="458" y="89"/>
                  </a:lnTo>
                  <a:lnTo>
                    <a:pt x="417" y="48"/>
                  </a:lnTo>
                  <a:lnTo>
                    <a:pt x="367" y="17"/>
                  </a:lnTo>
                  <a:lnTo>
                    <a:pt x="312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38"/>
            <p:cNvSpPr>
              <a:spLocks/>
            </p:cNvSpPr>
            <p:nvPr/>
          </p:nvSpPr>
          <p:spPr bwMode="auto">
            <a:xfrm>
              <a:off x="3683197" y="1777608"/>
              <a:ext cx="51636" cy="434936"/>
            </a:xfrm>
            <a:custGeom>
              <a:avLst/>
              <a:gdLst>
                <a:gd name="T0" fmla="*/ 4 w 26"/>
                <a:gd name="T1" fmla="*/ 0 h 219"/>
                <a:gd name="T2" fmla="*/ 23 w 26"/>
                <a:gd name="T3" fmla="*/ 57 h 219"/>
                <a:gd name="T4" fmla="*/ 26 w 26"/>
                <a:gd name="T5" fmla="*/ 117 h 219"/>
                <a:gd name="T6" fmla="*/ 19 w 26"/>
                <a:gd name="T7" fmla="*/ 176 h 219"/>
                <a:gd name="T8" fmla="*/ 0 w 26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9">
                  <a:moveTo>
                    <a:pt x="4" y="0"/>
                  </a:moveTo>
                  <a:lnTo>
                    <a:pt x="23" y="57"/>
                  </a:lnTo>
                  <a:lnTo>
                    <a:pt x="26" y="117"/>
                  </a:lnTo>
                  <a:lnTo>
                    <a:pt x="19" y="176"/>
                  </a:lnTo>
                  <a:lnTo>
                    <a:pt x="0" y="219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39"/>
            <p:cNvSpPr>
              <a:spLocks/>
            </p:cNvSpPr>
            <p:nvPr/>
          </p:nvSpPr>
          <p:spPr bwMode="auto">
            <a:xfrm>
              <a:off x="2996039" y="1455874"/>
              <a:ext cx="236335" cy="800362"/>
            </a:xfrm>
            <a:custGeom>
              <a:avLst/>
              <a:gdLst>
                <a:gd name="T0" fmla="*/ 81 w 119"/>
                <a:gd name="T1" fmla="*/ 403 h 403"/>
                <a:gd name="T2" fmla="*/ 43 w 119"/>
                <a:gd name="T3" fmla="*/ 355 h 403"/>
                <a:gd name="T4" fmla="*/ 14 w 119"/>
                <a:gd name="T5" fmla="*/ 305 h 403"/>
                <a:gd name="T6" fmla="*/ 0 w 119"/>
                <a:gd name="T7" fmla="*/ 248 h 403"/>
                <a:gd name="T8" fmla="*/ 0 w 119"/>
                <a:gd name="T9" fmla="*/ 188 h 403"/>
                <a:gd name="T10" fmla="*/ 12 w 119"/>
                <a:gd name="T11" fmla="*/ 133 h 403"/>
                <a:gd name="T12" fmla="*/ 38 w 119"/>
                <a:gd name="T13" fmla="*/ 81 h 403"/>
                <a:gd name="T14" fmla="*/ 74 w 119"/>
                <a:gd name="T15" fmla="*/ 35 h 403"/>
                <a:gd name="T16" fmla="*/ 119 w 119"/>
                <a:gd name="T1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3">
                  <a:moveTo>
                    <a:pt x="81" y="403"/>
                  </a:moveTo>
                  <a:lnTo>
                    <a:pt x="43" y="355"/>
                  </a:lnTo>
                  <a:lnTo>
                    <a:pt x="14" y="305"/>
                  </a:lnTo>
                  <a:lnTo>
                    <a:pt x="0" y="248"/>
                  </a:lnTo>
                  <a:lnTo>
                    <a:pt x="0" y="188"/>
                  </a:lnTo>
                  <a:lnTo>
                    <a:pt x="12" y="133"/>
                  </a:lnTo>
                  <a:lnTo>
                    <a:pt x="38" y="81"/>
                  </a:lnTo>
                  <a:lnTo>
                    <a:pt x="74" y="35"/>
                  </a:lnTo>
                  <a:lnTo>
                    <a:pt x="119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440"/>
            <p:cNvSpPr>
              <a:spLocks/>
            </p:cNvSpPr>
            <p:nvPr/>
          </p:nvSpPr>
          <p:spPr bwMode="auto">
            <a:xfrm>
              <a:off x="3232373" y="1388350"/>
              <a:ext cx="218460" cy="67524"/>
            </a:xfrm>
            <a:custGeom>
              <a:avLst/>
              <a:gdLst>
                <a:gd name="T0" fmla="*/ 110 w 110"/>
                <a:gd name="T1" fmla="*/ 0 h 34"/>
                <a:gd name="T2" fmla="*/ 52 w 110"/>
                <a:gd name="T3" fmla="*/ 10 h 34"/>
                <a:gd name="T4" fmla="*/ 0 w 11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34">
                  <a:moveTo>
                    <a:pt x="110" y="0"/>
                  </a:moveTo>
                  <a:lnTo>
                    <a:pt x="52" y="10"/>
                  </a:lnTo>
                  <a:lnTo>
                    <a:pt x="0" y="3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441"/>
            <p:cNvSpPr>
              <a:spLocks/>
            </p:cNvSpPr>
            <p:nvPr/>
          </p:nvSpPr>
          <p:spPr bwMode="auto">
            <a:xfrm>
              <a:off x="2890780" y="1610783"/>
              <a:ext cx="591830" cy="768585"/>
            </a:xfrm>
            <a:custGeom>
              <a:avLst/>
              <a:gdLst>
                <a:gd name="T0" fmla="*/ 38 w 298"/>
                <a:gd name="T1" fmla="*/ 0 h 387"/>
                <a:gd name="T2" fmla="*/ 12 w 298"/>
                <a:gd name="T3" fmla="*/ 53 h 387"/>
                <a:gd name="T4" fmla="*/ 0 w 298"/>
                <a:gd name="T5" fmla="*/ 108 h 387"/>
                <a:gd name="T6" fmla="*/ 0 w 298"/>
                <a:gd name="T7" fmla="*/ 165 h 387"/>
                <a:gd name="T8" fmla="*/ 15 w 298"/>
                <a:gd name="T9" fmla="*/ 222 h 387"/>
                <a:gd name="T10" fmla="*/ 41 w 298"/>
                <a:gd name="T11" fmla="*/ 275 h 387"/>
                <a:gd name="T12" fmla="*/ 79 w 298"/>
                <a:gd name="T13" fmla="*/ 320 h 387"/>
                <a:gd name="T14" fmla="*/ 127 w 298"/>
                <a:gd name="T15" fmla="*/ 353 h 387"/>
                <a:gd name="T16" fmla="*/ 182 w 298"/>
                <a:gd name="T17" fmla="*/ 377 h 387"/>
                <a:gd name="T18" fmla="*/ 239 w 298"/>
                <a:gd name="T19" fmla="*/ 387 h 387"/>
                <a:gd name="T20" fmla="*/ 298 w 298"/>
                <a:gd name="T21" fmla="*/ 38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387">
                  <a:moveTo>
                    <a:pt x="38" y="0"/>
                  </a:moveTo>
                  <a:lnTo>
                    <a:pt x="12" y="53"/>
                  </a:lnTo>
                  <a:lnTo>
                    <a:pt x="0" y="108"/>
                  </a:lnTo>
                  <a:lnTo>
                    <a:pt x="0" y="165"/>
                  </a:lnTo>
                  <a:lnTo>
                    <a:pt x="15" y="222"/>
                  </a:lnTo>
                  <a:lnTo>
                    <a:pt x="41" y="275"/>
                  </a:lnTo>
                  <a:lnTo>
                    <a:pt x="79" y="320"/>
                  </a:lnTo>
                  <a:lnTo>
                    <a:pt x="127" y="353"/>
                  </a:lnTo>
                  <a:lnTo>
                    <a:pt x="182" y="377"/>
                  </a:lnTo>
                  <a:lnTo>
                    <a:pt x="239" y="387"/>
                  </a:lnTo>
                  <a:lnTo>
                    <a:pt x="298" y="38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442"/>
            <p:cNvSpPr>
              <a:spLocks/>
            </p:cNvSpPr>
            <p:nvPr/>
          </p:nvSpPr>
          <p:spPr bwMode="auto">
            <a:xfrm>
              <a:off x="2763676" y="1791509"/>
              <a:ext cx="691131" cy="667299"/>
            </a:xfrm>
            <a:custGeom>
              <a:avLst/>
              <a:gdLst>
                <a:gd name="T0" fmla="*/ 14 w 348"/>
                <a:gd name="T1" fmla="*/ 0 h 336"/>
                <a:gd name="T2" fmla="*/ 0 w 348"/>
                <a:gd name="T3" fmla="*/ 55 h 336"/>
                <a:gd name="T4" fmla="*/ 0 w 348"/>
                <a:gd name="T5" fmla="*/ 112 h 336"/>
                <a:gd name="T6" fmla="*/ 12 w 348"/>
                <a:gd name="T7" fmla="*/ 169 h 336"/>
                <a:gd name="T8" fmla="*/ 36 w 348"/>
                <a:gd name="T9" fmla="*/ 222 h 336"/>
                <a:gd name="T10" fmla="*/ 74 w 348"/>
                <a:gd name="T11" fmla="*/ 267 h 336"/>
                <a:gd name="T12" fmla="*/ 119 w 348"/>
                <a:gd name="T13" fmla="*/ 301 h 336"/>
                <a:gd name="T14" fmla="*/ 174 w 348"/>
                <a:gd name="T15" fmla="*/ 324 h 336"/>
                <a:gd name="T16" fmla="*/ 231 w 348"/>
                <a:gd name="T17" fmla="*/ 336 h 336"/>
                <a:gd name="T18" fmla="*/ 288 w 348"/>
                <a:gd name="T19" fmla="*/ 334 h 336"/>
                <a:gd name="T20" fmla="*/ 348 w 348"/>
                <a:gd name="T21" fmla="*/ 31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336">
                  <a:moveTo>
                    <a:pt x="14" y="0"/>
                  </a:moveTo>
                  <a:lnTo>
                    <a:pt x="0" y="55"/>
                  </a:lnTo>
                  <a:lnTo>
                    <a:pt x="0" y="112"/>
                  </a:lnTo>
                  <a:lnTo>
                    <a:pt x="12" y="169"/>
                  </a:lnTo>
                  <a:lnTo>
                    <a:pt x="36" y="222"/>
                  </a:lnTo>
                  <a:lnTo>
                    <a:pt x="74" y="267"/>
                  </a:lnTo>
                  <a:lnTo>
                    <a:pt x="119" y="301"/>
                  </a:lnTo>
                  <a:lnTo>
                    <a:pt x="174" y="324"/>
                  </a:lnTo>
                  <a:lnTo>
                    <a:pt x="231" y="336"/>
                  </a:lnTo>
                  <a:lnTo>
                    <a:pt x="288" y="334"/>
                  </a:lnTo>
                  <a:lnTo>
                    <a:pt x="348" y="31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443"/>
            <p:cNvSpPr>
              <a:spLocks/>
            </p:cNvSpPr>
            <p:nvPr/>
          </p:nvSpPr>
          <p:spPr bwMode="auto">
            <a:xfrm>
              <a:off x="2811340" y="2127145"/>
              <a:ext cx="909591" cy="375356"/>
            </a:xfrm>
            <a:custGeom>
              <a:avLst/>
              <a:gdLst>
                <a:gd name="T0" fmla="*/ 458 w 458"/>
                <a:gd name="T1" fmla="*/ 0 h 189"/>
                <a:gd name="T2" fmla="*/ 436 w 458"/>
                <a:gd name="T3" fmla="*/ 55 h 189"/>
                <a:gd name="T4" fmla="*/ 400 w 458"/>
                <a:gd name="T5" fmla="*/ 105 h 189"/>
                <a:gd name="T6" fmla="*/ 358 w 458"/>
                <a:gd name="T7" fmla="*/ 143 h 189"/>
                <a:gd name="T8" fmla="*/ 303 w 458"/>
                <a:gd name="T9" fmla="*/ 172 h 189"/>
                <a:gd name="T10" fmla="*/ 250 w 458"/>
                <a:gd name="T11" fmla="*/ 186 h 189"/>
                <a:gd name="T12" fmla="*/ 191 w 458"/>
                <a:gd name="T13" fmla="*/ 189 h 189"/>
                <a:gd name="T14" fmla="*/ 133 w 458"/>
                <a:gd name="T15" fmla="*/ 177 h 189"/>
                <a:gd name="T16" fmla="*/ 81 w 458"/>
                <a:gd name="T17" fmla="*/ 153 h 189"/>
                <a:gd name="T18" fmla="*/ 36 w 458"/>
                <a:gd name="T19" fmla="*/ 117 h 189"/>
                <a:gd name="T20" fmla="*/ 0 w 458"/>
                <a:gd name="T21" fmla="*/ 7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89">
                  <a:moveTo>
                    <a:pt x="458" y="0"/>
                  </a:moveTo>
                  <a:lnTo>
                    <a:pt x="436" y="55"/>
                  </a:lnTo>
                  <a:lnTo>
                    <a:pt x="400" y="105"/>
                  </a:lnTo>
                  <a:lnTo>
                    <a:pt x="358" y="143"/>
                  </a:lnTo>
                  <a:lnTo>
                    <a:pt x="303" y="172"/>
                  </a:lnTo>
                  <a:lnTo>
                    <a:pt x="250" y="186"/>
                  </a:lnTo>
                  <a:lnTo>
                    <a:pt x="191" y="189"/>
                  </a:lnTo>
                  <a:lnTo>
                    <a:pt x="133" y="177"/>
                  </a:lnTo>
                  <a:lnTo>
                    <a:pt x="81" y="153"/>
                  </a:lnTo>
                  <a:lnTo>
                    <a:pt x="36" y="117"/>
                  </a:lnTo>
                  <a:lnTo>
                    <a:pt x="0" y="7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444"/>
            <p:cNvSpPr>
              <a:spLocks/>
            </p:cNvSpPr>
            <p:nvPr/>
          </p:nvSpPr>
          <p:spPr bwMode="auto">
            <a:xfrm>
              <a:off x="2944403" y="1938474"/>
              <a:ext cx="893703" cy="440893"/>
            </a:xfrm>
            <a:custGeom>
              <a:avLst/>
              <a:gdLst>
                <a:gd name="T0" fmla="*/ 450 w 450"/>
                <a:gd name="T1" fmla="*/ 134 h 222"/>
                <a:gd name="T2" fmla="*/ 407 w 450"/>
                <a:gd name="T3" fmla="*/ 174 h 222"/>
                <a:gd name="T4" fmla="*/ 355 w 450"/>
                <a:gd name="T5" fmla="*/ 203 h 222"/>
                <a:gd name="T6" fmla="*/ 298 w 450"/>
                <a:gd name="T7" fmla="*/ 219 h 222"/>
                <a:gd name="T8" fmla="*/ 240 w 450"/>
                <a:gd name="T9" fmla="*/ 222 h 222"/>
                <a:gd name="T10" fmla="*/ 181 w 450"/>
                <a:gd name="T11" fmla="*/ 212 h 222"/>
                <a:gd name="T12" fmla="*/ 128 w 450"/>
                <a:gd name="T13" fmla="*/ 188 h 222"/>
                <a:gd name="T14" fmla="*/ 81 w 450"/>
                <a:gd name="T15" fmla="*/ 153 h 222"/>
                <a:gd name="T16" fmla="*/ 40 w 450"/>
                <a:gd name="T17" fmla="*/ 107 h 222"/>
                <a:gd name="T18" fmla="*/ 14 w 450"/>
                <a:gd name="T19" fmla="*/ 57 h 222"/>
                <a:gd name="T20" fmla="*/ 0 w 450"/>
                <a:gd name="T2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0" h="222">
                  <a:moveTo>
                    <a:pt x="450" y="134"/>
                  </a:moveTo>
                  <a:lnTo>
                    <a:pt x="407" y="174"/>
                  </a:lnTo>
                  <a:lnTo>
                    <a:pt x="355" y="203"/>
                  </a:lnTo>
                  <a:lnTo>
                    <a:pt x="298" y="219"/>
                  </a:lnTo>
                  <a:lnTo>
                    <a:pt x="240" y="222"/>
                  </a:lnTo>
                  <a:lnTo>
                    <a:pt x="181" y="212"/>
                  </a:lnTo>
                  <a:lnTo>
                    <a:pt x="128" y="188"/>
                  </a:lnTo>
                  <a:lnTo>
                    <a:pt x="81" y="153"/>
                  </a:lnTo>
                  <a:lnTo>
                    <a:pt x="40" y="107"/>
                  </a:lnTo>
                  <a:lnTo>
                    <a:pt x="14" y="57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445"/>
            <p:cNvSpPr>
              <a:spLocks/>
            </p:cNvSpPr>
            <p:nvPr/>
          </p:nvSpPr>
          <p:spPr bwMode="auto">
            <a:xfrm>
              <a:off x="2719984" y="1620713"/>
              <a:ext cx="991017" cy="1018822"/>
            </a:xfrm>
            <a:custGeom>
              <a:avLst/>
              <a:gdLst>
                <a:gd name="T0" fmla="*/ 492 w 499"/>
                <a:gd name="T1" fmla="*/ 198 h 513"/>
                <a:gd name="T2" fmla="*/ 466 w 499"/>
                <a:gd name="T3" fmla="*/ 146 h 513"/>
                <a:gd name="T4" fmla="*/ 427 w 499"/>
                <a:gd name="T5" fmla="*/ 100 h 513"/>
                <a:gd name="T6" fmla="*/ 380 w 499"/>
                <a:gd name="T7" fmla="*/ 62 h 513"/>
                <a:gd name="T8" fmla="*/ 327 w 499"/>
                <a:gd name="T9" fmla="*/ 38 h 513"/>
                <a:gd name="T10" fmla="*/ 270 w 499"/>
                <a:gd name="T11" fmla="*/ 26 h 513"/>
                <a:gd name="T12" fmla="*/ 210 w 499"/>
                <a:gd name="T13" fmla="*/ 29 h 513"/>
                <a:gd name="T14" fmla="*/ 155 w 499"/>
                <a:gd name="T15" fmla="*/ 45 h 513"/>
                <a:gd name="T16" fmla="*/ 103 w 499"/>
                <a:gd name="T17" fmla="*/ 72 h 513"/>
                <a:gd name="T18" fmla="*/ 62 w 499"/>
                <a:gd name="T19" fmla="*/ 110 h 513"/>
                <a:gd name="T20" fmla="*/ 29 w 499"/>
                <a:gd name="T21" fmla="*/ 158 h 513"/>
                <a:gd name="T22" fmla="*/ 8 w 499"/>
                <a:gd name="T23" fmla="*/ 212 h 513"/>
                <a:gd name="T24" fmla="*/ 0 w 499"/>
                <a:gd name="T25" fmla="*/ 270 h 513"/>
                <a:gd name="T26" fmla="*/ 8 w 499"/>
                <a:gd name="T27" fmla="*/ 327 h 513"/>
                <a:gd name="T28" fmla="*/ 27 w 499"/>
                <a:gd name="T29" fmla="*/ 379 h 513"/>
                <a:gd name="T30" fmla="*/ 58 w 499"/>
                <a:gd name="T31" fmla="*/ 427 h 513"/>
                <a:gd name="T32" fmla="*/ 101 w 499"/>
                <a:gd name="T33" fmla="*/ 468 h 513"/>
                <a:gd name="T34" fmla="*/ 151 w 499"/>
                <a:gd name="T35" fmla="*/ 496 h 513"/>
                <a:gd name="T36" fmla="*/ 206 w 499"/>
                <a:gd name="T37" fmla="*/ 511 h 513"/>
                <a:gd name="T38" fmla="*/ 263 w 499"/>
                <a:gd name="T39" fmla="*/ 513 h 513"/>
                <a:gd name="T40" fmla="*/ 320 w 499"/>
                <a:gd name="T41" fmla="*/ 503 h 513"/>
                <a:gd name="T42" fmla="*/ 375 w 499"/>
                <a:gd name="T43" fmla="*/ 480 h 513"/>
                <a:gd name="T44" fmla="*/ 420 w 499"/>
                <a:gd name="T45" fmla="*/ 444 h 513"/>
                <a:gd name="T46" fmla="*/ 458 w 499"/>
                <a:gd name="T47" fmla="*/ 398 h 513"/>
                <a:gd name="T48" fmla="*/ 485 w 499"/>
                <a:gd name="T49" fmla="*/ 346 h 513"/>
                <a:gd name="T50" fmla="*/ 499 w 499"/>
                <a:gd name="T51" fmla="*/ 286 h 513"/>
                <a:gd name="T52" fmla="*/ 499 w 499"/>
                <a:gd name="T53" fmla="*/ 229 h 513"/>
                <a:gd name="T54" fmla="*/ 485 w 499"/>
                <a:gd name="T55" fmla="*/ 172 h 513"/>
                <a:gd name="T56" fmla="*/ 458 w 499"/>
                <a:gd name="T57" fmla="*/ 117 h 513"/>
                <a:gd name="T58" fmla="*/ 420 w 499"/>
                <a:gd name="T59" fmla="*/ 72 h 513"/>
                <a:gd name="T60" fmla="*/ 375 w 499"/>
                <a:gd name="T61" fmla="*/ 36 h 513"/>
                <a:gd name="T62" fmla="*/ 320 w 499"/>
                <a:gd name="T63" fmla="*/ 12 h 513"/>
                <a:gd name="T64" fmla="*/ 263 w 499"/>
                <a:gd name="T65" fmla="*/ 0 h 513"/>
                <a:gd name="T66" fmla="*/ 206 w 499"/>
                <a:gd name="T67" fmla="*/ 3 h 513"/>
                <a:gd name="T68" fmla="*/ 148 w 499"/>
                <a:gd name="T69" fmla="*/ 19 h 513"/>
                <a:gd name="T70" fmla="*/ 98 w 499"/>
                <a:gd name="T71" fmla="*/ 48 h 513"/>
                <a:gd name="T72" fmla="*/ 60 w 499"/>
                <a:gd name="T73" fmla="*/ 84 h 513"/>
                <a:gd name="T74" fmla="*/ 24 w 499"/>
                <a:gd name="T75" fmla="*/ 134 h 513"/>
                <a:gd name="T76" fmla="*/ 3 w 499"/>
                <a:gd name="T77" fmla="*/ 189 h 513"/>
                <a:gd name="T78" fmla="*/ 0 w 499"/>
                <a:gd name="T79" fmla="*/ 24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9" h="513">
                  <a:moveTo>
                    <a:pt x="492" y="198"/>
                  </a:moveTo>
                  <a:lnTo>
                    <a:pt x="466" y="146"/>
                  </a:lnTo>
                  <a:lnTo>
                    <a:pt x="427" y="100"/>
                  </a:lnTo>
                  <a:lnTo>
                    <a:pt x="380" y="62"/>
                  </a:lnTo>
                  <a:lnTo>
                    <a:pt x="327" y="38"/>
                  </a:lnTo>
                  <a:lnTo>
                    <a:pt x="270" y="26"/>
                  </a:lnTo>
                  <a:lnTo>
                    <a:pt x="210" y="29"/>
                  </a:lnTo>
                  <a:lnTo>
                    <a:pt x="155" y="45"/>
                  </a:lnTo>
                  <a:lnTo>
                    <a:pt x="103" y="72"/>
                  </a:lnTo>
                  <a:lnTo>
                    <a:pt x="62" y="110"/>
                  </a:lnTo>
                  <a:lnTo>
                    <a:pt x="29" y="158"/>
                  </a:lnTo>
                  <a:lnTo>
                    <a:pt x="8" y="212"/>
                  </a:lnTo>
                  <a:lnTo>
                    <a:pt x="0" y="270"/>
                  </a:lnTo>
                  <a:lnTo>
                    <a:pt x="8" y="327"/>
                  </a:lnTo>
                  <a:lnTo>
                    <a:pt x="27" y="379"/>
                  </a:lnTo>
                  <a:lnTo>
                    <a:pt x="58" y="427"/>
                  </a:lnTo>
                  <a:lnTo>
                    <a:pt x="101" y="468"/>
                  </a:lnTo>
                  <a:lnTo>
                    <a:pt x="151" y="496"/>
                  </a:lnTo>
                  <a:lnTo>
                    <a:pt x="206" y="511"/>
                  </a:lnTo>
                  <a:lnTo>
                    <a:pt x="263" y="513"/>
                  </a:lnTo>
                  <a:lnTo>
                    <a:pt x="320" y="503"/>
                  </a:lnTo>
                  <a:lnTo>
                    <a:pt x="375" y="480"/>
                  </a:lnTo>
                  <a:lnTo>
                    <a:pt x="420" y="444"/>
                  </a:lnTo>
                  <a:lnTo>
                    <a:pt x="458" y="398"/>
                  </a:lnTo>
                  <a:lnTo>
                    <a:pt x="485" y="346"/>
                  </a:lnTo>
                  <a:lnTo>
                    <a:pt x="499" y="286"/>
                  </a:lnTo>
                  <a:lnTo>
                    <a:pt x="499" y="229"/>
                  </a:lnTo>
                  <a:lnTo>
                    <a:pt x="485" y="172"/>
                  </a:lnTo>
                  <a:lnTo>
                    <a:pt x="458" y="117"/>
                  </a:lnTo>
                  <a:lnTo>
                    <a:pt x="420" y="72"/>
                  </a:lnTo>
                  <a:lnTo>
                    <a:pt x="375" y="36"/>
                  </a:lnTo>
                  <a:lnTo>
                    <a:pt x="320" y="12"/>
                  </a:lnTo>
                  <a:lnTo>
                    <a:pt x="263" y="0"/>
                  </a:lnTo>
                  <a:lnTo>
                    <a:pt x="206" y="3"/>
                  </a:lnTo>
                  <a:lnTo>
                    <a:pt x="148" y="19"/>
                  </a:lnTo>
                  <a:lnTo>
                    <a:pt x="98" y="48"/>
                  </a:lnTo>
                  <a:lnTo>
                    <a:pt x="60" y="84"/>
                  </a:lnTo>
                  <a:lnTo>
                    <a:pt x="24" y="134"/>
                  </a:lnTo>
                  <a:lnTo>
                    <a:pt x="3" y="189"/>
                  </a:lnTo>
                  <a:lnTo>
                    <a:pt x="0" y="243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446"/>
            <p:cNvSpPr>
              <a:spLocks/>
            </p:cNvSpPr>
            <p:nvPr/>
          </p:nvSpPr>
          <p:spPr bwMode="auto">
            <a:xfrm>
              <a:off x="2735872" y="1980180"/>
              <a:ext cx="985060" cy="710991"/>
            </a:xfrm>
            <a:custGeom>
              <a:avLst/>
              <a:gdLst>
                <a:gd name="T0" fmla="*/ 484 w 496"/>
                <a:gd name="T1" fmla="*/ 17 h 358"/>
                <a:gd name="T2" fmla="*/ 496 w 496"/>
                <a:gd name="T3" fmla="*/ 74 h 358"/>
                <a:gd name="T4" fmla="*/ 496 w 496"/>
                <a:gd name="T5" fmla="*/ 134 h 358"/>
                <a:gd name="T6" fmla="*/ 481 w 496"/>
                <a:gd name="T7" fmla="*/ 191 h 358"/>
                <a:gd name="T8" fmla="*/ 455 w 496"/>
                <a:gd name="T9" fmla="*/ 244 h 358"/>
                <a:gd name="T10" fmla="*/ 419 w 496"/>
                <a:gd name="T11" fmla="*/ 289 h 358"/>
                <a:gd name="T12" fmla="*/ 372 w 496"/>
                <a:gd name="T13" fmla="*/ 325 h 358"/>
                <a:gd name="T14" fmla="*/ 319 w 496"/>
                <a:gd name="T15" fmla="*/ 349 h 358"/>
                <a:gd name="T16" fmla="*/ 262 w 496"/>
                <a:gd name="T17" fmla="*/ 358 h 358"/>
                <a:gd name="T18" fmla="*/ 205 w 496"/>
                <a:gd name="T19" fmla="*/ 356 h 358"/>
                <a:gd name="T20" fmla="*/ 150 w 496"/>
                <a:gd name="T21" fmla="*/ 339 h 358"/>
                <a:gd name="T22" fmla="*/ 100 w 496"/>
                <a:gd name="T23" fmla="*/ 310 h 358"/>
                <a:gd name="T24" fmla="*/ 57 w 496"/>
                <a:gd name="T25" fmla="*/ 270 h 358"/>
                <a:gd name="T26" fmla="*/ 26 w 496"/>
                <a:gd name="T27" fmla="*/ 222 h 358"/>
                <a:gd name="T28" fmla="*/ 4 w 496"/>
                <a:gd name="T29" fmla="*/ 167 h 358"/>
                <a:gd name="T30" fmla="*/ 0 w 496"/>
                <a:gd name="T31" fmla="*/ 113 h 358"/>
                <a:gd name="T32" fmla="*/ 7 w 496"/>
                <a:gd name="T33" fmla="*/ 55 h 358"/>
                <a:gd name="T34" fmla="*/ 28 w 496"/>
                <a:gd name="T3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6" h="358">
                  <a:moveTo>
                    <a:pt x="484" y="17"/>
                  </a:moveTo>
                  <a:lnTo>
                    <a:pt x="496" y="74"/>
                  </a:lnTo>
                  <a:lnTo>
                    <a:pt x="496" y="134"/>
                  </a:lnTo>
                  <a:lnTo>
                    <a:pt x="481" y="191"/>
                  </a:lnTo>
                  <a:lnTo>
                    <a:pt x="455" y="244"/>
                  </a:lnTo>
                  <a:lnTo>
                    <a:pt x="419" y="289"/>
                  </a:lnTo>
                  <a:lnTo>
                    <a:pt x="372" y="325"/>
                  </a:lnTo>
                  <a:lnTo>
                    <a:pt x="319" y="349"/>
                  </a:lnTo>
                  <a:lnTo>
                    <a:pt x="262" y="358"/>
                  </a:lnTo>
                  <a:lnTo>
                    <a:pt x="205" y="356"/>
                  </a:lnTo>
                  <a:lnTo>
                    <a:pt x="150" y="339"/>
                  </a:lnTo>
                  <a:lnTo>
                    <a:pt x="100" y="310"/>
                  </a:lnTo>
                  <a:lnTo>
                    <a:pt x="57" y="270"/>
                  </a:lnTo>
                  <a:lnTo>
                    <a:pt x="26" y="222"/>
                  </a:lnTo>
                  <a:lnTo>
                    <a:pt x="4" y="167"/>
                  </a:lnTo>
                  <a:lnTo>
                    <a:pt x="0" y="113"/>
                  </a:lnTo>
                  <a:lnTo>
                    <a:pt x="7" y="55"/>
                  </a:lnTo>
                  <a:lnTo>
                    <a:pt x="28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447"/>
            <p:cNvSpPr>
              <a:spLocks/>
            </p:cNvSpPr>
            <p:nvPr/>
          </p:nvSpPr>
          <p:spPr bwMode="auto">
            <a:xfrm>
              <a:off x="3051647" y="1725971"/>
              <a:ext cx="693117" cy="685173"/>
            </a:xfrm>
            <a:custGeom>
              <a:avLst/>
              <a:gdLst>
                <a:gd name="T0" fmla="*/ 334 w 349"/>
                <a:gd name="T1" fmla="*/ 345 h 345"/>
                <a:gd name="T2" fmla="*/ 349 w 349"/>
                <a:gd name="T3" fmla="*/ 288 h 345"/>
                <a:gd name="T4" fmla="*/ 349 w 349"/>
                <a:gd name="T5" fmla="*/ 229 h 345"/>
                <a:gd name="T6" fmla="*/ 337 w 349"/>
                <a:gd name="T7" fmla="*/ 169 h 345"/>
                <a:gd name="T8" fmla="*/ 310 w 349"/>
                <a:gd name="T9" fmla="*/ 116 h 345"/>
                <a:gd name="T10" fmla="*/ 272 w 349"/>
                <a:gd name="T11" fmla="*/ 71 h 345"/>
                <a:gd name="T12" fmla="*/ 227 w 349"/>
                <a:gd name="T13" fmla="*/ 35 h 345"/>
                <a:gd name="T14" fmla="*/ 172 w 349"/>
                <a:gd name="T15" fmla="*/ 12 h 345"/>
                <a:gd name="T16" fmla="*/ 115 w 349"/>
                <a:gd name="T17" fmla="*/ 0 h 345"/>
                <a:gd name="T18" fmla="*/ 55 w 349"/>
                <a:gd name="T19" fmla="*/ 0 h 345"/>
                <a:gd name="T20" fmla="*/ 0 w 349"/>
                <a:gd name="T21" fmla="*/ 1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45">
                  <a:moveTo>
                    <a:pt x="334" y="345"/>
                  </a:moveTo>
                  <a:lnTo>
                    <a:pt x="349" y="288"/>
                  </a:lnTo>
                  <a:lnTo>
                    <a:pt x="349" y="229"/>
                  </a:lnTo>
                  <a:lnTo>
                    <a:pt x="337" y="169"/>
                  </a:lnTo>
                  <a:lnTo>
                    <a:pt x="310" y="116"/>
                  </a:lnTo>
                  <a:lnTo>
                    <a:pt x="272" y="71"/>
                  </a:lnTo>
                  <a:lnTo>
                    <a:pt x="227" y="35"/>
                  </a:lnTo>
                  <a:lnTo>
                    <a:pt x="172" y="12"/>
                  </a:lnTo>
                  <a:lnTo>
                    <a:pt x="115" y="0"/>
                  </a:lnTo>
                  <a:lnTo>
                    <a:pt x="55" y="0"/>
                  </a:lnTo>
                  <a:lnTo>
                    <a:pt x="0" y="1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448"/>
            <p:cNvSpPr>
              <a:spLocks/>
            </p:cNvSpPr>
            <p:nvPr/>
          </p:nvSpPr>
          <p:spPr bwMode="auto">
            <a:xfrm>
              <a:off x="2815312" y="2411145"/>
              <a:ext cx="899661" cy="327691"/>
            </a:xfrm>
            <a:custGeom>
              <a:avLst/>
              <a:gdLst>
                <a:gd name="T0" fmla="*/ 453 w 453"/>
                <a:gd name="T1" fmla="*/ 0 h 165"/>
                <a:gd name="T2" fmla="*/ 427 w 453"/>
                <a:gd name="T3" fmla="*/ 51 h 165"/>
                <a:gd name="T4" fmla="*/ 391 w 453"/>
                <a:gd name="T5" fmla="*/ 96 h 165"/>
                <a:gd name="T6" fmla="*/ 344 w 453"/>
                <a:gd name="T7" fmla="*/ 132 h 165"/>
                <a:gd name="T8" fmla="*/ 291 w 453"/>
                <a:gd name="T9" fmla="*/ 156 h 165"/>
                <a:gd name="T10" fmla="*/ 234 w 453"/>
                <a:gd name="T11" fmla="*/ 165 h 165"/>
                <a:gd name="T12" fmla="*/ 177 w 453"/>
                <a:gd name="T13" fmla="*/ 160 h 165"/>
                <a:gd name="T14" fmla="*/ 122 w 453"/>
                <a:gd name="T15" fmla="*/ 144 h 165"/>
                <a:gd name="T16" fmla="*/ 72 w 453"/>
                <a:gd name="T17" fmla="*/ 115 h 165"/>
                <a:gd name="T18" fmla="*/ 31 w 453"/>
                <a:gd name="T19" fmla="*/ 74 h 165"/>
                <a:gd name="T20" fmla="*/ 0 w 453"/>
                <a:gd name="T21" fmla="*/ 2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65">
                  <a:moveTo>
                    <a:pt x="453" y="0"/>
                  </a:moveTo>
                  <a:lnTo>
                    <a:pt x="427" y="51"/>
                  </a:lnTo>
                  <a:lnTo>
                    <a:pt x="391" y="96"/>
                  </a:lnTo>
                  <a:lnTo>
                    <a:pt x="344" y="132"/>
                  </a:lnTo>
                  <a:lnTo>
                    <a:pt x="291" y="156"/>
                  </a:lnTo>
                  <a:lnTo>
                    <a:pt x="234" y="165"/>
                  </a:lnTo>
                  <a:lnTo>
                    <a:pt x="177" y="160"/>
                  </a:lnTo>
                  <a:lnTo>
                    <a:pt x="122" y="144"/>
                  </a:lnTo>
                  <a:lnTo>
                    <a:pt x="72" y="115"/>
                  </a:lnTo>
                  <a:lnTo>
                    <a:pt x="31" y="74"/>
                  </a:lnTo>
                  <a:lnTo>
                    <a:pt x="0" y="2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449"/>
            <p:cNvSpPr>
              <a:spLocks/>
            </p:cNvSpPr>
            <p:nvPr/>
          </p:nvSpPr>
          <p:spPr bwMode="auto">
            <a:xfrm>
              <a:off x="2767648" y="1767677"/>
              <a:ext cx="663326" cy="697089"/>
            </a:xfrm>
            <a:custGeom>
              <a:avLst/>
              <a:gdLst>
                <a:gd name="T0" fmla="*/ 334 w 334"/>
                <a:gd name="T1" fmla="*/ 12 h 351"/>
                <a:gd name="T2" fmla="*/ 275 w 334"/>
                <a:gd name="T3" fmla="*/ 0 h 351"/>
                <a:gd name="T4" fmla="*/ 217 w 334"/>
                <a:gd name="T5" fmla="*/ 0 h 351"/>
                <a:gd name="T6" fmla="*/ 160 w 334"/>
                <a:gd name="T7" fmla="*/ 14 h 351"/>
                <a:gd name="T8" fmla="*/ 108 w 334"/>
                <a:gd name="T9" fmla="*/ 43 h 351"/>
                <a:gd name="T10" fmla="*/ 65 w 334"/>
                <a:gd name="T11" fmla="*/ 81 h 351"/>
                <a:gd name="T12" fmla="*/ 31 w 334"/>
                <a:gd name="T13" fmla="*/ 129 h 351"/>
                <a:gd name="T14" fmla="*/ 10 w 334"/>
                <a:gd name="T15" fmla="*/ 181 h 351"/>
                <a:gd name="T16" fmla="*/ 0 w 334"/>
                <a:gd name="T17" fmla="*/ 239 h 351"/>
                <a:gd name="T18" fmla="*/ 5 w 334"/>
                <a:gd name="T19" fmla="*/ 296 h 351"/>
                <a:gd name="T20" fmla="*/ 24 w 334"/>
                <a:gd name="T2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351">
                  <a:moveTo>
                    <a:pt x="334" y="12"/>
                  </a:moveTo>
                  <a:lnTo>
                    <a:pt x="275" y="0"/>
                  </a:lnTo>
                  <a:lnTo>
                    <a:pt x="217" y="0"/>
                  </a:lnTo>
                  <a:lnTo>
                    <a:pt x="160" y="14"/>
                  </a:lnTo>
                  <a:lnTo>
                    <a:pt x="108" y="43"/>
                  </a:lnTo>
                  <a:lnTo>
                    <a:pt x="65" y="81"/>
                  </a:lnTo>
                  <a:lnTo>
                    <a:pt x="31" y="129"/>
                  </a:lnTo>
                  <a:lnTo>
                    <a:pt x="10" y="181"/>
                  </a:lnTo>
                  <a:lnTo>
                    <a:pt x="0" y="239"/>
                  </a:lnTo>
                  <a:lnTo>
                    <a:pt x="5" y="296"/>
                  </a:lnTo>
                  <a:lnTo>
                    <a:pt x="24" y="35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450"/>
            <p:cNvSpPr>
              <a:spLocks/>
            </p:cNvSpPr>
            <p:nvPr/>
          </p:nvSpPr>
          <p:spPr bwMode="auto">
            <a:xfrm>
              <a:off x="2791480" y="1757747"/>
              <a:ext cx="260167" cy="222433"/>
            </a:xfrm>
            <a:custGeom>
              <a:avLst/>
              <a:gdLst>
                <a:gd name="T0" fmla="*/ 131 w 131"/>
                <a:gd name="T1" fmla="*/ 0 h 112"/>
                <a:gd name="T2" fmla="*/ 79 w 131"/>
                <a:gd name="T3" fmla="*/ 27 h 112"/>
                <a:gd name="T4" fmla="*/ 36 w 131"/>
                <a:gd name="T5" fmla="*/ 65 h 112"/>
                <a:gd name="T6" fmla="*/ 0 w 131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112">
                  <a:moveTo>
                    <a:pt x="131" y="0"/>
                  </a:moveTo>
                  <a:lnTo>
                    <a:pt x="79" y="27"/>
                  </a:lnTo>
                  <a:lnTo>
                    <a:pt x="36" y="65"/>
                  </a:lnTo>
                  <a:lnTo>
                    <a:pt x="0" y="11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451"/>
            <p:cNvSpPr>
              <a:spLocks/>
            </p:cNvSpPr>
            <p:nvPr/>
          </p:nvSpPr>
          <p:spPr bwMode="auto">
            <a:xfrm>
              <a:off x="3430974" y="1791509"/>
              <a:ext cx="345565" cy="919522"/>
            </a:xfrm>
            <a:custGeom>
              <a:avLst/>
              <a:gdLst>
                <a:gd name="T0" fmla="*/ 50 w 174"/>
                <a:gd name="T1" fmla="*/ 463 h 463"/>
                <a:gd name="T2" fmla="*/ 98 w 174"/>
                <a:gd name="T3" fmla="*/ 429 h 463"/>
                <a:gd name="T4" fmla="*/ 134 w 174"/>
                <a:gd name="T5" fmla="*/ 384 h 463"/>
                <a:gd name="T6" fmla="*/ 160 w 174"/>
                <a:gd name="T7" fmla="*/ 332 h 463"/>
                <a:gd name="T8" fmla="*/ 174 w 174"/>
                <a:gd name="T9" fmla="*/ 277 h 463"/>
                <a:gd name="T10" fmla="*/ 174 w 174"/>
                <a:gd name="T11" fmla="*/ 217 h 463"/>
                <a:gd name="T12" fmla="*/ 162 w 174"/>
                <a:gd name="T13" fmla="*/ 160 h 463"/>
                <a:gd name="T14" fmla="*/ 136 w 174"/>
                <a:gd name="T15" fmla="*/ 105 h 463"/>
                <a:gd name="T16" fmla="*/ 100 w 174"/>
                <a:gd name="T17" fmla="*/ 60 h 463"/>
                <a:gd name="T18" fmla="*/ 53 w 174"/>
                <a:gd name="T19" fmla="*/ 24 h 463"/>
                <a:gd name="T20" fmla="*/ 0 w 174"/>
                <a:gd name="T2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463">
                  <a:moveTo>
                    <a:pt x="50" y="463"/>
                  </a:moveTo>
                  <a:lnTo>
                    <a:pt x="98" y="429"/>
                  </a:lnTo>
                  <a:lnTo>
                    <a:pt x="134" y="384"/>
                  </a:lnTo>
                  <a:lnTo>
                    <a:pt x="160" y="332"/>
                  </a:lnTo>
                  <a:lnTo>
                    <a:pt x="174" y="277"/>
                  </a:lnTo>
                  <a:lnTo>
                    <a:pt x="174" y="217"/>
                  </a:lnTo>
                  <a:lnTo>
                    <a:pt x="162" y="160"/>
                  </a:lnTo>
                  <a:lnTo>
                    <a:pt x="136" y="105"/>
                  </a:lnTo>
                  <a:lnTo>
                    <a:pt x="100" y="60"/>
                  </a:lnTo>
                  <a:lnTo>
                    <a:pt x="53" y="24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452"/>
            <p:cNvSpPr>
              <a:spLocks/>
            </p:cNvSpPr>
            <p:nvPr/>
          </p:nvSpPr>
          <p:spPr bwMode="auto">
            <a:xfrm>
              <a:off x="2811340" y="2160907"/>
              <a:ext cx="718934" cy="615662"/>
            </a:xfrm>
            <a:custGeom>
              <a:avLst/>
              <a:gdLst>
                <a:gd name="T0" fmla="*/ 7 w 362"/>
                <a:gd name="T1" fmla="*/ 0 h 310"/>
                <a:gd name="T2" fmla="*/ 0 w 362"/>
                <a:gd name="T3" fmla="*/ 57 h 310"/>
                <a:gd name="T4" fmla="*/ 2 w 362"/>
                <a:gd name="T5" fmla="*/ 115 h 310"/>
                <a:gd name="T6" fmla="*/ 21 w 362"/>
                <a:gd name="T7" fmla="*/ 169 h 310"/>
                <a:gd name="T8" fmla="*/ 50 w 362"/>
                <a:gd name="T9" fmla="*/ 217 h 310"/>
                <a:gd name="T10" fmla="*/ 90 w 362"/>
                <a:gd name="T11" fmla="*/ 258 h 310"/>
                <a:gd name="T12" fmla="*/ 140 w 362"/>
                <a:gd name="T13" fmla="*/ 289 h 310"/>
                <a:gd name="T14" fmla="*/ 195 w 362"/>
                <a:gd name="T15" fmla="*/ 305 h 310"/>
                <a:gd name="T16" fmla="*/ 253 w 362"/>
                <a:gd name="T17" fmla="*/ 310 h 310"/>
                <a:gd name="T18" fmla="*/ 310 w 362"/>
                <a:gd name="T19" fmla="*/ 301 h 310"/>
                <a:gd name="T20" fmla="*/ 362 w 362"/>
                <a:gd name="T21" fmla="*/ 27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10">
                  <a:moveTo>
                    <a:pt x="7" y="0"/>
                  </a:moveTo>
                  <a:lnTo>
                    <a:pt x="0" y="57"/>
                  </a:lnTo>
                  <a:lnTo>
                    <a:pt x="2" y="115"/>
                  </a:lnTo>
                  <a:lnTo>
                    <a:pt x="21" y="169"/>
                  </a:lnTo>
                  <a:lnTo>
                    <a:pt x="50" y="217"/>
                  </a:lnTo>
                  <a:lnTo>
                    <a:pt x="90" y="258"/>
                  </a:lnTo>
                  <a:lnTo>
                    <a:pt x="140" y="289"/>
                  </a:lnTo>
                  <a:lnTo>
                    <a:pt x="195" y="305"/>
                  </a:lnTo>
                  <a:lnTo>
                    <a:pt x="253" y="310"/>
                  </a:lnTo>
                  <a:lnTo>
                    <a:pt x="310" y="301"/>
                  </a:lnTo>
                  <a:lnTo>
                    <a:pt x="362" y="27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453"/>
            <p:cNvSpPr>
              <a:spLocks/>
            </p:cNvSpPr>
            <p:nvPr/>
          </p:nvSpPr>
          <p:spPr bwMode="auto">
            <a:xfrm>
              <a:off x="2825242" y="1801440"/>
              <a:ext cx="919521" cy="359467"/>
            </a:xfrm>
            <a:custGeom>
              <a:avLst/>
              <a:gdLst>
                <a:gd name="T0" fmla="*/ 463 w 463"/>
                <a:gd name="T1" fmla="*/ 119 h 181"/>
                <a:gd name="T2" fmla="*/ 427 w 463"/>
                <a:gd name="T3" fmla="*/ 71 h 181"/>
                <a:gd name="T4" fmla="*/ 379 w 463"/>
                <a:gd name="T5" fmla="*/ 36 h 181"/>
                <a:gd name="T6" fmla="*/ 327 w 463"/>
                <a:gd name="T7" fmla="*/ 12 h 181"/>
                <a:gd name="T8" fmla="*/ 269 w 463"/>
                <a:gd name="T9" fmla="*/ 0 h 181"/>
                <a:gd name="T10" fmla="*/ 210 w 463"/>
                <a:gd name="T11" fmla="*/ 0 h 181"/>
                <a:gd name="T12" fmla="*/ 153 w 463"/>
                <a:gd name="T13" fmla="*/ 14 h 181"/>
                <a:gd name="T14" fmla="*/ 100 w 463"/>
                <a:gd name="T15" fmla="*/ 43 h 181"/>
                <a:gd name="T16" fmla="*/ 57 w 463"/>
                <a:gd name="T17" fmla="*/ 81 h 181"/>
                <a:gd name="T18" fmla="*/ 21 w 463"/>
                <a:gd name="T19" fmla="*/ 129 h 181"/>
                <a:gd name="T20" fmla="*/ 0 w 463"/>
                <a:gd name="T2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81">
                  <a:moveTo>
                    <a:pt x="463" y="119"/>
                  </a:moveTo>
                  <a:lnTo>
                    <a:pt x="427" y="71"/>
                  </a:lnTo>
                  <a:lnTo>
                    <a:pt x="379" y="36"/>
                  </a:lnTo>
                  <a:lnTo>
                    <a:pt x="327" y="12"/>
                  </a:lnTo>
                  <a:lnTo>
                    <a:pt x="269" y="0"/>
                  </a:lnTo>
                  <a:lnTo>
                    <a:pt x="210" y="0"/>
                  </a:lnTo>
                  <a:lnTo>
                    <a:pt x="153" y="14"/>
                  </a:lnTo>
                  <a:lnTo>
                    <a:pt x="100" y="43"/>
                  </a:lnTo>
                  <a:lnTo>
                    <a:pt x="57" y="81"/>
                  </a:lnTo>
                  <a:lnTo>
                    <a:pt x="21" y="129"/>
                  </a:lnTo>
                  <a:lnTo>
                    <a:pt x="0" y="18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454"/>
            <p:cNvSpPr>
              <a:spLocks/>
            </p:cNvSpPr>
            <p:nvPr/>
          </p:nvSpPr>
          <p:spPr bwMode="auto">
            <a:xfrm>
              <a:off x="3242304" y="2037775"/>
              <a:ext cx="577928" cy="766600"/>
            </a:xfrm>
            <a:custGeom>
              <a:avLst/>
              <a:gdLst>
                <a:gd name="T0" fmla="*/ 253 w 291"/>
                <a:gd name="T1" fmla="*/ 0 h 386"/>
                <a:gd name="T2" fmla="*/ 279 w 291"/>
                <a:gd name="T3" fmla="*/ 53 h 386"/>
                <a:gd name="T4" fmla="*/ 291 w 291"/>
                <a:gd name="T5" fmla="*/ 110 h 386"/>
                <a:gd name="T6" fmla="*/ 291 w 291"/>
                <a:gd name="T7" fmla="*/ 169 h 386"/>
                <a:gd name="T8" fmla="*/ 276 w 291"/>
                <a:gd name="T9" fmla="*/ 227 h 386"/>
                <a:gd name="T10" fmla="*/ 250 w 291"/>
                <a:gd name="T11" fmla="*/ 277 h 386"/>
                <a:gd name="T12" fmla="*/ 212 w 291"/>
                <a:gd name="T13" fmla="*/ 322 h 386"/>
                <a:gd name="T14" fmla="*/ 167 w 291"/>
                <a:gd name="T15" fmla="*/ 355 h 386"/>
                <a:gd name="T16" fmla="*/ 112 w 291"/>
                <a:gd name="T17" fmla="*/ 377 h 386"/>
                <a:gd name="T18" fmla="*/ 57 w 291"/>
                <a:gd name="T19" fmla="*/ 386 h 386"/>
                <a:gd name="T20" fmla="*/ 0 w 291"/>
                <a:gd name="T21" fmla="*/ 38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386">
                  <a:moveTo>
                    <a:pt x="253" y="0"/>
                  </a:moveTo>
                  <a:lnTo>
                    <a:pt x="279" y="53"/>
                  </a:lnTo>
                  <a:lnTo>
                    <a:pt x="291" y="110"/>
                  </a:lnTo>
                  <a:lnTo>
                    <a:pt x="291" y="169"/>
                  </a:lnTo>
                  <a:lnTo>
                    <a:pt x="276" y="227"/>
                  </a:lnTo>
                  <a:lnTo>
                    <a:pt x="250" y="277"/>
                  </a:lnTo>
                  <a:lnTo>
                    <a:pt x="212" y="322"/>
                  </a:lnTo>
                  <a:lnTo>
                    <a:pt x="167" y="355"/>
                  </a:lnTo>
                  <a:lnTo>
                    <a:pt x="112" y="377"/>
                  </a:lnTo>
                  <a:lnTo>
                    <a:pt x="57" y="386"/>
                  </a:lnTo>
                  <a:lnTo>
                    <a:pt x="0" y="38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455"/>
            <p:cNvSpPr>
              <a:spLocks/>
            </p:cNvSpPr>
            <p:nvPr/>
          </p:nvSpPr>
          <p:spPr bwMode="auto">
            <a:xfrm>
              <a:off x="2853046" y="1910670"/>
              <a:ext cx="389258" cy="885759"/>
            </a:xfrm>
            <a:custGeom>
              <a:avLst/>
              <a:gdLst>
                <a:gd name="T0" fmla="*/ 112 w 196"/>
                <a:gd name="T1" fmla="*/ 0 h 446"/>
                <a:gd name="T2" fmla="*/ 67 w 196"/>
                <a:gd name="T3" fmla="*/ 38 h 446"/>
                <a:gd name="T4" fmla="*/ 34 w 196"/>
                <a:gd name="T5" fmla="*/ 83 h 446"/>
                <a:gd name="T6" fmla="*/ 10 w 196"/>
                <a:gd name="T7" fmla="*/ 140 h 446"/>
                <a:gd name="T8" fmla="*/ 0 w 196"/>
                <a:gd name="T9" fmla="*/ 195 h 446"/>
                <a:gd name="T10" fmla="*/ 5 w 196"/>
                <a:gd name="T11" fmla="*/ 252 h 446"/>
                <a:gd name="T12" fmla="*/ 22 w 196"/>
                <a:gd name="T13" fmla="*/ 307 h 446"/>
                <a:gd name="T14" fmla="*/ 53 w 196"/>
                <a:gd name="T15" fmla="*/ 357 h 446"/>
                <a:gd name="T16" fmla="*/ 91 w 196"/>
                <a:gd name="T17" fmla="*/ 398 h 446"/>
                <a:gd name="T18" fmla="*/ 141 w 196"/>
                <a:gd name="T19" fmla="*/ 427 h 446"/>
                <a:gd name="T20" fmla="*/ 196 w 19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446">
                  <a:moveTo>
                    <a:pt x="112" y="0"/>
                  </a:moveTo>
                  <a:lnTo>
                    <a:pt x="67" y="38"/>
                  </a:lnTo>
                  <a:lnTo>
                    <a:pt x="34" y="83"/>
                  </a:lnTo>
                  <a:lnTo>
                    <a:pt x="10" y="140"/>
                  </a:lnTo>
                  <a:lnTo>
                    <a:pt x="0" y="195"/>
                  </a:lnTo>
                  <a:lnTo>
                    <a:pt x="5" y="252"/>
                  </a:lnTo>
                  <a:lnTo>
                    <a:pt x="22" y="307"/>
                  </a:lnTo>
                  <a:lnTo>
                    <a:pt x="53" y="357"/>
                  </a:lnTo>
                  <a:lnTo>
                    <a:pt x="91" y="398"/>
                  </a:lnTo>
                  <a:lnTo>
                    <a:pt x="141" y="427"/>
                  </a:lnTo>
                  <a:lnTo>
                    <a:pt x="196" y="4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456"/>
            <p:cNvSpPr>
              <a:spLocks/>
            </p:cNvSpPr>
            <p:nvPr/>
          </p:nvSpPr>
          <p:spPr bwMode="auto">
            <a:xfrm>
              <a:off x="3075479" y="1819314"/>
              <a:ext cx="796389" cy="577929"/>
            </a:xfrm>
            <a:custGeom>
              <a:avLst/>
              <a:gdLst>
                <a:gd name="T0" fmla="*/ 399 w 401"/>
                <a:gd name="T1" fmla="*/ 291 h 291"/>
                <a:gd name="T2" fmla="*/ 401 w 401"/>
                <a:gd name="T3" fmla="*/ 232 h 291"/>
                <a:gd name="T4" fmla="*/ 389 w 401"/>
                <a:gd name="T5" fmla="*/ 174 h 291"/>
                <a:gd name="T6" fmla="*/ 363 w 401"/>
                <a:gd name="T7" fmla="*/ 122 h 291"/>
                <a:gd name="T8" fmla="*/ 325 w 401"/>
                <a:gd name="T9" fmla="*/ 74 h 291"/>
                <a:gd name="T10" fmla="*/ 279 w 401"/>
                <a:gd name="T11" fmla="*/ 38 h 291"/>
                <a:gd name="T12" fmla="*/ 225 w 401"/>
                <a:gd name="T13" fmla="*/ 15 h 291"/>
                <a:gd name="T14" fmla="*/ 167 w 401"/>
                <a:gd name="T15" fmla="*/ 0 h 291"/>
                <a:gd name="T16" fmla="*/ 110 w 401"/>
                <a:gd name="T17" fmla="*/ 3 h 291"/>
                <a:gd name="T18" fmla="*/ 50 w 401"/>
                <a:gd name="T19" fmla="*/ 19 h 291"/>
                <a:gd name="T20" fmla="*/ 0 w 401"/>
                <a:gd name="T21" fmla="*/ 4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91">
                  <a:moveTo>
                    <a:pt x="399" y="291"/>
                  </a:moveTo>
                  <a:lnTo>
                    <a:pt x="401" y="232"/>
                  </a:lnTo>
                  <a:lnTo>
                    <a:pt x="389" y="174"/>
                  </a:lnTo>
                  <a:lnTo>
                    <a:pt x="363" y="122"/>
                  </a:lnTo>
                  <a:lnTo>
                    <a:pt x="325" y="74"/>
                  </a:lnTo>
                  <a:lnTo>
                    <a:pt x="279" y="38"/>
                  </a:lnTo>
                  <a:lnTo>
                    <a:pt x="225" y="15"/>
                  </a:lnTo>
                  <a:lnTo>
                    <a:pt x="167" y="0"/>
                  </a:lnTo>
                  <a:lnTo>
                    <a:pt x="110" y="3"/>
                  </a:lnTo>
                  <a:lnTo>
                    <a:pt x="50" y="19"/>
                  </a:lnTo>
                  <a:lnTo>
                    <a:pt x="0" y="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457"/>
            <p:cNvSpPr>
              <a:spLocks/>
            </p:cNvSpPr>
            <p:nvPr/>
          </p:nvSpPr>
          <p:spPr bwMode="auto">
            <a:xfrm>
              <a:off x="3005968" y="2397242"/>
              <a:ext cx="861927" cy="423020"/>
            </a:xfrm>
            <a:custGeom>
              <a:avLst/>
              <a:gdLst>
                <a:gd name="T0" fmla="*/ 434 w 434"/>
                <a:gd name="T1" fmla="*/ 0 h 213"/>
                <a:gd name="T2" fmla="*/ 419 w 434"/>
                <a:gd name="T3" fmla="*/ 55 h 213"/>
                <a:gd name="T4" fmla="*/ 393 w 434"/>
                <a:gd name="T5" fmla="*/ 108 h 213"/>
                <a:gd name="T6" fmla="*/ 355 w 434"/>
                <a:gd name="T7" fmla="*/ 151 h 213"/>
                <a:gd name="T8" fmla="*/ 310 w 434"/>
                <a:gd name="T9" fmla="*/ 184 h 213"/>
                <a:gd name="T10" fmla="*/ 255 w 434"/>
                <a:gd name="T11" fmla="*/ 205 h 213"/>
                <a:gd name="T12" fmla="*/ 197 w 434"/>
                <a:gd name="T13" fmla="*/ 213 h 213"/>
                <a:gd name="T14" fmla="*/ 143 w 434"/>
                <a:gd name="T15" fmla="*/ 208 h 213"/>
                <a:gd name="T16" fmla="*/ 88 w 434"/>
                <a:gd name="T17" fmla="*/ 191 h 213"/>
                <a:gd name="T18" fmla="*/ 40 w 434"/>
                <a:gd name="T19" fmla="*/ 160 h 213"/>
                <a:gd name="T20" fmla="*/ 0 w 434"/>
                <a:gd name="T21" fmla="*/ 11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4" h="213">
                  <a:moveTo>
                    <a:pt x="434" y="0"/>
                  </a:moveTo>
                  <a:lnTo>
                    <a:pt x="419" y="55"/>
                  </a:lnTo>
                  <a:lnTo>
                    <a:pt x="393" y="108"/>
                  </a:lnTo>
                  <a:lnTo>
                    <a:pt x="355" y="151"/>
                  </a:lnTo>
                  <a:lnTo>
                    <a:pt x="310" y="184"/>
                  </a:lnTo>
                  <a:lnTo>
                    <a:pt x="255" y="205"/>
                  </a:lnTo>
                  <a:lnTo>
                    <a:pt x="197" y="213"/>
                  </a:lnTo>
                  <a:lnTo>
                    <a:pt x="143" y="208"/>
                  </a:lnTo>
                  <a:lnTo>
                    <a:pt x="88" y="191"/>
                  </a:lnTo>
                  <a:lnTo>
                    <a:pt x="40" y="160"/>
                  </a:lnTo>
                  <a:lnTo>
                    <a:pt x="0" y="11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458"/>
            <p:cNvSpPr>
              <a:spLocks/>
            </p:cNvSpPr>
            <p:nvPr/>
          </p:nvSpPr>
          <p:spPr bwMode="auto">
            <a:xfrm>
              <a:off x="2904682" y="1833216"/>
              <a:ext cx="560054" cy="796389"/>
            </a:xfrm>
            <a:custGeom>
              <a:avLst/>
              <a:gdLst>
                <a:gd name="T0" fmla="*/ 282 w 282"/>
                <a:gd name="T1" fmla="*/ 0 h 401"/>
                <a:gd name="T2" fmla="*/ 222 w 282"/>
                <a:gd name="T3" fmla="*/ 0 h 401"/>
                <a:gd name="T4" fmla="*/ 165 w 282"/>
                <a:gd name="T5" fmla="*/ 15 h 401"/>
                <a:gd name="T6" fmla="*/ 113 w 282"/>
                <a:gd name="T7" fmla="*/ 43 h 401"/>
                <a:gd name="T8" fmla="*/ 67 w 282"/>
                <a:gd name="T9" fmla="*/ 82 h 401"/>
                <a:gd name="T10" fmla="*/ 34 w 282"/>
                <a:gd name="T11" fmla="*/ 129 h 401"/>
                <a:gd name="T12" fmla="*/ 10 w 282"/>
                <a:gd name="T13" fmla="*/ 182 h 401"/>
                <a:gd name="T14" fmla="*/ 0 w 282"/>
                <a:gd name="T15" fmla="*/ 239 h 401"/>
                <a:gd name="T16" fmla="*/ 3 w 282"/>
                <a:gd name="T17" fmla="*/ 296 h 401"/>
                <a:gd name="T18" fmla="*/ 20 w 282"/>
                <a:gd name="T19" fmla="*/ 353 h 401"/>
                <a:gd name="T20" fmla="*/ 51 w 282"/>
                <a:gd name="T2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401">
                  <a:moveTo>
                    <a:pt x="282" y="0"/>
                  </a:moveTo>
                  <a:lnTo>
                    <a:pt x="222" y="0"/>
                  </a:lnTo>
                  <a:lnTo>
                    <a:pt x="165" y="15"/>
                  </a:lnTo>
                  <a:lnTo>
                    <a:pt x="113" y="43"/>
                  </a:lnTo>
                  <a:lnTo>
                    <a:pt x="67" y="82"/>
                  </a:lnTo>
                  <a:lnTo>
                    <a:pt x="34" y="129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51" y="40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459"/>
            <p:cNvSpPr>
              <a:spLocks/>
            </p:cNvSpPr>
            <p:nvPr/>
          </p:nvSpPr>
          <p:spPr bwMode="auto">
            <a:xfrm>
              <a:off x="2958304" y="1833216"/>
              <a:ext cx="1016836" cy="994991"/>
            </a:xfrm>
            <a:custGeom>
              <a:avLst/>
              <a:gdLst>
                <a:gd name="T0" fmla="*/ 272 w 512"/>
                <a:gd name="T1" fmla="*/ 497 h 501"/>
                <a:gd name="T2" fmla="*/ 329 w 512"/>
                <a:gd name="T3" fmla="*/ 489 h 501"/>
                <a:gd name="T4" fmla="*/ 381 w 512"/>
                <a:gd name="T5" fmla="*/ 470 h 501"/>
                <a:gd name="T6" fmla="*/ 429 w 512"/>
                <a:gd name="T7" fmla="*/ 437 h 501"/>
                <a:gd name="T8" fmla="*/ 467 w 512"/>
                <a:gd name="T9" fmla="*/ 394 h 501"/>
                <a:gd name="T10" fmla="*/ 496 w 512"/>
                <a:gd name="T11" fmla="*/ 344 h 501"/>
                <a:gd name="T12" fmla="*/ 510 w 512"/>
                <a:gd name="T13" fmla="*/ 289 h 501"/>
                <a:gd name="T14" fmla="*/ 512 w 512"/>
                <a:gd name="T15" fmla="*/ 229 h 501"/>
                <a:gd name="T16" fmla="*/ 501 w 512"/>
                <a:gd name="T17" fmla="*/ 172 h 501"/>
                <a:gd name="T18" fmla="*/ 477 w 512"/>
                <a:gd name="T19" fmla="*/ 120 h 501"/>
                <a:gd name="T20" fmla="*/ 439 w 512"/>
                <a:gd name="T21" fmla="*/ 74 h 501"/>
                <a:gd name="T22" fmla="*/ 393 w 512"/>
                <a:gd name="T23" fmla="*/ 39 h 501"/>
                <a:gd name="T24" fmla="*/ 341 w 512"/>
                <a:gd name="T25" fmla="*/ 12 h 501"/>
                <a:gd name="T26" fmla="*/ 281 w 512"/>
                <a:gd name="T27" fmla="*/ 0 h 501"/>
                <a:gd name="T28" fmla="*/ 224 w 512"/>
                <a:gd name="T29" fmla="*/ 0 h 501"/>
                <a:gd name="T30" fmla="*/ 167 w 512"/>
                <a:gd name="T31" fmla="*/ 15 h 501"/>
                <a:gd name="T32" fmla="*/ 114 w 512"/>
                <a:gd name="T33" fmla="*/ 41 h 501"/>
                <a:gd name="T34" fmla="*/ 69 w 512"/>
                <a:gd name="T35" fmla="*/ 79 h 501"/>
                <a:gd name="T36" fmla="*/ 33 w 512"/>
                <a:gd name="T37" fmla="*/ 127 h 501"/>
                <a:gd name="T38" fmla="*/ 9 w 512"/>
                <a:gd name="T39" fmla="*/ 182 h 501"/>
                <a:gd name="T40" fmla="*/ 0 w 512"/>
                <a:gd name="T41" fmla="*/ 239 h 501"/>
                <a:gd name="T42" fmla="*/ 2 w 512"/>
                <a:gd name="T43" fmla="*/ 296 h 501"/>
                <a:gd name="T44" fmla="*/ 19 w 512"/>
                <a:gd name="T45" fmla="*/ 353 h 501"/>
                <a:gd name="T46" fmla="*/ 50 w 512"/>
                <a:gd name="T47" fmla="*/ 404 h 501"/>
                <a:gd name="T48" fmla="*/ 88 w 512"/>
                <a:gd name="T49" fmla="*/ 444 h 501"/>
                <a:gd name="T50" fmla="*/ 136 w 512"/>
                <a:gd name="T51" fmla="*/ 475 h 501"/>
                <a:gd name="T52" fmla="*/ 190 w 512"/>
                <a:gd name="T53" fmla="*/ 494 h 501"/>
                <a:gd name="T54" fmla="*/ 248 w 512"/>
                <a:gd name="T55" fmla="*/ 501 h 501"/>
                <a:gd name="T56" fmla="*/ 305 w 512"/>
                <a:gd name="T57" fmla="*/ 492 h 501"/>
                <a:gd name="T58" fmla="*/ 357 w 512"/>
                <a:gd name="T59" fmla="*/ 473 h 501"/>
                <a:gd name="T60" fmla="*/ 405 w 512"/>
                <a:gd name="T61" fmla="*/ 439 h 501"/>
                <a:gd name="T62" fmla="*/ 443 w 512"/>
                <a:gd name="T63" fmla="*/ 396 h 501"/>
                <a:gd name="T64" fmla="*/ 470 w 512"/>
                <a:gd name="T65" fmla="*/ 344 h 501"/>
                <a:gd name="T66" fmla="*/ 484 w 512"/>
                <a:gd name="T67" fmla="*/ 289 h 501"/>
                <a:gd name="T68" fmla="*/ 486 w 512"/>
                <a:gd name="T69" fmla="*/ 229 h 501"/>
                <a:gd name="T70" fmla="*/ 474 w 512"/>
                <a:gd name="T71" fmla="*/ 175 h 501"/>
                <a:gd name="T72" fmla="*/ 412 w 512"/>
                <a:gd name="T73" fmla="*/ 74 h 501"/>
                <a:gd name="T74" fmla="*/ 365 w 512"/>
                <a:gd name="T75" fmla="*/ 39 h 501"/>
                <a:gd name="T76" fmla="*/ 312 w 512"/>
                <a:gd name="T77" fmla="*/ 12 h 501"/>
                <a:gd name="T78" fmla="*/ 255 w 512"/>
                <a:gd name="T7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01">
                  <a:moveTo>
                    <a:pt x="272" y="497"/>
                  </a:moveTo>
                  <a:lnTo>
                    <a:pt x="329" y="489"/>
                  </a:lnTo>
                  <a:lnTo>
                    <a:pt x="381" y="470"/>
                  </a:lnTo>
                  <a:lnTo>
                    <a:pt x="429" y="437"/>
                  </a:lnTo>
                  <a:lnTo>
                    <a:pt x="467" y="394"/>
                  </a:lnTo>
                  <a:lnTo>
                    <a:pt x="496" y="344"/>
                  </a:lnTo>
                  <a:lnTo>
                    <a:pt x="510" y="289"/>
                  </a:lnTo>
                  <a:lnTo>
                    <a:pt x="512" y="229"/>
                  </a:lnTo>
                  <a:lnTo>
                    <a:pt x="501" y="172"/>
                  </a:lnTo>
                  <a:lnTo>
                    <a:pt x="477" y="120"/>
                  </a:lnTo>
                  <a:lnTo>
                    <a:pt x="439" y="74"/>
                  </a:lnTo>
                  <a:lnTo>
                    <a:pt x="393" y="39"/>
                  </a:lnTo>
                  <a:lnTo>
                    <a:pt x="341" y="12"/>
                  </a:lnTo>
                  <a:lnTo>
                    <a:pt x="281" y="0"/>
                  </a:lnTo>
                  <a:lnTo>
                    <a:pt x="224" y="0"/>
                  </a:ln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3" y="127"/>
                  </a:lnTo>
                  <a:lnTo>
                    <a:pt x="9" y="182"/>
                  </a:lnTo>
                  <a:lnTo>
                    <a:pt x="0" y="239"/>
                  </a:lnTo>
                  <a:lnTo>
                    <a:pt x="2" y="296"/>
                  </a:lnTo>
                  <a:lnTo>
                    <a:pt x="19" y="353"/>
                  </a:lnTo>
                  <a:lnTo>
                    <a:pt x="50" y="404"/>
                  </a:lnTo>
                  <a:lnTo>
                    <a:pt x="88" y="444"/>
                  </a:lnTo>
                  <a:lnTo>
                    <a:pt x="136" y="475"/>
                  </a:lnTo>
                  <a:lnTo>
                    <a:pt x="190" y="494"/>
                  </a:lnTo>
                  <a:lnTo>
                    <a:pt x="248" y="501"/>
                  </a:lnTo>
                  <a:lnTo>
                    <a:pt x="305" y="492"/>
                  </a:lnTo>
                  <a:lnTo>
                    <a:pt x="357" y="473"/>
                  </a:lnTo>
                  <a:lnTo>
                    <a:pt x="405" y="439"/>
                  </a:lnTo>
                  <a:lnTo>
                    <a:pt x="443" y="396"/>
                  </a:lnTo>
                  <a:lnTo>
                    <a:pt x="470" y="344"/>
                  </a:lnTo>
                  <a:lnTo>
                    <a:pt x="484" y="289"/>
                  </a:lnTo>
                  <a:lnTo>
                    <a:pt x="486" y="229"/>
                  </a:lnTo>
                  <a:lnTo>
                    <a:pt x="474" y="175"/>
                  </a:lnTo>
                  <a:lnTo>
                    <a:pt x="412" y="74"/>
                  </a:lnTo>
                  <a:lnTo>
                    <a:pt x="365" y="39"/>
                  </a:lnTo>
                  <a:lnTo>
                    <a:pt x="312" y="12"/>
                  </a:lnTo>
                  <a:lnTo>
                    <a:pt x="255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62" name="Freeform 1460"/>
            <p:cNvSpPr>
              <a:spLocks/>
            </p:cNvSpPr>
            <p:nvPr/>
          </p:nvSpPr>
          <p:spPr bwMode="auto">
            <a:xfrm>
              <a:off x="2791480" y="1487650"/>
              <a:ext cx="663326" cy="303859"/>
            </a:xfrm>
            <a:custGeom>
              <a:avLst/>
              <a:gdLst>
                <a:gd name="T0" fmla="*/ 334 w 334"/>
                <a:gd name="T1" fmla="*/ 24 h 153"/>
                <a:gd name="T2" fmla="*/ 282 w 334"/>
                <a:gd name="T3" fmla="*/ 5 h 153"/>
                <a:gd name="T4" fmla="*/ 224 w 334"/>
                <a:gd name="T5" fmla="*/ 0 h 153"/>
                <a:gd name="T6" fmla="*/ 167 w 334"/>
                <a:gd name="T7" fmla="*/ 7 h 153"/>
                <a:gd name="T8" fmla="*/ 112 w 334"/>
                <a:gd name="T9" fmla="*/ 27 h 153"/>
                <a:gd name="T10" fmla="*/ 65 w 334"/>
                <a:gd name="T11" fmla="*/ 60 h 153"/>
                <a:gd name="T12" fmla="*/ 29 w 334"/>
                <a:gd name="T13" fmla="*/ 103 h 153"/>
                <a:gd name="T14" fmla="*/ 0 w 334"/>
                <a:gd name="T1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53">
                  <a:moveTo>
                    <a:pt x="334" y="24"/>
                  </a:moveTo>
                  <a:lnTo>
                    <a:pt x="282" y="5"/>
                  </a:lnTo>
                  <a:lnTo>
                    <a:pt x="224" y="0"/>
                  </a:lnTo>
                  <a:lnTo>
                    <a:pt x="167" y="7"/>
                  </a:lnTo>
                  <a:lnTo>
                    <a:pt x="112" y="27"/>
                  </a:lnTo>
                  <a:lnTo>
                    <a:pt x="65" y="60"/>
                  </a:lnTo>
                  <a:lnTo>
                    <a:pt x="29" y="103"/>
                  </a:lnTo>
                  <a:lnTo>
                    <a:pt x="0" y="153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461"/>
            <p:cNvSpPr>
              <a:spLocks/>
            </p:cNvSpPr>
            <p:nvPr/>
          </p:nvSpPr>
          <p:spPr bwMode="auto">
            <a:xfrm>
              <a:off x="3454807" y="1535314"/>
              <a:ext cx="236335" cy="242293"/>
            </a:xfrm>
            <a:custGeom>
              <a:avLst/>
              <a:gdLst>
                <a:gd name="T0" fmla="*/ 119 w 119"/>
                <a:gd name="T1" fmla="*/ 122 h 122"/>
                <a:gd name="T2" fmla="*/ 91 w 119"/>
                <a:gd name="T3" fmla="*/ 74 h 122"/>
                <a:gd name="T4" fmla="*/ 50 w 119"/>
                <a:gd name="T5" fmla="*/ 31 h 122"/>
                <a:gd name="T6" fmla="*/ 0 w 119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2">
                  <a:moveTo>
                    <a:pt x="119" y="122"/>
                  </a:moveTo>
                  <a:lnTo>
                    <a:pt x="91" y="74"/>
                  </a:lnTo>
                  <a:lnTo>
                    <a:pt x="50" y="31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462"/>
            <p:cNvSpPr>
              <a:spLocks/>
            </p:cNvSpPr>
            <p:nvPr/>
          </p:nvSpPr>
          <p:spPr bwMode="auto">
            <a:xfrm>
              <a:off x="2739844" y="1535314"/>
              <a:ext cx="981088" cy="738795"/>
            </a:xfrm>
            <a:custGeom>
              <a:avLst/>
              <a:gdLst>
                <a:gd name="T0" fmla="*/ 484 w 494"/>
                <a:gd name="T1" fmla="*/ 325 h 372"/>
                <a:gd name="T2" fmla="*/ 494 w 494"/>
                <a:gd name="T3" fmla="*/ 265 h 372"/>
                <a:gd name="T4" fmla="*/ 489 w 494"/>
                <a:gd name="T5" fmla="*/ 208 h 372"/>
                <a:gd name="T6" fmla="*/ 470 w 494"/>
                <a:gd name="T7" fmla="*/ 150 h 372"/>
                <a:gd name="T8" fmla="*/ 441 w 494"/>
                <a:gd name="T9" fmla="*/ 100 h 372"/>
                <a:gd name="T10" fmla="*/ 401 w 494"/>
                <a:gd name="T11" fmla="*/ 57 h 372"/>
                <a:gd name="T12" fmla="*/ 351 w 494"/>
                <a:gd name="T13" fmla="*/ 26 h 372"/>
                <a:gd name="T14" fmla="*/ 296 w 494"/>
                <a:gd name="T15" fmla="*/ 5 h 372"/>
                <a:gd name="T16" fmla="*/ 238 w 494"/>
                <a:gd name="T17" fmla="*/ 0 h 372"/>
                <a:gd name="T18" fmla="*/ 181 w 494"/>
                <a:gd name="T19" fmla="*/ 7 h 372"/>
                <a:gd name="T20" fmla="*/ 129 w 494"/>
                <a:gd name="T21" fmla="*/ 26 h 372"/>
                <a:gd name="T22" fmla="*/ 81 w 494"/>
                <a:gd name="T23" fmla="*/ 57 h 372"/>
                <a:gd name="T24" fmla="*/ 40 w 494"/>
                <a:gd name="T25" fmla="*/ 100 h 372"/>
                <a:gd name="T26" fmla="*/ 14 w 494"/>
                <a:gd name="T27" fmla="*/ 153 h 372"/>
                <a:gd name="T28" fmla="*/ 2 w 494"/>
                <a:gd name="T29" fmla="*/ 208 h 372"/>
                <a:gd name="T30" fmla="*/ 0 w 494"/>
                <a:gd name="T31" fmla="*/ 265 h 372"/>
                <a:gd name="T32" fmla="*/ 9 w 494"/>
                <a:gd name="T33" fmla="*/ 320 h 372"/>
                <a:gd name="T34" fmla="*/ 36 w 494"/>
                <a:gd name="T35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4" h="372">
                  <a:moveTo>
                    <a:pt x="484" y="325"/>
                  </a:moveTo>
                  <a:lnTo>
                    <a:pt x="494" y="265"/>
                  </a:lnTo>
                  <a:lnTo>
                    <a:pt x="489" y="208"/>
                  </a:lnTo>
                  <a:lnTo>
                    <a:pt x="470" y="150"/>
                  </a:lnTo>
                  <a:lnTo>
                    <a:pt x="441" y="100"/>
                  </a:lnTo>
                  <a:lnTo>
                    <a:pt x="401" y="57"/>
                  </a:lnTo>
                  <a:lnTo>
                    <a:pt x="351" y="26"/>
                  </a:lnTo>
                  <a:lnTo>
                    <a:pt x="296" y="5"/>
                  </a:lnTo>
                  <a:lnTo>
                    <a:pt x="238" y="0"/>
                  </a:lnTo>
                  <a:lnTo>
                    <a:pt x="181" y="7"/>
                  </a:lnTo>
                  <a:lnTo>
                    <a:pt x="129" y="26"/>
                  </a:lnTo>
                  <a:lnTo>
                    <a:pt x="81" y="57"/>
                  </a:lnTo>
                  <a:lnTo>
                    <a:pt x="40" y="100"/>
                  </a:lnTo>
                  <a:lnTo>
                    <a:pt x="14" y="153"/>
                  </a:lnTo>
                  <a:lnTo>
                    <a:pt x="2" y="208"/>
                  </a:lnTo>
                  <a:lnTo>
                    <a:pt x="0" y="265"/>
                  </a:lnTo>
                  <a:lnTo>
                    <a:pt x="9" y="320"/>
                  </a:lnTo>
                  <a:lnTo>
                    <a:pt x="36" y="37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463"/>
            <p:cNvSpPr>
              <a:spLocks/>
            </p:cNvSpPr>
            <p:nvPr/>
          </p:nvSpPr>
          <p:spPr bwMode="auto">
            <a:xfrm>
              <a:off x="2719984" y="1582979"/>
              <a:ext cx="991017" cy="1022794"/>
            </a:xfrm>
            <a:custGeom>
              <a:avLst/>
              <a:gdLst>
                <a:gd name="T0" fmla="*/ 494 w 499"/>
                <a:gd name="T1" fmla="*/ 301 h 515"/>
                <a:gd name="T2" fmla="*/ 470 w 499"/>
                <a:gd name="T3" fmla="*/ 355 h 515"/>
                <a:gd name="T4" fmla="*/ 439 w 499"/>
                <a:gd name="T5" fmla="*/ 403 h 515"/>
                <a:gd name="T6" fmla="*/ 392 w 499"/>
                <a:gd name="T7" fmla="*/ 444 h 515"/>
                <a:gd name="T8" fmla="*/ 341 w 499"/>
                <a:gd name="T9" fmla="*/ 470 h 515"/>
                <a:gd name="T10" fmla="*/ 284 w 499"/>
                <a:gd name="T11" fmla="*/ 487 h 515"/>
                <a:gd name="T12" fmla="*/ 227 w 499"/>
                <a:gd name="T13" fmla="*/ 489 h 515"/>
                <a:gd name="T14" fmla="*/ 170 w 499"/>
                <a:gd name="T15" fmla="*/ 477 h 515"/>
                <a:gd name="T16" fmla="*/ 117 w 499"/>
                <a:gd name="T17" fmla="*/ 453 h 515"/>
                <a:gd name="T18" fmla="*/ 72 w 499"/>
                <a:gd name="T19" fmla="*/ 417 h 515"/>
                <a:gd name="T20" fmla="*/ 36 w 499"/>
                <a:gd name="T21" fmla="*/ 372 h 515"/>
                <a:gd name="T22" fmla="*/ 12 w 499"/>
                <a:gd name="T23" fmla="*/ 320 h 515"/>
                <a:gd name="T24" fmla="*/ 0 w 499"/>
                <a:gd name="T25" fmla="*/ 262 h 515"/>
                <a:gd name="T26" fmla="*/ 3 w 499"/>
                <a:gd name="T27" fmla="*/ 208 h 515"/>
                <a:gd name="T28" fmla="*/ 17 w 499"/>
                <a:gd name="T29" fmla="*/ 150 h 515"/>
                <a:gd name="T30" fmla="*/ 46 w 499"/>
                <a:gd name="T31" fmla="*/ 103 h 515"/>
                <a:gd name="T32" fmla="*/ 84 w 499"/>
                <a:gd name="T33" fmla="*/ 60 h 515"/>
                <a:gd name="T34" fmla="*/ 134 w 499"/>
                <a:gd name="T35" fmla="*/ 29 h 515"/>
                <a:gd name="T36" fmla="*/ 186 w 499"/>
                <a:gd name="T37" fmla="*/ 7 h 515"/>
                <a:gd name="T38" fmla="*/ 244 w 499"/>
                <a:gd name="T39" fmla="*/ 0 h 515"/>
                <a:gd name="T40" fmla="*/ 303 w 499"/>
                <a:gd name="T41" fmla="*/ 7 h 515"/>
                <a:gd name="T42" fmla="*/ 358 w 499"/>
                <a:gd name="T43" fmla="*/ 29 h 515"/>
                <a:gd name="T44" fmla="*/ 406 w 499"/>
                <a:gd name="T45" fmla="*/ 60 h 515"/>
                <a:gd name="T46" fmla="*/ 446 w 499"/>
                <a:gd name="T47" fmla="*/ 103 h 515"/>
                <a:gd name="T48" fmla="*/ 477 w 499"/>
                <a:gd name="T49" fmla="*/ 153 h 515"/>
                <a:gd name="T50" fmla="*/ 494 w 499"/>
                <a:gd name="T51" fmla="*/ 210 h 515"/>
                <a:gd name="T52" fmla="*/ 499 w 499"/>
                <a:gd name="T53" fmla="*/ 270 h 515"/>
                <a:gd name="T54" fmla="*/ 489 w 499"/>
                <a:gd name="T55" fmla="*/ 327 h 515"/>
                <a:gd name="T56" fmla="*/ 468 w 499"/>
                <a:gd name="T57" fmla="*/ 382 h 515"/>
                <a:gd name="T58" fmla="*/ 432 w 499"/>
                <a:gd name="T59" fmla="*/ 429 h 515"/>
                <a:gd name="T60" fmla="*/ 389 w 499"/>
                <a:gd name="T61" fmla="*/ 470 h 515"/>
                <a:gd name="T62" fmla="*/ 337 w 499"/>
                <a:gd name="T63" fmla="*/ 496 h 515"/>
                <a:gd name="T64" fmla="*/ 279 w 499"/>
                <a:gd name="T65" fmla="*/ 513 h 515"/>
                <a:gd name="T66" fmla="*/ 222 w 499"/>
                <a:gd name="T67" fmla="*/ 515 h 515"/>
                <a:gd name="T68" fmla="*/ 165 w 499"/>
                <a:gd name="T69" fmla="*/ 503 h 515"/>
                <a:gd name="T70" fmla="*/ 113 w 499"/>
                <a:gd name="T71" fmla="*/ 479 h 515"/>
                <a:gd name="T72" fmla="*/ 67 w 499"/>
                <a:gd name="T73" fmla="*/ 444 h 515"/>
                <a:gd name="T74" fmla="*/ 31 w 499"/>
                <a:gd name="T75" fmla="*/ 398 h 515"/>
                <a:gd name="T76" fmla="*/ 8 w 499"/>
                <a:gd name="T77" fmla="*/ 34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9" h="515">
                  <a:moveTo>
                    <a:pt x="494" y="301"/>
                  </a:moveTo>
                  <a:lnTo>
                    <a:pt x="470" y="355"/>
                  </a:lnTo>
                  <a:lnTo>
                    <a:pt x="439" y="403"/>
                  </a:lnTo>
                  <a:lnTo>
                    <a:pt x="392" y="444"/>
                  </a:lnTo>
                  <a:lnTo>
                    <a:pt x="341" y="470"/>
                  </a:lnTo>
                  <a:lnTo>
                    <a:pt x="284" y="487"/>
                  </a:lnTo>
                  <a:lnTo>
                    <a:pt x="227" y="489"/>
                  </a:lnTo>
                  <a:lnTo>
                    <a:pt x="170" y="477"/>
                  </a:lnTo>
                  <a:lnTo>
                    <a:pt x="117" y="453"/>
                  </a:lnTo>
                  <a:lnTo>
                    <a:pt x="72" y="417"/>
                  </a:lnTo>
                  <a:lnTo>
                    <a:pt x="36" y="372"/>
                  </a:lnTo>
                  <a:lnTo>
                    <a:pt x="12" y="320"/>
                  </a:lnTo>
                  <a:lnTo>
                    <a:pt x="0" y="262"/>
                  </a:lnTo>
                  <a:lnTo>
                    <a:pt x="3" y="208"/>
                  </a:lnTo>
                  <a:lnTo>
                    <a:pt x="17" y="150"/>
                  </a:lnTo>
                  <a:lnTo>
                    <a:pt x="46" y="103"/>
                  </a:lnTo>
                  <a:lnTo>
                    <a:pt x="84" y="60"/>
                  </a:lnTo>
                  <a:lnTo>
                    <a:pt x="134" y="29"/>
                  </a:lnTo>
                  <a:lnTo>
                    <a:pt x="186" y="7"/>
                  </a:lnTo>
                  <a:lnTo>
                    <a:pt x="244" y="0"/>
                  </a:lnTo>
                  <a:lnTo>
                    <a:pt x="303" y="7"/>
                  </a:lnTo>
                  <a:lnTo>
                    <a:pt x="358" y="29"/>
                  </a:lnTo>
                  <a:lnTo>
                    <a:pt x="406" y="60"/>
                  </a:lnTo>
                  <a:lnTo>
                    <a:pt x="446" y="103"/>
                  </a:lnTo>
                  <a:lnTo>
                    <a:pt x="477" y="153"/>
                  </a:lnTo>
                  <a:lnTo>
                    <a:pt x="494" y="210"/>
                  </a:lnTo>
                  <a:lnTo>
                    <a:pt x="499" y="270"/>
                  </a:lnTo>
                  <a:lnTo>
                    <a:pt x="489" y="327"/>
                  </a:lnTo>
                  <a:lnTo>
                    <a:pt x="468" y="382"/>
                  </a:lnTo>
                  <a:lnTo>
                    <a:pt x="432" y="429"/>
                  </a:lnTo>
                  <a:lnTo>
                    <a:pt x="389" y="470"/>
                  </a:lnTo>
                  <a:lnTo>
                    <a:pt x="337" y="496"/>
                  </a:lnTo>
                  <a:lnTo>
                    <a:pt x="279" y="513"/>
                  </a:lnTo>
                  <a:lnTo>
                    <a:pt x="222" y="515"/>
                  </a:lnTo>
                  <a:lnTo>
                    <a:pt x="165" y="503"/>
                  </a:lnTo>
                  <a:lnTo>
                    <a:pt x="113" y="479"/>
                  </a:lnTo>
                  <a:lnTo>
                    <a:pt x="67" y="444"/>
                  </a:lnTo>
                  <a:lnTo>
                    <a:pt x="31" y="398"/>
                  </a:lnTo>
                  <a:lnTo>
                    <a:pt x="8" y="3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1464"/>
            <p:cNvSpPr>
              <a:spLocks noChangeArrowheads="1"/>
            </p:cNvSpPr>
            <p:nvPr/>
          </p:nvSpPr>
          <p:spPr bwMode="auto">
            <a:xfrm>
              <a:off x="2706312" y="1374448"/>
              <a:ext cx="1449785" cy="1449786"/>
            </a:xfrm>
            <a:prstGeom prst="ellipse">
              <a:avLst/>
            </a:pr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Oval 1465"/>
            <p:cNvSpPr>
              <a:spLocks noChangeArrowheads="1"/>
            </p:cNvSpPr>
            <p:nvPr/>
          </p:nvSpPr>
          <p:spPr bwMode="auto">
            <a:xfrm>
              <a:off x="3166838" y="1833215"/>
              <a:ext cx="540194" cy="546152"/>
            </a:xfrm>
            <a:prstGeom prst="ellipse">
              <a:avLst/>
            </a:pr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20414" y="315310"/>
            <a:ext cx="27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>
                <a:solidFill>
                  <a:schemeClr val="bg1">
                    <a:alpha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4 Q&amp;A</a:t>
            </a:r>
            <a:endParaRPr lang="zh-CN" altLang="en-US" dirty="0">
              <a:solidFill>
                <a:schemeClr val="bg1">
                  <a:alpha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79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原创设计师QQ69613753    _1"/>
          <p:cNvSpPr txBox="1"/>
          <p:nvPr/>
        </p:nvSpPr>
        <p:spPr>
          <a:xfrm>
            <a:off x="1" y="674894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gradFill flip="none" rotWithShape="1">
                  <a:gsLst>
                    <a:gs pos="75000">
                      <a:srgbClr val="FEFEFF"/>
                    </a:gs>
                    <a:gs pos="25000">
                      <a:srgbClr val="FDFEFF"/>
                    </a:gs>
                    <a:gs pos="0">
                      <a:schemeClr val="bg1">
                        <a:lumMod val="100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0"/>
                  <a:tileRect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-CONET-</a:t>
            </a:r>
            <a:endParaRPr lang="zh-CN" altLang="en-US" sz="6000" dirty="0">
              <a:gradFill flip="none" rotWithShape="1">
                <a:gsLst>
                  <a:gs pos="75000">
                    <a:srgbClr val="FEFEFF"/>
                  </a:gs>
                  <a:gs pos="25000">
                    <a:srgbClr val="FDFEFF"/>
                  </a:gs>
                  <a:gs pos="0">
                    <a:schemeClr val="bg1">
                      <a:lumMod val="100000"/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  <a:tileRect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8" name="原创设计师QQ69613753    _2"/>
          <p:cNvGrpSpPr/>
          <p:nvPr/>
        </p:nvGrpSpPr>
        <p:grpSpPr>
          <a:xfrm>
            <a:off x="4577938" y="2149071"/>
            <a:ext cx="1252637" cy="1256071"/>
            <a:chOff x="2706312" y="1374448"/>
            <a:chExt cx="1449785" cy="1453759"/>
          </a:xfrm>
          <a:noFill/>
        </p:grpSpPr>
        <p:sp>
          <p:nvSpPr>
            <p:cNvPr id="6" name="Freeform 1405"/>
            <p:cNvSpPr>
              <a:spLocks/>
            </p:cNvSpPr>
            <p:nvPr/>
          </p:nvSpPr>
          <p:spPr bwMode="auto">
            <a:xfrm>
              <a:off x="3228401" y="2280068"/>
              <a:ext cx="800361" cy="520335"/>
            </a:xfrm>
            <a:custGeom>
              <a:avLst/>
              <a:gdLst>
                <a:gd name="T0" fmla="*/ 403 w 403"/>
                <a:gd name="T1" fmla="*/ 0 h 262"/>
                <a:gd name="T2" fmla="*/ 400 w 403"/>
                <a:gd name="T3" fmla="*/ 57 h 262"/>
                <a:gd name="T4" fmla="*/ 384 w 403"/>
                <a:gd name="T5" fmla="*/ 112 h 262"/>
                <a:gd name="T6" fmla="*/ 357 w 403"/>
                <a:gd name="T7" fmla="*/ 162 h 262"/>
                <a:gd name="T8" fmla="*/ 317 w 403"/>
                <a:gd name="T9" fmla="*/ 205 h 262"/>
                <a:gd name="T10" fmla="*/ 269 w 403"/>
                <a:gd name="T11" fmla="*/ 236 h 262"/>
                <a:gd name="T12" fmla="*/ 217 w 403"/>
                <a:gd name="T13" fmla="*/ 255 h 262"/>
                <a:gd name="T14" fmla="*/ 159 w 403"/>
                <a:gd name="T15" fmla="*/ 262 h 262"/>
                <a:gd name="T16" fmla="*/ 102 w 403"/>
                <a:gd name="T17" fmla="*/ 255 h 262"/>
                <a:gd name="T18" fmla="*/ 47 w 403"/>
                <a:gd name="T19" fmla="*/ 236 h 262"/>
                <a:gd name="T20" fmla="*/ 0 w 403"/>
                <a:gd name="T21" fmla="*/ 20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262">
                  <a:moveTo>
                    <a:pt x="403" y="0"/>
                  </a:moveTo>
                  <a:lnTo>
                    <a:pt x="400" y="57"/>
                  </a:lnTo>
                  <a:lnTo>
                    <a:pt x="384" y="112"/>
                  </a:lnTo>
                  <a:lnTo>
                    <a:pt x="357" y="162"/>
                  </a:lnTo>
                  <a:lnTo>
                    <a:pt x="317" y="205"/>
                  </a:lnTo>
                  <a:lnTo>
                    <a:pt x="269" y="236"/>
                  </a:lnTo>
                  <a:lnTo>
                    <a:pt x="217" y="255"/>
                  </a:lnTo>
                  <a:lnTo>
                    <a:pt x="159" y="262"/>
                  </a:lnTo>
                  <a:lnTo>
                    <a:pt x="102" y="255"/>
                  </a:lnTo>
                  <a:lnTo>
                    <a:pt x="47" y="236"/>
                  </a:lnTo>
                  <a:lnTo>
                    <a:pt x="0" y="20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06"/>
            <p:cNvSpPr>
              <a:spLocks/>
            </p:cNvSpPr>
            <p:nvPr/>
          </p:nvSpPr>
          <p:spPr bwMode="auto">
            <a:xfrm>
              <a:off x="3057605" y="1795482"/>
              <a:ext cx="448838" cy="885759"/>
            </a:xfrm>
            <a:custGeom>
              <a:avLst/>
              <a:gdLst>
                <a:gd name="T0" fmla="*/ 226 w 226"/>
                <a:gd name="T1" fmla="*/ 0 h 446"/>
                <a:gd name="T2" fmla="*/ 167 w 226"/>
                <a:gd name="T3" fmla="*/ 15 h 446"/>
                <a:gd name="T4" fmla="*/ 114 w 226"/>
                <a:gd name="T5" fmla="*/ 41 h 446"/>
                <a:gd name="T6" fmla="*/ 69 w 226"/>
                <a:gd name="T7" fmla="*/ 79 h 446"/>
                <a:gd name="T8" fmla="*/ 36 w 226"/>
                <a:gd name="T9" fmla="*/ 127 h 446"/>
                <a:gd name="T10" fmla="*/ 12 w 226"/>
                <a:gd name="T11" fmla="*/ 184 h 446"/>
                <a:gd name="T12" fmla="*/ 0 w 226"/>
                <a:gd name="T13" fmla="*/ 239 h 446"/>
                <a:gd name="T14" fmla="*/ 2 w 226"/>
                <a:gd name="T15" fmla="*/ 299 h 446"/>
                <a:gd name="T16" fmla="*/ 19 w 226"/>
                <a:gd name="T17" fmla="*/ 353 h 446"/>
                <a:gd name="T18" fmla="*/ 47 w 226"/>
                <a:gd name="T19" fmla="*/ 403 h 446"/>
                <a:gd name="T20" fmla="*/ 86 w 22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446">
                  <a:moveTo>
                    <a:pt x="226" y="0"/>
                  </a:move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6" y="127"/>
                  </a:lnTo>
                  <a:lnTo>
                    <a:pt x="12" y="184"/>
                  </a:lnTo>
                  <a:lnTo>
                    <a:pt x="0" y="239"/>
                  </a:lnTo>
                  <a:lnTo>
                    <a:pt x="2" y="299"/>
                  </a:lnTo>
                  <a:lnTo>
                    <a:pt x="19" y="353"/>
                  </a:lnTo>
                  <a:lnTo>
                    <a:pt x="47" y="403"/>
                  </a:lnTo>
                  <a:lnTo>
                    <a:pt x="86" y="4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407"/>
            <p:cNvSpPr>
              <a:spLocks/>
            </p:cNvSpPr>
            <p:nvPr/>
          </p:nvSpPr>
          <p:spPr bwMode="auto">
            <a:xfrm>
              <a:off x="3506442" y="1795482"/>
              <a:ext cx="564026" cy="778516"/>
            </a:xfrm>
            <a:custGeom>
              <a:avLst/>
              <a:gdLst>
                <a:gd name="T0" fmla="*/ 236 w 284"/>
                <a:gd name="T1" fmla="*/ 392 h 392"/>
                <a:gd name="T2" fmla="*/ 265 w 284"/>
                <a:gd name="T3" fmla="*/ 344 h 392"/>
                <a:gd name="T4" fmla="*/ 282 w 284"/>
                <a:gd name="T5" fmla="*/ 287 h 392"/>
                <a:gd name="T6" fmla="*/ 284 w 284"/>
                <a:gd name="T7" fmla="*/ 229 h 392"/>
                <a:gd name="T8" fmla="*/ 275 w 284"/>
                <a:gd name="T9" fmla="*/ 175 h 392"/>
                <a:gd name="T10" fmla="*/ 248 w 284"/>
                <a:gd name="T11" fmla="*/ 120 h 392"/>
                <a:gd name="T12" fmla="*/ 215 w 284"/>
                <a:gd name="T13" fmla="*/ 74 h 392"/>
                <a:gd name="T14" fmla="*/ 170 w 284"/>
                <a:gd name="T15" fmla="*/ 39 h 392"/>
                <a:gd name="T16" fmla="*/ 115 w 284"/>
                <a:gd name="T17" fmla="*/ 12 h 392"/>
                <a:gd name="T18" fmla="*/ 58 w 284"/>
                <a:gd name="T19" fmla="*/ 0 h 392"/>
                <a:gd name="T20" fmla="*/ 0 w 284"/>
                <a:gd name="T21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2">
                  <a:moveTo>
                    <a:pt x="236" y="392"/>
                  </a:moveTo>
                  <a:lnTo>
                    <a:pt x="265" y="344"/>
                  </a:lnTo>
                  <a:lnTo>
                    <a:pt x="282" y="287"/>
                  </a:lnTo>
                  <a:lnTo>
                    <a:pt x="284" y="229"/>
                  </a:lnTo>
                  <a:lnTo>
                    <a:pt x="275" y="175"/>
                  </a:lnTo>
                  <a:lnTo>
                    <a:pt x="248" y="120"/>
                  </a:lnTo>
                  <a:lnTo>
                    <a:pt x="215" y="74"/>
                  </a:lnTo>
                  <a:lnTo>
                    <a:pt x="170" y="39"/>
                  </a:lnTo>
                  <a:lnTo>
                    <a:pt x="115" y="12"/>
                  </a:lnTo>
                  <a:lnTo>
                    <a:pt x="58" y="0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408"/>
            <p:cNvSpPr>
              <a:spLocks/>
            </p:cNvSpPr>
            <p:nvPr/>
          </p:nvSpPr>
          <p:spPr bwMode="auto">
            <a:xfrm>
              <a:off x="3105269" y="2349578"/>
              <a:ext cx="869871" cy="423020"/>
            </a:xfrm>
            <a:custGeom>
              <a:avLst/>
              <a:gdLst>
                <a:gd name="T0" fmla="*/ 438 w 438"/>
                <a:gd name="T1" fmla="*/ 113 h 213"/>
                <a:gd name="T2" fmla="*/ 400 w 438"/>
                <a:gd name="T3" fmla="*/ 155 h 213"/>
                <a:gd name="T4" fmla="*/ 353 w 438"/>
                <a:gd name="T5" fmla="*/ 187 h 213"/>
                <a:gd name="T6" fmla="*/ 298 w 438"/>
                <a:gd name="T7" fmla="*/ 206 h 213"/>
                <a:gd name="T8" fmla="*/ 241 w 438"/>
                <a:gd name="T9" fmla="*/ 213 h 213"/>
                <a:gd name="T10" fmla="*/ 186 w 438"/>
                <a:gd name="T11" fmla="*/ 206 h 213"/>
                <a:gd name="T12" fmla="*/ 131 w 438"/>
                <a:gd name="T13" fmla="*/ 184 h 213"/>
                <a:gd name="T14" fmla="*/ 83 w 438"/>
                <a:gd name="T15" fmla="*/ 151 h 213"/>
                <a:gd name="T16" fmla="*/ 43 w 438"/>
                <a:gd name="T17" fmla="*/ 108 h 213"/>
                <a:gd name="T18" fmla="*/ 16 w 438"/>
                <a:gd name="T19" fmla="*/ 58 h 213"/>
                <a:gd name="T20" fmla="*/ 0 w 438"/>
                <a:gd name="T2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213">
                  <a:moveTo>
                    <a:pt x="438" y="113"/>
                  </a:moveTo>
                  <a:lnTo>
                    <a:pt x="400" y="155"/>
                  </a:lnTo>
                  <a:lnTo>
                    <a:pt x="353" y="187"/>
                  </a:lnTo>
                  <a:lnTo>
                    <a:pt x="298" y="206"/>
                  </a:lnTo>
                  <a:lnTo>
                    <a:pt x="241" y="213"/>
                  </a:lnTo>
                  <a:lnTo>
                    <a:pt x="186" y="206"/>
                  </a:lnTo>
                  <a:lnTo>
                    <a:pt x="131" y="184"/>
                  </a:lnTo>
                  <a:lnTo>
                    <a:pt x="83" y="151"/>
                  </a:lnTo>
                  <a:lnTo>
                    <a:pt x="43" y="108"/>
                  </a:lnTo>
                  <a:lnTo>
                    <a:pt x="16" y="58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409"/>
            <p:cNvSpPr>
              <a:spLocks/>
            </p:cNvSpPr>
            <p:nvPr/>
          </p:nvSpPr>
          <p:spPr bwMode="auto">
            <a:xfrm>
              <a:off x="3728875" y="1839174"/>
              <a:ext cx="379327" cy="881788"/>
            </a:xfrm>
            <a:custGeom>
              <a:avLst/>
              <a:gdLst>
                <a:gd name="T0" fmla="*/ 77 w 191"/>
                <a:gd name="T1" fmla="*/ 0 h 444"/>
                <a:gd name="T2" fmla="*/ 122 w 191"/>
                <a:gd name="T3" fmla="*/ 36 h 444"/>
                <a:gd name="T4" fmla="*/ 158 w 191"/>
                <a:gd name="T5" fmla="*/ 81 h 444"/>
                <a:gd name="T6" fmla="*/ 182 w 191"/>
                <a:gd name="T7" fmla="*/ 133 h 444"/>
                <a:gd name="T8" fmla="*/ 191 w 191"/>
                <a:gd name="T9" fmla="*/ 191 h 444"/>
                <a:gd name="T10" fmla="*/ 189 w 191"/>
                <a:gd name="T11" fmla="*/ 248 h 444"/>
                <a:gd name="T12" fmla="*/ 172 w 191"/>
                <a:gd name="T13" fmla="*/ 303 h 444"/>
                <a:gd name="T14" fmla="*/ 144 w 191"/>
                <a:gd name="T15" fmla="*/ 353 h 444"/>
                <a:gd name="T16" fmla="*/ 103 w 191"/>
                <a:gd name="T17" fmla="*/ 393 h 444"/>
                <a:gd name="T18" fmla="*/ 55 w 191"/>
                <a:gd name="T19" fmla="*/ 424 h 444"/>
                <a:gd name="T20" fmla="*/ 0 w 191"/>
                <a:gd name="T21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444">
                  <a:moveTo>
                    <a:pt x="77" y="0"/>
                  </a:moveTo>
                  <a:lnTo>
                    <a:pt x="122" y="36"/>
                  </a:lnTo>
                  <a:lnTo>
                    <a:pt x="158" y="81"/>
                  </a:lnTo>
                  <a:lnTo>
                    <a:pt x="182" y="133"/>
                  </a:lnTo>
                  <a:lnTo>
                    <a:pt x="191" y="191"/>
                  </a:lnTo>
                  <a:lnTo>
                    <a:pt x="189" y="248"/>
                  </a:lnTo>
                  <a:lnTo>
                    <a:pt x="172" y="303"/>
                  </a:lnTo>
                  <a:lnTo>
                    <a:pt x="144" y="353"/>
                  </a:lnTo>
                  <a:lnTo>
                    <a:pt x="103" y="393"/>
                  </a:lnTo>
                  <a:lnTo>
                    <a:pt x="55" y="424"/>
                  </a:lnTo>
                  <a:lnTo>
                    <a:pt x="0" y="44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410"/>
            <p:cNvSpPr>
              <a:spLocks/>
            </p:cNvSpPr>
            <p:nvPr/>
          </p:nvSpPr>
          <p:spPr bwMode="auto">
            <a:xfrm>
              <a:off x="3009941" y="1980180"/>
              <a:ext cx="488558" cy="840081"/>
            </a:xfrm>
            <a:custGeom>
              <a:avLst/>
              <a:gdLst>
                <a:gd name="T0" fmla="*/ 69 w 246"/>
                <a:gd name="T1" fmla="*/ 0 h 423"/>
                <a:gd name="T2" fmla="*/ 33 w 246"/>
                <a:gd name="T3" fmla="*/ 46 h 423"/>
                <a:gd name="T4" fmla="*/ 9 w 246"/>
                <a:gd name="T5" fmla="*/ 101 h 423"/>
                <a:gd name="T6" fmla="*/ 0 w 246"/>
                <a:gd name="T7" fmla="*/ 158 h 423"/>
                <a:gd name="T8" fmla="*/ 2 w 246"/>
                <a:gd name="T9" fmla="*/ 217 h 423"/>
                <a:gd name="T10" fmla="*/ 19 w 246"/>
                <a:gd name="T11" fmla="*/ 272 h 423"/>
                <a:gd name="T12" fmla="*/ 48 w 246"/>
                <a:gd name="T13" fmla="*/ 322 h 423"/>
                <a:gd name="T14" fmla="*/ 88 w 246"/>
                <a:gd name="T15" fmla="*/ 365 h 423"/>
                <a:gd name="T16" fmla="*/ 136 w 246"/>
                <a:gd name="T17" fmla="*/ 396 h 423"/>
                <a:gd name="T18" fmla="*/ 188 w 246"/>
                <a:gd name="T19" fmla="*/ 415 h 423"/>
                <a:gd name="T20" fmla="*/ 246 w 246"/>
                <a:gd name="T21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" h="423">
                  <a:moveTo>
                    <a:pt x="69" y="0"/>
                  </a:moveTo>
                  <a:lnTo>
                    <a:pt x="33" y="46"/>
                  </a:lnTo>
                  <a:lnTo>
                    <a:pt x="9" y="101"/>
                  </a:lnTo>
                  <a:lnTo>
                    <a:pt x="0" y="158"/>
                  </a:lnTo>
                  <a:lnTo>
                    <a:pt x="2" y="217"/>
                  </a:lnTo>
                  <a:lnTo>
                    <a:pt x="19" y="272"/>
                  </a:lnTo>
                  <a:lnTo>
                    <a:pt x="48" y="322"/>
                  </a:lnTo>
                  <a:lnTo>
                    <a:pt x="88" y="365"/>
                  </a:lnTo>
                  <a:lnTo>
                    <a:pt x="136" y="396"/>
                  </a:lnTo>
                  <a:lnTo>
                    <a:pt x="188" y="415"/>
                  </a:lnTo>
                  <a:lnTo>
                    <a:pt x="246" y="423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11"/>
            <p:cNvSpPr>
              <a:spLocks/>
            </p:cNvSpPr>
            <p:nvPr/>
          </p:nvSpPr>
          <p:spPr bwMode="auto">
            <a:xfrm>
              <a:off x="3133073" y="1966279"/>
              <a:ext cx="595802" cy="762627"/>
            </a:xfrm>
            <a:custGeom>
              <a:avLst/>
              <a:gdLst>
                <a:gd name="T0" fmla="*/ 33 w 300"/>
                <a:gd name="T1" fmla="*/ 0 h 384"/>
                <a:gd name="T2" fmla="*/ 9 w 300"/>
                <a:gd name="T3" fmla="*/ 55 h 384"/>
                <a:gd name="T4" fmla="*/ 0 w 300"/>
                <a:gd name="T5" fmla="*/ 112 h 384"/>
                <a:gd name="T6" fmla="*/ 2 w 300"/>
                <a:gd name="T7" fmla="*/ 172 h 384"/>
                <a:gd name="T8" fmla="*/ 17 w 300"/>
                <a:gd name="T9" fmla="*/ 229 h 384"/>
                <a:gd name="T10" fmla="*/ 45 w 300"/>
                <a:gd name="T11" fmla="*/ 279 h 384"/>
                <a:gd name="T12" fmla="*/ 86 w 300"/>
                <a:gd name="T13" fmla="*/ 322 h 384"/>
                <a:gd name="T14" fmla="*/ 133 w 300"/>
                <a:gd name="T15" fmla="*/ 356 h 384"/>
                <a:gd name="T16" fmla="*/ 186 w 300"/>
                <a:gd name="T17" fmla="*/ 377 h 384"/>
                <a:gd name="T18" fmla="*/ 243 w 300"/>
                <a:gd name="T19" fmla="*/ 384 h 384"/>
                <a:gd name="T20" fmla="*/ 300 w 300"/>
                <a:gd name="T21" fmla="*/ 38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" h="384">
                  <a:moveTo>
                    <a:pt x="33" y="0"/>
                  </a:moveTo>
                  <a:lnTo>
                    <a:pt x="9" y="55"/>
                  </a:lnTo>
                  <a:lnTo>
                    <a:pt x="0" y="112"/>
                  </a:lnTo>
                  <a:lnTo>
                    <a:pt x="2" y="172"/>
                  </a:lnTo>
                  <a:lnTo>
                    <a:pt x="17" y="229"/>
                  </a:lnTo>
                  <a:lnTo>
                    <a:pt x="45" y="279"/>
                  </a:lnTo>
                  <a:lnTo>
                    <a:pt x="86" y="322"/>
                  </a:lnTo>
                  <a:lnTo>
                    <a:pt x="133" y="356"/>
                  </a:lnTo>
                  <a:lnTo>
                    <a:pt x="186" y="377"/>
                  </a:lnTo>
                  <a:lnTo>
                    <a:pt x="243" y="384"/>
                  </a:lnTo>
                  <a:lnTo>
                    <a:pt x="300" y="38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412"/>
            <p:cNvSpPr>
              <a:spLocks/>
            </p:cNvSpPr>
            <p:nvPr/>
          </p:nvSpPr>
          <p:spPr bwMode="auto">
            <a:xfrm>
              <a:off x="3150947" y="1668377"/>
              <a:ext cx="1000947" cy="1018822"/>
            </a:xfrm>
            <a:custGeom>
              <a:avLst/>
              <a:gdLst>
                <a:gd name="T0" fmla="*/ 482 w 504"/>
                <a:gd name="T1" fmla="*/ 343 h 513"/>
                <a:gd name="T2" fmla="*/ 501 w 504"/>
                <a:gd name="T3" fmla="*/ 289 h 513"/>
                <a:gd name="T4" fmla="*/ 504 w 504"/>
                <a:gd name="T5" fmla="*/ 231 h 513"/>
                <a:gd name="T6" fmla="*/ 497 w 504"/>
                <a:gd name="T7" fmla="*/ 176 h 513"/>
                <a:gd name="T8" fmla="*/ 473 w 504"/>
                <a:gd name="T9" fmla="*/ 124 h 513"/>
                <a:gd name="T10" fmla="*/ 439 w 504"/>
                <a:gd name="T11" fmla="*/ 76 h 513"/>
                <a:gd name="T12" fmla="*/ 394 w 504"/>
                <a:gd name="T13" fmla="*/ 41 h 513"/>
                <a:gd name="T14" fmla="*/ 342 w 504"/>
                <a:gd name="T15" fmla="*/ 14 h 513"/>
                <a:gd name="T16" fmla="*/ 287 w 504"/>
                <a:gd name="T17" fmla="*/ 0 h 513"/>
                <a:gd name="T18" fmla="*/ 227 w 504"/>
                <a:gd name="T19" fmla="*/ 0 h 513"/>
                <a:gd name="T20" fmla="*/ 170 w 504"/>
                <a:gd name="T21" fmla="*/ 14 h 513"/>
                <a:gd name="T22" fmla="*/ 117 w 504"/>
                <a:gd name="T23" fmla="*/ 41 h 513"/>
                <a:gd name="T24" fmla="*/ 72 w 504"/>
                <a:gd name="T25" fmla="*/ 79 h 513"/>
                <a:gd name="T26" fmla="*/ 36 w 504"/>
                <a:gd name="T27" fmla="*/ 124 h 513"/>
                <a:gd name="T28" fmla="*/ 12 w 504"/>
                <a:gd name="T29" fmla="*/ 179 h 513"/>
                <a:gd name="T30" fmla="*/ 0 w 504"/>
                <a:gd name="T31" fmla="*/ 236 h 513"/>
                <a:gd name="T32" fmla="*/ 3 w 504"/>
                <a:gd name="T33" fmla="*/ 296 h 513"/>
                <a:gd name="T34" fmla="*/ 20 w 504"/>
                <a:gd name="T35" fmla="*/ 353 h 513"/>
                <a:gd name="T36" fmla="*/ 48 w 504"/>
                <a:gd name="T37" fmla="*/ 405 h 513"/>
                <a:gd name="T38" fmla="*/ 86 w 504"/>
                <a:gd name="T39" fmla="*/ 448 h 513"/>
                <a:gd name="T40" fmla="*/ 134 w 504"/>
                <a:gd name="T41" fmla="*/ 482 h 513"/>
                <a:gd name="T42" fmla="*/ 189 w 504"/>
                <a:gd name="T43" fmla="*/ 503 h 513"/>
                <a:gd name="T44" fmla="*/ 246 w 504"/>
                <a:gd name="T45" fmla="*/ 513 h 513"/>
                <a:gd name="T46" fmla="*/ 303 w 504"/>
                <a:gd name="T47" fmla="*/ 508 h 513"/>
                <a:gd name="T48" fmla="*/ 358 w 504"/>
                <a:gd name="T49" fmla="*/ 489 h 513"/>
                <a:gd name="T50" fmla="*/ 406 w 504"/>
                <a:gd name="T51" fmla="*/ 458 h 513"/>
                <a:gd name="T52" fmla="*/ 447 w 504"/>
                <a:gd name="T53" fmla="*/ 417 h 513"/>
                <a:gd name="T54" fmla="*/ 475 w 504"/>
                <a:gd name="T55" fmla="*/ 367 h 513"/>
                <a:gd name="T56" fmla="*/ 492 w 504"/>
                <a:gd name="T57" fmla="*/ 312 h 513"/>
                <a:gd name="T58" fmla="*/ 497 w 504"/>
                <a:gd name="T59" fmla="*/ 255 h 513"/>
                <a:gd name="T60" fmla="*/ 487 w 504"/>
                <a:gd name="T61" fmla="*/ 20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4" h="513">
                  <a:moveTo>
                    <a:pt x="482" y="343"/>
                  </a:moveTo>
                  <a:lnTo>
                    <a:pt x="501" y="289"/>
                  </a:lnTo>
                  <a:lnTo>
                    <a:pt x="504" y="231"/>
                  </a:lnTo>
                  <a:lnTo>
                    <a:pt x="497" y="176"/>
                  </a:lnTo>
                  <a:lnTo>
                    <a:pt x="473" y="124"/>
                  </a:lnTo>
                  <a:lnTo>
                    <a:pt x="439" y="76"/>
                  </a:lnTo>
                  <a:lnTo>
                    <a:pt x="394" y="41"/>
                  </a:lnTo>
                  <a:lnTo>
                    <a:pt x="342" y="14"/>
                  </a:lnTo>
                  <a:lnTo>
                    <a:pt x="287" y="0"/>
                  </a:lnTo>
                  <a:lnTo>
                    <a:pt x="227" y="0"/>
                  </a:lnTo>
                  <a:lnTo>
                    <a:pt x="170" y="14"/>
                  </a:lnTo>
                  <a:lnTo>
                    <a:pt x="117" y="41"/>
                  </a:lnTo>
                  <a:lnTo>
                    <a:pt x="72" y="79"/>
                  </a:lnTo>
                  <a:lnTo>
                    <a:pt x="36" y="124"/>
                  </a:lnTo>
                  <a:lnTo>
                    <a:pt x="12" y="179"/>
                  </a:lnTo>
                  <a:lnTo>
                    <a:pt x="0" y="236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48" y="405"/>
                  </a:lnTo>
                  <a:lnTo>
                    <a:pt x="86" y="448"/>
                  </a:lnTo>
                  <a:lnTo>
                    <a:pt x="134" y="482"/>
                  </a:lnTo>
                  <a:lnTo>
                    <a:pt x="189" y="503"/>
                  </a:lnTo>
                  <a:lnTo>
                    <a:pt x="246" y="513"/>
                  </a:lnTo>
                  <a:lnTo>
                    <a:pt x="303" y="508"/>
                  </a:lnTo>
                  <a:lnTo>
                    <a:pt x="358" y="489"/>
                  </a:lnTo>
                  <a:lnTo>
                    <a:pt x="406" y="458"/>
                  </a:lnTo>
                  <a:lnTo>
                    <a:pt x="447" y="417"/>
                  </a:lnTo>
                  <a:lnTo>
                    <a:pt x="475" y="367"/>
                  </a:lnTo>
                  <a:lnTo>
                    <a:pt x="492" y="312"/>
                  </a:lnTo>
                  <a:lnTo>
                    <a:pt x="497" y="255"/>
                  </a:lnTo>
                  <a:lnTo>
                    <a:pt x="487" y="20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13"/>
            <p:cNvSpPr>
              <a:spLocks/>
            </p:cNvSpPr>
            <p:nvPr/>
          </p:nvSpPr>
          <p:spPr bwMode="auto">
            <a:xfrm>
              <a:off x="3198611" y="2311844"/>
              <a:ext cx="909591" cy="323719"/>
            </a:xfrm>
            <a:custGeom>
              <a:avLst/>
              <a:gdLst>
                <a:gd name="T0" fmla="*/ 458 w 458"/>
                <a:gd name="T1" fmla="*/ 19 h 163"/>
                <a:gd name="T2" fmla="*/ 430 w 458"/>
                <a:gd name="T3" fmla="*/ 70 h 163"/>
                <a:gd name="T4" fmla="*/ 389 w 458"/>
                <a:gd name="T5" fmla="*/ 110 h 163"/>
                <a:gd name="T6" fmla="*/ 339 w 458"/>
                <a:gd name="T7" fmla="*/ 139 h 163"/>
                <a:gd name="T8" fmla="*/ 284 w 458"/>
                <a:gd name="T9" fmla="*/ 158 h 163"/>
                <a:gd name="T10" fmla="*/ 227 w 458"/>
                <a:gd name="T11" fmla="*/ 163 h 163"/>
                <a:gd name="T12" fmla="*/ 170 w 458"/>
                <a:gd name="T13" fmla="*/ 153 h 163"/>
                <a:gd name="T14" fmla="*/ 115 w 458"/>
                <a:gd name="T15" fmla="*/ 132 h 163"/>
                <a:gd name="T16" fmla="*/ 67 w 458"/>
                <a:gd name="T17" fmla="*/ 98 h 163"/>
                <a:gd name="T18" fmla="*/ 31 w 458"/>
                <a:gd name="T19" fmla="*/ 55 h 163"/>
                <a:gd name="T20" fmla="*/ 0 w 458"/>
                <a:gd name="T2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63">
                  <a:moveTo>
                    <a:pt x="458" y="19"/>
                  </a:moveTo>
                  <a:lnTo>
                    <a:pt x="430" y="70"/>
                  </a:lnTo>
                  <a:lnTo>
                    <a:pt x="389" y="110"/>
                  </a:lnTo>
                  <a:lnTo>
                    <a:pt x="339" y="139"/>
                  </a:lnTo>
                  <a:lnTo>
                    <a:pt x="284" y="158"/>
                  </a:lnTo>
                  <a:lnTo>
                    <a:pt x="227" y="163"/>
                  </a:lnTo>
                  <a:lnTo>
                    <a:pt x="170" y="153"/>
                  </a:lnTo>
                  <a:lnTo>
                    <a:pt x="115" y="132"/>
                  </a:lnTo>
                  <a:lnTo>
                    <a:pt x="67" y="98"/>
                  </a:lnTo>
                  <a:lnTo>
                    <a:pt x="31" y="55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414"/>
            <p:cNvSpPr>
              <a:spLocks/>
            </p:cNvSpPr>
            <p:nvPr/>
          </p:nvSpPr>
          <p:spPr bwMode="auto">
            <a:xfrm>
              <a:off x="3160877" y="1616741"/>
              <a:ext cx="994990" cy="965200"/>
            </a:xfrm>
            <a:custGeom>
              <a:avLst/>
              <a:gdLst>
                <a:gd name="T0" fmla="*/ 12 w 501"/>
                <a:gd name="T1" fmla="*/ 150 h 486"/>
                <a:gd name="T2" fmla="*/ 0 w 501"/>
                <a:gd name="T3" fmla="*/ 207 h 486"/>
                <a:gd name="T4" fmla="*/ 3 w 501"/>
                <a:gd name="T5" fmla="*/ 267 h 486"/>
                <a:gd name="T6" fmla="*/ 19 w 501"/>
                <a:gd name="T7" fmla="*/ 324 h 486"/>
                <a:gd name="T8" fmla="*/ 46 w 501"/>
                <a:gd name="T9" fmla="*/ 374 h 486"/>
                <a:gd name="T10" fmla="*/ 88 w 501"/>
                <a:gd name="T11" fmla="*/ 422 h 486"/>
                <a:gd name="T12" fmla="*/ 134 w 501"/>
                <a:gd name="T13" fmla="*/ 455 h 486"/>
                <a:gd name="T14" fmla="*/ 186 w 501"/>
                <a:gd name="T15" fmla="*/ 477 h 486"/>
                <a:gd name="T16" fmla="*/ 246 w 501"/>
                <a:gd name="T17" fmla="*/ 486 h 486"/>
                <a:gd name="T18" fmla="*/ 303 w 501"/>
                <a:gd name="T19" fmla="*/ 482 h 486"/>
                <a:gd name="T20" fmla="*/ 358 w 501"/>
                <a:gd name="T21" fmla="*/ 465 h 486"/>
                <a:gd name="T22" fmla="*/ 408 w 501"/>
                <a:gd name="T23" fmla="*/ 434 h 486"/>
                <a:gd name="T24" fmla="*/ 449 w 501"/>
                <a:gd name="T25" fmla="*/ 393 h 486"/>
                <a:gd name="T26" fmla="*/ 480 w 501"/>
                <a:gd name="T27" fmla="*/ 346 h 486"/>
                <a:gd name="T28" fmla="*/ 496 w 501"/>
                <a:gd name="T29" fmla="*/ 291 h 486"/>
                <a:gd name="T30" fmla="*/ 501 w 501"/>
                <a:gd name="T31" fmla="*/ 233 h 486"/>
                <a:gd name="T32" fmla="*/ 494 w 501"/>
                <a:gd name="T33" fmla="*/ 176 h 486"/>
                <a:gd name="T34" fmla="*/ 473 w 501"/>
                <a:gd name="T35" fmla="*/ 124 h 486"/>
                <a:gd name="T36" fmla="*/ 437 w 501"/>
                <a:gd name="T37" fmla="*/ 78 h 486"/>
                <a:gd name="T38" fmla="*/ 394 w 501"/>
                <a:gd name="T39" fmla="*/ 40 h 486"/>
                <a:gd name="T40" fmla="*/ 344 w 501"/>
                <a:gd name="T41" fmla="*/ 14 h 486"/>
                <a:gd name="T42" fmla="*/ 286 w 501"/>
                <a:gd name="T43" fmla="*/ 0 h 486"/>
                <a:gd name="T44" fmla="*/ 229 w 501"/>
                <a:gd name="T45" fmla="*/ 0 h 486"/>
                <a:gd name="T46" fmla="*/ 172 w 501"/>
                <a:gd name="T47" fmla="*/ 14 h 486"/>
                <a:gd name="T48" fmla="*/ 119 w 501"/>
                <a:gd name="T49" fmla="*/ 38 h 486"/>
                <a:gd name="T50" fmla="*/ 74 w 501"/>
                <a:gd name="T51" fmla="*/ 76 h 486"/>
                <a:gd name="T52" fmla="*/ 36 w 501"/>
                <a:gd name="T53" fmla="*/ 124 h 486"/>
                <a:gd name="T54" fmla="*/ 12 w 501"/>
                <a:gd name="T55" fmla="*/ 176 h 486"/>
                <a:gd name="T56" fmla="*/ 3 w 501"/>
                <a:gd name="T57" fmla="*/ 236 h 486"/>
                <a:gd name="T58" fmla="*/ 5 w 501"/>
                <a:gd name="T59" fmla="*/ 296 h 486"/>
                <a:gd name="T60" fmla="*/ 19 w 501"/>
                <a:gd name="T61" fmla="*/ 35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486">
                  <a:moveTo>
                    <a:pt x="12" y="150"/>
                  </a:moveTo>
                  <a:lnTo>
                    <a:pt x="0" y="207"/>
                  </a:lnTo>
                  <a:lnTo>
                    <a:pt x="3" y="267"/>
                  </a:lnTo>
                  <a:lnTo>
                    <a:pt x="19" y="324"/>
                  </a:lnTo>
                  <a:lnTo>
                    <a:pt x="46" y="374"/>
                  </a:lnTo>
                  <a:lnTo>
                    <a:pt x="88" y="422"/>
                  </a:lnTo>
                  <a:lnTo>
                    <a:pt x="134" y="455"/>
                  </a:lnTo>
                  <a:lnTo>
                    <a:pt x="186" y="477"/>
                  </a:lnTo>
                  <a:lnTo>
                    <a:pt x="246" y="486"/>
                  </a:lnTo>
                  <a:lnTo>
                    <a:pt x="303" y="482"/>
                  </a:lnTo>
                  <a:lnTo>
                    <a:pt x="358" y="465"/>
                  </a:lnTo>
                  <a:lnTo>
                    <a:pt x="408" y="434"/>
                  </a:lnTo>
                  <a:lnTo>
                    <a:pt x="449" y="393"/>
                  </a:lnTo>
                  <a:lnTo>
                    <a:pt x="480" y="346"/>
                  </a:lnTo>
                  <a:lnTo>
                    <a:pt x="496" y="291"/>
                  </a:lnTo>
                  <a:lnTo>
                    <a:pt x="501" y="233"/>
                  </a:lnTo>
                  <a:lnTo>
                    <a:pt x="494" y="176"/>
                  </a:lnTo>
                  <a:lnTo>
                    <a:pt x="473" y="124"/>
                  </a:lnTo>
                  <a:lnTo>
                    <a:pt x="437" y="78"/>
                  </a:lnTo>
                  <a:lnTo>
                    <a:pt x="394" y="40"/>
                  </a:lnTo>
                  <a:lnTo>
                    <a:pt x="344" y="14"/>
                  </a:lnTo>
                  <a:lnTo>
                    <a:pt x="286" y="0"/>
                  </a:lnTo>
                  <a:lnTo>
                    <a:pt x="229" y="0"/>
                  </a:lnTo>
                  <a:lnTo>
                    <a:pt x="172" y="14"/>
                  </a:lnTo>
                  <a:lnTo>
                    <a:pt x="119" y="38"/>
                  </a:lnTo>
                  <a:lnTo>
                    <a:pt x="74" y="76"/>
                  </a:lnTo>
                  <a:lnTo>
                    <a:pt x="36" y="124"/>
                  </a:lnTo>
                  <a:lnTo>
                    <a:pt x="12" y="176"/>
                  </a:lnTo>
                  <a:lnTo>
                    <a:pt x="3" y="236"/>
                  </a:lnTo>
                  <a:lnTo>
                    <a:pt x="5" y="296"/>
                  </a:lnTo>
                  <a:lnTo>
                    <a:pt x="19" y="35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15"/>
            <p:cNvSpPr>
              <a:spLocks/>
            </p:cNvSpPr>
            <p:nvPr/>
          </p:nvSpPr>
          <p:spPr bwMode="auto">
            <a:xfrm>
              <a:off x="3516373" y="1815341"/>
              <a:ext cx="635523" cy="714963"/>
            </a:xfrm>
            <a:custGeom>
              <a:avLst/>
              <a:gdLst>
                <a:gd name="T0" fmla="*/ 289 w 320"/>
                <a:gd name="T1" fmla="*/ 0 h 360"/>
                <a:gd name="T2" fmla="*/ 310 w 320"/>
                <a:gd name="T3" fmla="*/ 52 h 360"/>
                <a:gd name="T4" fmla="*/ 320 w 320"/>
                <a:gd name="T5" fmla="*/ 110 h 360"/>
                <a:gd name="T6" fmla="*/ 313 w 320"/>
                <a:gd name="T7" fmla="*/ 167 h 360"/>
                <a:gd name="T8" fmla="*/ 296 w 320"/>
                <a:gd name="T9" fmla="*/ 219 h 360"/>
                <a:gd name="T10" fmla="*/ 265 w 320"/>
                <a:gd name="T11" fmla="*/ 269 h 360"/>
                <a:gd name="T12" fmla="*/ 222 w 320"/>
                <a:gd name="T13" fmla="*/ 310 h 360"/>
                <a:gd name="T14" fmla="*/ 172 w 320"/>
                <a:gd name="T15" fmla="*/ 339 h 360"/>
                <a:gd name="T16" fmla="*/ 117 w 320"/>
                <a:gd name="T17" fmla="*/ 355 h 360"/>
                <a:gd name="T18" fmla="*/ 60 w 320"/>
                <a:gd name="T19" fmla="*/ 360 h 360"/>
                <a:gd name="T20" fmla="*/ 0 w 320"/>
                <a:gd name="T21" fmla="*/ 35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" h="360">
                  <a:moveTo>
                    <a:pt x="289" y="0"/>
                  </a:moveTo>
                  <a:lnTo>
                    <a:pt x="310" y="52"/>
                  </a:lnTo>
                  <a:lnTo>
                    <a:pt x="320" y="110"/>
                  </a:lnTo>
                  <a:lnTo>
                    <a:pt x="313" y="167"/>
                  </a:lnTo>
                  <a:lnTo>
                    <a:pt x="296" y="219"/>
                  </a:lnTo>
                  <a:lnTo>
                    <a:pt x="265" y="269"/>
                  </a:lnTo>
                  <a:lnTo>
                    <a:pt x="222" y="310"/>
                  </a:lnTo>
                  <a:lnTo>
                    <a:pt x="172" y="339"/>
                  </a:lnTo>
                  <a:lnTo>
                    <a:pt x="117" y="355"/>
                  </a:lnTo>
                  <a:lnTo>
                    <a:pt x="60" y="360"/>
                  </a:lnTo>
                  <a:lnTo>
                    <a:pt x="0" y="35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16"/>
            <p:cNvSpPr>
              <a:spLocks/>
            </p:cNvSpPr>
            <p:nvPr/>
          </p:nvSpPr>
          <p:spPr bwMode="auto">
            <a:xfrm>
              <a:off x="3146975" y="1586951"/>
              <a:ext cx="369397" cy="925480"/>
            </a:xfrm>
            <a:custGeom>
              <a:avLst/>
              <a:gdLst>
                <a:gd name="T0" fmla="*/ 117 w 186"/>
                <a:gd name="T1" fmla="*/ 0 h 466"/>
                <a:gd name="T2" fmla="*/ 72 w 186"/>
                <a:gd name="T3" fmla="*/ 39 h 466"/>
                <a:gd name="T4" fmla="*/ 36 w 186"/>
                <a:gd name="T5" fmla="*/ 84 h 466"/>
                <a:gd name="T6" fmla="*/ 14 w 186"/>
                <a:gd name="T7" fmla="*/ 136 h 466"/>
                <a:gd name="T8" fmla="*/ 0 w 186"/>
                <a:gd name="T9" fmla="*/ 196 h 466"/>
                <a:gd name="T10" fmla="*/ 2 w 186"/>
                <a:gd name="T11" fmla="*/ 256 h 466"/>
                <a:gd name="T12" fmla="*/ 17 w 186"/>
                <a:gd name="T13" fmla="*/ 311 h 466"/>
                <a:gd name="T14" fmla="*/ 45 w 186"/>
                <a:gd name="T15" fmla="*/ 363 h 466"/>
                <a:gd name="T16" fmla="*/ 84 w 186"/>
                <a:gd name="T17" fmla="*/ 408 h 466"/>
                <a:gd name="T18" fmla="*/ 134 w 186"/>
                <a:gd name="T19" fmla="*/ 444 h 466"/>
                <a:gd name="T20" fmla="*/ 186 w 186"/>
                <a:gd name="T21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466">
                  <a:moveTo>
                    <a:pt x="117" y="0"/>
                  </a:moveTo>
                  <a:lnTo>
                    <a:pt x="72" y="39"/>
                  </a:lnTo>
                  <a:lnTo>
                    <a:pt x="36" y="84"/>
                  </a:lnTo>
                  <a:lnTo>
                    <a:pt x="14" y="136"/>
                  </a:lnTo>
                  <a:lnTo>
                    <a:pt x="0" y="196"/>
                  </a:lnTo>
                  <a:lnTo>
                    <a:pt x="2" y="256"/>
                  </a:lnTo>
                  <a:lnTo>
                    <a:pt x="17" y="311"/>
                  </a:lnTo>
                  <a:lnTo>
                    <a:pt x="45" y="363"/>
                  </a:lnTo>
                  <a:lnTo>
                    <a:pt x="84" y="408"/>
                  </a:lnTo>
                  <a:lnTo>
                    <a:pt x="134" y="444"/>
                  </a:lnTo>
                  <a:lnTo>
                    <a:pt x="186" y="46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417"/>
            <p:cNvSpPr>
              <a:spLocks/>
            </p:cNvSpPr>
            <p:nvPr/>
          </p:nvSpPr>
          <p:spPr bwMode="auto">
            <a:xfrm>
              <a:off x="3379338" y="1511482"/>
              <a:ext cx="748725" cy="587859"/>
            </a:xfrm>
            <a:custGeom>
              <a:avLst/>
              <a:gdLst>
                <a:gd name="T0" fmla="*/ 372 w 377"/>
                <a:gd name="T1" fmla="*/ 296 h 296"/>
                <a:gd name="T2" fmla="*/ 377 w 377"/>
                <a:gd name="T3" fmla="*/ 239 h 296"/>
                <a:gd name="T4" fmla="*/ 370 w 377"/>
                <a:gd name="T5" fmla="*/ 182 h 296"/>
                <a:gd name="T6" fmla="*/ 351 w 377"/>
                <a:gd name="T7" fmla="*/ 129 h 296"/>
                <a:gd name="T8" fmla="*/ 317 w 377"/>
                <a:gd name="T9" fmla="*/ 81 h 296"/>
                <a:gd name="T10" fmla="*/ 274 w 377"/>
                <a:gd name="T11" fmla="*/ 43 h 296"/>
                <a:gd name="T12" fmla="*/ 224 w 377"/>
                <a:gd name="T13" fmla="*/ 17 h 296"/>
                <a:gd name="T14" fmla="*/ 167 w 377"/>
                <a:gd name="T15" fmla="*/ 3 h 296"/>
                <a:gd name="T16" fmla="*/ 110 w 377"/>
                <a:gd name="T17" fmla="*/ 0 h 296"/>
                <a:gd name="T18" fmla="*/ 52 w 377"/>
                <a:gd name="T19" fmla="*/ 15 h 296"/>
                <a:gd name="T20" fmla="*/ 0 w 377"/>
                <a:gd name="T21" fmla="*/ 3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296">
                  <a:moveTo>
                    <a:pt x="372" y="296"/>
                  </a:moveTo>
                  <a:lnTo>
                    <a:pt x="377" y="239"/>
                  </a:lnTo>
                  <a:lnTo>
                    <a:pt x="370" y="182"/>
                  </a:lnTo>
                  <a:lnTo>
                    <a:pt x="351" y="129"/>
                  </a:lnTo>
                  <a:lnTo>
                    <a:pt x="317" y="81"/>
                  </a:lnTo>
                  <a:lnTo>
                    <a:pt x="274" y="43"/>
                  </a:lnTo>
                  <a:lnTo>
                    <a:pt x="224" y="17"/>
                  </a:lnTo>
                  <a:lnTo>
                    <a:pt x="167" y="3"/>
                  </a:lnTo>
                  <a:lnTo>
                    <a:pt x="110" y="0"/>
                  </a:lnTo>
                  <a:lnTo>
                    <a:pt x="52" y="15"/>
                  </a:lnTo>
                  <a:lnTo>
                    <a:pt x="0" y="3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418"/>
            <p:cNvSpPr>
              <a:spLocks/>
            </p:cNvSpPr>
            <p:nvPr/>
          </p:nvSpPr>
          <p:spPr bwMode="auto">
            <a:xfrm>
              <a:off x="3212514" y="2099341"/>
              <a:ext cx="905619" cy="383299"/>
            </a:xfrm>
            <a:custGeom>
              <a:avLst/>
              <a:gdLst>
                <a:gd name="T0" fmla="*/ 456 w 456"/>
                <a:gd name="T1" fmla="*/ 0 h 193"/>
                <a:gd name="T2" fmla="*/ 437 w 456"/>
                <a:gd name="T3" fmla="*/ 55 h 193"/>
                <a:gd name="T4" fmla="*/ 406 w 456"/>
                <a:gd name="T5" fmla="*/ 103 h 193"/>
                <a:gd name="T6" fmla="*/ 363 w 456"/>
                <a:gd name="T7" fmla="*/ 143 h 193"/>
                <a:gd name="T8" fmla="*/ 313 w 456"/>
                <a:gd name="T9" fmla="*/ 172 h 193"/>
                <a:gd name="T10" fmla="*/ 258 w 456"/>
                <a:gd name="T11" fmla="*/ 188 h 193"/>
                <a:gd name="T12" fmla="*/ 198 w 456"/>
                <a:gd name="T13" fmla="*/ 193 h 193"/>
                <a:gd name="T14" fmla="*/ 144 w 456"/>
                <a:gd name="T15" fmla="*/ 184 h 193"/>
                <a:gd name="T16" fmla="*/ 86 w 456"/>
                <a:gd name="T17" fmla="*/ 160 h 193"/>
                <a:gd name="T18" fmla="*/ 39 w 456"/>
                <a:gd name="T19" fmla="*/ 126 h 193"/>
                <a:gd name="T20" fmla="*/ 0 w 456"/>
                <a:gd name="T21" fmla="*/ 8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93">
                  <a:moveTo>
                    <a:pt x="456" y="0"/>
                  </a:moveTo>
                  <a:lnTo>
                    <a:pt x="437" y="55"/>
                  </a:lnTo>
                  <a:lnTo>
                    <a:pt x="406" y="103"/>
                  </a:lnTo>
                  <a:lnTo>
                    <a:pt x="363" y="143"/>
                  </a:lnTo>
                  <a:lnTo>
                    <a:pt x="313" y="172"/>
                  </a:lnTo>
                  <a:lnTo>
                    <a:pt x="258" y="188"/>
                  </a:lnTo>
                  <a:lnTo>
                    <a:pt x="198" y="193"/>
                  </a:lnTo>
                  <a:lnTo>
                    <a:pt x="144" y="184"/>
                  </a:lnTo>
                  <a:lnTo>
                    <a:pt x="86" y="160"/>
                  </a:lnTo>
                  <a:lnTo>
                    <a:pt x="39" y="126"/>
                  </a:lnTo>
                  <a:lnTo>
                    <a:pt x="0" y="8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419"/>
            <p:cNvSpPr>
              <a:spLocks/>
            </p:cNvSpPr>
            <p:nvPr/>
          </p:nvSpPr>
          <p:spPr bwMode="auto">
            <a:xfrm>
              <a:off x="3146975" y="1819314"/>
              <a:ext cx="881787" cy="460754"/>
            </a:xfrm>
            <a:custGeom>
              <a:avLst/>
              <a:gdLst>
                <a:gd name="T0" fmla="*/ 0 w 444"/>
                <a:gd name="T1" fmla="*/ 81 h 232"/>
                <a:gd name="T2" fmla="*/ 45 w 444"/>
                <a:gd name="T3" fmla="*/ 43 h 232"/>
                <a:gd name="T4" fmla="*/ 98 w 444"/>
                <a:gd name="T5" fmla="*/ 15 h 232"/>
                <a:gd name="T6" fmla="*/ 155 w 444"/>
                <a:gd name="T7" fmla="*/ 0 h 232"/>
                <a:gd name="T8" fmla="*/ 215 w 444"/>
                <a:gd name="T9" fmla="*/ 0 h 232"/>
                <a:gd name="T10" fmla="*/ 272 w 444"/>
                <a:gd name="T11" fmla="*/ 12 h 232"/>
                <a:gd name="T12" fmla="*/ 324 w 444"/>
                <a:gd name="T13" fmla="*/ 38 h 232"/>
                <a:gd name="T14" fmla="*/ 370 w 444"/>
                <a:gd name="T15" fmla="*/ 74 h 232"/>
                <a:gd name="T16" fmla="*/ 408 w 444"/>
                <a:gd name="T17" fmla="*/ 122 h 232"/>
                <a:gd name="T18" fmla="*/ 432 w 444"/>
                <a:gd name="T19" fmla="*/ 174 h 232"/>
                <a:gd name="T20" fmla="*/ 444 w 444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232">
                  <a:moveTo>
                    <a:pt x="0" y="81"/>
                  </a:moveTo>
                  <a:lnTo>
                    <a:pt x="45" y="43"/>
                  </a:lnTo>
                  <a:lnTo>
                    <a:pt x="98" y="15"/>
                  </a:lnTo>
                  <a:lnTo>
                    <a:pt x="155" y="0"/>
                  </a:lnTo>
                  <a:lnTo>
                    <a:pt x="215" y="0"/>
                  </a:lnTo>
                  <a:lnTo>
                    <a:pt x="272" y="12"/>
                  </a:lnTo>
                  <a:lnTo>
                    <a:pt x="324" y="38"/>
                  </a:lnTo>
                  <a:lnTo>
                    <a:pt x="370" y="74"/>
                  </a:lnTo>
                  <a:lnTo>
                    <a:pt x="408" y="122"/>
                  </a:lnTo>
                  <a:lnTo>
                    <a:pt x="432" y="174"/>
                  </a:lnTo>
                  <a:lnTo>
                    <a:pt x="444" y="23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420"/>
            <p:cNvSpPr>
              <a:spLocks/>
            </p:cNvSpPr>
            <p:nvPr/>
          </p:nvSpPr>
          <p:spPr bwMode="auto">
            <a:xfrm>
              <a:off x="3123143" y="1469776"/>
              <a:ext cx="564026" cy="790431"/>
            </a:xfrm>
            <a:custGeom>
              <a:avLst/>
              <a:gdLst>
                <a:gd name="T0" fmla="*/ 284 w 284"/>
                <a:gd name="T1" fmla="*/ 2 h 398"/>
                <a:gd name="T2" fmla="*/ 227 w 284"/>
                <a:gd name="T3" fmla="*/ 0 h 398"/>
                <a:gd name="T4" fmla="*/ 170 w 284"/>
                <a:gd name="T5" fmla="*/ 12 h 398"/>
                <a:gd name="T6" fmla="*/ 117 w 284"/>
                <a:gd name="T7" fmla="*/ 36 h 398"/>
                <a:gd name="T8" fmla="*/ 72 w 284"/>
                <a:gd name="T9" fmla="*/ 74 h 398"/>
                <a:gd name="T10" fmla="*/ 36 w 284"/>
                <a:gd name="T11" fmla="*/ 119 h 398"/>
                <a:gd name="T12" fmla="*/ 12 w 284"/>
                <a:gd name="T13" fmla="*/ 172 h 398"/>
                <a:gd name="T14" fmla="*/ 0 w 284"/>
                <a:gd name="T15" fmla="*/ 229 h 398"/>
                <a:gd name="T16" fmla="*/ 3 w 284"/>
                <a:gd name="T17" fmla="*/ 291 h 398"/>
                <a:gd name="T18" fmla="*/ 17 w 284"/>
                <a:gd name="T19" fmla="*/ 346 h 398"/>
                <a:gd name="T20" fmla="*/ 45 w 284"/>
                <a:gd name="T21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8">
                  <a:moveTo>
                    <a:pt x="284" y="2"/>
                  </a:moveTo>
                  <a:lnTo>
                    <a:pt x="227" y="0"/>
                  </a:lnTo>
                  <a:lnTo>
                    <a:pt x="170" y="12"/>
                  </a:lnTo>
                  <a:lnTo>
                    <a:pt x="117" y="36"/>
                  </a:lnTo>
                  <a:lnTo>
                    <a:pt x="72" y="74"/>
                  </a:lnTo>
                  <a:lnTo>
                    <a:pt x="36" y="119"/>
                  </a:lnTo>
                  <a:lnTo>
                    <a:pt x="12" y="172"/>
                  </a:lnTo>
                  <a:lnTo>
                    <a:pt x="0" y="229"/>
                  </a:lnTo>
                  <a:lnTo>
                    <a:pt x="3" y="291"/>
                  </a:lnTo>
                  <a:lnTo>
                    <a:pt x="17" y="346"/>
                  </a:lnTo>
                  <a:lnTo>
                    <a:pt x="45" y="39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421"/>
            <p:cNvSpPr>
              <a:spLocks/>
            </p:cNvSpPr>
            <p:nvPr/>
          </p:nvSpPr>
          <p:spPr bwMode="auto">
            <a:xfrm>
              <a:off x="3198611" y="1716042"/>
              <a:ext cx="919521" cy="349537"/>
            </a:xfrm>
            <a:custGeom>
              <a:avLst/>
              <a:gdLst>
                <a:gd name="T0" fmla="*/ 463 w 463"/>
                <a:gd name="T1" fmla="*/ 176 h 176"/>
                <a:gd name="T2" fmla="*/ 439 w 463"/>
                <a:gd name="T3" fmla="*/ 124 h 176"/>
                <a:gd name="T4" fmla="*/ 406 w 463"/>
                <a:gd name="T5" fmla="*/ 76 h 176"/>
                <a:gd name="T6" fmla="*/ 360 w 463"/>
                <a:gd name="T7" fmla="*/ 40 h 176"/>
                <a:gd name="T8" fmla="*/ 308 w 463"/>
                <a:gd name="T9" fmla="*/ 14 h 176"/>
                <a:gd name="T10" fmla="*/ 251 w 463"/>
                <a:gd name="T11" fmla="*/ 0 h 176"/>
                <a:gd name="T12" fmla="*/ 194 w 463"/>
                <a:gd name="T13" fmla="*/ 2 h 176"/>
                <a:gd name="T14" fmla="*/ 136 w 463"/>
                <a:gd name="T15" fmla="*/ 14 h 176"/>
                <a:gd name="T16" fmla="*/ 81 w 463"/>
                <a:gd name="T17" fmla="*/ 40 h 176"/>
                <a:gd name="T18" fmla="*/ 36 w 463"/>
                <a:gd name="T19" fmla="*/ 79 h 176"/>
                <a:gd name="T20" fmla="*/ 0 w 463"/>
                <a:gd name="T21" fmla="*/ 12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76">
                  <a:moveTo>
                    <a:pt x="463" y="176"/>
                  </a:moveTo>
                  <a:lnTo>
                    <a:pt x="439" y="124"/>
                  </a:lnTo>
                  <a:lnTo>
                    <a:pt x="406" y="76"/>
                  </a:lnTo>
                  <a:lnTo>
                    <a:pt x="360" y="40"/>
                  </a:lnTo>
                  <a:lnTo>
                    <a:pt x="308" y="14"/>
                  </a:lnTo>
                  <a:lnTo>
                    <a:pt x="251" y="0"/>
                  </a:lnTo>
                  <a:lnTo>
                    <a:pt x="194" y="2"/>
                  </a:lnTo>
                  <a:lnTo>
                    <a:pt x="136" y="14"/>
                  </a:lnTo>
                  <a:lnTo>
                    <a:pt x="81" y="40"/>
                  </a:lnTo>
                  <a:lnTo>
                    <a:pt x="36" y="79"/>
                  </a:lnTo>
                  <a:lnTo>
                    <a:pt x="0" y="12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422"/>
            <p:cNvSpPr>
              <a:spLocks/>
            </p:cNvSpPr>
            <p:nvPr/>
          </p:nvSpPr>
          <p:spPr bwMode="auto">
            <a:xfrm>
              <a:off x="3184709" y="1565105"/>
              <a:ext cx="905619" cy="349537"/>
            </a:xfrm>
            <a:custGeom>
              <a:avLst/>
              <a:gdLst>
                <a:gd name="T0" fmla="*/ 456 w 456"/>
                <a:gd name="T1" fmla="*/ 126 h 176"/>
                <a:gd name="T2" fmla="*/ 422 w 456"/>
                <a:gd name="T3" fmla="*/ 78 h 176"/>
                <a:gd name="T4" fmla="*/ 379 w 456"/>
                <a:gd name="T5" fmla="*/ 40 h 176"/>
                <a:gd name="T6" fmla="*/ 329 w 456"/>
                <a:gd name="T7" fmla="*/ 14 h 176"/>
                <a:gd name="T8" fmla="*/ 272 w 456"/>
                <a:gd name="T9" fmla="*/ 0 h 176"/>
                <a:gd name="T10" fmla="*/ 215 w 456"/>
                <a:gd name="T11" fmla="*/ 0 h 176"/>
                <a:gd name="T12" fmla="*/ 158 w 456"/>
                <a:gd name="T13" fmla="*/ 11 h 176"/>
                <a:gd name="T14" fmla="*/ 105 w 456"/>
                <a:gd name="T15" fmla="*/ 38 h 176"/>
                <a:gd name="T16" fmla="*/ 60 w 456"/>
                <a:gd name="T17" fmla="*/ 76 h 176"/>
                <a:gd name="T18" fmla="*/ 24 w 456"/>
                <a:gd name="T19" fmla="*/ 121 h 176"/>
                <a:gd name="T20" fmla="*/ 0 w 456"/>
                <a:gd name="T2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76">
                  <a:moveTo>
                    <a:pt x="456" y="126"/>
                  </a:moveTo>
                  <a:lnTo>
                    <a:pt x="422" y="78"/>
                  </a:lnTo>
                  <a:lnTo>
                    <a:pt x="379" y="40"/>
                  </a:lnTo>
                  <a:lnTo>
                    <a:pt x="329" y="14"/>
                  </a:lnTo>
                  <a:lnTo>
                    <a:pt x="272" y="0"/>
                  </a:lnTo>
                  <a:lnTo>
                    <a:pt x="215" y="0"/>
                  </a:lnTo>
                  <a:lnTo>
                    <a:pt x="158" y="11"/>
                  </a:lnTo>
                  <a:lnTo>
                    <a:pt x="105" y="38"/>
                  </a:lnTo>
                  <a:lnTo>
                    <a:pt x="60" y="76"/>
                  </a:lnTo>
                  <a:lnTo>
                    <a:pt x="24" y="121"/>
                  </a:lnTo>
                  <a:lnTo>
                    <a:pt x="0" y="17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423"/>
            <p:cNvSpPr>
              <a:spLocks/>
            </p:cNvSpPr>
            <p:nvPr/>
          </p:nvSpPr>
          <p:spPr bwMode="auto">
            <a:xfrm>
              <a:off x="3085409" y="1432042"/>
              <a:ext cx="1014850" cy="1008892"/>
            </a:xfrm>
            <a:custGeom>
              <a:avLst/>
              <a:gdLst>
                <a:gd name="T0" fmla="*/ 432 w 511"/>
                <a:gd name="T1" fmla="*/ 83 h 508"/>
                <a:gd name="T2" fmla="*/ 391 w 511"/>
                <a:gd name="T3" fmla="*/ 45 h 508"/>
                <a:gd name="T4" fmla="*/ 341 w 511"/>
                <a:gd name="T5" fmla="*/ 16 h 508"/>
                <a:gd name="T6" fmla="*/ 291 w 511"/>
                <a:gd name="T7" fmla="*/ 0 h 508"/>
                <a:gd name="T8" fmla="*/ 229 w 511"/>
                <a:gd name="T9" fmla="*/ 0 h 508"/>
                <a:gd name="T10" fmla="*/ 172 w 511"/>
                <a:gd name="T11" fmla="*/ 12 h 508"/>
                <a:gd name="T12" fmla="*/ 119 w 511"/>
                <a:gd name="T13" fmla="*/ 35 h 508"/>
                <a:gd name="T14" fmla="*/ 74 w 511"/>
                <a:gd name="T15" fmla="*/ 71 h 508"/>
                <a:gd name="T16" fmla="*/ 38 w 511"/>
                <a:gd name="T17" fmla="*/ 117 h 508"/>
                <a:gd name="T18" fmla="*/ 12 w 511"/>
                <a:gd name="T19" fmla="*/ 171 h 508"/>
                <a:gd name="T20" fmla="*/ 0 w 511"/>
                <a:gd name="T21" fmla="*/ 229 h 508"/>
                <a:gd name="T22" fmla="*/ 2 w 511"/>
                <a:gd name="T23" fmla="*/ 286 h 508"/>
                <a:gd name="T24" fmla="*/ 17 w 511"/>
                <a:gd name="T25" fmla="*/ 346 h 508"/>
                <a:gd name="T26" fmla="*/ 45 w 511"/>
                <a:gd name="T27" fmla="*/ 396 h 508"/>
                <a:gd name="T28" fmla="*/ 84 w 511"/>
                <a:gd name="T29" fmla="*/ 441 h 508"/>
                <a:gd name="T30" fmla="*/ 131 w 511"/>
                <a:gd name="T31" fmla="*/ 474 h 508"/>
                <a:gd name="T32" fmla="*/ 186 w 511"/>
                <a:gd name="T33" fmla="*/ 498 h 508"/>
                <a:gd name="T34" fmla="*/ 246 w 511"/>
                <a:gd name="T35" fmla="*/ 508 h 508"/>
                <a:gd name="T36" fmla="*/ 303 w 511"/>
                <a:gd name="T37" fmla="*/ 505 h 508"/>
                <a:gd name="T38" fmla="*/ 360 w 511"/>
                <a:gd name="T39" fmla="*/ 489 h 508"/>
                <a:gd name="T40" fmla="*/ 410 w 511"/>
                <a:gd name="T41" fmla="*/ 458 h 508"/>
                <a:gd name="T42" fmla="*/ 453 w 511"/>
                <a:gd name="T43" fmla="*/ 420 h 508"/>
                <a:gd name="T44" fmla="*/ 484 w 511"/>
                <a:gd name="T45" fmla="*/ 369 h 508"/>
                <a:gd name="T46" fmla="*/ 503 w 511"/>
                <a:gd name="T47" fmla="*/ 317 h 508"/>
                <a:gd name="T48" fmla="*/ 511 w 511"/>
                <a:gd name="T49" fmla="*/ 260 h 508"/>
                <a:gd name="T50" fmla="*/ 503 w 511"/>
                <a:gd name="T51" fmla="*/ 202 h 508"/>
                <a:gd name="T52" fmla="*/ 484 w 511"/>
                <a:gd name="T53" fmla="*/ 148 h 508"/>
                <a:gd name="T54" fmla="*/ 451 w 511"/>
                <a:gd name="T55" fmla="*/ 100 h 508"/>
                <a:gd name="T56" fmla="*/ 408 w 511"/>
                <a:gd name="T57" fmla="*/ 62 h 508"/>
                <a:gd name="T58" fmla="*/ 358 w 511"/>
                <a:gd name="T59" fmla="*/ 35 h 508"/>
                <a:gd name="T60" fmla="*/ 303 w 511"/>
                <a:gd name="T61" fmla="*/ 2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1" h="508">
                  <a:moveTo>
                    <a:pt x="432" y="83"/>
                  </a:moveTo>
                  <a:lnTo>
                    <a:pt x="391" y="45"/>
                  </a:lnTo>
                  <a:lnTo>
                    <a:pt x="341" y="16"/>
                  </a:lnTo>
                  <a:lnTo>
                    <a:pt x="291" y="0"/>
                  </a:lnTo>
                  <a:lnTo>
                    <a:pt x="229" y="0"/>
                  </a:lnTo>
                  <a:lnTo>
                    <a:pt x="172" y="12"/>
                  </a:lnTo>
                  <a:lnTo>
                    <a:pt x="119" y="35"/>
                  </a:lnTo>
                  <a:lnTo>
                    <a:pt x="74" y="71"/>
                  </a:lnTo>
                  <a:lnTo>
                    <a:pt x="38" y="117"/>
                  </a:lnTo>
                  <a:lnTo>
                    <a:pt x="12" y="171"/>
                  </a:lnTo>
                  <a:lnTo>
                    <a:pt x="0" y="229"/>
                  </a:lnTo>
                  <a:lnTo>
                    <a:pt x="2" y="286"/>
                  </a:lnTo>
                  <a:lnTo>
                    <a:pt x="17" y="346"/>
                  </a:lnTo>
                  <a:lnTo>
                    <a:pt x="45" y="396"/>
                  </a:lnTo>
                  <a:lnTo>
                    <a:pt x="84" y="441"/>
                  </a:lnTo>
                  <a:lnTo>
                    <a:pt x="131" y="474"/>
                  </a:lnTo>
                  <a:lnTo>
                    <a:pt x="186" y="498"/>
                  </a:lnTo>
                  <a:lnTo>
                    <a:pt x="246" y="508"/>
                  </a:lnTo>
                  <a:lnTo>
                    <a:pt x="303" y="505"/>
                  </a:lnTo>
                  <a:lnTo>
                    <a:pt x="360" y="489"/>
                  </a:lnTo>
                  <a:lnTo>
                    <a:pt x="410" y="458"/>
                  </a:lnTo>
                  <a:lnTo>
                    <a:pt x="453" y="420"/>
                  </a:lnTo>
                  <a:lnTo>
                    <a:pt x="484" y="369"/>
                  </a:lnTo>
                  <a:lnTo>
                    <a:pt x="503" y="317"/>
                  </a:lnTo>
                  <a:lnTo>
                    <a:pt x="511" y="260"/>
                  </a:lnTo>
                  <a:lnTo>
                    <a:pt x="503" y="202"/>
                  </a:lnTo>
                  <a:lnTo>
                    <a:pt x="484" y="148"/>
                  </a:lnTo>
                  <a:lnTo>
                    <a:pt x="451" y="100"/>
                  </a:lnTo>
                  <a:lnTo>
                    <a:pt x="408" y="62"/>
                  </a:lnTo>
                  <a:lnTo>
                    <a:pt x="358" y="35"/>
                  </a:lnTo>
                  <a:lnTo>
                    <a:pt x="303" y="2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424"/>
            <p:cNvSpPr>
              <a:spLocks/>
            </p:cNvSpPr>
            <p:nvPr/>
          </p:nvSpPr>
          <p:spPr bwMode="auto">
            <a:xfrm>
              <a:off x="3522331" y="1596881"/>
              <a:ext cx="538208" cy="814264"/>
            </a:xfrm>
            <a:custGeom>
              <a:avLst/>
              <a:gdLst>
                <a:gd name="T0" fmla="*/ 212 w 271"/>
                <a:gd name="T1" fmla="*/ 0 h 410"/>
                <a:gd name="T2" fmla="*/ 245 w 271"/>
                <a:gd name="T3" fmla="*/ 48 h 410"/>
                <a:gd name="T4" fmla="*/ 264 w 271"/>
                <a:gd name="T5" fmla="*/ 103 h 410"/>
                <a:gd name="T6" fmla="*/ 271 w 271"/>
                <a:gd name="T7" fmla="*/ 160 h 410"/>
                <a:gd name="T8" fmla="*/ 264 w 271"/>
                <a:gd name="T9" fmla="*/ 217 h 410"/>
                <a:gd name="T10" fmla="*/ 243 w 271"/>
                <a:gd name="T11" fmla="*/ 272 h 410"/>
                <a:gd name="T12" fmla="*/ 212 w 271"/>
                <a:gd name="T13" fmla="*/ 320 h 410"/>
                <a:gd name="T14" fmla="*/ 169 w 271"/>
                <a:gd name="T15" fmla="*/ 360 h 410"/>
                <a:gd name="T16" fmla="*/ 116 w 271"/>
                <a:gd name="T17" fmla="*/ 389 h 410"/>
                <a:gd name="T18" fmla="*/ 62 w 271"/>
                <a:gd name="T19" fmla="*/ 406 h 410"/>
                <a:gd name="T20" fmla="*/ 0 w 271"/>
                <a:gd name="T21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410">
                  <a:moveTo>
                    <a:pt x="212" y="0"/>
                  </a:moveTo>
                  <a:lnTo>
                    <a:pt x="245" y="48"/>
                  </a:lnTo>
                  <a:lnTo>
                    <a:pt x="264" y="103"/>
                  </a:lnTo>
                  <a:lnTo>
                    <a:pt x="271" y="160"/>
                  </a:lnTo>
                  <a:lnTo>
                    <a:pt x="264" y="217"/>
                  </a:lnTo>
                  <a:lnTo>
                    <a:pt x="243" y="272"/>
                  </a:lnTo>
                  <a:lnTo>
                    <a:pt x="212" y="320"/>
                  </a:lnTo>
                  <a:lnTo>
                    <a:pt x="169" y="360"/>
                  </a:lnTo>
                  <a:lnTo>
                    <a:pt x="116" y="389"/>
                  </a:lnTo>
                  <a:lnTo>
                    <a:pt x="62" y="406"/>
                  </a:lnTo>
                  <a:lnTo>
                    <a:pt x="0" y="41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425"/>
            <p:cNvSpPr>
              <a:spLocks/>
            </p:cNvSpPr>
            <p:nvPr/>
          </p:nvSpPr>
          <p:spPr bwMode="auto">
            <a:xfrm>
              <a:off x="3190668" y="1402253"/>
              <a:ext cx="824193" cy="492530"/>
            </a:xfrm>
            <a:custGeom>
              <a:avLst/>
              <a:gdLst>
                <a:gd name="T0" fmla="*/ 415 w 415"/>
                <a:gd name="T1" fmla="*/ 248 h 248"/>
                <a:gd name="T2" fmla="*/ 407 w 415"/>
                <a:gd name="T3" fmla="*/ 189 h 248"/>
                <a:gd name="T4" fmla="*/ 388 w 415"/>
                <a:gd name="T5" fmla="*/ 136 h 248"/>
                <a:gd name="T6" fmla="*/ 357 w 415"/>
                <a:gd name="T7" fmla="*/ 89 h 248"/>
                <a:gd name="T8" fmla="*/ 317 w 415"/>
                <a:gd name="T9" fmla="*/ 48 h 248"/>
                <a:gd name="T10" fmla="*/ 267 w 415"/>
                <a:gd name="T11" fmla="*/ 19 h 248"/>
                <a:gd name="T12" fmla="*/ 212 w 415"/>
                <a:gd name="T13" fmla="*/ 3 h 248"/>
                <a:gd name="T14" fmla="*/ 155 w 415"/>
                <a:gd name="T15" fmla="*/ 0 h 248"/>
                <a:gd name="T16" fmla="*/ 97 w 415"/>
                <a:gd name="T17" fmla="*/ 12 h 248"/>
                <a:gd name="T18" fmla="*/ 45 w 415"/>
                <a:gd name="T19" fmla="*/ 36 h 248"/>
                <a:gd name="T20" fmla="*/ 0 w 415"/>
                <a:gd name="T21" fmla="*/ 7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5" h="248">
                  <a:moveTo>
                    <a:pt x="415" y="248"/>
                  </a:moveTo>
                  <a:lnTo>
                    <a:pt x="407" y="189"/>
                  </a:lnTo>
                  <a:lnTo>
                    <a:pt x="388" y="136"/>
                  </a:lnTo>
                  <a:lnTo>
                    <a:pt x="357" y="89"/>
                  </a:lnTo>
                  <a:lnTo>
                    <a:pt x="317" y="48"/>
                  </a:lnTo>
                  <a:lnTo>
                    <a:pt x="267" y="19"/>
                  </a:lnTo>
                  <a:lnTo>
                    <a:pt x="212" y="3"/>
                  </a:lnTo>
                  <a:lnTo>
                    <a:pt x="155" y="0"/>
                  </a:lnTo>
                  <a:lnTo>
                    <a:pt x="97" y="12"/>
                  </a:lnTo>
                  <a:lnTo>
                    <a:pt x="45" y="36"/>
                  </a:lnTo>
                  <a:lnTo>
                    <a:pt x="0" y="7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426"/>
            <p:cNvSpPr>
              <a:spLocks/>
            </p:cNvSpPr>
            <p:nvPr/>
          </p:nvSpPr>
          <p:spPr bwMode="auto">
            <a:xfrm>
              <a:off x="3156905" y="1894783"/>
              <a:ext cx="857955" cy="494516"/>
            </a:xfrm>
            <a:custGeom>
              <a:avLst/>
              <a:gdLst>
                <a:gd name="T0" fmla="*/ 432 w 432"/>
                <a:gd name="T1" fmla="*/ 0 h 249"/>
                <a:gd name="T2" fmla="*/ 424 w 432"/>
                <a:gd name="T3" fmla="*/ 58 h 249"/>
                <a:gd name="T4" fmla="*/ 403 w 432"/>
                <a:gd name="T5" fmla="*/ 110 h 249"/>
                <a:gd name="T6" fmla="*/ 370 w 432"/>
                <a:gd name="T7" fmla="*/ 160 h 249"/>
                <a:gd name="T8" fmla="*/ 327 w 432"/>
                <a:gd name="T9" fmla="*/ 198 h 249"/>
                <a:gd name="T10" fmla="*/ 277 w 432"/>
                <a:gd name="T11" fmla="*/ 229 h 249"/>
                <a:gd name="T12" fmla="*/ 219 w 432"/>
                <a:gd name="T13" fmla="*/ 246 h 249"/>
                <a:gd name="T14" fmla="*/ 160 w 432"/>
                <a:gd name="T15" fmla="*/ 249 h 249"/>
                <a:gd name="T16" fmla="*/ 102 w 432"/>
                <a:gd name="T17" fmla="*/ 239 h 249"/>
                <a:gd name="T18" fmla="*/ 48 w 432"/>
                <a:gd name="T19" fmla="*/ 215 h 249"/>
                <a:gd name="T20" fmla="*/ 0 w 432"/>
                <a:gd name="T21" fmla="*/ 18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249">
                  <a:moveTo>
                    <a:pt x="432" y="0"/>
                  </a:moveTo>
                  <a:lnTo>
                    <a:pt x="424" y="58"/>
                  </a:lnTo>
                  <a:lnTo>
                    <a:pt x="403" y="110"/>
                  </a:lnTo>
                  <a:lnTo>
                    <a:pt x="370" y="160"/>
                  </a:lnTo>
                  <a:lnTo>
                    <a:pt x="327" y="198"/>
                  </a:lnTo>
                  <a:lnTo>
                    <a:pt x="277" y="229"/>
                  </a:lnTo>
                  <a:lnTo>
                    <a:pt x="219" y="246"/>
                  </a:lnTo>
                  <a:lnTo>
                    <a:pt x="160" y="249"/>
                  </a:lnTo>
                  <a:lnTo>
                    <a:pt x="102" y="239"/>
                  </a:lnTo>
                  <a:lnTo>
                    <a:pt x="48" y="215"/>
                  </a:lnTo>
                  <a:lnTo>
                    <a:pt x="0" y="18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427"/>
            <p:cNvSpPr>
              <a:spLocks/>
            </p:cNvSpPr>
            <p:nvPr/>
          </p:nvSpPr>
          <p:spPr bwMode="auto">
            <a:xfrm>
              <a:off x="3450834" y="1388350"/>
              <a:ext cx="510404" cy="816249"/>
            </a:xfrm>
            <a:custGeom>
              <a:avLst/>
              <a:gdLst>
                <a:gd name="T0" fmla="*/ 195 w 257"/>
                <a:gd name="T1" fmla="*/ 411 h 411"/>
                <a:gd name="T2" fmla="*/ 229 w 257"/>
                <a:gd name="T3" fmla="*/ 363 h 411"/>
                <a:gd name="T4" fmla="*/ 250 w 257"/>
                <a:gd name="T5" fmla="*/ 308 h 411"/>
                <a:gd name="T6" fmla="*/ 257 w 257"/>
                <a:gd name="T7" fmla="*/ 251 h 411"/>
                <a:gd name="T8" fmla="*/ 253 w 257"/>
                <a:gd name="T9" fmla="*/ 191 h 411"/>
                <a:gd name="T10" fmla="*/ 233 w 257"/>
                <a:gd name="T11" fmla="*/ 136 h 411"/>
                <a:gd name="T12" fmla="*/ 202 w 257"/>
                <a:gd name="T13" fmla="*/ 89 h 411"/>
                <a:gd name="T14" fmla="*/ 160 w 257"/>
                <a:gd name="T15" fmla="*/ 48 h 411"/>
                <a:gd name="T16" fmla="*/ 107 w 257"/>
                <a:gd name="T17" fmla="*/ 22 h 411"/>
                <a:gd name="T18" fmla="*/ 57 w 257"/>
                <a:gd name="T19" fmla="*/ 3 h 411"/>
                <a:gd name="T20" fmla="*/ 0 w 257"/>
                <a:gd name="T2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411">
                  <a:moveTo>
                    <a:pt x="195" y="411"/>
                  </a:moveTo>
                  <a:lnTo>
                    <a:pt x="229" y="363"/>
                  </a:lnTo>
                  <a:lnTo>
                    <a:pt x="250" y="308"/>
                  </a:lnTo>
                  <a:lnTo>
                    <a:pt x="257" y="251"/>
                  </a:lnTo>
                  <a:lnTo>
                    <a:pt x="253" y="191"/>
                  </a:lnTo>
                  <a:lnTo>
                    <a:pt x="233" y="136"/>
                  </a:lnTo>
                  <a:lnTo>
                    <a:pt x="202" y="89"/>
                  </a:lnTo>
                  <a:lnTo>
                    <a:pt x="160" y="48"/>
                  </a:lnTo>
                  <a:lnTo>
                    <a:pt x="107" y="22"/>
                  </a:lnTo>
                  <a:lnTo>
                    <a:pt x="57" y="3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428"/>
            <p:cNvSpPr>
              <a:spLocks/>
            </p:cNvSpPr>
            <p:nvPr/>
          </p:nvSpPr>
          <p:spPr bwMode="auto">
            <a:xfrm>
              <a:off x="3512401" y="1394308"/>
              <a:ext cx="208531" cy="89370"/>
            </a:xfrm>
            <a:custGeom>
              <a:avLst/>
              <a:gdLst>
                <a:gd name="T0" fmla="*/ 105 w 105"/>
                <a:gd name="T1" fmla="*/ 45 h 45"/>
                <a:gd name="T2" fmla="*/ 55 w 105"/>
                <a:gd name="T3" fmla="*/ 16 h 45"/>
                <a:gd name="T4" fmla="*/ 0 w 105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45">
                  <a:moveTo>
                    <a:pt x="105" y="45"/>
                  </a:moveTo>
                  <a:lnTo>
                    <a:pt x="55" y="16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429"/>
            <p:cNvSpPr>
              <a:spLocks/>
            </p:cNvSpPr>
            <p:nvPr/>
          </p:nvSpPr>
          <p:spPr bwMode="auto">
            <a:xfrm>
              <a:off x="2944403" y="1402253"/>
              <a:ext cx="345565" cy="536222"/>
            </a:xfrm>
            <a:custGeom>
              <a:avLst/>
              <a:gdLst>
                <a:gd name="T0" fmla="*/ 174 w 174"/>
                <a:gd name="T1" fmla="*/ 0 h 270"/>
                <a:gd name="T2" fmla="*/ 121 w 174"/>
                <a:gd name="T3" fmla="*/ 24 h 270"/>
                <a:gd name="T4" fmla="*/ 73 w 174"/>
                <a:gd name="T5" fmla="*/ 58 h 270"/>
                <a:gd name="T6" fmla="*/ 38 w 174"/>
                <a:gd name="T7" fmla="*/ 103 h 270"/>
                <a:gd name="T8" fmla="*/ 11 w 174"/>
                <a:gd name="T9" fmla="*/ 155 h 270"/>
                <a:gd name="T10" fmla="*/ 0 w 174"/>
                <a:gd name="T11" fmla="*/ 210 h 270"/>
                <a:gd name="T12" fmla="*/ 0 w 174"/>
                <a:gd name="T1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270">
                  <a:moveTo>
                    <a:pt x="174" y="0"/>
                  </a:moveTo>
                  <a:lnTo>
                    <a:pt x="121" y="24"/>
                  </a:lnTo>
                  <a:lnTo>
                    <a:pt x="73" y="58"/>
                  </a:lnTo>
                  <a:lnTo>
                    <a:pt x="38" y="103"/>
                  </a:lnTo>
                  <a:lnTo>
                    <a:pt x="11" y="155"/>
                  </a:lnTo>
                  <a:lnTo>
                    <a:pt x="0" y="210"/>
                  </a:lnTo>
                  <a:lnTo>
                    <a:pt x="0" y="27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430"/>
            <p:cNvSpPr>
              <a:spLocks/>
            </p:cNvSpPr>
            <p:nvPr/>
          </p:nvSpPr>
          <p:spPr bwMode="auto">
            <a:xfrm>
              <a:off x="3289968" y="1384378"/>
              <a:ext cx="222433" cy="17874"/>
            </a:xfrm>
            <a:custGeom>
              <a:avLst/>
              <a:gdLst>
                <a:gd name="T0" fmla="*/ 112 w 112"/>
                <a:gd name="T1" fmla="*/ 5 h 9"/>
                <a:gd name="T2" fmla="*/ 54 w 112"/>
                <a:gd name="T3" fmla="*/ 0 h 9"/>
                <a:gd name="T4" fmla="*/ 0 w 1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9">
                  <a:moveTo>
                    <a:pt x="112" y="5"/>
                  </a:moveTo>
                  <a:lnTo>
                    <a:pt x="54" y="0"/>
                  </a:lnTo>
                  <a:lnTo>
                    <a:pt x="0" y="9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431"/>
            <p:cNvSpPr>
              <a:spLocks/>
            </p:cNvSpPr>
            <p:nvPr/>
          </p:nvSpPr>
          <p:spPr bwMode="auto">
            <a:xfrm>
              <a:off x="3482611" y="1483679"/>
              <a:ext cx="426991" cy="889732"/>
            </a:xfrm>
            <a:custGeom>
              <a:avLst/>
              <a:gdLst>
                <a:gd name="T0" fmla="*/ 120 w 215"/>
                <a:gd name="T1" fmla="*/ 0 h 448"/>
                <a:gd name="T2" fmla="*/ 160 w 215"/>
                <a:gd name="T3" fmla="*/ 41 h 448"/>
                <a:gd name="T4" fmla="*/ 191 w 215"/>
                <a:gd name="T5" fmla="*/ 91 h 448"/>
                <a:gd name="T6" fmla="*/ 210 w 215"/>
                <a:gd name="T7" fmla="*/ 145 h 448"/>
                <a:gd name="T8" fmla="*/ 215 w 215"/>
                <a:gd name="T9" fmla="*/ 203 h 448"/>
                <a:gd name="T10" fmla="*/ 206 w 215"/>
                <a:gd name="T11" fmla="*/ 260 h 448"/>
                <a:gd name="T12" fmla="*/ 184 w 215"/>
                <a:gd name="T13" fmla="*/ 315 h 448"/>
                <a:gd name="T14" fmla="*/ 151 w 215"/>
                <a:gd name="T15" fmla="*/ 365 h 448"/>
                <a:gd name="T16" fmla="*/ 108 w 215"/>
                <a:gd name="T17" fmla="*/ 403 h 448"/>
                <a:gd name="T18" fmla="*/ 58 w 215"/>
                <a:gd name="T19" fmla="*/ 432 h 448"/>
                <a:gd name="T20" fmla="*/ 0 w 215"/>
                <a:gd name="T21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448">
                  <a:moveTo>
                    <a:pt x="120" y="0"/>
                  </a:moveTo>
                  <a:lnTo>
                    <a:pt x="160" y="41"/>
                  </a:lnTo>
                  <a:lnTo>
                    <a:pt x="191" y="91"/>
                  </a:lnTo>
                  <a:lnTo>
                    <a:pt x="210" y="145"/>
                  </a:lnTo>
                  <a:lnTo>
                    <a:pt x="215" y="203"/>
                  </a:lnTo>
                  <a:lnTo>
                    <a:pt x="206" y="260"/>
                  </a:lnTo>
                  <a:lnTo>
                    <a:pt x="184" y="315"/>
                  </a:lnTo>
                  <a:lnTo>
                    <a:pt x="151" y="365"/>
                  </a:lnTo>
                  <a:lnTo>
                    <a:pt x="108" y="403"/>
                  </a:lnTo>
                  <a:lnTo>
                    <a:pt x="58" y="432"/>
                  </a:lnTo>
                  <a:lnTo>
                    <a:pt x="0" y="44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432"/>
            <p:cNvSpPr>
              <a:spLocks/>
            </p:cNvSpPr>
            <p:nvPr/>
          </p:nvSpPr>
          <p:spPr bwMode="auto">
            <a:xfrm>
              <a:off x="2966249" y="1394308"/>
              <a:ext cx="891718" cy="1002934"/>
            </a:xfrm>
            <a:custGeom>
              <a:avLst/>
              <a:gdLst>
                <a:gd name="T0" fmla="*/ 62 w 449"/>
                <a:gd name="T1" fmla="*/ 470 h 505"/>
                <a:gd name="T2" fmla="*/ 115 w 449"/>
                <a:gd name="T3" fmla="*/ 493 h 505"/>
                <a:gd name="T4" fmla="*/ 175 w 449"/>
                <a:gd name="T5" fmla="*/ 505 h 505"/>
                <a:gd name="T6" fmla="*/ 232 w 449"/>
                <a:gd name="T7" fmla="*/ 501 h 505"/>
                <a:gd name="T8" fmla="*/ 289 w 449"/>
                <a:gd name="T9" fmla="*/ 486 h 505"/>
                <a:gd name="T10" fmla="*/ 342 w 449"/>
                <a:gd name="T11" fmla="*/ 458 h 505"/>
                <a:gd name="T12" fmla="*/ 384 w 449"/>
                <a:gd name="T13" fmla="*/ 417 h 505"/>
                <a:gd name="T14" fmla="*/ 418 w 449"/>
                <a:gd name="T15" fmla="*/ 369 h 505"/>
                <a:gd name="T16" fmla="*/ 439 w 449"/>
                <a:gd name="T17" fmla="*/ 314 h 505"/>
                <a:gd name="T18" fmla="*/ 449 w 449"/>
                <a:gd name="T19" fmla="*/ 255 h 505"/>
                <a:gd name="T20" fmla="*/ 444 w 449"/>
                <a:gd name="T21" fmla="*/ 198 h 505"/>
                <a:gd name="T22" fmla="*/ 425 w 449"/>
                <a:gd name="T23" fmla="*/ 143 h 505"/>
                <a:gd name="T24" fmla="*/ 394 w 449"/>
                <a:gd name="T25" fmla="*/ 93 h 505"/>
                <a:gd name="T26" fmla="*/ 353 w 449"/>
                <a:gd name="T27" fmla="*/ 52 h 505"/>
                <a:gd name="T28" fmla="*/ 306 w 449"/>
                <a:gd name="T29" fmla="*/ 21 h 505"/>
                <a:gd name="T30" fmla="*/ 251 w 449"/>
                <a:gd name="T31" fmla="*/ 4 h 505"/>
                <a:gd name="T32" fmla="*/ 194 w 449"/>
                <a:gd name="T33" fmla="*/ 0 h 505"/>
                <a:gd name="T34" fmla="*/ 136 w 449"/>
                <a:gd name="T35" fmla="*/ 9 h 505"/>
                <a:gd name="T36" fmla="*/ 84 w 449"/>
                <a:gd name="T37" fmla="*/ 31 h 505"/>
                <a:gd name="T38" fmla="*/ 39 w 449"/>
                <a:gd name="T39" fmla="*/ 66 h 505"/>
                <a:gd name="T40" fmla="*/ 0 w 449"/>
                <a:gd name="T41" fmla="*/ 10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9" h="505">
                  <a:moveTo>
                    <a:pt x="62" y="470"/>
                  </a:moveTo>
                  <a:lnTo>
                    <a:pt x="115" y="493"/>
                  </a:lnTo>
                  <a:lnTo>
                    <a:pt x="175" y="505"/>
                  </a:lnTo>
                  <a:lnTo>
                    <a:pt x="232" y="501"/>
                  </a:lnTo>
                  <a:lnTo>
                    <a:pt x="289" y="486"/>
                  </a:lnTo>
                  <a:lnTo>
                    <a:pt x="342" y="458"/>
                  </a:lnTo>
                  <a:lnTo>
                    <a:pt x="384" y="417"/>
                  </a:lnTo>
                  <a:lnTo>
                    <a:pt x="418" y="369"/>
                  </a:lnTo>
                  <a:lnTo>
                    <a:pt x="439" y="314"/>
                  </a:lnTo>
                  <a:lnTo>
                    <a:pt x="449" y="255"/>
                  </a:lnTo>
                  <a:lnTo>
                    <a:pt x="444" y="198"/>
                  </a:lnTo>
                  <a:lnTo>
                    <a:pt x="425" y="143"/>
                  </a:lnTo>
                  <a:lnTo>
                    <a:pt x="394" y="93"/>
                  </a:lnTo>
                  <a:lnTo>
                    <a:pt x="353" y="52"/>
                  </a:lnTo>
                  <a:lnTo>
                    <a:pt x="306" y="21"/>
                  </a:lnTo>
                  <a:lnTo>
                    <a:pt x="251" y="4"/>
                  </a:lnTo>
                  <a:lnTo>
                    <a:pt x="194" y="0"/>
                  </a:lnTo>
                  <a:lnTo>
                    <a:pt x="136" y="9"/>
                  </a:lnTo>
                  <a:lnTo>
                    <a:pt x="84" y="31"/>
                  </a:lnTo>
                  <a:lnTo>
                    <a:pt x="39" y="66"/>
                  </a:lnTo>
                  <a:lnTo>
                    <a:pt x="0" y="109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433"/>
            <p:cNvSpPr>
              <a:spLocks/>
            </p:cNvSpPr>
            <p:nvPr/>
          </p:nvSpPr>
          <p:spPr bwMode="auto">
            <a:xfrm>
              <a:off x="3043703" y="1545244"/>
              <a:ext cx="478628" cy="865899"/>
            </a:xfrm>
            <a:custGeom>
              <a:avLst/>
              <a:gdLst>
                <a:gd name="T0" fmla="*/ 74 w 241"/>
                <a:gd name="T1" fmla="*/ 0 h 436"/>
                <a:gd name="T2" fmla="*/ 38 w 241"/>
                <a:gd name="T3" fmla="*/ 45 h 436"/>
                <a:gd name="T4" fmla="*/ 12 w 241"/>
                <a:gd name="T5" fmla="*/ 98 h 436"/>
                <a:gd name="T6" fmla="*/ 0 w 241"/>
                <a:gd name="T7" fmla="*/ 155 h 436"/>
                <a:gd name="T8" fmla="*/ 2 w 241"/>
                <a:gd name="T9" fmla="*/ 212 h 436"/>
                <a:gd name="T10" fmla="*/ 16 w 241"/>
                <a:gd name="T11" fmla="*/ 269 h 436"/>
                <a:gd name="T12" fmla="*/ 45 w 241"/>
                <a:gd name="T13" fmla="*/ 324 h 436"/>
                <a:gd name="T14" fmla="*/ 83 w 241"/>
                <a:gd name="T15" fmla="*/ 367 h 436"/>
                <a:gd name="T16" fmla="*/ 131 w 241"/>
                <a:gd name="T17" fmla="*/ 403 h 436"/>
                <a:gd name="T18" fmla="*/ 186 w 241"/>
                <a:gd name="T19" fmla="*/ 425 h 436"/>
                <a:gd name="T20" fmla="*/ 241 w 241"/>
                <a:gd name="T21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436">
                  <a:moveTo>
                    <a:pt x="74" y="0"/>
                  </a:moveTo>
                  <a:lnTo>
                    <a:pt x="38" y="45"/>
                  </a:lnTo>
                  <a:lnTo>
                    <a:pt x="12" y="98"/>
                  </a:lnTo>
                  <a:lnTo>
                    <a:pt x="0" y="155"/>
                  </a:lnTo>
                  <a:lnTo>
                    <a:pt x="2" y="212"/>
                  </a:lnTo>
                  <a:lnTo>
                    <a:pt x="16" y="269"/>
                  </a:lnTo>
                  <a:lnTo>
                    <a:pt x="45" y="324"/>
                  </a:lnTo>
                  <a:lnTo>
                    <a:pt x="83" y="367"/>
                  </a:lnTo>
                  <a:lnTo>
                    <a:pt x="131" y="403"/>
                  </a:lnTo>
                  <a:lnTo>
                    <a:pt x="186" y="425"/>
                  </a:lnTo>
                  <a:lnTo>
                    <a:pt x="241" y="43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434"/>
            <p:cNvSpPr>
              <a:spLocks/>
            </p:cNvSpPr>
            <p:nvPr/>
          </p:nvSpPr>
          <p:spPr bwMode="auto">
            <a:xfrm>
              <a:off x="2843116" y="1432042"/>
              <a:ext cx="351524" cy="895690"/>
            </a:xfrm>
            <a:custGeom>
              <a:avLst/>
              <a:gdLst>
                <a:gd name="T0" fmla="*/ 177 w 177"/>
                <a:gd name="T1" fmla="*/ 0 h 451"/>
                <a:gd name="T2" fmla="*/ 122 w 177"/>
                <a:gd name="T3" fmla="*/ 21 h 451"/>
                <a:gd name="T4" fmla="*/ 77 w 177"/>
                <a:gd name="T5" fmla="*/ 55 h 451"/>
                <a:gd name="T6" fmla="*/ 39 w 177"/>
                <a:gd name="T7" fmla="*/ 98 h 451"/>
                <a:gd name="T8" fmla="*/ 12 w 177"/>
                <a:gd name="T9" fmla="*/ 150 h 451"/>
                <a:gd name="T10" fmla="*/ 0 w 177"/>
                <a:gd name="T11" fmla="*/ 205 h 451"/>
                <a:gd name="T12" fmla="*/ 0 w 177"/>
                <a:gd name="T13" fmla="*/ 262 h 451"/>
                <a:gd name="T14" fmla="*/ 12 w 177"/>
                <a:gd name="T15" fmla="*/ 319 h 451"/>
                <a:gd name="T16" fmla="*/ 39 w 177"/>
                <a:gd name="T17" fmla="*/ 372 h 451"/>
                <a:gd name="T18" fmla="*/ 77 w 177"/>
                <a:gd name="T19" fmla="*/ 417 h 451"/>
                <a:gd name="T20" fmla="*/ 124 w 177"/>
                <a:gd name="T21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" h="451">
                  <a:moveTo>
                    <a:pt x="177" y="0"/>
                  </a:moveTo>
                  <a:lnTo>
                    <a:pt x="122" y="21"/>
                  </a:lnTo>
                  <a:lnTo>
                    <a:pt x="77" y="55"/>
                  </a:lnTo>
                  <a:lnTo>
                    <a:pt x="39" y="98"/>
                  </a:lnTo>
                  <a:lnTo>
                    <a:pt x="12" y="150"/>
                  </a:lnTo>
                  <a:lnTo>
                    <a:pt x="0" y="205"/>
                  </a:lnTo>
                  <a:lnTo>
                    <a:pt x="0" y="262"/>
                  </a:lnTo>
                  <a:lnTo>
                    <a:pt x="12" y="319"/>
                  </a:lnTo>
                  <a:lnTo>
                    <a:pt x="39" y="372"/>
                  </a:lnTo>
                  <a:lnTo>
                    <a:pt x="77" y="417"/>
                  </a:lnTo>
                  <a:lnTo>
                    <a:pt x="124" y="45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435"/>
            <p:cNvSpPr>
              <a:spLocks/>
            </p:cNvSpPr>
            <p:nvPr/>
          </p:nvSpPr>
          <p:spPr bwMode="auto">
            <a:xfrm>
              <a:off x="3194639" y="1418140"/>
              <a:ext cx="222433" cy="13902"/>
            </a:xfrm>
            <a:custGeom>
              <a:avLst/>
              <a:gdLst>
                <a:gd name="T0" fmla="*/ 112 w 112"/>
                <a:gd name="T1" fmla="*/ 4 h 7"/>
                <a:gd name="T2" fmla="*/ 55 w 112"/>
                <a:gd name="T3" fmla="*/ 0 h 7"/>
                <a:gd name="T4" fmla="*/ 0 w 112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7">
                  <a:moveTo>
                    <a:pt x="112" y="4"/>
                  </a:moveTo>
                  <a:lnTo>
                    <a:pt x="55" y="0"/>
                  </a:lnTo>
                  <a:lnTo>
                    <a:pt x="0" y="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436"/>
            <p:cNvSpPr>
              <a:spLocks/>
            </p:cNvSpPr>
            <p:nvPr/>
          </p:nvSpPr>
          <p:spPr bwMode="auto">
            <a:xfrm>
              <a:off x="3099311" y="1757747"/>
              <a:ext cx="782487" cy="591831"/>
            </a:xfrm>
            <a:custGeom>
              <a:avLst/>
              <a:gdLst>
                <a:gd name="T0" fmla="*/ 394 w 394"/>
                <a:gd name="T1" fmla="*/ 41 h 298"/>
                <a:gd name="T2" fmla="*/ 341 w 394"/>
                <a:gd name="T3" fmla="*/ 15 h 298"/>
                <a:gd name="T4" fmla="*/ 284 w 394"/>
                <a:gd name="T5" fmla="*/ 0 h 298"/>
                <a:gd name="T6" fmla="*/ 227 w 394"/>
                <a:gd name="T7" fmla="*/ 3 h 298"/>
                <a:gd name="T8" fmla="*/ 167 w 394"/>
                <a:gd name="T9" fmla="*/ 17 h 298"/>
                <a:gd name="T10" fmla="*/ 115 w 394"/>
                <a:gd name="T11" fmla="*/ 43 h 298"/>
                <a:gd name="T12" fmla="*/ 69 w 394"/>
                <a:gd name="T13" fmla="*/ 81 h 298"/>
                <a:gd name="T14" fmla="*/ 34 w 394"/>
                <a:gd name="T15" fmla="*/ 127 h 298"/>
                <a:gd name="T16" fmla="*/ 10 w 394"/>
                <a:gd name="T17" fmla="*/ 182 h 298"/>
                <a:gd name="T18" fmla="*/ 0 w 394"/>
                <a:gd name="T19" fmla="*/ 239 h 298"/>
                <a:gd name="T20" fmla="*/ 3 w 394"/>
                <a:gd name="T21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" h="298">
                  <a:moveTo>
                    <a:pt x="394" y="41"/>
                  </a:moveTo>
                  <a:lnTo>
                    <a:pt x="341" y="15"/>
                  </a:lnTo>
                  <a:lnTo>
                    <a:pt x="284" y="0"/>
                  </a:lnTo>
                  <a:lnTo>
                    <a:pt x="227" y="3"/>
                  </a:lnTo>
                  <a:lnTo>
                    <a:pt x="167" y="17"/>
                  </a:lnTo>
                  <a:lnTo>
                    <a:pt x="115" y="43"/>
                  </a:lnTo>
                  <a:lnTo>
                    <a:pt x="69" y="81"/>
                  </a:lnTo>
                  <a:lnTo>
                    <a:pt x="34" y="127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437"/>
            <p:cNvSpPr>
              <a:spLocks/>
            </p:cNvSpPr>
            <p:nvPr/>
          </p:nvSpPr>
          <p:spPr bwMode="auto">
            <a:xfrm>
              <a:off x="2797438" y="1426085"/>
              <a:ext cx="1012863" cy="994990"/>
            </a:xfrm>
            <a:custGeom>
              <a:avLst/>
              <a:gdLst>
                <a:gd name="T0" fmla="*/ 331 w 510"/>
                <a:gd name="T1" fmla="*/ 501 h 501"/>
                <a:gd name="T2" fmla="*/ 381 w 510"/>
                <a:gd name="T3" fmla="*/ 473 h 501"/>
                <a:gd name="T4" fmla="*/ 424 w 510"/>
                <a:gd name="T5" fmla="*/ 434 h 501"/>
                <a:gd name="T6" fmla="*/ 460 w 510"/>
                <a:gd name="T7" fmla="*/ 384 h 501"/>
                <a:gd name="T8" fmla="*/ 481 w 510"/>
                <a:gd name="T9" fmla="*/ 329 h 501"/>
                <a:gd name="T10" fmla="*/ 491 w 510"/>
                <a:gd name="T11" fmla="*/ 272 h 501"/>
                <a:gd name="T12" fmla="*/ 486 w 510"/>
                <a:gd name="T13" fmla="*/ 213 h 501"/>
                <a:gd name="T14" fmla="*/ 467 w 510"/>
                <a:gd name="T15" fmla="*/ 158 h 501"/>
                <a:gd name="T16" fmla="*/ 438 w 510"/>
                <a:gd name="T17" fmla="*/ 108 h 501"/>
                <a:gd name="T18" fmla="*/ 396 w 510"/>
                <a:gd name="T19" fmla="*/ 65 h 501"/>
                <a:gd name="T20" fmla="*/ 348 w 510"/>
                <a:gd name="T21" fmla="*/ 34 h 501"/>
                <a:gd name="T22" fmla="*/ 293 w 510"/>
                <a:gd name="T23" fmla="*/ 15 h 501"/>
                <a:gd name="T24" fmla="*/ 236 w 510"/>
                <a:gd name="T25" fmla="*/ 10 h 501"/>
                <a:gd name="T26" fmla="*/ 178 w 510"/>
                <a:gd name="T27" fmla="*/ 17 h 501"/>
                <a:gd name="T28" fmla="*/ 126 w 510"/>
                <a:gd name="T29" fmla="*/ 38 h 501"/>
                <a:gd name="T30" fmla="*/ 78 w 510"/>
                <a:gd name="T31" fmla="*/ 72 h 501"/>
                <a:gd name="T32" fmla="*/ 40 w 510"/>
                <a:gd name="T33" fmla="*/ 115 h 501"/>
                <a:gd name="T34" fmla="*/ 14 w 510"/>
                <a:gd name="T35" fmla="*/ 165 h 501"/>
                <a:gd name="T36" fmla="*/ 0 w 510"/>
                <a:gd name="T37" fmla="*/ 222 h 501"/>
                <a:gd name="T38" fmla="*/ 0 w 510"/>
                <a:gd name="T39" fmla="*/ 279 h 501"/>
                <a:gd name="T40" fmla="*/ 14 w 510"/>
                <a:gd name="T41" fmla="*/ 337 h 501"/>
                <a:gd name="T42" fmla="*/ 38 w 510"/>
                <a:gd name="T43" fmla="*/ 384 h 501"/>
                <a:gd name="T44" fmla="*/ 76 w 510"/>
                <a:gd name="T45" fmla="*/ 432 h 501"/>
                <a:gd name="T46" fmla="*/ 124 w 510"/>
                <a:gd name="T47" fmla="*/ 468 h 501"/>
                <a:gd name="T48" fmla="*/ 176 w 510"/>
                <a:gd name="T49" fmla="*/ 492 h 501"/>
                <a:gd name="T50" fmla="*/ 233 w 510"/>
                <a:gd name="T51" fmla="*/ 501 h 501"/>
                <a:gd name="T52" fmla="*/ 295 w 510"/>
                <a:gd name="T53" fmla="*/ 499 h 501"/>
                <a:gd name="T54" fmla="*/ 350 w 510"/>
                <a:gd name="T55" fmla="*/ 482 h 501"/>
                <a:gd name="T56" fmla="*/ 403 w 510"/>
                <a:gd name="T57" fmla="*/ 454 h 501"/>
                <a:gd name="T58" fmla="*/ 446 w 510"/>
                <a:gd name="T59" fmla="*/ 415 h 501"/>
                <a:gd name="T60" fmla="*/ 479 w 510"/>
                <a:gd name="T61" fmla="*/ 365 h 501"/>
                <a:gd name="T62" fmla="*/ 500 w 510"/>
                <a:gd name="T63" fmla="*/ 310 h 501"/>
                <a:gd name="T64" fmla="*/ 510 w 510"/>
                <a:gd name="T65" fmla="*/ 253 h 501"/>
                <a:gd name="T66" fmla="*/ 505 w 510"/>
                <a:gd name="T67" fmla="*/ 194 h 501"/>
                <a:gd name="T68" fmla="*/ 486 w 510"/>
                <a:gd name="T69" fmla="*/ 139 h 501"/>
                <a:gd name="T70" fmla="*/ 458 w 510"/>
                <a:gd name="T71" fmla="*/ 89 h 501"/>
                <a:gd name="T72" fmla="*/ 417 w 510"/>
                <a:gd name="T73" fmla="*/ 48 h 501"/>
                <a:gd name="T74" fmla="*/ 367 w 510"/>
                <a:gd name="T75" fmla="*/ 17 h 501"/>
                <a:gd name="T76" fmla="*/ 312 w 510"/>
                <a:gd name="T77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0" h="501">
                  <a:moveTo>
                    <a:pt x="331" y="501"/>
                  </a:moveTo>
                  <a:lnTo>
                    <a:pt x="381" y="473"/>
                  </a:lnTo>
                  <a:lnTo>
                    <a:pt x="424" y="434"/>
                  </a:lnTo>
                  <a:lnTo>
                    <a:pt x="460" y="384"/>
                  </a:lnTo>
                  <a:lnTo>
                    <a:pt x="481" y="329"/>
                  </a:lnTo>
                  <a:lnTo>
                    <a:pt x="491" y="272"/>
                  </a:lnTo>
                  <a:lnTo>
                    <a:pt x="486" y="213"/>
                  </a:lnTo>
                  <a:lnTo>
                    <a:pt x="467" y="158"/>
                  </a:lnTo>
                  <a:lnTo>
                    <a:pt x="438" y="108"/>
                  </a:lnTo>
                  <a:lnTo>
                    <a:pt x="396" y="65"/>
                  </a:lnTo>
                  <a:lnTo>
                    <a:pt x="348" y="34"/>
                  </a:lnTo>
                  <a:lnTo>
                    <a:pt x="293" y="15"/>
                  </a:lnTo>
                  <a:lnTo>
                    <a:pt x="236" y="10"/>
                  </a:lnTo>
                  <a:lnTo>
                    <a:pt x="178" y="17"/>
                  </a:lnTo>
                  <a:lnTo>
                    <a:pt x="126" y="38"/>
                  </a:lnTo>
                  <a:lnTo>
                    <a:pt x="78" y="72"/>
                  </a:lnTo>
                  <a:lnTo>
                    <a:pt x="40" y="115"/>
                  </a:lnTo>
                  <a:lnTo>
                    <a:pt x="14" y="165"/>
                  </a:lnTo>
                  <a:lnTo>
                    <a:pt x="0" y="222"/>
                  </a:lnTo>
                  <a:lnTo>
                    <a:pt x="0" y="279"/>
                  </a:lnTo>
                  <a:lnTo>
                    <a:pt x="14" y="337"/>
                  </a:lnTo>
                  <a:lnTo>
                    <a:pt x="38" y="384"/>
                  </a:lnTo>
                  <a:lnTo>
                    <a:pt x="76" y="432"/>
                  </a:lnTo>
                  <a:lnTo>
                    <a:pt x="124" y="468"/>
                  </a:lnTo>
                  <a:lnTo>
                    <a:pt x="176" y="492"/>
                  </a:lnTo>
                  <a:lnTo>
                    <a:pt x="233" y="501"/>
                  </a:lnTo>
                  <a:lnTo>
                    <a:pt x="295" y="499"/>
                  </a:lnTo>
                  <a:lnTo>
                    <a:pt x="350" y="482"/>
                  </a:lnTo>
                  <a:lnTo>
                    <a:pt x="403" y="454"/>
                  </a:lnTo>
                  <a:lnTo>
                    <a:pt x="446" y="415"/>
                  </a:lnTo>
                  <a:lnTo>
                    <a:pt x="479" y="365"/>
                  </a:lnTo>
                  <a:lnTo>
                    <a:pt x="500" y="310"/>
                  </a:lnTo>
                  <a:lnTo>
                    <a:pt x="510" y="253"/>
                  </a:lnTo>
                  <a:lnTo>
                    <a:pt x="505" y="194"/>
                  </a:lnTo>
                  <a:lnTo>
                    <a:pt x="486" y="139"/>
                  </a:lnTo>
                  <a:lnTo>
                    <a:pt x="458" y="89"/>
                  </a:lnTo>
                  <a:lnTo>
                    <a:pt x="417" y="48"/>
                  </a:lnTo>
                  <a:lnTo>
                    <a:pt x="367" y="17"/>
                  </a:lnTo>
                  <a:lnTo>
                    <a:pt x="312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438"/>
            <p:cNvSpPr>
              <a:spLocks/>
            </p:cNvSpPr>
            <p:nvPr/>
          </p:nvSpPr>
          <p:spPr bwMode="auto">
            <a:xfrm>
              <a:off x="3683197" y="1777608"/>
              <a:ext cx="51636" cy="434936"/>
            </a:xfrm>
            <a:custGeom>
              <a:avLst/>
              <a:gdLst>
                <a:gd name="T0" fmla="*/ 4 w 26"/>
                <a:gd name="T1" fmla="*/ 0 h 219"/>
                <a:gd name="T2" fmla="*/ 23 w 26"/>
                <a:gd name="T3" fmla="*/ 57 h 219"/>
                <a:gd name="T4" fmla="*/ 26 w 26"/>
                <a:gd name="T5" fmla="*/ 117 h 219"/>
                <a:gd name="T6" fmla="*/ 19 w 26"/>
                <a:gd name="T7" fmla="*/ 176 h 219"/>
                <a:gd name="T8" fmla="*/ 0 w 26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9">
                  <a:moveTo>
                    <a:pt x="4" y="0"/>
                  </a:moveTo>
                  <a:lnTo>
                    <a:pt x="23" y="57"/>
                  </a:lnTo>
                  <a:lnTo>
                    <a:pt x="26" y="117"/>
                  </a:lnTo>
                  <a:lnTo>
                    <a:pt x="19" y="176"/>
                  </a:lnTo>
                  <a:lnTo>
                    <a:pt x="0" y="219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39"/>
            <p:cNvSpPr>
              <a:spLocks/>
            </p:cNvSpPr>
            <p:nvPr/>
          </p:nvSpPr>
          <p:spPr bwMode="auto">
            <a:xfrm>
              <a:off x="2996039" y="1455874"/>
              <a:ext cx="236335" cy="800362"/>
            </a:xfrm>
            <a:custGeom>
              <a:avLst/>
              <a:gdLst>
                <a:gd name="T0" fmla="*/ 81 w 119"/>
                <a:gd name="T1" fmla="*/ 403 h 403"/>
                <a:gd name="T2" fmla="*/ 43 w 119"/>
                <a:gd name="T3" fmla="*/ 355 h 403"/>
                <a:gd name="T4" fmla="*/ 14 w 119"/>
                <a:gd name="T5" fmla="*/ 305 h 403"/>
                <a:gd name="T6" fmla="*/ 0 w 119"/>
                <a:gd name="T7" fmla="*/ 248 h 403"/>
                <a:gd name="T8" fmla="*/ 0 w 119"/>
                <a:gd name="T9" fmla="*/ 188 h 403"/>
                <a:gd name="T10" fmla="*/ 12 w 119"/>
                <a:gd name="T11" fmla="*/ 133 h 403"/>
                <a:gd name="T12" fmla="*/ 38 w 119"/>
                <a:gd name="T13" fmla="*/ 81 h 403"/>
                <a:gd name="T14" fmla="*/ 74 w 119"/>
                <a:gd name="T15" fmla="*/ 35 h 403"/>
                <a:gd name="T16" fmla="*/ 119 w 119"/>
                <a:gd name="T1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3">
                  <a:moveTo>
                    <a:pt x="81" y="403"/>
                  </a:moveTo>
                  <a:lnTo>
                    <a:pt x="43" y="355"/>
                  </a:lnTo>
                  <a:lnTo>
                    <a:pt x="14" y="305"/>
                  </a:lnTo>
                  <a:lnTo>
                    <a:pt x="0" y="248"/>
                  </a:lnTo>
                  <a:lnTo>
                    <a:pt x="0" y="188"/>
                  </a:lnTo>
                  <a:lnTo>
                    <a:pt x="12" y="133"/>
                  </a:lnTo>
                  <a:lnTo>
                    <a:pt x="38" y="81"/>
                  </a:lnTo>
                  <a:lnTo>
                    <a:pt x="74" y="35"/>
                  </a:lnTo>
                  <a:lnTo>
                    <a:pt x="119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40"/>
            <p:cNvSpPr>
              <a:spLocks/>
            </p:cNvSpPr>
            <p:nvPr/>
          </p:nvSpPr>
          <p:spPr bwMode="auto">
            <a:xfrm>
              <a:off x="3232373" y="1388350"/>
              <a:ext cx="218460" cy="67524"/>
            </a:xfrm>
            <a:custGeom>
              <a:avLst/>
              <a:gdLst>
                <a:gd name="T0" fmla="*/ 110 w 110"/>
                <a:gd name="T1" fmla="*/ 0 h 34"/>
                <a:gd name="T2" fmla="*/ 52 w 110"/>
                <a:gd name="T3" fmla="*/ 10 h 34"/>
                <a:gd name="T4" fmla="*/ 0 w 11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34">
                  <a:moveTo>
                    <a:pt x="110" y="0"/>
                  </a:moveTo>
                  <a:lnTo>
                    <a:pt x="52" y="10"/>
                  </a:lnTo>
                  <a:lnTo>
                    <a:pt x="0" y="3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441"/>
            <p:cNvSpPr>
              <a:spLocks/>
            </p:cNvSpPr>
            <p:nvPr/>
          </p:nvSpPr>
          <p:spPr bwMode="auto">
            <a:xfrm>
              <a:off x="2890780" y="1610783"/>
              <a:ext cx="591830" cy="768585"/>
            </a:xfrm>
            <a:custGeom>
              <a:avLst/>
              <a:gdLst>
                <a:gd name="T0" fmla="*/ 38 w 298"/>
                <a:gd name="T1" fmla="*/ 0 h 387"/>
                <a:gd name="T2" fmla="*/ 12 w 298"/>
                <a:gd name="T3" fmla="*/ 53 h 387"/>
                <a:gd name="T4" fmla="*/ 0 w 298"/>
                <a:gd name="T5" fmla="*/ 108 h 387"/>
                <a:gd name="T6" fmla="*/ 0 w 298"/>
                <a:gd name="T7" fmla="*/ 165 h 387"/>
                <a:gd name="T8" fmla="*/ 15 w 298"/>
                <a:gd name="T9" fmla="*/ 222 h 387"/>
                <a:gd name="T10" fmla="*/ 41 w 298"/>
                <a:gd name="T11" fmla="*/ 275 h 387"/>
                <a:gd name="T12" fmla="*/ 79 w 298"/>
                <a:gd name="T13" fmla="*/ 320 h 387"/>
                <a:gd name="T14" fmla="*/ 127 w 298"/>
                <a:gd name="T15" fmla="*/ 353 h 387"/>
                <a:gd name="T16" fmla="*/ 182 w 298"/>
                <a:gd name="T17" fmla="*/ 377 h 387"/>
                <a:gd name="T18" fmla="*/ 239 w 298"/>
                <a:gd name="T19" fmla="*/ 387 h 387"/>
                <a:gd name="T20" fmla="*/ 298 w 298"/>
                <a:gd name="T21" fmla="*/ 38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387">
                  <a:moveTo>
                    <a:pt x="38" y="0"/>
                  </a:moveTo>
                  <a:lnTo>
                    <a:pt x="12" y="53"/>
                  </a:lnTo>
                  <a:lnTo>
                    <a:pt x="0" y="108"/>
                  </a:lnTo>
                  <a:lnTo>
                    <a:pt x="0" y="165"/>
                  </a:lnTo>
                  <a:lnTo>
                    <a:pt x="15" y="222"/>
                  </a:lnTo>
                  <a:lnTo>
                    <a:pt x="41" y="275"/>
                  </a:lnTo>
                  <a:lnTo>
                    <a:pt x="79" y="320"/>
                  </a:lnTo>
                  <a:lnTo>
                    <a:pt x="127" y="353"/>
                  </a:lnTo>
                  <a:lnTo>
                    <a:pt x="182" y="377"/>
                  </a:lnTo>
                  <a:lnTo>
                    <a:pt x="239" y="387"/>
                  </a:lnTo>
                  <a:lnTo>
                    <a:pt x="298" y="38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442"/>
            <p:cNvSpPr>
              <a:spLocks/>
            </p:cNvSpPr>
            <p:nvPr/>
          </p:nvSpPr>
          <p:spPr bwMode="auto">
            <a:xfrm>
              <a:off x="2763676" y="1791509"/>
              <a:ext cx="691131" cy="667299"/>
            </a:xfrm>
            <a:custGeom>
              <a:avLst/>
              <a:gdLst>
                <a:gd name="T0" fmla="*/ 14 w 348"/>
                <a:gd name="T1" fmla="*/ 0 h 336"/>
                <a:gd name="T2" fmla="*/ 0 w 348"/>
                <a:gd name="T3" fmla="*/ 55 h 336"/>
                <a:gd name="T4" fmla="*/ 0 w 348"/>
                <a:gd name="T5" fmla="*/ 112 h 336"/>
                <a:gd name="T6" fmla="*/ 12 w 348"/>
                <a:gd name="T7" fmla="*/ 169 h 336"/>
                <a:gd name="T8" fmla="*/ 36 w 348"/>
                <a:gd name="T9" fmla="*/ 222 h 336"/>
                <a:gd name="T10" fmla="*/ 74 w 348"/>
                <a:gd name="T11" fmla="*/ 267 h 336"/>
                <a:gd name="T12" fmla="*/ 119 w 348"/>
                <a:gd name="T13" fmla="*/ 301 h 336"/>
                <a:gd name="T14" fmla="*/ 174 w 348"/>
                <a:gd name="T15" fmla="*/ 324 h 336"/>
                <a:gd name="T16" fmla="*/ 231 w 348"/>
                <a:gd name="T17" fmla="*/ 336 h 336"/>
                <a:gd name="T18" fmla="*/ 288 w 348"/>
                <a:gd name="T19" fmla="*/ 334 h 336"/>
                <a:gd name="T20" fmla="*/ 348 w 348"/>
                <a:gd name="T21" fmla="*/ 31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336">
                  <a:moveTo>
                    <a:pt x="14" y="0"/>
                  </a:moveTo>
                  <a:lnTo>
                    <a:pt x="0" y="55"/>
                  </a:lnTo>
                  <a:lnTo>
                    <a:pt x="0" y="112"/>
                  </a:lnTo>
                  <a:lnTo>
                    <a:pt x="12" y="169"/>
                  </a:lnTo>
                  <a:lnTo>
                    <a:pt x="36" y="222"/>
                  </a:lnTo>
                  <a:lnTo>
                    <a:pt x="74" y="267"/>
                  </a:lnTo>
                  <a:lnTo>
                    <a:pt x="119" y="301"/>
                  </a:lnTo>
                  <a:lnTo>
                    <a:pt x="174" y="324"/>
                  </a:lnTo>
                  <a:lnTo>
                    <a:pt x="231" y="336"/>
                  </a:lnTo>
                  <a:lnTo>
                    <a:pt x="288" y="334"/>
                  </a:lnTo>
                  <a:lnTo>
                    <a:pt x="348" y="31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443"/>
            <p:cNvSpPr>
              <a:spLocks/>
            </p:cNvSpPr>
            <p:nvPr/>
          </p:nvSpPr>
          <p:spPr bwMode="auto">
            <a:xfrm>
              <a:off x="2811340" y="2127145"/>
              <a:ext cx="909591" cy="375356"/>
            </a:xfrm>
            <a:custGeom>
              <a:avLst/>
              <a:gdLst>
                <a:gd name="T0" fmla="*/ 458 w 458"/>
                <a:gd name="T1" fmla="*/ 0 h 189"/>
                <a:gd name="T2" fmla="*/ 436 w 458"/>
                <a:gd name="T3" fmla="*/ 55 h 189"/>
                <a:gd name="T4" fmla="*/ 400 w 458"/>
                <a:gd name="T5" fmla="*/ 105 h 189"/>
                <a:gd name="T6" fmla="*/ 358 w 458"/>
                <a:gd name="T7" fmla="*/ 143 h 189"/>
                <a:gd name="T8" fmla="*/ 303 w 458"/>
                <a:gd name="T9" fmla="*/ 172 h 189"/>
                <a:gd name="T10" fmla="*/ 250 w 458"/>
                <a:gd name="T11" fmla="*/ 186 h 189"/>
                <a:gd name="T12" fmla="*/ 191 w 458"/>
                <a:gd name="T13" fmla="*/ 189 h 189"/>
                <a:gd name="T14" fmla="*/ 133 w 458"/>
                <a:gd name="T15" fmla="*/ 177 h 189"/>
                <a:gd name="T16" fmla="*/ 81 w 458"/>
                <a:gd name="T17" fmla="*/ 153 h 189"/>
                <a:gd name="T18" fmla="*/ 36 w 458"/>
                <a:gd name="T19" fmla="*/ 117 h 189"/>
                <a:gd name="T20" fmla="*/ 0 w 458"/>
                <a:gd name="T21" fmla="*/ 7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89">
                  <a:moveTo>
                    <a:pt x="458" y="0"/>
                  </a:moveTo>
                  <a:lnTo>
                    <a:pt x="436" y="55"/>
                  </a:lnTo>
                  <a:lnTo>
                    <a:pt x="400" y="105"/>
                  </a:lnTo>
                  <a:lnTo>
                    <a:pt x="358" y="143"/>
                  </a:lnTo>
                  <a:lnTo>
                    <a:pt x="303" y="172"/>
                  </a:lnTo>
                  <a:lnTo>
                    <a:pt x="250" y="186"/>
                  </a:lnTo>
                  <a:lnTo>
                    <a:pt x="191" y="189"/>
                  </a:lnTo>
                  <a:lnTo>
                    <a:pt x="133" y="177"/>
                  </a:lnTo>
                  <a:lnTo>
                    <a:pt x="81" y="153"/>
                  </a:lnTo>
                  <a:lnTo>
                    <a:pt x="36" y="117"/>
                  </a:lnTo>
                  <a:lnTo>
                    <a:pt x="0" y="7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444"/>
            <p:cNvSpPr>
              <a:spLocks/>
            </p:cNvSpPr>
            <p:nvPr/>
          </p:nvSpPr>
          <p:spPr bwMode="auto">
            <a:xfrm>
              <a:off x="2944403" y="1938474"/>
              <a:ext cx="893703" cy="440893"/>
            </a:xfrm>
            <a:custGeom>
              <a:avLst/>
              <a:gdLst>
                <a:gd name="T0" fmla="*/ 450 w 450"/>
                <a:gd name="T1" fmla="*/ 134 h 222"/>
                <a:gd name="T2" fmla="*/ 407 w 450"/>
                <a:gd name="T3" fmla="*/ 174 h 222"/>
                <a:gd name="T4" fmla="*/ 355 w 450"/>
                <a:gd name="T5" fmla="*/ 203 h 222"/>
                <a:gd name="T6" fmla="*/ 298 w 450"/>
                <a:gd name="T7" fmla="*/ 219 h 222"/>
                <a:gd name="T8" fmla="*/ 240 w 450"/>
                <a:gd name="T9" fmla="*/ 222 h 222"/>
                <a:gd name="T10" fmla="*/ 181 w 450"/>
                <a:gd name="T11" fmla="*/ 212 h 222"/>
                <a:gd name="T12" fmla="*/ 128 w 450"/>
                <a:gd name="T13" fmla="*/ 188 h 222"/>
                <a:gd name="T14" fmla="*/ 81 w 450"/>
                <a:gd name="T15" fmla="*/ 153 h 222"/>
                <a:gd name="T16" fmla="*/ 40 w 450"/>
                <a:gd name="T17" fmla="*/ 107 h 222"/>
                <a:gd name="T18" fmla="*/ 14 w 450"/>
                <a:gd name="T19" fmla="*/ 57 h 222"/>
                <a:gd name="T20" fmla="*/ 0 w 450"/>
                <a:gd name="T2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0" h="222">
                  <a:moveTo>
                    <a:pt x="450" y="134"/>
                  </a:moveTo>
                  <a:lnTo>
                    <a:pt x="407" y="174"/>
                  </a:lnTo>
                  <a:lnTo>
                    <a:pt x="355" y="203"/>
                  </a:lnTo>
                  <a:lnTo>
                    <a:pt x="298" y="219"/>
                  </a:lnTo>
                  <a:lnTo>
                    <a:pt x="240" y="222"/>
                  </a:lnTo>
                  <a:lnTo>
                    <a:pt x="181" y="212"/>
                  </a:lnTo>
                  <a:lnTo>
                    <a:pt x="128" y="188"/>
                  </a:lnTo>
                  <a:lnTo>
                    <a:pt x="81" y="153"/>
                  </a:lnTo>
                  <a:lnTo>
                    <a:pt x="40" y="107"/>
                  </a:lnTo>
                  <a:lnTo>
                    <a:pt x="14" y="57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445"/>
            <p:cNvSpPr>
              <a:spLocks/>
            </p:cNvSpPr>
            <p:nvPr/>
          </p:nvSpPr>
          <p:spPr bwMode="auto">
            <a:xfrm>
              <a:off x="2719984" y="1620713"/>
              <a:ext cx="991017" cy="1018822"/>
            </a:xfrm>
            <a:custGeom>
              <a:avLst/>
              <a:gdLst>
                <a:gd name="T0" fmla="*/ 492 w 499"/>
                <a:gd name="T1" fmla="*/ 198 h 513"/>
                <a:gd name="T2" fmla="*/ 466 w 499"/>
                <a:gd name="T3" fmla="*/ 146 h 513"/>
                <a:gd name="T4" fmla="*/ 427 w 499"/>
                <a:gd name="T5" fmla="*/ 100 h 513"/>
                <a:gd name="T6" fmla="*/ 380 w 499"/>
                <a:gd name="T7" fmla="*/ 62 h 513"/>
                <a:gd name="T8" fmla="*/ 327 w 499"/>
                <a:gd name="T9" fmla="*/ 38 h 513"/>
                <a:gd name="T10" fmla="*/ 270 w 499"/>
                <a:gd name="T11" fmla="*/ 26 h 513"/>
                <a:gd name="T12" fmla="*/ 210 w 499"/>
                <a:gd name="T13" fmla="*/ 29 h 513"/>
                <a:gd name="T14" fmla="*/ 155 w 499"/>
                <a:gd name="T15" fmla="*/ 45 h 513"/>
                <a:gd name="T16" fmla="*/ 103 w 499"/>
                <a:gd name="T17" fmla="*/ 72 h 513"/>
                <a:gd name="T18" fmla="*/ 62 w 499"/>
                <a:gd name="T19" fmla="*/ 110 h 513"/>
                <a:gd name="T20" fmla="*/ 29 w 499"/>
                <a:gd name="T21" fmla="*/ 158 h 513"/>
                <a:gd name="T22" fmla="*/ 8 w 499"/>
                <a:gd name="T23" fmla="*/ 212 h 513"/>
                <a:gd name="T24" fmla="*/ 0 w 499"/>
                <a:gd name="T25" fmla="*/ 270 h 513"/>
                <a:gd name="T26" fmla="*/ 8 w 499"/>
                <a:gd name="T27" fmla="*/ 327 h 513"/>
                <a:gd name="T28" fmla="*/ 27 w 499"/>
                <a:gd name="T29" fmla="*/ 379 h 513"/>
                <a:gd name="T30" fmla="*/ 58 w 499"/>
                <a:gd name="T31" fmla="*/ 427 h 513"/>
                <a:gd name="T32" fmla="*/ 101 w 499"/>
                <a:gd name="T33" fmla="*/ 468 h 513"/>
                <a:gd name="T34" fmla="*/ 151 w 499"/>
                <a:gd name="T35" fmla="*/ 496 h 513"/>
                <a:gd name="T36" fmla="*/ 206 w 499"/>
                <a:gd name="T37" fmla="*/ 511 h 513"/>
                <a:gd name="T38" fmla="*/ 263 w 499"/>
                <a:gd name="T39" fmla="*/ 513 h 513"/>
                <a:gd name="T40" fmla="*/ 320 w 499"/>
                <a:gd name="T41" fmla="*/ 503 h 513"/>
                <a:gd name="T42" fmla="*/ 375 w 499"/>
                <a:gd name="T43" fmla="*/ 480 h 513"/>
                <a:gd name="T44" fmla="*/ 420 w 499"/>
                <a:gd name="T45" fmla="*/ 444 h 513"/>
                <a:gd name="T46" fmla="*/ 458 w 499"/>
                <a:gd name="T47" fmla="*/ 398 h 513"/>
                <a:gd name="T48" fmla="*/ 485 w 499"/>
                <a:gd name="T49" fmla="*/ 346 h 513"/>
                <a:gd name="T50" fmla="*/ 499 w 499"/>
                <a:gd name="T51" fmla="*/ 286 h 513"/>
                <a:gd name="T52" fmla="*/ 499 w 499"/>
                <a:gd name="T53" fmla="*/ 229 h 513"/>
                <a:gd name="T54" fmla="*/ 485 w 499"/>
                <a:gd name="T55" fmla="*/ 172 h 513"/>
                <a:gd name="T56" fmla="*/ 458 w 499"/>
                <a:gd name="T57" fmla="*/ 117 h 513"/>
                <a:gd name="T58" fmla="*/ 420 w 499"/>
                <a:gd name="T59" fmla="*/ 72 h 513"/>
                <a:gd name="T60" fmla="*/ 375 w 499"/>
                <a:gd name="T61" fmla="*/ 36 h 513"/>
                <a:gd name="T62" fmla="*/ 320 w 499"/>
                <a:gd name="T63" fmla="*/ 12 h 513"/>
                <a:gd name="T64" fmla="*/ 263 w 499"/>
                <a:gd name="T65" fmla="*/ 0 h 513"/>
                <a:gd name="T66" fmla="*/ 206 w 499"/>
                <a:gd name="T67" fmla="*/ 3 h 513"/>
                <a:gd name="T68" fmla="*/ 148 w 499"/>
                <a:gd name="T69" fmla="*/ 19 h 513"/>
                <a:gd name="T70" fmla="*/ 98 w 499"/>
                <a:gd name="T71" fmla="*/ 48 h 513"/>
                <a:gd name="T72" fmla="*/ 60 w 499"/>
                <a:gd name="T73" fmla="*/ 84 h 513"/>
                <a:gd name="T74" fmla="*/ 24 w 499"/>
                <a:gd name="T75" fmla="*/ 134 h 513"/>
                <a:gd name="T76" fmla="*/ 3 w 499"/>
                <a:gd name="T77" fmla="*/ 189 h 513"/>
                <a:gd name="T78" fmla="*/ 0 w 499"/>
                <a:gd name="T79" fmla="*/ 24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9" h="513">
                  <a:moveTo>
                    <a:pt x="492" y="198"/>
                  </a:moveTo>
                  <a:lnTo>
                    <a:pt x="466" y="146"/>
                  </a:lnTo>
                  <a:lnTo>
                    <a:pt x="427" y="100"/>
                  </a:lnTo>
                  <a:lnTo>
                    <a:pt x="380" y="62"/>
                  </a:lnTo>
                  <a:lnTo>
                    <a:pt x="327" y="38"/>
                  </a:lnTo>
                  <a:lnTo>
                    <a:pt x="270" y="26"/>
                  </a:lnTo>
                  <a:lnTo>
                    <a:pt x="210" y="29"/>
                  </a:lnTo>
                  <a:lnTo>
                    <a:pt x="155" y="45"/>
                  </a:lnTo>
                  <a:lnTo>
                    <a:pt x="103" y="72"/>
                  </a:lnTo>
                  <a:lnTo>
                    <a:pt x="62" y="110"/>
                  </a:lnTo>
                  <a:lnTo>
                    <a:pt x="29" y="158"/>
                  </a:lnTo>
                  <a:lnTo>
                    <a:pt x="8" y="212"/>
                  </a:lnTo>
                  <a:lnTo>
                    <a:pt x="0" y="270"/>
                  </a:lnTo>
                  <a:lnTo>
                    <a:pt x="8" y="327"/>
                  </a:lnTo>
                  <a:lnTo>
                    <a:pt x="27" y="379"/>
                  </a:lnTo>
                  <a:lnTo>
                    <a:pt x="58" y="427"/>
                  </a:lnTo>
                  <a:lnTo>
                    <a:pt x="101" y="468"/>
                  </a:lnTo>
                  <a:lnTo>
                    <a:pt x="151" y="496"/>
                  </a:lnTo>
                  <a:lnTo>
                    <a:pt x="206" y="511"/>
                  </a:lnTo>
                  <a:lnTo>
                    <a:pt x="263" y="513"/>
                  </a:lnTo>
                  <a:lnTo>
                    <a:pt x="320" y="503"/>
                  </a:lnTo>
                  <a:lnTo>
                    <a:pt x="375" y="480"/>
                  </a:lnTo>
                  <a:lnTo>
                    <a:pt x="420" y="444"/>
                  </a:lnTo>
                  <a:lnTo>
                    <a:pt x="458" y="398"/>
                  </a:lnTo>
                  <a:lnTo>
                    <a:pt x="485" y="346"/>
                  </a:lnTo>
                  <a:lnTo>
                    <a:pt x="499" y="286"/>
                  </a:lnTo>
                  <a:lnTo>
                    <a:pt x="499" y="229"/>
                  </a:lnTo>
                  <a:lnTo>
                    <a:pt x="485" y="172"/>
                  </a:lnTo>
                  <a:lnTo>
                    <a:pt x="458" y="117"/>
                  </a:lnTo>
                  <a:lnTo>
                    <a:pt x="420" y="72"/>
                  </a:lnTo>
                  <a:lnTo>
                    <a:pt x="375" y="36"/>
                  </a:lnTo>
                  <a:lnTo>
                    <a:pt x="320" y="12"/>
                  </a:lnTo>
                  <a:lnTo>
                    <a:pt x="263" y="0"/>
                  </a:lnTo>
                  <a:lnTo>
                    <a:pt x="206" y="3"/>
                  </a:lnTo>
                  <a:lnTo>
                    <a:pt x="148" y="19"/>
                  </a:lnTo>
                  <a:lnTo>
                    <a:pt x="98" y="48"/>
                  </a:lnTo>
                  <a:lnTo>
                    <a:pt x="60" y="84"/>
                  </a:lnTo>
                  <a:lnTo>
                    <a:pt x="24" y="134"/>
                  </a:lnTo>
                  <a:lnTo>
                    <a:pt x="3" y="189"/>
                  </a:lnTo>
                  <a:lnTo>
                    <a:pt x="0" y="243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446"/>
            <p:cNvSpPr>
              <a:spLocks/>
            </p:cNvSpPr>
            <p:nvPr/>
          </p:nvSpPr>
          <p:spPr bwMode="auto">
            <a:xfrm>
              <a:off x="2735872" y="1980180"/>
              <a:ext cx="985060" cy="710991"/>
            </a:xfrm>
            <a:custGeom>
              <a:avLst/>
              <a:gdLst>
                <a:gd name="T0" fmla="*/ 484 w 496"/>
                <a:gd name="T1" fmla="*/ 17 h 358"/>
                <a:gd name="T2" fmla="*/ 496 w 496"/>
                <a:gd name="T3" fmla="*/ 74 h 358"/>
                <a:gd name="T4" fmla="*/ 496 w 496"/>
                <a:gd name="T5" fmla="*/ 134 h 358"/>
                <a:gd name="T6" fmla="*/ 481 w 496"/>
                <a:gd name="T7" fmla="*/ 191 h 358"/>
                <a:gd name="T8" fmla="*/ 455 w 496"/>
                <a:gd name="T9" fmla="*/ 244 h 358"/>
                <a:gd name="T10" fmla="*/ 419 w 496"/>
                <a:gd name="T11" fmla="*/ 289 h 358"/>
                <a:gd name="T12" fmla="*/ 372 w 496"/>
                <a:gd name="T13" fmla="*/ 325 h 358"/>
                <a:gd name="T14" fmla="*/ 319 w 496"/>
                <a:gd name="T15" fmla="*/ 349 h 358"/>
                <a:gd name="T16" fmla="*/ 262 w 496"/>
                <a:gd name="T17" fmla="*/ 358 h 358"/>
                <a:gd name="T18" fmla="*/ 205 w 496"/>
                <a:gd name="T19" fmla="*/ 356 h 358"/>
                <a:gd name="T20" fmla="*/ 150 w 496"/>
                <a:gd name="T21" fmla="*/ 339 h 358"/>
                <a:gd name="T22" fmla="*/ 100 w 496"/>
                <a:gd name="T23" fmla="*/ 310 h 358"/>
                <a:gd name="T24" fmla="*/ 57 w 496"/>
                <a:gd name="T25" fmla="*/ 270 h 358"/>
                <a:gd name="T26" fmla="*/ 26 w 496"/>
                <a:gd name="T27" fmla="*/ 222 h 358"/>
                <a:gd name="T28" fmla="*/ 4 w 496"/>
                <a:gd name="T29" fmla="*/ 167 h 358"/>
                <a:gd name="T30" fmla="*/ 0 w 496"/>
                <a:gd name="T31" fmla="*/ 113 h 358"/>
                <a:gd name="T32" fmla="*/ 7 w 496"/>
                <a:gd name="T33" fmla="*/ 55 h 358"/>
                <a:gd name="T34" fmla="*/ 28 w 496"/>
                <a:gd name="T3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6" h="358">
                  <a:moveTo>
                    <a:pt x="484" y="17"/>
                  </a:moveTo>
                  <a:lnTo>
                    <a:pt x="496" y="74"/>
                  </a:lnTo>
                  <a:lnTo>
                    <a:pt x="496" y="134"/>
                  </a:lnTo>
                  <a:lnTo>
                    <a:pt x="481" y="191"/>
                  </a:lnTo>
                  <a:lnTo>
                    <a:pt x="455" y="244"/>
                  </a:lnTo>
                  <a:lnTo>
                    <a:pt x="419" y="289"/>
                  </a:lnTo>
                  <a:lnTo>
                    <a:pt x="372" y="325"/>
                  </a:lnTo>
                  <a:lnTo>
                    <a:pt x="319" y="349"/>
                  </a:lnTo>
                  <a:lnTo>
                    <a:pt x="262" y="358"/>
                  </a:lnTo>
                  <a:lnTo>
                    <a:pt x="205" y="356"/>
                  </a:lnTo>
                  <a:lnTo>
                    <a:pt x="150" y="339"/>
                  </a:lnTo>
                  <a:lnTo>
                    <a:pt x="100" y="310"/>
                  </a:lnTo>
                  <a:lnTo>
                    <a:pt x="57" y="270"/>
                  </a:lnTo>
                  <a:lnTo>
                    <a:pt x="26" y="222"/>
                  </a:lnTo>
                  <a:lnTo>
                    <a:pt x="4" y="167"/>
                  </a:lnTo>
                  <a:lnTo>
                    <a:pt x="0" y="113"/>
                  </a:lnTo>
                  <a:lnTo>
                    <a:pt x="7" y="55"/>
                  </a:lnTo>
                  <a:lnTo>
                    <a:pt x="28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447"/>
            <p:cNvSpPr>
              <a:spLocks/>
            </p:cNvSpPr>
            <p:nvPr/>
          </p:nvSpPr>
          <p:spPr bwMode="auto">
            <a:xfrm>
              <a:off x="3051647" y="1725971"/>
              <a:ext cx="693117" cy="685173"/>
            </a:xfrm>
            <a:custGeom>
              <a:avLst/>
              <a:gdLst>
                <a:gd name="T0" fmla="*/ 334 w 349"/>
                <a:gd name="T1" fmla="*/ 345 h 345"/>
                <a:gd name="T2" fmla="*/ 349 w 349"/>
                <a:gd name="T3" fmla="*/ 288 h 345"/>
                <a:gd name="T4" fmla="*/ 349 w 349"/>
                <a:gd name="T5" fmla="*/ 229 h 345"/>
                <a:gd name="T6" fmla="*/ 337 w 349"/>
                <a:gd name="T7" fmla="*/ 169 h 345"/>
                <a:gd name="T8" fmla="*/ 310 w 349"/>
                <a:gd name="T9" fmla="*/ 116 h 345"/>
                <a:gd name="T10" fmla="*/ 272 w 349"/>
                <a:gd name="T11" fmla="*/ 71 h 345"/>
                <a:gd name="T12" fmla="*/ 227 w 349"/>
                <a:gd name="T13" fmla="*/ 35 h 345"/>
                <a:gd name="T14" fmla="*/ 172 w 349"/>
                <a:gd name="T15" fmla="*/ 12 h 345"/>
                <a:gd name="T16" fmla="*/ 115 w 349"/>
                <a:gd name="T17" fmla="*/ 0 h 345"/>
                <a:gd name="T18" fmla="*/ 55 w 349"/>
                <a:gd name="T19" fmla="*/ 0 h 345"/>
                <a:gd name="T20" fmla="*/ 0 w 349"/>
                <a:gd name="T21" fmla="*/ 1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45">
                  <a:moveTo>
                    <a:pt x="334" y="345"/>
                  </a:moveTo>
                  <a:lnTo>
                    <a:pt x="349" y="288"/>
                  </a:lnTo>
                  <a:lnTo>
                    <a:pt x="349" y="229"/>
                  </a:lnTo>
                  <a:lnTo>
                    <a:pt x="337" y="169"/>
                  </a:lnTo>
                  <a:lnTo>
                    <a:pt x="310" y="116"/>
                  </a:lnTo>
                  <a:lnTo>
                    <a:pt x="272" y="71"/>
                  </a:lnTo>
                  <a:lnTo>
                    <a:pt x="227" y="35"/>
                  </a:lnTo>
                  <a:lnTo>
                    <a:pt x="172" y="12"/>
                  </a:lnTo>
                  <a:lnTo>
                    <a:pt x="115" y="0"/>
                  </a:lnTo>
                  <a:lnTo>
                    <a:pt x="55" y="0"/>
                  </a:lnTo>
                  <a:lnTo>
                    <a:pt x="0" y="1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448"/>
            <p:cNvSpPr>
              <a:spLocks/>
            </p:cNvSpPr>
            <p:nvPr/>
          </p:nvSpPr>
          <p:spPr bwMode="auto">
            <a:xfrm>
              <a:off x="2815312" y="2411145"/>
              <a:ext cx="899661" cy="327691"/>
            </a:xfrm>
            <a:custGeom>
              <a:avLst/>
              <a:gdLst>
                <a:gd name="T0" fmla="*/ 453 w 453"/>
                <a:gd name="T1" fmla="*/ 0 h 165"/>
                <a:gd name="T2" fmla="*/ 427 w 453"/>
                <a:gd name="T3" fmla="*/ 51 h 165"/>
                <a:gd name="T4" fmla="*/ 391 w 453"/>
                <a:gd name="T5" fmla="*/ 96 h 165"/>
                <a:gd name="T6" fmla="*/ 344 w 453"/>
                <a:gd name="T7" fmla="*/ 132 h 165"/>
                <a:gd name="T8" fmla="*/ 291 w 453"/>
                <a:gd name="T9" fmla="*/ 156 h 165"/>
                <a:gd name="T10" fmla="*/ 234 w 453"/>
                <a:gd name="T11" fmla="*/ 165 h 165"/>
                <a:gd name="T12" fmla="*/ 177 w 453"/>
                <a:gd name="T13" fmla="*/ 160 h 165"/>
                <a:gd name="T14" fmla="*/ 122 w 453"/>
                <a:gd name="T15" fmla="*/ 144 h 165"/>
                <a:gd name="T16" fmla="*/ 72 w 453"/>
                <a:gd name="T17" fmla="*/ 115 h 165"/>
                <a:gd name="T18" fmla="*/ 31 w 453"/>
                <a:gd name="T19" fmla="*/ 74 h 165"/>
                <a:gd name="T20" fmla="*/ 0 w 453"/>
                <a:gd name="T21" fmla="*/ 2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65">
                  <a:moveTo>
                    <a:pt x="453" y="0"/>
                  </a:moveTo>
                  <a:lnTo>
                    <a:pt x="427" y="51"/>
                  </a:lnTo>
                  <a:lnTo>
                    <a:pt x="391" y="96"/>
                  </a:lnTo>
                  <a:lnTo>
                    <a:pt x="344" y="132"/>
                  </a:lnTo>
                  <a:lnTo>
                    <a:pt x="291" y="156"/>
                  </a:lnTo>
                  <a:lnTo>
                    <a:pt x="234" y="165"/>
                  </a:lnTo>
                  <a:lnTo>
                    <a:pt x="177" y="160"/>
                  </a:lnTo>
                  <a:lnTo>
                    <a:pt x="122" y="144"/>
                  </a:lnTo>
                  <a:lnTo>
                    <a:pt x="72" y="115"/>
                  </a:lnTo>
                  <a:lnTo>
                    <a:pt x="31" y="74"/>
                  </a:lnTo>
                  <a:lnTo>
                    <a:pt x="0" y="2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449"/>
            <p:cNvSpPr>
              <a:spLocks/>
            </p:cNvSpPr>
            <p:nvPr/>
          </p:nvSpPr>
          <p:spPr bwMode="auto">
            <a:xfrm>
              <a:off x="2767648" y="1767677"/>
              <a:ext cx="663326" cy="697089"/>
            </a:xfrm>
            <a:custGeom>
              <a:avLst/>
              <a:gdLst>
                <a:gd name="T0" fmla="*/ 334 w 334"/>
                <a:gd name="T1" fmla="*/ 12 h 351"/>
                <a:gd name="T2" fmla="*/ 275 w 334"/>
                <a:gd name="T3" fmla="*/ 0 h 351"/>
                <a:gd name="T4" fmla="*/ 217 w 334"/>
                <a:gd name="T5" fmla="*/ 0 h 351"/>
                <a:gd name="T6" fmla="*/ 160 w 334"/>
                <a:gd name="T7" fmla="*/ 14 h 351"/>
                <a:gd name="T8" fmla="*/ 108 w 334"/>
                <a:gd name="T9" fmla="*/ 43 h 351"/>
                <a:gd name="T10" fmla="*/ 65 w 334"/>
                <a:gd name="T11" fmla="*/ 81 h 351"/>
                <a:gd name="T12" fmla="*/ 31 w 334"/>
                <a:gd name="T13" fmla="*/ 129 h 351"/>
                <a:gd name="T14" fmla="*/ 10 w 334"/>
                <a:gd name="T15" fmla="*/ 181 h 351"/>
                <a:gd name="T16" fmla="*/ 0 w 334"/>
                <a:gd name="T17" fmla="*/ 239 h 351"/>
                <a:gd name="T18" fmla="*/ 5 w 334"/>
                <a:gd name="T19" fmla="*/ 296 h 351"/>
                <a:gd name="T20" fmla="*/ 24 w 334"/>
                <a:gd name="T2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351">
                  <a:moveTo>
                    <a:pt x="334" y="12"/>
                  </a:moveTo>
                  <a:lnTo>
                    <a:pt x="275" y="0"/>
                  </a:lnTo>
                  <a:lnTo>
                    <a:pt x="217" y="0"/>
                  </a:lnTo>
                  <a:lnTo>
                    <a:pt x="160" y="14"/>
                  </a:lnTo>
                  <a:lnTo>
                    <a:pt x="108" y="43"/>
                  </a:lnTo>
                  <a:lnTo>
                    <a:pt x="65" y="81"/>
                  </a:lnTo>
                  <a:lnTo>
                    <a:pt x="31" y="129"/>
                  </a:lnTo>
                  <a:lnTo>
                    <a:pt x="10" y="181"/>
                  </a:lnTo>
                  <a:lnTo>
                    <a:pt x="0" y="239"/>
                  </a:lnTo>
                  <a:lnTo>
                    <a:pt x="5" y="296"/>
                  </a:lnTo>
                  <a:lnTo>
                    <a:pt x="24" y="35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450"/>
            <p:cNvSpPr>
              <a:spLocks/>
            </p:cNvSpPr>
            <p:nvPr/>
          </p:nvSpPr>
          <p:spPr bwMode="auto">
            <a:xfrm>
              <a:off x="2791480" y="1757747"/>
              <a:ext cx="260167" cy="222433"/>
            </a:xfrm>
            <a:custGeom>
              <a:avLst/>
              <a:gdLst>
                <a:gd name="T0" fmla="*/ 131 w 131"/>
                <a:gd name="T1" fmla="*/ 0 h 112"/>
                <a:gd name="T2" fmla="*/ 79 w 131"/>
                <a:gd name="T3" fmla="*/ 27 h 112"/>
                <a:gd name="T4" fmla="*/ 36 w 131"/>
                <a:gd name="T5" fmla="*/ 65 h 112"/>
                <a:gd name="T6" fmla="*/ 0 w 131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112">
                  <a:moveTo>
                    <a:pt x="131" y="0"/>
                  </a:moveTo>
                  <a:lnTo>
                    <a:pt x="79" y="27"/>
                  </a:lnTo>
                  <a:lnTo>
                    <a:pt x="36" y="65"/>
                  </a:lnTo>
                  <a:lnTo>
                    <a:pt x="0" y="11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451"/>
            <p:cNvSpPr>
              <a:spLocks/>
            </p:cNvSpPr>
            <p:nvPr/>
          </p:nvSpPr>
          <p:spPr bwMode="auto">
            <a:xfrm>
              <a:off x="3430974" y="1791509"/>
              <a:ext cx="345565" cy="919522"/>
            </a:xfrm>
            <a:custGeom>
              <a:avLst/>
              <a:gdLst>
                <a:gd name="T0" fmla="*/ 50 w 174"/>
                <a:gd name="T1" fmla="*/ 463 h 463"/>
                <a:gd name="T2" fmla="*/ 98 w 174"/>
                <a:gd name="T3" fmla="*/ 429 h 463"/>
                <a:gd name="T4" fmla="*/ 134 w 174"/>
                <a:gd name="T5" fmla="*/ 384 h 463"/>
                <a:gd name="T6" fmla="*/ 160 w 174"/>
                <a:gd name="T7" fmla="*/ 332 h 463"/>
                <a:gd name="T8" fmla="*/ 174 w 174"/>
                <a:gd name="T9" fmla="*/ 277 h 463"/>
                <a:gd name="T10" fmla="*/ 174 w 174"/>
                <a:gd name="T11" fmla="*/ 217 h 463"/>
                <a:gd name="T12" fmla="*/ 162 w 174"/>
                <a:gd name="T13" fmla="*/ 160 h 463"/>
                <a:gd name="T14" fmla="*/ 136 w 174"/>
                <a:gd name="T15" fmla="*/ 105 h 463"/>
                <a:gd name="T16" fmla="*/ 100 w 174"/>
                <a:gd name="T17" fmla="*/ 60 h 463"/>
                <a:gd name="T18" fmla="*/ 53 w 174"/>
                <a:gd name="T19" fmla="*/ 24 h 463"/>
                <a:gd name="T20" fmla="*/ 0 w 174"/>
                <a:gd name="T2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463">
                  <a:moveTo>
                    <a:pt x="50" y="463"/>
                  </a:moveTo>
                  <a:lnTo>
                    <a:pt x="98" y="429"/>
                  </a:lnTo>
                  <a:lnTo>
                    <a:pt x="134" y="384"/>
                  </a:lnTo>
                  <a:lnTo>
                    <a:pt x="160" y="332"/>
                  </a:lnTo>
                  <a:lnTo>
                    <a:pt x="174" y="277"/>
                  </a:lnTo>
                  <a:lnTo>
                    <a:pt x="174" y="217"/>
                  </a:lnTo>
                  <a:lnTo>
                    <a:pt x="162" y="160"/>
                  </a:lnTo>
                  <a:lnTo>
                    <a:pt x="136" y="105"/>
                  </a:lnTo>
                  <a:lnTo>
                    <a:pt x="100" y="60"/>
                  </a:lnTo>
                  <a:lnTo>
                    <a:pt x="53" y="24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452"/>
            <p:cNvSpPr>
              <a:spLocks/>
            </p:cNvSpPr>
            <p:nvPr/>
          </p:nvSpPr>
          <p:spPr bwMode="auto">
            <a:xfrm>
              <a:off x="2811340" y="2160907"/>
              <a:ext cx="718934" cy="615662"/>
            </a:xfrm>
            <a:custGeom>
              <a:avLst/>
              <a:gdLst>
                <a:gd name="T0" fmla="*/ 7 w 362"/>
                <a:gd name="T1" fmla="*/ 0 h 310"/>
                <a:gd name="T2" fmla="*/ 0 w 362"/>
                <a:gd name="T3" fmla="*/ 57 h 310"/>
                <a:gd name="T4" fmla="*/ 2 w 362"/>
                <a:gd name="T5" fmla="*/ 115 h 310"/>
                <a:gd name="T6" fmla="*/ 21 w 362"/>
                <a:gd name="T7" fmla="*/ 169 h 310"/>
                <a:gd name="T8" fmla="*/ 50 w 362"/>
                <a:gd name="T9" fmla="*/ 217 h 310"/>
                <a:gd name="T10" fmla="*/ 90 w 362"/>
                <a:gd name="T11" fmla="*/ 258 h 310"/>
                <a:gd name="T12" fmla="*/ 140 w 362"/>
                <a:gd name="T13" fmla="*/ 289 h 310"/>
                <a:gd name="T14" fmla="*/ 195 w 362"/>
                <a:gd name="T15" fmla="*/ 305 h 310"/>
                <a:gd name="T16" fmla="*/ 253 w 362"/>
                <a:gd name="T17" fmla="*/ 310 h 310"/>
                <a:gd name="T18" fmla="*/ 310 w 362"/>
                <a:gd name="T19" fmla="*/ 301 h 310"/>
                <a:gd name="T20" fmla="*/ 362 w 362"/>
                <a:gd name="T21" fmla="*/ 27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10">
                  <a:moveTo>
                    <a:pt x="7" y="0"/>
                  </a:moveTo>
                  <a:lnTo>
                    <a:pt x="0" y="57"/>
                  </a:lnTo>
                  <a:lnTo>
                    <a:pt x="2" y="115"/>
                  </a:lnTo>
                  <a:lnTo>
                    <a:pt x="21" y="169"/>
                  </a:lnTo>
                  <a:lnTo>
                    <a:pt x="50" y="217"/>
                  </a:lnTo>
                  <a:lnTo>
                    <a:pt x="90" y="258"/>
                  </a:lnTo>
                  <a:lnTo>
                    <a:pt x="140" y="289"/>
                  </a:lnTo>
                  <a:lnTo>
                    <a:pt x="195" y="305"/>
                  </a:lnTo>
                  <a:lnTo>
                    <a:pt x="253" y="310"/>
                  </a:lnTo>
                  <a:lnTo>
                    <a:pt x="310" y="301"/>
                  </a:lnTo>
                  <a:lnTo>
                    <a:pt x="362" y="27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453"/>
            <p:cNvSpPr>
              <a:spLocks/>
            </p:cNvSpPr>
            <p:nvPr/>
          </p:nvSpPr>
          <p:spPr bwMode="auto">
            <a:xfrm>
              <a:off x="2825242" y="1801440"/>
              <a:ext cx="919521" cy="359467"/>
            </a:xfrm>
            <a:custGeom>
              <a:avLst/>
              <a:gdLst>
                <a:gd name="T0" fmla="*/ 463 w 463"/>
                <a:gd name="T1" fmla="*/ 119 h 181"/>
                <a:gd name="T2" fmla="*/ 427 w 463"/>
                <a:gd name="T3" fmla="*/ 71 h 181"/>
                <a:gd name="T4" fmla="*/ 379 w 463"/>
                <a:gd name="T5" fmla="*/ 36 h 181"/>
                <a:gd name="T6" fmla="*/ 327 w 463"/>
                <a:gd name="T7" fmla="*/ 12 h 181"/>
                <a:gd name="T8" fmla="*/ 269 w 463"/>
                <a:gd name="T9" fmla="*/ 0 h 181"/>
                <a:gd name="T10" fmla="*/ 210 w 463"/>
                <a:gd name="T11" fmla="*/ 0 h 181"/>
                <a:gd name="T12" fmla="*/ 153 w 463"/>
                <a:gd name="T13" fmla="*/ 14 h 181"/>
                <a:gd name="T14" fmla="*/ 100 w 463"/>
                <a:gd name="T15" fmla="*/ 43 h 181"/>
                <a:gd name="T16" fmla="*/ 57 w 463"/>
                <a:gd name="T17" fmla="*/ 81 h 181"/>
                <a:gd name="T18" fmla="*/ 21 w 463"/>
                <a:gd name="T19" fmla="*/ 129 h 181"/>
                <a:gd name="T20" fmla="*/ 0 w 463"/>
                <a:gd name="T2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81">
                  <a:moveTo>
                    <a:pt x="463" y="119"/>
                  </a:moveTo>
                  <a:lnTo>
                    <a:pt x="427" y="71"/>
                  </a:lnTo>
                  <a:lnTo>
                    <a:pt x="379" y="36"/>
                  </a:lnTo>
                  <a:lnTo>
                    <a:pt x="327" y="12"/>
                  </a:lnTo>
                  <a:lnTo>
                    <a:pt x="269" y="0"/>
                  </a:lnTo>
                  <a:lnTo>
                    <a:pt x="210" y="0"/>
                  </a:lnTo>
                  <a:lnTo>
                    <a:pt x="153" y="14"/>
                  </a:lnTo>
                  <a:lnTo>
                    <a:pt x="100" y="43"/>
                  </a:lnTo>
                  <a:lnTo>
                    <a:pt x="57" y="81"/>
                  </a:lnTo>
                  <a:lnTo>
                    <a:pt x="21" y="129"/>
                  </a:lnTo>
                  <a:lnTo>
                    <a:pt x="0" y="18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454"/>
            <p:cNvSpPr>
              <a:spLocks/>
            </p:cNvSpPr>
            <p:nvPr/>
          </p:nvSpPr>
          <p:spPr bwMode="auto">
            <a:xfrm>
              <a:off x="3242304" y="2037775"/>
              <a:ext cx="577928" cy="766600"/>
            </a:xfrm>
            <a:custGeom>
              <a:avLst/>
              <a:gdLst>
                <a:gd name="T0" fmla="*/ 253 w 291"/>
                <a:gd name="T1" fmla="*/ 0 h 386"/>
                <a:gd name="T2" fmla="*/ 279 w 291"/>
                <a:gd name="T3" fmla="*/ 53 h 386"/>
                <a:gd name="T4" fmla="*/ 291 w 291"/>
                <a:gd name="T5" fmla="*/ 110 h 386"/>
                <a:gd name="T6" fmla="*/ 291 w 291"/>
                <a:gd name="T7" fmla="*/ 169 h 386"/>
                <a:gd name="T8" fmla="*/ 276 w 291"/>
                <a:gd name="T9" fmla="*/ 227 h 386"/>
                <a:gd name="T10" fmla="*/ 250 w 291"/>
                <a:gd name="T11" fmla="*/ 277 h 386"/>
                <a:gd name="T12" fmla="*/ 212 w 291"/>
                <a:gd name="T13" fmla="*/ 322 h 386"/>
                <a:gd name="T14" fmla="*/ 167 w 291"/>
                <a:gd name="T15" fmla="*/ 355 h 386"/>
                <a:gd name="T16" fmla="*/ 112 w 291"/>
                <a:gd name="T17" fmla="*/ 377 h 386"/>
                <a:gd name="T18" fmla="*/ 57 w 291"/>
                <a:gd name="T19" fmla="*/ 386 h 386"/>
                <a:gd name="T20" fmla="*/ 0 w 291"/>
                <a:gd name="T21" fmla="*/ 38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386">
                  <a:moveTo>
                    <a:pt x="253" y="0"/>
                  </a:moveTo>
                  <a:lnTo>
                    <a:pt x="279" y="53"/>
                  </a:lnTo>
                  <a:lnTo>
                    <a:pt x="291" y="110"/>
                  </a:lnTo>
                  <a:lnTo>
                    <a:pt x="291" y="169"/>
                  </a:lnTo>
                  <a:lnTo>
                    <a:pt x="276" y="227"/>
                  </a:lnTo>
                  <a:lnTo>
                    <a:pt x="250" y="277"/>
                  </a:lnTo>
                  <a:lnTo>
                    <a:pt x="212" y="322"/>
                  </a:lnTo>
                  <a:lnTo>
                    <a:pt x="167" y="355"/>
                  </a:lnTo>
                  <a:lnTo>
                    <a:pt x="112" y="377"/>
                  </a:lnTo>
                  <a:lnTo>
                    <a:pt x="57" y="386"/>
                  </a:lnTo>
                  <a:lnTo>
                    <a:pt x="0" y="38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455"/>
            <p:cNvSpPr>
              <a:spLocks/>
            </p:cNvSpPr>
            <p:nvPr/>
          </p:nvSpPr>
          <p:spPr bwMode="auto">
            <a:xfrm>
              <a:off x="2853046" y="1910670"/>
              <a:ext cx="389258" cy="885759"/>
            </a:xfrm>
            <a:custGeom>
              <a:avLst/>
              <a:gdLst>
                <a:gd name="T0" fmla="*/ 112 w 196"/>
                <a:gd name="T1" fmla="*/ 0 h 446"/>
                <a:gd name="T2" fmla="*/ 67 w 196"/>
                <a:gd name="T3" fmla="*/ 38 h 446"/>
                <a:gd name="T4" fmla="*/ 34 w 196"/>
                <a:gd name="T5" fmla="*/ 83 h 446"/>
                <a:gd name="T6" fmla="*/ 10 w 196"/>
                <a:gd name="T7" fmla="*/ 140 h 446"/>
                <a:gd name="T8" fmla="*/ 0 w 196"/>
                <a:gd name="T9" fmla="*/ 195 h 446"/>
                <a:gd name="T10" fmla="*/ 5 w 196"/>
                <a:gd name="T11" fmla="*/ 252 h 446"/>
                <a:gd name="T12" fmla="*/ 22 w 196"/>
                <a:gd name="T13" fmla="*/ 307 h 446"/>
                <a:gd name="T14" fmla="*/ 53 w 196"/>
                <a:gd name="T15" fmla="*/ 357 h 446"/>
                <a:gd name="T16" fmla="*/ 91 w 196"/>
                <a:gd name="T17" fmla="*/ 398 h 446"/>
                <a:gd name="T18" fmla="*/ 141 w 196"/>
                <a:gd name="T19" fmla="*/ 427 h 446"/>
                <a:gd name="T20" fmla="*/ 196 w 19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446">
                  <a:moveTo>
                    <a:pt x="112" y="0"/>
                  </a:moveTo>
                  <a:lnTo>
                    <a:pt x="67" y="38"/>
                  </a:lnTo>
                  <a:lnTo>
                    <a:pt x="34" y="83"/>
                  </a:lnTo>
                  <a:lnTo>
                    <a:pt x="10" y="140"/>
                  </a:lnTo>
                  <a:lnTo>
                    <a:pt x="0" y="195"/>
                  </a:lnTo>
                  <a:lnTo>
                    <a:pt x="5" y="252"/>
                  </a:lnTo>
                  <a:lnTo>
                    <a:pt x="22" y="307"/>
                  </a:lnTo>
                  <a:lnTo>
                    <a:pt x="53" y="357"/>
                  </a:lnTo>
                  <a:lnTo>
                    <a:pt x="91" y="398"/>
                  </a:lnTo>
                  <a:lnTo>
                    <a:pt x="141" y="427"/>
                  </a:lnTo>
                  <a:lnTo>
                    <a:pt x="196" y="4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456"/>
            <p:cNvSpPr>
              <a:spLocks/>
            </p:cNvSpPr>
            <p:nvPr/>
          </p:nvSpPr>
          <p:spPr bwMode="auto">
            <a:xfrm>
              <a:off x="3075479" y="1819314"/>
              <a:ext cx="796389" cy="577929"/>
            </a:xfrm>
            <a:custGeom>
              <a:avLst/>
              <a:gdLst>
                <a:gd name="T0" fmla="*/ 399 w 401"/>
                <a:gd name="T1" fmla="*/ 291 h 291"/>
                <a:gd name="T2" fmla="*/ 401 w 401"/>
                <a:gd name="T3" fmla="*/ 232 h 291"/>
                <a:gd name="T4" fmla="*/ 389 w 401"/>
                <a:gd name="T5" fmla="*/ 174 h 291"/>
                <a:gd name="T6" fmla="*/ 363 w 401"/>
                <a:gd name="T7" fmla="*/ 122 h 291"/>
                <a:gd name="T8" fmla="*/ 325 w 401"/>
                <a:gd name="T9" fmla="*/ 74 h 291"/>
                <a:gd name="T10" fmla="*/ 279 w 401"/>
                <a:gd name="T11" fmla="*/ 38 h 291"/>
                <a:gd name="T12" fmla="*/ 225 w 401"/>
                <a:gd name="T13" fmla="*/ 15 h 291"/>
                <a:gd name="T14" fmla="*/ 167 w 401"/>
                <a:gd name="T15" fmla="*/ 0 h 291"/>
                <a:gd name="T16" fmla="*/ 110 w 401"/>
                <a:gd name="T17" fmla="*/ 3 h 291"/>
                <a:gd name="T18" fmla="*/ 50 w 401"/>
                <a:gd name="T19" fmla="*/ 19 h 291"/>
                <a:gd name="T20" fmla="*/ 0 w 401"/>
                <a:gd name="T21" fmla="*/ 4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91">
                  <a:moveTo>
                    <a:pt x="399" y="291"/>
                  </a:moveTo>
                  <a:lnTo>
                    <a:pt x="401" y="232"/>
                  </a:lnTo>
                  <a:lnTo>
                    <a:pt x="389" y="174"/>
                  </a:lnTo>
                  <a:lnTo>
                    <a:pt x="363" y="122"/>
                  </a:lnTo>
                  <a:lnTo>
                    <a:pt x="325" y="74"/>
                  </a:lnTo>
                  <a:lnTo>
                    <a:pt x="279" y="38"/>
                  </a:lnTo>
                  <a:lnTo>
                    <a:pt x="225" y="15"/>
                  </a:lnTo>
                  <a:lnTo>
                    <a:pt x="167" y="0"/>
                  </a:lnTo>
                  <a:lnTo>
                    <a:pt x="110" y="3"/>
                  </a:lnTo>
                  <a:lnTo>
                    <a:pt x="50" y="19"/>
                  </a:lnTo>
                  <a:lnTo>
                    <a:pt x="0" y="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457"/>
            <p:cNvSpPr>
              <a:spLocks/>
            </p:cNvSpPr>
            <p:nvPr/>
          </p:nvSpPr>
          <p:spPr bwMode="auto">
            <a:xfrm>
              <a:off x="3005968" y="2397242"/>
              <a:ext cx="861927" cy="423020"/>
            </a:xfrm>
            <a:custGeom>
              <a:avLst/>
              <a:gdLst>
                <a:gd name="T0" fmla="*/ 434 w 434"/>
                <a:gd name="T1" fmla="*/ 0 h 213"/>
                <a:gd name="T2" fmla="*/ 419 w 434"/>
                <a:gd name="T3" fmla="*/ 55 h 213"/>
                <a:gd name="T4" fmla="*/ 393 w 434"/>
                <a:gd name="T5" fmla="*/ 108 h 213"/>
                <a:gd name="T6" fmla="*/ 355 w 434"/>
                <a:gd name="T7" fmla="*/ 151 h 213"/>
                <a:gd name="T8" fmla="*/ 310 w 434"/>
                <a:gd name="T9" fmla="*/ 184 h 213"/>
                <a:gd name="T10" fmla="*/ 255 w 434"/>
                <a:gd name="T11" fmla="*/ 205 h 213"/>
                <a:gd name="T12" fmla="*/ 197 w 434"/>
                <a:gd name="T13" fmla="*/ 213 h 213"/>
                <a:gd name="T14" fmla="*/ 143 w 434"/>
                <a:gd name="T15" fmla="*/ 208 h 213"/>
                <a:gd name="T16" fmla="*/ 88 w 434"/>
                <a:gd name="T17" fmla="*/ 191 h 213"/>
                <a:gd name="T18" fmla="*/ 40 w 434"/>
                <a:gd name="T19" fmla="*/ 160 h 213"/>
                <a:gd name="T20" fmla="*/ 0 w 434"/>
                <a:gd name="T21" fmla="*/ 11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4" h="213">
                  <a:moveTo>
                    <a:pt x="434" y="0"/>
                  </a:moveTo>
                  <a:lnTo>
                    <a:pt x="419" y="55"/>
                  </a:lnTo>
                  <a:lnTo>
                    <a:pt x="393" y="108"/>
                  </a:lnTo>
                  <a:lnTo>
                    <a:pt x="355" y="151"/>
                  </a:lnTo>
                  <a:lnTo>
                    <a:pt x="310" y="184"/>
                  </a:lnTo>
                  <a:lnTo>
                    <a:pt x="255" y="205"/>
                  </a:lnTo>
                  <a:lnTo>
                    <a:pt x="197" y="213"/>
                  </a:lnTo>
                  <a:lnTo>
                    <a:pt x="143" y="208"/>
                  </a:lnTo>
                  <a:lnTo>
                    <a:pt x="88" y="191"/>
                  </a:lnTo>
                  <a:lnTo>
                    <a:pt x="40" y="160"/>
                  </a:lnTo>
                  <a:lnTo>
                    <a:pt x="0" y="11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458"/>
            <p:cNvSpPr>
              <a:spLocks/>
            </p:cNvSpPr>
            <p:nvPr/>
          </p:nvSpPr>
          <p:spPr bwMode="auto">
            <a:xfrm>
              <a:off x="2904682" y="1833216"/>
              <a:ext cx="560054" cy="796389"/>
            </a:xfrm>
            <a:custGeom>
              <a:avLst/>
              <a:gdLst>
                <a:gd name="T0" fmla="*/ 282 w 282"/>
                <a:gd name="T1" fmla="*/ 0 h 401"/>
                <a:gd name="T2" fmla="*/ 222 w 282"/>
                <a:gd name="T3" fmla="*/ 0 h 401"/>
                <a:gd name="T4" fmla="*/ 165 w 282"/>
                <a:gd name="T5" fmla="*/ 15 h 401"/>
                <a:gd name="T6" fmla="*/ 113 w 282"/>
                <a:gd name="T7" fmla="*/ 43 h 401"/>
                <a:gd name="T8" fmla="*/ 67 w 282"/>
                <a:gd name="T9" fmla="*/ 82 h 401"/>
                <a:gd name="T10" fmla="*/ 34 w 282"/>
                <a:gd name="T11" fmla="*/ 129 h 401"/>
                <a:gd name="T12" fmla="*/ 10 w 282"/>
                <a:gd name="T13" fmla="*/ 182 h 401"/>
                <a:gd name="T14" fmla="*/ 0 w 282"/>
                <a:gd name="T15" fmla="*/ 239 h 401"/>
                <a:gd name="T16" fmla="*/ 3 w 282"/>
                <a:gd name="T17" fmla="*/ 296 h 401"/>
                <a:gd name="T18" fmla="*/ 20 w 282"/>
                <a:gd name="T19" fmla="*/ 353 h 401"/>
                <a:gd name="T20" fmla="*/ 51 w 282"/>
                <a:gd name="T2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401">
                  <a:moveTo>
                    <a:pt x="282" y="0"/>
                  </a:moveTo>
                  <a:lnTo>
                    <a:pt x="222" y="0"/>
                  </a:lnTo>
                  <a:lnTo>
                    <a:pt x="165" y="15"/>
                  </a:lnTo>
                  <a:lnTo>
                    <a:pt x="113" y="43"/>
                  </a:lnTo>
                  <a:lnTo>
                    <a:pt x="67" y="82"/>
                  </a:lnTo>
                  <a:lnTo>
                    <a:pt x="34" y="129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51" y="40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459"/>
            <p:cNvSpPr>
              <a:spLocks/>
            </p:cNvSpPr>
            <p:nvPr/>
          </p:nvSpPr>
          <p:spPr bwMode="auto">
            <a:xfrm>
              <a:off x="2958304" y="1833216"/>
              <a:ext cx="1016836" cy="994991"/>
            </a:xfrm>
            <a:custGeom>
              <a:avLst/>
              <a:gdLst>
                <a:gd name="T0" fmla="*/ 272 w 512"/>
                <a:gd name="T1" fmla="*/ 497 h 501"/>
                <a:gd name="T2" fmla="*/ 329 w 512"/>
                <a:gd name="T3" fmla="*/ 489 h 501"/>
                <a:gd name="T4" fmla="*/ 381 w 512"/>
                <a:gd name="T5" fmla="*/ 470 h 501"/>
                <a:gd name="T6" fmla="*/ 429 w 512"/>
                <a:gd name="T7" fmla="*/ 437 h 501"/>
                <a:gd name="T8" fmla="*/ 467 w 512"/>
                <a:gd name="T9" fmla="*/ 394 h 501"/>
                <a:gd name="T10" fmla="*/ 496 w 512"/>
                <a:gd name="T11" fmla="*/ 344 h 501"/>
                <a:gd name="T12" fmla="*/ 510 w 512"/>
                <a:gd name="T13" fmla="*/ 289 h 501"/>
                <a:gd name="T14" fmla="*/ 512 w 512"/>
                <a:gd name="T15" fmla="*/ 229 h 501"/>
                <a:gd name="T16" fmla="*/ 501 w 512"/>
                <a:gd name="T17" fmla="*/ 172 h 501"/>
                <a:gd name="T18" fmla="*/ 477 w 512"/>
                <a:gd name="T19" fmla="*/ 120 h 501"/>
                <a:gd name="T20" fmla="*/ 439 w 512"/>
                <a:gd name="T21" fmla="*/ 74 h 501"/>
                <a:gd name="T22" fmla="*/ 393 w 512"/>
                <a:gd name="T23" fmla="*/ 39 h 501"/>
                <a:gd name="T24" fmla="*/ 341 w 512"/>
                <a:gd name="T25" fmla="*/ 12 h 501"/>
                <a:gd name="T26" fmla="*/ 281 w 512"/>
                <a:gd name="T27" fmla="*/ 0 h 501"/>
                <a:gd name="T28" fmla="*/ 224 w 512"/>
                <a:gd name="T29" fmla="*/ 0 h 501"/>
                <a:gd name="T30" fmla="*/ 167 w 512"/>
                <a:gd name="T31" fmla="*/ 15 h 501"/>
                <a:gd name="T32" fmla="*/ 114 w 512"/>
                <a:gd name="T33" fmla="*/ 41 h 501"/>
                <a:gd name="T34" fmla="*/ 69 w 512"/>
                <a:gd name="T35" fmla="*/ 79 h 501"/>
                <a:gd name="T36" fmla="*/ 33 w 512"/>
                <a:gd name="T37" fmla="*/ 127 h 501"/>
                <a:gd name="T38" fmla="*/ 9 w 512"/>
                <a:gd name="T39" fmla="*/ 182 h 501"/>
                <a:gd name="T40" fmla="*/ 0 w 512"/>
                <a:gd name="T41" fmla="*/ 239 h 501"/>
                <a:gd name="T42" fmla="*/ 2 w 512"/>
                <a:gd name="T43" fmla="*/ 296 h 501"/>
                <a:gd name="T44" fmla="*/ 19 w 512"/>
                <a:gd name="T45" fmla="*/ 353 h 501"/>
                <a:gd name="T46" fmla="*/ 50 w 512"/>
                <a:gd name="T47" fmla="*/ 404 h 501"/>
                <a:gd name="T48" fmla="*/ 88 w 512"/>
                <a:gd name="T49" fmla="*/ 444 h 501"/>
                <a:gd name="T50" fmla="*/ 136 w 512"/>
                <a:gd name="T51" fmla="*/ 475 h 501"/>
                <a:gd name="T52" fmla="*/ 190 w 512"/>
                <a:gd name="T53" fmla="*/ 494 h 501"/>
                <a:gd name="T54" fmla="*/ 248 w 512"/>
                <a:gd name="T55" fmla="*/ 501 h 501"/>
                <a:gd name="T56" fmla="*/ 305 w 512"/>
                <a:gd name="T57" fmla="*/ 492 h 501"/>
                <a:gd name="T58" fmla="*/ 357 w 512"/>
                <a:gd name="T59" fmla="*/ 473 h 501"/>
                <a:gd name="T60" fmla="*/ 405 w 512"/>
                <a:gd name="T61" fmla="*/ 439 h 501"/>
                <a:gd name="T62" fmla="*/ 443 w 512"/>
                <a:gd name="T63" fmla="*/ 396 h 501"/>
                <a:gd name="T64" fmla="*/ 470 w 512"/>
                <a:gd name="T65" fmla="*/ 344 h 501"/>
                <a:gd name="T66" fmla="*/ 484 w 512"/>
                <a:gd name="T67" fmla="*/ 289 h 501"/>
                <a:gd name="T68" fmla="*/ 486 w 512"/>
                <a:gd name="T69" fmla="*/ 229 h 501"/>
                <a:gd name="T70" fmla="*/ 474 w 512"/>
                <a:gd name="T71" fmla="*/ 175 h 501"/>
                <a:gd name="T72" fmla="*/ 412 w 512"/>
                <a:gd name="T73" fmla="*/ 74 h 501"/>
                <a:gd name="T74" fmla="*/ 365 w 512"/>
                <a:gd name="T75" fmla="*/ 39 h 501"/>
                <a:gd name="T76" fmla="*/ 312 w 512"/>
                <a:gd name="T77" fmla="*/ 12 h 501"/>
                <a:gd name="T78" fmla="*/ 255 w 512"/>
                <a:gd name="T7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01">
                  <a:moveTo>
                    <a:pt x="272" y="497"/>
                  </a:moveTo>
                  <a:lnTo>
                    <a:pt x="329" y="489"/>
                  </a:lnTo>
                  <a:lnTo>
                    <a:pt x="381" y="470"/>
                  </a:lnTo>
                  <a:lnTo>
                    <a:pt x="429" y="437"/>
                  </a:lnTo>
                  <a:lnTo>
                    <a:pt x="467" y="394"/>
                  </a:lnTo>
                  <a:lnTo>
                    <a:pt x="496" y="344"/>
                  </a:lnTo>
                  <a:lnTo>
                    <a:pt x="510" y="289"/>
                  </a:lnTo>
                  <a:lnTo>
                    <a:pt x="512" y="229"/>
                  </a:lnTo>
                  <a:lnTo>
                    <a:pt x="501" y="172"/>
                  </a:lnTo>
                  <a:lnTo>
                    <a:pt x="477" y="120"/>
                  </a:lnTo>
                  <a:lnTo>
                    <a:pt x="439" y="74"/>
                  </a:lnTo>
                  <a:lnTo>
                    <a:pt x="393" y="39"/>
                  </a:lnTo>
                  <a:lnTo>
                    <a:pt x="341" y="12"/>
                  </a:lnTo>
                  <a:lnTo>
                    <a:pt x="281" y="0"/>
                  </a:lnTo>
                  <a:lnTo>
                    <a:pt x="224" y="0"/>
                  </a:ln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3" y="127"/>
                  </a:lnTo>
                  <a:lnTo>
                    <a:pt x="9" y="182"/>
                  </a:lnTo>
                  <a:lnTo>
                    <a:pt x="0" y="239"/>
                  </a:lnTo>
                  <a:lnTo>
                    <a:pt x="2" y="296"/>
                  </a:lnTo>
                  <a:lnTo>
                    <a:pt x="19" y="353"/>
                  </a:lnTo>
                  <a:lnTo>
                    <a:pt x="50" y="404"/>
                  </a:lnTo>
                  <a:lnTo>
                    <a:pt x="88" y="444"/>
                  </a:lnTo>
                  <a:lnTo>
                    <a:pt x="136" y="475"/>
                  </a:lnTo>
                  <a:lnTo>
                    <a:pt x="190" y="494"/>
                  </a:lnTo>
                  <a:lnTo>
                    <a:pt x="248" y="501"/>
                  </a:lnTo>
                  <a:lnTo>
                    <a:pt x="305" y="492"/>
                  </a:lnTo>
                  <a:lnTo>
                    <a:pt x="357" y="473"/>
                  </a:lnTo>
                  <a:lnTo>
                    <a:pt x="405" y="439"/>
                  </a:lnTo>
                  <a:lnTo>
                    <a:pt x="443" y="396"/>
                  </a:lnTo>
                  <a:lnTo>
                    <a:pt x="470" y="344"/>
                  </a:lnTo>
                  <a:lnTo>
                    <a:pt x="484" y="289"/>
                  </a:lnTo>
                  <a:lnTo>
                    <a:pt x="486" y="229"/>
                  </a:lnTo>
                  <a:lnTo>
                    <a:pt x="474" y="175"/>
                  </a:lnTo>
                  <a:lnTo>
                    <a:pt x="412" y="74"/>
                  </a:lnTo>
                  <a:lnTo>
                    <a:pt x="365" y="39"/>
                  </a:lnTo>
                  <a:lnTo>
                    <a:pt x="312" y="12"/>
                  </a:lnTo>
                  <a:lnTo>
                    <a:pt x="255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61" name="Freeform 1460"/>
            <p:cNvSpPr>
              <a:spLocks/>
            </p:cNvSpPr>
            <p:nvPr/>
          </p:nvSpPr>
          <p:spPr bwMode="auto">
            <a:xfrm>
              <a:off x="2791480" y="1487650"/>
              <a:ext cx="663326" cy="303859"/>
            </a:xfrm>
            <a:custGeom>
              <a:avLst/>
              <a:gdLst>
                <a:gd name="T0" fmla="*/ 334 w 334"/>
                <a:gd name="T1" fmla="*/ 24 h 153"/>
                <a:gd name="T2" fmla="*/ 282 w 334"/>
                <a:gd name="T3" fmla="*/ 5 h 153"/>
                <a:gd name="T4" fmla="*/ 224 w 334"/>
                <a:gd name="T5" fmla="*/ 0 h 153"/>
                <a:gd name="T6" fmla="*/ 167 w 334"/>
                <a:gd name="T7" fmla="*/ 7 h 153"/>
                <a:gd name="T8" fmla="*/ 112 w 334"/>
                <a:gd name="T9" fmla="*/ 27 h 153"/>
                <a:gd name="T10" fmla="*/ 65 w 334"/>
                <a:gd name="T11" fmla="*/ 60 h 153"/>
                <a:gd name="T12" fmla="*/ 29 w 334"/>
                <a:gd name="T13" fmla="*/ 103 h 153"/>
                <a:gd name="T14" fmla="*/ 0 w 334"/>
                <a:gd name="T1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53">
                  <a:moveTo>
                    <a:pt x="334" y="24"/>
                  </a:moveTo>
                  <a:lnTo>
                    <a:pt x="282" y="5"/>
                  </a:lnTo>
                  <a:lnTo>
                    <a:pt x="224" y="0"/>
                  </a:lnTo>
                  <a:lnTo>
                    <a:pt x="167" y="7"/>
                  </a:lnTo>
                  <a:lnTo>
                    <a:pt x="112" y="27"/>
                  </a:lnTo>
                  <a:lnTo>
                    <a:pt x="65" y="60"/>
                  </a:lnTo>
                  <a:lnTo>
                    <a:pt x="29" y="103"/>
                  </a:lnTo>
                  <a:lnTo>
                    <a:pt x="0" y="153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461"/>
            <p:cNvSpPr>
              <a:spLocks/>
            </p:cNvSpPr>
            <p:nvPr/>
          </p:nvSpPr>
          <p:spPr bwMode="auto">
            <a:xfrm>
              <a:off x="3454807" y="1535314"/>
              <a:ext cx="236335" cy="242293"/>
            </a:xfrm>
            <a:custGeom>
              <a:avLst/>
              <a:gdLst>
                <a:gd name="T0" fmla="*/ 119 w 119"/>
                <a:gd name="T1" fmla="*/ 122 h 122"/>
                <a:gd name="T2" fmla="*/ 91 w 119"/>
                <a:gd name="T3" fmla="*/ 74 h 122"/>
                <a:gd name="T4" fmla="*/ 50 w 119"/>
                <a:gd name="T5" fmla="*/ 31 h 122"/>
                <a:gd name="T6" fmla="*/ 0 w 119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2">
                  <a:moveTo>
                    <a:pt x="119" y="122"/>
                  </a:moveTo>
                  <a:lnTo>
                    <a:pt x="91" y="74"/>
                  </a:lnTo>
                  <a:lnTo>
                    <a:pt x="50" y="31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462"/>
            <p:cNvSpPr>
              <a:spLocks/>
            </p:cNvSpPr>
            <p:nvPr/>
          </p:nvSpPr>
          <p:spPr bwMode="auto">
            <a:xfrm>
              <a:off x="2739844" y="1535314"/>
              <a:ext cx="981088" cy="738795"/>
            </a:xfrm>
            <a:custGeom>
              <a:avLst/>
              <a:gdLst>
                <a:gd name="T0" fmla="*/ 484 w 494"/>
                <a:gd name="T1" fmla="*/ 325 h 372"/>
                <a:gd name="T2" fmla="*/ 494 w 494"/>
                <a:gd name="T3" fmla="*/ 265 h 372"/>
                <a:gd name="T4" fmla="*/ 489 w 494"/>
                <a:gd name="T5" fmla="*/ 208 h 372"/>
                <a:gd name="T6" fmla="*/ 470 w 494"/>
                <a:gd name="T7" fmla="*/ 150 h 372"/>
                <a:gd name="T8" fmla="*/ 441 w 494"/>
                <a:gd name="T9" fmla="*/ 100 h 372"/>
                <a:gd name="T10" fmla="*/ 401 w 494"/>
                <a:gd name="T11" fmla="*/ 57 h 372"/>
                <a:gd name="T12" fmla="*/ 351 w 494"/>
                <a:gd name="T13" fmla="*/ 26 h 372"/>
                <a:gd name="T14" fmla="*/ 296 w 494"/>
                <a:gd name="T15" fmla="*/ 5 h 372"/>
                <a:gd name="T16" fmla="*/ 238 w 494"/>
                <a:gd name="T17" fmla="*/ 0 h 372"/>
                <a:gd name="T18" fmla="*/ 181 w 494"/>
                <a:gd name="T19" fmla="*/ 7 h 372"/>
                <a:gd name="T20" fmla="*/ 129 w 494"/>
                <a:gd name="T21" fmla="*/ 26 h 372"/>
                <a:gd name="T22" fmla="*/ 81 w 494"/>
                <a:gd name="T23" fmla="*/ 57 h 372"/>
                <a:gd name="T24" fmla="*/ 40 w 494"/>
                <a:gd name="T25" fmla="*/ 100 h 372"/>
                <a:gd name="T26" fmla="*/ 14 w 494"/>
                <a:gd name="T27" fmla="*/ 153 h 372"/>
                <a:gd name="T28" fmla="*/ 2 w 494"/>
                <a:gd name="T29" fmla="*/ 208 h 372"/>
                <a:gd name="T30" fmla="*/ 0 w 494"/>
                <a:gd name="T31" fmla="*/ 265 h 372"/>
                <a:gd name="T32" fmla="*/ 9 w 494"/>
                <a:gd name="T33" fmla="*/ 320 h 372"/>
                <a:gd name="T34" fmla="*/ 36 w 494"/>
                <a:gd name="T35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4" h="372">
                  <a:moveTo>
                    <a:pt x="484" y="325"/>
                  </a:moveTo>
                  <a:lnTo>
                    <a:pt x="494" y="265"/>
                  </a:lnTo>
                  <a:lnTo>
                    <a:pt x="489" y="208"/>
                  </a:lnTo>
                  <a:lnTo>
                    <a:pt x="470" y="150"/>
                  </a:lnTo>
                  <a:lnTo>
                    <a:pt x="441" y="100"/>
                  </a:lnTo>
                  <a:lnTo>
                    <a:pt x="401" y="57"/>
                  </a:lnTo>
                  <a:lnTo>
                    <a:pt x="351" y="26"/>
                  </a:lnTo>
                  <a:lnTo>
                    <a:pt x="296" y="5"/>
                  </a:lnTo>
                  <a:lnTo>
                    <a:pt x="238" y="0"/>
                  </a:lnTo>
                  <a:lnTo>
                    <a:pt x="181" y="7"/>
                  </a:lnTo>
                  <a:lnTo>
                    <a:pt x="129" y="26"/>
                  </a:lnTo>
                  <a:lnTo>
                    <a:pt x="81" y="57"/>
                  </a:lnTo>
                  <a:lnTo>
                    <a:pt x="40" y="100"/>
                  </a:lnTo>
                  <a:lnTo>
                    <a:pt x="14" y="153"/>
                  </a:lnTo>
                  <a:lnTo>
                    <a:pt x="2" y="208"/>
                  </a:lnTo>
                  <a:lnTo>
                    <a:pt x="0" y="265"/>
                  </a:lnTo>
                  <a:lnTo>
                    <a:pt x="9" y="320"/>
                  </a:lnTo>
                  <a:lnTo>
                    <a:pt x="36" y="37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463"/>
            <p:cNvSpPr>
              <a:spLocks/>
            </p:cNvSpPr>
            <p:nvPr/>
          </p:nvSpPr>
          <p:spPr bwMode="auto">
            <a:xfrm>
              <a:off x="2719984" y="1582979"/>
              <a:ext cx="991017" cy="1022794"/>
            </a:xfrm>
            <a:custGeom>
              <a:avLst/>
              <a:gdLst>
                <a:gd name="T0" fmla="*/ 494 w 499"/>
                <a:gd name="T1" fmla="*/ 301 h 515"/>
                <a:gd name="T2" fmla="*/ 470 w 499"/>
                <a:gd name="T3" fmla="*/ 355 h 515"/>
                <a:gd name="T4" fmla="*/ 439 w 499"/>
                <a:gd name="T5" fmla="*/ 403 h 515"/>
                <a:gd name="T6" fmla="*/ 392 w 499"/>
                <a:gd name="T7" fmla="*/ 444 h 515"/>
                <a:gd name="T8" fmla="*/ 341 w 499"/>
                <a:gd name="T9" fmla="*/ 470 h 515"/>
                <a:gd name="T10" fmla="*/ 284 w 499"/>
                <a:gd name="T11" fmla="*/ 487 h 515"/>
                <a:gd name="T12" fmla="*/ 227 w 499"/>
                <a:gd name="T13" fmla="*/ 489 h 515"/>
                <a:gd name="T14" fmla="*/ 170 w 499"/>
                <a:gd name="T15" fmla="*/ 477 h 515"/>
                <a:gd name="T16" fmla="*/ 117 w 499"/>
                <a:gd name="T17" fmla="*/ 453 h 515"/>
                <a:gd name="T18" fmla="*/ 72 w 499"/>
                <a:gd name="T19" fmla="*/ 417 h 515"/>
                <a:gd name="T20" fmla="*/ 36 w 499"/>
                <a:gd name="T21" fmla="*/ 372 h 515"/>
                <a:gd name="T22" fmla="*/ 12 w 499"/>
                <a:gd name="T23" fmla="*/ 320 h 515"/>
                <a:gd name="T24" fmla="*/ 0 w 499"/>
                <a:gd name="T25" fmla="*/ 262 h 515"/>
                <a:gd name="T26" fmla="*/ 3 w 499"/>
                <a:gd name="T27" fmla="*/ 208 h 515"/>
                <a:gd name="T28" fmla="*/ 17 w 499"/>
                <a:gd name="T29" fmla="*/ 150 h 515"/>
                <a:gd name="T30" fmla="*/ 46 w 499"/>
                <a:gd name="T31" fmla="*/ 103 h 515"/>
                <a:gd name="T32" fmla="*/ 84 w 499"/>
                <a:gd name="T33" fmla="*/ 60 h 515"/>
                <a:gd name="T34" fmla="*/ 134 w 499"/>
                <a:gd name="T35" fmla="*/ 29 h 515"/>
                <a:gd name="T36" fmla="*/ 186 w 499"/>
                <a:gd name="T37" fmla="*/ 7 h 515"/>
                <a:gd name="T38" fmla="*/ 244 w 499"/>
                <a:gd name="T39" fmla="*/ 0 h 515"/>
                <a:gd name="T40" fmla="*/ 303 w 499"/>
                <a:gd name="T41" fmla="*/ 7 h 515"/>
                <a:gd name="T42" fmla="*/ 358 w 499"/>
                <a:gd name="T43" fmla="*/ 29 h 515"/>
                <a:gd name="T44" fmla="*/ 406 w 499"/>
                <a:gd name="T45" fmla="*/ 60 h 515"/>
                <a:gd name="T46" fmla="*/ 446 w 499"/>
                <a:gd name="T47" fmla="*/ 103 h 515"/>
                <a:gd name="T48" fmla="*/ 477 w 499"/>
                <a:gd name="T49" fmla="*/ 153 h 515"/>
                <a:gd name="T50" fmla="*/ 494 w 499"/>
                <a:gd name="T51" fmla="*/ 210 h 515"/>
                <a:gd name="T52" fmla="*/ 499 w 499"/>
                <a:gd name="T53" fmla="*/ 270 h 515"/>
                <a:gd name="T54" fmla="*/ 489 w 499"/>
                <a:gd name="T55" fmla="*/ 327 h 515"/>
                <a:gd name="T56" fmla="*/ 468 w 499"/>
                <a:gd name="T57" fmla="*/ 382 h 515"/>
                <a:gd name="T58" fmla="*/ 432 w 499"/>
                <a:gd name="T59" fmla="*/ 429 h 515"/>
                <a:gd name="T60" fmla="*/ 389 w 499"/>
                <a:gd name="T61" fmla="*/ 470 h 515"/>
                <a:gd name="T62" fmla="*/ 337 w 499"/>
                <a:gd name="T63" fmla="*/ 496 h 515"/>
                <a:gd name="T64" fmla="*/ 279 w 499"/>
                <a:gd name="T65" fmla="*/ 513 h 515"/>
                <a:gd name="T66" fmla="*/ 222 w 499"/>
                <a:gd name="T67" fmla="*/ 515 h 515"/>
                <a:gd name="T68" fmla="*/ 165 w 499"/>
                <a:gd name="T69" fmla="*/ 503 h 515"/>
                <a:gd name="T70" fmla="*/ 113 w 499"/>
                <a:gd name="T71" fmla="*/ 479 h 515"/>
                <a:gd name="T72" fmla="*/ 67 w 499"/>
                <a:gd name="T73" fmla="*/ 444 h 515"/>
                <a:gd name="T74" fmla="*/ 31 w 499"/>
                <a:gd name="T75" fmla="*/ 398 h 515"/>
                <a:gd name="T76" fmla="*/ 8 w 499"/>
                <a:gd name="T77" fmla="*/ 34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9" h="515">
                  <a:moveTo>
                    <a:pt x="494" y="301"/>
                  </a:moveTo>
                  <a:lnTo>
                    <a:pt x="470" y="355"/>
                  </a:lnTo>
                  <a:lnTo>
                    <a:pt x="439" y="403"/>
                  </a:lnTo>
                  <a:lnTo>
                    <a:pt x="392" y="444"/>
                  </a:lnTo>
                  <a:lnTo>
                    <a:pt x="341" y="470"/>
                  </a:lnTo>
                  <a:lnTo>
                    <a:pt x="284" y="487"/>
                  </a:lnTo>
                  <a:lnTo>
                    <a:pt x="227" y="489"/>
                  </a:lnTo>
                  <a:lnTo>
                    <a:pt x="170" y="477"/>
                  </a:lnTo>
                  <a:lnTo>
                    <a:pt x="117" y="453"/>
                  </a:lnTo>
                  <a:lnTo>
                    <a:pt x="72" y="417"/>
                  </a:lnTo>
                  <a:lnTo>
                    <a:pt x="36" y="372"/>
                  </a:lnTo>
                  <a:lnTo>
                    <a:pt x="12" y="320"/>
                  </a:lnTo>
                  <a:lnTo>
                    <a:pt x="0" y="262"/>
                  </a:lnTo>
                  <a:lnTo>
                    <a:pt x="3" y="208"/>
                  </a:lnTo>
                  <a:lnTo>
                    <a:pt x="17" y="150"/>
                  </a:lnTo>
                  <a:lnTo>
                    <a:pt x="46" y="103"/>
                  </a:lnTo>
                  <a:lnTo>
                    <a:pt x="84" y="60"/>
                  </a:lnTo>
                  <a:lnTo>
                    <a:pt x="134" y="29"/>
                  </a:lnTo>
                  <a:lnTo>
                    <a:pt x="186" y="7"/>
                  </a:lnTo>
                  <a:lnTo>
                    <a:pt x="244" y="0"/>
                  </a:lnTo>
                  <a:lnTo>
                    <a:pt x="303" y="7"/>
                  </a:lnTo>
                  <a:lnTo>
                    <a:pt x="358" y="29"/>
                  </a:lnTo>
                  <a:lnTo>
                    <a:pt x="406" y="60"/>
                  </a:lnTo>
                  <a:lnTo>
                    <a:pt x="446" y="103"/>
                  </a:lnTo>
                  <a:lnTo>
                    <a:pt x="477" y="153"/>
                  </a:lnTo>
                  <a:lnTo>
                    <a:pt x="494" y="210"/>
                  </a:lnTo>
                  <a:lnTo>
                    <a:pt x="499" y="270"/>
                  </a:lnTo>
                  <a:lnTo>
                    <a:pt x="489" y="327"/>
                  </a:lnTo>
                  <a:lnTo>
                    <a:pt x="468" y="382"/>
                  </a:lnTo>
                  <a:lnTo>
                    <a:pt x="432" y="429"/>
                  </a:lnTo>
                  <a:lnTo>
                    <a:pt x="389" y="470"/>
                  </a:lnTo>
                  <a:lnTo>
                    <a:pt x="337" y="496"/>
                  </a:lnTo>
                  <a:lnTo>
                    <a:pt x="279" y="513"/>
                  </a:lnTo>
                  <a:lnTo>
                    <a:pt x="222" y="515"/>
                  </a:lnTo>
                  <a:lnTo>
                    <a:pt x="165" y="503"/>
                  </a:lnTo>
                  <a:lnTo>
                    <a:pt x="113" y="479"/>
                  </a:lnTo>
                  <a:lnTo>
                    <a:pt x="67" y="444"/>
                  </a:lnTo>
                  <a:lnTo>
                    <a:pt x="31" y="398"/>
                  </a:lnTo>
                  <a:lnTo>
                    <a:pt x="8" y="3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Oval 1464"/>
            <p:cNvSpPr>
              <a:spLocks/>
            </p:cNvSpPr>
            <p:nvPr/>
          </p:nvSpPr>
          <p:spPr bwMode="auto">
            <a:xfrm>
              <a:off x="2706312" y="1374448"/>
              <a:ext cx="1449785" cy="1449786"/>
            </a:xfrm>
            <a:prstGeom prst="ellipse">
              <a:avLst/>
            </a:pr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1465"/>
            <p:cNvSpPr>
              <a:spLocks/>
            </p:cNvSpPr>
            <p:nvPr/>
          </p:nvSpPr>
          <p:spPr bwMode="auto">
            <a:xfrm>
              <a:off x="3166838" y="1833215"/>
              <a:ext cx="540194" cy="546152"/>
            </a:xfrm>
            <a:prstGeom prst="ellipse">
              <a:avLst/>
            </a:pr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0" name="原创设计师QQ69613753    _3"/>
          <p:cNvGrpSpPr/>
          <p:nvPr/>
        </p:nvGrpSpPr>
        <p:grpSpPr>
          <a:xfrm>
            <a:off x="6361426" y="2149071"/>
            <a:ext cx="1252637" cy="1256071"/>
            <a:chOff x="2706312" y="1374448"/>
            <a:chExt cx="1449785" cy="1453759"/>
          </a:xfrm>
          <a:noFill/>
        </p:grpSpPr>
        <p:sp>
          <p:nvSpPr>
            <p:cNvPr id="71" name="Freeform 1405"/>
            <p:cNvSpPr>
              <a:spLocks/>
            </p:cNvSpPr>
            <p:nvPr/>
          </p:nvSpPr>
          <p:spPr bwMode="auto">
            <a:xfrm>
              <a:off x="3228401" y="2280068"/>
              <a:ext cx="800361" cy="520335"/>
            </a:xfrm>
            <a:custGeom>
              <a:avLst/>
              <a:gdLst>
                <a:gd name="T0" fmla="*/ 403 w 403"/>
                <a:gd name="T1" fmla="*/ 0 h 262"/>
                <a:gd name="T2" fmla="*/ 400 w 403"/>
                <a:gd name="T3" fmla="*/ 57 h 262"/>
                <a:gd name="T4" fmla="*/ 384 w 403"/>
                <a:gd name="T5" fmla="*/ 112 h 262"/>
                <a:gd name="T6" fmla="*/ 357 w 403"/>
                <a:gd name="T7" fmla="*/ 162 h 262"/>
                <a:gd name="T8" fmla="*/ 317 w 403"/>
                <a:gd name="T9" fmla="*/ 205 h 262"/>
                <a:gd name="T10" fmla="*/ 269 w 403"/>
                <a:gd name="T11" fmla="*/ 236 h 262"/>
                <a:gd name="T12" fmla="*/ 217 w 403"/>
                <a:gd name="T13" fmla="*/ 255 h 262"/>
                <a:gd name="T14" fmla="*/ 159 w 403"/>
                <a:gd name="T15" fmla="*/ 262 h 262"/>
                <a:gd name="T16" fmla="*/ 102 w 403"/>
                <a:gd name="T17" fmla="*/ 255 h 262"/>
                <a:gd name="T18" fmla="*/ 47 w 403"/>
                <a:gd name="T19" fmla="*/ 236 h 262"/>
                <a:gd name="T20" fmla="*/ 0 w 403"/>
                <a:gd name="T21" fmla="*/ 20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262">
                  <a:moveTo>
                    <a:pt x="403" y="0"/>
                  </a:moveTo>
                  <a:lnTo>
                    <a:pt x="400" y="57"/>
                  </a:lnTo>
                  <a:lnTo>
                    <a:pt x="384" y="112"/>
                  </a:lnTo>
                  <a:lnTo>
                    <a:pt x="357" y="162"/>
                  </a:lnTo>
                  <a:lnTo>
                    <a:pt x="317" y="205"/>
                  </a:lnTo>
                  <a:lnTo>
                    <a:pt x="269" y="236"/>
                  </a:lnTo>
                  <a:lnTo>
                    <a:pt x="217" y="255"/>
                  </a:lnTo>
                  <a:lnTo>
                    <a:pt x="159" y="262"/>
                  </a:lnTo>
                  <a:lnTo>
                    <a:pt x="102" y="255"/>
                  </a:lnTo>
                  <a:lnTo>
                    <a:pt x="47" y="236"/>
                  </a:lnTo>
                  <a:lnTo>
                    <a:pt x="0" y="20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406"/>
            <p:cNvSpPr>
              <a:spLocks/>
            </p:cNvSpPr>
            <p:nvPr/>
          </p:nvSpPr>
          <p:spPr bwMode="auto">
            <a:xfrm>
              <a:off x="3057605" y="1795482"/>
              <a:ext cx="448838" cy="885759"/>
            </a:xfrm>
            <a:custGeom>
              <a:avLst/>
              <a:gdLst>
                <a:gd name="T0" fmla="*/ 226 w 226"/>
                <a:gd name="T1" fmla="*/ 0 h 446"/>
                <a:gd name="T2" fmla="*/ 167 w 226"/>
                <a:gd name="T3" fmla="*/ 15 h 446"/>
                <a:gd name="T4" fmla="*/ 114 w 226"/>
                <a:gd name="T5" fmla="*/ 41 h 446"/>
                <a:gd name="T6" fmla="*/ 69 w 226"/>
                <a:gd name="T7" fmla="*/ 79 h 446"/>
                <a:gd name="T8" fmla="*/ 36 w 226"/>
                <a:gd name="T9" fmla="*/ 127 h 446"/>
                <a:gd name="T10" fmla="*/ 12 w 226"/>
                <a:gd name="T11" fmla="*/ 184 h 446"/>
                <a:gd name="T12" fmla="*/ 0 w 226"/>
                <a:gd name="T13" fmla="*/ 239 h 446"/>
                <a:gd name="T14" fmla="*/ 2 w 226"/>
                <a:gd name="T15" fmla="*/ 299 h 446"/>
                <a:gd name="T16" fmla="*/ 19 w 226"/>
                <a:gd name="T17" fmla="*/ 353 h 446"/>
                <a:gd name="T18" fmla="*/ 47 w 226"/>
                <a:gd name="T19" fmla="*/ 403 h 446"/>
                <a:gd name="T20" fmla="*/ 86 w 22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446">
                  <a:moveTo>
                    <a:pt x="226" y="0"/>
                  </a:move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6" y="127"/>
                  </a:lnTo>
                  <a:lnTo>
                    <a:pt x="12" y="184"/>
                  </a:lnTo>
                  <a:lnTo>
                    <a:pt x="0" y="239"/>
                  </a:lnTo>
                  <a:lnTo>
                    <a:pt x="2" y="299"/>
                  </a:lnTo>
                  <a:lnTo>
                    <a:pt x="19" y="353"/>
                  </a:lnTo>
                  <a:lnTo>
                    <a:pt x="47" y="403"/>
                  </a:lnTo>
                  <a:lnTo>
                    <a:pt x="86" y="4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407"/>
            <p:cNvSpPr>
              <a:spLocks/>
            </p:cNvSpPr>
            <p:nvPr/>
          </p:nvSpPr>
          <p:spPr bwMode="auto">
            <a:xfrm>
              <a:off x="3506442" y="1795482"/>
              <a:ext cx="564026" cy="778516"/>
            </a:xfrm>
            <a:custGeom>
              <a:avLst/>
              <a:gdLst>
                <a:gd name="T0" fmla="*/ 236 w 284"/>
                <a:gd name="T1" fmla="*/ 392 h 392"/>
                <a:gd name="T2" fmla="*/ 265 w 284"/>
                <a:gd name="T3" fmla="*/ 344 h 392"/>
                <a:gd name="T4" fmla="*/ 282 w 284"/>
                <a:gd name="T5" fmla="*/ 287 h 392"/>
                <a:gd name="T6" fmla="*/ 284 w 284"/>
                <a:gd name="T7" fmla="*/ 229 h 392"/>
                <a:gd name="T8" fmla="*/ 275 w 284"/>
                <a:gd name="T9" fmla="*/ 175 h 392"/>
                <a:gd name="T10" fmla="*/ 248 w 284"/>
                <a:gd name="T11" fmla="*/ 120 h 392"/>
                <a:gd name="T12" fmla="*/ 215 w 284"/>
                <a:gd name="T13" fmla="*/ 74 h 392"/>
                <a:gd name="T14" fmla="*/ 170 w 284"/>
                <a:gd name="T15" fmla="*/ 39 h 392"/>
                <a:gd name="T16" fmla="*/ 115 w 284"/>
                <a:gd name="T17" fmla="*/ 12 h 392"/>
                <a:gd name="T18" fmla="*/ 58 w 284"/>
                <a:gd name="T19" fmla="*/ 0 h 392"/>
                <a:gd name="T20" fmla="*/ 0 w 284"/>
                <a:gd name="T21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2">
                  <a:moveTo>
                    <a:pt x="236" y="392"/>
                  </a:moveTo>
                  <a:lnTo>
                    <a:pt x="265" y="344"/>
                  </a:lnTo>
                  <a:lnTo>
                    <a:pt x="282" y="287"/>
                  </a:lnTo>
                  <a:lnTo>
                    <a:pt x="284" y="229"/>
                  </a:lnTo>
                  <a:lnTo>
                    <a:pt x="275" y="175"/>
                  </a:lnTo>
                  <a:lnTo>
                    <a:pt x="248" y="120"/>
                  </a:lnTo>
                  <a:lnTo>
                    <a:pt x="215" y="74"/>
                  </a:lnTo>
                  <a:lnTo>
                    <a:pt x="170" y="39"/>
                  </a:lnTo>
                  <a:lnTo>
                    <a:pt x="115" y="12"/>
                  </a:lnTo>
                  <a:lnTo>
                    <a:pt x="58" y="0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408"/>
            <p:cNvSpPr>
              <a:spLocks/>
            </p:cNvSpPr>
            <p:nvPr/>
          </p:nvSpPr>
          <p:spPr bwMode="auto">
            <a:xfrm>
              <a:off x="3105269" y="2349578"/>
              <a:ext cx="869871" cy="423020"/>
            </a:xfrm>
            <a:custGeom>
              <a:avLst/>
              <a:gdLst>
                <a:gd name="T0" fmla="*/ 438 w 438"/>
                <a:gd name="T1" fmla="*/ 113 h 213"/>
                <a:gd name="T2" fmla="*/ 400 w 438"/>
                <a:gd name="T3" fmla="*/ 155 h 213"/>
                <a:gd name="T4" fmla="*/ 353 w 438"/>
                <a:gd name="T5" fmla="*/ 187 h 213"/>
                <a:gd name="T6" fmla="*/ 298 w 438"/>
                <a:gd name="T7" fmla="*/ 206 h 213"/>
                <a:gd name="T8" fmla="*/ 241 w 438"/>
                <a:gd name="T9" fmla="*/ 213 h 213"/>
                <a:gd name="T10" fmla="*/ 186 w 438"/>
                <a:gd name="T11" fmla="*/ 206 h 213"/>
                <a:gd name="T12" fmla="*/ 131 w 438"/>
                <a:gd name="T13" fmla="*/ 184 h 213"/>
                <a:gd name="T14" fmla="*/ 83 w 438"/>
                <a:gd name="T15" fmla="*/ 151 h 213"/>
                <a:gd name="T16" fmla="*/ 43 w 438"/>
                <a:gd name="T17" fmla="*/ 108 h 213"/>
                <a:gd name="T18" fmla="*/ 16 w 438"/>
                <a:gd name="T19" fmla="*/ 58 h 213"/>
                <a:gd name="T20" fmla="*/ 0 w 438"/>
                <a:gd name="T2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213">
                  <a:moveTo>
                    <a:pt x="438" y="113"/>
                  </a:moveTo>
                  <a:lnTo>
                    <a:pt x="400" y="155"/>
                  </a:lnTo>
                  <a:lnTo>
                    <a:pt x="353" y="187"/>
                  </a:lnTo>
                  <a:lnTo>
                    <a:pt x="298" y="206"/>
                  </a:lnTo>
                  <a:lnTo>
                    <a:pt x="241" y="213"/>
                  </a:lnTo>
                  <a:lnTo>
                    <a:pt x="186" y="206"/>
                  </a:lnTo>
                  <a:lnTo>
                    <a:pt x="131" y="184"/>
                  </a:lnTo>
                  <a:lnTo>
                    <a:pt x="83" y="151"/>
                  </a:lnTo>
                  <a:lnTo>
                    <a:pt x="43" y="108"/>
                  </a:lnTo>
                  <a:lnTo>
                    <a:pt x="16" y="58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409"/>
            <p:cNvSpPr>
              <a:spLocks/>
            </p:cNvSpPr>
            <p:nvPr/>
          </p:nvSpPr>
          <p:spPr bwMode="auto">
            <a:xfrm>
              <a:off x="3728875" y="1839174"/>
              <a:ext cx="379327" cy="881788"/>
            </a:xfrm>
            <a:custGeom>
              <a:avLst/>
              <a:gdLst>
                <a:gd name="T0" fmla="*/ 77 w 191"/>
                <a:gd name="T1" fmla="*/ 0 h 444"/>
                <a:gd name="T2" fmla="*/ 122 w 191"/>
                <a:gd name="T3" fmla="*/ 36 h 444"/>
                <a:gd name="T4" fmla="*/ 158 w 191"/>
                <a:gd name="T5" fmla="*/ 81 h 444"/>
                <a:gd name="T6" fmla="*/ 182 w 191"/>
                <a:gd name="T7" fmla="*/ 133 h 444"/>
                <a:gd name="T8" fmla="*/ 191 w 191"/>
                <a:gd name="T9" fmla="*/ 191 h 444"/>
                <a:gd name="T10" fmla="*/ 189 w 191"/>
                <a:gd name="T11" fmla="*/ 248 h 444"/>
                <a:gd name="T12" fmla="*/ 172 w 191"/>
                <a:gd name="T13" fmla="*/ 303 h 444"/>
                <a:gd name="T14" fmla="*/ 144 w 191"/>
                <a:gd name="T15" fmla="*/ 353 h 444"/>
                <a:gd name="T16" fmla="*/ 103 w 191"/>
                <a:gd name="T17" fmla="*/ 393 h 444"/>
                <a:gd name="T18" fmla="*/ 55 w 191"/>
                <a:gd name="T19" fmla="*/ 424 h 444"/>
                <a:gd name="T20" fmla="*/ 0 w 191"/>
                <a:gd name="T21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444">
                  <a:moveTo>
                    <a:pt x="77" y="0"/>
                  </a:moveTo>
                  <a:lnTo>
                    <a:pt x="122" y="36"/>
                  </a:lnTo>
                  <a:lnTo>
                    <a:pt x="158" y="81"/>
                  </a:lnTo>
                  <a:lnTo>
                    <a:pt x="182" y="133"/>
                  </a:lnTo>
                  <a:lnTo>
                    <a:pt x="191" y="191"/>
                  </a:lnTo>
                  <a:lnTo>
                    <a:pt x="189" y="248"/>
                  </a:lnTo>
                  <a:lnTo>
                    <a:pt x="172" y="303"/>
                  </a:lnTo>
                  <a:lnTo>
                    <a:pt x="144" y="353"/>
                  </a:lnTo>
                  <a:lnTo>
                    <a:pt x="103" y="393"/>
                  </a:lnTo>
                  <a:lnTo>
                    <a:pt x="55" y="424"/>
                  </a:lnTo>
                  <a:lnTo>
                    <a:pt x="0" y="44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410"/>
            <p:cNvSpPr>
              <a:spLocks/>
            </p:cNvSpPr>
            <p:nvPr/>
          </p:nvSpPr>
          <p:spPr bwMode="auto">
            <a:xfrm>
              <a:off x="3009941" y="1980180"/>
              <a:ext cx="488558" cy="840081"/>
            </a:xfrm>
            <a:custGeom>
              <a:avLst/>
              <a:gdLst>
                <a:gd name="T0" fmla="*/ 69 w 246"/>
                <a:gd name="T1" fmla="*/ 0 h 423"/>
                <a:gd name="T2" fmla="*/ 33 w 246"/>
                <a:gd name="T3" fmla="*/ 46 h 423"/>
                <a:gd name="T4" fmla="*/ 9 w 246"/>
                <a:gd name="T5" fmla="*/ 101 h 423"/>
                <a:gd name="T6" fmla="*/ 0 w 246"/>
                <a:gd name="T7" fmla="*/ 158 h 423"/>
                <a:gd name="T8" fmla="*/ 2 w 246"/>
                <a:gd name="T9" fmla="*/ 217 h 423"/>
                <a:gd name="T10" fmla="*/ 19 w 246"/>
                <a:gd name="T11" fmla="*/ 272 h 423"/>
                <a:gd name="T12" fmla="*/ 48 w 246"/>
                <a:gd name="T13" fmla="*/ 322 h 423"/>
                <a:gd name="T14" fmla="*/ 88 w 246"/>
                <a:gd name="T15" fmla="*/ 365 h 423"/>
                <a:gd name="T16" fmla="*/ 136 w 246"/>
                <a:gd name="T17" fmla="*/ 396 h 423"/>
                <a:gd name="T18" fmla="*/ 188 w 246"/>
                <a:gd name="T19" fmla="*/ 415 h 423"/>
                <a:gd name="T20" fmla="*/ 246 w 246"/>
                <a:gd name="T21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" h="423">
                  <a:moveTo>
                    <a:pt x="69" y="0"/>
                  </a:moveTo>
                  <a:lnTo>
                    <a:pt x="33" y="46"/>
                  </a:lnTo>
                  <a:lnTo>
                    <a:pt x="9" y="101"/>
                  </a:lnTo>
                  <a:lnTo>
                    <a:pt x="0" y="158"/>
                  </a:lnTo>
                  <a:lnTo>
                    <a:pt x="2" y="217"/>
                  </a:lnTo>
                  <a:lnTo>
                    <a:pt x="19" y="272"/>
                  </a:lnTo>
                  <a:lnTo>
                    <a:pt x="48" y="322"/>
                  </a:lnTo>
                  <a:lnTo>
                    <a:pt x="88" y="365"/>
                  </a:lnTo>
                  <a:lnTo>
                    <a:pt x="136" y="396"/>
                  </a:lnTo>
                  <a:lnTo>
                    <a:pt x="188" y="415"/>
                  </a:lnTo>
                  <a:lnTo>
                    <a:pt x="246" y="423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11"/>
            <p:cNvSpPr>
              <a:spLocks/>
            </p:cNvSpPr>
            <p:nvPr/>
          </p:nvSpPr>
          <p:spPr bwMode="auto">
            <a:xfrm>
              <a:off x="3133073" y="1966279"/>
              <a:ext cx="595802" cy="762627"/>
            </a:xfrm>
            <a:custGeom>
              <a:avLst/>
              <a:gdLst>
                <a:gd name="T0" fmla="*/ 33 w 300"/>
                <a:gd name="T1" fmla="*/ 0 h 384"/>
                <a:gd name="T2" fmla="*/ 9 w 300"/>
                <a:gd name="T3" fmla="*/ 55 h 384"/>
                <a:gd name="T4" fmla="*/ 0 w 300"/>
                <a:gd name="T5" fmla="*/ 112 h 384"/>
                <a:gd name="T6" fmla="*/ 2 w 300"/>
                <a:gd name="T7" fmla="*/ 172 h 384"/>
                <a:gd name="T8" fmla="*/ 17 w 300"/>
                <a:gd name="T9" fmla="*/ 229 h 384"/>
                <a:gd name="T10" fmla="*/ 45 w 300"/>
                <a:gd name="T11" fmla="*/ 279 h 384"/>
                <a:gd name="T12" fmla="*/ 86 w 300"/>
                <a:gd name="T13" fmla="*/ 322 h 384"/>
                <a:gd name="T14" fmla="*/ 133 w 300"/>
                <a:gd name="T15" fmla="*/ 356 h 384"/>
                <a:gd name="T16" fmla="*/ 186 w 300"/>
                <a:gd name="T17" fmla="*/ 377 h 384"/>
                <a:gd name="T18" fmla="*/ 243 w 300"/>
                <a:gd name="T19" fmla="*/ 384 h 384"/>
                <a:gd name="T20" fmla="*/ 300 w 300"/>
                <a:gd name="T21" fmla="*/ 38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" h="384">
                  <a:moveTo>
                    <a:pt x="33" y="0"/>
                  </a:moveTo>
                  <a:lnTo>
                    <a:pt x="9" y="55"/>
                  </a:lnTo>
                  <a:lnTo>
                    <a:pt x="0" y="112"/>
                  </a:lnTo>
                  <a:lnTo>
                    <a:pt x="2" y="172"/>
                  </a:lnTo>
                  <a:lnTo>
                    <a:pt x="17" y="229"/>
                  </a:lnTo>
                  <a:lnTo>
                    <a:pt x="45" y="279"/>
                  </a:lnTo>
                  <a:lnTo>
                    <a:pt x="86" y="322"/>
                  </a:lnTo>
                  <a:lnTo>
                    <a:pt x="133" y="356"/>
                  </a:lnTo>
                  <a:lnTo>
                    <a:pt x="186" y="377"/>
                  </a:lnTo>
                  <a:lnTo>
                    <a:pt x="243" y="384"/>
                  </a:lnTo>
                  <a:lnTo>
                    <a:pt x="300" y="38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2"/>
            <p:cNvSpPr>
              <a:spLocks/>
            </p:cNvSpPr>
            <p:nvPr/>
          </p:nvSpPr>
          <p:spPr bwMode="auto">
            <a:xfrm>
              <a:off x="3150947" y="1668377"/>
              <a:ext cx="1000947" cy="1018822"/>
            </a:xfrm>
            <a:custGeom>
              <a:avLst/>
              <a:gdLst>
                <a:gd name="T0" fmla="*/ 482 w 504"/>
                <a:gd name="T1" fmla="*/ 343 h 513"/>
                <a:gd name="T2" fmla="*/ 501 w 504"/>
                <a:gd name="T3" fmla="*/ 289 h 513"/>
                <a:gd name="T4" fmla="*/ 504 w 504"/>
                <a:gd name="T5" fmla="*/ 231 h 513"/>
                <a:gd name="T6" fmla="*/ 497 w 504"/>
                <a:gd name="T7" fmla="*/ 176 h 513"/>
                <a:gd name="T8" fmla="*/ 473 w 504"/>
                <a:gd name="T9" fmla="*/ 124 h 513"/>
                <a:gd name="T10" fmla="*/ 439 w 504"/>
                <a:gd name="T11" fmla="*/ 76 h 513"/>
                <a:gd name="T12" fmla="*/ 394 w 504"/>
                <a:gd name="T13" fmla="*/ 41 h 513"/>
                <a:gd name="T14" fmla="*/ 342 w 504"/>
                <a:gd name="T15" fmla="*/ 14 h 513"/>
                <a:gd name="T16" fmla="*/ 287 w 504"/>
                <a:gd name="T17" fmla="*/ 0 h 513"/>
                <a:gd name="T18" fmla="*/ 227 w 504"/>
                <a:gd name="T19" fmla="*/ 0 h 513"/>
                <a:gd name="T20" fmla="*/ 170 w 504"/>
                <a:gd name="T21" fmla="*/ 14 h 513"/>
                <a:gd name="T22" fmla="*/ 117 w 504"/>
                <a:gd name="T23" fmla="*/ 41 h 513"/>
                <a:gd name="T24" fmla="*/ 72 w 504"/>
                <a:gd name="T25" fmla="*/ 79 h 513"/>
                <a:gd name="T26" fmla="*/ 36 w 504"/>
                <a:gd name="T27" fmla="*/ 124 h 513"/>
                <a:gd name="T28" fmla="*/ 12 w 504"/>
                <a:gd name="T29" fmla="*/ 179 h 513"/>
                <a:gd name="T30" fmla="*/ 0 w 504"/>
                <a:gd name="T31" fmla="*/ 236 h 513"/>
                <a:gd name="T32" fmla="*/ 3 w 504"/>
                <a:gd name="T33" fmla="*/ 296 h 513"/>
                <a:gd name="T34" fmla="*/ 20 w 504"/>
                <a:gd name="T35" fmla="*/ 353 h 513"/>
                <a:gd name="T36" fmla="*/ 48 w 504"/>
                <a:gd name="T37" fmla="*/ 405 h 513"/>
                <a:gd name="T38" fmla="*/ 86 w 504"/>
                <a:gd name="T39" fmla="*/ 448 h 513"/>
                <a:gd name="T40" fmla="*/ 134 w 504"/>
                <a:gd name="T41" fmla="*/ 482 h 513"/>
                <a:gd name="T42" fmla="*/ 189 w 504"/>
                <a:gd name="T43" fmla="*/ 503 h 513"/>
                <a:gd name="T44" fmla="*/ 246 w 504"/>
                <a:gd name="T45" fmla="*/ 513 h 513"/>
                <a:gd name="T46" fmla="*/ 303 w 504"/>
                <a:gd name="T47" fmla="*/ 508 h 513"/>
                <a:gd name="T48" fmla="*/ 358 w 504"/>
                <a:gd name="T49" fmla="*/ 489 h 513"/>
                <a:gd name="T50" fmla="*/ 406 w 504"/>
                <a:gd name="T51" fmla="*/ 458 h 513"/>
                <a:gd name="T52" fmla="*/ 447 w 504"/>
                <a:gd name="T53" fmla="*/ 417 h 513"/>
                <a:gd name="T54" fmla="*/ 475 w 504"/>
                <a:gd name="T55" fmla="*/ 367 h 513"/>
                <a:gd name="T56" fmla="*/ 492 w 504"/>
                <a:gd name="T57" fmla="*/ 312 h 513"/>
                <a:gd name="T58" fmla="*/ 497 w 504"/>
                <a:gd name="T59" fmla="*/ 255 h 513"/>
                <a:gd name="T60" fmla="*/ 487 w 504"/>
                <a:gd name="T61" fmla="*/ 20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4" h="513">
                  <a:moveTo>
                    <a:pt x="482" y="343"/>
                  </a:moveTo>
                  <a:lnTo>
                    <a:pt x="501" y="289"/>
                  </a:lnTo>
                  <a:lnTo>
                    <a:pt x="504" y="231"/>
                  </a:lnTo>
                  <a:lnTo>
                    <a:pt x="497" y="176"/>
                  </a:lnTo>
                  <a:lnTo>
                    <a:pt x="473" y="124"/>
                  </a:lnTo>
                  <a:lnTo>
                    <a:pt x="439" y="76"/>
                  </a:lnTo>
                  <a:lnTo>
                    <a:pt x="394" y="41"/>
                  </a:lnTo>
                  <a:lnTo>
                    <a:pt x="342" y="14"/>
                  </a:lnTo>
                  <a:lnTo>
                    <a:pt x="287" y="0"/>
                  </a:lnTo>
                  <a:lnTo>
                    <a:pt x="227" y="0"/>
                  </a:lnTo>
                  <a:lnTo>
                    <a:pt x="170" y="14"/>
                  </a:lnTo>
                  <a:lnTo>
                    <a:pt x="117" y="41"/>
                  </a:lnTo>
                  <a:lnTo>
                    <a:pt x="72" y="79"/>
                  </a:lnTo>
                  <a:lnTo>
                    <a:pt x="36" y="124"/>
                  </a:lnTo>
                  <a:lnTo>
                    <a:pt x="12" y="179"/>
                  </a:lnTo>
                  <a:lnTo>
                    <a:pt x="0" y="236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48" y="405"/>
                  </a:lnTo>
                  <a:lnTo>
                    <a:pt x="86" y="448"/>
                  </a:lnTo>
                  <a:lnTo>
                    <a:pt x="134" y="482"/>
                  </a:lnTo>
                  <a:lnTo>
                    <a:pt x="189" y="503"/>
                  </a:lnTo>
                  <a:lnTo>
                    <a:pt x="246" y="513"/>
                  </a:lnTo>
                  <a:lnTo>
                    <a:pt x="303" y="508"/>
                  </a:lnTo>
                  <a:lnTo>
                    <a:pt x="358" y="489"/>
                  </a:lnTo>
                  <a:lnTo>
                    <a:pt x="406" y="458"/>
                  </a:lnTo>
                  <a:lnTo>
                    <a:pt x="447" y="417"/>
                  </a:lnTo>
                  <a:lnTo>
                    <a:pt x="475" y="367"/>
                  </a:lnTo>
                  <a:lnTo>
                    <a:pt x="492" y="312"/>
                  </a:lnTo>
                  <a:lnTo>
                    <a:pt x="497" y="255"/>
                  </a:lnTo>
                  <a:lnTo>
                    <a:pt x="487" y="20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13"/>
            <p:cNvSpPr>
              <a:spLocks/>
            </p:cNvSpPr>
            <p:nvPr/>
          </p:nvSpPr>
          <p:spPr bwMode="auto">
            <a:xfrm>
              <a:off x="3198611" y="2311844"/>
              <a:ext cx="909591" cy="323719"/>
            </a:xfrm>
            <a:custGeom>
              <a:avLst/>
              <a:gdLst>
                <a:gd name="T0" fmla="*/ 458 w 458"/>
                <a:gd name="T1" fmla="*/ 19 h 163"/>
                <a:gd name="T2" fmla="*/ 430 w 458"/>
                <a:gd name="T3" fmla="*/ 70 h 163"/>
                <a:gd name="T4" fmla="*/ 389 w 458"/>
                <a:gd name="T5" fmla="*/ 110 h 163"/>
                <a:gd name="T6" fmla="*/ 339 w 458"/>
                <a:gd name="T7" fmla="*/ 139 h 163"/>
                <a:gd name="T8" fmla="*/ 284 w 458"/>
                <a:gd name="T9" fmla="*/ 158 h 163"/>
                <a:gd name="T10" fmla="*/ 227 w 458"/>
                <a:gd name="T11" fmla="*/ 163 h 163"/>
                <a:gd name="T12" fmla="*/ 170 w 458"/>
                <a:gd name="T13" fmla="*/ 153 h 163"/>
                <a:gd name="T14" fmla="*/ 115 w 458"/>
                <a:gd name="T15" fmla="*/ 132 h 163"/>
                <a:gd name="T16" fmla="*/ 67 w 458"/>
                <a:gd name="T17" fmla="*/ 98 h 163"/>
                <a:gd name="T18" fmla="*/ 31 w 458"/>
                <a:gd name="T19" fmla="*/ 55 h 163"/>
                <a:gd name="T20" fmla="*/ 0 w 458"/>
                <a:gd name="T2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63">
                  <a:moveTo>
                    <a:pt x="458" y="19"/>
                  </a:moveTo>
                  <a:lnTo>
                    <a:pt x="430" y="70"/>
                  </a:lnTo>
                  <a:lnTo>
                    <a:pt x="389" y="110"/>
                  </a:lnTo>
                  <a:lnTo>
                    <a:pt x="339" y="139"/>
                  </a:lnTo>
                  <a:lnTo>
                    <a:pt x="284" y="158"/>
                  </a:lnTo>
                  <a:lnTo>
                    <a:pt x="227" y="163"/>
                  </a:lnTo>
                  <a:lnTo>
                    <a:pt x="170" y="153"/>
                  </a:lnTo>
                  <a:lnTo>
                    <a:pt x="115" y="132"/>
                  </a:lnTo>
                  <a:lnTo>
                    <a:pt x="67" y="98"/>
                  </a:lnTo>
                  <a:lnTo>
                    <a:pt x="31" y="55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14"/>
            <p:cNvSpPr>
              <a:spLocks/>
            </p:cNvSpPr>
            <p:nvPr/>
          </p:nvSpPr>
          <p:spPr bwMode="auto">
            <a:xfrm>
              <a:off x="3160877" y="1616741"/>
              <a:ext cx="994990" cy="965200"/>
            </a:xfrm>
            <a:custGeom>
              <a:avLst/>
              <a:gdLst>
                <a:gd name="T0" fmla="*/ 12 w 501"/>
                <a:gd name="T1" fmla="*/ 150 h 486"/>
                <a:gd name="T2" fmla="*/ 0 w 501"/>
                <a:gd name="T3" fmla="*/ 207 h 486"/>
                <a:gd name="T4" fmla="*/ 3 w 501"/>
                <a:gd name="T5" fmla="*/ 267 h 486"/>
                <a:gd name="T6" fmla="*/ 19 w 501"/>
                <a:gd name="T7" fmla="*/ 324 h 486"/>
                <a:gd name="T8" fmla="*/ 46 w 501"/>
                <a:gd name="T9" fmla="*/ 374 h 486"/>
                <a:gd name="T10" fmla="*/ 88 w 501"/>
                <a:gd name="T11" fmla="*/ 422 h 486"/>
                <a:gd name="T12" fmla="*/ 134 w 501"/>
                <a:gd name="T13" fmla="*/ 455 h 486"/>
                <a:gd name="T14" fmla="*/ 186 w 501"/>
                <a:gd name="T15" fmla="*/ 477 h 486"/>
                <a:gd name="T16" fmla="*/ 246 w 501"/>
                <a:gd name="T17" fmla="*/ 486 h 486"/>
                <a:gd name="T18" fmla="*/ 303 w 501"/>
                <a:gd name="T19" fmla="*/ 482 h 486"/>
                <a:gd name="T20" fmla="*/ 358 w 501"/>
                <a:gd name="T21" fmla="*/ 465 h 486"/>
                <a:gd name="T22" fmla="*/ 408 w 501"/>
                <a:gd name="T23" fmla="*/ 434 h 486"/>
                <a:gd name="T24" fmla="*/ 449 w 501"/>
                <a:gd name="T25" fmla="*/ 393 h 486"/>
                <a:gd name="T26" fmla="*/ 480 w 501"/>
                <a:gd name="T27" fmla="*/ 346 h 486"/>
                <a:gd name="T28" fmla="*/ 496 w 501"/>
                <a:gd name="T29" fmla="*/ 291 h 486"/>
                <a:gd name="T30" fmla="*/ 501 w 501"/>
                <a:gd name="T31" fmla="*/ 233 h 486"/>
                <a:gd name="T32" fmla="*/ 494 w 501"/>
                <a:gd name="T33" fmla="*/ 176 h 486"/>
                <a:gd name="T34" fmla="*/ 473 w 501"/>
                <a:gd name="T35" fmla="*/ 124 h 486"/>
                <a:gd name="T36" fmla="*/ 437 w 501"/>
                <a:gd name="T37" fmla="*/ 78 h 486"/>
                <a:gd name="T38" fmla="*/ 394 w 501"/>
                <a:gd name="T39" fmla="*/ 40 h 486"/>
                <a:gd name="T40" fmla="*/ 344 w 501"/>
                <a:gd name="T41" fmla="*/ 14 h 486"/>
                <a:gd name="T42" fmla="*/ 286 w 501"/>
                <a:gd name="T43" fmla="*/ 0 h 486"/>
                <a:gd name="T44" fmla="*/ 229 w 501"/>
                <a:gd name="T45" fmla="*/ 0 h 486"/>
                <a:gd name="T46" fmla="*/ 172 w 501"/>
                <a:gd name="T47" fmla="*/ 14 h 486"/>
                <a:gd name="T48" fmla="*/ 119 w 501"/>
                <a:gd name="T49" fmla="*/ 38 h 486"/>
                <a:gd name="T50" fmla="*/ 74 w 501"/>
                <a:gd name="T51" fmla="*/ 76 h 486"/>
                <a:gd name="T52" fmla="*/ 36 w 501"/>
                <a:gd name="T53" fmla="*/ 124 h 486"/>
                <a:gd name="T54" fmla="*/ 12 w 501"/>
                <a:gd name="T55" fmla="*/ 176 h 486"/>
                <a:gd name="T56" fmla="*/ 3 w 501"/>
                <a:gd name="T57" fmla="*/ 236 h 486"/>
                <a:gd name="T58" fmla="*/ 5 w 501"/>
                <a:gd name="T59" fmla="*/ 296 h 486"/>
                <a:gd name="T60" fmla="*/ 19 w 501"/>
                <a:gd name="T61" fmla="*/ 35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486">
                  <a:moveTo>
                    <a:pt x="12" y="150"/>
                  </a:moveTo>
                  <a:lnTo>
                    <a:pt x="0" y="207"/>
                  </a:lnTo>
                  <a:lnTo>
                    <a:pt x="3" y="267"/>
                  </a:lnTo>
                  <a:lnTo>
                    <a:pt x="19" y="324"/>
                  </a:lnTo>
                  <a:lnTo>
                    <a:pt x="46" y="374"/>
                  </a:lnTo>
                  <a:lnTo>
                    <a:pt x="88" y="422"/>
                  </a:lnTo>
                  <a:lnTo>
                    <a:pt x="134" y="455"/>
                  </a:lnTo>
                  <a:lnTo>
                    <a:pt x="186" y="477"/>
                  </a:lnTo>
                  <a:lnTo>
                    <a:pt x="246" y="486"/>
                  </a:lnTo>
                  <a:lnTo>
                    <a:pt x="303" y="482"/>
                  </a:lnTo>
                  <a:lnTo>
                    <a:pt x="358" y="465"/>
                  </a:lnTo>
                  <a:lnTo>
                    <a:pt x="408" y="434"/>
                  </a:lnTo>
                  <a:lnTo>
                    <a:pt x="449" y="393"/>
                  </a:lnTo>
                  <a:lnTo>
                    <a:pt x="480" y="346"/>
                  </a:lnTo>
                  <a:lnTo>
                    <a:pt x="496" y="291"/>
                  </a:lnTo>
                  <a:lnTo>
                    <a:pt x="501" y="233"/>
                  </a:lnTo>
                  <a:lnTo>
                    <a:pt x="494" y="176"/>
                  </a:lnTo>
                  <a:lnTo>
                    <a:pt x="473" y="124"/>
                  </a:lnTo>
                  <a:lnTo>
                    <a:pt x="437" y="78"/>
                  </a:lnTo>
                  <a:lnTo>
                    <a:pt x="394" y="40"/>
                  </a:lnTo>
                  <a:lnTo>
                    <a:pt x="344" y="14"/>
                  </a:lnTo>
                  <a:lnTo>
                    <a:pt x="286" y="0"/>
                  </a:lnTo>
                  <a:lnTo>
                    <a:pt x="229" y="0"/>
                  </a:lnTo>
                  <a:lnTo>
                    <a:pt x="172" y="14"/>
                  </a:lnTo>
                  <a:lnTo>
                    <a:pt x="119" y="38"/>
                  </a:lnTo>
                  <a:lnTo>
                    <a:pt x="74" y="76"/>
                  </a:lnTo>
                  <a:lnTo>
                    <a:pt x="36" y="124"/>
                  </a:lnTo>
                  <a:lnTo>
                    <a:pt x="12" y="176"/>
                  </a:lnTo>
                  <a:lnTo>
                    <a:pt x="3" y="236"/>
                  </a:lnTo>
                  <a:lnTo>
                    <a:pt x="5" y="296"/>
                  </a:lnTo>
                  <a:lnTo>
                    <a:pt x="19" y="35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15"/>
            <p:cNvSpPr>
              <a:spLocks/>
            </p:cNvSpPr>
            <p:nvPr/>
          </p:nvSpPr>
          <p:spPr bwMode="auto">
            <a:xfrm>
              <a:off x="3516373" y="1815341"/>
              <a:ext cx="635523" cy="714963"/>
            </a:xfrm>
            <a:custGeom>
              <a:avLst/>
              <a:gdLst>
                <a:gd name="T0" fmla="*/ 289 w 320"/>
                <a:gd name="T1" fmla="*/ 0 h 360"/>
                <a:gd name="T2" fmla="*/ 310 w 320"/>
                <a:gd name="T3" fmla="*/ 52 h 360"/>
                <a:gd name="T4" fmla="*/ 320 w 320"/>
                <a:gd name="T5" fmla="*/ 110 h 360"/>
                <a:gd name="T6" fmla="*/ 313 w 320"/>
                <a:gd name="T7" fmla="*/ 167 h 360"/>
                <a:gd name="T8" fmla="*/ 296 w 320"/>
                <a:gd name="T9" fmla="*/ 219 h 360"/>
                <a:gd name="T10" fmla="*/ 265 w 320"/>
                <a:gd name="T11" fmla="*/ 269 h 360"/>
                <a:gd name="T12" fmla="*/ 222 w 320"/>
                <a:gd name="T13" fmla="*/ 310 h 360"/>
                <a:gd name="T14" fmla="*/ 172 w 320"/>
                <a:gd name="T15" fmla="*/ 339 h 360"/>
                <a:gd name="T16" fmla="*/ 117 w 320"/>
                <a:gd name="T17" fmla="*/ 355 h 360"/>
                <a:gd name="T18" fmla="*/ 60 w 320"/>
                <a:gd name="T19" fmla="*/ 360 h 360"/>
                <a:gd name="T20" fmla="*/ 0 w 320"/>
                <a:gd name="T21" fmla="*/ 35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" h="360">
                  <a:moveTo>
                    <a:pt x="289" y="0"/>
                  </a:moveTo>
                  <a:lnTo>
                    <a:pt x="310" y="52"/>
                  </a:lnTo>
                  <a:lnTo>
                    <a:pt x="320" y="110"/>
                  </a:lnTo>
                  <a:lnTo>
                    <a:pt x="313" y="167"/>
                  </a:lnTo>
                  <a:lnTo>
                    <a:pt x="296" y="219"/>
                  </a:lnTo>
                  <a:lnTo>
                    <a:pt x="265" y="269"/>
                  </a:lnTo>
                  <a:lnTo>
                    <a:pt x="222" y="310"/>
                  </a:lnTo>
                  <a:lnTo>
                    <a:pt x="172" y="339"/>
                  </a:lnTo>
                  <a:lnTo>
                    <a:pt x="117" y="355"/>
                  </a:lnTo>
                  <a:lnTo>
                    <a:pt x="60" y="360"/>
                  </a:lnTo>
                  <a:lnTo>
                    <a:pt x="0" y="35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16"/>
            <p:cNvSpPr>
              <a:spLocks/>
            </p:cNvSpPr>
            <p:nvPr/>
          </p:nvSpPr>
          <p:spPr bwMode="auto">
            <a:xfrm>
              <a:off x="3146975" y="1586951"/>
              <a:ext cx="369397" cy="925480"/>
            </a:xfrm>
            <a:custGeom>
              <a:avLst/>
              <a:gdLst>
                <a:gd name="T0" fmla="*/ 117 w 186"/>
                <a:gd name="T1" fmla="*/ 0 h 466"/>
                <a:gd name="T2" fmla="*/ 72 w 186"/>
                <a:gd name="T3" fmla="*/ 39 h 466"/>
                <a:gd name="T4" fmla="*/ 36 w 186"/>
                <a:gd name="T5" fmla="*/ 84 h 466"/>
                <a:gd name="T6" fmla="*/ 14 w 186"/>
                <a:gd name="T7" fmla="*/ 136 h 466"/>
                <a:gd name="T8" fmla="*/ 0 w 186"/>
                <a:gd name="T9" fmla="*/ 196 h 466"/>
                <a:gd name="T10" fmla="*/ 2 w 186"/>
                <a:gd name="T11" fmla="*/ 256 h 466"/>
                <a:gd name="T12" fmla="*/ 17 w 186"/>
                <a:gd name="T13" fmla="*/ 311 h 466"/>
                <a:gd name="T14" fmla="*/ 45 w 186"/>
                <a:gd name="T15" fmla="*/ 363 h 466"/>
                <a:gd name="T16" fmla="*/ 84 w 186"/>
                <a:gd name="T17" fmla="*/ 408 h 466"/>
                <a:gd name="T18" fmla="*/ 134 w 186"/>
                <a:gd name="T19" fmla="*/ 444 h 466"/>
                <a:gd name="T20" fmla="*/ 186 w 186"/>
                <a:gd name="T21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466">
                  <a:moveTo>
                    <a:pt x="117" y="0"/>
                  </a:moveTo>
                  <a:lnTo>
                    <a:pt x="72" y="39"/>
                  </a:lnTo>
                  <a:lnTo>
                    <a:pt x="36" y="84"/>
                  </a:lnTo>
                  <a:lnTo>
                    <a:pt x="14" y="136"/>
                  </a:lnTo>
                  <a:lnTo>
                    <a:pt x="0" y="196"/>
                  </a:lnTo>
                  <a:lnTo>
                    <a:pt x="2" y="256"/>
                  </a:lnTo>
                  <a:lnTo>
                    <a:pt x="17" y="311"/>
                  </a:lnTo>
                  <a:lnTo>
                    <a:pt x="45" y="363"/>
                  </a:lnTo>
                  <a:lnTo>
                    <a:pt x="84" y="408"/>
                  </a:lnTo>
                  <a:lnTo>
                    <a:pt x="134" y="444"/>
                  </a:lnTo>
                  <a:lnTo>
                    <a:pt x="186" y="46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17"/>
            <p:cNvSpPr>
              <a:spLocks/>
            </p:cNvSpPr>
            <p:nvPr/>
          </p:nvSpPr>
          <p:spPr bwMode="auto">
            <a:xfrm>
              <a:off x="3379338" y="1511482"/>
              <a:ext cx="748725" cy="587859"/>
            </a:xfrm>
            <a:custGeom>
              <a:avLst/>
              <a:gdLst>
                <a:gd name="T0" fmla="*/ 372 w 377"/>
                <a:gd name="T1" fmla="*/ 296 h 296"/>
                <a:gd name="T2" fmla="*/ 377 w 377"/>
                <a:gd name="T3" fmla="*/ 239 h 296"/>
                <a:gd name="T4" fmla="*/ 370 w 377"/>
                <a:gd name="T5" fmla="*/ 182 h 296"/>
                <a:gd name="T6" fmla="*/ 351 w 377"/>
                <a:gd name="T7" fmla="*/ 129 h 296"/>
                <a:gd name="T8" fmla="*/ 317 w 377"/>
                <a:gd name="T9" fmla="*/ 81 h 296"/>
                <a:gd name="T10" fmla="*/ 274 w 377"/>
                <a:gd name="T11" fmla="*/ 43 h 296"/>
                <a:gd name="T12" fmla="*/ 224 w 377"/>
                <a:gd name="T13" fmla="*/ 17 h 296"/>
                <a:gd name="T14" fmla="*/ 167 w 377"/>
                <a:gd name="T15" fmla="*/ 3 h 296"/>
                <a:gd name="T16" fmla="*/ 110 w 377"/>
                <a:gd name="T17" fmla="*/ 0 h 296"/>
                <a:gd name="T18" fmla="*/ 52 w 377"/>
                <a:gd name="T19" fmla="*/ 15 h 296"/>
                <a:gd name="T20" fmla="*/ 0 w 377"/>
                <a:gd name="T21" fmla="*/ 3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296">
                  <a:moveTo>
                    <a:pt x="372" y="296"/>
                  </a:moveTo>
                  <a:lnTo>
                    <a:pt x="377" y="239"/>
                  </a:lnTo>
                  <a:lnTo>
                    <a:pt x="370" y="182"/>
                  </a:lnTo>
                  <a:lnTo>
                    <a:pt x="351" y="129"/>
                  </a:lnTo>
                  <a:lnTo>
                    <a:pt x="317" y="81"/>
                  </a:lnTo>
                  <a:lnTo>
                    <a:pt x="274" y="43"/>
                  </a:lnTo>
                  <a:lnTo>
                    <a:pt x="224" y="17"/>
                  </a:lnTo>
                  <a:lnTo>
                    <a:pt x="167" y="3"/>
                  </a:lnTo>
                  <a:lnTo>
                    <a:pt x="110" y="0"/>
                  </a:lnTo>
                  <a:lnTo>
                    <a:pt x="52" y="15"/>
                  </a:lnTo>
                  <a:lnTo>
                    <a:pt x="0" y="3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18"/>
            <p:cNvSpPr>
              <a:spLocks/>
            </p:cNvSpPr>
            <p:nvPr/>
          </p:nvSpPr>
          <p:spPr bwMode="auto">
            <a:xfrm>
              <a:off x="3212514" y="2099341"/>
              <a:ext cx="905619" cy="383299"/>
            </a:xfrm>
            <a:custGeom>
              <a:avLst/>
              <a:gdLst>
                <a:gd name="T0" fmla="*/ 456 w 456"/>
                <a:gd name="T1" fmla="*/ 0 h 193"/>
                <a:gd name="T2" fmla="*/ 437 w 456"/>
                <a:gd name="T3" fmla="*/ 55 h 193"/>
                <a:gd name="T4" fmla="*/ 406 w 456"/>
                <a:gd name="T5" fmla="*/ 103 h 193"/>
                <a:gd name="T6" fmla="*/ 363 w 456"/>
                <a:gd name="T7" fmla="*/ 143 h 193"/>
                <a:gd name="T8" fmla="*/ 313 w 456"/>
                <a:gd name="T9" fmla="*/ 172 h 193"/>
                <a:gd name="T10" fmla="*/ 258 w 456"/>
                <a:gd name="T11" fmla="*/ 188 h 193"/>
                <a:gd name="T12" fmla="*/ 198 w 456"/>
                <a:gd name="T13" fmla="*/ 193 h 193"/>
                <a:gd name="T14" fmla="*/ 144 w 456"/>
                <a:gd name="T15" fmla="*/ 184 h 193"/>
                <a:gd name="T16" fmla="*/ 86 w 456"/>
                <a:gd name="T17" fmla="*/ 160 h 193"/>
                <a:gd name="T18" fmla="*/ 39 w 456"/>
                <a:gd name="T19" fmla="*/ 126 h 193"/>
                <a:gd name="T20" fmla="*/ 0 w 456"/>
                <a:gd name="T21" fmla="*/ 8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93">
                  <a:moveTo>
                    <a:pt x="456" y="0"/>
                  </a:moveTo>
                  <a:lnTo>
                    <a:pt x="437" y="55"/>
                  </a:lnTo>
                  <a:lnTo>
                    <a:pt x="406" y="103"/>
                  </a:lnTo>
                  <a:lnTo>
                    <a:pt x="363" y="143"/>
                  </a:lnTo>
                  <a:lnTo>
                    <a:pt x="313" y="172"/>
                  </a:lnTo>
                  <a:lnTo>
                    <a:pt x="258" y="188"/>
                  </a:lnTo>
                  <a:lnTo>
                    <a:pt x="198" y="193"/>
                  </a:lnTo>
                  <a:lnTo>
                    <a:pt x="144" y="184"/>
                  </a:lnTo>
                  <a:lnTo>
                    <a:pt x="86" y="160"/>
                  </a:lnTo>
                  <a:lnTo>
                    <a:pt x="39" y="126"/>
                  </a:lnTo>
                  <a:lnTo>
                    <a:pt x="0" y="8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19"/>
            <p:cNvSpPr>
              <a:spLocks/>
            </p:cNvSpPr>
            <p:nvPr/>
          </p:nvSpPr>
          <p:spPr bwMode="auto">
            <a:xfrm>
              <a:off x="3146975" y="1819314"/>
              <a:ext cx="881787" cy="460754"/>
            </a:xfrm>
            <a:custGeom>
              <a:avLst/>
              <a:gdLst>
                <a:gd name="T0" fmla="*/ 0 w 444"/>
                <a:gd name="T1" fmla="*/ 81 h 232"/>
                <a:gd name="T2" fmla="*/ 45 w 444"/>
                <a:gd name="T3" fmla="*/ 43 h 232"/>
                <a:gd name="T4" fmla="*/ 98 w 444"/>
                <a:gd name="T5" fmla="*/ 15 h 232"/>
                <a:gd name="T6" fmla="*/ 155 w 444"/>
                <a:gd name="T7" fmla="*/ 0 h 232"/>
                <a:gd name="T8" fmla="*/ 215 w 444"/>
                <a:gd name="T9" fmla="*/ 0 h 232"/>
                <a:gd name="T10" fmla="*/ 272 w 444"/>
                <a:gd name="T11" fmla="*/ 12 h 232"/>
                <a:gd name="T12" fmla="*/ 324 w 444"/>
                <a:gd name="T13" fmla="*/ 38 h 232"/>
                <a:gd name="T14" fmla="*/ 370 w 444"/>
                <a:gd name="T15" fmla="*/ 74 h 232"/>
                <a:gd name="T16" fmla="*/ 408 w 444"/>
                <a:gd name="T17" fmla="*/ 122 h 232"/>
                <a:gd name="T18" fmla="*/ 432 w 444"/>
                <a:gd name="T19" fmla="*/ 174 h 232"/>
                <a:gd name="T20" fmla="*/ 444 w 444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232">
                  <a:moveTo>
                    <a:pt x="0" y="81"/>
                  </a:moveTo>
                  <a:lnTo>
                    <a:pt x="45" y="43"/>
                  </a:lnTo>
                  <a:lnTo>
                    <a:pt x="98" y="15"/>
                  </a:lnTo>
                  <a:lnTo>
                    <a:pt x="155" y="0"/>
                  </a:lnTo>
                  <a:lnTo>
                    <a:pt x="215" y="0"/>
                  </a:lnTo>
                  <a:lnTo>
                    <a:pt x="272" y="12"/>
                  </a:lnTo>
                  <a:lnTo>
                    <a:pt x="324" y="38"/>
                  </a:lnTo>
                  <a:lnTo>
                    <a:pt x="370" y="74"/>
                  </a:lnTo>
                  <a:lnTo>
                    <a:pt x="408" y="122"/>
                  </a:lnTo>
                  <a:lnTo>
                    <a:pt x="432" y="174"/>
                  </a:lnTo>
                  <a:lnTo>
                    <a:pt x="444" y="23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20"/>
            <p:cNvSpPr>
              <a:spLocks/>
            </p:cNvSpPr>
            <p:nvPr/>
          </p:nvSpPr>
          <p:spPr bwMode="auto">
            <a:xfrm>
              <a:off x="3123143" y="1469776"/>
              <a:ext cx="564026" cy="790431"/>
            </a:xfrm>
            <a:custGeom>
              <a:avLst/>
              <a:gdLst>
                <a:gd name="T0" fmla="*/ 284 w 284"/>
                <a:gd name="T1" fmla="*/ 2 h 398"/>
                <a:gd name="T2" fmla="*/ 227 w 284"/>
                <a:gd name="T3" fmla="*/ 0 h 398"/>
                <a:gd name="T4" fmla="*/ 170 w 284"/>
                <a:gd name="T5" fmla="*/ 12 h 398"/>
                <a:gd name="T6" fmla="*/ 117 w 284"/>
                <a:gd name="T7" fmla="*/ 36 h 398"/>
                <a:gd name="T8" fmla="*/ 72 w 284"/>
                <a:gd name="T9" fmla="*/ 74 h 398"/>
                <a:gd name="T10" fmla="*/ 36 w 284"/>
                <a:gd name="T11" fmla="*/ 119 h 398"/>
                <a:gd name="T12" fmla="*/ 12 w 284"/>
                <a:gd name="T13" fmla="*/ 172 h 398"/>
                <a:gd name="T14" fmla="*/ 0 w 284"/>
                <a:gd name="T15" fmla="*/ 229 h 398"/>
                <a:gd name="T16" fmla="*/ 3 w 284"/>
                <a:gd name="T17" fmla="*/ 291 h 398"/>
                <a:gd name="T18" fmla="*/ 17 w 284"/>
                <a:gd name="T19" fmla="*/ 346 h 398"/>
                <a:gd name="T20" fmla="*/ 45 w 284"/>
                <a:gd name="T21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8">
                  <a:moveTo>
                    <a:pt x="284" y="2"/>
                  </a:moveTo>
                  <a:lnTo>
                    <a:pt x="227" y="0"/>
                  </a:lnTo>
                  <a:lnTo>
                    <a:pt x="170" y="12"/>
                  </a:lnTo>
                  <a:lnTo>
                    <a:pt x="117" y="36"/>
                  </a:lnTo>
                  <a:lnTo>
                    <a:pt x="72" y="74"/>
                  </a:lnTo>
                  <a:lnTo>
                    <a:pt x="36" y="119"/>
                  </a:lnTo>
                  <a:lnTo>
                    <a:pt x="12" y="172"/>
                  </a:lnTo>
                  <a:lnTo>
                    <a:pt x="0" y="229"/>
                  </a:lnTo>
                  <a:lnTo>
                    <a:pt x="3" y="291"/>
                  </a:lnTo>
                  <a:lnTo>
                    <a:pt x="17" y="346"/>
                  </a:lnTo>
                  <a:lnTo>
                    <a:pt x="45" y="39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421"/>
            <p:cNvSpPr>
              <a:spLocks/>
            </p:cNvSpPr>
            <p:nvPr/>
          </p:nvSpPr>
          <p:spPr bwMode="auto">
            <a:xfrm>
              <a:off x="3198611" y="1716042"/>
              <a:ext cx="919521" cy="349537"/>
            </a:xfrm>
            <a:custGeom>
              <a:avLst/>
              <a:gdLst>
                <a:gd name="T0" fmla="*/ 463 w 463"/>
                <a:gd name="T1" fmla="*/ 176 h 176"/>
                <a:gd name="T2" fmla="*/ 439 w 463"/>
                <a:gd name="T3" fmla="*/ 124 h 176"/>
                <a:gd name="T4" fmla="*/ 406 w 463"/>
                <a:gd name="T5" fmla="*/ 76 h 176"/>
                <a:gd name="T6" fmla="*/ 360 w 463"/>
                <a:gd name="T7" fmla="*/ 40 h 176"/>
                <a:gd name="T8" fmla="*/ 308 w 463"/>
                <a:gd name="T9" fmla="*/ 14 h 176"/>
                <a:gd name="T10" fmla="*/ 251 w 463"/>
                <a:gd name="T11" fmla="*/ 0 h 176"/>
                <a:gd name="T12" fmla="*/ 194 w 463"/>
                <a:gd name="T13" fmla="*/ 2 h 176"/>
                <a:gd name="T14" fmla="*/ 136 w 463"/>
                <a:gd name="T15" fmla="*/ 14 h 176"/>
                <a:gd name="T16" fmla="*/ 81 w 463"/>
                <a:gd name="T17" fmla="*/ 40 h 176"/>
                <a:gd name="T18" fmla="*/ 36 w 463"/>
                <a:gd name="T19" fmla="*/ 79 h 176"/>
                <a:gd name="T20" fmla="*/ 0 w 463"/>
                <a:gd name="T21" fmla="*/ 12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76">
                  <a:moveTo>
                    <a:pt x="463" y="176"/>
                  </a:moveTo>
                  <a:lnTo>
                    <a:pt x="439" y="124"/>
                  </a:lnTo>
                  <a:lnTo>
                    <a:pt x="406" y="76"/>
                  </a:lnTo>
                  <a:lnTo>
                    <a:pt x="360" y="40"/>
                  </a:lnTo>
                  <a:lnTo>
                    <a:pt x="308" y="14"/>
                  </a:lnTo>
                  <a:lnTo>
                    <a:pt x="251" y="0"/>
                  </a:lnTo>
                  <a:lnTo>
                    <a:pt x="194" y="2"/>
                  </a:lnTo>
                  <a:lnTo>
                    <a:pt x="136" y="14"/>
                  </a:lnTo>
                  <a:lnTo>
                    <a:pt x="81" y="40"/>
                  </a:lnTo>
                  <a:lnTo>
                    <a:pt x="36" y="79"/>
                  </a:lnTo>
                  <a:lnTo>
                    <a:pt x="0" y="12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422"/>
            <p:cNvSpPr>
              <a:spLocks/>
            </p:cNvSpPr>
            <p:nvPr/>
          </p:nvSpPr>
          <p:spPr bwMode="auto">
            <a:xfrm>
              <a:off x="3184709" y="1565105"/>
              <a:ext cx="905619" cy="349537"/>
            </a:xfrm>
            <a:custGeom>
              <a:avLst/>
              <a:gdLst>
                <a:gd name="T0" fmla="*/ 456 w 456"/>
                <a:gd name="T1" fmla="*/ 126 h 176"/>
                <a:gd name="T2" fmla="*/ 422 w 456"/>
                <a:gd name="T3" fmla="*/ 78 h 176"/>
                <a:gd name="T4" fmla="*/ 379 w 456"/>
                <a:gd name="T5" fmla="*/ 40 h 176"/>
                <a:gd name="T6" fmla="*/ 329 w 456"/>
                <a:gd name="T7" fmla="*/ 14 h 176"/>
                <a:gd name="T8" fmla="*/ 272 w 456"/>
                <a:gd name="T9" fmla="*/ 0 h 176"/>
                <a:gd name="T10" fmla="*/ 215 w 456"/>
                <a:gd name="T11" fmla="*/ 0 h 176"/>
                <a:gd name="T12" fmla="*/ 158 w 456"/>
                <a:gd name="T13" fmla="*/ 11 h 176"/>
                <a:gd name="T14" fmla="*/ 105 w 456"/>
                <a:gd name="T15" fmla="*/ 38 h 176"/>
                <a:gd name="T16" fmla="*/ 60 w 456"/>
                <a:gd name="T17" fmla="*/ 76 h 176"/>
                <a:gd name="T18" fmla="*/ 24 w 456"/>
                <a:gd name="T19" fmla="*/ 121 h 176"/>
                <a:gd name="T20" fmla="*/ 0 w 456"/>
                <a:gd name="T2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76">
                  <a:moveTo>
                    <a:pt x="456" y="126"/>
                  </a:moveTo>
                  <a:lnTo>
                    <a:pt x="422" y="78"/>
                  </a:lnTo>
                  <a:lnTo>
                    <a:pt x="379" y="40"/>
                  </a:lnTo>
                  <a:lnTo>
                    <a:pt x="329" y="14"/>
                  </a:lnTo>
                  <a:lnTo>
                    <a:pt x="272" y="0"/>
                  </a:lnTo>
                  <a:lnTo>
                    <a:pt x="215" y="0"/>
                  </a:lnTo>
                  <a:lnTo>
                    <a:pt x="158" y="11"/>
                  </a:lnTo>
                  <a:lnTo>
                    <a:pt x="105" y="38"/>
                  </a:lnTo>
                  <a:lnTo>
                    <a:pt x="60" y="76"/>
                  </a:lnTo>
                  <a:lnTo>
                    <a:pt x="24" y="121"/>
                  </a:lnTo>
                  <a:lnTo>
                    <a:pt x="0" y="17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423"/>
            <p:cNvSpPr>
              <a:spLocks/>
            </p:cNvSpPr>
            <p:nvPr/>
          </p:nvSpPr>
          <p:spPr bwMode="auto">
            <a:xfrm>
              <a:off x="3085409" y="1432042"/>
              <a:ext cx="1014850" cy="1008892"/>
            </a:xfrm>
            <a:custGeom>
              <a:avLst/>
              <a:gdLst>
                <a:gd name="T0" fmla="*/ 432 w 511"/>
                <a:gd name="T1" fmla="*/ 83 h 508"/>
                <a:gd name="T2" fmla="*/ 391 w 511"/>
                <a:gd name="T3" fmla="*/ 45 h 508"/>
                <a:gd name="T4" fmla="*/ 341 w 511"/>
                <a:gd name="T5" fmla="*/ 16 h 508"/>
                <a:gd name="T6" fmla="*/ 291 w 511"/>
                <a:gd name="T7" fmla="*/ 0 h 508"/>
                <a:gd name="T8" fmla="*/ 229 w 511"/>
                <a:gd name="T9" fmla="*/ 0 h 508"/>
                <a:gd name="T10" fmla="*/ 172 w 511"/>
                <a:gd name="T11" fmla="*/ 12 h 508"/>
                <a:gd name="T12" fmla="*/ 119 w 511"/>
                <a:gd name="T13" fmla="*/ 35 h 508"/>
                <a:gd name="T14" fmla="*/ 74 w 511"/>
                <a:gd name="T15" fmla="*/ 71 h 508"/>
                <a:gd name="T16" fmla="*/ 38 w 511"/>
                <a:gd name="T17" fmla="*/ 117 h 508"/>
                <a:gd name="T18" fmla="*/ 12 w 511"/>
                <a:gd name="T19" fmla="*/ 171 h 508"/>
                <a:gd name="T20" fmla="*/ 0 w 511"/>
                <a:gd name="T21" fmla="*/ 229 h 508"/>
                <a:gd name="T22" fmla="*/ 2 w 511"/>
                <a:gd name="T23" fmla="*/ 286 h 508"/>
                <a:gd name="T24" fmla="*/ 17 w 511"/>
                <a:gd name="T25" fmla="*/ 346 h 508"/>
                <a:gd name="T26" fmla="*/ 45 w 511"/>
                <a:gd name="T27" fmla="*/ 396 h 508"/>
                <a:gd name="T28" fmla="*/ 84 w 511"/>
                <a:gd name="T29" fmla="*/ 441 h 508"/>
                <a:gd name="T30" fmla="*/ 131 w 511"/>
                <a:gd name="T31" fmla="*/ 474 h 508"/>
                <a:gd name="T32" fmla="*/ 186 w 511"/>
                <a:gd name="T33" fmla="*/ 498 h 508"/>
                <a:gd name="T34" fmla="*/ 246 w 511"/>
                <a:gd name="T35" fmla="*/ 508 h 508"/>
                <a:gd name="T36" fmla="*/ 303 w 511"/>
                <a:gd name="T37" fmla="*/ 505 h 508"/>
                <a:gd name="T38" fmla="*/ 360 w 511"/>
                <a:gd name="T39" fmla="*/ 489 h 508"/>
                <a:gd name="T40" fmla="*/ 410 w 511"/>
                <a:gd name="T41" fmla="*/ 458 h 508"/>
                <a:gd name="T42" fmla="*/ 453 w 511"/>
                <a:gd name="T43" fmla="*/ 420 h 508"/>
                <a:gd name="T44" fmla="*/ 484 w 511"/>
                <a:gd name="T45" fmla="*/ 369 h 508"/>
                <a:gd name="T46" fmla="*/ 503 w 511"/>
                <a:gd name="T47" fmla="*/ 317 h 508"/>
                <a:gd name="T48" fmla="*/ 511 w 511"/>
                <a:gd name="T49" fmla="*/ 260 h 508"/>
                <a:gd name="T50" fmla="*/ 503 w 511"/>
                <a:gd name="T51" fmla="*/ 202 h 508"/>
                <a:gd name="T52" fmla="*/ 484 w 511"/>
                <a:gd name="T53" fmla="*/ 148 h 508"/>
                <a:gd name="T54" fmla="*/ 451 w 511"/>
                <a:gd name="T55" fmla="*/ 100 h 508"/>
                <a:gd name="T56" fmla="*/ 408 w 511"/>
                <a:gd name="T57" fmla="*/ 62 h 508"/>
                <a:gd name="T58" fmla="*/ 358 w 511"/>
                <a:gd name="T59" fmla="*/ 35 h 508"/>
                <a:gd name="T60" fmla="*/ 303 w 511"/>
                <a:gd name="T61" fmla="*/ 2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1" h="508">
                  <a:moveTo>
                    <a:pt x="432" y="83"/>
                  </a:moveTo>
                  <a:lnTo>
                    <a:pt x="391" y="45"/>
                  </a:lnTo>
                  <a:lnTo>
                    <a:pt x="341" y="16"/>
                  </a:lnTo>
                  <a:lnTo>
                    <a:pt x="291" y="0"/>
                  </a:lnTo>
                  <a:lnTo>
                    <a:pt x="229" y="0"/>
                  </a:lnTo>
                  <a:lnTo>
                    <a:pt x="172" y="12"/>
                  </a:lnTo>
                  <a:lnTo>
                    <a:pt x="119" y="35"/>
                  </a:lnTo>
                  <a:lnTo>
                    <a:pt x="74" y="71"/>
                  </a:lnTo>
                  <a:lnTo>
                    <a:pt x="38" y="117"/>
                  </a:lnTo>
                  <a:lnTo>
                    <a:pt x="12" y="171"/>
                  </a:lnTo>
                  <a:lnTo>
                    <a:pt x="0" y="229"/>
                  </a:lnTo>
                  <a:lnTo>
                    <a:pt x="2" y="286"/>
                  </a:lnTo>
                  <a:lnTo>
                    <a:pt x="17" y="346"/>
                  </a:lnTo>
                  <a:lnTo>
                    <a:pt x="45" y="396"/>
                  </a:lnTo>
                  <a:lnTo>
                    <a:pt x="84" y="441"/>
                  </a:lnTo>
                  <a:lnTo>
                    <a:pt x="131" y="474"/>
                  </a:lnTo>
                  <a:lnTo>
                    <a:pt x="186" y="498"/>
                  </a:lnTo>
                  <a:lnTo>
                    <a:pt x="246" y="508"/>
                  </a:lnTo>
                  <a:lnTo>
                    <a:pt x="303" y="505"/>
                  </a:lnTo>
                  <a:lnTo>
                    <a:pt x="360" y="489"/>
                  </a:lnTo>
                  <a:lnTo>
                    <a:pt x="410" y="458"/>
                  </a:lnTo>
                  <a:lnTo>
                    <a:pt x="453" y="420"/>
                  </a:lnTo>
                  <a:lnTo>
                    <a:pt x="484" y="369"/>
                  </a:lnTo>
                  <a:lnTo>
                    <a:pt x="503" y="317"/>
                  </a:lnTo>
                  <a:lnTo>
                    <a:pt x="511" y="260"/>
                  </a:lnTo>
                  <a:lnTo>
                    <a:pt x="503" y="202"/>
                  </a:lnTo>
                  <a:lnTo>
                    <a:pt x="484" y="148"/>
                  </a:lnTo>
                  <a:lnTo>
                    <a:pt x="451" y="100"/>
                  </a:lnTo>
                  <a:lnTo>
                    <a:pt x="408" y="62"/>
                  </a:lnTo>
                  <a:lnTo>
                    <a:pt x="358" y="35"/>
                  </a:lnTo>
                  <a:lnTo>
                    <a:pt x="303" y="2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424"/>
            <p:cNvSpPr>
              <a:spLocks/>
            </p:cNvSpPr>
            <p:nvPr/>
          </p:nvSpPr>
          <p:spPr bwMode="auto">
            <a:xfrm>
              <a:off x="3522331" y="1596881"/>
              <a:ext cx="538208" cy="814264"/>
            </a:xfrm>
            <a:custGeom>
              <a:avLst/>
              <a:gdLst>
                <a:gd name="T0" fmla="*/ 212 w 271"/>
                <a:gd name="T1" fmla="*/ 0 h 410"/>
                <a:gd name="T2" fmla="*/ 245 w 271"/>
                <a:gd name="T3" fmla="*/ 48 h 410"/>
                <a:gd name="T4" fmla="*/ 264 w 271"/>
                <a:gd name="T5" fmla="*/ 103 h 410"/>
                <a:gd name="T6" fmla="*/ 271 w 271"/>
                <a:gd name="T7" fmla="*/ 160 h 410"/>
                <a:gd name="T8" fmla="*/ 264 w 271"/>
                <a:gd name="T9" fmla="*/ 217 h 410"/>
                <a:gd name="T10" fmla="*/ 243 w 271"/>
                <a:gd name="T11" fmla="*/ 272 h 410"/>
                <a:gd name="T12" fmla="*/ 212 w 271"/>
                <a:gd name="T13" fmla="*/ 320 h 410"/>
                <a:gd name="T14" fmla="*/ 169 w 271"/>
                <a:gd name="T15" fmla="*/ 360 h 410"/>
                <a:gd name="T16" fmla="*/ 116 w 271"/>
                <a:gd name="T17" fmla="*/ 389 h 410"/>
                <a:gd name="T18" fmla="*/ 62 w 271"/>
                <a:gd name="T19" fmla="*/ 406 h 410"/>
                <a:gd name="T20" fmla="*/ 0 w 271"/>
                <a:gd name="T21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410">
                  <a:moveTo>
                    <a:pt x="212" y="0"/>
                  </a:moveTo>
                  <a:lnTo>
                    <a:pt x="245" y="48"/>
                  </a:lnTo>
                  <a:lnTo>
                    <a:pt x="264" y="103"/>
                  </a:lnTo>
                  <a:lnTo>
                    <a:pt x="271" y="160"/>
                  </a:lnTo>
                  <a:lnTo>
                    <a:pt x="264" y="217"/>
                  </a:lnTo>
                  <a:lnTo>
                    <a:pt x="243" y="272"/>
                  </a:lnTo>
                  <a:lnTo>
                    <a:pt x="212" y="320"/>
                  </a:lnTo>
                  <a:lnTo>
                    <a:pt x="169" y="360"/>
                  </a:lnTo>
                  <a:lnTo>
                    <a:pt x="116" y="389"/>
                  </a:lnTo>
                  <a:lnTo>
                    <a:pt x="62" y="406"/>
                  </a:lnTo>
                  <a:lnTo>
                    <a:pt x="0" y="41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425"/>
            <p:cNvSpPr>
              <a:spLocks/>
            </p:cNvSpPr>
            <p:nvPr/>
          </p:nvSpPr>
          <p:spPr bwMode="auto">
            <a:xfrm>
              <a:off x="3190668" y="1402253"/>
              <a:ext cx="824193" cy="492530"/>
            </a:xfrm>
            <a:custGeom>
              <a:avLst/>
              <a:gdLst>
                <a:gd name="T0" fmla="*/ 415 w 415"/>
                <a:gd name="T1" fmla="*/ 248 h 248"/>
                <a:gd name="T2" fmla="*/ 407 w 415"/>
                <a:gd name="T3" fmla="*/ 189 h 248"/>
                <a:gd name="T4" fmla="*/ 388 w 415"/>
                <a:gd name="T5" fmla="*/ 136 h 248"/>
                <a:gd name="T6" fmla="*/ 357 w 415"/>
                <a:gd name="T7" fmla="*/ 89 h 248"/>
                <a:gd name="T8" fmla="*/ 317 w 415"/>
                <a:gd name="T9" fmla="*/ 48 h 248"/>
                <a:gd name="T10" fmla="*/ 267 w 415"/>
                <a:gd name="T11" fmla="*/ 19 h 248"/>
                <a:gd name="T12" fmla="*/ 212 w 415"/>
                <a:gd name="T13" fmla="*/ 3 h 248"/>
                <a:gd name="T14" fmla="*/ 155 w 415"/>
                <a:gd name="T15" fmla="*/ 0 h 248"/>
                <a:gd name="T16" fmla="*/ 97 w 415"/>
                <a:gd name="T17" fmla="*/ 12 h 248"/>
                <a:gd name="T18" fmla="*/ 45 w 415"/>
                <a:gd name="T19" fmla="*/ 36 h 248"/>
                <a:gd name="T20" fmla="*/ 0 w 415"/>
                <a:gd name="T21" fmla="*/ 7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5" h="248">
                  <a:moveTo>
                    <a:pt x="415" y="248"/>
                  </a:moveTo>
                  <a:lnTo>
                    <a:pt x="407" y="189"/>
                  </a:lnTo>
                  <a:lnTo>
                    <a:pt x="388" y="136"/>
                  </a:lnTo>
                  <a:lnTo>
                    <a:pt x="357" y="89"/>
                  </a:lnTo>
                  <a:lnTo>
                    <a:pt x="317" y="48"/>
                  </a:lnTo>
                  <a:lnTo>
                    <a:pt x="267" y="19"/>
                  </a:lnTo>
                  <a:lnTo>
                    <a:pt x="212" y="3"/>
                  </a:lnTo>
                  <a:lnTo>
                    <a:pt x="155" y="0"/>
                  </a:lnTo>
                  <a:lnTo>
                    <a:pt x="97" y="12"/>
                  </a:lnTo>
                  <a:lnTo>
                    <a:pt x="45" y="36"/>
                  </a:lnTo>
                  <a:lnTo>
                    <a:pt x="0" y="7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426"/>
            <p:cNvSpPr>
              <a:spLocks/>
            </p:cNvSpPr>
            <p:nvPr/>
          </p:nvSpPr>
          <p:spPr bwMode="auto">
            <a:xfrm>
              <a:off x="3156905" y="1894783"/>
              <a:ext cx="857955" cy="494516"/>
            </a:xfrm>
            <a:custGeom>
              <a:avLst/>
              <a:gdLst>
                <a:gd name="T0" fmla="*/ 432 w 432"/>
                <a:gd name="T1" fmla="*/ 0 h 249"/>
                <a:gd name="T2" fmla="*/ 424 w 432"/>
                <a:gd name="T3" fmla="*/ 58 h 249"/>
                <a:gd name="T4" fmla="*/ 403 w 432"/>
                <a:gd name="T5" fmla="*/ 110 h 249"/>
                <a:gd name="T6" fmla="*/ 370 w 432"/>
                <a:gd name="T7" fmla="*/ 160 h 249"/>
                <a:gd name="T8" fmla="*/ 327 w 432"/>
                <a:gd name="T9" fmla="*/ 198 h 249"/>
                <a:gd name="T10" fmla="*/ 277 w 432"/>
                <a:gd name="T11" fmla="*/ 229 h 249"/>
                <a:gd name="T12" fmla="*/ 219 w 432"/>
                <a:gd name="T13" fmla="*/ 246 h 249"/>
                <a:gd name="T14" fmla="*/ 160 w 432"/>
                <a:gd name="T15" fmla="*/ 249 h 249"/>
                <a:gd name="T16" fmla="*/ 102 w 432"/>
                <a:gd name="T17" fmla="*/ 239 h 249"/>
                <a:gd name="T18" fmla="*/ 48 w 432"/>
                <a:gd name="T19" fmla="*/ 215 h 249"/>
                <a:gd name="T20" fmla="*/ 0 w 432"/>
                <a:gd name="T21" fmla="*/ 18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249">
                  <a:moveTo>
                    <a:pt x="432" y="0"/>
                  </a:moveTo>
                  <a:lnTo>
                    <a:pt x="424" y="58"/>
                  </a:lnTo>
                  <a:lnTo>
                    <a:pt x="403" y="110"/>
                  </a:lnTo>
                  <a:lnTo>
                    <a:pt x="370" y="160"/>
                  </a:lnTo>
                  <a:lnTo>
                    <a:pt x="327" y="198"/>
                  </a:lnTo>
                  <a:lnTo>
                    <a:pt x="277" y="229"/>
                  </a:lnTo>
                  <a:lnTo>
                    <a:pt x="219" y="246"/>
                  </a:lnTo>
                  <a:lnTo>
                    <a:pt x="160" y="249"/>
                  </a:lnTo>
                  <a:lnTo>
                    <a:pt x="102" y="239"/>
                  </a:lnTo>
                  <a:lnTo>
                    <a:pt x="48" y="215"/>
                  </a:lnTo>
                  <a:lnTo>
                    <a:pt x="0" y="18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427"/>
            <p:cNvSpPr>
              <a:spLocks/>
            </p:cNvSpPr>
            <p:nvPr/>
          </p:nvSpPr>
          <p:spPr bwMode="auto">
            <a:xfrm>
              <a:off x="3450834" y="1388350"/>
              <a:ext cx="510404" cy="816249"/>
            </a:xfrm>
            <a:custGeom>
              <a:avLst/>
              <a:gdLst>
                <a:gd name="T0" fmla="*/ 195 w 257"/>
                <a:gd name="T1" fmla="*/ 411 h 411"/>
                <a:gd name="T2" fmla="*/ 229 w 257"/>
                <a:gd name="T3" fmla="*/ 363 h 411"/>
                <a:gd name="T4" fmla="*/ 250 w 257"/>
                <a:gd name="T5" fmla="*/ 308 h 411"/>
                <a:gd name="T6" fmla="*/ 257 w 257"/>
                <a:gd name="T7" fmla="*/ 251 h 411"/>
                <a:gd name="T8" fmla="*/ 253 w 257"/>
                <a:gd name="T9" fmla="*/ 191 h 411"/>
                <a:gd name="T10" fmla="*/ 233 w 257"/>
                <a:gd name="T11" fmla="*/ 136 h 411"/>
                <a:gd name="T12" fmla="*/ 202 w 257"/>
                <a:gd name="T13" fmla="*/ 89 h 411"/>
                <a:gd name="T14" fmla="*/ 160 w 257"/>
                <a:gd name="T15" fmla="*/ 48 h 411"/>
                <a:gd name="T16" fmla="*/ 107 w 257"/>
                <a:gd name="T17" fmla="*/ 22 h 411"/>
                <a:gd name="T18" fmla="*/ 57 w 257"/>
                <a:gd name="T19" fmla="*/ 3 h 411"/>
                <a:gd name="T20" fmla="*/ 0 w 257"/>
                <a:gd name="T2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411">
                  <a:moveTo>
                    <a:pt x="195" y="411"/>
                  </a:moveTo>
                  <a:lnTo>
                    <a:pt x="229" y="363"/>
                  </a:lnTo>
                  <a:lnTo>
                    <a:pt x="250" y="308"/>
                  </a:lnTo>
                  <a:lnTo>
                    <a:pt x="257" y="251"/>
                  </a:lnTo>
                  <a:lnTo>
                    <a:pt x="253" y="191"/>
                  </a:lnTo>
                  <a:lnTo>
                    <a:pt x="233" y="136"/>
                  </a:lnTo>
                  <a:lnTo>
                    <a:pt x="202" y="89"/>
                  </a:lnTo>
                  <a:lnTo>
                    <a:pt x="160" y="48"/>
                  </a:lnTo>
                  <a:lnTo>
                    <a:pt x="107" y="22"/>
                  </a:lnTo>
                  <a:lnTo>
                    <a:pt x="57" y="3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428"/>
            <p:cNvSpPr>
              <a:spLocks/>
            </p:cNvSpPr>
            <p:nvPr/>
          </p:nvSpPr>
          <p:spPr bwMode="auto">
            <a:xfrm>
              <a:off x="3512401" y="1394308"/>
              <a:ext cx="208531" cy="89370"/>
            </a:xfrm>
            <a:custGeom>
              <a:avLst/>
              <a:gdLst>
                <a:gd name="T0" fmla="*/ 105 w 105"/>
                <a:gd name="T1" fmla="*/ 45 h 45"/>
                <a:gd name="T2" fmla="*/ 55 w 105"/>
                <a:gd name="T3" fmla="*/ 16 h 45"/>
                <a:gd name="T4" fmla="*/ 0 w 105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45">
                  <a:moveTo>
                    <a:pt x="105" y="45"/>
                  </a:moveTo>
                  <a:lnTo>
                    <a:pt x="55" y="16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429"/>
            <p:cNvSpPr>
              <a:spLocks/>
            </p:cNvSpPr>
            <p:nvPr/>
          </p:nvSpPr>
          <p:spPr bwMode="auto">
            <a:xfrm>
              <a:off x="2944403" y="1402253"/>
              <a:ext cx="345565" cy="536222"/>
            </a:xfrm>
            <a:custGeom>
              <a:avLst/>
              <a:gdLst>
                <a:gd name="T0" fmla="*/ 174 w 174"/>
                <a:gd name="T1" fmla="*/ 0 h 270"/>
                <a:gd name="T2" fmla="*/ 121 w 174"/>
                <a:gd name="T3" fmla="*/ 24 h 270"/>
                <a:gd name="T4" fmla="*/ 73 w 174"/>
                <a:gd name="T5" fmla="*/ 58 h 270"/>
                <a:gd name="T6" fmla="*/ 38 w 174"/>
                <a:gd name="T7" fmla="*/ 103 h 270"/>
                <a:gd name="T8" fmla="*/ 11 w 174"/>
                <a:gd name="T9" fmla="*/ 155 h 270"/>
                <a:gd name="T10" fmla="*/ 0 w 174"/>
                <a:gd name="T11" fmla="*/ 210 h 270"/>
                <a:gd name="T12" fmla="*/ 0 w 174"/>
                <a:gd name="T1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270">
                  <a:moveTo>
                    <a:pt x="174" y="0"/>
                  </a:moveTo>
                  <a:lnTo>
                    <a:pt x="121" y="24"/>
                  </a:lnTo>
                  <a:lnTo>
                    <a:pt x="73" y="58"/>
                  </a:lnTo>
                  <a:lnTo>
                    <a:pt x="38" y="103"/>
                  </a:lnTo>
                  <a:lnTo>
                    <a:pt x="11" y="155"/>
                  </a:lnTo>
                  <a:lnTo>
                    <a:pt x="0" y="210"/>
                  </a:lnTo>
                  <a:lnTo>
                    <a:pt x="0" y="27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430"/>
            <p:cNvSpPr>
              <a:spLocks/>
            </p:cNvSpPr>
            <p:nvPr/>
          </p:nvSpPr>
          <p:spPr bwMode="auto">
            <a:xfrm>
              <a:off x="3289968" y="1384378"/>
              <a:ext cx="222433" cy="17874"/>
            </a:xfrm>
            <a:custGeom>
              <a:avLst/>
              <a:gdLst>
                <a:gd name="T0" fmla="*/ 112 w 112"/>
                <a:gd name="T1" fmla="*/ 5 h 9"/>
                <a:gd name="T2" fmla="*/ 54 w 112"/>
                <a:gd name="T3" fmla="*/ 0 h 9"/>
                <a:gd name="T4" fmla="*/ 0 w 1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9">
                  <a:moveTo>
                    <a:pt x="112" y="5"/>
                  </a:moveTo>
                  <a:lnTo>
                    <a:pt x="54" y="0"/>
                  </a:lnTo>
                  <a:lnTo>
                    <a:pt x="0" y="9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431"/>
            <p:cNvSpPr>
              <a:spLocks/>
            </p:cNvSpPr>
            <p:nvPr/>
          </p:nvSpPr>
          <p:spPr bwMode="auto">
            <a:xfrm>
              <a:off x="3482611" y="1483679"/>
              <a:ext cx="426991" cy="889732"/>
            </a:xfrm>
            <a:custGeom>
              <a:avLst/>
              <a:gdLst>
                <a:gd name="T0" fmla="*/ 120 w 215"/>
                <a:gd name="T1" fmla="*/ 0 h 448"/>
                <a:gd name="T2" fmla="*/ 160 w 215"/>
                <a:gd name="T3" fmla="*/ 41 h 448"/>
                <a:gd name="T4" fmla="*/ 191 w 215"/>
                <a:gd name="T5" fmla="*/ 91 h 448"/>
                <a:gd name="T6" fmla="*/ 210 w 215"/>
                <a:gd name="T7" fmla="*/ 145 h 448"/>
                <a:gd name="T8" fmla="*/ 215 w 215"/>
                <a:gd name="T9" fmla="*/ 203 h 448"/>
                <a:gd name="T10" fmla="*/ 206 w 215"/>
                <a:gd name="T11" fmla="*/ 260 h 448"/>
                <a:gd name="T12" fmla="*/ 184 w 215"/>
                <a:gd name="T13" fmla="*/ 315 h 448"/>
                <a:gd name="T14" fmla="*/ 151 w 215"/>
                <a:gd name="T15" fmla="*/ 365 h 448"/>
                <a:gd name="T16" fmla="*/ 108 w 215"/>
                <a:gd name="T17" fmla="*/ 403 h 448"/>
                <a:gd name="T18" fmla="*/ 58 w 215"/>
                <a:gd name="T19" fmla="*/ 432 h 448"/>
                <a:gd name="T20" fmla="*/ 0 w 215"/>
                <a:gd name="T21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448">
                  <a:moveTo>
                    <a:pt x="120" y="0"/>
                  </a:moveTo>
                  <a:lnTo>
                    <a:pt x="160" y="41"/>
                  </a:lnTo>
                  <a:lnTo>
                    <a:pt x="191" y="91"/>
                  </a:lnTo>
                  <a:lnTo>
                    <a:pt x="210" y="145"/>
                  </a:lnTo>
                  <a:lnTo>
                    <a:pt x="215" y="203"/>
                  </a:lnTo>
                  <a:lnTo>
                    <a:pt x="206" y="260"/>
                  </a:lnTo>
                  <a:lnTo>
                    <a:pt x="184" y="315"/>
                  </a:lnTo>
                  <a:lnTo>
                    <a:pt x="151" y="365"/>
                  </a:lnTo>
                  <a:lnTo>
                    <a:pt x="108" y="403"/>
                  </a:lnTo>
                  <a:lnTo>
                    <a:pt x="58" y="432"/>
                  </a:lnTo>
                  <a:lnTo>
                    <a:pt x="0" y="44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432"/>
            <p:cNvSpPr>
              <a:spLocks/>
            </p:cNvSpPr>
            <p:nvPr/>
          </p:nvSpPr>
          <p:spPr bwMode="auto">
            <a:xfrm>
              <a:off x="2966249" y="1394308"/>
              <a:ext cx="891718" cy="1002934"/>
            </a:xfrm>
            <a:custGeom>
              <a:avLst/>
              <a:gdLst>
                <a:gd name="T0" fmla="*/ 62 w 449"/>
                <a:gd name="T1" fmla="*/ 470 h 505"/>
                <a:gd name="T2" fmla="*/ 115 w 449"/>
                <a:gd name="T3" fmla="*/ 493 h 505"/>
                <a:gd name="T4" fmla="*/ 175 w 449"/>
                <a:gd name="T5" fmla="*/ 505 h 505"/>
                <a:gd name="T6" fmla="*/ 232 w 449"/>
                <a:gd name="T7" fmla="*/ 501 h 505"/>
                <a:gd name="T8" fmla="*/ 289 w 449"/>
                <a:gd name="T9" fmla="*/ 486 h 505"/>
                <a:gd name="T10" fmla="*/ 342 w 449"/>
                <a:gd name="T11" fmla="*/ 458 h 505"/>
                <a:gd name="T12" fmla="*/ 384 w 449"/>
                <a:gd name="T13" fmla="*/ 417 h 505"/>
                <a:gd name="T14" fmla="*/ 418 w 449"/>
                <a:gd name="T15" fmla="*/ 369 h 505"/>
                <a:gd name="T16" fmla="*/ 439 w 449"/>
                <a:gd name="T17" fmla="*/ 314 h 505"/>
                <a:gd name="T18" fmla="*/ 449 w 449"/>
                <a:gd name="T19" fmla="*/ 255 h 505"/>
                <a:gd name="T20" fmla="*/ 444 w 449"/>
                <a:gd name="T21" fmla="*/ 198 h 505"/>
                <a:gd name="T22" fmla="*/ 425 w 449"/>
                <a:gd name="T23" fmla="*/ 143 h 505"/>
                <a:gd name="T24" fmla="*/ 394 w 449"/>
                <a:gd name="T25" fmla="*/ 93 h 505"/>
                <a:gd name="T26" fmla="*/ 353 w 449"/>
                <a:gd name="T27" fmla="*/ 52 h 505"/>
                <a:gd name="T28" fmla="*/ 306 w 449"/>
                <a:gd name="T29" fmla="*/ 21 h 505"/>
                <a:gd name="T30" fmla="*/ 251 w 449"/>
                <a:gd name="T31" fmla="*/ 4 h 505"/>
                <a:gd name="T32" fmla="*/ 194 w 449"/>
                <a:gd name="T33" fmla="*/ 0 h 505"/>
                <a:gd name="T34" fmla="*/ 136 w 449"/>
                <a:gd name="T35" fmla="*/ 9 h 505"/>
                <a:gd name="T36" fmla="*/ 84 w 449"/>
                <a:gd name="T37" fmla="*/ 31 h 505"/>
                <a:gd name="T38" fmla="*/ 39 w 449"/>
                <a:gd name="T39" fmla="*/ 66 h 505"/>
                <a:gd name="T40" fmla="*/ 0 w 449"/>
                <a:gd name="T41" fmla="*/ 10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9" h="505">
                  <a:moveTo>
                    <a:pt x="62" y="470"/>
                  </a:moveTo>
                  <a:lnTo>
                    <a:pt x="115" y="493"/>
                  </a:lnTo>
                  <a:lnTo>
                    <a:pt x="175" y="505"/>
                  </a:lnTo>
                  <a:lnTo>
                    <a:pt x="232" y="501"/>
                  </a:lnTo>
                  <a:lnTo>
                    <a:pt x="289" y="486"/>
                  </a:lnTo>
                  <a:lnTo>
                    <a:pt x="342" y="458"/>
                  </a:lnTo>
                  <a:lnTo>
                    <a:pt x="384" y="417"/>
                  </a:lnTo>
                  <a:lnTo>
                    <a:pt x="418" y="369"/>
                  </a:lnTo>
                  <a:lnTo>
                    <a:pt x="439" y="314"/>
                  </a:lnTo>
                  <a:lnTo>
                    <a:pt x="449" y="255"/>
                  </a:lnTo>
                  <a:lnTo>
                    <a:pt x="444" y="198"/>
                  </a:lnTo>
                  <a:lnTo>
                    <a:pt x="425" y="143"/>
                  </a:lnTo>
                  <a:lnTo>
                    <a:pt x="394" y="93"/>
                  </a:lnTo>
                  <a:lnTo>
                    <a:pt x="353" y="52"/>
                  </a:lnTo>
                  <a:lnTo>
                    <a:pt x="306" y="21"/>
                  </a:lnTo>
                  <a:lnTo>
                    <a:pt x="251" y="4"/>
                  </a:lnTo>
                  <a:lnTo>
                    <a:pt x="194" y="0"/>
                  </a:lnTo>
                  <a:lnTo>
                    <a:pt x="136" y="9"/>
                  </a:lnTo>
                  <a:lnTo>
                    <a:pt x="84" y="31"/>
                  </a:lnTo>
                  <a:lnTo>
                    <a:pt x="39" y="66"/>
                  </a:lnTo>
                  <a:lnTo>
                    <a:pt x="0" y="109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433"/>
            <p:cNvSpPr>
              <a:spLocks/>
            </p:cNvSpPr>
            <p:nvPr/>
          </p:nvSpPr>
          <p:spPr bwMode="auto">
            <a:xfrm>
              <a:off x="3043703" y="1545244"/>
              <a:ext cx="478628" cy="865899"/>
            </a:xfrm>
            <a:custGeom>
              <a:avLst/>
              <a:gdLst>
                <a:gd name="T0" fmla="*/ 74 w 241"/>
                <a:gd name="T1" fmla="*/ 0 h 436"/>
                <a:gd name="T2" fmla="*/ 38 w 241"/>
                <a:gd name="T3" fmla="*/ 45 h 436"/>
                <a:gd name="T4" fmla="*/ 12 w 241"/>
                <a:gd name="T5" fmla="*/ 98 h 436"/>
                <a:gd name="T6" fmla="*/ 0 w 241"/>
                <a:gd name="T7" fmla="*/ 155 h 436"/>
                <a:gd name="T8" fmla="*/ 2 w 241"/>
                <a:gd name="T9" fmla="*/ 212 h 436"/>
                <a:gd name="T10" fmla="*/ 16 w 241"/>
                <a:gd name="T11" fmla="*/ 269 h 436"/>
                <a:gd name="T12" fmla="*/ 45 w 241"/>
                <a:gd name="T13" fmla="*/ 324 h 436"/>
                <a:gd name="T14" fmla="*/ 83 w 241"/>
                <a:gd name="T15" fmla="*/ 367 h 436"/>
                <a:gd name="T16" fmla="*/ 131 w 241"/>
                <a:gd name="T17" fmla="*/ 403 h 436"/>
                <a:gd name="T18" fmla="*/ 186 w 241"/>
                <a:gd name="T19" fmla="*/ 425 h 436"/>
                <a:gd name="T20" fmla="*/ 241 w 241"/>
                <a:gd name="T21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436">
                  <a:moveTo>
                    <a:pt x="74" y="0"/>
                  </a:moveTo>
                  <a:lnTo>
                    <a:pt x="38" y="45"/>
                  </a:lnTo>
                  <a:lnTo>
                    <a:pt x="12" y="98"/>
                  </a:lnTo>
                  <a:lnTo>
                    <a:pt x="0" y="155"/>
                  </a:lnTo>
                  <a:lnTo>
                    <a:pt x="2" y="212"/>
                  </a:lnTo>
                  <a:lnTo>
                    <a:pt x="16" y="269"/>
                  </a:lnTo>
                  <a:lnTo>
                    <a:pt x="45" y="324"/>
                  </a:lnTo>
                  <a:lnTo>
                    <a:pt x="83" y="367"/>
                  </a:lnTo>
                  <a:lnTo>
                    <a:pt x="131" y="403"/>
                  </a:lnTo>
                  <a:lnTo>
                    <a:pt x="186" y="425"/>
                  </a:lnTo>
                  <a:lnTo>
                    <a:pt x="241" y="43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434"/>
            <p:cNvSpPr>
              <a:spLocks/>
            </p:cNvSpPr>
            <p:nvPr/>
          </p:nvSpPr>
          <p:spPr bwMode="auto">
            <a:xfrm>
              <a:off x="2843116" y="1432042"/>
              <a:ext cx="351524" cy="895690"/>
            </a:xfrm>
            <a:custGeom>
              <a:avLst/>
              <a:gdLst>
                <a:gd name="T0" fmla="*/ 177 w 177"/>
                <a:gd name="T1" fmla="*/ 0 h 451"/>
                <a:gd name="T2" fmla="*/ 122 w 177"/>
                <a:gd name="T3" fmla="*/ 21 h 451"/>
                <a:gd name="T4" fmla="*/ 77 w 177"/>
                <a:gd name="T5" fmla="*/ 55 h 451"/>
                <a:gd name="T6" fmla="*/ 39 w 177"/>
                <a:gd name="T7" fmla="*/ 98 h 451"/>
                <a:gd name="T8" fmla="*/ 12 w 177"/>
                <a:gd name="T9" fmla="*/ 150 h 451"/>
                <a:gd name="T10" fmla="*/ 0 w 177"/>
                <a:gd name="T11" fmla="*/ 205 h 451"/>
                <a:gd name="T12" fmla="*/ 0 w 177"/>
                <a:gd name="T13" fmla="*/ 262 h 451"/>
                <a:gd name="T14" fmla="*/ 12 w 177"/>
                <a:gd name="T15" fmla="*/ 319 h 451"/>
                <a:gd name="T16" fmla="*/ 39 w 177"/>
                <a:gd name="T17" fmla="*/ 372 h 451"/>
                <a:gd name="T18" fmla="*/ 77 w 177"/>
                <a:gd name="T19" fmla="*/ 417 h 451"/>
                <a:gd name="T20" fmla="*/ 124 w 177"/>
                <a:gd name="T21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" h="451">
                  <a:moveTo>
                    <a:pt x="177" y="0"/>
                  </a:moveTo>
                  <a:lnTo>
                    <a:pt x="122" y="21"/>
                  </a:lnTo>
                  <a:lnTo>
                    <a:pt x="77" y="55"/>
                  </a:lnTo>
                  <a:lnTo>
                    <a:pt x="39" y="98"/>
                  </a:lnTo>
                  <a:lnTo>
                    <a:pt x="12" y="150"/>
                  </a:lnTo>
                  <a:lnTo>
                    <a:pt x="0" y="205"/>
                  </a:lnTo>
                  <a:lnTo>
                    <a:pt x="0" y="262"/>
                  </a:lnTo>
                  <a:lnTo>
                    <a:pt x="12" y="319"/>
                  </a:lnTo>
                  <a:lnTo>
                    <a:pt x="39" y="372"/>
                  </a:lnTo>
                  <a:lnTo>
                    <a:pt x="77" y="417"/>
                  </a:lnTo>
                  <a:lnTo>
                    <a:pt x="124" y="45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435"/>
            <p:cNvSpPr>
              <a:spLocks/>
            </p:cNvSpPr>
            <p:nvPr/>
          </p:nvSpPr>
          <p:spPr bwMode="auto">
            <a:xfrm>
              <a:off x="3194639" y="1418140"/>
              <a:ext cx="222433" cy="13902"/>
            </a:xfrm>
            <a:custGeom>
              <a:avLst/>
              <a:gdLst>
                <a:gd name="T0" fmla="*/ 112 w 112"/>
                <a:gd name="T1" fmla="*/ 4 h 7"/>
                <a:gd name="T2" fmla="*/ 55 w 112"/>
                <a:gd name="T3" fmla="*/ 0 h 7"/>
                <a:gd name="T4" fmla="*/ 0 w 112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7">
                  <a:moveTo>
                    <a:pt x="112" y="4"/>
                  </a:moveTo>
                  <a:lnTo>
                    <a:pt x="55" y="0"/>
                  </a:lnTo>
                  <a:lnTo>
                    <a:pt x="0" y="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436"/>
            <p:cNvSpPr>
              <a:spLocks/>
            </p:cNvSpPr>
            <p:nvPr/>
          </p:nvSpPr>
          <p:spPr bwMode="auto">
            <a:xfrm>
              <a:off x="3099311" y="1757747"/>
              <a:ext cx="782487" cy="591831"/>
            </a:xfrm>
            <a:custGeom>
              <a:avLst/>
              <a:gdLst>
                <a:gd name="T0" fmla="*/ 394 w 394"/>
                <a:gd name="T1" fmla="*/ 41 h 298"/>
                <a:gd name="T2" fmla="*/ 341 w 394"/>
                <a:gd name="T3" fmla="*/ 15 h 298"/>
                <a:gd name="T4" fmla="*/ 284 w 394"/>
                <a:gd name="T5" fmla="*/ 0 h 298"/>
                <a:gd name="T6" fmla="*/ 227 w 394"/>
                <a:gd name="T7" fmla="*/ 3 h 298"/>
                <a:gd name="T8" fmla="*/ 167 w 394"/>
                <a:gd name="T9" fmla="*/ 17 h 298"/>
                <a:gd name="T10" fmla="*/ 115 w 394"/>
                <a:gd name="T11" fmla="*/ 43 h 298"/>
                <a:gd name="T12" fmla="*/ 69 w 394"/>
                <a:gd name="T13" fmla="*/ 81 h 298"/>
                <a:gd name="T14" fmla="*/ 34 w 394"/>
                <a:gd name="T15" fmla="*/ 127 h 298"/>
                <a:gd name="T16" fmla="*/ 10 w 394"/>
                <a:gd name="T17" fmla="*/ 182 h 298"/>
                <a:gd name="T18" fmla="*/ 0 w 394"/>
                <a:gd name="T19" fmla="*/ 239 h 298"/>
                <a:gd name="T20" fmla="*/ 3 w 394"/>
                <a:gd name="T21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" h="298">
                  <a:moveTo>
                    <a:pt x="394" y="41"/>
                  </a:moveTo>
                  <a:lnTo>
                    <a:pt x="341" y="15"/>
                  </a:lnTo>
                  <a:lnTo>
                    <a:pt x="284" y="0"/>
                  </a:lnTo>
                  <a:lnTo>
                    <a:pt x="227" y="3"/>
                  </a:lnTo>
                  <a:lnTo>
                    <a:pt x="167" y="17"/>
                  </a:lnTo>
                  <a:lnTo>
                    <a:pt x="115" y="43"/>
                  </a:lnTo>
                  <a:lnTo>
                    <a:pt x="69" y="81"/>
                  </a:lnTo>
                  <a:lnTo>
                    <a:pt x="34" y="127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437"/>
            <p:cNvSpPr>
              <a:spLocks/>
            </p:cNvSpPr>
            <p:nvPr/>
          </p:nvSpPr>
          <p:spPr bwMode="auto">
            <a:xfrm>
              <a:off x="2797438" y="1426085"/>
              <a:ext cx="1012863" cy="994990"/>
            </a:xfrm>
            <a:custGeom>
              <a:avLst/>
              <a:gdLst>
                <a:gd name="T0" fmla="*/ 331 w 510"/>
                <a:gd name="T1" fmla="*/ 501 h 501"/>
                <a:gd name="T2" fmla="*/ 381 w 510"/>
                <a:gd name="T3" fmla="*/ 473 h 501"/>
                <a:gd name="T4" fmla="*/ 424 w 510"/>
                <a:gd name="T5" fmla="*/ 434 h 501"/>
                <a:gd name="T6" fmla="*/ 460 w 510"/>
                <a:gd name="T7" fmla="*/ 384 h 501"/>
                <a:gd name="T8" fmla="*/ 481 w 510"/>
                <a:gd name="T9" fmla="*/ 329 h 501"/>
                <a:gd name="T10" fmla="*/ 491 w 510"/>
                <a:gd name="T11" fmla="*/ 272 h 501"/>
                <a:gd name="T12" fmla="*/ 486 w 510"/>
                <a:gd name="T13" fmla="*/ 213 h 501"/>
                <a:gd name="T14" fmla="*/ 467 w 510"/>
                <a:gd name="T15" fmla="*/ 158 h 501"/>
                <a:gd name="T16" fmla="*/ 438 w 510"/>
                <a:gd name="T17" fmla="*/ 108 h 501"/>
                <a:gd name="T18" fmla="*/ 396 w 510"/>
                <a:gd name="T19" fmla="*/ 65 h 501"/>
                <a:gd name="T20" fmla="*/ 348 w 510"/>
                <a:gd name="T21" fmla="*/ 34 h 501"/>
                <a:gd name="T22" fmla="*/ 293 w 510"/>
                <a:gd name="T23" fmla="*/ 15 h 501"/>
                <a:gd name="T24" fmla="*/ 236 w 510"/>
                <a:gd name="T25" fmla="*/ 10 h 501"/>
                <a:gd name="T26" fmla="*/ 178 w 510"/>
                <a:gd name="T27" fmla="*/ 17 h 501"/>
                <a:gd name="T28" fmla="*/ 126 w 510"/>
                <a:gd name="T29" fmla="*/ 38 h 501"/>
                <a:gd name="T30" fmla="*/ 78 w 510"/>
                <a:gd name="T31" fmla="*/ 72 h 501"/>
                <a:gd name="T32" fmla="*/ 40 w 510"/>
                <a:gd name="T33" fmla="*/ 115 h 501"/>
                <a:gd name="T34" fmla="*/ 14 w 510"/>
                <a:gd name="T35" fmla="*/ 165 h 501"/>
                <a:gd name="T36" fmla="*/ 0 w 510"/>
                <a:gd name="T37" fmla="*/ 222 h 501"/>
                <a:gd name="T38" fmla="*/ 0 w 510"/>
                <a:gd name="T39" fmla="*/ 279 h 501"/>
                <a:gd name="T40" fmla="*/ 14 w 510"/>
                <a:gd name="T41" fmla="*/ 337 h 501"/>
                <a:gd name="T42" fmla="*/ 38 w 510"/>
                <a:gd name="T43" fmla="*/ 384 h 501"/>
                <a:gd name="T44" fmla="*/ 76 w 510"/>
                <a:gd name="T45" fmla="*/ 432 h 501"/>
                <a:gd name="T46" fmla="*/ 124 w 510"/>
                <a:gd name="T47" fmla="*/ 468 h 501"/>
                <a:gd name="T48" fmla="*/ 176 w 510"/>
                <a:gd name="T49" fmla="*/ 492 h 501"/>
                <a:gd name="T50" fmla="*/ 233 w 510"/>
                <a:gd name="T51" fmla="*/ 501 h 501"/>
                <a:gd name="T52" fmla="*/ 295 w 510"/>
                <a:gd name="T53" fmla="*/ 499 h 501"/>
                <a:gd name="T54" fmla="*/ 350 w 510"/>
                <a:gd name="T55" fmla="*/ 482 h 501"/>
                <a:gd name="T56" fmla="*/ 403 w 510"/>
                <a:gd name="T57" fmla="*/ 454 h 501"/>
                <a:gd name="T58" fmla="*/ 446 w 510"/>
                <a:gd name="T59" fmla="*/ 415 h 501"/>
                <a:gd name="T60" fmla="*/ 479 w 510"/>
                <a:gd name="T61" fmla="*/ 365 h 501"/>
                <a:gd name="T62" fmla="*/ 500 w 510"/>
                <a:gd name="T63" fmla="*/ 310 h 501"/>
                <a:gd name="T64" fmla="*/ 510 w 510"/>
                <a:gd name="T65" fmla="*/ 253 h 501"/>
                <a:gd name="T66" fmla="*/ 505 w 510"/>
                <a:gd name="T67" fmla="*/ 194 h 501"/>
                <a:gd name="T68" fmla="*/ 486 w 510"/>
                <a:gd name="T69" fmla="*/ 139 h 501"/>
                <a:gd name="T70" fmla="*/ 458 w 510"/>
                <a:gd name="T71" fmla="*/ 89 h 501"/>
                <a:gd name="T72" fmla="*/ 417 w 510"/>
                <a:gd name="T73" fmla="*/ 48 h 501"/>
                <a:gd name="T74" fmla="*/ 367 w 510"/>
                <a:gd name="T75" fmla="*/ 17 h 501"/>
                <a:gd name="T76" fmla="*/ 312 w 510"/>
                <a:gd name="T77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0" h="501">
                  <a:moveTo>
                    <a:pt x="331" y="501"/>
                  </a:moveTo>
                  <a:lnTo>
                    <a:pt x="381" y="473"/>
                  </a:lnTo>
                  <a:lnTo>
                    <a:pt x="424" y="434"/>
                  </a:lnTo>
                  <a:lnTo>
                    <a:pt x="460" y="384"/>
                  </a:lnTo>
                  <a:lnTo>
                    <a:pt x="481" y="329"/>
                  </a:lnTo>
                  <a:lnTo>
                    <a:pt x="491" y="272"/>
                  </a:lnTo>
                  <a:lnTo>
                    <a:pt x="486" y="213"/>
                  </a:lnTo>
                  <a:lnTo>
                    <a:pt x="467" y="158"/>
                  </a:lnTo>
                  <a:lnTo>
                    <a:pt x="438" y="108"/>
                  </a:lnTo>
                  <a:lnTo>
                    <a:pt x="396" y="65"/>
                  </a:lnTo>
                  <a:lnTo>
                    <a:pt x="348" y="34"/>
                  </a:lnTo>
                  <a:lnTo>
                    <a:pt x="293" y="15"/>
                  </a:lnTo>
                  <a:lnTo>
                    <a:pt x="236" y="10"/>
                  </a:lnTo>
                  <a:lnTo>
                    <a:pt x="178" y="17"/>
                  </a:lnTo>
                  <a:lnTo>
                    <a:pt x="126" y="38"/>
                  </a:lnTo>
                  <a:lnTo>
                    <a:pt x="78" y="72"/>
                  </a:lnTo>
                  <a:lnTo>
                    <a:pt x="40" y="115"/>
                  </a:lnTo>
                  <a:lnTo>
                    <a:pt x="14" y="165"/>
                  </a:lnTo>
                  <a:lnTo>
                    <a:pt x="0" y="222"/>
                  </a:lnTo>
                  <a:lnTo>
                    <a:pt x="0" y="279"/>
                  </a:lnTo>
                  <a:lnTo>
                    <a:pt x="14" y="337"/>
                  </a:lnTo>
                  <a:lnTo>
                    <a:pt x="38" y="384"/>
                  </a:lnTo>
                  <a:lnTo>
                    <a:pt x="76" y="432"/>
                  </a:lnTo>
                  <a:lnTo>
                    <a:pt x="124" y="468"/>
                  </a:lnTo>
                  <a:lnTo>
                    <a:pt x="176" y="492"/>
                  </a:lnTo>
                  <a:lnTo>
                    <a:pt x="233" y="501"/>
                  </a:lnTo>
                  <a:lnTo>
                    <a:pt x="295" y="499"/>
                  </a:lnTo>
                  <a:lnTo>
                    <a:pt x="350" y="482"/>
                  </a:lnTo>
                  <a:lnTo>
                    <a:pt x="403" y="454"/>
                  </a:lnTo>
                  <a:lnTo>
                    <a:pt x="446" y="415"/>
                  </a:lnTo>
                  <a:lnTo>
                    <a:pt x="479" y="365"/>
                  </a:lnTo>
                  <a:lnTo>
                    <a:pt x="500" y="310"/>
                  </a:lnTo>
                  <a:lnTo>
                    <a:pt x="510" y="253"/>
                  </a:lnTo>
                  <a:lnTo>
                    <a:pt x="505" y="194"/>
                  </a:lnTo>
                  <a:lnTo>
                    <a:pt x="486" y="139"/>
                  </a:lnTo>
                  <a:lnTo>
                    <a:pt x="458" y="89"/>
                  </a:lnTo>
                  <a:lnTo>
                    <a:pt x="417" y="48"/>
                  </a:lnTo>
                  <a:lnTo>
                    <a:pt x="367" y="17"/>
                  </a:lnTo>
                  <a:lnTo>
                    <a:pt x="312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438"/>
            <p:cNvSpPr>
              <a:spLocks/>
            </p:cNvSpPr>
            <p:nvPr/>
          </p:nvSpPr>
          <p:spPr bwMode="auto">
            <a:xfrm>
              <a:off x="3683197" y="1777608"/>
              <a:ext cx="51636" cy="434936"/>
            </a:xfrm>
            <a:custGeom>
              <a:avLst/>
              <a:gdLst>
                <a:gd name="T0" fmla="*/ 4 w 26"/>
                <a:gd name="T1" fmla="*/ 0 h 219"/>
                <a:gd name="T2" fmla="*/ 23 w 26"/>
                <a:gd name="T3" fmla="*/ 57 h 219"/>
                <a:gd name="T4" fmla="*/ 26 w 26"/>
                <a:gd name="T5" fmla="*/ 117 h 219"/>
                <a:gd name="T6" fmla="*/ 19 w 26"/>
                <a:gd name="T7" fmla="*/ 176 h 219"/>
                <a:gd name="T8" fmla="*/ 0 w 26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9">
                  <a:moveTo>
                    <a:pt x="4" y="0"/>
                  </a:moveTo>
                  <a:lnTo>
                    <a:pt x="23" y="57"/>
                  </a:lnTo>
                  <a:lnTo>
                    <a:pt x="26" y="117"/>
                  </a:lnTo>
                  <a:lnTo>
                    <a:pt x="19" y="176"/>
                  </a:lnTo>
                  <a:lnTo>
                    <a:pt x="0" y="219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39"/>
            <p:cNvSpPr>
              <a:spLocks/>
            </p:cNvSpPr>
            <p:nvPr/>
          </p:nvSpPr>
          <p:spPr bwMode="auto">
            <a:xfrm>
              <a:off x="2996039" y="1455874"/>
              <a:ext cx="236335" cy="800362"/>
            </a:xfrm>
            <a:custGeom>
              <a:avLst/>
              <a:gdLst>
                <a:gd name="T0" fmla="*/ 81 w 119"/>
                <a:gd name="T1" fmla="*/ 403 h 403"/>
                <a:gd name="T2" fmla="*/ 43 w 119"/>
                <a:gd name="T3" fmla="*/ 355 h 403"/>
                <a:gd name="T4" fmla="*/ 14 w 119"/>
                <a:gd name="T5" fmla="*/ 305 h 403"/>
                <a:gd name="T6" fmla="*/ 0 w 119"/>
                <a:gd name="T7" fmla="*/ 248 h 403"/>
                <a:gd name="T8" fmla="*/ 0 w 119"/>
                <a:gd name="T9" fmla="*/ 188 h 403"/>
                <a:gd name="T10" fmla="*/ 12 w 119"/>
                <a:gd name="T11" fmla="*/ 133 h 403"/>
                <a:gd name="T12" fmla="*/ 38 w 119"/>
                <a:gd name="T13" fmla="*/ 81 h 403"/>
                <a:gd name="T14" fmla="*/ 74 w 119"/>
                <a:gd name="T15" fmla="*/ 35 h 403"/>
                <a:gd name="T16" fmla="*/ 119 w 119"/>
                <a:gd name="T1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3">
                  <a:moveTo>
                    <a:pt x="81" y="403"/>
                  </a:moveTo>
                  <a:lnTo>
                    <a:pt x="43" y="355"/>
                  </a:lnTo>
                  <a:lnTo>
                    <a:pt x="14" y="305"/>
                  </a:lnTo>
                  <a:lnTo>
                    <a:pt x="0" y="248"/>
                  </a:lnTo>
                  <a:lnTo>
                    <a:pt x="0" y="188"/>
                  </a:lnTo>
                  <a:lnTo>
                    <a:pt x="12" y="133"/>
                  </a:lnTo>
                  <a:lnTo>
                    <a:pt x="38" y="81"/>
                  </a:lnTo>
                  <a:lnTo>
                    <a:pt x="74" y="35"/>
                  </a:lnTo>
                  <a:lnTo>
                    <a:pt x="119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440"/>
            <p:cNvSpPr>
              <a:spLocks/>
            </p:cNvSpPr>
            <p:nvPr/>
          </p:nvSpPr>
          <p:spPr bwMode="auto">
            <a:xfrm>
              <a:off x="3232373" y="1388350"/>
              <a:ext cx="218460" cy="67524"/>
            </a:xfrm>
            <a:custGeom>
              <a:avLst/>
              <a:gdLst>
                <a:gd name="T0" fmla="*/ 110 w 110"/>
                <a:gd name="T1" fmla="*/ 0 h 34"/>
                <a:gd name="T2" fmla="*/ 52 w 110"/>
                <a:gd name="T3" fmla="*/ 10 h 34"/>
                <a:gd name="T4" fmla="*/ 0 w 11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34">
                  <a:moveTo>
                    <a:pt x="110" y="0"/>
                  </a:moveTo>
                  <a:lnTo>
                    <a:pt x="52" y="10"/>
                  </a:lnTo>
                  <a:lnTo>
                    <a:pt x="0" y="3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441"/>
            <p:cNvSpPr>
              <a:spLocks/>
            </p:cNvSpPr>
            <p:nvPr/>
          </p:nvSpPr>
          <p:spPr bwMode="auto">
            <a:xfrm>
              <a:off x="2890780" y="1610783"/>
              <a:ext cx="591830" cy="768585"/>
            </a:xfrm>
            <a:custGeom>
              <a:avLst/>
              <a:gdLst>
                <a:gd name="T0" fmla="*/ 38 w 298"/>
                <a:gd name="T1" fmla="*/ 0 h 387"/>
                <a:gd name="T2" fmla="*/ 12 w 298"/>
                <a:gd name="T3" fmla="*/ 53 h 387"/>
                <a:gd name="T4" fmla="*/ 0 w 298"/>
                <a:gd name="T5" fmla="*/ 108 h 387"/>
                <a:gd name="T6" fmla="*/ 0 w 298"/>
                <a:gd name="T7" fmla="*/ 165 h 387"/>
                <a:gd name="T8" fmla="*/ 15 w 298"/>
                <a:gd name="T9" fmla="*/ 222 h 387"/>
                <a:gd name="T10" fmla="*/ 41 w 298"/>
                <a:gd name="T11" fmla="*/ 275 h 387"/>
                <a:gd name="T12" fmla="*/ 79 w 298"/>
                <a:gd name="T13" fmla="*/ 320 h 387"/>
                <a:gd name="T14" fmla="*/ 127 w 298"/>
                <a:gd name="T15" fmla="*/ 353 h 387"/>
                <a:gd name="T16" fmla="*/ 182 w 298"/>
                <a:gd name="T17" fmla="*/ 377 h 387"/>
                <a:gd name="T18" fmla="*/ 239 w 298"/>
                <a:gd name="T19" fmla="*/ 387 h 387"/>
                <a:gd name="T20" fmla="*/ 298 w 298"/>
                <a:gd name="T21" fmla="*/ 38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387">
                  <a:moveTo>
                    <a:pt x="38" y="0"/>
                  </a:moveTo>
                  <a:lnTo>
                    <a:pt x="12" y="53"/>
                  </a:lnTo>
                  <a:lnTo>
                    <a:pt x="0" y="108"/>
                  </a:lnTo>
                  <a:lnTo>
                    <a:pt x="0" y="165"/>
                  </a:lnTo>
                  <a:lnTo>
                    <a:pt x="15" y="222"/>
                  </a:lnTo>
                  <a:lnTo>
                    <a:pt x="41" y="275"/>
                  </a:lnTo>
                  <a:lnTo>
                    <a:pt x="79" y="320"/>
                  </a:lnTo>
                  <a:lnTo>
                    <a:pt x="127" y="353"/>
                  </a:lnTo>
                  <a:lnTo>
                    <a:pt x="182" y="377"/>
                  </a:lnTo>
                  <a:lnTo>
                    <a:pt x="239" y="387"/>
                  </a:lnTo>
                  <a:lnTo>
                    <a:pt x="298" y="38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442"/>
            <p:cNvSpPr>
              <a:spLocks/>
            </p:cNvSpPr>
            <p:nvPr/>
          </p:nvSpPr>
          <p:spPr bwMode="auto">
            <a:xfrm>
              <a:off x="2763676" y="1791509"/>
              <a:ext cx="691131" cy="667299"/>
            </a:xfrm>
            <a:custGeom>
              <a:avLst/>
              <a:gdLst>
                <a:gd name="T0" fmla="*/ 14 w 348"/>
                <a:gd name="T1" fmla="*/ 0 h 336"/>
                <a:gd name="T2" fmla="*/ 0 w 348"/>
                <a:gd name="T3" fmla="*/ 55 h 336"/>
                <a:gd name="T4" fmla="*/ 0 w 348"/>
                <a:gd name="T5" fmla="*/ 112 h 336"/>
                <a:gd name="T6" fmla="*/ 12 w 348"/>
                <a:gd name="T7" fmla="*/ 169 h 336"/>
                <a:gd name="T8" fmla="*/ 36 w 348"/>
                <a:gd name="T9" fmla="*/ 222 h 336"/>
                <a:gd name="T10" fmla="*/ 74 w 348"/>
                <a:gd name="T11" fmla="*/ 267 h 336"/>
                <a:gd name="T12" fmla="*/ 119 w 348"/>
                <a:gd name="T13" fmla="*/ 301 h 336"/>
                <a:gd name="T14" fmla="*/ 174 w 348"/>
                <a:gd name="T15" fmla="*/ 324 h 336"/>
                <a:gd name="T16" fmla="*/ 231 w 348"/>
                <a:gd name="T17" fmla="*/ 336 h 336"/>
                <a:gd name="T18" fmla="*/ 288 w 348"/>
                <a:gd name="T19" fmla="*/ 334 h 336"/>
                <a:gd name="T20" fmla="*/ 348 w 348"/>
                <a:gd name="T21" fmla="*/ 31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336">
                  <a:moveTo>
                    <a:pt x="14" y="0"/>
                  </a:moveTo>
                  <a:lnTo>
                    <a:pt x="0" y="55"/>
                  </a:lnTo>
                  <a:lnTo>
                    <a:pt x="0" y="112"/>
                  </a:lnTo>
                  <a:lnTo>
                    <a:pt x="12" y="169"/>
                  </a:lnTo>
                  <a:lnTo>
                    <a:pt x="36" y="222"/>
                  </a:lnTo>
                  <a:lnTo>
                    <a:pt x="74" y="267"/>
                  </a:lnTo>
                  <a:lnTo>
                    <a:pt x="119" y="301"/>
                  </a:lnTo>
                  <a:lnTo>
                    <a:pt x="174" y="324"/>
                  </a:lnTo>
                  <a:lnTo>
                    <a:pt x="231" y="336"/>
                  </a:lnTo>
                  <a:lnTo>
                    <a:pt x="288" y="334"/>
                  </a:lnTo>
                  <a:lnTo>
                    <a:pt x="348" y="31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443"/>
            <p:cNvSpPr>
              <a:spLocks/>
            </p:cNvSpPr>
            <p:nvPr/>
          </p:nvSpPr>
          <p:spPr bwMode="auto">
            <a:xfrm>
              <a:off x="2811340" y="2127145"/>
              <a:ext cx="909591" cy="375356"/>
            </a:xfrm>
            <a:custGeom>
              <a:avLst/>
              <a:gdLst>
                <a:gd name="T0" fmla="*/ 458 w 458"/>
                <a:gd name="T1" fmla="*/ 0 h 189"/>
                <a:gd name="T2" fmla="*/ 436 w 458"/>
                <a:gd name="T3" fmla="*/ 55 h 189"/>
                <a:gd name="T4" fmla="*/ 400 w 458"/>
                <a:gd name="T5" fmla="*/ 105 h 189"/>
                <a:gd name="T6" fmla="*/ 358 w 458"/>
                <a:gd name="T7" fmla="*/ 143 h 189"/>
                <a:gd name="T8" fmla="*/ 303 w 458"/>
                <a:gd name="T9" fmla="*/ 172 h 189"/>
                <a:gd name="T10" fmla="*/ 250 w 458"/>
                <a:gd name="T11" fmla="*/ 186 h 189"/>
                <a:gd name="T12" fmla="*/ 191 w 458"/>
                <a:gd name="T13" fmla="*/ 189 h 189"/>
                <a:gd name="T14" fmla="*/ 133 w 458"/>
                <a:gd name="T15" fmla="*/ 177 h 189"/>
                <a:gd name="T16" fmla="*/ 81 w 458"/>
                <a:gd name="T17" fmla="*/ 153 h 189"/>
                <a:gd name="T18" fmla="*/ 36 w 458"/>
                <a:gd name="T19" fmla="*/ 117 h 189"/>
                <a:gd name="T20" fmla="*/ 0 w 458"/>
                <a:gd name="T21" fmla="*/ 7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89">
                  <a:moveTo>
                    <a:pt x="458" y="0"/>
                  </a:moveTo>
                  <a:lnTo>
                    <a:pt x="436" y="55"/>
                  </a:lnTo>
                  <a:lnTo>
                    <a:pt x="400" y="105"/>
                  </a:lnTo>
                  <a:lnTo>
                    <a:pt x="358" y="143"/>
                  </a:lnTo>
                  <a:lnTo>
                    <a:pt x="303" y="172"/>
                  </a:lnTo>
                  <a:lnTo>
                    <a:pt x="250" y="186"/>
                  </a:lnTo>
                  <a:lnTo>
                    <a:pt x="191" y="189"/>
                  </a:lnTo>
                  <a:lnTo>
                    <a:pt x="133" y="177"/>
                  </a:lnTo>
                  <a:lnTo>
                    <a:pt x="81" y="153"/>
                  </a:lnTo>
                  <a:lnTo>
                    <a:pt x="36" y="117"/>
                  </a:lnTo>
                  <a:lnTo>
                    <a:pt x="0" y="7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444"/>
            <p:cNvSpPr>
              <a:spLocks/>
            </p:cNvSpPr>
            <p:nvPr/>
          </p:nvSpPr>
          <p:spPr bwMode="auto">
            <a:xfrm>
              <a:off x="2944403" y="1938474"/>
              <a:ext cx="893703" cy="440893"/>
            </a:xfrm>
            <a:custGeom>
              <a:avLst/>
              <a:gdLst>
                <a:gd name="T0" fmla="*/ 450 w 450"/>
                <a:gd name="T1" fmla="*/ 134 h 222"/>
                <a:gd name="T2" fmla="*/ 407 w 450"/>
                <a:gd name="T3" fmla="*/ 174 h 222"/>
                <a:gd name="T4" fmla="*/ 355 w 450"/>
                <a:gd name="T5" fmla="*/ 203 h 222"/>
                <a:gd name="T6" fmla="*/ 298 w 450"/>
                <a:gd name="T7" fmla="*/ 219 h 222"/>
                <a:gd name="T8" fmla="*/ 240 w 450"/>
                <a:gd name="T9" fmla="*/ 222 h 222"/>
                <a:gd name="T10" fmla="*/ 181 w 450"/>
                <a:gd name="T11" fmla="*/ 212 h 222"/>
                <a:gd name="T12" fmla="*/ 128 w 450"/>
                <a:gd name="T13" fmla="*/ 188 h 222"/>
                <a:gd name="T14" fmla="*/ 81 w 450"/>
                <a:gd name="T15" fmla="*/ 153 h 222"/>
                <a:gd name="T16" fmla="*/ 40 w 450"/>
                <a:gd name="T17" fmla="*/ 107 h 222"/>
                <a:gd name="T18" fmla="*/ 14 w 450"/>
                <a:gd name="T19" fmla="*/ 57 h 222"/>
                <a:gd name="T20" fmla="*/ 0 w 450"/>
                <a:gd name="T2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0" h="222">
                  <a:moveTo>
                    <a:pt x="450" y="134"/>
                  </a:moveTo>
                  <a:lnTo>
                    <a:pt x="407" y="174"/>
                  </a:lnTo>
                  <a:lnTo>
                    <a:pt x="355" y="203"/>
                  </a:lnTo>
                  <a:lnTo>
                    <a:pt x="298" y="219"/>
                  </a:lnTo>
                  <a:lnTo>
                    <a:pt x="240" y="222"/>
                  </a:lnTo>
                  <a:lnTo>
                    <a:pt x="181" y="212"/>
                  </a:lnTo>
                  <a:lnTo>
                    <a:pt x="128" y="188"/>
                  </a:lnTo>
                  <a:lnTo>
                    <a:pt x="81" y="153"/>
                  </a:lnTo>
                  <a:lnTo>
                    <a:pt x="40" y="107"/>
                  </a:lnTo>
                  <a:lnTo>
                    <a:pt x="14" y="57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445"/>
            <p:cNvSpPr>
              <a:spLocks/>
            </p:cNvSpPr>
            <p:nvPr/>
          </p:nvSpPr>
          <p:spPr bwMode="auto">
            <a:xfrm>
              <a:off x="2719984" y="1620713"/>
              <a:ext cx="991017" cy="1018822"/>
            </a:xfrm>
            <a:custGeom>
              <a:avLst/>
              <a:gdLst>
                <a:gd name="T0" fmla="*/ 492 w 499"/>
                <a:gd name="T1" fmla="*/ 198 h 513"/>
                <a:gd name="T2" fmla="*/ 466 w 499"/>
                <a:gd name="T3" fmla="*/ 146 h 513"/>
                <a:gd name="T4" fmla="*/ 427 w 499"/>
                <a:gd name="T5" fmla="*/ 100 h 513"/>
                <a:gd name="T6" fmla="*/ 380 w 499"/>
                <a:gd name="T7" fmla="*/ 62 h 513"/>
                <a:gd name="T8" fmla="*/ 327 w 499"/>
                <a:gd name="T9" fmla="*/ 38 h 513"/>
                <a:gd name="T10" fmla="*/ 270 w 499"/>
                <a:gd name="T11" fmla="*/ 26 h 513"/>
                <a:gd name="T12" fmla="*/ 210 w 499"/>
                <a:gd name="T13" fmla="*/ 29 h 513"/>
                <a:gd name="T14" fmla="*/ 155 w 499"/>
                <a:gd name="T15" fmla="*/ 45 h 513"/>
                <a:gd name="T16" fmla="*/ 103 w 499"/>
                <a:gd name="T17" fmla="*/ 72 h 513"/>
                <a:gd name="T18" fmla="*/ 62 w 499"/>
                <a:gd name="T19" fmla="*/ 110 h 513"/>
                <a:gd name="T20" fmla="*/ 29 w 499"/>
                <a:gd name="T21" fmla="*/ 158 h 513"/>
                <a:gd name="T22" fmla="*/ 8 w 499"/>
                <a:gd name="T23" fmla="*/ 212 h 513"/>
                <a:gd name="T24" fmla="*/ 0 w 499"/>
                <a:gd name="T25" fmla="*/ 270 h 513"/>
                <a:gd name="T26" fmla="*/ 8 w 499"/>
                <a:gd name="T27" fmla="*/ 327 h 513"/>
                <a:gd name="T28" fmla="*/ 27 w 499"/>
                <a:gd name="T29" fmla="*/ 379 h 513"/>
                <a:gd name="T30" fmla="*/ 58 w 499"/>
                <a:gd name="T31" fmla="*/ 427 h 513"/>
                <a:gd name="T32" fmla="*/ 101 w 499"/>
                <a:gd name="T33" fmla="*/ 468 h 513"/>
                <a:gd name="T34" fmla="*/ 151 w 499"/>
                <a:gd name="T35" fmla="*/ 496 h 513"/>
                <a:gd name="T36" fmla="*/ 206 w 499"/>
                <a:gd name="T37" fmla="*/ 511 h 513"/>
                <a:gd name="T38" fmla="*/ 263 w 499"/>
                <a:gd name="T39" fmla="*/ 513 h 513"/>
                <a:gd name="T40" fmla="*/ 320 w 499"/>
                <a:gd name="T41" fmla="*/ 503 h 513"/>
                <a:gd name="T42" fmla="*/ 375 w 499"/>
                <a:gd name="T43" fmla="*/ 480 h 513"/>
                <a:gd name="T44" fmla="*/ 420 w 499"/>
                <a:gd name="T45" fmla="*/ 444 h 513"/>
                <a:gd name="T46" fmla="*/ 458 w 499"/>
                <a:gd name="T47" fmla="*/ 398 h 513"/>
                <a:gd name="T48" fmla="*/ 485 w 499"/>
                <a:gd name="T49" fmla="*/ 346 h 513"/>
                <a:gd name="T50" fmla="*/ 499 w 499"/>
                <a:gd name="T51" fmla="*/ 286 h 513"/>
                <a:gd name="T52" fmla="*/ 499 w 499"/>
                <a:gd name="T53" fmla="*/ 229 h 513"/>
                <a:gd name="T54" fmla="*/ 485 w 499"/>
                <a:gd name="T55" fmla="*/ 172 h 513"/>
                <a:gd name="T56" fmla="*/ 458 w 499"/>
                <a:gd name="T57" fmla="*/ 117 h 513"/>
                <a:gd name="T58" fmla="*/ 420 w 499"/>
                <a:gd name="T59" fmla="*/ 72 h 513"/>
                <a:gd name="T60" fmla="*/ 375 w 499"/>
                <a:gd name="T61" fmla="*/ 36 h 513"/>
                <a:gd name="T62" fmla="*/ 320 w 499"/>
                <a:gd name="T63" fmla="*/ 12 h 513"/>
                <a:gd name="T64" fmla="*/ 263 w 499"/>
                <a:gd name="T65" fmla="*/ 0 h 513"/>
                <a:gd name="T66" fmla="*/ 206 w 499"/>
                <a:gd name="T67" fmla="*/ 3 h 513"/>
                <a:gd name="T68" fmla="*/ 148 w 499"/>
                <a:gd name="T69" fmla="*/ 19 h 513"/>
                <a:gd name="T70" fmla="*/ 98 w 499"/>
                <a:gd name="T71" fmla="*/ 48 h 513"/>
                <a:gd name="T72" fmla="*/ 60 w 499"/>
                <a:gd name="T73" fmla="*/ 84 h 513"/>
                <a:gd name="T74" fmla="*/ 24 w 499"/>
                <a:gd name="T75" fmla="*/ 134 h 513"/>
                <a:gd name="T76" fmla="*/ 3 w 499"/>
                <a:gd name="T77" fmla="*/ 189 h 513"/>
                <a:gd name="T78" fmla="*/ 0 w 499"/>
                <a:gd name="T79" fmla="*/ 24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9" h="513">
                  <a:moveTo>
                    <a:pt x="492" y="198"/>
                  </a:moveTo>
                  <a:lnTo>
                    <a:pt x="466" y="146"/>
                  </a:lnTo>
                  <a:lnTo>
                    <a:pt x="427" y="100"/>
                  </a:lnTo>
                  <a:lnTo>
                    <a:pt x="380" y="62"/>
                  </a:lnTo>
                  <a:lnTo>
                    <a:pt x="327" y="38"/>
                  </a:lnTo>
                  <a:lnTo>
                    <a:pt x="270" y="26"/>
                  </a:lnTo>
                  <a:lnTo>
                    <a:pt x="210" y="29"/>
                  </a:lnTo>
                  <a:lnTo>
                    <a:pt x="155" y="45"/>
                  </a:lnTo>
                  <a:lnTo>
                    <a:pt x="103" y="72"/>
                  </a:lnTo>
                  <a:lnTo>
                    <a:pt x="62" y="110"/>
                  </a:lnTo>
                  <a:lnTo>
                    <a:pt x="29" y="158"/>
                  </a:lnTo>
                  <a:lnTo>
                    <a:pt x="8" y="212"/>
                  </a:lnTo>
                  <a:lnTo>
                    <a:pt x="0" y="270"/>
                  </a:lnTo>
                  <a:lnTo>
                    <a:pt x="8" y="327"/>
                  </a:lnTo>
                  <a:lnTo>
                    <a:pt x="27" y="379"/>
                  </a:lnTo>
                  <a:lnTo>
                    <a:pt x="58" y="427"/>
                  </a:lnTo>
                  <a:lnTo>
                    <a:pt x="101" y="468"/>
                  </a:lnTo>
                  <a:lnTo>
                    <a:pt x="151" y="496"/>
                  </a:lnTo>
                  <a:lnTo>
                    <a:pt x="206" y="511"/>
                  </a:lnTo>
                  <a:lnTo>
                    <a:pt x="263" y="513"/>
                  </a:lnTo>
                  <a:lnTo>
                    <a:pt x="320" y="503"/>
                  </a:lnTo>
                  <a:lnTo>
                    <a:pt x="375" y="480"/>
                  </a:lnTo>
                  <a:lnTo>
                    <a:pt x="420" y="444"/>
                  </a:lnTo>
                  <a:lnTo>
                    <a:pt x="458" y="398"/>
                  </a:lnTo>
                  <a:lnTo>
                    <a:pt x="485" y="346"/>
                  </a:lnTo>
                  <a:lnTo>
                    <a:pt x="499" y="286"/>
                  </a:lnTo>
                  <a:lnTo>
                    <a:pt x="499" y="229"/>
                  </a:lnTo>
                  <a:lnTo>
                    <a:pt x="485" y="172"/>
                  </a:lnTo>
                  <a:lnTo>
                    <a:pt x="458" y="117"/>
                  </a:lnTo>
                  <a:lnTo>
                    <a:pt x="420" y="72"/>
                  </a:lnTo>
                  <a:lnTo>
                    <a:pt x="375" y="36"/>
                  </a:lnTo>
                  <a:lnTo>
                    <a:pt x="320" y="12"/>
                  </a:lnTo>
                  <a:lnTo>
                    <a:pt x="263" y="0"/>
                  </a:lnTo>
                  <a:lnTo>
                    <a:pt x="206" y="3"/>
                  </a:lnTo>
                  <a:lnTo>
                    <a:pt x="148" y="19"/>
                  </a:lnTo>
                  <a:lnTo>
                    <a:pt x="98" y="48"/>
                  </a:lnTo>
                  <a:lnTo>
                    <a:pt x="60" y="84"/>
                  </a:lnTo>
                  <a:lnTo>
                    <a:pt x="24" y="134"/>
                  </a:lnTo>
                  <a:lnTo>
                    <a:pt x="3" y="189"/>
                  </a:lnTo>
                  <a:lnTo>
                    <a:pt x="0" y="243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446"/>
            <p:cNvSpPr>
              <a:spLocks/>
            </p:cNvSpPr>
            <p:nvPr/>
          </p:nvSpPr>
          <p:spPr bwMode="auto">
            <a:xfrm>
              <a:off x="2735872" y="1980180"/>
              <a:ext cx="985060" cy="710991"/>
            </a:xfrm>
            <a:custGeom>
              <a:avLst/>
              <a:gdLst>
                <a:gd name="T0" fmla="*/ 484 w 496"/>
                <a:gd name="T1" fmla="*/ 17 h 358"/>
                <a:gd name="T2" fmla="*/ 496 w 496"/>
                <a:gd name="T3" fmla="*/ 74 h 358"/>
                <a:gd name="T4" fmla="*/ 496 w 496"/>
                <a:gd name="T5" fmla="*/ 134 h 358"/>
                <a:gd name="T6" fmla="*/ 481 w 496"/>
                <a:gd name="T7" fmla="*/ 191 h 358"/>
                <a:gd name="T8" fmla="*/ 455 w 496"/>
                <a:gd name="T9" fmla="*/ 244 h 358"/>
                <a:gd name="T10" fmla="*/ 419 w 496"/>
                <a:gd name="T11" fmla="*/ 289 h 358"/>
                <a:gd name="T12" fmla="*/ 372 w 496"/>
                <a:gd name="T13" fmla="*/ 325 h 358"/>
                <a:gd name="T14" fmla="*/ 319 w 496"/>
                <a:gd name="T15" fmla="*/ 349 h 358"/>
                <a:gd name="T16" fmla="*/ 262 w 496"/>
                <a:gd name="T17" fmla="*/ 358 h 358"/>
                <a:gd name="T18" fmla="*/ 205 w 496"/>
                <a:gd name="T19" fmla="*/ 356 h 358"/>
                <a:gd name="T20" fmla="*/ 150 w 496"/>
                <a:gd name="T21" fmla="*/ 339 h 358"/>
                <a:gd name="T22" fmla="*/ 100 w 496"/>
                <a:gd name="T23" fmla="*/ 310 h 358"/>
                <a:gd name="T24" fmla="*/ 57 w 496"/>
                <a:gd name="T25" fmla="*/ 270 h 358"/>
                <a:gd name="T26" fmla="*/ 26 w 496"/>
                <a:gd name="T27" fmla="*/ 222 h 358"/>
                <a:gd name="T28" fmla="*/ 4 w 496"/>
                <a:gd name="T29" fmla="*/ 167 h 358"/>
                <a:gd name="T30" fmla="*/ 0 w 496"/>
                <a:gd name="T31" fmla="*/ 113 h 358"/>
                <a:gd name="T32" fmla="*/ 7 w 496"/>
                <a:gd name="T33" fmla="*/ 55 h 358"/>
                <a:gd name="T34" fmla="*/ 28 w 496"/>
                <a:gd name="T3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6" h="358">
                  <a:moveTo>
                    <a:pt x="484" y="17"/>
                  </a:moveTo>
                  <a:lnTo>
                    <a:pt x="496" y="74"/>
                  </a:lnTo>
                  <a:lnTo>
                    <a:pt x="496" y="134"/>
                  </a:lnTo>
                  <a:lnTo>
                    <a:pt x="481" y="191"/>
                  </a:lnTo>
                  <a:lnTo>
                    <a:pt x="455" y="244"/>
                  </a:lnTo>
                  <a:lnTo>
                    <a:pt x="419" y="289"/>
                  </a:lnTo>
                  <a:lnTo>
                    <a:pt x="372" y="325"/>
                  </a:lnTo>
                  <a:lnTo>
                    <a:pt x="319" y="349"/>
                  </a:lnTo>
                  <a:lnTo>
                    <a:pt x="262" y="358"/>
                  </a:lnTo>
                  <a:lnTo>
                    <a:pt x="205" y="356"/>
                  </a:lnTo>
                  <a:lnTo>
                    <a:pt x="150" y="339"/>
                  </a:lnTo>
                  <a:lnTo>
                    <a:pt x="100" y="310"/>
                  </a:lnTo>
                  <a:lnTo>
                    <a:pt x="57" y="270"/>
                  </a:lnTo>
                  <a:lnTo>
                    <a:pt x="26" y="222"/>
                  </a:lnTo>
                  <a:lnTo>
                    <a:pt x="4" y="167"/>
                  </a:lnTo>
                  <a:lnTo>
                    <a:pt x="0" y="113"/>
                  </a:lnTo>
                  <a:lnTo>
                    <a:pt x="7" y="55"/>
                  </a:lnTo>
                  <a:lnTo>
                    <a:pt x="28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447"/>
            <p:cNvSpPr>
              <a:spLocks/>
            </p:cNvSpPr>
            <p:nvPr/>
          </p:nvSpPr>
          <p:spPr bwMode="auto">
            <a:xfrm>
              <a:off x="3051647" y="1725971"/>
              <a:ext cx="693117" cy="685173"/>
            </a:xfrm>
            <a:custGeom>
              <a:avLst/>
              <a:gdLst>
                <a:gd name="T0" fmla="*/ 334 w 349"/>
                <a:gd name="T1" fmla="*/ 345 h 345"/>
                <a:gd name="T2" fmla="*/ 349 w 349"/>
                <a:gd name="T3" fmla="*/ 288 h 345"/>
                <a:gd name="T4" fmla="*/ 349 w 349"/>
                <a:gd name="T5" fmla="*/ 229 h 345"/>
                <a:gd name="T6" fmla="*/ 337 w 349"/>
                <a:gd name="T7" fmla="*/ 169 h 345"/>
                <a:gd name="T8" fmla="*/ 310 w 349"/>
                <a:gd name="T9" fmla="*/ 116 h 345"/>
                <a:gd name="T10" fmla="*/ 272 w 349"/>
                <a:gd name="T11" fmla="*/ 71 h 345"/>
                <a:gd name="T12" fmla="*/ 227 w 349"/>
                <a:gd name="T13" fmla="*/ 35 h 345"/>
                <a:gd name="T14" fmla="*/ 172 w 349"/>
                <a:gd name="T15" fmla="*/ 12 h 345"/>
                <a:gd name="T16" fmla="*/ 115 w 349"/>
                <a:gd name="T17" fmla="*/ 0 h 345"/>
                <a:gd name="T18" fmla="*/ 55 w 349"/>
                <a:gd name="T19" fmla="*/ 0 h 345"/>
                <a:gd name="T20" fmla="*/ 0 w 349"/>
                <a:gd name="T21" fmla="*/ 1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45">
                  <a:moveTo>
                    <a:pt x="334" y="345"/>
                  </a:moveTo>
                  <a:lnTo>
                    <a:pt x="349" y="288"/>
                  </a:lnTo>
                  <a:lnTo>
                    <a:pt x="349" y="229"/>
                  </a:lnTo>
                  <a:lnTo>
                    <a:pt x="337" y="169"/>
                  </a:lnTo>
                  <a:lnTo>
                    <a:pt x="310" y="116"/>
                  </a:lnTo>
                  <a:lnTo>
                    <a:pt x="272" y="71"/>
                  </a:lnTo>
                  <a:lnTo>
                    <a:pt x="227" y="35"/>
                  </a:lnTo>
                  <a:lnTo>
                    <a:pt x="172" y="12"/>
                  </a:lnTo>
                  <a:lnTo>
                    <a:pt x="115" y="0"/>
                  </a:lnTo>
                  <a:lnTo>
                    <a:pt x="55" y="0"/>
                  </a:lnTo>
                  <a:lnTo>
                    <a:pt x="0" y="1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448"/>
            <p:cNvSpPr>
              <a:spLocks/>
            </p:cNvSpPr>
            <p:nvPr/>
          </p:nvSpPr>
          <p:spPr bwMode="auto">
            <a:xfrm>
              <a:off x="2815312" y="2411145"/>
              <a:ext cx="899661" cy="327691"/>
            </a:xfrm>
            <a:custGeom>
              <a:avLst/>
              <a:gdLst>
                <a:gd name="T0" fmla="*/ 453 w 453"/>
                <a:gd name="T1" fmla="*/ 0 h 165"/>
                <a:gd name="T2" fmla="*/ 427 w 453"/>
                <a:gd name="T3" fmla="*/ 51 h 165"/>
                <a:gd name="T4" fmla="*/ 391 w 453"/>
                <a:gd name="T5" fmla="*/ 96 h 165"/>
                <a:gd name="T6" fmla="*/ 344 w 453"/>
                <a:gd name="T7" fmla="*/ 132 h 165"/>
                <a:gd name="T8" fmla="*/ 291 w 453"/>
                <a:gd name="T9" fmla="*/ 156 h 165"/>
                <a:gd name="T10" fmla="*/ 234 w 453"/>
                <a:gd name="T11" fmla="*/ 165 h 165"/>
                <a:gd name="T12" fmla="*/ 177 w 453"/>
                <a:gd name="T13" fmla="*/ 160 h 165"/>
                <a:gd name="T14" fmla="*/ 122 w 453"/>
                <a:gd name="T15" fmla="*/ 144 h 165"/>
                <a:gd name="T16" fmla="*/ 72 w 453"/>
                <a:gd name="T17" fmla="*/ 115 h 165"/>
                <a:gd name="T18" fmla="*/ 31 w 453"/>
                <a:gd name="T19" fmla="*/ 74 h 165"/>
                <a:gd name="T20" fmla="*/ 0 w 453"/>
                <a:gd name="T21" fmla="*/ 2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65">
                  <a:moveTo>
                    <a:pt x="453" y="0"/>
                  </a:moveTo>
                  <a:lnTo>
                    <a:pt x="427" y="51"/>
                  </a:lnTo>
                  <a:lnTo>
                    <a:pt x="391" y="96"/>
                  </a:lnTo>
                  <a:lnTo>
                    <a:pt x="344" y="132"/>
                  </a:lnTo>
                  <a:lnTo>
                    <a:pt x="291" y="156"/>
                  </a:lnTo>
                  <a:lnTo>
                    <a:pt x="234" y="165"/>
                  </a:lnTo>
                  <a:lnTo>
                    <a:pt x="177" y="160"/>
                  </a:lnTo>
                  <a:lnTo>
                    <a:pt x="122" y="144"/>
                  </a:lnTo>
                  <a:lnTo>
                    <a:pt x="72" y="115"/>
                  </a:lnTo>
                  <a:lnTo>
                    <a:pt x="31" y="74"/>
                  </a:lnTo>
                  <a:lnTo>
                    <a:pt x="0" y="2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449"/>
            <p:cNvSpPr>
              <a:spLocks/>
            </p:cNvSpPr>
            <p:nvPr/>
          </p:nvSpPr>
          <p:spPr bwMode="auto">
            <a:xfrm>
              <a:off x="2767648" y="1767677"/>
              <a:ext cx="663326" cy="697089"/>
            </a:xfrm>
            <a:custGeom>
              <a:avLst/>
              <a:gdLst>
                <a:gd name="T0" fmla="*/ 334 w 334"/>
                <a:gd name="T1" fmla="*/ 12 h 351"/>
                <a:gd name="T2" fmla="*/ 275 w 334"/>
                <a:gd name="T3" fmla="*/ 0 h 351"/>
                <a:gd name="T4" fmla="*/ 217 w 334"/>
                <a:gd name="T5" fmla="*/ 0 h 351"/>
                <a:gd name="T6" fmla="*/ 160 w 334"/>
                <a:gd name="T7" fmla="*/ 14 h 351"/>
                <a:gd name="T8" fmla="*/ 108 w 334"/>
                <a:gd name="T9" fmla="*/ 43 h 351"/>
                <a:gd name="T10" fmla="*/ 65 w 334"/>
                <a:gd name="T11" fmla="*/ 81 h 351"/>
                <a:gd name="T12" fmla="*/ 31 w 334"/>
                <a:gd name="T13" fmla="*/ 129 h 351"/>
                <a:gd name="T14" fmla="*/ 10 w 334"/>
                <a:gd name="T15" fmla="*/ 181 h 351"/>
                <a:gd name="T16" fmla="*/ 0 w 334"/>
                <a:gd name="T17" fmla="*/ 239 h 351"/>
                <a:gd name="T18" fmla="*/ 5 w 334"/>
                <a:gd name="T19" fmla="*/ 296 h 351"/>
                <a:gd name="T20" fmla="*/ 24 w 334"/>
                <a:gd name="T2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351">
                  <a:moveTo>
                    <a:pt x="334" y="12"/>
                  </a:moveTo>
                  <a:lnTo>
                    <a:pt x="275" y="0"/>
                  </a:lnTo>
                  <a:lnTo>
                    <a:pt x="217" y="0"/>
                  </a:lnTo>
                  <a:lnTo>
                    <a:pt x="160" y="14"/>
                  </a:lnTo>
                  <a:lnTo>
                    <a:pt x="108" y="43"/>
                  </a:lnTo>
                  <a:lnTo>
                    <a:pt x="65" y="81"/>
                  </a:lnTo>
                  <a:lnTo>
                    <a:pt x="31" y="129"/>
                  </a:lnTo>
                  <a:lnTo>
                    <a:pt x="10" y="181"/>
                  </a:lnTo>
                  <a:lnTo>
                    <a:pt x="0" y="239"/>
                  </a:lnTo>
                  <a:lnTo>
                    <a:pt x="5" y="296"/>
                  </a:lnTo>
                  <a:lnTo>
                    <a:pt x="24" y="35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450"/>
            <p:cNvSpPr>
              <a:spLocks/>
            </p:cNvSpPr>
            <p:nvPr/>
          </p:nvSpPr>
          <p:spPr bwMode="auto">
            <a:xfrm>
              <a:off x="2791480" y="1757747"/>
              <a:ext cx="260167" cy="222433"/>
            </a:xfrm>
            <a:custGeom>
              <a:avLst/>
              <a:gdLst>
                <a:gd name="T0" fmla="*/ 131 w 131"/>
                <a:gd name="T1" fmla="*/ 0 h 112"/>
                <a:gd name="T2" fmla="*/ 79 w 131"/>
                <a:gd name="T3" fmla="*/ 27 h 112"/>
                <a:gd name="T4" fmla="*/ 36 w 131"/>
                <a:gd name="T5" fmla="*/ 65 h 112"/>
                <a:gd name="T6" fmla="*/ 0 w 131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112">
                  <a:moveTo>
                    <a:pt x="131" y="0"/>
                  </a:moveTo>
                  <a:lnTo>
                    <a:pt x="79" y="27"/>
                  </a:lnTo>
                  <a:lnTo>
                    <a:pt x="36" y="65"/>
                  </a:lnTo>
                  <a:lnTo>
                    <a:pt x="0" y="11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451"/>
            <p:cNvSpPr>
              <a:spLocks/>
            </p:cNvSpPr>
            <p:nvPr/>
          </p:nvSpPr>
          <p:spPr bwMode="auto">
            <a:xfrm>
              <a:off x="3430974" y="1791509"/>
              <a:ext cx="345565" cy="919522"/>
            </a:xfrm>
            <a:custGeom>
              <a:avLst/>
              <a:gdLst>
                <a:gd name="T0" fmla="*/ 50 w 174"/>
                <a:gd name="T1" fmla="*/ 463 h 463"/>
                <a:gd name="T2" fmla="*/ 98 w 174"/>
                <a:gd name="T3" fmla="*/ 429 h 463"/>
                <a:gd name="T4" fmla="*/ 134 w 174"/>
                <a:gd name="T5" fmla="*/ 384 h 463"/>
                <a:gd name="T6" fmla="*/ 160 w 174"/>
                <a:gd name="T7" fmla="*/ 332 h 463"/>
                <a:gd name="T8" fmla="*/ 174 w 174"/>
                <a:gd name="T9" fmla="*/ 277 h 463"/>
                <a:gd name="T10" fmla="*/ 174 w 174"/>
                <a:gd name="T11" fmla="*/ 217 h 463"/>
                <a:gd name="T12" fmla="*/ 162 w 174"/>
                <a:gd name="T13" fmla="*/ 160 h 463"/>
                <a:gd name="T14" fmla="*/ 136 w 174"/>
                <a:gd name="T15" fmla="*/ 105 h 463"/>
                <a:gd name="T16" fmla="*/ 100 w 174"/>
                <a:gd name="T17" fmla="*/ 60 h 463"/>
                <a:gd name="T18" fmla="*/ 53 w 174"/>
                <a:gd name="T19" fmla="*/ 24 h 463"/>
                <a:gd name="T20" fmla="*/ 0 w 174"/>
                <a:gd name="T2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463">
                  <a:moveTo>
                    <a:pt x="50" y="463"/>
                  </a:moveTo>
                  <a:lnTo>
                    <a:pt x="98" y="429"/>
                  </a:lnTo>
                  <a:lnTo>
                    <a:pt x="134" y="384"/>
                  </a:lnTo>
                  <a:lnTo>
                    <a:pt x="160" y="332"/>
                  </a:lnTo>
                  <a:lnTo>
                    <a:pt x="174" y="277"/>
                  </a:lnTo>
                  <a:lnTo>
                    <a:pt x="174" y="217"/>
                  </a:lnTo>
                  <a:lnTo>
                    <a:pt x="162" y="160"/>
                  </a:lnTo>
                  <a:lnTo>
                    <a:pt x="136" y="105"/>
                  </a:lnTo>
                  <a:lnTo>
                    <a:pt x="100" y="60"/>
                  </a:lnTo>
                  <a:lnTo>
                    <a:pt x="53" y="24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452"/>
            <p:cNvSpPr>
              <a:spLocks/>
            </p:cNvSpPr>
            <p:nvPr/>
          </p:nvSpPr>
          <p:spPr bwMode="auto">
            <a:xfrm>
              <a:off x="2811340" y="2160907"/>
              <a:ext cx="718934" cy="615662"/>
            </a:xfrm>
            <a:custGeom>
              <a:avLst/>
              <a:gdLst>
                <a:gd name="T0" fmla="*/ 7 w 362"/>
                <a:gd name="T1" fmla="*/ 0 h 310"/>
                <a:gd name="T2" fmla="*/ 0 w 362"/>
                <a:gd name="T3" fmla="*/ 57 h 310"/>
                <a:gd name="T4" fmla="*/ 2 w 362"/>
                <a:gd name="T5" fmla="*/ 115 h 310"/>
                <a:gd name="T6" fmla="*/ 21 w 362"/>
                <a:gd name="T7" fmla="*/ 169 h 310"/>
                <a:gd name="T8" fmla="*/ 50 w 362"/>
                <a:gd name="T9" fmla="*/ 217 h 310"/>
                <a:gd name="T10" fmla="*/ 90 w 362"/>
                <a:gd name="T11" fmla="*/ 258 h 310"/>
                <a:gd name="T12" fmla="*/ 140 w 362"/>
                <a:gd name="T13" fmla="*/ 289 h 310"/>
                <a:gd name="T14" fmla="*/ 195 w 362"/>
                <a:gd name="T15" fmla="*/ 305 h 310"/>
                <a:gd name="T16" fmla="*/ 253 w 362"/>
                <a:gd name="T17" fmla="*/ 310 h 310"/>
                <a:gd name="T18" fmla="*/ 310 w 362"/>
                <a:gd name="T19" fmla="*/ 301 h 310"/>
                <a:gd name="T20" fmla="*/ 362 w 362"/>
                <a:gd name="T21" fmla="*/ 27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10">
                  <a:moveTo>
                    <a:pt x="7" y="0"/>
                  </a:moveTo>
                  <a:lnTo>
                    <a:pt x="0" y="57"/>
                  </a:lnTo>
                  <a:lnTo>
                    <a:pt x="2" y="115"/>
                  </a:lnTo>
                  <a:lnTo>
                    <a:pt x="21" y="169"/>
                  </a:lnTo>
                  <a:lnTo>
                    <a:pt x="50" y="217"/>
                  </a:lnTo>
                  <a:lnTo>
                    <a:pt x="90" y="258"/>
                  </a:lnTo>
                  <a:lnTo>
                    <a:pt x="140" y="289"/>
                  </a:lnTo>
                  <a:lnTo>
                    <a:pt x="195" y="305"/>
                  </a:lnTo>
                  <a:lnTo>
                    <a:pt x="253" y="310"/>
                  </a:lnTo>
                  <a:lnTo>
                    <a:pt x="310" y="301"/>
                  </a:lnTo>
                  <a:lnTo>
                    <a:pt x="362" y="27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453"/>
            <p:cNvSpPr>
              <a:spLocks/>
            </p:cNvSpPr>
            <p:nvPr/>
          </p:nvSpPr>
          <p:spPr bwMode="auto">
            <a:xfrm>
              <a:off x="2825242" y="1801440"/>
              <a:ext cx="919521" cy="359467"/>
            </a:xfrm>
            <a:custGeom>
              <a:avLst/>
              <a:gdLst>
                <a:gd name="T0" fmla="*/ 463 w 463"/>
                <a:gd name="T1" fmla="*/ 119 h 181"/>
                <a:gd name="T2" fmla="*/ 427 w 463"/>
                <a:gd name="T3" fmla="*/ 71 h 181"/>
                <a:gd name="T4" fmla="*/ 379 w 463"/>
                <a:gd name="T5" fmla="*/ 36 h 181"/>
                <a:gd name="T6" fmla="*/ 327 w 463"/>
                <a:gd name="T7" fmla="*/ 12 h 181"/>
                <a:gd name="T8" fmla="*/ 269 w 463"/>
                <a:gd name="T9" fmla="*/ 0 h 181"/>
                <a:gd name="T10" fmla="*/ 210 w 463"/>
                <a:gd name="T11" fmla="*/ 0 h 181"/>
                <a:gd name="T12" fmla="*/ 153 w 463"/>
                <a:gd name="T13" fmla="*/ 14 h 181"/>
                <a:gd name="T14" fmla="*/ 100 w 463"/>
                <a:gd name="T15" fmla="*/ 43 h 181"/>
                <a:gd name="T16" fmla="*/ 57 w 463"/>
                <a:gd name="T17" fmla="*/ 81 h 181"/>
                <a:gd name="T18" fmla="*/ 21 w 463"/>
                <a:gd name="T19" fmla="*/ 129 h 181"/>
                <a:gd name="T20" fmla="*/ 0 w 463"/>
                <a:gd name="T2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81">
                  <a:moveTo>
                    <a:pt x="463" y="119"/>
                  </a:moveTo>
                  <a:lnTo>
                    <a:pt x="427" y="71"/>
                  </a:lnTo>
                  <a:lnTo>
                    <a:pt x="379" y="36"/>
                  </a:lnTo>
                  <a:lnTo>
                    <a:pt x="327" y="12"/>
                  </a:lnTo>
                  <a:lnTo>
                    <a:pt x="269" y="0"/>
                  </a:lnTo>
                  <a:lnTo>
                    <a:pt x="210" y="0"/>
                  </a:lnTo>
                  <a:lnTo>
                    <a:pt x="153" y="14"/>
                  </a:lnTo>
                  <a:lnTo>
                    <a:pt x="100" y="43"/>
                  </a:lnTo>
                  <a:lnTo>
                    <a:pt x="57" y="81"/>
                  </a:lnTo>
                  <a:lnTo>
                    <a:pt x="21" y="129"/>
                  </a:lnTo>
                  <a:lnTo>
                    <a:pt x="0" y="18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454"/>
            <p:cNvSpPr>
              <a:spLocks/>
            </p:cNvSpPr>
            <p:nvPr/>
          </p:nvSpPr>
          <p:spPr bwMode="auto">
            <a:xfrm>
              <a:off x="3242304" y="2037775"/>
              <a:ext cx="577928" cy="766600"/>
            </a:xfrm>
            <a:custGeom>
              <a:avLst/>
              <a:gdLst>
                <a:gd name="T0" fmla="*/ 253 w 291"/>
                <a:gd name="T1" fmla="*/ 0 h 386"/>
                <a:gd name="T2" fmla="*/ 279 w 291"/>
                <a:gd name="T3" fmla="*/ 53 h 386"/>
                <a:gd name="T4" fmla="*/ 291 w 291"/>
                <a:gd name="T5" fmla="*/ 110 h 386"/>
                <a:gd name="T6" fmla="*/ 291 w 291"/>
                <a:gd name="T7" fmla="*/ 169 h 386"/>
                <a:gd name="T8" fmla="*/ 276 w 291"/>
                <a:gd name="T9" fmla="*/ 227 h 386"/>
                <a:gd name="T10" fmla="*/ 250 w 291"/>
                <a:gd name="T11" fmla="*/ 277 h 386"/>
                <a:gd name="T12" fmla="*/ 212 w 291"/>
                <a:gd name="T13" fmla="*/ 322 h 386"/>
                <a:gd name="T14" fmla="*/ 167 w 291"/>
                <a:gd name="T15" fmla="*/ 355 h 386"/>
                <a:gd name="T16" fmla="*/ 112 w 291"/>
                <a:gd name="T17" fmla="*/ 377 h 386"/>
                <a:gd name="T18" fmla="*/ 57 w 291"/>
                <a:gd name="T19" fmla="*/ 386 h 386"/>
                <a:gd name="T20" fmla="*/ 0 w 291"/>
                <a:gd name="T21" fmla="*/ 38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386">
                  <a:moveTo>
                    <a:pt x="253" y="0"/>
                  </a:moveTo>
                  <a:lnTo>
                    <a:pt x="279" y="53"/>
                  </a:lnTo>
                  <a:lnTo>
                    <a:pt x="291" y="110"/>
                  </a:lnTo>
                  <a:lnTo>
                    <a:pt x="291" y="169"/>
                  </a:lnTo>
                  <a:lnTo>
                    <a:pt x="276" y="227"/>
                  </a:lnTo>
                  <a:lnTo>
                    <a:pt x="250" y="277"/>
                  </a:lnTo>
                  <a:lnTo>
                    <a:pt x="212" y="322"/>
                  </a:lnTo>
                  <a:lnTo>
                    <a:pt x="167" y="355"/>
                  </a:lnTo>
                  <a:lnTo>
                    <a:pt x="112" y="377"/>
                  </a:lnTo>
                  <a:lnTo>
                    <a:pt x="57" y="386"/>
                  </a:lnTo>
                  <a:lnTo>
                    <a:pt x="0" y="38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455"/>
            <p:cNvSpPr>
              <a:spLocks/>
            </p:cNvSpPr>
            <p:nvPr/>
          </p:nvSpPr>
          <p:spPr bwMode="auto">
            <a:xfrm>
              <a:off x="2853046" y="1910670"/>
              <a:ext cx="389258" cy="885759"/>
            </a:xfrm>
            <a:custGeom>
              <a:avLst/>
              <a:gdLst>
                <a:gd name="T0" fmla="*/ 112 w 196"/>
                <a:gd name="T1" fmla="*/ 0 h 446"/>
                <a:gd name="T2" fmla="*/ 67 w 196"/>
                <a:gd name="T3" fmla="*/ 38 h 446"/>
                <a:gd name="T4" fmla="*/ 34 w 196"/>
                <a:gd name="T5" fmla="*/ 83 h 446"/>
                <a:gd name="T6" fmla="*/ 10 w 196"/>
                <a:gd name="T7" fmla="*/ 140 h 446"/>
                <a:gd name="T8" fmla="*/ 0 w 196"/>
                <a:gd name="T9" fmla="*/ 195 h 446"/>
                <a:gd name="T10" fmla="*/ 5 w 196"/>
                <a:gd name="T11" fmla="*/ 252 h 446"/>
                <a:gd name="T12" fmla="*/ 22 w 196"/>
                <a:gd name="T13" fmla="*/ 307 h 446"/>
                <a:gd name="T14" fmla="*/ 53 w 196"/>
                <a:gd name="T15" fmla="*/ 357 h 446"/>
                <a:gd name="T16" fmla="*/ 91 w 196"/>
                <a:gd name="T17" fmla="*/ 398 h 446"/>
                <a:gd name="T18" fmla="*/ 141 w 196"/>
                <a:gd name="T19" fmla="*/ 427 h 446"/>
                <a:gd name="T20" fmla="*/ 196 w 19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446">
                  <a:moveTo>
                    <a:pt x="112" y="0"/>
                  </a:moveTo>
                  <a:lnTo>
                    <a:pt x="67" y="38"/>
                  </a:lnTo>
                  <a:lnTo>
                    <a:pt x="34" y="83"/>
                  </a:lnTo>
                  <a:lnTo>
                    <a:pt x="10" y="140"/>
                  </a:lnTo>
                  <a:lnTo>
                    <a:pt x="0" y="195"/>
                  </a:lnTo>
                  <a:lnTo>
                    <a:pt x="5" y="252"/>
                  </a:lnTo>
                  <a:lnTo>
                    <a:pt x="22" y="307"/>
                  </a:lnTo>
                  <a:lnTo>
                    <a:pt x="53" y="357"/>
                  </a:lnTo>
                  <a:lnTo>
                    <a:pt x="91" y="398"/>
                  </a:lnTo>
                  <a:lnTo>
                    <a:pt x="141" y="427"/>
                  </a:lnTo>
                  <a:lnTo>
                    <a:pt x="196" y="4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456"/>
            <p:cNvSpPr>
              <a:spLocks/>
            </p:cNvSpPr>
            <p:nvPr/>
          </p:nvSpPr>
          <p:spPr bwMode="auto">
            <a:xfrm>
              <a:off x="3075479" y="1819314"/>
              <a:ext cx="796389" cy="577929"/>
            </a:xfrm>
            <a:custGeom>
              <a:avLst/>
              <a:gdLst>
                <a:gd name="T0" fmla="*/ 399 w 401"/>
                <a:gd name="T1" fmla="*/ 291 h 291"/>
                <a:gd name="T2" fmla="*/ 401 w 401"/>
                <a:gd name="T3" fmla="*/ 232 h 291"/>
                <a:gd name="T4" fmla="*/ 389 w 401"/>
                <a:gd name="T5" fmla="*/ 174 h 291"/>
                <a:gd name="T6" fmla="*/ 363 w 401"/>
                <a:gd name="T7" fmla="*/ 122 h 291"/>
                <a:gd name="T8" fmla="*/ 325 w 401"/>
                <a:gd name="T9" fmla="*/ 74 h 291"/>
                <a:gd name="T10" fmla="*/ 279 w 401"/>
                <a:gd name="T11" fmla="*/ 38 h 291"/>
                <a:gd name="T12" fmla="*/ 225 w 401"/>
                <a:gd name="T13" fmla="*/ 15 h 291"/>
                <a:gd name="T14" fmla="*/ 167 w 401"/>
                <a:gd name="T15" fmla="*/ 0 h 291"/>
                <a:gd name="T16" fmla="*/ 110 w 401"/>
                <a:gd name="T17" fmla="*/ 3 h 291"/>
                <a:gd name="T18" fmla="*/ 50 w 401"/>
                <a:gd name="T19" fmla="*/ 19 h 291"/>
                <a:gd name="T20" fmla="*/ 0 w 401"/>
                <a:gd name="T21" fmla="*/ 4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91">
                  <a:moveTo>
                    <a:pt x="399" y="291"/>
                  </a:moveTo>
                  <a:lnTo>
                    <a:pt x="401" y="232"/>
                  </a:lnTo>
                  <a:lnTo>
                    <a:pt x="389" y="174"/>
                  </a:lnTo>
                  <a:lnTo>
                    <a:pt x="363" y="122"/>
                  </a:lnTo>
                  <a:lnTo>
                    <a:pt x="325" y="74"/>
                  </a:lnTo>
                  <a:lnTo>
                    <a:pt x="279" y="38"/>
                  </a:lnTo>
                  <a:lnTo>
                    <a:pt x="225" y="15"/>
                  </a:lnTo>
                  <a:lnTo>
                    <a:pt x="167" y="0"/>
                  </a:lnTo>
                  <a:lnTo>
                    <a:pt x="110" y="3"/>
                  </a:lnTo>
                  <a:lnTo>
                    <a:pt x="50" y="19"/>
                  </a:lnTo>
                  <a:lnTo>
                    <a:pt x="0" y="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457"/>
            <p:cNvSpPr>
              <a:spLocks/>
            </p:cNvSpPr>
            <p:nvPr/>
          </p:nvSpPr>
          <p:spPr bwMode="auto">
            <a:xfrm>
              <a:off x="3005968" y="2397242"/>
              <a:ext cx="861927" cy="423020"/>
            </a:xfrm>
            <a:custGeom>
              <a:avLst/>
              <a:gdLst>
                <a:gd name="T0" fmla="*/ 434 w 434"/>
                <a:gd name="T1" fmla="*/ 0 h 213"/>
                <a:gd name="T2" fmla="*/ 419 w 434"/>
                <a:gd name="T3" fmla="*/ 55 h 213"/>
                <a:gd name="T4" fmla="*/ 393 w 434"/>
                <a:gd name="T5" fmla="*/ 108 h 213"/>
                <a:gd name="T6" fmla="*/ 355 w 434"/>
                <a:gd name="T7" fmla="*/ 151 h 213"/>
                <a:gd name="T8" fmla="*/ 310 w 434"/>
                <a:gd name="T9" fmla="*/ 184 h 213"/>
                <a:gd name="T10" fmla="*/ 255 w 434"/>
                <a:gd name="T11" fmla="*/ 205 h 213"/>
                <a:gd name="T12" fmla="*/ 197 w 434"/>
                <a:gd name="T13" fmla="*/ 213 h 213"/>
                <a:gd name="T14" fmla="*/ 143 w 434"/>
                <a:gd name="T15" fmla="*/ 208 h 213"/>
                <a:gd name="T16" fmla="*/ 88 w 434"/>
                <a:gd name="T17" fmla="*/ 191 h 213"/>
                <a:gd name="T18" fmla="*/ 40 w 434"/>
                <a:gd name="T19" fmla="*/ 160 h 213"/>
                <a:gd name="T20" fmla="*/ 0 w 434"/>
                <a:gd name="T21" fmla="*/ 11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4" h="213">
                  <a:moveTo>
                    <a:pt x="434" y="0"/>
                  </a:moveTo>
                  <a:lnTo>
                    <a:pt x="419" y="55"/>
                  </a:lnTo>
                  <a:lnTo>
                    <a:pt x="393" y="108"/>
                  </a:lnTo>
                  <a:lnTo>
                    <a:pt x="355" y="151"/>
                  </a:lnTo>
                  <a:lnTo>
                    <a:pt x="310" y="184"/>
                  </a:lnTo>
                  <a:lnTo>
                    <a:pt x="255" y="205"/>
                  </a:lnTo>
                  <a:lnTo>
                    <a:pt x="197" y="213"/>
                  </a:lnTo>
                  <a:lnTo>
                    <a:pt x="143" y="208"/>
                  </a:lnTo>
                  <a:lnTo>
                    <a:pt x="88" y="191"/>
                  </a:lnTo>
                  <a:lnTo>
                    <a:pt x="40" y="160"/>
                  </a:lnTo>
                  <a:lnTo>
                    <a:pt x="0" y="11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458"/>
            <p:cNvSpPr>
              <a:spLocks/>
            </p:cNvSpPr>
            <p:nvPr/>
          </p:nvSpPr>
          <p:spPr bwMode="auto">
            <a:xfrm>
              <a:off x="2904682" y="1833216"/>
              <a:ext cx="560054" cy="796389"/>
            </a:xfrm>
            <a:custGeom>
              <a:avLst/>
              <a:gdLst>
                <a:gd name="T0" fmla="*/ 282 w 282"/>
                <a:gd name="T1" fmla="*/ 0 h 401"/>
                <a:gd name="T2" fmla="*/ 222 w 282"/>
                <a:gd name="T3" fmla="*/ 0 h 401"/>
                <a:gd name="T4" fmla="*/ 165 w 282"/>
                <a:gd name="T5" fmla="*/ 15 h 401"/>
                <a:gd name="T6" fmla="*/ 113 w 282"/>
                <a:gd name="T7" fmla="*/ 43 h 401"/>
                <a:gd name="T8" fmla="*/ 67 w 282"/>
                <a:gd name="T9" fmla="*/ 82 h 401"/>
                <a:gd name="T10" fmla="*/ 34 w 282"/>
                <a:gd name="T11" fmla="*/ 129 h 401"/>
                <a:gd name="T12" fmla="*/ 10 w 282"/>
                <a:gd name="T13" fmla="*/ 182 h 401"/>
                <a:gd name="T14" fmla="*/ 0 w 282"/>
                <a:gd name="T15" fmla="*/ 239 h 401"/>
                <a:gd name="T16" fmla="*/ 3 w 282"/>
                <a:gd name="T17" fmla="*/ 296 h 401"/>
                <a:gd name="T18" fmla="*/ 20 w 282"/>
                <a:gd name="T19" fmla="*/ 353 h 401"/>
                <a:gd name="T20" fmla="*/ 51 w 282"/>
                <a:gd name="T2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401">
                  <a:moveTo>
                    <a:pt x="282" y="0"/>
                  </a:moveTo>
                  <a:lnTo>
                    <a:pt x="222" y="0"/>
                  </a:lnTo>
                  <a:lnTo>
                    <a:pt x="165" y="15"/>
                  </a:lnTo>
                  <a:lnTo>
                    <a:pt x="113" y="43"/>
                  </a:lnTo>
                  <a:lnTo>
                    <a:pt x="67" y="82"/>
                  </a:lnTo>
                  <a:lnTo>
                    <a:pt x="34" y="129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51" y="40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459"/>
            <p:cNvSpPr>
              <a:spLocks/>
            </p:cNvSpPr>
            <p:nvPr/>
          </p:nvSpPr>
          <p:spPr bwMode="auto">
            <a:xfrm>
              <a:off x="2958304" y="1833216"/>
              <a:ext cx="1016836" cy="994991"/>
            </a:xfrm>
            <a:custGeom>
              <a:avLst/>
              <a:gdLst>
                <a:gd name="T0" fmla="*/ 272 w 512"/>
                <a:gd name="T1" fmla="*/ 497 h 501"/>
                <a:gd name="T2" fmla="*/ 329 w 512"/>
                <a:gd name="T3" fmla="*/ 489 h 501"/>
                <a:gd name="T4" fmla="*/ 381 w 512"/>
                <a:gd name="T5" fmla="*/ 470 h 501"/>
                <a:gd name="T6" fmla="*/ 429 w 512"/>
                <a:gd name="T7" fmla="*/ 437 h 501"/>
                <a:gd name="T8" fmla="*/ 467 w 512"/>
                <a:gd name="T9" fmla="*/ 394 h 501"/>
                <a:gd name="T10" fmla="*/ 496 w 512"/>
                <a:gd name="T11" fmla="*/ 344 h 501"/>
                <a:gd name="T12" fmla="*/ 510 w 512"/>
                <a:gd name="T13" fmla="*/ 289 h 501"/>
                <a:gd name="T14" fmla="*/ 512 w 512"/>
                <a:gd name="T15" fmla="*/ 229 h 501"/>
                <a:gd name="T16" fmla="*/ 501 w 512"/>
                <a:gd name="T17" fmla="*/ 172 h 501"/>
                <a:gd name="T18" fmla="*/ 477 w 512"/>
                <a:gd name="T19" fmla="*/ 120 h 501"/>
                <a:gd name="T20" fmla="*/ 439 w 512"/>
                <a:gd name="T21" fmla="*/ 74 h 501"/>
                <a:gd name="T22" fmla="*/ 393 w 512"/>
                <a:gd name="T23" fmla="*/ 39 h 501"/>
                <a:gd name="T24" fmla="*/ 341 w 512"/>
                <a:gd name="T25" fmla="*/ 12 h 501"/>
                <a:gd name="T26" fmla="*/ 281 w 512"/>
                <a:gd name="T27" fmla="*/ 0 h 501"/>
                <a:gd name="T28" fmla="*/ 224 w 512"/>
                <a:gd name="T29" fmla="*/ 0 h 501"/>
                <a:gd name="T30" fmla="*/ 167 w 512"/>
                <a:gd name="T31" fmla="*/ 15 h 501"/>
                <a:gd name="T32" fmla="*/ 114 w 512"/>
                <a:gd name="T33" fmla="*/ 41 h 501"/>
                <a:gd name="T34" fmla="*/ 69 w 512"/>
                <a:gd name="T35" fmla="*/ 79 h 501"/>
                <a:gd name="T36" fmla="*/ 33 w 512"/>
                <a:gd name="T37" fmla="*/ 127 h 501"/>
                <a:gd name="T38" fmla="*/ 9 w 512"/>
                <a:gd name="T39" fmla="*/ 182 h 501"/>
                <a:gd name="T40" fmla="*/ 0 w 512"/>
                <a:gd name="T41" fmla="*/ 239 h 501"/>
                <a:gd name="T42" fmla="*/ 2 w 512"/>
                <a:gd name="T43" fmla="*/ 296 h 501"/>
                <a:gd name="T44" fmla="*/ 19 w 512"/>
                <a:gd name="T45" fmla="*/ 353 h 501"/>
                <a:gd name="T46" fmla="*/ 50 w 512"/>
                <a:gd name="T47" fmla="*/ 404 h 501"/>
                <a:gd name="T48" fmla="*/ 88 w 512"/>
                <a:gd name="T49" fmla="*/ 444 h 501"/>
                <a:gd name="T50" fmla="*/ 136 w 512"/>
                <a:gd name="T51" fmla="*/ 475 h 501"/>
                <a:gd name="T52" fmla="*/ 190 w 512"/>
                <a:gd name="T53" fmla="*/ 494 h 501"/>
                <a:gd name="T54" fmla="*/ 248 w 512"/>
                <a:gd name="T55" fmla="*/ 501 h 501"/>
                <a:gd name="T56" fmla="*/ 305 w 512"/>
                <a:gd name="T57" fmla="*/ 492 h 501"/>
                <a:gd name="T58" fmla="*/ 357 w 512"/>
                <a:gd name="T59" fmla="*/ 473 h 501"/>
                <a:gd name="T60" fmla="*/ 405 w 512"/>
                <a:gd name="T61" fmla="*/ 439 h 501"/>
                <a:gd name="T62" fmla="*/ 443 w 512"/>
                <a:gd name="T63" fmla="*/ 396 h 501"/>
                <a:gd name="T64" fmla="*/ 470 w 512"/>
                <a:gd name="T65" fmla="*/ 344 h 501"/>
                <a:gd name="T66" fmla="*/ 484 w 512"/>
                <a:gd name="T67" fmla="*/ 289 h 501"/>
                <a:gd name="T68" fmla="*/ 486 w 512"/>
                <a:gd name="T69" fmla="*/ 229 h 501"/>
                <a:gd name="T70" fmla="*/ 474 w 512"/>
                <a:gd name="T71" fmla="*/ 175 h 501"/>
                <a:gd name="T72" fmla="*/ 412 w 512"/>
                <a:gd name="T73" fmla="*/ 74 h 501"/>
                <a:gd name="T74" fmla="*/ 365 w 512"/>
                <a:gd name="T75" fmla="*/ 39 h 501"/>
                <a:gd name="T76" fmla="*/ 312 w 512"/>
                <a:gd name="T77" fmla="*/ 12 h 501"/>
                <a:gd name="T78" fmla="*/ 255 w 512"/>
                <a:gd name="T7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01">
                  <a:moveTo>
                    <a:pt x="272" y="497"/>
                  </a:moveTo>
                  <a:lnTo>
                    <a:pt x="329" y="489"/>
                  </a:lnTo>
                  <a:lnTo>
                    <a:pt x="381" y="470"/>
                  </a:lnTo>
                  <a:lnTo>
                    <a:pt x="429" y="437"/>
                  </a:lnTo>
                  <a:lnTo>
                    <a:pt x="467" y="394"/>
                  </a:lnTo>
                  <a:lnTo>
                    <a:pt x="496" y="344"/>
                  </a:lnTo>
                  <a:lnTo>
                    <a:pt x="510" y="289"/>
                  </a:lnTo>
                  <a:lnTo>
                    <a:pt x="512" y="229"/>
                  </a:lnTo>
                  <a:lnTo>
                    <a:pt x="501" y="172"/>
                  </a:lnTo>
                  <a:lnTo>
                    <a:pt x="477" y="120"/>
                  </a:lnTo>
                  <a:lnTo>
                    <a:pt x="439" y="74"/>
                  </a:lnTo>
                  <a:lnTo>
                    <a:pt x="393" y="39"/>
                  </a:lnTo>
                  <a:lnTo>
                    <a:pt x="341" y="12"/>
                  </a:lnTo>
                  <a:lnTo>
                    <a:pt x="281" y="0"/>
                  </a:lnTo>
                  <a:lnTo>
                    <a:pt x="224" y="0"/>
                  </a:ln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3" y="127"/>
                  </a:lnTo>
                  <a:lnTo>
                    <a:pt x="9" y="182"/>
                  </a:lnTo>
                  <a:lnTo>
                    <a:pt x="0" y="239"/>
                  </a:lnTo>
                  <a:lnTo>
                    <a:pt x="2" y="296"/>
                  </a:lnTo>
                  <a:lnTo>
                    <a:pt x="19" y="353"/>
                  </a:lnTo>
                  <a:lnTo>
                    <a:pt x="50" y="404"/>
                  </a:lnTo>
                  <a:lnTo>
                    <a:pt x="88" y="444"/>
                  </a:lnTo>
                  <a:lnTo>
                    <a:pt x="136" y="475"/>
                  </a:lnTo>
                  <a:lnTo>
                    <a:pt x="190" y="494"/>
                  </a:lnTo>
                  <a:lnTo>
                    <a:pt x="248" y="501"/>
                  </a:lnTo>
                  <a:lnTo>
                    <a:pt x="305" y="492"/>
                  </a:lnTo>
                  <a:lnTo>
                    <a:pt x="357" y="473"/>
                  </a:lnTo>
                  <a:lnTo>
                    <a:pt x="405" y="439"/>
                  </a:lnTo>
                  <a:lnTo>
                    <a:pt x="443" y="396"/>
                  </a:lnTo>
                  <a:lnTo>
                    <a:pt x="470" y="344"/>
                  </a:lnTo>
                  <a:lnTo>
                    <a:pt x="484" y="289"/>
                  </a:lnTo>
                  <a:lnTo>
                    <a:pt x="486" y="229"/>
                  </a:lnTo>
                  <a:lnTo>
                    <a:pt x="474" y="175"/>
                  </a:lnTo>
                  <a:lnTo>
                    <a:pt x="412" y="74"/>
                  </a:lnTo>
                  <a:lnTo>
                    <a:pt x="365" y="39"/>
                  </a:lnTo>
                  <a:lnTo>
                    <a:pt x="312" y="12"/>
                  </a:lnTo>
                  <a:lnTo>
                    <a:pt x="255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26" name="Freeform 1460"/>
            <p:cNvSpPr>
              <a:spLocks/>
            </p:cNvSpPr>
            <p:nvPr/>
          </p:nvSpPr>
          <p:spPr bwMode="auto">
            <a:xfrm>
              <a:off x="2791480" y="1487650"/>
              <a:ext cx="663326" cy="303859"/>
            </a:xfrm>
            <a:custGeom>
              <a:avLst/>
              <a:gdLst>
                <a:gd name="T0" fmla="*/ 334 w 334"/>
                <a:gd name="T1" fmla="*/ 24 h 153"/>
                <a:gd name="T2" fmla="*/ 282 w 334"/>
                <a:gd name="T3" fmla="*/ 5 h 153"/>
                <a:gd name="T4" fmla="*/ 224 w 334"/>
                <a:gd name="T5" fmla="*/ 0 h 153"/>
                <a:gd name="T6" fmla="*/ 167 w 334"/>
                <a:gd name="T7" fmla="*/ 7 h 153"/>
                <a:gd name="T8" fmla="*/ 112 w 334"/>
                <a:gd name="T9" fmla="*/ 27 h 153"/>
                <a:gd name="T10" fmla="*/ 65 w 334"/>
                <a:gd name="T11" fmla="*/ 60 h 153"/>
                <a:gd name="T12" fmla="*/ 29 w 334"/>
                <a:gd name="T13" fmla="*/ 103 h 153"/>
                <a:gd name="T14" fmla="*/ 0 w 334"/>
                <a:gd name="T1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53">
                  <a:moveTo>
                    <a:pt x="334" y="24"/>
                  </a:moveTo>
                  <a:lnTo>
                    <a:pt x="282" y="5"/>
                  </a:lnTo>
                  <a:lnTo>
                    <a:pt x="224" y="0"/>
                  </a:lnTo>
                  <a:lnTo>
                    <a:pt x="167" y="7"/>
                  </a:lnTo>
                  <a:lnTo>
                    <a:pt x="112" y="27"/>
                  </a:lnTo>
                  <a:lnTo>
                    <a:pt x="65" y="60"/>
                  </a:lnTo>
                  <a:lnTo>
                    <a:pt x="29" y="103"/>
                  </a:lnTo>
                  <a:lnTo>
                    <a:pt x="0" y="153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461"/>
            <p:cNvSpPr>
              <a:spLocks/>
            </p:cNvSpPr>
            <p:nvPr/>
          </p:nvSpPr>
          <p:spPr bwMode="auto">
            <a:xfrm>
              <a:off x="3454807" y="1535314"/>
              <a:ext cx="236335" cy="242293"/>
            </a:xfrm>
            <a:custGeom>
              <a:avLst/>
              <a:gdLst>
                <a:gd name="T0" fmla="*/ 119 w 119"/>
                <a:gd name="T1" fmla="*/ 122 h 122"/>
                <a:gd name="T2" fmla="*/ 91 w 119"/>
                <a:gd name="T3" fmla="*/ 74 h 122"/>
                <a:gd name="T4" fmla="*/ 50 w 119"/>
                <a:gd name="T5" fmla="*/ 31 h 122"/>
                <a:gd name="T6" fmla="*/ 0 w 119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2">
                  <a:moveTo>
                    <a:pt x="119" y="122"/>
                  </a:moveTo>
                  <a:lnTo>
                    <a:pt x="91" y="74"/>
                  </a:lnTo>
                  <a:lnTo>
                    <a:pt x="50" y="31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462"/>
            <p:cNvSpPr>
              <a:spLocks/>
            </p:cNvSpPr>
            <p:nvPr/>
          </p:nvSpPr>
          <p:spPr bwMode="auto">
            <a:xfrm>
              <a:off x="2739844" y="1535314"/>
              <a:ext cx="981088" cy="738795"/>
            </a:xfrm>
            <a:custGeom>
              <a:avLst/>
              <a:gdLst>
                <a:gd name="T0" fmla="*/ 484 w 494"/>
                <a:gd name="T1" fmla="*/ 325 h 372"/>
                <a:gd name="T2" fmla="*/ 494 w 494"/>
                <a:gd name="T3" fmla="*/ 265 h 372"/>
                <a:gd name="T4" fmla="*/ 489 w 494"/>
                <a:gd name="T5" fmla="*/ 208 h 372"/>
                <a:gd name="T6" fmla="*/ 470 w 494"/>
                <a:gd name="T7" fmla="*/ 150 h 372"/>
                <a:gd name="T8" fmla="*/ 441 w 494"/>
                <a:gd name="T9" fmla="*/ 100 h 372"/>
                <a:gd name="T10" fmla="*/ 401 w 494"/>
                <a:gd name="T11" fmla="*/ 57 h 372"/>
                <a:gd name="T12" fmla="*/ 351 w 494"/>
                <a:gd name="T13" fmla="*/ 26 h 372"/>
                <a:gd name="T14" fmla="*/ 296 w 494"/>
                <a:gd name="T15" fmla="*/ 5 h 372"/>
                <a:gd name="T16" fmla="*/ 238 w 494"/>
                <a:gd name="T17" fmla="*/ 0 h 372"/>
                <a:gd name="T18" fmla="*/ 181 w 494"/>
                <a:gd name="T19" fmla="*/ 7 h 372"/>
                <a:gd name="T20" fmla="*/ 129 w 494"/>
                <a:gd name="T21" fmla="*/ 26 h 372"/>
                <a:gd name="T22" fmla="*/ 81 w 494"/>
                <a:gd name="T23" fmla="*/ 57 h 372"/>
                <a:gd name="T24" fmla="*/ 40 w 494"/>
                <a:gd name="T25" fmla="*/ 100 h 372"/>
                <a:gd name="T26" fmla="*/ 14 w 494"/>
                <a:gd name="T27" fmla="*/ 153 h 372"/>
                <a:gd name="T28" fmla="*/ 2 w 494"/>
                <a:gd name="T29" fmla="*/ 208 h 372"/>
                <a:gd name="T30" fmla="*/ 0 w 494"/>
                <a:gd name="T31" fmla="*/ 265 h 372"/>
                <a:gd name="T32" fmla="*/ 9 w 494"/>
                <a:gd name="T33" fmla="*/ 320 h 372"/>
                <a:gd name="T34" fmla="*/ 36 w 494"/>
                <a:gd name="T35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4" h="372">
                  <a:moveTo>
                    <a:pt x="484" y="325"/>
                  </a:moveTo>
                  <a:lnTo>
                    <a:pt x="494" y="265"/>
                  </a:lnTo>
                  <a:lnTo>
                    <a:pt x="489" y="208"/>
                  </a:lnTo>
                  <a:lnTo>
                    <a:pt x="470" y="150"/>
                  </a:lnTo>
                  <a:lnTo>
                    <a:pt x="441" y="100"/>
                  </a:lnTo>
                  <a:lnTo>
                    <a:pt x="401" y="57"/>
                  </a:lnTo>
                  <a:lnTo>
                    <a:pt x="351" y="26"/>
                  </a:lnTo>
                  <a:lnTo>
                    <a:pt x="296" y="5"/>
                  </a:lnTo>
                  <a:lnTo>
                    <a:pt x="238" y="0"/>
                  </a:lnTo>
                  <a:lnTo>
                    <a:pt x="181" y="7"/>
                  </a:lnTo>
                  <a:lnTo>
                    <a:pt x="129" y="26"/>
                  </a:lnTo>
                  <a:lnTo>
                    <a:pt x="81" y="57"/>
                  </a:lnTo>
                  <a:lnTo>
                    <a:pt x="40" y="100"/>
                  </a:lnTo>
                  <a:lnTo>
                    <a:pt x="14" y="153"/>
                  </a:lnTo>
                  <a:lnTo>
                    <a:pt x="2" y="208"/>
                  </a:lnTo>
                  <a:lnTo>
                    <a:pt x="0" y="265"/>
                  </a:lnTo>
                  <a:lnTo>
                    <a:pt x="9" y="320"/>
                  </a:lnTo>
                  <a:lnTo>
                    <a:pt x="36" y="37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463"/>
            <p:cNvSpPr>
              <a:spLocks/>
            </p:cNvSpPr>
            <p:nvPr/>
          </p:nvSpPr>
          <p:spPr bwMode="auto">
            <a:xfrm>
              <a:off x="2719984" y="1582979"/>
              <a:ext cx="991017" cy="1022794"/>
            </a:xfrm>
            <a:custGeom>
              <a:avLst/>
              <a:gdLst>
                <a:gd name="T0" fmla="*/ 494 w 499"/>
                <a:gd name="T1" fmla="*/ 301 h 515"/>
                <a:gd name="T2" fmla="*/ 470 w 499"/>
                <a:gd name="T3" fmla="*/ 355 h 515"/>
                <a:gd name="T4" fmla="*/ 439 w 499"/>
                <a:gd name="T5" fmla="*/ 403 h 515"/>
                <a:gd name="T6" fmla="*/ 392 w 499"/>
                <a:gd name="T7" fmla="*/ 444 h 515"/>
                <a:gd name="T8" fmla="*/ 341 w 499"/>
                <a:gd name="T9" fmla="*/ 470 h 515"/>
                <a:gd name="T10" fmla="*/ 284 w 499"/>
                <a:gd name="T11" fmla="*/ 487 h 515"/>
                <a:gd name="T12" fmla="*/ 227 w 499"/>
                <a:gd name="T13" fmla="*/ 489 h 515"/>
                <a:gd name="T14" fmla="*/ 170 w 499"/>
                <a:gd name="T15" fmla="*/ 477 h 515"/>
                <a:gd name="T16" fmla="*/ 117 w 499"/>
                <a:gd name="T17" fmla="*/ 453 h 515"/>
                <a:gd name="T18" fmla="*/ 72 w 499"/>
                <a:gd name="T19" fmla="*/ 417 h 515"/>
                <a:gd name="T20" fmla="*/ 36 w 499"/>
                <a:gd name="T21" fmla="*/ 372 h 515"/>
                <a:gd name="T22" fmla="*/ 12 w 499"/>
                <a:gd name="T23" fmla="*/ 320 h 515"/>
                <a:gd name="T24" fmla="*/ 0 w 499"/>
                <a:gd name="T25" fmla="*/ 262 h 515"/>
                <a:gd name="T26" fmla="*/ 3 w 499"/>
                <a:gd name="T27" fmla="*/ 208 h 515"/>
                <a:gd name="T28" fmla="*/ 17 w 499"/>
                <a:gd name="T29" fmla="*/ 150 h 515"/>
                <a:gd name="T30" fmla="*/ 46 w 499"/>
                <a:gd name="T31" fmla="*/ 103 h 515"/>
                <a:gd name="T32" fmla="*/ 84 w 499"/>
                <a:gd name="T33" fmla="*/ 60 h 515"/>
                <a:gd name="T34" fmla="*/ 134 w 499"/>
                <a:gd name="T35" fmla="*/ 29 h 515"/>
                <a:gd name="T36" fmla="*/ 186 w 499"/>
                <a:gd name="T37" fmla="*/ 7 h 515"/>
                <a:gd name="T38" fmla="*/ 244 w 499"/>
                <a:gd name="T39" fmla="*/ 0 h 515"/>
                <a:gd name="T40" fmla="*/ 303 w 499"/>
                <a:gd name="T41" fmla="*/ 7 h 515"/>
                <a:gd name="T42" fmla="*/ 358 w 499"/>
                <a:gd name="T43" fmla="*/ 29 h 515"/>
                <a:gd name="T44" fmla="*/ 406 w 499"/>
                <a:gd name="T45" fmla="*/ 60 h 515"/>
                <a:gd name="T46" fmla="*/ 446 w 499"/>
                <a:gd name="T47" fmla="*/ 103 h 515"/>
                <a:gd name="T48" fmla="*/ 477 w 499"/>
                <a:gd name="T49" fmla="*/ 153 h 515"/>
                <a:gd name="T50" fmla="*/ 494 w 499"/>
                <a:gd name="T51" fmla="*/ 210 h 515"/>
                <a:gd name="T52" fmla="*/ 499 w 499"/>
                <a:gd name="T53" fmla="*/ 270 h 515"/>
                <a:gd name="T54" fmla="*/ 489 w 499"/>
                <a:gd name="T55" fmla="*/ 327 h 515"/>
                <a:gd name="T56" fmla="*/ 468 w 499"/>
                <a:gd name="T57" fmla="*/ 382 h 515"/>
                <a:gd name="T58" fmla="*/ 432 w 499"/>
                <a:gd name="T59" fmla="*/ 429 h 515"/>
                <a:gd name="T60" fmla="*/ 389 w 499"/>
                <a:gd name="T61" fmla="*/ 470 h 515"/>
                <a:gd name="T62" fmla="*/ 337 w 499"/>
                <a:gd name="T63" fmla="*/ 496 h 515"/>
                <a:gd name="T64" fmla="*/ 279 w 499"/>
                <a:gd name="T65" fmla="*/ 513 h 515"/>
                <a:gd name="T66" fmla="*/ 222 w 499"/>
                <a:gd name="T67" fmla="*/ 515 h 515"/>
                <a:gd name="T68" fmla="*/ 165 w 499"/>
                <a:gd name="T69" fmla="*/ 503 h 515"/>
                <a:gd name="T70" fmla="*/ 113 w 499"/>
                <a:gd name="T71" fmla="*/ 479 h 515"/>
                <a:gd name="T72" fmla="*/ 67 w 499"/>
                <a:gd name="T73" fmla="*/ 444 h 515"/>
                <a:gd name="T74" fmla="*/ 31 w 499"/>
                <a:gd name="T75" fmla="*/ 398 h 515"/>
                <a:gd name="T76" fmla="*/ 8 w 499"/>
                <a:gd name="T77" fmla="*/ 34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9" h="515">
                  <a:moveTo>
                    <a:pt x="494" y="301"/>
                  </a:moveTo>
                  <a:lnTo>
                    <a:pt x="470" y="355"/>
                  </a:lnTo>
                  <a:lnTo>
                    <a:pt x="439" y="403"/>
                  </a:lnTo>
                  <a:lnTo>
                    <a:pt x="392" y="444"/>
                  </a:lnTo>
                  <a:lnTo>
                    <a:pt x="341" y="470"/>
                  </a:lnTo>
                  <a:lnTo>
                    <a:pt x="284" y="487"/>
                  </a:lnTo>
                  <a:lnTo>
                    <a:pt x="227" y="489"/>
                  </a:lnTo>
                  <a:lnTo>
                    <a:pt x="170" y="477"/>
                  </a:lnTo>
                  <a:lnTo>
                    <a:pt x="117" y="453"/>
                  </a:lnTo>
                  <a:lnTo>
                    <a:pt x="72" y="417"/>
                  </a:lnTo>
                  <a:lnTo>
                    <a:pt x="36" y="372"/>
                  </a:lnTo>
                  <a:lnTo>
                    <a:pt x="12" y="320"/>
                  </a:lnTo>
                  <a:lnTo>
                    <a:pt x="0" y="262"/>
                  </a:lnTo>
                  <a:lnTo>
                    <a:pt x="3" y="208"/>
                  </a:lnTo>
                  <a:lnTo>
                    <a:pt x="17" y="150"/>
                  </a:lnTo>
                  <a:lnTo>
                    <a:pt x="46" y="103"/>
                  </a:lnTo>
                  <a:lnTo>
                    <a:pt x="84" y="60"/>
                  </a:lnTo>
                  <a:lnTo>
                    <a:pt x="134" y="29"/>
                  </a:lnTo>
                  <a:lnTo>
                    <a:pt x="186" y="7"/>
                  </a:lnTo>
                  <a:lnTo>
                    <a:pt x="244" y="0"/>
                  </a:lnTo>
                  <a:lnTo>
                    <a:pt x="303" y="7"/>
                  </a:lnTo>
                  <a:lnTo>
                    <a:pt x="358" y="29"/>
                  </a:lnTo>
                  <a:lnTo>
                    <a:pt x="406" y="60"/>
                  </a:lnTo>
                  <a:lnTo>
                    <a:pt x="446" y="103"/>
                  </a:lnTo>
                  <a:lnTo>
                    <a:pt x="477" y="153"/>
                  </a:lnTo>
                  <a:lnTo>
                    <a:pt x="494" y="210"/>
                  </a:lnTo>
                  <a:lnTo>
                    <a:pt x="499" y="270"/>
                  </a:lnTo>
                  <a:lnTo>
                    <a:pt x="489" y="327"/>
                  </a:lnTo>
                  <a:lnTo>
                    <a:pt x="468" y="382"/>
                  </a:lnTo>
                  <a:lnTo>
                    <a:pt x="432" y="429"/>
                  </a:lnTo>
                  <a:lnTo>
                    <a:pt x="389" y="470"/>
                  </a:lnTo>
                  <a:lnTo>
                    <a:pt x="337" y="496"/>
                  </a:lnTo>
                  <a:lnTo>
                    <a:pt x="279" y="513"/>
                  </a:lnTo>
                  <a:lnTo>
                    <a:pt x="222" y="515"/>
                  </a:lnTo>
                  <a:lnTo>
                    <a:pt x="165" y="503"/>
                  </a:lnTo>
                  <a:lnTo>
                    <a:pt x="113" y="479"/>
                  </a:lnTo>
                  <a:lnTo>
                    <a:pt x="67" y="444"/>
                  </a:lnTo>
                  <a:lnTo>
                    <a:pt x="31" y="398"/>
                  </a:lnTo>
                  <a:lnTo>
                    <a:pt x="8" y="3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Oval 1464"/>
            <p:cNvSpPr>
              <a:spLocks/>
            </p:cNvSpPr>
            <p:nvPr/>
          </p:nvSpPr>
          <p:spPr bwMode="auto">
            <a:xfrm>
              <a:off x="2706312" y="1374448"/>
              <a:ext cx="1449785" cy="1449786"/>
            </a:xfrm>
            <a:prstGeom prst="ellipse">
              <a:avLst/>
            </a:pr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Oval 1465"/>
            <p:cNvSpPr>
              <a:spLocks/>
            </p:cNvSpPr>
            <p:nvPr/>
          </p:nvSpPr>
          <p:spPr bwMode="auto">
            <a:xfrm>
              <a:off x="3166838" y="1833215"/>
              <a:ext cx="540194" cy="546152"/>
            </a:xfrm>
            <a:prstGeom prst="ellipse">
              <a:avLst/>
            </a:pr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2" name="原创设计师QQ69613753    _4"/>
          <p:cNvGrpSpPr/>
          <p:nvPr/>
        </p:nvGrpSpPr>
        <p:grpSpPr>
          <a:xfrm>
            <a:off x="6361426" y="3852900"/>
            <a:ext cx="1252637" cy="1256071"/>
            <a:chOff x="2706312" y="1374448"/>
            <a:chExt cx="1449785" cy="1453759"/>
          </a:xfrm>
          <a:noFill/>
        </p:grpSpPr>
        <p:sp>
          <p:nvSpPr>
            <p:cNvPr id="133" name="Freeform 1405"/>
            <p:cNvSpPr>
              <a:spLocks/>
            </p:cNvSpPr>
            <p:nvPr/>
          </p:nvSpPr>
          <p:spPr bwMode="auto">
            <a:xfrm>
              <a:off x="3228401" y="2280068"/>
              <a:ext cx="800361" cy="520335"/>
            </a:xfrm>
            <a:custGeom>
              <a:avLst/>
              <a:gdLst>
                <a:gd name="T0" fmla="*/ 403 w 403"/>
                <a:gd name="T1" fmla="*/ 0 h 262"/>
                <a:gd name="T2" fmla="*/ 400 w 403"/>
                <a:gd name="T3" fmla="*/ 57 h 262"/>
                <a:gd name="T4" fmla="*/ 384 w 403"/>
                <a:gd name="T5" fmla="*/ 112 h 262"/>
                <a:gd name="T6" fmla="*/ 357 w 403"/>
                <a:gd name="T7" fmla="*/ 162 h 262"/>
                <a:gd name="T8" fmla="*/ 317 w 403"/>
                <a:gd name="T9" fmla="*/ 205 h 262"/>
                <a:gd name="T10" fmla="*/ 269 w 403"/>
                <a:gd name="T11" fmla="*/ 236 h 262"/>
                <a:gd name="T12" fmla="*/ 217 w 403"/>
                <a:gd name="T13" fmla="*/ 255 h 262"/>
                <a:gd name="T14" fmla="*/ 159 w 403"/>
                <a:gd name="T15" fmla="*/ 262 h 262"/>
                <a:gd name="T16" fmla="*/ 102 w 403"/>
                <a:gd name="T17" fmla="*/ 255 h 262"/>
                <a:gd name="T18" fmla="*/ 47 w 403"/>
                <a:gd name="T19" fmla="*/ 236 h 262"/>
                <a:gd name="T20" fmla="*/ 0 w 403"/>
                <a:gd name="T21" fmla="*/ 20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262">
                  <a:moveTo>
                    <a:pt x="403" y="0"/>
                  </a:moveTo>
                  <a:lnTo>
                    <a:pt x="400" y="57"/>
                  </a:lnTo>
                  <a:lnTo>
                    <a:pt x="384" y="112"/>
                  </a:lnTo>
                  <a:lnTo>
                    <a:pt x="357" y="162"/>
                  </a:lnTo>
                  <a:lnTo>
                    <a:pt x="317" y="205"/>
                  </a:lnTo>
                  <a:lnTo>
                    <a:pt x="269" y="236"/>
                  </a:lnTo>
                  <a:lnTo>
                    <a:pt x="217" y="255"/>
                  </a:lnTo>
                  <a:lnTo>
                    <a:pt x="159" y="262"/>
                  </a:lnTo>
                  <a:lnTo>
                    <a:pt x="102" y="255"/>
                  </a:lnTo>
                  <a:lnTo>
                    <a:pt x="47" y="236"/>
                  </a:lnTo>
                  <a:lnTo>
                    <a:pt x="0" y="20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406"/>
            <p:cNvSpPr>
              <a:spLocks/>
            </p:cNvSpPr>
            <p:nvPr/>
          </p:nvSpPr>
          <p:spPr bwMode="auto">
            <a:xfrm>
              <a:off x="3057605" y="1795482"/>
              <a:ext cx="448838" cy="885759"/>
            </a:xfrm>
            <a:custGeom>
              <a:avLst/>
              <a:gdLst>
                <a:gd name="T0" fmla="*/ 226 w 226"/>
                <a:gd name="T1" fmla="*/ 0 h 446"/>
                <a:gd name="T2" fmla="*/ 167 w 226"/>
                <a:gd name="T3" fmla="*/ 15 h 446"/>
                <a:gd name="T4" fmla="*/ 114 w 226"/>
                <a:gd name="T5" fmla="*/ 41 h 446"/>
                <a:gd name="T6" fmla="*/ 69 w 226"/>
                <a:gd name="T7" fmla="*/ 79 h 446"/>
                <a:gd name="T8" fmla="*/ 36 w 226"/>
                <a:gd name="T9" fmla="*/ 127 h 446"/>
                <a:gd name="T10" fmla="*/ 12 w 226"/>
                <a:gd name="T11" fmla="*/ 184 h 446"/>
                <a:gd name="T12" fmla="*/ 0 w 226"/>
                <a:gd name="T13" fmla="*/ 239 h 446"/>
                <a:gd name="T14" fmla="*/ 2 w 226"/>
                <a:gd name="T15" fmla="*/ 299 h 446"/>
                <a:gd name="T16" fmla="*/ 19 w 226"/>
                <a:gd name="T17" fmla="*/ 353 h 446"/>
                <a:gd name="T18" fmla="*/ 47 w 226"/>
                <a:gd name="T19" fmla="*/ 403 h 446"/>
                <a:gd name="T20" fmla="*/ 86 w 22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446">
                  <a:moveTo>
                    <a:pt x="226" y="0"/>
                  </a:move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6" y="127"/>
                  </a:lnTo>
                  <a:lnTo>
                    <a:pt x="12" y="184"/>
                  </a:lnTo>
                  <a:lnTo>
                    <a:pt x="0" y="239"/>
                  </a:lnTo>
                  <a:lnTo>
                    <a:pt x="2" y="299"/>
                  </a:lnTo>
                  <a:lnTo>
                    <a:pt x="19" y="353"/>
                  </a:lnTo>
                  <a:lnTo>
                    <a:pt x="47" y="403"/>
                  </a:lnTo>
                  <a:lnTo>
                    <a:pt x="86" y="4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407"/>
            <p:cNvSpPr>
              <a:spLocks/>
            </p:cNvSpPr>
            <p:nvPr/>
          </p:nvSpPr>
          <p:spPr bwMode="auto">
            <a:xfrm>
              <a:off x="3506442" y="1795482"/>
              <a:ext cx="564026" cy="778516"/>
            </a:xfrm>
            <a:custGeom>
              <a:avLst/>
              <a:gdLst>
                <a:gd name="T0" fmla="*/ 236 w 284"/>
                <a:gd name="T1" fmla="*/ 392 h 392"/>
                <a:gd name="T2" fmla="*/ 265 w 284"/>
                <a:gd name="T3" fmla="*/ 344 h 392"/>
                <a:gd name="T4" fmla="*/ 282 w 284"/>
                <a:gd name="T5" fmla="*/ 287 h 392"/>
                <a:gd name="T6" fmla="*/ 284 w 284"/>
                <a:gd name="T7" fmla="*/ 229 h 392"/>
                <a:gd name="T8" fmla="*/ 275 w 284"/>
                <a:gd name="T9" fmla="*/ 175 h 392"/>
                <a:gd name="T10" fmla="*/ 248 w 284"/>
                <a:gd name="T11" fmla="*/ 120 h 392"/>
                <a:gd name="T12" fmla="*/ 215 w 284"/>
                <a:gd name="T13" fmla="*/ 74 h 392"/>
                <a:gd name="T14" fmla="*/ 170 w 284"/>
                <a:gd name="T15" fmla="*/ 39 h 392"/>
                <a:gd name="T16" fmla="*/ 115 w 284"/>
                <a:gd name="T17" fmla="*/ 12 h 392"/>
                <a:gd name="T18" fmla="*/ 58 w 284"/>
                <a:gd name="T19" fmla="*/ 0 h 392"/>
                <a:gd name="T20" fmla="*/ 0 w 284"/>
                <a:gd name="T21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2">
                  <a:moveTo>
                    <a:pt x="236" y="392"/>
                  </a:moveTo>
                  <a:lnTo>
                    <a:pt x="265" y="344"/>
                  </a:lnTo>
                  <a:lnTo>
                    <a:pt x="282" y="287"/>
                  </a:lnTo>
                  <a:lnTo>
                    <a:pt x="284" y="229"/>
                  </a:lnTo>
                  <a:lnTo>
                    <a:pt x="275" y="175"/>
                  </a:lnTo>
                  <a:lnTo>
                    <a:pt x="248" y="120"/>
                  </a:lnTo>
                  <a:lnTo>
                    <a:pt x="215" y="74"/>
                  </a:lnTo>
                  <a:lnTo>
                    <a:pt x="170" y="39"/>
                  </a:lnTo>
                  <a:lnTo>
                    <a:pt x="115" y="12"/>
                  </a:lnTo>
                  <a:lnTo>
                    <a:pt x="58" y="0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408"/>
            <p:cNvSpPr>
              <a:spLocks/>
            </p:cNvSpPr>
            <p:nvPr/>
          </p:nvSpPr>
          <p:spPr bwMode="auto">
            <a:xfrm>
              <a:off x="3105269" y="2349578"/>
              <a:ext cx="869871" cy="423020"/>
            </a:xfrm>
            <a:custGeom>
              <a:avLst/>
              <a:gdLst>
                <a:gd name="T0" fmla="*/ 438 w 438"/>
                <a:gd name="T1" fmla="*/ 113 h 213"/>
                <a:gd name="T2" fmla="*/ 400 w 438"/>
                <a:gd name="T3" fmla="*/ 155 h 213"/>
                <a:gd name="T4" fmla="*/ 353 w 438"/>
                <a:gd name="T5" fmla="*/ 187 h 213"/>
                <a:gd name="T6" fmla="*/ 298 w 438"/>
                <a:gd name="T7" fmla="*/ 206 h 213"/>
                <a:gd name="T8" fmla="*/ 241 w 438"/>
                <a:gd name="T9" fmla="*/ 213 h 213"/>
                <a:gd name="T10" fmla="*/ 186 w 438"/>
                <a:gd name="T11" fmla="*/ 206 h 213"/>
                <a:gd name="T12" fmla="*/ 131 w 438"/>
                <a:gd name="T13" fmla="*/ 184 h 213"/>
                <a:gd name="T14" fmla="*/ 83 w 438"/>
                <a:gd name="T15" fmla="*/ 151 h 213"/>
                <a:gd name="T16" fmla="*/ 43 w 438"/>
                <a:gd name="T17" fmla="*/ 108 h 213"/>
                <a:gd name="T18" fmla="*/ 16 w 438"/>
                <a:gd name="T19" fmla="*/ 58 h 213"/>
                <a:gd name="T20" fmla="*/ 0 w 438"/>
                <a:gd name="T2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213">
                  <a:moveTo>
                    <a:pt x="438" y="113"/>
                  </a:moveTo>
                  <a:lnTo>
                    <a:pt x="400" y="155"/>
                  </a:lnTo>
                  <a:lnTo>
                    <a:pt x="353" y="187"/>
                  </a:lnTo>
                  <a:lnTo>
                    <a:pt x="298" y="206"/>
                  </a:lnTo>
                  <a:lnTo>
                    <a:pt x="241" y="213"/>
                  </a:lnTo>
                  <a:lnTo>
                    <a:pt x="186" y="206"/>
                  </a:lnTo>
                  <a:lnTo>
                    <a:pt x="131" y="184"/>
                  </a:lnTo>
                  <a:lnTo>
                    <a:pt x="83" y="151"/>
                  </a:lnTo>
                  <a:lnTo>
                    <a:pt x="43" y="108"/>
                  </a:lnTo>
                  <a:lnTo>
                    <a:pt x="16" y="58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409"/>
            <p:cNvSpPr>
              <a:spLocks/>
            </p:cNvSpPr>
            <p:nvPr/>
          </p:nvSpPr>
          <p:spPr bwMode="auto">
            <a:xfrm>
              <a:off x="3728875" y="1839174"/>
              <a:ext cx="379327" cy="881788"/>
            </a:xfrm>
            <a:custGeom>
              <a:avLst/>
              <a:gdLst>
                <a:gd name="T0" fmla="*/ 77 w 191"/>
                <a:gd name="T1" fmla="*/ 0 h 444"/>
                <a:gd name="T2" fmla="*/ 122 w 191"/>
                <a:gd name="T3" fmla="*/ 36 h 444"/>
                <a:gd name="T4" fmla="*/ 158 w 191"/>
                <a:gd name="T5" fmla="*/ 81 h 444"/>
                <a:gd name="T6" fmla="*/ 182 w 191"/>
                <a:gd name="T7" fmla="*/ 133 h 444"/>
                <a:gd name="T8" fmla="*/ 191 w 191"/>
                <a:gd name="T9" fmla="*/ 191 h 444"/>
                <a:gd name="T10" fmla="*/ 189 w 191"/>
                <a:gd name="T11" fmla="*/ 248 h 444"/>
                <a:gd name="T12" fmla="*/ 172 w 191"/>
                <a:gd name="T13" fmla="*/ 303 h 444"/>
                <a:gd name="T14" fmla="*/ 144 w 191"/>
                <a:gd name="T15" fmla="*/ 353 h 444"/>
                <a:gd name="T16" fmla="*/ 103 w 191"/>
                <a:gd name="T17" fmla="*/ 393 h 444"/>
                <a:gd name="T18" fmla="*/ 55 w 191"/>
                <a:gd name="T19" fmla="*/ 424 h 444"/>
                <a:gd name="T20" fmla="*/ 0 w 191"/>
                <a:gd name="T21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444">
                  <a:moveTo>
                    <a:pt x="77" y="0"/>
                  </a:moveTo>
                  <a:lnTo>
                    <a:pt x="122" y="36"/>
                  </a:lnTo>
                  <a:lnTo>
                    <a:pt x="158" y="81"/>
                  </a:lnTo>
                  <a:lnTo>
                    <a:pt x="182" y="133"/>
                  </a:lnTo>
                  <a:lnTo>
                    <a:pt x="191" y="191"/>
                  </a:lnTo>
                  <a:lnTo>
                    <a:pt x="189" y="248"/>
                  </a:lnTo>
                  <a:lnTo>
                    <a:pt x="172" y="303"/>
                  </a:lnTo>
                  <a:lnTo>
                    <a:pt x="144" y="353"/>
                  </a:lnTo>
                  <a:lnTo>
                    <a:pt x="103" y="393"/>
                  </a:lnTo>
                  <a:lnTo>
                    <a:pt x="55" y="424"/>
                  </a:lnTo>
                  <a:lnTo>
                    <a:pt x="0" y="44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410"/>
            <p:cNvSpPr>
              <a:spLocks/>
            </p:cNvSpPr>
            <p:nvPr/>
          </p:nvSpPr>
          <p:spPr bwMode="auto">
            <a:xfrm>
              <a:off x="3009941" y="1980180"/>
              <a:ext cx="488558" cy="840081"/>
            </a:xfrm>
            <a:custGeom>
              <a:avLst/>
              <a:gdLst>
                <a:gd name="T0" fmla="*/ 69 w 246"/>
                <a:gd name="T1" fmla="*/ 0 h 423"/>
                <a:gd name="T2" fmla="*/ 33 w 246"/>
                <a:gd name="T3" fmla="*/ 46 h 423"/>
                <a:gd name="T4" fmla="*/ 9 w 246"/>
                <a:gd name="T5" fmla="*/ 101 h 423"/>
                <a:gd name="T6" fmla="*/ 0 w 246"/>
                <a:gd name="T7" fmla="*/ 158 h 423"/>
                <a:gd name="T8" fmla="*/ 2 w 246"/>
                <a:gd name="T9" fmla="*/ 217 h 423"/>
                <a:gd name="T10" fmla="*/ 19 w 246"/>
                <a:gd name="T11" fmla="*/ 272 h 423"/>
                <a:gd name="T12" fmla="*/ 48 w 246"/>
                <a:gd name="T13" fmla="*/ 322 h 423"/>
                <a:gd name="T14" fmla="*/ 88 w 246"/>
                <a:gd name="T15" fmla="*/ 365 h 423"/>
                <a:gd name="T16" fmla="*/ 136 w 246"/>
                <a:gd name="T17" fmla="*/ 396 h 423"/>
                <a:gd name="T18" fmla="*/ 188 w 246"/>
                <a:gd name="T19" fmla="*/ 415 h 423"/>
                <a:gd name="T20" fmla="*/ 246 w 246"/>
                <a:gd name="T21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" h="423">
                  <a:moveTo>
                    <a:pt x="69" y="0"/>
                  </a:moveTo>
                  <a:lnTo>
                    <a:pt x="33" y="46"/>
                  </a:lnTo>
                  <a:lnTo>
                    <a:pt x="9" y="101"/>
                  </a:lnTo>
                  <a:lnTo>
                    <a:pt x="0" y="158"/>
                  </a:lnTo>
                  <a:lnTo>
                    <a:pt x="2" y="217"/>
                  </a:lnTo>
                  <a:lnTo>
                    <a:pt x="19" y="272"/>
                  </a:lnTo>
                  <a:lnTo>
                    <a:pt x="48" y="322"/>
                  </a:lnTo>
                  <a:lnTo>
                    <a:pt x="88" y="365"/>
                  </a:lnTo>
                  <a:lnTo>
                    <a:pt x="136" y="396"/>
                  </a:lnTo>
                  <a:lnTo>
                    <a:pt x="188" y="415"/>
                  </a:lnTo>
                  <a:lnTo>
                    <a:pt x="246" y="423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411"/>
            <p:cNvSpPr>
              <a:spLocks/>
            </p:cNvSpPr>
            <p:nvPr/>
          </p:nvSpPr>
          <p:spPr bwMode="auto">
            <a:xfrm>
              <a:off x="3133073" y="1966279"/>
              <a:ext cx="595802" cy="762627"/>
            </a:xfrm>
            <a:custGeom>
              <a:avLst/>
              <a:gdLst>
                <a:gd name="T0" fmla="*/ 33 w 300"/>
                <a:gd name="T1" fmla="*/ 0 h 384"/>
                <a:gd name="T2" fmla="*/ 9 w 300"/>
                <a:gd name="T3" fmla="*/ 55 h 384"/>
                <a:gd name="T4" fmla="*/ 0 w 300"/>
                <a:gd name="T5" fmla="*/ 112 h 384"/>
                <a:gd name="T6" fmla="*/ 2 w 300"/>
                <a:gd name="T7" fmla="*/ 172 h 384"/>
                <a:gd name="T8" fmla="*/ 17 w 300"/>
                <a:gd name="T9" fmla="*/ 229 h 384"/>
                <a:gd name="T10" fmla="*/ 45 w 300"/>
                <a:gd name="T11" fmla="*/ 279 h 384"/>
                <a:gd name="T12" fmla="*/ 86 w 300"/>
                <a:gd name="T13" fmla="*/ 322 h 384"/>
                <a:gd name="T14" fmla="*/ 133 w 300"/>
                <a:gd name="T15" fmla="*/ 356 h 384"/>
                <a:gd name="T16" fmla="*/ 186 w 300"/>
                <a:gd name="T17" fmla="*/ 377 h 384"/>
                <a:gd name="T18" fmla="*/ 243 w 300"/>
                <a:gd name="T19" fmla="*/ 384 h 384"/>
                <a:gd name="T20" fmla="*/ 300 w 300"/>
                <a:gd name="T21" fmla="*/ 38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" h="384">
                  <a:moveTo>
                    <a:pt x="33" y="0"/>
                  </a:moveTo>
                  <a:lnTo>
                    <a:pt x="9" y="55"/>
                  </a:lnTo>
                  <a:lnTo>
                    <a:pt x="0" y="112"/>
                  </a:lnTo>
                  <a:lnTo>
                    <a:pt x="2" y="172"/>
                  </a:lnTo>
                  <a:lnTo>
                    <a:pt x="17" y="229"/>
                  </a:lnTo>
                  <a:lnTo>
                    <a:pt x="45" y="279"/>
                  </a:lnTo>
                  <a:lnTo>
                    <a:pt x="86" y="322"/>
                  </a:lnTo>
                  <a:lnTo>
                    <a:pt x="133" y="356"/>
                  </a:lnTo>
                  <a:lnTo>
                    <a:pt x="186" y="377"/>
                  </a:lnTo>
                  <a:lnTo>
                    <a:pt x="243" y="384"/>
                  </a:lnTo>
                  <a:lnTo>
                    <a:pt x="300" y="38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412"/>
            <p:cNvSpPr>
              <a:spLocks/>
            </p:cNvSpPr>
            <p:nvPr/>
          </p:nvSpPr>
          <p:spPr bwMode="auto">
            <a:xfrm>
              <a:off x="3150947" y="1668377"/>
              <a:ext cx="1000947" cy="1018822"/>
            </a:xfrm>
            <a:custGeom>
              <a:avLst/>
              <a:gdLst>
                <a:gd name="T0" fmla="*/ 482 w 504"/>
                <a:gd name="T1" fmla="*/ 343 h 513"/>
                <a:gd name="T2" fmla="*/ 501 w 504"/>
                <a:gd name="T3" fmla="*/ 289 h 513"/>
                <a:gd name="T4" fmla="*/ 504 w 504"/>
                <a:gd name="T5" fmla="*/ 231 h 513"/>
                <a:gd name="T6" fmla="*/ 497 w 504"/>
                <a:gd name="T7" fmla="*/ 176 h 513"/>
                <a:gd name="T8" fmla="*/ 473 w 504"/>
                <a:gd name="T9" fmla="*/ 124 h 513"/>
                <a:gd name="T10" fmla="*/ 439 w 504"/>
                <a:gd name="T11" fmla="*/ 76 h 513"/>
                <a:gd name="T12" fmla="*/ 394 w 504"/>
                <a:gd name="T13" fmla="*/ 41 h 513"/>
                <a:gd name="T14" fmla="*/ 342 w 504"/>
                <a:gd name="T15" fmla="*/ 14 h 513"/>
                <a:gd name="T16" fmla="*/ 287 w 504"/>
                <a:gd name="T17" fmla="*/ 0 h 513"/>
                <a:gd name="T18" fmla="*/ 227 w 504"/>
                <a:gd name="T19" fmla="*/ 0 h 513"/>
                <a:gd name="T20" fmla="*/ 170 w 504"/>
                <a:gd name="T21" fmla="*/ 14 h 513"/>
                <a:gd name="T22" fmla="*/ 117 w 504"/>
                <a:gd name="T23" fmla="*/ 41 h 513"/>
                <a:gd name="T24" fmla="*/ 72 w 504"/>
                <a:gd name="T25" fmla="*/ 79 h 513"/>
                <a:gd name="T26" fmla="*/ 36 w 504"/>
                <a:gd name="T27" fmla="*/ 124 h 513"/>
                <a:gd name="T28" fmla="*/ 12 w 504"/>
                <a:gd name="T29" fmla="*/ 179 h 513"/>
                <a:gd name="T30" fmla="*/ 0 w 504"/>
                <a:gd name="T31" fmla="*/ 236 h 513"/>
                <a:gd name="T32" fmla="*/ 3 w 504"/>
                <a:gd name="T33" fmla="*/ 296 h 513"/>
                <a:gd name="T34" fmla="*/ 20 w 504"/>
                <a:gd name="T35" fmla="*/ 353 h 513"/>
                <a:gd name="T36" fmla="*/ 48 w 504"/>
                <a:gd name="T37" fmla="*/ 405 h 513"/>
                <a:gd name="T38" fmla="*/ 86 w 504"/>
                <a:gd name="T39" fmla="*/ 448 h 513"/>
                <a:gd name="T40" fmla="*/ 134 w 504"/>
                <a:gd name="T41" fmla="*/ 482 h 513"/>
                <a:gd name="T42" fmla="*/ 189 w 504"/>
                <a:gd name="T43" fmla="*/ 503 h 513"/>
                <a:gd name="T44" fmla="*/ 246 w 504"/>
                <a:gd name="T45" fmla="*/ 513 h 513"/>
                <a:gd name="T46" fmla="*/ 303 w 504"/>
                <a:gd name="T47" fmla="*/ 508 h 513"/>
                <a:gd name="T48" fmla="*/ 358 w 504"/>
                <a:gd name="T49" fmla="*/ 489 h 513"/>
                <a:gd name="T50" fmla="*/ 406 w 504"/>
                <a:gd name="T51" fmla="*/ 458 h 513"/>
                <a:gd name="T52" fmla="*/ 447 w 504"/>
                <a:gd name="T53" fmla="*/ 417 h 513"/>
                <a:gd name="T54" fmla="*/ 475 w 504"/>
                <a:gd name="T55" fmla="*/ 367 h 513"/>
                <a:gd name="T56" fmla="*/ 492 w 504"/>
                <a:gd name="T57" fmla="*/ 312 h 513"/>
                <a:gd name="T58" fmla="*/ 497 w 504"/>
                <a:gd name="T59" fmla="*/ 255 h 513"/>
                <a:gd name="T60" fmla="*/ 487 w 504"/>
                <a:gd name="T61" fmla="*/ 20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4" h="513">
                  <a:moveTo>
                    <a:pt x="482" y="343"/>
                  </a:moveTo>
                  <a:lnTo>
                    <a:pt x="501" y="289"/>
                  </a:lnTo>
                  <a:lnTo>
                    <a:pt x="504" y="231"/>
                  </a:lnTo>
                  <a:lnTo>
                    <a:pt x="497" y="176"/>
                  </a:lnTo>
                  <a:lnTo>
                    <a:pt x="473" y="124"/>
                  </a:lnTo>
                  <a:lnTo>
                    <a:pt x="439" y="76"/>
                  </a:lnTo>
                  <a:lnTo>
                    <a:pt x="394" y="41"/>
                  </a:lnTo>
                  <a:lnTo>
                    <a:pt x="342" y="14"/>
                  </a:lnTo>
                  <a:lnTo>
                    <a:pt x="287" y="0"/>
                  </a:lnTo>
                  <a:lnTo>
                    <a:pt x="227" y="0"/>
                  </a:lnTo>
                  <a:lnTo>
                    <a:pt x="170" y="14"/>
                  </a:lnTo>
                  <a:lnTo>
                    <a:pt x="117" y="41"/>
                  </a:lnTo>
                  <a:lnTo>
                    <a:pt x="72" y="79"/>
                  </a:lnTo>
                  <a:lnTo>
                    <a:pt x="36" y="124"/>
                  </a:lnTo>
                  <a:lnTo>
                    <a:pt x="12" y="179"/>
                  </a:lnTo>
                  <a:lnTo>
                    <a:pt x="0" y="236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48" y="405"/>
                  </a:lnTo>
                  <a:lnTo>
                    <a:pt x="86" y="448"/>
                  </a:lnTo>
                  <a:lnTo>
                    <a:pt x="134" y="482"/>
                  </a:lnTo>
                  <a:lnTo>
                    <a:pt x="189" y="503"/>
                  </a:lnTo>
                  <a:lnTo>
                    <a:pt x="246" y="513"/>
                  </a:lnTo>
                  <a:lnTo>
                    <a:pt x="303" y="508"/>
                  </a:lnTo>
                  <a:lnTo>
                    <a:pt x="358" y="489"/>
                  </a:lnTo>
                  <a:lnTo>
                    <a:pt x="406" y="458"/>
                  </a:lnTo>
                  <a:lnTo>
                    <a:pt x="447" y="417"/>
                  </a:lnTo>
                  <a:lnTo>
                    <a:pt x="475" y="367"/>
                  </a:lnTo>
                  <a:lnTo>
                    <a:pt x="492" y="312"/>
                  </a:lnTo>
                  <a:lnTo>
                    <a:pt x="497" y="255"/>
                  </a:lnTo>
                  <a:lnTo>
                    <a:pt x="487" y="20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413"/>
            <p:cNvSpPr>
              <a:spLocks/>
            </p:cNvSpPr>
            <p:nvPr/>
          </p:nvSpPr>
          <p:spPr bwMode="auto">
            <a:xfrm>
              <a:off x="3198611" y="2311844"/>
              <a:ext cx="909591" cy="323719"/>
            </a:xfrm>
            <a:custGeom>
              <a:avLst/>
              <a:gdLst>
                <a:gd name="T0" fmla="*/ 458 w 458"/>
                <a:gd name="T1" fmla="*/ 19 h 163"/>
                <a:gd name="T2" fmla="*/ 430 w 458"/>
                <a:gd name="T3" fmla="*/ 70 h 163"/>
                <a:gd name="T4" fmla="*/ 389 w 458"/>
                <a:gd name="T5" fmla="*/ 110 h 163"/>
                <a:gd name="T6" fmla="*/ 339 w 458"/>
                <a:gd name="T7" fmla="*/ 139 h 163"/>
                <a:gd name="T8" fmla="*/ 284 w 458"/>
                <a:gd name="T9" fmla="*/ 158 h 163"/>
                <a:gd name="T10" fmla="*/ 227 w 458"/>
                <a:gd name="T11" fmla="*/ 163 h 163"/>
                <a:gd name="T12" fmla="*/ 170 w 458"/>
                <a:gd name="T13" fmla="*/ 153 h 163"/>
                <a:gd name="T14" fmla="*/ 115 w 458"/>
                <a:gd name="T15" fmla="*/ 132 h 163"/>
                <a:gd name="T16" fmla="*/ 67 w 458"/>
                <a:gd name="T17" fmla="*/ 98 h 163"/>
                <a:gd name="T18" fmla="*/ 31 w 458"/>
                <a:gd name="T19" fmla="*/ 55 h 163"/>
                <a:gd name="T20" fmla="*/ 0 w 458"/>
                <a:gd name="T2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63">
                  <a:moveTo>
                    <a:pt x="458" y="19"/>
                  </a:moveTo>
                  <a:lnTo>
                    <a:pt x="430" y="70"/>
                  </a:lnTo>
                  <a:lnTo>
                    <a:pt x="389" y="110"/>
                  </a:lnTo>
                  <a:lnTo>
                    <a:pt x="339" y="139"/>
                  </a:lnTo>
                  <a:lnTo>
                    <a:pt x="284" y="158"/>
                  </a:lnTo>
                  <a:lnTo>
                    <a:pt x="227" y="163"/>
                  </a:lnTo>
                  <a:lnTo>
                    <a:pt x="170" y="153"/>
                  </a:lnTo>
                  <a:lnTo>
                    <a:pt x="115" y="132"/>
                  </a:lnTo>
                  <a:lnTo>
                    <a:pt x="67" y="98"/>
                  </a:lnTo>
                  <a:lnTo>
                    <a:pt x="31" y="55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414"/>
            <p:cNvSpPr>
              <a:spLocks/>
            </p:cNvSpPr>
            <p:nvPr/>
          </p:nvSpPr>
          <p:spPr bwMode="auto">
            <a:xfrm>
              <a:off x="3160877" y="1616741"/>
              <a:ext cx="994990" cy="965200"/>
            </a:xfrm>
            <a:custGeom>
              <a:avLst/>
              <a:gdLst>
                <a:gd name="T0" fmla="*/ 12 w 501"/>
                <a:gd name="T1" fmla="*/ 150 h 486"/>
                <a:gd name="T2" fmla="*/ 0 w 501"/>
                <a:gd name="T3" fmla="*/ 207 h 486"/>
                <a:gd name="T4" fmla="*/ 3 w 501"/>
                <a:gd name="T5" fmla="*/ 267 h 486"/>
                <a:gd name="T6" fmla="*/ 19 w 501"/>
                <a:gd name="T7" fmla="*/ 324 h 486"/>
                <a:gd name="T8" fmla="*/ 46 w 501"/>
                <a:gd name="T9" fmla="*/ 374 h 486"/>
                <a:gd name="T10" fmla="*/ 88 w 501"/>
                <a:gd name="T11" fmla="*/ 422 h 486"/>
                <a:gd name="T12" fmla="*/ 134 w 501"/>
                <a:gd name="T13" fmla="*/ 455 h 486"/>
                <a:gd name="T14" fmla="*/ 186 w 501"/>
                <a:gd name="T15" fmla="*/ 477 h 486"/>
                <a:gd name="T16" fmla="*/ 246 w 501"/>
                <a:gd name="T17" fmla="*/ 486 h 486"/>
                <a:gd name="T18" fmla="*/ 303 w 501"/>
                <a:gd name="T19" fmla="*/ 482 h 486"/>
                <a:gd name="T20" fmla="*/ 358 w 501"/>
                <a:gd name="T21" fmla="*/ 465 h 486"/>
                <a:gd name="T22" fmla="*/ 408 w 501"/>
                <a:gd name="T23" fmla="*/ 434 h 486"/>
                <a:gd name="T24" fmla="*/ 449 w 501"/>
                <a:gd name="T25" fmla="*/ 393 h 486"/>
                <a:gd name="T26" fmla="*/ 480 w 501"/>
                <a:gd name="T27" fmla="*/ 346 h 486"/>
                <a:gd name="T28" fmla="*/ 496 w 501"/>
                <a:gd name="T29" fmla="*/ 291 h 486"/>
                <a:gd name="T30" fmla="*/ 501 w 501"/>
                <a:gd name="T31" fmla="*/ 233 h 486"/>
                <a:gd name="T32" fmla="*/ 494 w 501"/>
                <a:gd name="T33" fmla="*/ 176 h 486"/>
                <a:gd name="T34" fmla="*/ 473 w 501"/>
                <a:gd name="T35" fmla="*/ 124 h 486"/>
                <a:gd name="T36" fmla="*/ 437 w 501"/>
                <a:gd name="T37" fmla="*/ 78 h 486"/>
                <a:gd name="T38" fmla="*/ 394 w 501"/>
                <a:gd name="T39" fmla="*/ 40 h 486"/>
                <a:gd name="T40" fmla="*/ 344 w 501"/>
                <a:gd name="T41" fmla="*/ 14 h 486"/>
                <a:gd name="T42" fmla="*/ 286 w 501"/>
                <a:gd name="T43" fmla="*/ 0 h 486"/>
                <a:gd name="T44" fmla="*/ 229 w 501"/>
                <a:gd name="T45" fmla="*/ 0 h 486"/>
                <a:gd name="T46" fmla="*/ 172 w 501"/>
                <a:gd name="T47" fmla="*/ 14 h 486"/>
                <a:gd name="T48" fmla="*/ 119 w 501"/>
                <a:gd name="T49" fmla="*/ 38 h 486"/>
                <a:gd name="T50" fmla="*/ 74 w 501"/>
                <a:gd name="T51" fmla="*/ 76 h 486"/>
                <a:gd name="T52" fmla="*/ 36 w 501"/>
                <a:gd name="T53" fmla="*/ 124 h 486"/>
                <a:gd name="T54" fmla="*/ 12 w 501"/>
                <a:gd name="T55" fmla="*/ 176 h 486"/>
                <a:gd name="T56" fmla="*/ 3 w 501"/>
                <a:gd name="T57" fmla="*/ 236 h 486"/>
                <a:gd name="T58" fmla="*/ 5 w 501"/>
                <a:gd name="T59" fmla="*/ 296 h 486"/>
                <a:gd name="T60" fmla="*/ 19 w 501"/>
                <a:gd name="T61" fmla="*/ 35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486">
                  <a:moveTo>
                    <a:pt x="12" y="150"/>
                  </a:moveTo>
                  <a:lnTo>
                    <a:pt x="0" y="207"/>
                  </a:lnTo>
                  <a:lnTo>
                    <a:pt x="3" y="267"/>
                  </a:lnTo>
                  <a:lnTo>
                    <a:pt x="19" y="324"/>
                  </a:lnTo>
                  <a:lnTo>
                    <a:pt x="46" y="374"/>
                  </a:lnTo>
                  <a:lnTo>
                    <a:pt x="88" y="422"/>
                  </a:lnTo>
                  <a:lnTo>
                    <a:pt x="134" y="455"/>
                  </a:lnTo>
                  <a:lnTo>
                    <a:pt x="186" y="477"/>
                  </a:lnTo>
                  <a:lnTo>
                    <a:pt x="246" y="486"/>
                  </a:lnTo>
                  <a:lnTo>
                    <a:pt x="303" y="482"/>
                  </a:lnTo>
                  <a:lnTo>
                    <a:pt x="358" y="465"/>
                  </a:lnTo>
                  <a:lnTo>
                    <a:pt x="408" y="434"/>
                  </a:lnTo>
                  <a:lnTo>
                    <a:pt x="449" y="393"/>
                  </a:lnTo>
                  <a:lnTo>
                    <a:pt x="480" y="346"/>
                  </a:lnTo>
                  <a:lnTo>
                    <a:pt x="496" y="291"/>
                  </a:lnTo>
                  <a:lnTo>
                    <a:pt x="501" y="233"/>
                  </a:lnTo>
                  <a:lnTo>
                    <a:pt x="494" y="176"/>
                  </a:lnTo>
                  <a:lnTo>
                    <a:pt x="473" y="124"/>
                  </a:lnTo>
                  <a:lnTo>
                    <a:pt x="437" y="78"/>
                  </a:lnTo>
                  <a:lnTo>
                    <a:pt x="394" y="40"/>
                  </a:lnTo>
                  <a:lnTo>
                    <a:pt x="344" y="14"/>
                  </a:lnTo>
                  <a:lnTo>
                    <a:pt x="286" y="0"/>
                  </a:lnTo>
                  <a:lnTo>
                    <a:pt x="229" y="0"/>
                  </a:lnTo>
                  <a:lnTo>
                    <a:pt x="172" y="14"/>
                  </a:lnTo>
                  <a:lnTo>
                    <a:pt x="119" y="38"/>
                  </a:lnTo>
                  <a:lnTo>
                    <a:pt x="74" y="76"/>
                  </a:lnTo>
                  <a:lnTo>
                    <a:pt x="36" y="124"/>
                  </a:lnTo>
                  <a:lnTo>
                    <a:pt x="12" y="176"/>
                  </a:lnTo>
                  <a:lnTo>
                    <a:pt x="3" y="236"/>
                  </a:lnTo>
                  <a:lnTo>
                    <a:pt x="5" y="296"/>
                  </a:lnTo>
                  <a:lnTo>
                    <a:pt x="19" y="35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415"/>
            <p:cNvSpPr>
              <a:spLocks/>
            </p:cNvSpPr>
            <p:nvPr/>
          </p:nvSpPr>
          <p:spPr bwMode="auto">
            <a:xfrm>
              <a:off x="3516373" y="1815341"/>
              <a:ext cx="635523" cy="714963"/>
            </a:xfrm>
            <a:custGeom>
              <a:avLst/>
              <a:gdLst>
                <a:gd name="T0" fmla="*/ 289 w 320"/>
                <a:gd name="T1" fmla="*/ 0 h 360"/>
                <a:gd name="T2" fmla="*/ 310 w 320"/>
                <a:gd name="T3" fmla="*/ 52 h 360"/>
                <a:gd name="T4" fmla="*/ 320 w 320"/>
                <a:gd name="T5" fmla="*/ 110 h 360"/>
                <a:gd name="T6" fmla="*/ 313 w 320"/>
                <a:gd name="T7" fmla="*/ 167 h 360"/>
                <a:gd name="T8" fmla="*/ 296 w 320"/>
                <a:gd name="T9" fmla="*/ 219 h 360"/>
                <a:gd name="T10" fmla="*/ 265 w 320"/>
                <a:gd name="T11" fmla="*/ 269 h 360"/>
                <a:gd name="T12" fmla="*/ 222 w 320"/>
                <a:gd name="T13" fmla="*/ 310 h 360"/>
                <a:gd name="T14" fmla="*/ 172 w 320"/>
                <a:gd name="T15" fmla="*/ 339 h 360"/>
                <a:gd name="T16" fmla="*/ 117 w 320"/>
                <a:gd name="T17" fmla="*/ 355 h 360"/>
                <a:gd name="T18" fmla="*/ 60 w 320"/>
                <a:gd name="T19" fmla="*/ 360 h 360"/>
                <a:gd name="T20" fmla="*/ 0 w 320"/>
                <a:gd name="T21" fmla="*/ 35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" h="360">
                  <a:moveTo>
                    <a:pt x="289" y="0"/>
                  </a:moveTo>
                  <a:lnTo>
                    <a:pt x="310" y="52"/>
                  </a:lnTo>
                  <a:lnTo>
                    <a:pt x="320" y="110"/>
                  </a:lnTo>
                  <a:lnTo>
                    <a:pt x="313" y="167"/>
                  </a:lnTo>
                  <a:lnTo>
                    <a:pt x="296" y="219"/>
                  </a:lnTo>
                  <a:lnTo>
                    <a:pt x="265" y="269"/>
                  </a:lnTo>
                  <a:lnTo>
                    <a:pt x="222" y="310"/>
                  </a:lnTo>
                  <a:lnTo>
                    <a:pt x="172" y="339"/>
                  </a:lnTo>
                  <a:lnTo>
                    <a:pt x="117" y="355"/>
                  </a:lnTo>
                  <a:lnTo>
                    <a:pt x="60" y="360"/>
                  </a:lnTo>
                  <a:lnTo>
                    <a:pt x="0" y="35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416"/>
            <p:cNvSpPr>
              <a:spLocks/>
            </p:cNvSpPr>
            <p:nvPr/>
          </p:nvSpPr>
          <p:spPr bwMode="auto">
            <a:xfrm>
              <a:off x="3146975" y="1586951"/>
              <a:ext cx="369397" cy="925480"/>
            </a:xfrm>
            <a:custGeom>
              <a:avLst/>
              <a:gdLst>
                <a:gd name="T0" fmla="*/ 117 w 186"/>
                <a:gd name="T1" fmla="*/ 0 h 466"/>
                <a:gd name="T2" fmla="*/ 72 w 186"/>
                <a:gd name="T3" fmla="*/ 39 h 466"/>
                <a:gd name="T4" fmla="*/ 36 w 186"/>
                <a:gd name="T5" fmla="*/ 84 h 466"/>
                <a:gd name="T6" fmla="*/ 14 w 186"/>
                <a:gd name="T7" fmla="*/ 136 h 466"/>
                <a:gd name="T8" fmla="*/ 0 w 186"/>
                <a:gd name="T9" fmla="*/ 196 h 466"/>
                <a:gd name="T10" fmla="*/ 2 w 186"/>
                <a:gd name="T11" fmla="*/ 256 h 466"/>
                <a:gd name="T12" fmla="*/ 17 w 186"/>
                <a:gd name="T13" fmla="*/ 311 h 466"/>
                <a:gd name="T14" fmla="*/ 45 w 186"/>
                <a:gd name="T15" fmla="*/ 363 h 466"/>
                <a:gd name="T16" fmla="*/ 84 w 186"/>
                <a:gd name="T17" fmla="*/ 408 h 466"/>
                <a:gd name="T18" fmla="*/ 134 w 186"/>
                <a:gd name="T19" fmla="*/ 444 h 466"/>
                <a:gd name="T20" fmla="*/ 186 w 186"/>
                <a:gd name="T21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466">
                  <a:moveTo>
                    <a:pt x="117" y="0"/>
                  </a:moveTo>
                  <a:lnTo>
                    <a:pt x="72" y="39"/>
                  </a:lnTo>
                  <a:lnTo>
                    <a:pt x="36" y="84"/>
                  </a:lnTo>
                  <a:lnTo>
                    <a:pt x="14" y="136"/>
                  </a:lnTo>
                  <a:lnTo>
                    <a:pt x="0" y="196"/>
                  </a:lnTo>
                  <a:lnTo>
                    <a:pt x="2" y="256"/>
                  </a:lnTo>
                  <a:lnTo>
                    <a:pt x="17" y="311"/>
                  </a:lnTo>
                  <a:lnTo>
                    <a:pt x="45" y="363"/>
                  </a:lnTo>
                  <a:lnTo>
                    <a:pt x="84" y="408"/>
                  </a:lnTo>
                  <a:lnTo>
                    <a:pt x="134" y="444"/>
                  </a:lnTo>
                  <a:lnTo>
                    <a:pt x="186" y="46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417"/>
            <p:cNvSpPr>
              <a:spLocks/>
            </p:cNvSpPr>
            <p:nvPr/>
          </p:nvSpPr>
          <p:spPr bwMode="auto">
            <a:xfrm>
              <a:off x="3379338" y="1511482"/>
              <a:ext cx="748725" cy="587859"/>
            </a:xfrm>
            <a:custGeom>
              <a:avLst/>
              <a:gdLst>
                <a:gd name="T0" fmla="*/ 372 w 377"/>
                <a:gd name="T1" fmla="*/ 296 h 296"/>
                <a:gd name="T2" fmla="*/ 377 w 377"/>
                <a:gd name="T3" fmla="*/ 239 h 296"/>
                <a:gd name="T4" fmla="*/ 370 w 377"/>
                <a:gd name="T5" fmla="*/ 182 h 296"/>
                <a:gd name="T6" fmla="*/ 351 w 377"/>
                <a:gd name="T7" fmla="*/ 129 h 296"/>
                <a:gd name="T8" fmla="*/ 317 w 377"/>
                <a:gd name="T9" fmla="*/ 81 h 296"/>
                <a:gd name="T10" fmla="*/ 274 w 377"/>
                <a:gd name="T11" fmla="*/ 43 h 296"/>
                <a:gd name="T12" fmla="*/ 224 w 377"/>
                <a:gd name="T13" fmla="*/ 17 h 296"/>
                <a:gd name="T14" fmla="*/ 167 w 377"/>
                <a:gd name="T15" fmla="*/ 3 h 296"/>
                <a:gd name="T16" fmla="*/ 110 w 377"/>
                <a:gd name="T17" fmla="*/ 0 h 296"/>
                <a:gd name="T18" fmla="*/ 52 w 377"/>
                <a:gd name="T19" fmla="*/ 15 h 296"/>
                <a:gd name="T20" fmla="*/ 0 w 377"/>
                <a:gd name="T21" fmla="*/ 3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296">
                  <a:moveTo>
                    <a:pt x="372" y="296"/>
                  </a:moveTo>
                  <a:lnTo>
                    <a:pt x="377" y="239"/>
                  </a:lnTo>
                  <a:lnTo>
                    <a:pt x="370" y="182"/>
                  </a:lnTo>
                  <a:lnTo>
                    <a:pt x="351" y="129"/>
                  </a:lnTo>
                  <a:lnTo>
                    <a:pt x="317" y="81"/>
                  </a:lnTo>
                  <a:lnTo>
                    <a:pt x="274" y="43"/>
                  </a:lnTo>
                  <a:lnTo>
                    <a:pt x="224" y="17"/>
                  </a:lnTo>
                  <a:lnTo>
                    <a:pt x="167" y="3"/>
                  </a:lnTo>
                  <a:lnTo>
                    <a:pt x="110" y="0"/>
                  </a:lnTo>
                  <a:lnTo>
                    <a:pt x="52" y="15"/>
                  </a:lnTo>
                  <a:lnTo>
                    <a:pt x="0" y="3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418"/>
            <p:cNvSpPr>
              <a:spLocks/>
            </p:cNvSpPr>
            <p:nvPr/>
          </p:nvSpPr>
          <p:spPr bwMode="auto">
            <a:xfrm>
              <a:off x="3212514" y="2099341"/>
              <a:ext cx="905619" cy="383299"/>
            </a:xfrm>
            <a:custGeom>
              <a:avLst/>
              <a:gdLst>
                <a:gd name="T0" fmla="*/ 456 w 456"/>
                <a:gd name="T1" fmla="*/ 0 h 193"/>
                <a:gd name="T2" fmla="*/ 437 w 456"/>
                <a:gd name="T3" fmla="*/ 55 h 193"/>
                <a:gd name="T4" fmla="*/ 406 w 456"/>
                <a:gd name="T5" fmla="*/ 103 h 193"/>
                <a:gd name="T6" fmla="*/ 363 w 456"/>
                <a:gd name="T7" fmla="*/ 143 h 193"/>
                <a:gd name="T8" fmla="*/ 313 w 456"/>
                <a:gd name="T9" fmla="*/ 172 h 193"/>
                <a:gd name="T10" fmla="*/ 258 w 456"/>
                <a:gd name="T11" fmla="*/ 188 h 193"/>
                <a:gd name="T12" fmla="*/ 198 w 456"/>
                <a:gd name="T13" fmla="*/ 193 h 193"/>
                <a:gd name="T14" fmla="*/ 144 w 456"/>
                <a:gd name="T15" fmla="*/ 184 h 193"/>
                <a:gd name="T16" fmla="*/ 86 w 456"/>
                <a:gd name="T17" fmla="*/ 160 h 193"/>
                <a:gd name="T18" fmla="*/ 39 w 456"/>
                <a:gd name="T19" fmla="*/ 126 h 193"/>
                <a:gd name="T20" fmla="*/ 0 w 456"/>
                <a:gd name="T21" fmla="*/ 8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93">
                  <a:moveTo>
                    <a:pt x="456" y="0"/>
                  </a:moveTo>
                  <a:lnTo>
                    <a:pt x="437" y="55"/>
                  </a:lnTo>
                  <a:lnTo>
                    <a:pt x="406" y="103"/>
                  </a:lnTo>
                  <a:lnTo>
                    <a:pt x="363" y="143"/>
                  </a:lnTo>
                  <a:lnTo>
                    <a:pt x="313" y="172"/>
                  </a:lnTo>
                  <a:lnTo>
                    <a:pt x="258" y="188"/>
                  </a:lnTo>
                  <a:lnTo>
                    <a:pt x="198" y="193"/>
                  </a:lnTo>
                  <a:lnTo>
                    <a:pt x="144" y="184"/>
                  </a:lnTo>
                  <a:lnTo>
                    <a:pt x="86" y="160"/>
                  </a:lnTo>
                  <a:lnTo>
                    <a:pt x="39" y="126"/>
                  </a:lnTo>
                  <a:lnTo>
                    <a:pt x="0" y="8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419"/>
            <p:cNvSpPr>
              <a:spLocks/>
            </p:cNvSpPr>
            <p:nvPr/>
          </p:nvSpPr>
          <p:spPr bwMode="auto">
            <a:xfrm>
              <a:off x="3146975" y="1819314"/>
              <a:ext cx="881787" cy="460754"/>
            </a:xfrm>
            <a:custGeom>
              <a:avLst/>
              <a:gdLst>
                <a:gd name="T0" fmla="*/ 0 w 444"/>
                <a:gd name="T1" fmla="*/ 81 h 232"/>
                <a:gd name="T2" fmla="*/ 45 w 444"/>
                <a:gd name="T3" fmla="*/ 43 h 232"/>
                <a:gd name="T4" fmla="*/ 98 w 444"/>
                <a:gd name="T5" fmla="*/ 15 h 232"/>
                <a:gd name="T6" fmla="*/ 155 w 444"/>
                <a:gd name="T7" fmla="*/ 0 h 232"/>
                <a:gd name="T8" fmla="*/ 215 w 444"/>
                <a:gd name="T9" fmla="*/ 0 h 232"/>
                <a:gd name="T10" fmla="*/ 272 w 444"/>
                <a:gd name="T11" fmla="*/ 12 h 232"/>
                <a:gd name="T12" fmla="*/ 324 w 444"/>
                <a:gd name="T13" fmla="*/ 38 h 232"/>
                <a:gd name="T14" fmla="*/ 370 w 444"/>
                <a:gd name="T15" fmla="*/ 74 h 232"/>
                <a:gd name="T16" fmla="*/ 408 w 444"/>
                <a:gd name="T17" fmla="*/ 122 h 232"/>
                <a:gd name="T18" fmla="*/ 432 w 444"/>
                <a:gd name="T19" fmla="*/ 174 h 232"/>
                <a:gd name="T20" fmla="*/ 444 w 444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232">
                  <a:moveTo>
                    <a:pt x="0" y="81"/>
                  </a:moveTo>
                  <a:lnTo>
                    <a:pt x="45" y="43"/>
                  </a:lnTo>
                  <a:lnTo>
                    <a:pt x="98" y="15"/>
                  </a:lnTo>
                  <a:lnTo>
                    <a:pt x="155" y="0"/>
                  </a:lnTo>
                  <a:lnTo>
                    <a:pt x="215" y="0"/>
                  </a:lnTo>
                  <a:lnTo>
                    <a:pt x="272" y="12"/>
                  </a:lnTo>
                  <a:lnTo>
                    <a:pt x="324" y="38"/>
                  </a:lnTo>
                  <a:lnTo>
                    <a:pt x="370" y="74"/>
                  </a:lnTo>
                  <a:lnTo>
                    <a:pt x="408" y="122"/>
                  </a:lnTo>
                  <a:lnTo>
                    <a:pt x="432" y="174"/>
                  </a:lnTo>
                  <a:lnTo>
                    <a:pt x="444" y="23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420"/>
            <p:cNvSpPr>
              <a:spLocks/>
            </p:cNvSpPr>
            <p:nvPr/>
          </p:nvSpPr>
          <p:spPr bwMode="auto">
            <a:xfrm>
              <a:off x="3123143" y="1469776"/>
              <a:ext cx="564026" cy="790431"/>
            </a:xfrm>
            <a:custGeom>
              <a:avLst/>
              <a:gdLst>
                <a:gd name="T0" fmla="*/ 284 w 284"/>
                <a:gd name="T1" fmla="*/ 2 h 398"/>
                <a:gd name="T2" fmla="*/ 227 w 284"/>
                <a:gd name="T3" fmla="*/ 0 h 398"/>
                <a:gd name="T4" fmla="*/ 170 w 284"/>
                <a:gd name="T5" fmla="*/ 12 h 398"/>
                <a:gd name="T6" fmla="*/ 117 w 284"/>
                <a:gd name="T7" fmla="*/ 36 h 398"/>
                <a:gd name="T8" fmla="*/ 72 w 284"/>
                <a:gd name="T9" fmla="*/ 74 h 398"/>
                <a:gd name="T10" fmla="*/ 36 w 284"/>
                <a:gd name="T11" fmla="*/ 119 h 398"/>
                <a:gd name="T12" fmla="*/ 12 w 284"/>
                <a:gd name="T13" fmla="*/ 172 h 398"/>
                <a:gd name="T14" fmla="*/ 0 w 284"/>
                <a:gd name="T15" fmla="*/ 229 h 398"/>
                <a:gd name="T16" fmla="*/ 3 w 284"/>
                <a:gd name="T17" fmla="*/ 291 h 398"/>
                <a:gd name="T18" fmla="*/ 17 w 284"/>
                <a:gd name="T19" fmla="*/ 346 h 398"/>
                <a:gd name="T20" fmla="*/ 45 w 284"/>
                <a:gd name="T21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8">
                  <a:moveTo>
                    <a:pt x="284" y="2"/>
                  </a:moveTo>
                  <a:lnTo>
                    <a:pt x="227" y="0"/>
                  </a:lnTo>
                  <a:lnTo>
                    <a:pt x="170" y="12"/>
                  </a:lnTo>
                  <a:lnTo>
                    <a:pt x="117" y="36"/>
                  </a:lnTo>
                  <a:lnTo>
                    <a:pt x="72" y="74"/>
                  </a:lnTo>
                  <a:lnTo>
                    <a:pt x="36" y="119"/>
                  </a:lnTo>
                  <a:lnTo>
                    <a:pt x="12" y="172"/>
                  </a:lnTo>
                  <a:lnTo>
                    <a:pt x="0" y="229"/>
                  </a:lnTo>
                  <a:lnTo>
                    <a:pt x="3" y="291"/>
                  </a:lnTo>
                  <a:lnTo>
                    <a:pt x="17" y="346"/>
                  </a:lnTo>
                  <a:lnTo>
                    <a:pt x="45" y="39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421"/>
            <p:cNvSpPr>
              <a:spLocks/>
            </p:cNvSpPr>
            <p:nvPr/>
          </p:nvSpPr>
          <p:spPr bwMode="auto">
            <a:xfrm>
              <a:off x="3198611" y="1716042"/>
              <a:ext cx="919521" cy="349537"/>
            </a:xfrm>
            <a:custGeom>
              <a:avLst/>
              <a:gdLst>
                <a:gd name="T0" fmla="*/ 463 w 463"/>
                <a:gd name="T1" fmla="*/ 176 h 176"/>
                <a:gd name="T2" fmla="*/ 439 w 463"/>
                <a:gd name="T3" fmla="*/ 124 h 176"/>
                <a:gd name="T4" fmla="*/ 406 w 463"/>
                <a:gd name="T5" fmla="*/ 76 h 176"/>
                <a:gd name="T6" fmla="*/ 360 w 463"/>
                <a:gd name="T7" fmla="*/ 40 h 176"/>
                <a:gd name="T8" fmla="*/ 308 w 463"/>
                <a:gd name="T9" fmla="*/ 14 h 176"/>
                <a:gd name="T10" fmla="*/ 251 w 463"/>
                <a:gd name="T11" fmla="*/ 0 h 176"/>
                <a:gd name="T12" fmla="*/ 194 w 463"/>
                <a:gd name="T13" fmla="*/ 2 h 176"/>
                <a:gd name="T14" fmla="*/ 136 w 463"/>
                <a:gd name="T15" fmla="*/ 14 h 176"/>
                <a:gd name="T16" fmla="*/ 81 w 463"/>
                <a:gd name="T17" fmla="*/ 40 h 176"/>
                <a:gd name="T18" fmla="*/ 36 w 463"/>
                <a:gd name="T19" fmla="*/ 79 h 176"/>
                <a:gd name="T20" fmla="*/ 0 w 463"/>
                <a:gd name="T21" fmla="*/ 12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76">
                  <a:moveTo>
                    <a:pt x="463" y="176"/>
                  </a:moveTo>
                  <a:lnTo>
                    <a:pt x="439" y="124"/>
                  </a:lnTo>
                  <a:lnTo>
                    <a:pt x="406" y="76"/>
                  </a:lnTo>
                  <a:lnTo>
                    <a:pt x="360" y="40"/>
                  </a:lnTo>
                  <a:lnTo>
                    <a:pt x="308" y="14"/>
                  </a:lnTo>
                  <a:lnTo>
                    <a:pt x="251" y="0"/>
                  </a:lnTo>
                  <a:lnTo>
                    <a:pt x="194" y="2"/>
                  </a:lnTo>
                  <a:lnTo>
                    <a:pt x="136" y="14"/>
                  </a:lnTo>
                  <a:lnTo>
                    <a:pt x="81" y="40"/>
                  </a:lnTo>
                  <a:lnTo>
                    <a:pt x="36" y="79"/>
                  </a:lnTo>
                  <a:lnTo>
                    <a:pt x="0" y="12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422"/>
            <p:cNvSpPr>
              <a:spLocks/>
            </p:cNvSpPr>
            <p:nvPr/>
          </p:nvSpPr>
          <p:spPr bwMode="auto">
            <a:xfrm>
              <a:off x="3184709" y="1565105"/>
              <a:ext cx="905619" cy="349537"/>
            </a:xfrm>
            <a:custGeom>
              <a:avLst/>
              <a:gdLst>
                <a:gd name="T0" fmla="*/ 456 w 456"/>
                <a:gd name="T1" fmla="*/ 126 h 176"/>
                <a:gd name="T2" fmla="*/ 422 w 456"/>
                <a:gd name="T3" fmla="*/ 78 h 176"/>
                <a:gd name="T4" fmla="*/ 379 w 456"/>
                <a:gd name="T5" fmla="*/ 40 h 176"/>
                <a:gd name="T6" fmla="*/ 329 w 456"/>
                <a:gd name="T7" fmla="*/ 14 h 176"/>
                <a:gd name="T8" fmla="*/ 272 w 456"/>
                <a:gd name="T9" fmla="*/ 0 h 176"/>
                <a:gd name="T10" fmla="*/ 215 w 456"/>
                <a:gd name="T11" fmla="*/ 0 h 176"/>
                <a:gd name="T12" fmla="*/ 158 w 456"/>
                <a:gd name="T13" fmla="*/ 11 h 176"/>
                <a:gd name="T14" fmla="*/ 105 w 456"/>
                <a:gd name="T15" fmla="*/ 38 h 176"/>
                <a:gd name="T16" fmla="*/ 60 w 456"/>
                <a:gd name="T17" fmla="*/ 76 h 176"/>
                <a:gd name="T18" fmla="*/ 24 w 456"/>
                <a:gd name="T19" fmla="*/ 121 h 176"/>
                <a:gd name="T20" fmla="*/ 0 w 456"/>
                <a:gd name="T2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76">
                  <a:moveTo>
                    <a:pt x="456" y="126"/>
                  </a:moveTo>
                  <a:lnTo>
                    <a:pt x="422" y="78"/>
                  </a:lnTo>
                  <a:lnTo>
                    <a:pt x="379" y="40"/>
                  </a:lnTo>
                  <a:lnTo>
                    <a:pt x="329" y="14"/>
                  </a:lnTo>
                  <a:lnTo>
                    <a:pt x="272" y="0"/>
                  </a:lnTo>
                  <a:lnTo>
                    <a:pt x="215" y="0"/>
                  </a:lnTo>
                  <a:lnTo>
                    <a:pt x="158" y="11"/>
                  </a:lnTo>
                  <a:lnTo>
                    <a:pt x="105" y="38"/>
                  </a:lnTo>
                  <a:lnTo>
                    <a:pt x="60" y="76"/>
                  </a:lnTo>
                  <a:lnTo>
                    <a:pt x="24" y="121"/>
                  </a:lnTo>
                  <a:lnTo>
                    <a:pt x="0" y="17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423"/>
            <p:cNvSpPr>
              <a:spLocks/>
            </p:cNvSpPr>
            <p:nvPr/>
          </p:nvSpPr>
          <p:spPr bwMode="auto">
            <a:xfrm>
              <a:off x="3085409" y="1432042"/>
              <a:ext cx="1014850" cy="1008892"/>
            </a:xfrm>
            <a:custGeom>
              <a:avLst/>
              <a:gdLst>
                <a:gd name="T0" fmla="*/ 432 w 511"/>
                <a:gd name="T1" fmla="*/ 83 h 508"/>
                <a:gd name="T2" fmla="*/ 391 w 511"/>
                <a:gd name="T3" fmla="*/ 45 h 508"/>
                <a:gd name="T4" fmla="*/ 341 w 511"/>
                <a:gd name="T5" fmla="*/ 16 h 508"/>
                <a:gd name="T6" fmla="*/ 291 w 511"/>
                <a:gd name="T7" fmla="*/ 0 h 508"/>
                <a:gd name="T8" fmla="*/ 229 w 511"/>
                <a:gd name="T9" fmla="*/ 0 h 508"/>
                <a:gd name="T10" fmla="*/ 172 w 511"/>
                <a:gd name="T11" fmla="*/ 12 h 508"/>
                <a:gd name="T12" fmla="*/ 119 w 511"/>
                <a:gd name="T13" fmla="*/ 35 h 508"/>
                <a:gd name="T14" fmla="*/ 74 w 511"/>
                <a:gd name="T15" fmla="*/ 71 h 508"/>
                <a:gd name="T16" fmla="*/ 38 w 511"/>
                <a:gd name="T17" fmla="*/ 117 h 508"/>
                <a:gd name="T18" fmla="*/ 12 w 511"/>
                <a:gd name="T19" fmla="*/ 171 h 508"/>
                <a:gd name="T20" fmla="*/ 0 w 511"/>
                <a:gd name="T21" fmla="*/ 229 h 508"/>
                <a:gd name="T22" fmla="*/ 2 w 511"/>
                <a:gd name="T23" fmla="*/ 286 h 508"/>
                <a:gd name="T24" fmla="*/ 17 w 511"/>
                <a:gd name="T25" fmla="*/ 346 h 508"/>
                <a:gd name="T26" fmla="*/ 45 w 511"/>
                <a:gd name="T27" fmla="*/ 396 h 508"/>
                <a:gd name="T28" fmla="*/ 84 w 511"/>
                <a:gd name="T29" fmla="*/ 441 h 508"/>
                <a:gd name="T30" fmla="*/ 131 w 511"/>
                <a:gd name="T31" fmla="*/ 474 h 508"/>
                <a:gd name="T32" fmla="*/ 186 w 511"/>
                <a:gd name="T33" fmla="*/ 498 h 508"/>
                <a:gd name="T34" fmla="*/ 246 w 511"/>
                <a:gd name="T35" fmla="*/ 508 h 508"/>
                <a:gd name="T36" fmla="*/ 303 w 511"/>
                <a:gd name="T37" fmla="*/ 505 h 508"/>
                <a:gd name="T38" fmla="*/ 360 w 511"/>
                <a:gd name="T39" fmla="*/ 489 h 508"/>
                <a:gd name="T40" fmla="*/ 410 w 511"/>
                <a:gd name="T41" fmla="*/ 458 h 508"/>
                <a:gd name="T42" fmla="*/ 453 w 511"/>
                <a:gd name="T43" fmla="*/ 420 h 508"/>
                <a:gd name="T44" fmla="*/ 484 w 511"/>
                <a:gd name="T45" fmla="*/ 369 h 508"/>
                <a:gd name="T46" fmla="*/ 503 w 511"/>
                <a:gd name="T47" fmla="*/ 317 h 508"/>
                <a:gd name="T48" fmla="*/ 511 w 511"/>
                <a:gd name="T49" fmla="*/ 260 h 508"/>
                <a:gd name="T50" fmla="*/ 503 w 511"/>
                <a:gd name="T51" fmla="*/ 202 h 508"/>
                <a:gd name="T52" fmla="*/ 484 w 511"/>
                <a:gd name="T53" fmla="*/ 148 h 508"/>
                <a:gd name="T54" fmla="*/ 451 w 511"/>
                <a:gd name="T55" fmla="*/ 100 h 508"/>
                <a:gd name="T56" fmla="*/ 408 w 511"/>
                <a:gd name="T57" fmla="*/ 62 h 508"/>
                <a:gd name="T58" fmla="*/ 358 w 511"/>
                <a:gd name="T59" fmla="*/ 35 h 508"/>
                <a:gd name="T60" fmla="*/ 303 w 511"/>
                <a:gd name="T61" fmla="*/ 2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1" h="508">
                  <a:moveTo>
                    <a:pt x="432" y="83"/>
                  </a:moveTo>
                  <a:lnTo>
                    <a:pt x="391" y="45"/>
                  </a:lnTo>
                  <a:lnTo>
                    <a:pt x="341" y="16"/>
                  </a:lnTo>
                  <a:lnTo>
                    <a:pt x="291" y="0"/>
                  </a:lnTo>
                  <a:lnTo>
                    <a:pt x="229" y="0"/>
                  </a:lnTo>
                  <a:lnTo>
                    <a:pt x="172" y="12"/>
                  </a:lnTo>
                  <a:lnTo>
                    <a:pt x="119" y="35"/>
                  </a:lnTo>
                  <a:lnTo>
                    <a:pt x="74" y="71"/>
                  </a:lnTo>
                  <a:lnTo>
                    <a:pt x="38" y="117"/>
                  </a:lnTo>
                  <a:lnTo>
                    <a:pt x="12" y="171"/>
                  </a:lnTo>
                  <a:lnTo>
                    <a:pt x="0" y="229"/>
                  </a:lnTo>
                  <a:lnTo>
                    <a:pt x="2" y="286"/>
                  </a:lnTo>
                  <a:lnTo>
                    <a:pt x="17" y="346"/>
                  </a:lnTo>
                  <a:lnTo>
                    <a:pt x="45" y="396"/>
                  </a:lnTo>
                  <a:lnTo>
                    <a:pt x="84" y="441"/>
                  </a:lnTo>
                  <a:lnTo>
                    <a:pt x="131" y="474"/>
                  </a:lnTo>
                  <a:lnTo>
                    <a:pt x="186" y="498"/>
                  </a:lnTo>
                  <a:lnTo>
                    <a:pt x="246" y="508"/>
                  </a:lnTo>
                  <a:lnTo>
                    <a:pt x="303" y="505"/>
                  </a:lnTo>
                  <a:lnTo>
                    <a:pt x="360" y="489"/>
                  </a:lnTo>
                  <a:lnTo>
                    <a:pt x="410" y="458"/>
                  </a:lnTo>
                  <a:lnTo>
                    <a:pt x="453" y="420"/>
                  </a:lnTo>
                  <a:lnTo>
                    <a:pt x="484" y="369"/>
                  </a:lnTo>
                  <a:lnTo>
                    <a:pt x="503" y="317"/>
                  </a:lnTo>
                  <a:lnTo>
                    <a:pt x="511" y="260"/>
                  </a:lnTo>
                  <a:lnTo>
                    <a:pt x="503" y="202"/>
                  </a:lnTo>
                  <a:lnTo>
                    <a:pt x="484" y="148"/>
                  </a:lnTo>
                  <a:lnTo>
                    <a:pt x="451" y="100"/>
                  </a:lnTo>
                  <a:lnTo>
                    <a:pt x="408" y="62"/>
                  </a:lnTo>
                  <a:lnTo>
                    <a:pt x="358" y="35"/>
                  </a:lnTo>
                  <a:lnTo>
                    <a:pt x="303" y="2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424"/>
            <p:cNvSpPr>
              <a:spLocks/>
            </p:cNvSpPr>
            <p:nvPr/>
          </p:nvSpPr>
          <p:spPr bwMode="auto">
            <a:xfrm>
              <a:off x="3522331" y="1596881"/>
              <a:ext cx="538208" cy="814264"/>
            </a:xfrm>
            <a:custGeom>
              <a:avLst/>
              <a:gdLst>
                <a:gd name="T0" fmla="*/ 212 w 271"/>
                <a:gd name="T1" fmla="*/ 0 h 410"/>
                <a:gd name="T2" fmla="*/ 245 w 271"/>
                <a:gd name="T3" fmla="*/ 48 h 410"/>
                <a:gd name="T4" fmla="*/ 264 w 271"/>
                <a:gd name="T5" fmla="*/ 103 h 410"/>
                <a:gd name="T6" fmla="*/ 271 w 271"/>
                <a:gd name="T7" fmla="*/ 160 h 410"/>
                <a:gd name="T8" fmla="*/ 264 w 271"/>
                <a:gd name="T9" fmla="*/ 217 h 410"/>
                <a:gd name="T10" fmla="*/ 243 w 271"/>
                <a:gd name="T11" fmla="*/ 272 h 410"/>
                <a:gd name="T12" fmla="*/ 212 w 271"/>
                <a:gd name="T13" fmla="*/ 320 h 410"/>
                <a:gd name="T14" fmla="*/ 169 w 271"/>
                <a:gd name="T15" fmla="*/ 360 h 410"/>
                <a:gd name="T16" fmla="*/ 116 w 271"/>
                <a:gd name="T17" fmla="*/ 389 h 410"/>
                <a:gd name="T18" fmla="*/ 62 w 271"/>
                <a:gd name="T19" fmla="*/ 406 h 410"/>
                <a:gd name="T20" fmla="*/ 0 w 271"/>
                <a:gd name="T21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410">
                  <a:moveTo>
                    <a:pt x="212" y="0"/>
                  </a:moveTo>
                  <a:lnTo>
                    <a:pt x="245" y="48"/>
                  </a:lnTo>
                  <a:lnTo>
                    <a:pt x="264" y="103"/>
                  </a:lnTo>
                  <a:lnTo>
                    <a:pt x="271" y="160"/>
                  </a:lnTo>
                  <a:lnTo>
                    <a:pt x="264" y="217"/>
                  </a:lnTo>
                  <a:lnTo>
                    <a:pt x="243" y="272"/>
                  </a:lnTo>
                  <a:lnTo>
                    <a:pt x="212" y="320"/>
                  </a:lnTo>
                  <a:lnTo>
                    <a:pt x="169" y="360"/>
                  </a:lnTo>
                  <a:lnTo>
                    <a:pt x="116" y="389"/>
                  </a:lnTo>
                  <a:lnTo>
                    <a:pt x="62" y="406"/>
                  </a:lnTo>
                  <a:lnTo>
                    <a:pt x="0" y="41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425"/>
            <p:cNvSpPr>
              <a:spLocks/>
            </p:cNvSpPr>
            <p:nvPr/>
          </p:nvSpPr>
          <p:spPr bwMode="auto">
            <a:xfrm>
              <a:off x="3190668" y="1402253"/>
              <a:ext cx="824193" cy="492530"/>
            </a:xfrm>
            <a:custGeom>
              <a:avLst/>
              <a:gdLst>
                <a:gd name="T0" fmla="*/ 415 w 415"/>
                <a:gd name="T1" fmla="*/ 248 h 248"/>
                <a:gd name="T2" fmla="*/ 407 w 415"/>
                <a:gd name="T3" fmla="*/ 189 h 248"/>
                <a:gd name="T4" fmla="*/ 388 w 415"/>
                <a:gd name="T5" fmla="*/ 136 h 248"/>
                <a:gd name="T6" fmla="*/ 357 w 415"/>
                <a:gd name="T7" fmla="*/ 89 h 248"/>
                <a:gd name="T8" fmla="*/ 317 w 415"/>
                <a:gd name="T9" fmla="*/ 48 h 248"/>
                <a:gd name="T10" fmla="*/ 267 w 415"/>
                <a:gd name="T11" fmla="*/ 19 h 248"/>
                <a:gd name="T12" fmla="*/ 212 w 415"/>
                <a:gd name="T13" fmla="*/ 3 h 248"/>
                <a:gd name="T14" fmla="*/ 155 w 415"/>
                <a:gd name="T15" fmla="*/ 0 h 248"/>
                <a:gd name="T16" fmla="*/ 97 w 415"/>
                <a:gd name="T17" fmla="*/ 12 h 248"/>
                <a:gd name="T18" fmla="*/ 45 w 415"/>
                <a:gd name="T19" fmla="*/ 36 h 248"/>
                <a:gd name="T20" fmla="*/ 0 w 415"/>
                <a:gd name="T21" fmla="*/ 7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5" h="248">
                  <a:moveTo>
                    <a:pt x="415" y="248"/>
                  </a:moveTo>
                  <a:lnTo>
                    <a:pt x="407" y="189"/>
                  </a:lnTo>
                  <a:lnTo>
                    <a:pt x="388" y="136"/>
                  </a:lnTo>
                  <a:lnTo>
                    <a:pt x="357" y="89"/>
                  </a:lnTo>
                  <a:lnTo>
                    <a:pt x="317" y="48"/>
                  </a:lnTo>
                  <a:lnTo>
                    <a:pt x="267" y="19"/>
                  </a:lnTo>
                  <a:lnTo>
                    <a:pt x="212" y="3"/>
                  </a:lnTo>
                  <a:lnTo>
                    <a:pt x="155" y="0"/>
                  </a:lnTo>
                  <a:lnTo>
                    <a:pt x="97" y="12"/>
                  </a:lnTo>
                  <a:lnTo>
                    <a:pt x="45" y="36"/>
                  </a:lnTo>
                  <a:lnTo>
                    <a:pt x="0" y="7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426"/>
            <p:cNvSpPr>
              <a:spLocks/>
            </p:cNvSpPr>
            <p:nvPr/>
          </p:nvSpPr>
          <p:spPr bwMode="auto">
            <a:xfrm>
              <a:off x="3156905" y="1894783"/>
              <a:ext cx="857955" cy="494516"/>
            </a:xfrm>
            <a:custGeom>
              <a:avLst/>
              <a:gdLst>
                <a:gd name="T0" fmla="*/ 432 w 432"/>
                <a:gd name="T1" fmla="*/ 0 h 249"/>
                <a:gd name="T2" fmla="*/ 424 w 432"/>
                <a:gd name="T3" fmla="*/ 58 h 249"/>
                <a:gd name="T4" fmla="*/ 403 w 432"/>
                <a:gd name="T5" fmla="*/ 110 h 249"/>
                <a:gd name="T6" fmla="*/ 370 w 432"/>
                <a:gd name="T7" fmla="*/ 160 h 249"/>
                <a:gd name="T8" fmla="*/ 327 w 432"/>
                <a:gd name="T9" fmla="*/ 198 h 249"/>
                <a:gd name="T10" fmla="*/ 277 w 432"/>
                <a:gd name="T11" fmla="*/ 229 h 249"/>
                <a:gd name="T12" fmla="*/ 219 w 432"/>
                <a:gd name="T13" fmla="*/ 246 h 249"/>
                <a:gd name="T14" fmla="*/ 160 w 432"/>
                <a:gd name="T15" fmla="*/ 249 h 249"/>
                <a:gd name="T16" fmla="*/ 102 w 432"/>
                <a:gd name="T17" fmla="*/ 239 h 249"/>
                <a:gd name="T18" fmla="*/ 48 w 432"/>
                <a:gd name="T19" fmla="*/ 215 h 249"/>
                <a:gd name="T20" fmla="*/ 0 w 432"/>
                <a:gd name="T21" fmla="*/ 18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249">
                  <a:moveTo>
                    <a:pt x="432" y="0"/>
                  </a:moveTo>
                  <a:lnTo>
                    <a:pt x="424" y="58"/>
                  </a:lnTo>
                  <a:lnTo>
                    <a:pt x="403" y="110"/>
                  </a:lnTo>
                  <a:lnTo>
                    <a:pt x="370" y="160"/>
                  </a:lnTo>
                  <a:lnTo>
                    <a:pt x="327" y="198"/>
                  </a:lnTo>
                  <a:lnTo>
                    <a:pt x="277" y="229"/>
                  </a:lnTo>
                  <a:lnTo>
                    <a:pt x="219" y="246"/>
                  </a:lnTo>
                  <a:lnTo>
                    <a:pt x="160" y="249"/>
                  </a:lnTo>
                  <a:lnTo>
                    <a:pt x="102" y="239"/>
                  </a:lnTo>
                  <a:lnTo>
                    <a:pt x="48" y="215"/>
                  </a:lnTo>
                  <a:lnTo>
                    <a:pt x="0" y="18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427"/>
            <p:cNvSpPr>
              <a:spLocks/>
            </p:cNvSpPr>
            <p:nvPr/>
          </p:nvSpPr>
          <p:spPr bwMode="auto">
            <a:xfrm>
              <a:off x="3450834" y="1388350"/>
              <a:ext cx="510404" cy="816249"/>
            </a:xfrm>
            <a:custGeom>
              <a:avLst/>
              <a:gdLst>
                <a:gd name="T0" fmla="*/ 195 w 257"/>
                <a:gd name="T1" fmla="*/ 411 h 411"/>
                <a:gd name="T2" fmla="*/ 229 w 257"/>
                <a:gd name="T3" fmla="*/ 363 h 411"/>
                <a:gd name="T4" fmla="*/ 250 w 257"/>
                <a:gd name="T5" fmla="*/ 308 h 411"/>
                <a:gd name="T6" fmla="*/ 257 w 257"/>
                <a:gd name="T7" fmla="*/ 251 h 411"/>
                <a:gd name="T8" fmla="*/ 253 w 257"/>
                <a:gd name="T9" fmla="*/ 191 h 411"/>
                <a:gd name="T10" fmla="*/ 233 w 257"/>
                <a:gd name="T11" fmla="*/ 136 h 411"/>
                <a:gd name="T12" fmla="*/ 202 w 257"/>
                <a:gd name="T13" fmla="*/ 89 h 411"/>
                <a:gd name="T14" fmla="*/ 160 w 257"/>
                <a:gd name="T15" fmla="*/ 48 h 411"/>
                <a:gd name="T16" fmla="*/ 107 w 257"/>
                <a:gd name="T17" fmla="*/ 22 h 411"/>
                <a:gd name="T18" fmla="*/ 57 w 257"/>
                <a:gd name="T19" fmla="*/ 3 h 411"/>
                <a:gd name="T20" fmla="*/ 0 w 257"/>
                <a:gd name="T2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411">
                  <a:moveTo>
                    <a:pt x="195" y="411"/>
                  </a:moveTo>
                  <a:lnTo>
                    <a:pt x="229" y="363"/>
                  </a:lnTo>
                  <a:lnTo>
                    <a:pt x="250" y="308"/>
                  </a:lnTo>
                  <a:lnTo>
                    <a:pt x="257" y="251"/>
                  </a:lnTo>
                  <a:lnTo>
                    <a:pt x="253" y="191"/>
                  </a:lnTo>
                  <a:lnTo>
                    <a:pt x="233" y="136"/>
                  </a:lnTo>
                  <a:lnTo>
                    <a:pt x="202" y="89"/>
                  </a:lnTo>
                  <a:lnTo>
                    <a:pt x="160" y="48"/>
                  </a:lnTo>
                  <a:lnTo>
                    <a:pt x="107" y="22"/>
                  </a:lnTo>
                  <a:lnTo>
                    <a:pt x="57" y="3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428"/>
            <p:cNvSpPr>
              <a:spLocks/>
            </p:cNvSpPr>
            <p:nvPr/>
          </p:nvSpPr>
          <p:spPr bwMode="auto">
            <a:xfrm>
              <a:off x="3512401" y="1394308"/>
              <a:ext cx="208531" cy="89370"/>
            </a:xfrm>
            <a:custGeom>
              <a:avLst/>
              <a:gdLst>
                <a:gd name="T0" fmla="*/ 105 w 105"/>
                <a:gd name="T1" fmla="*/ 45 h 45"/>
                <a:gd name="T2" fmla="*/ 55 w 105"/>
                <a:gd name="T3" fmla="*/ 16 h 45"/>
                <a:gd name="T4" fmla="*/ 0 w 105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45">
                  <a:moveTo>
                    <a:pt x="105" y="45"/>
                  </a:moveTo>
                  <a:lnTo>
                    <a:pt x="55" y="16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429"/>
            <p:cNvSpPr>
              <a:spLocks/>
            </p:cNvSpPr>
            <p:nvPr/>
          </p:nvSpPr>
          <p:spPr bwMode="auto">
            <a:xfrm>
              <a:off x="2944403" y="1402253"/>
              <a:ext cx="345565" cy="536222"/>
            </a:xfrm>
            <a:custGeom>
              <a:avLst/>
              <a:gdLst>
                <a:gd name="T0" fmla="*/ 174 w 174"/>
                <a:gd name="T1" fmla="*/ 0 h 270"/>
                <a:gd name="T2" fmla="*/ 121 w 174"/>
                <a:gd name="T3" fmla="*/ 24 h 270"/>
                <a:gd name="T4" fmla="*/ 73 w 174"/>
                <a:gd name="T5" fmla="*/ 58 h 270"/>
                <a:gd name="T6" fmla="*/ 38 w 174"/>
                <a:gd name="T7" fmla="*/ 103 h 270"/>
                <a:gd name="T8" fmla="*/ 11 w 174"/>
                <a:gd name="T9" fmla="*/ 155 h 270"/>
                <a:gd name="T10" fmla="*/ 0 w 174"/>
                <a:gd name="T11" fmla="*/ 210 h 270"/>
                <a:gd name="T12" fmla="*/ 0 w 174"/>
                <a:gd name="T1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270">
                  <a:moveTo>
                    <a:pt x="174" y="0"/>
                  </a:moveTo>
                  <a:lnTo>
                    <a:pt x="121" y="24"/>
                  </a:lnTo>
                  <a:lnTo>
                    <a:pt x="73" y="58"/>
                  </a:lnTo>
                  <a:lnTo>
                    <a:pt x="38" y="103"/>
                  </a:lnTo>
                  <a:lnTo>
                    <a:pt x="11" y="155"/>
                  </a:lnTo>
                  <a:lnTo>
                    <a:pt x="0" y="210"/>
                  </a:lnTo>
                  <a:lnTo>
                    <a:pt x="0" y="27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430"/>
            <p:cNvSpPr>
              <a:spLocks/>
            </p:cNvSpPr>
            <p:nvPr/>
          </p:nvSpPr>
          <p:spPr bwMode="auto">
            <a:xfrm>
              <a:off x="3289968" y="1384378"/>
              <a:ext cx="222433" cy="17874"/>
            </a:xfrm>
            <a:custGeom>
              <a:avLst/>
              <a:gdLst>
                <a:gd name="T0" fmla="*/ 112 w 112"/>
                <a:gd name="T1" fmla="*/ 5 h 9"/>
                <a:gd name="T2" fmla="*/ 54 w 112"/>
                <a:gd name="T3" fmla="*/ 0 h 9"/>
                <a:gd name="T4" fmla="*/ 0 w 1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9">
                  <a:moveTo>
                    <a:pt x="112" y="5"/>
                  </a:moveTo>
                  <a:lnTo>
                    <a:pt x="54" y="0"/>
                  </a:lnTo>
                  <a:lnTo>
                    <a:pt x="0" y="9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431"/>
            <p:cNvSpPr>
              <a:spLocks/>
            </p:cNvSpPr>
            <p:nvPr/>
          </p:nvSpPr>
          <p:spPr bwMode="auto">
            <a:xfrm>
              <a:off x="3482611" y="1483679"/>
              <a:ext cx="426991" cy="889732"/>
            </a:xfrm>
            <a:custGeom>
              <a:avLst/>
              <a:gdLst>
                <a:gd name="T0" fmla="*/ 120 w 215"/>
                <a:gd name="T1" fmla="*/ 0 h 448"/>
                <a:gd name="T2" fmla="*/ 160 w 215"/>
                <a:gd name="T3" fmla="*/ 41 h 448"/>
                <a:gd name="T4" fmla="*/ 191 w 215"/>
                <a:gd name="T5" fmla="*/ 91 h 448"/>
                <a:gd name="T6" fmla="*/ 210 w 215"/>
                <a:gd name="T7" fmla="*/ 145 h 448"/>
                <a:gd name="T8" fmla="*/ 215 w 215"/>
                <a:gd name="T9" fmla="*/ 203 h 448"/>
                <a:gd name="T10" fmla="*/ 206 w 215"/>
                <a:gd name="T11" fmla="*/ 260 h 448"/>
                <a:gd name="T12" fmla="*/ 184 w 215"/>
                <a:gd name="T13" fmla="*/ 315 h 448"/>
                <a:gd name="T14" fmla="*/ 151 w 215"/>
                <a:gd name="T15" fmla="*/ 365 h 448"/>
                <a:gd name="T16" fmla="*/ 108 w 215"/>
                <a:gd name="T17" fmla="*/ 403 h 448"/>
                <a:gd name="T18" fmla="*/ 58 w 215"/>
                <a:gd name="T19" fmla="*/ 432 h 448"/>
                <a:gd name="T20" fmla="*/ 0 w 215"/>
                <a:gd name="T21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448">
                  <a:moveTo>
                    <a:pt x="120" y="0"/>
                  </a:moveTo>
                  <a:lnTo>
                    <a:pt x="160" y="41"/>
                  </a:lnTo>
                  <a:lnTo>
                    <a:pt x="191" y="91"/>
                  </a:lnTo>
                  <a:lnTo>
                    <a:pt x="210" y="145"/>
                  </a:lnTo>
                  <a:lnTo>
                    <a:pt x="215" y="203"/>
                  </a:lnTo>
                  <a:lnTo>
                    <a:pt x="206" y="260"/>
                  </a:lnTo>
                  <a:lnTo>
                    <a:pt x="184" y="315"/>
                  </a:lnTo>
                  <a:lnTo>
                    <a:pt x="151" y="365"/>
                  </a:lnTo>
                  <a:lnTo>
                    <a:pt x="108" y="403"/>
                  </a:lnTo>
                  <a:lnTo>
                    <a:pt x="58" y="432"/>
                  </a:lnTo>
                  <a:lnTo>
                    <a:pt x="0" y="44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432"/>
            <p:cNvSpPr>
              <a:spLocks/>
            </p:cNvSpPr>
            <p:nvPr/>
          </p:nvSpPr>
          <p:spPr bwMode="auto">
            <a:xfrm>
              <a:off x="2966249" y="1394308"/>
              <a:ext cx="891718" cy="1002934"/>
            </a:xfrm>
            <a:custGeom>
              <a:avLst/>
              <a:gdLst>
                <a:gd name="T0" fmla="*/ 62 w 449"/>
                <a:gd name="T1" fmla="*/ 470 h 505"/>
                <a:gd name="T2" fmla="*/ 115 w 449"/>
                <a:gd name="T3" fmla="*/ 493 h 505"/>
                <a:gd name="T4" fmla="*/ 175 w 449"/>
                <a:gd name="T5" fmla="*/ 505 h 505"/>
                <a:gd name="T6" fmla="*/ 232 w 449"/>
                <a:gd name="T7" fmla="*/ 501 h 505"/>
                <a:gd name="T8" fmla="*/ 289 w 449"/>
                <a:gd name="T9" fmla="*/ 486 h 505"/>
                <a:gd name="T10" fmla="*/ 342 w 449"/>
                <a:gd name="T11" fmla="*/ 458 h 505"/>
                <a:gd name="T12" fmla="*/ 384 w 449"/>
                <a:gd name="T13" fmla="*/ 417 h 505"/>
                <a:gd name="T14" fmla="*/ 418 w 449"/>
                <a:gd name="T15" fmla="*/ 369 h 505"/>
                <a:gd name="T16" fmla="*/ 439 w 449"/>
                <a:gd name="T17" fmla="*/ 314 h 505"/>
                <a:gd name="T18" fmla="*/ 449 w 449"/>
                <a:gd name="T19" fmla="*/ 255 h 505"/>
                <a:gd name="T20" fmla="*/ 444 w 449"/>
                <a:gd name="T21" fmla="*/ 198 h 505"/>
                <a:gd name="T22" fmla="*/ 425 w 449"/>
                <a:gd name="T23" fmla="*/ 143 h 505"/>
                <a:gd name="T24" fmla="*/ 394 w 449"/>
                <a:gd name="T25" fmla="*/ 93 h 505"/>
                <a:gd name="T26" fmla="*/ 353 w 449"/>
                <a:gd name="T27" fmla="*/ 52 h 505"/>
                <a:gd name="T28" fmla="*/ 306 w 449"/>
                <a:gd name="T29" fmla="*/ 21 h 505"/>
                <a:gd name="T30" fmla="*/ 251 w 449"/>
                <a:gd name="T31" fmla="*/ 4 h 505"/>
                <a:gd name="T32" fmla="*/ 194 w 449"/>
                <a:gd name="T33" fmla="*/ 0 h 505"/>
                <a:gd name="T34" fmla="*/ 136 w 449"/>
                <a:gd name="T35" fmla="*/ 9 h 505"/>
                <a:gd name="T36" fmla="*/ 84 w 449"/>
                <a:gd name="T37" fmla="*/ 31 h 505"/>
                <a:gd name="T38" fmla="*/ 39 w 449"/>
                <a:gd name="T39" fmla="*/ 66 h 505"/>
                <a:gd name="T40" fmla="*/ 0 w 449"/>
                <a:gd name="T41" fmla="*/ 10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9" h="505">
                  <a:moveTo>
                    <a:pt x="62" y="470"/>
                  </a:moveTo>
                  <a:lnTo>
                    <a:pt x="115" y="493"/>
                  </a:lnTo>
                  <a:lnTo>
                    <a:pt x="175" y="505"/>
                  </a:lnTo>
                  <a:lnTo>
                    <a:pt x="232" y="501"/>
                  </a:lnTo>
                  <a:lnTo>
                    <a:pt x="289" y="486"/>
                  </a:lnTo>
                  <a:lnTo>
                    <a:pt x="342" y="458"/>
                  </a:lnTo>
                  <a:lnTo>
                    <a:pt x="384" y="417"/>
                  </a:lnTo>
                  <a:lnTo>
                    <a:pt x="418" y="369"/>
                  </a:lnTo>
                  <a:lnTo>
                    <a:pt x="439" y="314"/>
                  </a:lnTo>
                  <a:lnTo>
                    <a:pt x="449" y="255"/>
                  </a:lnTo>
                  <a:lnTo>
                    <a:pt x="444" y="198"/>
                  </a:lnTo>
                  <a:lnTo>
                    <a:pt x="425" y="143"/>
                  </a:lnTo>
                  <a:lnTo>
                    <a:pt x="394" y="93"/>
                  </a:lnTo>
                  <a:lnTo>
                    <a:pt x="353" y="52"/>
                  </a:lnTo>
                  <a:lnTo>
                    <a:pt x="306" y="21"/>
                  </a:lnTo>
                  <a:lnTo>
                    <a:pt x="251" y="4"/>
                  </a:lnTo>
                  <a:lnTo>
                    <a:pt x="194" y="0"/>
                  </a:lnTo>
                  <a:lnTo>
                    <a:pt x="136" y="9"/>
                  </a:lnTo>
                  <a:lnTo>
                    <a:pt x="84" y="31"/>
                  </a:lnTo>
                  <a:lnTo>
                    <a:pt x="39" y="66"/>
                  </a:lnTo>
                  <a:lnTo>
                    <a:pt x="0" y="109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433"/>
            <p:cNvSpPr>
              <a:spLocks/>
            </p:cNvSpPr>
            <p:nvPr/>
          </p:nvSpPr>
          <p:spPr bwMode="auto">
            <a:xfrm>
              <a:off x="3043703" y="1545244"/>
              <a:ext cx="478628" cy="865899"/>
            </a:xfrm>
            <a:custGeom>
              <a:avLst/>
              <a:gdLst>
                <a:gd name="T0" fmla="*/ 74 w 241"/>
                <a:gd name="T1" fmla="*/ 0 h 436"/>
                <a:gd name="T2" fmla="*/ 38 w 241"/>
                <a:gd name="T3" fmla="*/ 45 h 436"/>
                <a:gd name="T4" fmla="*/ 12 w 241"/>
                <a:gd name="T5" fmla="*/ 98 h 436"/>
                <a:gd name="T6" fmla="*/ 0 w 241"/>
                <a:gd name="T7" fmla="*/ 155 h 436"/>
                <a:gd name="T8" fmla="*/ 2 w 241"/>
                <a:gd name="T9" fmla="*/ 212 h 436"/>
                <a:gd name="T10" fmla="*/ 16 w 241"/>
                <a:gd name="T11" fmla="*/ 269 h 436"/>
                <a:gd name="T12" fmla="*/ 45 w 241"/>
                <a:gd name="T13" fmla="*/ 324 h 436"/>
                <a:gd name="T14" fmla="*/ 83 w 241"/>
                <a:gd name="T15" fmla="*/ 367 h 436"/>
                <a:gd name="T16" fmla="*/ 131 w 241"/>
                <a:gd name="T17" fmla="*/ 403 h 436"/>
                <a:gd name="T18" fmla="*/ 186 w 241"/>
                <a:gd name="T19" fmla="*/ 425 h 436"/>
                <a:gd name="T20" fmla="*/ 241 w 241"/>
                <a:gd name="T21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436">
                  <a:moveTo>
                    <a:pt x="74" y="0"/>
                  </a:moveTo>
                  <a:lnTo>
                    <a:pt x="38" y="45"/>
                  </a:lnTo>
                  <a:lnTo>
                    <a:pt x="12" y="98"/>
                  </a:lnTo>
                  <a:lnTo>
                    <a:pt x="0" y="155"/>
                  </a:lnTo>
                  <a:lnTo>
                    <a:pt x="2" y="212"/>
                  </a:lnTo>
                  <a:lnTo>
                    <a:pt x="16" y="269"/>
                  </a:lnTo>
                  <a:lnTo>
                    <a:pt x="45" y="324"/>
                  </a:lnTo>
                  <a:lnTo>
                    <a:pt x="83" y="367"/>
                  </a:lnTo>
                  <a:lnTo>
                    <a:pt x="131" y="403"/>
                  </a:lnTo>
                  <a:lnTo>
                    <a:pt x="186" y="425"/>
                  </a:lnTo>
                  <a:lnTo>
                    <a:pt x="241" y="43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434"/>
            <p:cNvSpPr>
              <a:spLocks/>
            </p:cNvSpPr>
            <p:nvPr/>
          </p:nvSpPr>
          <p:spPr bwMode="auto">
            <a:xfrm>
              <a:off x="2843116" y="1432042"/>
              <a:ext cx="351524" cy="895690"/>
            </a:xfrm>
            <a:custGeom>
              <a:avLst/>
              <a:gdLst>
                <a:gd name="T0" fmla="*/ 177 w 177"/>
                <a:gd name="T1" fmla="*/ 0 h 451"/>
                <a:gd name="T2" fmla="*/ 122 w 177"/>
                <a:gd name="T3" fmla="*/ 21 h 451"/>
                <a:gd name="T4" fmla="*/ 77 w 177"/>
                <a:gd name="T5" fmla="*/ 55 h 451"/>
                <a:gd name="T6" fmla="*/ 39 w 177"/>
                <a:gd name="T7" fmla="*/ 98 h 451"/>
                <a:gd name="T8" fmla="*/ 12 w 177"/>
                <a:gd name="T9" fmla="*/ 150 h 451"/>
                <a:gd name="T10" fmla="*/ 0 w 177"/>
                <a:gd name="T11" fmla="*/ 205 h 451"/>
                <a:gd name="T12" fmla="*/ 0 w 177"/>
                <a:gd name="T13" fmla="*/ 262 h 451"/>
                <a:gd name="T14" fmla="*/ 12 w 177"/>
                <a:gd name="T15" fmla="*/ 319 h 451"/>
                <a:gd name="T16" fmla="*/ 39 w 177"/>
                <a:gd name="T17" fmla="*/ 372 h 451"/>
                <a:gd name="T18" fmla="*/ 77 w 177"/>
                <a:gd name="T19" fmla="*/ 417 h 451"/>
                <a:gd name="T20" fmla="*/ 124 w 177"/>
                <a:gd name="T21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" h="451">
                  <a:moveTo>
                    <a:pt x="177" y="0"/>
                  </a:moveTo>
                  <a:lnTo>
                    <a:pt x="122" y="21"/>
                  </a:lnTo>
                  <a:lnTo>
                    <a:pt x="77" y="55"/>
                  </a:lnTo>
                  <a:lnTo>
                    <a:pt x="39" y="98"/>
                  </a:lnTo>
                  <a:lnTo>
                    <a:pt x="12" y="150"/>
                  </a:lnTo>
                  <a:lnTo>
                    <a:pt x="0" y="205"/>
                  </a:lnTo>
                  <a:lnTo>
                    <a:pt x="0" y="262"/>
                  </a:lnTo>
                  <a:lnTo>
                    <a:pt x="12" y="319"/>
                  </a:lnTo>
                  <a:lnTo>
                    <a:pt x="39" y="372"/>
                  </a:lnTo>
                  <a:lnTo>
                    <a:pt x="77" y="417"/>
                  </a:lnTo>
                  <a:lnTo>
                    <a:pt x="124" y="45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435"/>
            <p:cNvSpPr>
              <a:spLocks/>
            </p:cNvSpPr>
            <p:nvPr/>
          </p:nvSpPr>
          <p:spPr bwMode="auto">
            <a:xfrm>
              <a:off x="3194639" y="1418140"/>
              <a:ext cx="222433" cy="13902"/>
            </a:xfrm>
            <a:custGeom>
              <a:avLst/>
              <a:gdLst>
                <a:gd name="T0" fmla="*/ 112 w 112"/>
                <a:gd name="T1" fmla="*/ 4 h 7"/>
                <a:gd name="T2" fmla="*/ 55 w 112"/>
                <a:gd name="T3" fmla="*/ 0 h 7"/>
                <a:gd name="T4" fmla="*/ 0 w 112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7">
                  <a:moveTo>
                    <a:pt x="112" y="4"/>
                  </a:moveTo>
                  <a:lnTo>
                    <a:pt x="55" y="0"/>
                  </a:lnTo>
                  <a:lnTo>
                    <a:pt x="0" y="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436"/>
            <p:cNvSpPr>
              <a:spLocks/>
            </p:cNvSpPr>
            <p:nvPr/>
          </p:nvSpPr>
          <p:spPr bwMode="auto">
            <a:xfrm>
              <a:off x="3099311" y="1757747"/>
              <a:ext cx="782487" cy="591831"/>
            </a:xfrm>
            <a:custGeom>
              <a:avLst/>
              <a:gdLst>
                <a:gd name="T0" fmla="*/ 394 w 394"/>
                <a:gd name="T1" fmla="*/ 41 h 298"/>
                <a:gd name="T2" fmla="*/ 341 w 394"/>
                <a:gd name="T3" fmla="*/ 15 h 298"/>
                <a:gd name="T4" fmla="*/ 284 w 394"/>
                <a:gd name="T5" fmla="*/ 0 h 298"/>
                <a:gd name="T6" fmla="*/ 227 w 394"/>
                <a:gd name="T7" fmla="*/ 3 h 298"/>
                <a:gd name="T8" fmla="*/ 167 w 394"/>
                <a:gd name="T9" fmla="*/ 17 h 298"/>
                <a:gd name="T10" fmla="*/ 115 w 394"/>
                <a:gd name="T11" fmla="*/ 43 h 298"/>
                <a:gd name="T12" fmla="*/ 69 w 394"/>
                <a:gd name="T13" fmla="*/ 81 h 298"/>
                <a:gd name="T14" fmla="*/ 34 w 394"/>
                <a:gd name="T15" fmla="*/ 127 h 298"/>
                <a:gd name="T16" fmla="*/ 10 w 394"/>
                <a:gd name="T17" fmla="*/ 182 h 298"/>
                <a:gd name="T18" fmla="*/ 0 w 394"/>
                <a:gd name="T19" fmla="*/ 239 h 298"/>
                <a:gd name="T20" fmla="*/ 3 w 394"/>
                <a:gd name="T21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" h="298">
                  <a:moveTo>
                    <a:pt x="394" y="41"/>
                  </a:moveTo>
                  <a:lnTo>
                    <a:pt x="341" y="15"/>
                  </a:lnTo>
                  <a:lnTo>
                    <a:pt x="284" y="0"/>
                  </a:lnTo>
                  <a:lnTo>
                    <a:pt x="227" y="3"/>
                  </a:lnTo>
                  <a:lnTo>
                    <a:pt x="167" y="17"/>
                  </a:lnTo>
                  <a:lnTo>
                    <a:pt x="115" y="43"/>
                  </a:lnTo>
                  <a:lnTo>
                    <a:pt x="69" y="81"/>
                  </a:lnTo>
                  <a:lnTo>
                    <a:pt x="34" y="127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437"/>
            <p:cNvSpPr>
              <a:spLocks/>
            </p:cNvSpPr>
            <p:nvPr/>
          </p:nvSpPr>
          <p:spPr bwMode="auto">
            <a:xfrm>
              <a:off x="2797438" y="1426085"/>
              <a:ext cx="1012863" cy="994990"/>
            </a:xfrm>
            <a:custGeom>
              <a:avLst/>
              <a:gdLst>
                <a:gd name="T0" fmla="*/ 331 w 510"/>
                <a:gd name="T1" fmla="*/ 501 h 501"/>
                <a:gd name="T2" fmla="*/ 381 w 510"/>
                <a:gd name="T3" fmla="*/ 473 h 501"/>
                <a:gd name="T4" fmla="*/ 424 w 510"/>
                <a:gd name="T5" fmla="*/ 434 h 501"/>
                <a:gd name="T6" fmla="*/ 460 w 510"/>
                <a:gd name="T7" fmla="*/ 384 h 501"/>
                <a:gd name="T8" fmla="*/ 481 w 510"/>
                <a:gd name="T9" fmla="*/ 329 h 501"/>
                <a:gd name="T10" fmla="*/ 491 w 510"/>
                <a:gd name="T11" fmla="*/ 272 h 501"/>
                <a:gd name="T12" fmla="*/ 486 w 510"/>
                <a:gd name="T13" fmla="*/ 213 h 501"/>
                <a:gd name="T14" fmla="*/ 467 w 510"/>
                <a:gd name="T15" fmla="*/ 158 h 501"/>
                <a:gd name="T16" fmla="*/ 438 w 510"/>
                <a:gd name="T17" fmla="*/ 108 h 501"/>
                <a:gd name="T18" fmla="*/ 396 w 510"/>
                <a:gd name="T19" fmla="*/ 65 h 501"/>
                <a:gd name="T20" fmla="*/ 348 w 510"/>
                <a:gd name="T21" fmla="*/ 34 h 501"/>
                <a:gd name="T22" fmla="*/ 293 w 510"/>
                <a:gd name="T23" fmla="*/ 15 h 501"/>
                <a:gd name="T24" fmla="*/ 236 w 510"/>
                <a:gd name="T25" fmla="*/ 10 h 501"/>
                <a:gd name="T26" fmla="*/ 178 w 510"/>
                <a:gd name="T27" fmla="*/ 17 h 501"/>
                <a:gd name="T28" fmla="*/ 126 w 510"/>
                <a:gd name="T29" fmla="*/ 38 h 501"/>
                <a:gd name="T30" fmla="*/ 78 w 510"/>
                <a:gd name="T31" fmla="*/ 72 h 501"/>
                <a:gd name="T32" fmla="*/ 40 w 510"/>
                <a:gd name="T33" fmla="*/ 115 h 501"/>
                <a:gd name="T34" fmla="*/ 14 w 510"/>
                <a:gd name="T35" fmla="*/ 165 h 501"/>
                <a:gd name="T36" fmla="*/ 0 w 510"/>
                <a:gd name="T37" fmla="*/ 222 h 501"/>
                <a:gd name="T38" fmla="*/ 0 w 510"/>
                <a:gd name="T39" fmla="*/ 279 h 501"/>
                <a:gd name="T40" fmla="*/ 14 w 510"/>
                <a:gd name="T41" fmla="*/ 337 h 501"/>
                <a:gd name="T42" fmla="*/ 38 w 510"/>
                <a:gd name="T43" fmla="*/ 384 h 501"/>
                <a:gd name="T44" fmla="*/ 76 w 510"/>
                <a:gd name="T45" fmla="*/ 432 h 501"/>
                <a:gd name="T46" fmla="*/ 124 w 510"/>
                <a:gd name="T47" fmla="*/ 468 h 501"/>
                <a:gd name="T48" fmla="*/ 176 w 510"/>
                <a:gd name="T49" fmla="*/ 492 h 501"/>
                <a:gd name="T50" fmla="*/ 233 w 510"/>
                <a:gd name="T51" fmla="*/ 501 h 501"/>
                <a:gd name="T52" fmla="*/ 295 w 510"/>
                <a:gd name="T53" fmla="*/ 499 h 501"/>
                <a:gd name="T54" fmla="*/ 350 w 510"/>
                <a:gd name="T55" fmla="*/ 482 h 501"/>
                <a:gd name="T56" fmla="*/ 403 w 510"/>
                <a:gd name="T57" fmla="*/ 454 h 501"/>
                <a:gd name="T58" fmla="*/ 446 w 510"/>
                <a:gd name="T59" fmla="*/ 415 h 501"/>
                <a:gd name="T60" fmla="*/ 479 w 510"/>
                <a:gd name="T61" fmla="*/ 365 h 501"/>
                <a:gd name="T62" fmla="*/ 500 w 510"/>
                <a:gd name="T63" fmla="*/ 310 h 501"/>
                <a:gd name="T64" fmla="*/ 510 w 510"/>
                <a:gd name="T65" fmla="*/ 253 h 501"/>
                <a:gd name="T66" fmla="*/ 505 w 510"/>
                <a:gd name="T67" fmla="*/ 194 h 501"/>
                <a:gd name="T68" fmla="*/ 486 w 510"/>
                <a:gd name="T69" fmla="*/ 139 h 501"/>
                <a:gd name="T70" fmla="*/ 458 w 510"/>
                <a:gd name="T71" fmla="*/ 89 h 501"/>
                <a:gd name="T72" fmla="*/ 417 w 510"/>
                <a:gd name="T73" fmla="*/ 48 h 501"/>
                <a:gd name="T74" fmla="*/ 367 w 510"/>
                <a:gd name="T75" fmla="*/ 17 h 501"/>
                <a:gd name="T76" fmla="*/ 312 w 510"/>
                <a:gd name="T77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0" h="501">
                  <a:moveTo>
                    <a:pt x="331" y="501"/>
                  </a:moveTo>
                  <a:lnTo>
                    <a:pt x="381" y="473"/>
                  </a:lnTo>
                  <a:lnTo>
                    <a:pt x="424" y="434"/>
                  </a:lnTo>
                  <a:lnTo>
                    <a:pt x="460" y="384"/>
                  </a:lnTo>
                  <a:lnTo>
                    <a:pt x="481" y="329"/>
                  </a:lnTo>
                  <a:lnTo>
                    <a:pt x="491" y="272"/>
                  </a:lnTo>
                  <a:lnTo>
                    <a:pt x="486" y="213"/>
                  </a:lnTo>
                  <a:lnTo>
                    <a:pt x="467" y="158"/>
                  </a:lnTo>
                  <a:lnTo>
                    <a:pt x="438" y="108"/>
                  </a:lnTo>
                  <a:lnTo>
                    <a:pt x="396" y="65"/>
                  </a:lnTo>
                  <a:lnTo>
                    <a:pt x="348" y="34"/>
                  </a:lnTo>
                  <a:lnTo>
                    <a:pt x="293" y="15"/>
                  </a:lnTo>
                  <a:lnTo>
                    <a:pt x="236" y="10"/>
                  </a:lnTo>
                  <a:lnTo>
                    <a:pt x="178" y="17"/>
                  </a:lnTo>
                  <a:lnTo>
                    <a:pt x="126" y="38"/>
                  </a:lnTo>
                  <a:lnTo>
                    <a:pt x="78" y="72"/>
                  </a:lnTo>
                  <a:lnTo>
                    <a:pt x="40" y="115"/>
                  </a:lnTo>
                  <a:lnTo>
                    <a:pt x="14" y="165"/>
                  </a:lnTo>
                  <a:lnTo>
                    <a:pt x="0" y="222"/>
                  </a:lnTo>
                  <a:lnTo>
                    <a:pt x="0" y="279"/>
                  </a:lnTo>
                  <a:lnTo>
                    <a:pt x="14" y="337"/>
                  </a:lnTo>
                  <a:lnTo>
                    <a:pt x="38" y="384"/>
                  </a:lnTo>
                  <a:lnTo>
                    <a:pt x="76" y="432"/>
                  </a:lnTo>
                  <a:lnTo>
                    <a:pt x="124" y="468"/>
                  </a:lnTo>
                  <a:lnTo>
                    <a:pt x="176" y="492"/>
                  </a:lnTo>
                  <a:lnTo>
                    <a:pt x="233" y="501"/>
                  </a:lnTo>
                  <a:lnTo>
                    <a:pt x="295" y="499"/>
                  </a:lnTo>
                  <a:lnTo>
                    <a:pt x="350" y="482"/>
                  </a:lnTo>
                  <a:lnTo>
                    <a:pt x="403" y="454"/>
                  </a:lnTo>
                  <a:lnTo>
                    <a:pt x="446" y="415"/>
                  </a:lnTo>
                  <a:lnTo>
                    <a:pt x="479" y="365"/>
                  </a:lnTo>
                  <a:lnTo>
                    <a:pt x="500" y="310"/>
                  </a:lnTo>
                  <a:lnTo>
                    <a:pt x="510" y="253"/>
                  </a:lnTo>
                  <a:lnTo>
                    <a:pt x="505" y="194"/>
                  </a:lnTo>
                  <a:lnTo>
                    <a:pt x="486" y="139"/>
                  </a:lnTo>
                  <a:lnTo>
                    <a:pt x="458" y="89"/>
                  </a:lnTo>
                  <a:lnTo>
                    <a:pt x="417" y="48"/>
                  </a:lnTo>
                  <a:lnTo>
                    <a:pt x="367" y="17"/>
                  </a:lnTo>
                  <a:lnTo>
                    <a:pt x="312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438"/>
            <p:cNvSpPr>
              <a:spLocks/>
            </p:cNvSpPr>
            <p:nvPr/>
          </p:nvSpPr>
          <p:spPr bwMode="auto">
            <a:xfrm>
              <a:off x="3683197" y="1777608"/>
              <a:ext cx="51636" cy="434936"/>
            </a:xfrm>
            <a:custGeom>
              <a:avLst/>
              <a:gdLst>
                <a:gd name="T0" fmla="*/ 4 w 26"/>
                <a:gd name="T1" fmla="*/ 0 h 219"/>
                <a:gd name="T2" fmla="*/ 23 w 26"/>
                <a:gd name="T3" fmla="*/ 57 h 219"/>
                <a:gd name="T4" fmla="*/ 26 w 26"/>
                <a:gd name="T5" fmla="*/ 117 h 219"/>
                <a:gd name="T6" fmla="*/ 19 w 26"/>
                <a:gd name="T7" fmla="*/ 176 h 219"/>
                <a:gd name="T8" fmla="*/ 0 w 26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9">
                  <a:moveTo>
                    <a:pt x="4" y="0"/>
                  </a:moveTo>
                  <a:lnTo>
                    <a:pt x="23" y="57"/>
                  </a:lnTo>
                  <a:lnTo>
                    <a:pt x="26" y="117"/>
                  </a:lnTo>
                  <a:lnTo>
                    <a:pt x="19" y="176"/>
                  </a:lnTo>
                  <a:lnTo>
                    <a:pt x="0" y="219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439"/>
            <p:cNvSpPr>
              <a:spLocks/>
            </p:cNvSpPr>
            <p:nvPr/>
          </p:nvSpPr>
          <p:spPr bwMode="auto">
            <a:xfrm>
              <a:off x="2996039" y="1455874"/>
              <a:ext cx="236335" cy="800362"/>
            </a:xfrm>
            <a:custGeom>
              <a:avLst/>
              <a:gdLst>
                <a:gd name="T0" fmla="*/ 81 w 119"/>
                <a:gd name="T1" fmla="*/ 403 h 403"/>
                <a:gd name="T2" fmla="*/ 43 w 119"/>
                <a:gd name="T3" fmla="*/ 355 h 403"/>
                <a:gd name="T4" fmla="*/ 14 w 119"/>
                <a:gd name="T5" fmla="*/ 305 h 403"/>
                <a:gd name="T6" fmla="*/ 0 w 119"/>
                <a:gd name="T7" fmla="*/ 248 h 403"/>
                <a:gd name="T8" fmla="*/ 0 w 119"/>
                <a:gd name="T9" fmla="*/ 188 h 403"/>
                <a:gd name="T10" fmla="*/ 12 w 119"/>
                <a:gd name="T11" fmla="*/ 133 h 403"/>
                <a:gd name="T12" fmla="*/ 38 w 119"/>
                <a:gd name="T13" fmla="*/ 81 h 403"/>
                <a:gd name="T14" fmla="*/ 74 w 119"/>
                <a:gd name="T15" fmla="*/ 35 h 403"/>
                <a:gd name="T16" fmla="*/ 119 w 119"/>
                <a:gd name="T1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3">
                  <a:moveTo>
                    <a:pt x="81" y="403"/>
                  </a:moveTo>
                  <a:lnTo>
                    <a:pt x="43" y="355"/>
                  </a:lnTo>
                  <a:lnTo>
                    <a:pt x="14" y="305"/>
                  </a:lnTo>
                  <a:lnTo>
                    <a:pt x="0" y="248"/>
                  </a:lnTo>
                  <a:lnTo>
                    <a:pt x="0" y="188"/>
                  </a:lnTo>
                  <a:lnTo>
                    <a:pt x="12" y="133"/>
                  </a:lnTo>
                  <a:lnTo>
                    <a:pt x="38" y="81"/>
                  </a:lnTo>
                  <a:lnTo>
                    <a:pt x="74" y="35"/>
                  </a:lnTo>
                  <a:lnTo>
                    <a:pt x="119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440"/>
            <p:cNvSpPr>
              <a:spLocks/>
            </p:cNvSpPr>
            <p:nvPr/>
          </p:nvSpPr>
          <p:spPr bwMode="auto">
            <a:xfrm>
              <a:off x="3232373" y="1388350"/>
              <a:ext cx="218460" cy="67524"/>
            </a:xfrm>
            <a:custGeom>
              <a:avLst/>
              <a:gdLst>
                <a:gd name="T0" fmla="*/ 110 w 110"/>
                <a:gd name="T1" fmla="*/ 0 h 34"/>
                <a:gd name="T2" fmla="*/ 52 w 110"/>
                <a:gd name="T3" fmla="*/ 10 h 34"/>
                <a:gd name="T4" fmla="*/ 0 w 11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34">
                  <a:moveTo>
                    <a:pt x="110" y="0"/>
                  </a:moveTo>
                  <a:lnTo>
                    <a:pt x="52" y="10"/>
                  </a:lnTo>
                  <a:lnTo>
                    <a:pt x="0" y="3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441"/>
            <p:cNvSpPr>
              <a:spLocks/>
            </p:cNvSpPr>
            <p:nvPr/>
          </p:nvSpPr>
          <p:spPr bwMode="auto">
            <a:xfrm>
              <a:off x="2890780" y="1610783"/>
              <a:ext cx="591830" cy="768585"/>
            </a:xfrm>
            <a:custGeom>
              <a:avLst/>
              <a:gdLst>
                <a:gd name="T0" fmla="*/ 38 w 298"/>
                <a:gd name="T1" fmla="*/ 0 h 387"/>
                <a:gd name="T2" fmla="*/ 12 w 298"/>
                <a:gd name="T3" fmla="*/ 53 h 387"/>
                <a:gd name="T4" fmla="*/ 0 w 298"/>
                <a:gd name="T5" fmla="*/ 108 h 387"/>
                <a:gd name="T6" fmla="*/ 0 w 298"/>
                <a:gd name="T7" fmla="*/ 165 h 387"/>
                <a:gd name="T8" fmla="*/ 15 w 298"/>
                <a:gd name="T9" fmla="*/ 222 h 387"/>
                <a:gd name="T10" fmla="*/ 41 w 298"/>
                <a:gd name="T11" fmla="*/ 275 h 387"/>
                <a:gd name="T12" fmla="*/ 79 w 298"/>
                <a:gd name="T13" fmla="*/ 320 h 387"/>
                <a:gd name="T14" fmla="*/ 127 w 298"/>
                <a:gd name="T15" fmla="*/ 353 h 387"/>
                <a:gd name="T16" fmla="*/ 182 w 298"/>
                <a:gd name="T17" fmla="*/ 377 h 387"/>
                <a:gd name="T18" fmla="*/ 239 w 298"/>
                <a:gd name="T19" fmla="*/ 387 h 387"/>
                <a:gd name="T20" fmla="*/ 298 w 298"/>
                <a:gd name="T21" fmla="*/ 38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387">
                  <a:moveTo>
                    <a:pt x="38" y="0"/>
                  </a:moveTo>
                  <a:lnTo>
                    <a:pt x="12" y="53"/>
                  </a:lnTo>
                  <a:lnTo>
                    <a:pt x="0" y="108"/>
                  </a:lnTo>
                  <a:lnTo>
                    <a:pt x="0" y="165"/>
                  </a:lnTo>
                  <a:lnTo>
                    <a:pt x="15" y="222"/>
                  </a:lnTo>
                  <a:lnTo>
                    <a:pt x="41" y="275"/>
                  </a:lnTo>
                  <a:lnTo>
                    <a:pt x="79" y="320"/>
                  </a:lnTo>
                  <a:lnTo>
                    <a:pt x="127" y="353"/>
                  </a:lnTo>
                  <a:lnTo>
                    <a:pt x="182" y="377"/>
                  </a:lnTo>
                  <a:lnTo>
                    <a:pt x="239" y="387"/>
                  </a:lnTo>
                  <a:lnTo>
                    <a:pt x="298" y="38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442"/>
            <p:cNvSpPr>
              <a:spLocks/>
            </p:cNvSpPr>
            <p:nvPr/>
          </p:nvSpPr>
          <p:spPr bwMode="auto">
            <a:xfrm>
              <a:off x="2763676" y="1791509"/>
              <a:ext cx="691131" cy="667299"/>
            </a:xfrm>
            <a:custGeom>
              <a:avLst/>
              <a:gdLst>
                <a:gd name="T0" fmla="*/ 14 w 348"/>
                <a:gd name="T1" fmla="*/ 0 h 336"/>
                <a:gd name="T2" fmla="*/ 0 w 348"/>
                <a:gd name="T3" fmla="*/ 55 h 336"/>
                <a:gd name="T4" fmla="*/ 0 w 348"/>
                <a:gd name="T5" fmla="*/ 112 h 336"/>
                <a:gd name="T6" fmla="*/ 12 w 348"/>
                <a:gd name="T7" fmla="*/ 169 h 336"/>
                <a:gd name="T8" fmla="*/ 36 w 348"/>
                <a:gd name="T9" fmla="*/ 222 h 336"/>
                <a:gd name="T10" fmla="*/ 74 w 348"/>
                <a:gd name="T11" fmla="*/ 267 h 336"/>
                <a:gd name="T12" fmla="*/ 119 w 348"/>
                <a:gd name="T13" fmla="*/ 301 h 336"/>
                <a:gd name="T14" fmla="*/ 174 w 348"/>
                <a:gd name="T15" fmla="*/ 324 h 336"/>
                <a:gd name="T16" fmla="*/ 231 w 348"/>
                <a:gd name="T17" fmla="*/ 336 h 336"/>
                <a:gd name="T18" fmla="*/ 288 w 348"/>
                <a:gd name="T19" fmla="*/ 334 h 336"/>
                <a:gd name="T20" fmla="*/ 348 w 348"/>
                <a:gd name="T21" fmla="*/ 31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336">
                  <a:moveTo>
                    <a:pt x="14" y="0"/>
                  </a:moveTo>
                  <a:lnTo>
                    <a:pt x="0" y="55"/>
                  </a:lnTo>
                  <a:lnTo>
                    <a:pt x="0" y="112"/>
                  </a:lnTo>
                  <a:lnTo>
                    <a:pt x="12" y="169"/>
                  </a:lnTo>
                  <a:lnTo>
                    <a:pt x="36" y="222"/>
                  </a:lnTo>
                  <a:lnTo>
                    <a:pt x="74" y="267"/>
                  </a:lnTo>
                  <a:lnTo>
                    <a:pt x="119" y="301"/>
                  </a:lnTo>
                  <a:lnTo>
                    <a:pt x="174" y="324"/>
                  </a:lnTo>
                  <a:lnTo>
                    <a:pt x="231" y="336"/>
                  </a:lnTo>
                  <a:lnTo>
                    <a:pt x="288" y="334"/>
                  </a:lnTo>
                  <a:lnTo>
                    <a:pt x="348" y="31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443"/>
            <p:cNvSpPr>
              <a:spLocks/>
            </p:cNvSpPr>
            <p:nvPr/>
          </p:nvSpPr>
          <p:spPr bwMode="auto">
            <a:xfrm>
              <a:off x="2811340" y="2127145"/>
              <a:ext cx="909591" cy="375356"/>
            </a:xfrm>
            <a:custGeom>
              <a:avLst/>
              <a:gdLst>
                <a:gd name="T0" fmla="*/ 458 w 458"/>
                <a:gd name="T1" fmla="*/ 0 h 189"/>
                <a:gd name="T2" fmla="*/ 436 w 458"/>
                <a:gd name="T3" fmla="*/ 55 h 189"/>
                <a:gd name="T4" fmla="*/ 400 w 458"/>
                <a:gd name="T5" fmla="*/ 105 h 189"/>
                <a:gd name="T6" fmla="*/ 358 w 458"/>
                <a:gd name="T7" fmla="*/ 143 h 189"/>
                <a:gd name="T8" fmla="*/ 303 w 458"/>
                <a:gd name="T9" fmla="*/ 172 h 189"/>
                <a:gd name="T10" fmla="*/ 250 w 458"/>
                <a:gd name="T11" fmla="*/ 186 h 189"/>
                <a:gd name="T12" fmla="*/ 191 w 458"/>
                <a:gd name="T13" fmla="*/ 189 h 189"/>
                <a:gd name="T14" fmla="*/ 133 w 458"/>
                <a:gd name="T15" fmla="*/ 177 h 189"/>
                <a:gd name="T16" fmla="*/ 81 w 458"/>
                <a:gd name="T17" fmla="*/ 153 h 189"/>
                <a:gd name="T18" fmla="*/ 36 w 458"/>
                <a:gd name="T19" fmla="*/ 117 h 189"/>
                <a:gd name="T20" fmla="*/ 0 w 458"/>
                <a:gd name="T21" fmla="*/ 7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89">
                  <a:moveTo>
                    <a:pt x="458" y="0"/>
                  </a:moveTo>
                  <a:lnTo>
                    <a:pt x="436" y="55"/>
                  </a:lnTo>
                  <a:lnTo>
                    <a:pt x="400" y="105"/>
                  </a:lnTo>
                  <a:lnTo>
                    <a:pt x="358" y="143"/>
                  </a:lnTo>
                  <a:lnTo>
                    <a:pt x="303" y="172"/>
                  </a:lnTo>
                  <a:lnTo>
                    <a:pt x="250" y="186"/>
                  </a:lnTo>
                  <a:lnTo>
                    <a:pt x="191" y="189"/>
                  </a:lnTo>
                  <a:lnTo>
                    <a:pt x="133" y="177"/>
                  </a:lnTo>
                  <a:lnTo>
                    <a:pt x="81" y="153"/>
                  </a:lnTo>
                  <a:lnTo>
                    <a:pt x="36" y="117"/>
                  </a:lnTo>
                  <a:lnTo>
                    <a:pt x="0" y="7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444"/>
            <p:cNvSpPr>
              <a:spLocks/>
            </p:cNvSpPr>
            <p:nvPr/>
          </p:nvSpPr>
          <p:spPr bwMode="auto">
            <a:xfrm>
              <a:off x="2944403" y="1938474"/>
              <a:ext cx="893703" cy="440893"/>
            </a:xfrm>
            <a:custGeom>
              <a:avLst/>
              <a:gdLst>
                <a:gd name="T0" fmla="*/ 450 w 450"/>
                <a:gd name="T1" fmla="*/ 134 h 222"/>
                <a:gd name="T2" fmla="*/ 407 w 450"/>
                <a:gd name="T3" fmla="*/ 174 h 222"/>
                <a:gd name="T4" fmla="*/ 355 w 450"/>
                <a:gd name="T5" fmla="*/ 203 h 222"/>
                <a:gd name="T6" fmla="*/ 298 w 450"/>
                <a:gd name="T7" fmla="*/ 219 h 222"/>
                <a:gd name="T8" fmla="*/ 240 w 450"/>
                <a:gd name="T9" fmla="*/ 222 h 222"/>
                <a:gd name="T10" fmla="*/ 181 w 450"/>
                <a:gd name="T11" fmla="*/ 212 h 222"/>
                <a:gd name="T12" fmla="*/ 128 w 450"/>
                <a:gd name="T13" fmla="*/ 188 h 222"/>
                <a:gd name="T14" fmla="*/ 81 w 450"/>
                <a:gd name="T15" fmla="*/ 153 h 222"/>
                <a:gd name="T16" fmla="*/ 40 w 450"/>
                <a:gd name="T17" fmla="*/ 107 h 222"/>
                <a:gd name="T18" fmla="*/ 14 w 450"/>
                <a:gd name="T19" fmla="*/ 57 h 222"/>
                <a:gd name="T20" fmla="*/ 0 w 450"/>
                <a:gd name="T2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0" h="222">
                  <a:moveTo>
                    <a:pt x="450" y="134"/>
                  </a:moveTo>
                  <a:lnTo>
                    <a:pt x="407" y="174"/>
                  </a:lnTo>
                  <a:lnTo>
                    <a:pt x="355" y="203"/>
                  </a:lnTo>
                  <a:lnTo>
                    <a:pt x="298" y="219"/>
                  </a:lnTo>
                  <a:lnTo>
                    <a:pt x="240" y="222"/>
                  </a:lnTo>
                  <a:lnTo>
                    <a:pt x="181" y="212"/>
                  </a:lnTo>
                  <a:lnTo>
                    <a:pt x="128" y="188"/>
                  </a:lnTo>
                  <a:lnTo>
                    <a:pt x="81" y="153"/>
                  </a:lnTo>
                  <a:lnTo>
                    <a:pt x="40" y="107"/>
                  </a:lnTo>
                  <a:lnTo>
                    <a:pt x="14" y="57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445"/>
            <p:cNvSpPr>
              <a:spLocks/>
            </p:cNvSpPr>
            <p:nvPr/>
          </p:nvSpPr>
          <p:spPr bwMode="auto">
            <a:xfrm>
              <a:off x="2719984" y="1620713"/>
              <a:ext cx="991017" cy="1018822"/>
            </a:xfrm>
            <a:custGeom>
              <a:avLst/>
              <a:gdLst>
                <a:gd name="T0" fmla="*/ 492 w 499"/>
                <a:gd name="T1" fmla="*/ 198 h 513"/>
                <a:gd name="T2" fmla="*/ 466 w 499"/>
                <a:gd name="T3" fmla="*/ 146 h 513"/>
                <a:gd name="T4" fmla="*/ 427 w 499"/>
                <a:gd name="T5" fmla="*/ 100 h 513"/>
                <a:gd name="T6" fmla="*/ 380 w 499"/>
                <a:gd name="T7" fmla="*/ 62 h 513"/>
                <a:gd name="T8" fmla="*/ 327 w 499"/>
                <a:gd name="T9" fmla="*/ 38 h 513"/>
                <a:gd name="T10" fmla="*/ 270 w 499"/>
                <a:gd name="T11" fmla="*/ 26 h 513"/>
                <a:gd name="T12" fmla="*/ 210 w 499"/>
                <a:gd name="T13" fmla="*/ 29 h 513"/>
                <a:gd name="T14" fmla="*/ 155 w 499"/>
                <a:gd name="T15" fmla="*/ 45 h 513"/>
                <a:gd name="T16" fmla="*/ 103 w 499"/>
                <a:gd name="T17" fmla="*/ 72 h 513"/>
                <a:gd name="T18" fmla="*/ 62 w 499"/>
                <a:gd name="T19" fmla="*/ 110 h 513"/>
                <a:gd name="T20" fmla="*/ 29 w 499"/>
                <a:gd name="T21" fmla="*/ 158 h 513"/>
                <a:gd name="T22" fmla="*/ 8 w 499"/>
                <a:gd name="T23" fmla="*/ 212 h 513"/>
                <a:gd name="T24" fmla="*/ 0 w 499"/>
                <a:gd name="T25" fmla="*/ 270 h 513"/>
                <a:gd name="T26" fmla="*/ 8 w 499"/>
                <a:gd name="T27" fmla="*/ 327 h 513"/>
                <a:gd name="T28" fmla="*/ 27 w 499"/>
                <a:gd name="T29" fmla="*/ 379 h 513"/>
                <a:gd name="T30" fmla="*/ 58 w 499"/>
                <a:gd name="T31" fmla="*/ 427 h 513"/>
                <a:gd name="T32" fmla="*/ 101 w 499"/>
                <a:gd name="T33" fmla="*/ 468 h 513"/>
                <a:gd name="T34" fmla="*/ 151 w 499"/>
                <a:gd name="T35" fmla="*/ 496 h 513"/>
                <a:gd name="T36" fmla="*/ 206 w 499"/>
                <a:gd name="T37" fmla="*/ 511 h 513"/>
                <a:gd name="T38" fmla="*/ 263 w 499"/>
                <a:gd name="T39" fmla="*/ 513 h 513"/>
                <a:gd name="T40" fmla="*/ 320 w 499"/>
                <a:gd name="T41" fmla="*/ 503 h 513"/>
                <a:gd name="T42" fmla="*/ 375 w 499"/>
                <a:gd name="T43" fmla="*/ 480 h 513"/>
                <a:gd name="T44" fmla="*/ 420 w 499"/>
                <a:gd name="T45" fmla="*/ 444 h 513"/>
                <a:gd name="T46" fmla="*/ 458 w 499"/>
                <a:gd name="T47" fmla="*/ 398 h 513"/>
                <a:gd name="T48" fmla="*/ 485 w 499"/>
                <a:gd name="T49" fmla="*/ 346 h 513"/>
                <a:gd name="T50" fmla="*/ 499 w 499"/>
                <a:gd name="T51" fmla="*/ 286 h 513"/>
                <a:gd name="T52" fmla="*/ 499 w 499"/>
                <a:gd name="T53" fmla="*/ 229 h 513"/>
                <a:gd name="T54" fmla="*/ 485 w 499"/>
                <a:gd name="T55" fmla="*/ 172 h 513"/>
                <a:gd name="T56" fmla="*/ 458 w 499"/>
                <a:gd name="T57" fmla="*/ 117 h 513"/>
                <a:gd name="T58" fmla="*/ 420 w 499"/>
                <a:gd name="T59" fmla="*/ 72 h 513"/>
                <a:gd name="T60" fmla="*/ 375 w 499"/>
                <a:gd name="T61" fmla="*/ 36 h 513"/>
                <a:gd name="T62" fmla="*/ 320 w 499"/>
                <a:gd name="T63" fmla="*/ 12 h 513"/>
                <a:gd name="T64" fmla="*/ 263 w 499"/>
                <a:gd name="T65" fmla="*/ 0 h 513"/>
                <a:gd name="T66" fmla="*/ 206 w 499"/>
                <a:gd name="T67" fmla="*/ 3 h 513"/>
                <a:gd name="T68" fmla="*/ 148 w 499"/>
                <a:gd name="T69" fmla="*/ 19 h 513"/>
                <a:gd name="T70" fmla="*/ 98 w 499"/>
                <a:gd name="T71" fmla="*/ 48 h 513"/>
                <a:gd name="T72" fmla="*/ 60 w 499"/>
                <a:gd name="T73" fmla="*/ 84 h 513"/>
                <a:gd name="T74" fmla="*/ 24 w 499"/>
                <a:gd name="T75" fmla="*/ 134 h 513"/>
                <a:gd name="T76" fmla="*/ 3 w 499"/>
                <a:gd name="T77" fmla="*/ 189 h 513"/>
                <a:gd name="T78" fmla="*/ 0 w 499"/>
                <a:gd name="T79" fmla="*/ 24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9" h="513">
                  <a:moveTo>
                    <a:pt x="492" y="198"/>
                  </a:moveTo>
                  <a:lnTo>
                    <a:pt x="466" y="146"/>
                  </a:lnTo>
                  <a:lnTo>
                    <a:pt x="427" y="100"/>
                  </a:lnTo>
                  <a:lnTo>
                    <a:pt x="380" y="62"/>
                  </a:lnTo>
                  <a:lnTo>
                    <a:pt x="327" y="38"/>
                  </a:lnTo>
                  <a:lnTo>
                    <a:pt x="270" y="26"/>
                  </a:lnTo>
                  <a:lnTo>
                    <a:pt x="210" y="29"/>
                  </a:lnTo>
                  <a:lnTo>
                    <a:pt x="155" y="45"/>
                  </a:lnTo>
                  <a:lnTo>
                    <a:pt x="103" y="72"/>
                  </a:lnTo>
                  <a:lnTo>
                    <a:pt x="62" y="110"/>
                  </a:lnTo>
                  <a:lnTo>
                    <a:pt x="29" y="158"/>
                  </a:lnTo>
                  <a:lnTo>
                    <a:pt x="8" y="212"/>
                  </a:lnTo>
                  <a:lnTo>
                    <a:pt x="0" y="270"/>
                  </a:lnTo>
                  <a:lnTo>
                    <a:pt x="8" y="327"/>
                  </a:lnTo>
                  <a:lnTo>
                    <a:pt x="27" y="379"/>
                  </a:lnTo>
                  <a:lnTo>
                    <a:pt x="58" y="427"/>
                  </a:lnTo>
                  <a:lnTo>
                    <a:pt x="101" y="468"/>
                  </a:lnTo>
                  <a:lnTo>
                    <a:pt x="151" y="496"/>
                  </a:lnTo>
                  <a:lnTo>
                    <a:pt x="206" y="511"/>
                  </a:lnTo>
                  <a:lnTo>
                    <a:pt x="263" y="513"/>
                  </a:lnTo>
                  <a:lnTo>
                    <a:pt x="320" y="503"/>
                  </a:lnTo>
                  <a:lnTo>
                    <a:pt x="375" y="480"/>
                  </a:lnTo>
                  <a:lnTo>
                    <a:pt x="420" y="444"/>
                  </a:lnTo>
                  <a:lnTo>
                    <a:pt x="458" y="398"/>
                  </a:lnTo>
                  <a:lnTo>
                    <a:pt x="485" y="346"/>
                  </a:lnTo>
                  <a:lnTo>
                    <a:pt x="499" y="286"/>
                  </a:lnTo>
                  <a:lnTo>
                    <a:pt x="499" y="229"/>
                  </a:lnTo>
                  <a:lnTo>
                    <a:pt x="485" y="172"/>
                  </a:lnTo>
                  <a:lnTo>
                    <a:pt x="458" y="117"/>
                  </a:lnTo>
                  <a:lnTo>
                    <a:pt x="420" y="72"/>
                  </a:lnTo>
                  <a:lnTo>
                    <a:pt x="375" y="36"/>
                  </a:lnTo>
                  <a:lnTo>
                    <a:pt x="320" y="12"/>
                  </a:lnTo>
                  <a:lnTo>
                    <a:pt x="263" y="0"/>
                  </a:lnTo>
                  <a:lnTo>
                    <a:pt x="206" y="3"/>
                  </a:lnTo>
                  <a:lnTo>
                    <a:pt x="148" y="19"/>
                  </a:lnTo>
                  <a:lnTo>
                    <a:pt x="98" y="48"/>
                  </a:lnTo>
                  <a:lnTo>
                    <a:pt x="60" y="84"/>
                  </a:lnTo>
                  <a:lnTo>
                    <a:pt x="24" y="134"/>
                  </a:lnTo>
                  <a:lnTo>
                    <a:pt x="3" y="189"/>
                  </a:lnTo>
                  <a:lnTo>
                    <a:pt x="0" y="243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446"/>
            <p:cNvSpPr>
              <a:spLocks/>
            </p:cNvSpPr>
            <p:nvPr/>
          </p:nvSpPr>
          <p:spPr bwMode="auto">
            <a:xfrm>
              <a:off x="2735872" y="1980180"/>
              <a:ext cx="985060" cy="710991"/>
            </a:xfrm>
            <a:custGeom>
              <a:avLst/>
              <a:gdLst>
                <a:gd name="T0" fmla="*/ 484 w 496"/>
                <a:gd name="T1" fmla="*/ 17 h 358"/>
                <a:gd name="T2" fmla="*/ 496 w 496"/>
                <a:gd name="T3" fmla="*/ 74 h 358"/>
                <a:gd name="T4" fmla="*/ 496 w 496"/>
                <a:gd name="T5" fmla="*/ 134 h 358"/>
                <a:gd name="T6" fmla="*/ 481 w 496"/>
                <a:gd name="T7" fmla="*/ 191 h 358"/>
                <a:gd name="T8" fmla="*/ 455 w 496"/>
                <a:gd name="T9" fmla="*/ 244 h 358"/>
                <a:gd name="T10" fmla="*/ 419 w 496"/>
                <a:gd name="T11" fmla="*/ 289 h 358"/>
                <a:gd name="T12" fmla="*/ 372 w 496"/>
                <a:gd name="T13" fmla="*/ 325 h 358"/>
                <a:gd name="T14" fmla="*/ 319 w 496"/>
                <a:gd name="T15" fmla="*/ 349 h 358"/>
                <a:gd name="T16" fmla="*/ 262 w 496"/>
                <a:gd name="T17" fmla="*/ 358 h 358"/>
                <a:gd name="T18" fmla="*/ 205 w 496"/>
                <a:gd name="T19" fmla="*/ 356 h 358"/>
                <a:gd name="T20" fmla="*/ 150 w 496"/>
                <a:gd name="T21" fmla="*/ 339 h 358"/>
                <a:gd name="T22" fmla="*/ 100 w 496"/>
                <a:gd name="T23" fmla="*/ 310 h 358"/>
                <a:gd name="T24" fmla="*/ 57 w 496"/>
                <a:gd name="T25" fmla="*/ 270 h 358"/>
                <a:gd name="T26" fmla="*/ 26 w 496"/>
                <a:gd name="T27" fmla="*/ 222 h 358"/>
                <a:gd name="T28" fmla="*/ 4 w 496"/>
                <a:gd name="T29" fmla="*/ 167 h 358"/>
                <a:gd name="T30" fmla="*/ 0 w 496"/>
                <a:gd name="T31" fmla="*/ 113 h 358"/>
                <a:gd name="T32" fmla="*/ 7 w 496"/>
                <a:gd name="T33" fmla="*/ 55 h 358"/>
                <a:gd name="T34" fmla="*/ 28 w 496"/>
                <a:gd name="T3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6" h="358">
                  <a:moveTo>
                    <a:pt x="484" y="17"/>
                  </a:moveTo>
                  <a:lnTo>
                    <a:pt x="496" y="74"/>
                  </a:lnTo>
                  <a:lnTo>
                    <a:pt x="496" y="134"/>
                  </a:lnTo>
                  <a:lnTo>
                    <a:pt x="481" y="191"/>
                  </a:lnTo>
                  <a:lnTo>
                    <a:pt x="455" y="244"/>
                  </a:lnTo>
                  <a:lnTo>
                    <a:pt x="419" y="289"/>
                  </a:lnTo>
                  <a:lnTo>
                    <a:pt x="372" y="325"/>
                  </a:lnTo>
                  <a:lnTo>
                    <a:pt x="319" y="349"/>
                  </a:lnTo>
                  <a:lnTo>
                    <a:pt x="262" y="358"/>
                  </a:lnTo>
                  <a:lnTo>
                    <a:pt x="205" y="356"/>
                  </a:lnTo>
                  <a:lnTo>
                    <a:pt x="150" y="339"/>
                  </a:lnTo>
                  <a:lnTo>
                    <a:pt x="100" y="310"/>
                  </a:lnTo>
                  <a:lnTo>
                    <a:pt x="57" y="270"/>
                  </a:lnTo>
                  <a:lnTo>
                    <a:pt x="26" y="222"/>
                  </a:lnTo>
                  <a:lnTo>
                    <a:pt x="4" y="167"/>
                  </a:lnTo>
                  <a:lnTo>
                    <a:pt x="0" y="113"/>
                  </a:lnTo>
                  <a:lnTo>
                    <a:pt x="7" y="55"/>
                  </a:lnTo>
                  <a:lnTo>
                    <a:pt x="28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447"/>
            <p:cNvSpPr>
              <a:spLocks/>
            </p:cNvSpPr>
            <p:nvPr/>
          </p:nvSpPr>
          <p:spPr bwMode="auto">
            <a:xfrm>
              <a:off x="3051647" y="1725971"/>
              <a:ext cx="693117" cy="685173"/>
            </a:xfrm>
            <a:custGeom>
              <a:avLst/>
              <a:gdLst>
                <a:gd name="T0" fmla="*/ 334 w 349"/>
                <a:gd name="T1" fmla="*/ 345 h 345"/>
                <a:gd name="T2" fmla="*/ 349 w 349"/>
                <a:gd name="T3" fmla="*/ 288 h 345"/>
                <a:gd name="T4" fmla="*/ 349 w 349"/>
                <a:gd name="T5" fmla="*/ 229 h 345"/>
                <a:gd name="T6" fmla="*/ 337 w 349"/>
                <a:gd name="T7" fmla="*/ 169 h 345"/>
                <a:gd name="T8" fmla="*/ 310 w 349"/>
                <a:gd name="T9" fmla="*/ 116 h 345"/>
                <a:gd name="T10" fmla="*/ 272 w 349"/>
                <a:gd name="T11" fmla="*/ 71 h 345"/>
                <a:gd name="T12" fmla="*/ 227 w 349"/>
                <a:gd name="T13" fmla="*/ 35 h 345"/>
                <a:gd name="T14" fmla="*/ 172 w 349"/>
                <a:gd name="T15" fmla="*/ 12 h 345"/>
                <a:gd name="T16" fmla="*/ 115 w 349"/>
                <a:gd name="T17" fmla="*/ 0 h 345"/>
                <a:gd name="T18" fmla="*/ 55 w 349"/>
                <a:gd name="T19" fmla="*/ 0 h 345"/>
                <a:gd name="T20" fmla="*/ 0 w 349"/>
                <a:gd name="T21" fmla="*/ 1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45">
                  <a:moveTo>
                    <a:pt x="334" y="345"/>
                  </a:moveTo>
                  <a:lnTo>
                    <a:pt x="349" y="288"/>
                  </a:lnTo>
                  <a:lnTo>
                    <a:pt x="349" y="229"/>
                  </a:lnTo>
                  <a:lnTo>
                    <a:pt x="337" y="169"/>
                  </a:lnTo>
                  <a:lnTo>
                    <a:pt x="310" y="116"/>
                  </a:lnTo>
                  <a:lnTo>
                    <a:pt x="272" y="71"/>
                  </a:lnTo>
                  <a:lnTo>
                    <a:pt x="227" y="35"/>
                  </a:lnTo>
                  <a:lnTo>
                    <a:pt x="172" y="12"/>
                  </a:lnTo>
                  <a:lnTo>
                    <a:pt x="115" y="0"/>
                  </a:lnTo>
                  <a:lnTo>
                    <a:pt x="55" y="0"/>
                  </a:lnTo>
                  <a:lnTo>
                    <a:pt x="0" y="1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448"/>
            <p:cNvSpPr>
              <a:spLocks/>
            </p:cNvSpPr>
            <p:nvPr/>
          </p:nvSpPr>
          <p:spPr bwMode="auto">
            <a:xfrm>
              <a:off x="2815312" y="2411145"/>
              <a:ext cx="899661" cy="327691"/>
            </a:xfrm>
            <a:custGeom>
              <a:avLst/>
              <a:gdLst>
                <a:gd name="T0" fmla="*/ 453 w 453"/>
                <a:gd name="T1" fmla="*/ 0 h 165"/>
                <a:gd name="T2" fmla="*/ 427 w 453"/>
                <a:gd name="T3" fmla="*/ 51 h 165"/>
                <a:gd name="T4" fmla="*/ 391 w 453"/>
                <a:gd name="T5" fmla="*/ 96 h 165"/>
                <a:gd name="T6" fmla="*/ 344 w 453"/>
                <a:gd name="T7" fmla="*/ 132 h 165"/>
                <a:gd name="T8" fmla="*/ 291 w 453"/>
                <a:gd name="T9" fmla="*/ 156 h 165"/>
                <a:gd name="T10" fmla="*/ 234 w 453"/>
                <a:gd name="T11" fmla="*/ 165 h 165"/>
                <a:gd name="T12" fmla="*/ 177 w 453"/>
                <a:gd name="T13" fmla="*/ 160 h 165"/>
                <a:gd name="T14" fmla="*/ 122 w 453"/>
                <a:gd name="T15" fmla="*/ 144 h 165"/>
                <a:gd name="T16" fmla="*/ 72 w 453"/>
                <a:gd name="T17" fmla="*/ 115 h 165"/>
                <a:gd name="T18" fmla="*/ 31 w 453"/>
                <a:gd name="T19" fmla="*/ 74 h 165"/>
                <a:gd name="T20" fmla="*/ 0 w 453"/>
                <a:gd name="T21" fmla="*/ 2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65">
                  <a:moveTo>
                    <a:pt x="453" y="0"/>
                  </a:moveTo>
                  <a:lnTo>
                    <a:pt x="427" y="51"/>
                  </a:lnTo>
                  <a:lnTo>
                    <a:pt x="391" y="96"/>
                  </a:lnTo>
                  <a:lnTo>
                    <a:pt x="344" y="132"/>
                  </a:lnTo>
                  <a:lnTo>
                    <a:pt x="291" y="156"/>
                  </a:lnTo>
                  <a:lnTo>
                    <a:pt x="234" y="165"/>
                  </a:lnTo>
                  <a:lnTo>
                    <a:pt x="177" y="160"/>
                  </a:lnTo>
                  <a:lnTo>
                    <a:pt x="122" y="144"/>
                  </a:lnTo>
                  <a:lnTo>
                    <a:pt x="72" y="115"/>
                  </a:lnTo>
                  <a:lnTo>
                    <a:pt x="31" y="74"/>
                  </a:lnTo>
                  <a:lnTo>
                    <a:pt x="0" y="2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449"/>
            <p:cNvSpPr>
              <a:spLocks/>
            </p:cNvSpPr>
            <p:nvPr/>
          </p:nvSpPr>
          <p:spPr bwMode="auto">
            <a:xfrm>
              <a:off x="2767648" y="1767677"/>
              <a:ext cx="663326" cy="697089"/>
            </a:xfrm>
            <a:custGeom>
              <a:avLst/>
              <a:gdLst>
                <a:gd name="T0" fmla="*/ 334 w 334"/>
                <a:gd name="T1" fmla="*/ 12 h 351"/>
                <a:gd name="T2" fmla="*/ 275 w 334"/>
                <a:gd name="T3" fmla="*/ 0 h 351"/>
                <a:gd name="T4" fmla="*/ 217 w 334"/>
                <a:gd name="T5" fmla="*/ 0 h 351"/>
                <a:gd name="T6" fmla="*/ 160 w 334"/>
                <a:gd name="T7" fmla="*/ 14 h 351"/>
                <a:gd name="T8" fmla="*/ 108 w 334"/>
                <a:gd name="T9" fmla="*/ 43 h 351"/>
                <a:gd name="T10" fmla="*/ 65 w 334"/>
                <a:gd name="T11" fmla="*/ 81 h 351"/>
                <a:gd name="T12" fmla="*/ 31 w 334"/>
                <a:gd name="T13" fmla="*/ 129 h 351"/>
                <a:gd name="T14" fmla="*/ 10 w 334"/>
                <a:gd name="T15" fmla="*/ 181 h 351"/>
                <a:gd name="T16" fmla="*/ 0 w 334"/>
                <a:gd name="T17" fmla="*/ 239 h 351"/>
                <a:gd name="T18" fmla="*/ 5 w 334"/>
                <a:gd name="T19" fmla="*/ 296 h 351"/>
                <a:gd name="T20" fmla="*/ 24 w 334"/>
                <a:gd name="T2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351">
                  <a:moveTo>
                    <a:pt x="334" y="12"/>
                  </a:moveTo>
                  <a:lnTo>
                    <a:pt x="275" y="0"/>
                  </a:lnTo>
                  <a:lnTo>
                    <a:pt x="217" y="0"/>
                  </a:lnTo>
                  <a:lnTo>
                    <a:pt x="160" y="14"/>
                  </a:lnTo>
                  <a:lnTo>
                    <a:pt x="108" y="43"/>
                  </a:lnTo>
                  <a:lnTo>
                    <a:pt x="65" y="81"/>
                  </a:lnTo>
                  <a:lnTo>
                    <a:pt x="31" y="129"/>
                  </a:lnTo>
                  <a:lnTo>
                    <a:pt x="10" y="181"/>
                  </a:lnTo>
                  <a:lnTo>
                    <a:pt x="0" y="239"/>
                  </a:lnTo>
                  <a:lnTo>
                    <a:pt x="5" y="296"/>
                  </a:lnTo>
                  <a:lnTo>
                    <a:pt x="24" y="35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450"/>
            <p:cNvSpPr>
              <a:spLocks/>
            </p:cNvSpPr>
            <p:nvPr/>
          </p:nvSpPr>
          <p:spPr bwMode="auto">
            <a:xfrm>
              <a:off x="2791480" y="1757747"/>
              <a:ext cx="260167" cy="222433"/>
            </a:xfrm>
            <a:custGeom>
              <a:avLst/>
              <a:gdLst>
                <a:gd name="T0" fmla="*/ 131 w 131"/>
                <a:gd name="T1" fmla="*/ 0 h 112"/>
                <a:gd name="T2" fmla="*/ 79 w 131"/>
                <a:gd name="T3" fmla="*/ 27 h 112"/>
                <a:gd name="T4" fmla="*/ 36 w 131"/>
                <a:gd name="T5" fmla="*/ 65 h 112"/>
                <a:gd name="T6" fmla="*/ 0 w 131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112">
                  <a:moveTo>
                    <a:pt x="131" y="0"/>
                  </a:moveTo>
                  <a:lnTo>
                    <a:pt x="79" y="27"/>
                  </a:lnTo>
                  <a:lnTo>
                    <a:pt x="36" y="65"/>
                  </a:lnTo>
                  <a:lnTo>
                    <a:pt x="0" y="11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451"/>
            <p:cNvSpPr>
              <a:spLocks/>
            </p:cNvSpPr>
            <p:nvPr/>
          </p:nvSpPr>
          <p:spPr bwMode="auto">
            <a:xfrm>
              <a:off x="3430974" y="1791509"/>
              <a:ext cx="345565" cy="919522"/>
            </a:xfrm>
            <a:custGeom>
              <a:avLst/>
              <a:gdLst>
                <a:gd name="T0" fmla="*/ 50 w 174"/>
                <a:gd name="T1" fmla="*/ 463 h 463"/>
                <a:gd name="T2" fmla="*/ 98 w 174"/>
                <a:gd name="T3" fmla="*/ 429 h 463"/>
                <a:gd name="T4" fmla="*/ 134 w 174"/>
                <a:gd name="T5" fmla="*/ 384 h 463"/>
                <a:gd name="T6" fmla="*/ 160 w 174"/>
                <a:gd name="T7" fmla="*/ 332 h 463"/>
                <a:gd name="T8" fmla="*/ 174 w 174"/>
                <a:gd name="T9" fmla="*/ 277 h 463"/>
                <a:gd name="T10" fmla="*/ 174 w 174"/>
                <a:gd name="T11" fmla="*/ 217 h 463"/>
                <a:gd name="T12" fmla="*/ 162 w 174"/>
                <a:gd name="T13" fmla="*/ 160 h 463"/>
                <a:gd name="T14" fmla="*/ 136 w 174"/>
                <a:gd name="T15" fmla="*/ 105 h 463"/>
                <a:gd name="T16" fmla="*/ 100 w 174"/>
                <a:gd name="T17" fmla="*/ 60 h 463"/>
                <a:gd name="T18" fmla="*/ 53 w 174"/>
                <a:gd name="T19" fmla="*/ 24 h 463"/>
                <a:gd name="T20" fmla="*/ 0 w 174"/>
                <a:gd name="T2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463">
                  <a:moveTo>
                    <a:pt x="50" y="463"/>
                  </a:moveTo>
                  <a:lnTo>
                    <a:pt x="98" y="429"/>
                  </a:lnTo>
                  <a:lnTo>
                    <a:pt x="134" y="384"/>
                  </a:lnTo>
                  <a:lnTo>
                    <a:pt x="160" y="332"/>
                  </a:lnTo>
                  <a:lnTo>
                    <a:pt x="174" y="277"/>
                  </a:lnTo>
                  <a:lnTo>
                    <a:pt x="174" y="217"/>
                  </a:lnTo>
                  <a:lnTo>
                    <a:pt x="162" y="160"/>
                  </a:lnTo>
                  <a:lnTo>
                    <a:pt x="136" y="105"/>
                  </a:lnTo>
                  <a:lnTo>
                    <a:pt x="100" y="60"/>
                  </a:lnTo>
                  <a:lnTo>
                    <a:pt x="53" y="24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452"/>
            <p:cNvSpPr>
              <a:spLocks/>
            </p:cNvSpPr>
            <p:nvPr/>
          </p:nvSpPr>
          <p:spPr bwMode="auto">
            <a:xfrm>
              <a:off x="2811340" y="2160907"/>
              <a:ext cx="718934" cy="615662"/>
            </a:xfrm>
            <a:custGeom>
              <a:avLst/>
              <a:gdLst>
                <a:gd name="T0" fmla="*/ 7 w 362"/>
                <a:gd name="T1" fmla="*/ 0 h 310"/>
                <a:gd name="T2" fmla="*/ 0 w 362"/>
                <a:gd name="T3" fmla="*/ 57 h 310"/>
                <a:gd name="T4" fmla="*/ 2 w 362"/>
                <a:gd name="T5" fmla="*/ 115 h 310"/>
                <a:gd name="T6" fmla="*/ 21 w 362"/>
                <a:gd name="T7" fmla="*/ 169 h 310"/>
                <a:gd name="T8" fmla="*/ 50 w 362"/>
                <a:gd name="T9" fmla="*/ 217 h 310"/>
                <a:gd name="T10" fmla="*/ 90 w 362"/>
                <a:gd name="T11" fmla="*/ 258 h 310"/>
                <a:gd name="T12" fmla="*/ 140 w 362"/>
                <a:gd name="T13" fmla="*/ 289 h 310"/>
                <a:gd name="T14" fmla="*/ 195 w 362"/>
                <a:gd name="T15" fmla="*/ 305 h 310"/>
                <a:gd name="T16" fmla="*/ 253 w 362"/>
                <a:gd name="T17" fmla="*/ 310 h 310"/>
                <a:gd name="T18" fmla="*/ 310 w 362"/>
                <a:gd name="T19" fmla="*/ 301 h 310"/>
                <a:gd name="T20" fmla="*/ 362 w 362"/>
                <a:gd name="T21" fmla="*/ 27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10">
                  <a:moveTo>
                    <a:pt x="7" y="0"/>
                  </a:moveTo>
                  <a:lnTo>
                    <a:pt x="0" y="57"/>
                  </a:lnTo>
                  <a:lnTo>
                    <a:pt x="2" y="115"/>
                  </a:lnTo>
                  <a:lnTo>
                    <a:pt x="21" y="169"/>
                  </a:lnTo>
                  <a:lnTo>
                    <a:pt x="50" y="217"/>
                  </a:lnTo>
                  <a:lnTo>
                    <a:pt x="90" y="258"/>
                  </a:lnTo>
                  <a:lnTo>
                    <a:pt x="140" y="289"/>
                  </a:lnTo>
                  <a:lnTo>
                    <a:pt x="195" y="305"/>
                  </a:lnTo>
                  <a:lnTo>
                    <a:pt x="253" y="310"/>
                  </a:lnTo>
                  <a:lnTo>
                    <a:pt x="310" y="301"/>
                  </a:lnTo>
                  <a:lnTo>
                    <a:pt x="362" y="27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453"/>
            <p:cNvSpPr>
              <a:spLocks/>
            </p:cNvSpPr>
            <p:nvPr/>
          </p:nvSpPr>
          <p:spPr bwMode="auto">
            <a:xfrm>
              <a:off x="2825242" y="1801440"/>
              <a:ext cx="919521" cy="359467"/>
            </a:xfrm>
            <a:custGeom>
              <a:avLst/>
              <a:gdLst>
                <a:gd name="T0" fmla="*/ 463 w 463"/>
                <a:gd name="T1" fmla="*/ 119 h 181"/>
                <a:gd name="T2" fmla="*/ 427 w 463"/>
                <a:gd name="T3" fmla="*/ 71 h 181"/>
                <a:gd name="T4" fmla="*/ 379 w 463"/>
                <a:gd name="T5" fmla="*/ 36 h 181"/>
                <a:gd name="T6" fmla="*/ 327 w 463"/>
                <a:gd name="T7" fmla="*/ 12 h 181"/>
                <a:gd name="T8" fmla="*/ 269 w 463"/>
                <a:gd name="T9" fmla="*/ 0 h 181"/>
                <a:gd name="T10" fmla="*/ 210 w 463"/>
                <a:gd name="T11" fmla="*/ 0 h 181"/>
                <a:gd name="T12" fmla="*/ 153 w 463"/>
                <a:gd name="T13" fmla="*/ 14 h 181"/>
                <a:gd name="T14" fmla="*/ 100 w 463"/>
                <a:gd name="T15" fmla="*/ 43 h 181"/>
                <a:gd name="T16" fmla="*/ 57 w 463"/>
                <a:gd name="T17" fmla="*/ 81 h 181"/>
                <a:gd name="T18" fmla="*/ 21 w 463"/>
                <a:gd name="T19" fmla="*/ 129 h 181"/>
                <a:gd name="T20" fmla="*/ 0 w 463"/>
                <a:gd name="T2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81">
                  <a:moveTo>
                    <a:pt x="463" y="119"/>
                  </a:moveTo>
                  <a:lnTo>
                    <a:pt x="427" y="71"/>
                  </a:lnTo>
                  <a:lnTo>
                    <a:pt x="379" y="36"/>
                  </a:lnTo>
                  <a:lnTo>
                    <a:pt x="327" y="12"/>
                  </a:lnTo>
                  <a:lnTo>
                    <a:pt x="269" y="0"/>
                  </a:lnTo>
                  <a:lnTo>
                    <a:pt x="210" y="0"/>
                  </a:lnTo>
                  <a:lnTo>
                    <a:pt x="153" y="14"/>
                  </a:lnTo>
                  <a:lnTo>
                    <a:pt x="100" y="43"/>
                  </a:lnTo>
                  <a:lnTo>
                    <a:pt x="57" y="81"/>
                  </a:lnTo>
                  <a:lnTo>
                    <a:pt x="21" y="129"/>
                  </a:lnTo>
                  <a:lnTo>
                    <a:pt x="0" y="18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454"/>
            <p:cNvSpPr>
              <a:spLocks/>
            </p:cNvSpPr>
            <p:nvPr/>
          </p:nvSpPr>
          <p:spPr bwMode="auto">
            <a:xfrm>
              <a:off x="3242304" y="2037775"/>
              <a:ext cx="577928" cy="766600"/>
            </a:xfrm>
            <a:custGeom>
              <a:avLst/>
              <a:gdLst>
                <a:gd name="T0" fmla="*/ 253 w 291"/>
                <a:gd name="T1" fmla="*/ 0 h 386"/>
                <a:gd name="T2" fmla="*/ 279 w 291"/>
                <a:gd name="T3" fmla="*/ 53 h 386"/>
                <a:gd name="T4" fmla="*/ 291 w 291"/>
                <a:gd name="T5" fmla="*/ 110 h 386"/>
                <a:gd name="T6" fmla="*/ 291 w 291"/>
                <a:gd name="T7" fmla="*/ 169 h 386"/>
                <a:gd name="T8" fmla="*/ 276 w 291"/>
                <a:gd name="T9" fmla="*/ 227 h 386"/>
                <a:gd name="T10" fmla="*/ 250 w 291"/>
                <a:gd name="T11" fmla="*/ 277 h 386"/>
                <a:gd name="T12" fmla="*/ 212 w 291"/>
                <a:gd name="T13" fmla="*/ 322 h 386"/>
                <a:gd name="T14" fmla="*/ 167 w 291"/>
                <a:gd name="T15" fmla="*/ 355 h 386"/>
                <a:gd name="T16" fmla="*/ 112 w 291"/>
                <a:gd name="T17" fmla="*/ 377 h 386"/>
                <a:gd name="T18" fmla="*/ 57 w 291"/>
                <a:gd name="T19" fmla="*/ 386 h 386"/>
                <a:gd name="T20" fmla="*/ 0 w 291"/>
                <a:gd name="T21" fmla="*/ 38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386">
                  <a:moveTo>
                    <a:pt x="253" y="0"/>
                  </a:moveTo>
                  <a:lnTo>
                    <a:pt x="279" y="53"/>
                  </a:lnTo>
                  <a:lnTo>
                    <a:pt x="291" y="110"/>
                  </a:lnTo>
                  <a:lnTo>
                    <a:pt x="291" y="169"/>
                  </a:lnTo>
                  <a:lnTo>
                    <a:pt x="276" y="227"/>
                  </a:lnTo>
                  <a:lnTo>
                    <a:pt x="250" y="277"/>
                  </a:lnTo>
                  <a:lnTo>
                    <a:pt x="212" y="322"/>
                  </a:lnTo>
                  <a:lnTo>
                    <a:pt x="167" y="355"/>
                  </a:lnTo>
                  <a:lnTo>
                    <a:pt x="112" y="377"/>
                  </a:lnTo>
                  <a:lnTo>
                    <a:pt x="57" y="386"/>
                  </a:lnTo>
                  <a:lnTo>
                    <a:pt x="0" y="38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455"/>
            <p:cNvSpPr>
              <a:spLocks/>
            </p:cNvSpPr>
            <p:nvPr/>
          </p:nvSpPr>
          <p:spPr bwMode="auto">
            <a:xfrm>
              <a:off x="2853046" y="1910670"/>
              <a:ext cx="389258" cy="885759"/>
            </a:xfrm>
            <a:custGeom>
              <a:avLst/>
              <a:gdLst>
                <a:gd name="T0" fmla="*/ 112 w 196"/>
                <a:gd name="T1" fmla="*/ 0 h 446"/>
                <a:gd name="T2" fmla="*/ 67 w 196"/>
                <a:gd name="T3" fmla="*/ 38 h 446"/>
                <a:gd name="T4" fmla="*/ 34 w 196"/>
                <a:gd name="T5" fmla="*/ 83 h 446"/>
                <a:gd name="T6" fmla="*/ 10 w 196"/>
                <a:gd name="T7" fmla="*/ 140 h 446"/>
                <a:gd name="T8" fmla="*/ 0 w 196"/>
                <a:gd name="T9" fmla="*/ 195 h 446"/>
                <a:gd name="T10" fmla="*/ 5 w 196"/>
                <a:gd name="T11" fmla="*/ 252 h 446"/>
                <a:gd name="T12" fmla="*/ 22 w 196"/>
                <a:gd name="T13" fmla="*/ 307 h 446"/>
                <a:gd name="T14" fmla="*/ 53 w 196"/>
                <a:gd name="T15" fmla="*/ 357 h 446"/>
                <a:gd name="T16" fmla="*/ 91 w 196"/>
                <a:gd name="T17" fmla="*/ 398 h 446"/>
                <a:gd name="T18" fmla="*/ 141 w 196"/>
                <a:gd name="T19" fmla="*/ 427 h 446"/>
                <a:gd name="T20" fmla="*/ 196 w 19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446">
                  <a:moveTo>
                    <a:pt x="112" y="0"/>
                  </a:moveTo>
                  <a:lnTo>
                    <a:pt x="67" y="38"/>
                  </a:lnTo>
                  <a:lnTo>
                    <a:pt x="34" y="83"/>
                  </a:lnTo>
                  <a:lnTo>
                    <a:pt x="10" y="140"/>
                  </a:lnTo>
                  <a:lnTo>
                    <a:pt x="0" y="195"/>
                  </a:lnTo>
                  <a:lnTo>
                    <a:pt x="5" y="252"/>
                  </a:lnTo>
                  <a:lnTo>
                    <a:pt x="22" y="307"/>
                  </a:lnTo>
                  <a:lnTo>
                    <a:pt x="53" y="357"/>
                  </a:lnTo>
                  <a:lnTo>
                    <a:pt x="91" y="398"/>
                  </a:lnTo>
                  <a:lnTo>
                    <a:pt x="141" y="427"/>
                  </a:lnTo>
                  <a:lnTo>
                    <a:pt x="196" y="4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456"/>
            <p:cNvSpPr>
              <a:spLocks/>
            </p:cNvSpPr>
            <p:nvPr/>
          </p:nvSpPr>
          <p:spPr bwMode="auto">
            <a:xfrm>
              <a:off x="3075479" y="1819314"/>
              <a:ext cx="796389" cy="577929"/>
            </a:xfrm>
            <a:custGeom>
              <a:avLst/>
              <a:gdLst>
                <a:gd name="T0" fmla="*/ 399 w 401"/>
                <a:gd name="T1" fmla="*/ 291 h 291"/>
                <a:gd name="T2" fmla="*/ 401 w 401"/>
                <a:gd name="T3" fmla="*/ 232 h 291"/>
                <a:gd name="T4" fmla="*/ 389 w 401"/>
                <a:gd name="T5" fmla="*/ 174 h 291"/>
                <a:gd name="T6" fmla="*/ 363 w 401"/>
                <a:gd name="T7" fmla="*/ 122 h 291"/>
                <a:gd name="T8" fmla="*/ 325 w 401"/>
                <a:gd name="T9" fmla="*/ 74 h 291"/>
                <a:gd name="T10" fmla="*/ 279 w 401"/>
                <a:gd name="T11" fmla="*/ 38 h 291"/>
                <a:gd name="T12" fmla="*/ 225 w 401"/>
                <a:gd name="T13" fmla="*/ 15 h 291"/>
                <a:gd name="T14" fmla="*/ 167 w 401"/>
                <a:gd name="T15" fmla="*/ 0 h 291"/>
                <a:gd name="T16" fmla="*/ 110 w 401"/>
                <a:gd name="T17" fmla="*/ 3 h 291"/>
                <a:gd name="T18" fmla="*/ 50 w 401"/>
                <a:gd name="T19" fmla="*/ 19 h 291"/>
                <a:gd name="T20" fmla="*/ 0 w 401"/>
                <a:gd name="T21" fmla="*/ 4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91">
                  <a:moveTo>
                    <a:pt x="399" y="291"/>
                  </a:moveTo>
                  <a:lnTo>
                    <a:pt x="401" y="232"/>
                  </a:lnTo>
                  <a:lnTo>
                    <a:pt x="389" y="174"/>
                  </a:lnTo>
                  <a:lnTo>
                    <a:pt x="363" y="122"/>
                  </a:lnTo>
                  <a:lnTo>
                    <a:pt x="325" y="74"/>
                  </a:lnTo>
                  <a:lnTo>
                    <a:pt x="279" y="38"/>
                  </a:lnTo>
                  <a:lnTo>
                    <a:pt x="225" y="15"/>
                  </a:lnTo>
                  <a:lnTo>
                    <a:pt x="167" y="0"/>
                  </a:lnTo>
                  <a:lnTo>
                    <a:pt x="110" y="3"/>
                  </a:lnTo>
                  <a:lnTo>
                    <a:pt x="50" y="19"/>
                  </a:lnTo>
                  <a:lnTo>
                    <a:pt x="0" y="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457"/>
            <p:cNvSpPr>
              <a:spLocks/>
            </p:cNvSpPr>
            <p:nvPr/>
          </p:nvSpPr>
          <p:spPr bwMode="auto">
            <a:xfrm>
              <a:off x="3005968" y="2397242"/>
              <a:ext cx="861927" cy="423020"/>
            </a:xfrm>
            <a:custGeom>
              <a:avLst/>
              <a:gdLst>
                <a:gd name="T0" fmla="*/ 434 w 434"/>
                <a:gd name="T1" fmla="*/ 0 h 213"/>
                <a:gd name="T2" fmla="*/ 419 w 434"/>
                <a:gd name="T3" fmla="*/ 55 h 213"/>
                <a:gd name="T4" fmla="*/ 393 w 434"/>
                <a:gd name="T5" fmla="*/ 108 h 213"/>
                <a:gd name="T6" fmla="*/ 355 w 434"/>
                <a:gd name="T7" fmla="*/ 151 h 213"/>
                <a:gd name="T8" fmla="*/ 310 w 434"/>
                <a:gd name="T9" fmla="*/ 184 h 213"/>
                <a:gd name="T10" fmla="*/ 255 w 434"/>
                <a:gd name="T11" fmla="*/ 205 h 213"/>
                <a:gd name="T12" fmla="*/ 197 w 434"/>
                <a:gd name="T13" fmla="*/ 213 h 213"/>
                <a:gd name="T14" fmla="*/ 143 w 434"/>
                <a:gd name="T15" fmla="*/ 208 h 213"/>
                <a:gd name="T16" fmla="*/ 88 w 434"/>
                <a:gd name="T17" fmla="*/ 191 h 213"/>
                <a:gd name="T18" fmla="*/ 40 w 434"/>
                <a:gd name="T19" fmla="*/ 160 h 213"/>
                <a:gd name="T20" fmla="*/ 0 w 434"/>
                <a:gd name="T21" fmla="*/ 11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4" h="213">
                  <a:moveTo>
                    <a:pt x="434" y="0"/>
                  </a:moveTo>
                  <a:lnTo>
                    <a:pt x="419" y="55"/>
                  </a:lnTo>
                  <a:lnTo>
                    <a:pt x="393" y="108"/>
                  </a:lnTo>
                  <a:lnTo>
                    <a:pt x="355" y="151"/>
                  </a:lnTo>
                  <a:lnTo>
                    <a:pt x="310" y="184"/>
                  </a:lnTo>
                  <a:lnTo>
                    <a:pt x="255" y="205"/>
                  </a:lnTo>
                  <a:lnTo>
                    <a:pt x="197" y="213"/>
                  </a:lnTo>
                  <a:lnTo>
                    <a:pt x="143" y="208"/>
                  </a:lnTo>
                  <a:lnTo>
                    <a:pt x="88" y="191"/>
                  </a:lnTo>
                  <a:lnTo>
                    <a:pt x="40" y="160"/>
                  </a:lnTo>
                  <a:lnTo>
                    <a:pt x="0" y="11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458"/>
            <p:cNvSpPr>
              <a:spLocks/>
            </p:cNvSpPr>
            <p:nvPr/>
          </p:nvSpPr>
          <p:spPr bwMode="auto">
            <a:xfrm>
              <a:off x="2904682" y="1833216"/>
              <a:ext cx="560054" cy="796389"/>
            </a:xfrm>
            <a:custGeom>
              <a:avLst/>
              <a:gdLst>
                <a:gd name="T0" fmla="*/ 282 w 282"/>
                <a:gd name="T1" fmla="*/ 0 h 401"/>
                <a:gd name="T2" fmla="*/ 222 w 282"/>
                <a:gd name="T3" fmla="*/ 0 h 401"/>
                <a:gd name="T4" fmla="*/ 165 w 282"/>
                <a:gd name="T5" fmla="*/ 15 h 401"/>
                <a:gd name="T6" fmla="*/ 113 w 282"/>
                <a:gd name="T7" fmla="*/ 43 h 401"/>
                <a:gd name="T8" fmla="*/ 67 w 282"/>
                <a:gd name="T9" fmla="*/ 82 h 401"/>
                <a:gd name="T10" fmla="*/ 34 w 282"/>
                <a:gd name="T11" fmla="*/ 129 h 401"/>
                <a:gd name="T12" fmla="*/ 10 w 282"/>
                <a:gd name="T13" fmla="*/ 182 h 401"/>
                <a:gd name="T14" fmla="*/ 0 w 282"/>
                <a:gd name="T15" fmla="*/ 239 h 401"/>
                <a:gd name="T16" fmla="*/ 3 w 282"/>
                <a:gd name="T17" fmla="*/ 296 h 401"/>
                <a:gd name="T18" fmla="*/ 20 w 282"/>
                <a:gd name="T19" fmla="*/ 353 h 401"/>
                <a:gd name="T20" fmla="*/ 51 w 282"/>
                <a:gd name="T2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401">
                  <a:moveTo>
                    <a:pt x="282" y="0"/>
                  </a:moveTo>
                  <a:lnTo>
                    <a:pt x="222" y="0"/>
                  </a:lnTo>
                  <a:lnTo>
                    <a:pt x="165" y="15"/>
                  </a:lnTo>
                  <a:lnTo>
                    <a:pt x="113" y="43"/>
                  </a:lnTo>
                  <a:lnTo>
                    <a:pt x="67" y="82"/>
                  </a:lnTo>
                  <a:lnTo>
                    <a:pt x="34" y="129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51" y="40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459"/>
            <p:cNvSpPr>
              <a:spLocks/>
            </p:cNvSpPr>
            <p:nvPr/>
          </p:nvSpPr>
          <p:spPr bwMode="auto">
            <a:xfrm>
              <a:off x="2958304" y="1833216"/>
              <a:ext cx="1016836" cy="994991"/>
            </a:xfrm>
            <a:custGeom>
              <a:avLst/>
              <a:gdLst>
                <a:gd name="T0" fmla="*/ 272 w 512"/>
                <a:gd name="T1" fmla="*/ 497 h 501"/>
                <a:gd name="T2" fmla="*/ 329 w 512"/>
                <a:gd name="T3" fmla="*/ 489 h 501"/>
                <a:gd name="T4" fmla="*/ 381 w 512"/>
                <a:gd name="T5" fmla="*/ 470 h 501"/>
                <a:gd name="T6" fmla="*/ 429 w 512"/>
                <a:gd name="T7" fmla="*/ 437 h 501"/>
                <a:gd name="T8" fmla="*/ 467 w 512"/>
                <a:gd name="T9" fmla="*/ 394 h 501"/>
                <a:gd name="T10" fmla="*/ 496 w 512"/>
                <a:gd name="T11" fmla="*/ 344 h 501"/>
                <a:gd name="T12" fmla="*/ 510 w 512"/>
                <a:gd name="T13" fmla="*/ 289 h 501"/>
                <a:gd name="T14" fmla="*/ 512 w 512"/>
                <a:gd name="T15" fmla="*/ 229 h 501"/>
                <a:gd name="T16" fmla="*/ 501 w 512"/>
                <a:gd name="T17" fmla="*/ 172 h 501"/>
                <a:gd name="T18" fmla="*/ 477 w 512"/>
                <a:gd name="T19" fmla="*/ 120 h 501"/>
                <a:gd name="T20" fmla="*/ 439 w 512"/>
                <a:gd name="T21" fmla="*/ 74 h 501"/>
                <a:gd name="T22" fmla="*/ 393 w 512"/>
                <a:gd name="T23" fmla="*/ 39 h 501"/>
                <a:gd name="T24" fmla="*/ 341 w 512"/>
                <a:gd name="T25" fmla="*/ 12 h 501"/>
                <a:gd name="T26" fmla="*/ 281 w 512"/>
                <a:gd name="T27" fmla="*/ 0 h 501"/>
                <a:gd name="T28" fmla="*/ 224 w 512"/>
                <a:gd name="T29" fmla="*/ 0 h 501"/>
                <a:gd name="T30" fmla="*/ 167 w 512"/>
                <a:gd name="T31" fmla="*/ 15 h 501"/>
                <a:gd name="T32" fmla="*/ 114 w 512"/>
                <a:gd name="T33" fmla="*/ 41 h 501"/>
                <a:gd name="T34" fmla="*/ 69 w 512"/>
                <a:gd name="T35" fmla="*/ 79 h 501"/>
                <a:gd name="T36" fmla="*/ 33 w 512"/>
                <a:gd name="T37" fmla="*/ 127 h 501"/>
                <a:gd name="T38" fmla="*/ 9 w 512"/>
                <a:gd name="T39" fmla="*/ 182 h 501"/>
                <a:gd name="T40" fmla="*/ 0 w 512"/>
                <a:gd name="T41" fmla="*/ 239 h 501"/>
                <a:gd name="T42" fmla="*/ 2 w 512"/>
                <a:gd name="T43" fmla="*/ 296 h 501"/>
                <a:gd name="T44" fmla="*/ 19 w 512"/>
                <a:gd name="T45" fmla="*/ 353 h 501"/>
                <a:gd name="T46" fmla="*/ 50 w 512"/>
                <a:gd name="T47" fmla="*/ 404 h 501"/>
                <a:gd name="T48" fmla="*/ 88 w 512"/>
                <a:gd name="T49" fmla="*/ 444 h 501"/>
                <a:gd name="T50" fmla="*/ 136 w 512"/>
                <a:gd name="T51" fmla="*/ 475 h 501"/>
                <a:gd name="T52" fmla="*/ 190 w 512"/>
                <a:gd name="T53" fmla="*/ 494 h 501"/>
                <a:gd name="T54" fmla="*/ 248 w 512"/>
                <a:gd name="T55" fmla="*/ 501 h 501"/>
                <a:gd name="T56" fmla="*/ 305 w 512"/>
                <a:gd name="T57" fmla="*/ 492 h 501"/>
                <a:gd name="T58" fmla="*/ 357 w 512"/>
                <a:gd name="T59" fmla="*/ 473 h 501"/>
                <a:gd name="T60" fmla="*/ 405 w 512"/>
                <a:gd name="T61" fmla="*/ 439 h 501"/>
                <a:gd name="T62" fmla="*/ 443 w 512"/>
                <a:gd name="T63" fmla="*/ 396 h 501"/>
                <a:gd name="T64" fmla="*/ 470 w 512"/>
                <a:gd name="T65" fmla="*/ 344 h 501"/>
                <a:gd name="T66" fmla="*/ 484 w 512"/>
                <a:gd name="T67" fmla="*/ 289 h 501"/>
                <a:gd name="T68" fmla="*/ 486 w 512"/>
                <a:gd name="T69" fmla="*/ 229 h 501"/>
                <a:gd name="T70" fmla="*/ 474 w 512"/>
                <a:gd name="T71" fmla="*/ 175 h 501"/>
                <a:gd name="T72" fmla="*/ 412 w 512"/>
                <a:gd name="T73" fmla="*/ 74 h 501"/>
                <a:gd name="T74" fmla="*/ 365 w 512"/>
                <a:gd name="T75" fmla="*/ 39 h 501"/>
                <a:gd name="T76" fmla="*/ 312 w 512"/>
                <a:gd name="T77" fmla="*/ 12 h 501"/>
                <a:gd name="T78" fmla="*/ 255 w 512"/>
                <a:gd name="T7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01">
                  <a:moveTo>
                    <a:pt x="272" y="497"/>
                  </a:moveTo>
                  <a:lnTo>
                    <a:pt x="329" y="489"/>
                  </a:lnTo>
                  <a:lnTo>
                    <a:pt x="381" y="470"/>
                  </a:lnTo>
                  <a:lnTo>
                    <a:pt x="429" y="437"/>
                  </a:lnTo>
                  <a:lnTo>
                    <a:pt x="467" y="394"/>
                  </a:lnTo>
                  <a:lnTo>
                    <a:pt x="496" y="344"/>
                  </a:lnTo>
                  <a:lnTo>
                    <a:pt x="510" y="289"/>
                  </a:lnTo>
                  <a:lnTo>
                    <a:pt x="512" y="229"/>
                  </a:lnTo>
                  <a:lnTo>
                    <a:pt x="501" y="172"/>
                  </a:lnTo>
                  <a:lnTo>
                    <a:pt x="477" y="120"/>
                  </a:lnTo>
                  <a:lnTo>
                    <a:pt x="439" y="74"/>
                  </a:lnTo>
                  <a:lnTo>
                    <a:pt x="393" y="39"/>
                  </a:lnTo>
                  <a:lnTo>
                    <a:pt x="341" y="12"/>
                  </a:lnTo>
                  <a:lnTo>
                    <a:pt x="281" y="0"/>
                  </a:lnTo>
                  <a:lnTo>
                    <a:pt x="224" y="0"/>
                  </a:ln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3" y="127"/>
                  </a:lnTo>
                  <a:lnTo>
                    <a:pt x="9" y="182"/>
                  </a:lnTo>
                  <a:lnTo>
                    <a:pt x="0" y="239"/>
                  </a:lnTo>
                  <a:lnTo>
                    <a:pt x="2" y="296"/>
                  </a:lnTo>
                  <a:lnTo>
                    <a:pt x="19" y="353"/>
                  </a:lnTo>
                  <a:lnTo>
                    <a:pt x="50" y="404"/>
                  </a:lnTo>
                  <a:lnTo>
                    <a:pt x="88" y="444"/>
                  </a:lnTo>
                  <a:lnTo>
                    <a:pt x="136" y="475"/>
                  </a:lnTo>
                  <a:lnTo>
                    <a:pt x="190" y="494"/>
                  </a:lnTo>
                  <a:lnTo>
                    <a:pt x="248" y="501"/>
                  </a:lnTo>
                  <a:lnTo>
                    <a:pt x="305" y="492"/>
                  </a:lnTo>
                  <a:lnTo>
                    <a:pt x="357" y="473"/>
                  </a:lnTo>
                  <a:lnTo>
                    <a:pt x="405" y="439"/>
                  </a:lnTo>
                  <a:lnTo>
                    <a:pt x="443" y="396"/>
                  </a:lnTo>
                  <a:lnTo>
                    <a:pt x="470" y="344"/>
                  </a:lnTo>
                  <a:lnTo>
                    <a:pt x="484" y="289"/>
                  </a:lnTo>
                  <a:lnTo>
                    <a:pt x="486" y="229"/>
                  </a:lnTo>
                  <a:lnTo>
                    <a:pt x="474" y="175"/>
                  </a:lnTo>
                  <a:lnTo>
                    <a:pt x="412" y="74"/>
                  </a:lnTo>
                  <a:lnTo>
                    <a:pt x="365" y="39"/>
                  </a:lnTo>
                  <a:lnTo>
                    <a:pt x="312" y="12"/>
                  </a:lnTo>
                  <a:lnTo>
                    <a:pt x="255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88" name="Freeform 1460"/>
            <p:cNvSpPr>
              <a:spLocks/>
            </p:cNvSpPr>
            <p:nvPr/>
          </p:nvSpPr>
          <p:spPr bwMode="auto">
            <a:xfrm>
              <a:off x="2791480" y="1487650"/>
              <a:ext cx="663326" cy="303859"/>
            </a:xfrm>
            <a:custGeom>
              <a:avLst/>
              <a:gdLst>
                <a:gd name="T0" fmla="*/ 334 w 334"/>
                <a:gd name="T1" fmla="*/ 24 h 153"/>
                <a:gd name="T2" fmla="*/ 282 w 334"/>
                <a:gd name="T3" fmla="*/ 5 h 153"/>
                <a:gd name="T4" fmla="*/ 224 w 334"/>
                <a:gd name="T5" fmla="*/ 0 h 153"/>
                <a:gd name="T6" fmla="*/ 167 w 334"/>
                <a:gd name="T7" fmla="*/ 7 h 153"/>
                <a:gd name="T8" fmla="*/ 112 w 334"/>
                <a:gd name="T9" fmla="*/ 27 h 153"/>
                <a:gd name="T10" fmla="*/ 65 w 334"/>
                <a:gd name="T11" fmla="*/ 60 h 153"/>
                <a:gd name="T12" fmla="*/ 29 w 334"/>
                <a:gd name="T13" fmla="*/ 103 h 153"/>
                <a:gd name="T14" fmla="*/ 0 w 334"/>
                <a:gd name="T1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53">
                  <a:moveTo>
                    <a:pt x="334" y="24"/>
                  </a:moveTo>
                  <a:lnTo>
                    <a:pt x="282" y="5"/>
                  </a:lnTo>
                  <a:lnTo>
                    <a:pt x="224" y="0"/>
                  </a:lnTo>
                  <a:lnTo>
                    <a:pt x="167" y="7"/>
                  </a:lnTo>
                  <a:lnTo>
                    <a:pt x="112" y="27"/>
                  </a:lnTo>
                  <a:lnTo>
                    <a:pt x="65" y="60"/>
                  </a:lnTo>
                  <a:lnTo>
                    <a:pt x="29" y="103"/>
                  </a:lnTo>
                  <a:lnTo>
                    <a:pt x="0" y="153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461"/>
            <p:cNvSpPr>
              <a:spLocks/>
            </p:cNvSpPr>
            <p:nvPr/>
          </p:nvSpPr>
          <p:spPr bwMode="auto">
            <a:xfrm>
              <a:off x="3454807" y="1535314"/>
              <a:ext cx="236335" cy="242293"/>
            </a:xfrm>
            <a:custGeom>
              <a:avLst/>
              <a:gdLst>
                <a:gd name="T0" fmla="*/ 119 w 119"/>
                <a:gd name="T1" fmla="*/ 122 h 122"/>
                <a:gd name="T2" fmla="*/ 91 w 119"/>
                <a:gd name="T3" fmla="*/ 74 h 122"/>
                <a:gd name="T4" fmla="*/ 50 w 119"/>
                <a:gd name="T5" fmla="*/ 31 h 122"/>
                <a:gd name="T6" fmla="*/ 0 w 119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2">
                  <a:moveTo>
                    <a:pt x="119" y="122"/>
                  </a:moveTo>
                  <a:lnTo>
                    <a:pt x="91" y="74"/>
                  </a:lnTo>
                  <a:lnTo>
                    <a:pt x="50" y="31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462"/>
            <p:cNvSpPr>
              <a:spLocks/>
            </p:cNvSpPr>
            <p:nvPr/>
          </p:nvSpPr>
          <p:spPr bwMode="auto">
            <a:xfrm>
              <a:off x="2739844" y="1535314"/>
              <a:ext cx="981088" cy="738795"/>
            </a:xfrm>
            <a:custGeom>
              <a:avLst/>
              <a:gdLst>
                <a:gd name="T0" fmla="*/ 484 w 494"/>
                <a:gd name="T1" fmla="*/ 325 h 372"/>
                <a:gd name="T2" fmla="*/ 494 w 494"/>
                <a:gd name="T3" fmla="*/ 265 h 372"/>
                <a:gd name="T4" fmla="*/ 489 w 494"/>
                <a:gd name="T5" fmla="*/ 208 h 372"/>
                <a:gd name="T6" fmla="*/ 470 w 494"/>
                <a:gd name="T7" fmla="*/ 150 h 372"/>
                <a:gd name="T8" fmla="*/ 441 w 494"/>
                <a:gd name="T9" fmla="*/ 100 h 372"/>
                <a:gd name="T10" fmla="*/ 401 w 494"/>
                <a:gd name="T11" fmla="*/ 57 h 372"/>
                <a:gd name="T12" fmla="*/ 351 w 494"/>
                <a:gd name="T13" fmla="*/ 26 h 372"/>
                <a:gd name="T14" fmla="*/ 296 w 494"/>
                <a:gd name="T15" fmla="*/ 5 h 372"/>
                <a:gd name="T16" fmla="*/ 238 w 494"/>
                <a:gd name="T17" fmla="*/ 0 h 372"/>
                <a:gd name="T18" fmla="*/ 181 w 494"/>
                <a:gd name="T19" fmla="*/ 7 h 372"/>
                <a:gd name="T20" fmla="*/ 129 w 494"/>
                <a:gd name="T21" fmla="*/ 26 h 372"/>
                <a:gd name="T22" fmla="*/ 81 w 494"/>
                <a:gd name="T23" fmla="*/ 57 h 372"/>
                <a:gd name="T24" fmla="*/ 40 w 494"/>
                <a:gd name="T25" fmla="*/ 100 h 372"/>
                <a:gd name="T26" fmla="*/ 14 w 494"/>
                <a:gd name="T27" fmla="*/ 153 h 372"/>
                <a:gd name="T28" fmla="*/ 2 w 494"/>
                <a:gd name="T29" fmla="*/ 208 h 372"/>
                <a:gd name="T30" fmla="*/ 0 w 494"/>
                <a:gd name="T31" fmla="*/ 265 h 372"/>
                <a:gd name="T32" fmla="*/ 9 w 494"/>
                <a:gd name="T33" fmla="*/ 320 h 372"/>
                <a:gd name="T34" fmla="*/ 36 w 494"/>
                <a:gd name="T35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4" h="372">
                  <a:moveTo>
                    <a:pt x="484" y="325"/>
                  </a:moveTo>
                  <a:lnTo>
                    <a:pt x="494" y="265"/>
                  </a:lnTo>
                  <a:lnTo>
                    <a:pt x="489" y="208"/>
                  </a:lnTo>
                  <a:lnTo>
                    <a:pt x="470" y="150"/>
                  </a:lnTo>
                  <a:lnTo>
                    <a:pt x="441" y="100"/>
                  </a:lnTo>
                  <a:lnTo>
                    <a:pt x="401" y="57"/>
                  </a:lnTo>
                  <a:lnTo>
                    <a:pt x="351" y="26"/>
                  </a:lnTo>
                  <a:lnTo>
                    <a:pt x="296" y="5"/>
                  </a:lnTo>
                  <a:lnTo>
                    <a:pt x="238" y="0"/>
                  </a:lnTo>
                  <a:lnTo>
                    <a:pt x="181" y="7"/>
                  </a:lnTo>
                  <a:lnTo>
                    <a:pt x="129" y="26"/>
                  </a:lnTo>
                  <a:lnTo>
                    <a:pt x="81" y="57"/>
                  </a:lnTo>
                  <a:lnTo>
                    <a:pt x="40" y="100"/>
                  </a:lnTo>
                  <a:lnTo>
                    <a:pt x="14" y="153"/>
                  </a:lnTo>
                  <a:lnTo>
                    <a:pt x="2" y="208"/>
                  </a:lnTo>
                  <a:lnTo>
                    <a:pt x="0" y="265"/>
                  </a:lnTo>
                  <a:lnTo>
                    <a:pt x="9" y="320"/>
                  </a:lnTo>
                  <a:lnTo>
                    <a:pt x="36" y="37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463"/>
            <p:cNvSpPr>
              <a:spLocks/>
            </p:cNvSpPr>
            <p:nvPr/>
          </p:nvSpPr>
          <p:spPr bwMode="auto">
            <a:xfrm>
              <a:off x="2719984" y="1582979"/>
              <a:ext cx="991017" cy="1022794"/>
            </a:xfrm>
            <a:custGeom>
              <a:avLst/>
              <a:gdLst>
                <a:gd name="T0" fmla="*/ 494 w 499"/>
                <a:gd name="T1" fmla="*/ 301 h 515"/>
                <a:gd name="T2" fmla="*/ 470 w 499"/>
                <a:gd name="T3" fmla="*/ 355 h 515"/>
                <a:gd name="T4" fmla="*/ 439 w 499"/>
                <a:gd name="T5" fmla="*/ 403 h 515"/>
                <a:gd name="T6" fmla="*/ 392 w 499"/>
                <a:gd name="T7" fmla="*/ 444 h 515"/>
                <a:gd name="T8" fmla="*/ 341 w 499"/>
                <a:gd name="T9" fmla="*/ 470 h 515"/>
                <a:gd name="T10" fmla="*/ 284 w 499"/>
                <a:gd name="T11" fmla="*/ 487 h 515"/>
                <a:gd name="T12" fmla="*/ 227 w 499"/>
                <a:gd name="T13" fmla="*/ 489 h 515"/>
                <a:gd name="T14" fmla="*/ 170 w 499"/>
                <a:gd name="T15" fmla="*/ 477 h 515"/>
                <a:gd name="T16" fmla="*/ 117 w 499"/>
                <a:gd name="T17" fmla="*/ 453 h 515"/>
                <a:gd name="T18" fmla="*/ 72 w 499"/>
                <a:gd name="T19" fmla="*/ 417 h 515"/>
                <a:gd name="T20" fmla="*/ 36 w 499"/>
                <a:gd name="T21" fmla="*/ 372 h 515"/>
                <a:gd name="T22" fmla="*/ 12 w 499"/>
                <a:gd name="T23" fmla="*/ 320 h 515"/>
                <a:gd name="T24" fmla="*/ 0 w 499"/>
                <a:gd name="T25" fmla="*/ 262 h 515"/>
                <a:gd name="T26" fmla="*/ 3 w 499"/>
                <a:gd name="T27" fmla="*/ 208 h 515"/>
                <a:gd name="T28" fmla="*/ 17 w 499"/>
                <a:gd name="T29" fmla="*/ 150 h 515"/>
                <a:gd name="T30" fmla="*/ 46 w 499"/>
                <a:gd name="T31" fmla="*/ 103 h 515"/>
                <a:gd name="T32" fmla="*/ 84 w 499"/>
                <a:gd name="T33" fmla="*/ 60 h 515"/>
                <a:gd name="T34" fmla="*/ 134 w 499"/>
                <a:gd name="T35" fmla="*/ 29 h 515"/>
                <a:gd name="T36" fmla="*/ 186 w 499"/>
                <a:gd name="T37" fmla="*/ 7 h 515"/>
                <a:gd name="T38" fmla="*/ 244 w 499"/>
                <a:gd name="T39" fmla="*/ 0 h 515"/>
                <a:gd name="T40" fmla="*/ 303 w 499"/>
                <a:gd name="T41" fmla="*/ 7 h 515"/>
                <a:gd name="T42" fmla="*/ 358 w 499"/>
                <a:gd name="T43" fmla="*/ 29 h 515"/>
                <a:gd name="T44" fmla="*/ 406 w 499"/>
                <a:gd name="T45" fmla="*/ 60 h 515"/>
                <a:gd name="T46" fmla="*/ 446 w 499"/>
                <a:gd name="T47" fmla="*/ 103 h 515"/>
                <a:gd name="T48" fmla="*/ 477 w 499"/>
                <a:gd name="T49" fmla="*/ 153 h 515"/>
                <a:gd name="T50" fmla="*/ 494 w 499"/>
                <a:gd name="T51" fmla="*/ 210 h 515"/>
                <a:gd name="T52" fmla="*/ 499 w 499"/>
                <a:gd name="T53" fmla="*/ 270 h 515"/>
                <a:gd name="T54" fmla="*/ 489 w 499"/>
                <a:gd name="T55" fmla="*/ 327 h 515"/>
                <a:gd name="T56" fmla="*/ 468 w 499"/>
                <a:gd name="T57" fmla="*/ 382 h 515"/>
                <a:gd name="T58" fmla="*/ 432 w 499"/>
                <a:gd name="T59" fmla="*/ 429 h 515"/>
                <a:gd name="T60" fmla="*/ 389 w 499"/>
                <a:gd name="T61" fmla="*/ 470 h 515"/>
                <a:gd name="T62" fmla="*/ 337 w 499"/>
                <a:gd name="T63" fmla="*/ 496 h 515"/>
                <a:gd name="T64" fmla="*/ 279 w 499"/>
                <a:gd name="T65" fmla="*/ 513 h 515"/>
                <a:gd name="T66" fmla="*/ 222 w 499"/>
                <a:gd name="T67" fmla="*/ 515 h 515"/>
                <a:gd name="T68" fmla="*/ 165 w 499"/>
                <a:gd name="T69" fmla="*/ 503 h 515"/>
                <a:gd name="T70" fmla="*/ 113 w 499"/>
                <a:gd name="T71" fmla="*/ 479 h 515"/>
                <a:gd name="T72" fmla="*/ 67 w 499"/>
                <a:gd name="T73" fmla="*/ 444 h 515"/>
                <a:gd name="T74" fmla="*/ 31 w 499"/>
                <a:gd name="T75" fmla="*/ 398 h 515"/>
                <a:gd name="T76" fmla="*/ 8 w 499"/>
                <a:gd name="T77" fmla="*/ 34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9" h="515">
                  <a:moveTo>
                    <a:pt x="494" y="301"/>
                  </a:moveTo>
                  <a:lnTo>
                    <a:pt x="470" y="355"/>
                  </a:lnTo>
                  <a:lnTo>
                    <a:pt x="439" y="403"/>
                  </a:lnTo>
                  <a:lnTo>
                    <a:pt x="392" y="444"/>
                  </a:lnTo>
                  <a:lnTo>
                    <a:pt x="341" y="470"/>
                  </a:lnTo>
                  <a:lnTo>
                    <a:pt x="284" y="487"/>
                  </a:lnTo>
                  <a:lnTo>
                    <a:pt x="227" y="489"/>
                  </a:lnTo>
                  <a:lnTo>
                    <a:pt x="170" y="477"/>
                  </a:lnTo>
                  <a:lnTo>
                    <a:pt x="117" y="453"/>
                  </a:lnTo>
                  <a:lnTo>
                    <a:pt x="72" y="417"/>
                  </a:lnTo>
                  <a:lnTo>
                    <a:pt x="36" y="372"/>
                  </a:lnTo>
                  <a:lnTo>
                    <a:pt x="12" y="320"/>
                  </a:lnTo>
                  <a:lnTo>
                    <a:pt x="0" y="262"/>
                  </a:lnTo>
                  <a:lnTo>
                    <a:pt x="3" y="208"/>
                  </a:lnTo>
                  <a:lnTo>
                    <a:pt x="17" y="150"/>
                  </a:lnTo>
                  <a:lnTo>
                    <a:pt x="46" y="103"/>
                  </a:lnTo>
                  <a:lnTo>
                    <a:pt x="84" y="60"/>
                  </a:lnTo>
                  <a:lnTo>
                    <a:pt x="134" y="29"/>
                  </a:lnTo>
                  <a:lnTo>
                    <a:pt x="186" y="7"/>
                  </a:lnTo>
                  <a:lnTo>
                    <a:pt x="244" y="0"/>
                  </a:lnTo>
                  <a:lnTo>
                    <a:pt x="303" y="7"/>
                  </a:lnTo>
                  <a:lnTo>
                    <a:pt x="358" y="29"/>
                  </a:lnTo>
                  <a:lnTo>
                    <a:pt x="406" y="60"/>
                  </a:lnTo>
                  <a:lnTo>
                    <a:pt x="446" y="103"/>
                  </a:lnTo>
                  <a:lnTo>
                    <a:pt x="477" y="153"/>
                  </a:lnTo>
                  <a:lnTo>
                    <a:pt x="494" y="210"/>
                  </a:lnTo>
                  <a:lnTo>
                    <a:pt x="499" y="270"/>
                  </a:lnTo>
                  <a:lnTo>
                    <a:pt x="489" y="327"/>
                  </a:lnTo>
                  <a:lnTo>
                    <a:pt x="468" y="382"/>
                  </a:lnTo>
                  <a:lnTo>
                    <a:pt x="432" y="429"/>
                  </a:lnTo>
                  <a:lnTo>
                    <a:pt x="389" y="470"/>
                  </a:lnTo>
                  <a:lnTo>
                    <a:pt x="337" y="496"/>
                  </a:lnTo>
                  <a:lnTo>
                    <a:pt x="279" y="513"/>
                  </a:lnTo>
                  <a:lnTo>
                    <a:pt x="222" y="515"/>
                  </a:lnTo>
                  <a:lnTo>
                    <a:pt x="165" y="503"/>
                  </a:lnTo>
                  <a:lnTo>
                    <a:pt x="113" y="479"/>
                  </a:lnTo>
                  <a:lnTo>
                    <a:pt x="67" y="444"/>
                  </a:lnTo>
                  <a:lnTo>
                    <a:pt x="31" y="398"/>
                  </a:lnTo>
                  <a:lnTo>
                    <a:pt x="8" y="3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Oval 1464"/>
            <p:cNvSpPr>
              <a:spLocks/>
            </p:cNvSpPr>
            <p:nvPr/>
          </p:nvSpPr>
          <p:spPr bwMode="auto">
            <a:xfrm>
              <a:off x="2706312" y="1374448"/>
              <a:ext cx="1449785" cy="1449786"/>
            </a:xfrm>
            <a:prstGeom prst="ellipse">
              <a:avLst/>
            </a:pr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Oval 1465"/>
            <p:cNvSpPr>
              <a:spLocks/>
            </p:cNvSpPr>
            <p:nvPr/>
          </p:nvSpPr>
          <p:spPr bwMode="auto">
            <a:xfrm>
              <a:off x="3166838" y="1833215"/>
              <a:ext cx="540194" cy="546152"/>
            </a:xfrm>
            <a:prstGeom prst="ellipse">
              <a:avLst/>
            </a:pr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4" name="原创设计师QQ69613753    _5"/>
          <p:cNvGrpSpPr/>
          <p:nvPr/>
        </p:nvGrpSpPr>
        <p:grpSpPr>
          <a:xfrm>
            <a:off x="4577938" y="3852900"/>
            <a:ext cx="1252637" cy="1256071"/>
            <a:chOff x="2706312" y="1374448"/>
            <a:chExt cx="1449785" cy="1453759"/>
          </a:xfrm>
          <a:noFill/>
        </p:grpSpPr>
        <p:sp>
          <p:nvSpPr>
            <p:cNvPr id="195" name="Freeform 1405"/>
            <p:cNvSpPr>
              <a:spLocks/>
            </p:cNvSpPr>
            <p:nvPr/>
          </p:nvSpPr>
          <p:spPr bwMode="auto">
            <a:xfrm>
              <a:off x="3228401" y="2280068"/>
              <a:ext cx="800361" cy="520335"/>
            </a:xfrm>
            <a:custGeom>
              <a:avLst/>
              <a:gdLst>
                <a:gd name="T0" fmla="*/ 403 w 403"/>
                <a:gd name="T1" fmla="*/ 0 h 262"/>
                <a:gd name="T2" fmla="*/ 400 w 403"/>
                <a:gd name="T3" fmla="*/ 57 h 262"/>
                <a:gd name="T4" fmla="*/ 384 w 403"/>
                <a:gd name="T5" fmla="*/ 112 h 262"/>
                <a:gd name="T6" fmla="*/ 357 w 403"/>
                <a:gd name="T7" fmla="*/ 162 h 262"/>
                <a:gd name="T8" fmla="*/ 317 w 403"/>
                <a:gd name="T9" fmla="*/ 205 h 262"/>
                <a:gd name="T10" fmla="*/ 269 w 403"/>
                <a:gd name="T11" fmla="*/ 236 h 262"/>
                <a:gd name="T12" fmla="*/ 217 w 403"/>
                <a:gd name="T13" fmla="*/ 255 h 262"/>
                <a:gd name="T14" fmla="*/ 159 w 403"/>
                <a:gd name="T15" fmla="*/ 262 h 262"/>
                <a:gd name="T16" fmla="*/ 102 w 403"/>
                <a:gd name="T17" fmla="*/ 255 h 262"/>
                <a:gd name="T18" fmla="*/ 47 w 403"/>
                <a:gd name="T19" fmla="*/ 236 h 262"/>
                <a:gd name="T20" fmla="*/ 0 w 403"/>
                <a:gd name="T21" fmla="*/ 20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262">
                  <a:moveTo>
                    <a:pt x="403" y="0"/>
                  </a:moveTo>
                  <a:lnTo>
                    <a:pt x="400" y="57"/>
                  </a:lnTo>
                  <a:lnTo>
                    <a:pt x="384" y="112"/>
                  </a:lnTo>
                  <a:lnTo>
                    <a:pt x="357" y="162"/>
                  </a:lnTo>
                  <a:lnTo>
                    <a:pt x="317" y="205"/>
                  </a:lnTo>
                  <a:lnTo>
                    <a:pt x="269" y="236"/>
                  </a:lnTo>
                  <a:lnTo>
                    <a:pt x="217" y="255"/>
                  </a:lnTo>
                  <a:lnTo>
                    <a:pt x="159" y="262"/>
                  </a:lnTo>
                  <a:lnTo>
                    <a:pt x="102" y="255"/>
                  </a:lnTo>
                  <a:lnTo>
                    <a:pt x="47" y="236"/>
                  </a:lnTo>
                  <a:lnTo>
                    <a:pt x="0" y="20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406"/>
            <p:cNvSpPr>
              <a:spLocks/>
            </p:cNvSpPr>
            <p:nvPr/>
          </p:nvSpPr>
          <p:spPr bwMode="auto">
            <a:xfrm>
              <a:off x="3057605" y="1795482"/>
              <a:ext cx="448838" cy="885759"/>
            </a:xfrm>
            <a:custGeom>
              <a:avLst/>
              <a:gdLst>
                <a:gd name="T0" fmla="*/ 226 w 226"/>
                <a:gd name="T1" fmla="*/ 0 h 446"/>
                <a:gd name="T2" fmla="*/ 167 w 226"/>
                <a:gd name="T3" fmla="*/ 15 h 446"/>
                <a:gd name="T4" fmla="*/ 114 w 226"/>
                <a:gd name="T5" fmla="*/ 41 h 446"/>
                <a:gd name="T6" fmla="*/ 69 w 226"/>
                <a:gd name="T7" fmla="*/ 79 h 446"/>
                <a:gd name="T8" fmla="*/ 36 w 226"/>
                <a:gd name="T9" fmla="*/ 127 h 446"/>
                <a:gd name="T10" fmla="*/ 12 w 226"/>
                <a:gd name="T11" fmla="*/ 184 h 446"/>
                <a:gd name="T12" fmla="*/ 0 w 226"/>
                <a:gd name="T13" fmla="*/ 239 h 446"/>
                <a:gd name="T14" fmla="*/ 2 w 226"/>
                <a:gd name="T15" fmla="*/ 299 h 446"/>
                <a:gd name="T16" fmla="*/ 19 w 226"/>
                <a:gd name="T17" fmla="*/ 353 h 446"/>
                <a:gd name="T18" fmla="*/ 47 w 226"/>
                <a:gd name="T19" fmla="*/ 403 h 446"/>
                <a:gd name="T20" fmla="*/ 86 w 22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446">
                  <a:moveTo>
                    <a:pt x="226" y="0"/>
                  </a:move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6" y="127"/>
                  </a:lnTo>
                  <a:lnTo>
                    <a:pt x="12" y="184"/>
                  </a:lnTo>
                  <a:lnTo>
                    <a:pt x="0" y="239"/>
                  </a:lnTo>
                  <a:lnTo>
                    <a:pt x="2" y="299"/>
                  </a:lnTo>
                  <a:lnTo>
                    <a:pt x="19" y="353"/>
                  </a:lnTo>
                  <a:lnTo>
                    <a:pt x="47" y="403"/>
                  </a:lnTo>
                  <a:lnTo>
                    <a:pt x="86" y="4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407"/>
            <p:cNvSpPr>
              <a:spLocks/>
            </p:cNvSpPr>
            <p:nvPr/>
          </p:nvSpPr>
          <p:spPr bwMode="auto">
            <a:xfrm>
              <a:off x="3506442" y="1795482"/>
              <a:ext cx="564026" cy="778516"/>
            </a:xfrm>
            <a:custGeom>
              <a:avLst/>
              <a:gdLst>
                <a:gd name="T0" fmla="*/ 236 w 284"/>
                <a:gd name="T1" fmla="*/ 392 h 392"/>
                <a:gd name="T2" fmla="*/ 265 w 284"/>
                <a:gd name="T3" fmla="*/ 344 h 392"/>
                <a:gd name="T4" fmla="*/ 282 w 284"/>
                <a:gd name="T5" fmla="*/ 287 h 392"/>
                <a:gd name="T6" fmla="*/ 284 w 284"/>
                <a:gd name="T7" fmla="*/ 229 h 392"/>
                <a:gd name="T8" fmla="*/ 275 w 284"/>
                <a:gd name="T9" fmla="*/ 175 h 392"/>
                <a:gd name="T10" fmla="*/ 248 w 284"/>
                <a:gd name="T11" fmla="*/ 120 h 392"/>
                <a:gd name="T12" fmla="*/ 215 w 284"/>
                <a:gd name="T13" fmla="*/ 74 h 392"/>
                <a:gd name="T14" fmla="*/ 170 w 284"/>
                <a:gd name="T15" fmla="*/ 39 h 392"/>
                <a:gd name="T16" fmla="*/ 115 w 284"/>
                <a:gd name="T17" fmla="*/ 12 h 392"/>
                <a:gd name="T18" fmla="*/ 58 w 284"/>
                <a:gd name="T19" fmla="*/ 0 h 392"/>
                <a:gd name="T20" fmla="*/ 0 w 284"/>
                <a:gd name="T21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2">
                  <a:moveTo>
                    <a:pt x="236" y="392"/>
                  </a:moveTo>
                  <a:lnTo>
                    <a:pt x="265" y="344"/>
                  </a:lnTo>
                  <a:lnTo>
                    <a:pt x="282" y="287"/>
                  </a:lnTo>
                  <a:lnTo>
                    <a:pt x="284" y="229"/>
                  </a:lnTo>
                  <a:lnTo>
                    <a:pt x="275" y="175"/>
                  </a:lnTo>
                  <a:lnTo>
                    <a:pt x="248" y="120"/>
                  </a:lnTo>
                  <a:lnTo>
                    <a:pt x="215" y="74"/>
                  </a:lnTo>
                  <a:lnTo>
                    <a:pt x="170" y="39"/>
                  </a:lnTo>
                  <a:lnTo>
                    <a:pt x="115" y="12"/>
                  </a:lnTo>
                  <a:lnTo>
                    <a:pt x="58" y="0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408"/>
            <p:cNvSpPr>
              <a:spLocks/>
            </p:cNvSpPr>
            <p:nvPr/>
          </p:nvSpPr>
          <p:spPr bwMode="auto">
            <a:xfrm>
              <a:off x="3105269" y="2349578"/>
              <a:ext cx="869871" cy="423020"/>
            </a:xfrm>
            <a:custGeom>
              <a:avLst/>
              <a:gdLst>
                <a:gd name="T0" fmla="*/ 438 w 438"/>
                <a:gd name="T1" fmla="*/ 113 h 213"/>
                <a:gd name="T2" fmla="*/ 400 w 438"/>
                <a:gd name="T3" fmla="*/ 155 h 213"/>
                <a:gd name="T4" fmla="*/ 353 w 438"/>
                <a:gd name="T5" fmla="*/ 187 h 213"/>
                <a:gd name="T6" fmla="*/ 298 w 438"/>
                <a:gd name="T7" fmla="*/ 206 h 213"/>
                <a:gd name="T8" fmla="*/ 241 w 438"/>
                <a:gd name="T9" fmla="*/ 213 h 213"/>
                <a:gd name="T10" fmla="*/ 186 w 438"/>
                <a:gd name="T11" fmla="*/ 206 h 213"/>
                <a:gd name="T12" fmla="*/ 131 w 438"/>
                <a:gd name="T13" fmla="*/ 184 h 213"/>
                <a:gd name="T14" fmla="*/ 83 w 438"/>
                <a:gd name="T15" fmla="*/ 151 h 213"/>
                <a:gd name="T16" fmla="*/ 43 w 438"/>
                <a:gd name="T17" fmla="*/ 108 h 213"/>
                <a:gd name="T18" fmla="*/ 16 w 438"/>
                <a:gd name="T19" fmla="*/ 58 h 213"/>
                <a:gd name="T20" fmla="*/ 0 w 438"/>
                <a:gd name="T2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213">
                  <a:moveTo>
                    <a:pt x="438" y="113"/>
                  </a:moveTo>
                  <a:lnTo>
                    <a:pt x="400" y="155"/>
                  </a:lnTo>
                  <a:lnTo>
                    <a:pt x="353" y="187"/>
                  </a:lnTo>
                  <a:lnTo>
                    <a:pt x="298" y="206"/>
                  </a:lnTo>
                  <a:lnTo>
                    <a:pt x="241" y="213"/>
                  </a:lnTo>
                  <a:lnTo>
                    <a:pt x="186" y="206"/>
                  </a:lnTo>
                  <a:lnTo>
                    <a:pt x="131" y="184"/>
                  </a:lnTo>
                  <a:lnTo>
                    <a:pt x="83" y="151"/>
                  </a:lnTo>
                  <a:lnTo>
                    <a:pt x="43" y="108"/>
                  </a:lnTo>
                  <a:lnTo>
                    <a:pt x="16" y="58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409"/>
            <p:cNvSpPr>
              <a:spLocks/>
            </p:cNvSpPr>
            <p:nvPr/>
          </p:nvSpPr>
          <p:spPr bwMode="auto">
            <a:xfrm>
              <a:off x="3728875" y="1839174"/>
              <a:ext cx="379327" cy="881788"/>
            </a:xfrm>
            <a:custGeom>
              <a:avLst/>
              <a:gdLst>
                <a:gd name="T0" fmla="*/ 77 w 191"/>
                <a:gd name="T1" fmla="*/ 0 h 444"/>
                <a:gd name="T2" fmla="*/ 122 w 191"/>
                <a:gd name="T3" fmla="*/ 36 h 444"/>
                <a:gd name="T4" fmla="*/ 158 w 191"/>
                <a:gd name="T5" fmla="*/ 81 h 444"/>
                <a:gd name="T6" fmla="*/ 182 w 191"/>
                <a:gd name="T7" fmla="*/ 133 h 444"/>
                <a:gd name="T8" fmla="*/ 191 w 191"/>
                <a:gd name="T9" fmla="*/ 191 h 444"/>
                <a:gd name="T10" fmla="*/ 189 w 191"/>
                <a:gd name="T11" fmla="*/ 248 h 444"/>
                <a:gd name="T12" fmla="*/ 172 w 191"/>
                <a:gd name="T13" fmla="*/ 303 h 444"/>
                <a:gd name="T14" fmla="*/ 144 w 191"/>
                <a:gd name="T15" fmla="*/ 353 h 444"/>
                <a:gd name="T16" fmla="*/ 103 w 191"/>
                <a:gd name="T17" fmla="*/ 393 h 444"/>
                <a:gd name="T18" fmla="*/ 55 w 191"/>
                <a:gd name="T19" fmla="*/ 424 h 444"/>
                <a:gd name="T20" fmla="*/ 0 w 191"/>
                <a:gd name="T21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444">
                  <a:moveTo>
                    <a:pt x="77" y="0"/>
                  </a:moveTo>
                  <a:lnTo>
                    <a:pt x="122" y="36"/>
                  </a:lnTo>
                  <a:lnTo>
                    <a:pt x="158" y="81"/>
                  </a:lnTo>
                  <a:lnTo>
                    <a:pt x="182" y="133"/>
                  </a:lnTo>
                  <a:lnTo>
                    <a:pt x="191" y="191"/>
                  </a:lnTo>
                  <a:lnTo>
                    <a:pt x="189" y="248"/>
                  </a:lnTo>
                  <a:lnTo>
                    <a:pt x="172" y="303"/>
                  </a:lnTo>
                  <a:lnTo>
                    <a:pt x="144" y="353"/>
                  </a:lnTo>
                  <a:lnTo>
                    <a:pt x="103" y="393"/>
                  </a:lnTo>
                  <a:lnTo>
                    <a:pt x="55" y="424"/>
                  </a:lnTo>
                  <a:lnTo>
                    <a:pt x="0" y="44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410"/>
            <p:cNvSpPr>
              <a:spLocks/>
            </p:cNvSpPr>
            <p:nvPr/>
          </p:nvSpPr>
          <p:spPr bwMode="auto">
            <a:xfrm>
              <a:off x="3009941" y="1980180"/>
              <a:ext cx="488558" cy="840081"/>
            </a:xfrm>
            <a:custGeom>
              <a:avLst/>
              <a:gdLst>
                <a:gd name="T0" fmla="*/ 69 w 246"/>
                <a:gd name="T1" fmla="*/ 0 h 423"/>
                <a:gd name="T2" fmla="*/ 33 w 246"/>
                <a:gd name="T3" fmla="*/ 46 h 423"/>
                <a:gd name="T4" fmla="*/ 9 w 246"/>
                <a:gd name="T5" fmla="*/ 101 h 423"/>
                <a:gd name="T6" fmla="*/ 0 w 246"/>
                <a:gd name="T7" fmla="*/ 158 h 423"/>
                <a:gd name="T8" fmla="*/ 2 w 246"/>
                <a:gd name="T9" fmla="*/ 217 h 423"/>
                <a:gd name="T10" fmla="*/ 19 w 246"/>
                <a:gd name="T11" fmla="*/ 272 h 423"/>
                <a:gd name="T12" fmla="*/ 48 w 246"/>
                <a:gd name="T13" fmla="*/ 322 h 423"/>
                <a:gd name="T14" fmla="*/ 88 w 246"/>
                <a:gd name="T15" fmla="*/ 365 h 423"/>
                <a:gd name="T16" fmla="*/ 136 w 246"/>
                <a:gd name="T17" fmla="*/ 396 h 423"/>
                <a:gd name="T18" fmla="*/ 188 w 246"/>
                <a:gd name="T19" fmla="*/ 415 h 423"/>
                <a:gd name="T20" fmla="*/ 246 w 246"/>
                <a:gd name="T21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" h="423">
                  <a:moveTo>
                    <a:pt x="69" y="0"/>
                  </a:moveTo>
                  <a:lnTo>
                    <a:pt x="33" y="46"/>
                  </a:lnTo>
                  <a:lnTo>
                    <a:pt x="9" y="101"/>
                  </a:lnTo>
                  <a:lnTo>
                    <a:pt x="0" y="158"/>
                  </a:lnTo>
                  <a:lnTo>
                    <a:pt x="2" y="217"/>
                  </a:lnTo>
                  <a:lnTo>
                    <a:pt x="19" y="272"/>
                  </a:lnTo>
                  <a:lnTo>
                    <a:pt x="48" y="322"/>
                  </a:lnTo>
                  <a:lnTo>
                    <a:pt x="88" y="365"/>
                  </a:lnTo>
                  <a:lnTo>
                    <a:pt x="136" y="396"/>
                  </a:lnTo>
                  <a:lnTo>
                    <a:pt x="188" y="415"/>
                  </a:lnTo>
                  <a:lnTo>
                    <a:pt x="246" y="423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411"/>
            <p:cNvSpPr>
              <a:spLocks/>
            </p:cNvSpPr>
            <p:nvPr/>
          </p:nvSpPr>
          <p:spPr bwMode="auto">
            <a:xfrm>
              <a:off x="3133073" y="1966279"/>
              <a:ext cx="595802" cy="762627"/>
            </a:xfrm>
            <a:custGeom>
              <a:avLst/>
              <a:gdLst>
                <a:gd name="T0" fmla="*/ 33 w 300"/>
                <a:gd name="T1" fmla="*/ 0 h 384"/>
                <a:gd name="T2" fmla="*/ 9 w 300"/>
                <a:gd name="T3" fmla="*/ 55 h 384"/>
                <a:gd name="T4" fmla="*/ 0 w 300"/>
                <a:gd name="T5" fmla="*/ 112 h 384"/>
                <a:gd name="T6" fmla="*/ 2 w 300"/>
                <a:gd name="T7" fmla="*/ 172 h 384"/>
                <a:gd name="T8" fmla="*/ 17 w 300"/>
                <a:gd name="T9" fmla="*/ 229 h 384"/>
                <a:gd name="T10" fmla="*/ 45 w 300"/>
                <a:gd name="T11" fmla="*/ 279 h 384"/>
                <a:gd name="T12" fmla="*/ 86 w 300"/>
                <a:gd name="T13" fmla="*/ 322 h 384"/>
                <a:gd name="T14" fmla="*/ 133 w 300"/>
                <a:gd name="T15" fmla="*/ 356 h 384"/>
                <a:gd name="T16" fmla="*/ 186 w 300"/>
                <a:gd name="T17" fmla="*/ 377 h 384"/>
                <a:gd name="T18" fmla="*/ 243 w 300"/>
                <a:gd name="T19" fmla="*/ 384 h 384"/>
                <a:gd name="T20" fmla="*/ 300 w 300"/>
                <a:gd name="T21" fmla="*/ 38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" h="384">
                  <a:moveTo>
                    <a:pt x="33" y="0"/>
                  </a:moveTo>
                  <a:lnTo>
                    <a:pt x="9" y="55"/>
                  </a:lnTo>
                  <a:lnTo>
                    <a:pt x="0" y="112"/>
                  </a:lnTo>
                  <a:lnTo>
                    <a:pt x="2" y="172"/>
                  </a:lnTo>
                  <a:lnTo>
                    <a:pt x="17" y="229"/>
                  </a:lnTo>
                  <a:lnTo>
                    <a:pt x="45" y="279"/>
                  </a:lnTo>
                  <a:lnTo>
                    <a:pt x="86" y="322"/>
                  </a:lnTo>
                  <a:lnTo>
                    <a:pt x="133" y="356"/>
                  </a:lnTo>
                  <a:lnTo>
                    <a:pt x="186" y="377"/>
                  </a:lnTo>
                  <a:lnTo>
                    <a:pt x="243" y="384"/>
                  </a:lnTo>
                  <a:lnTo>
                    <a:pt x="300" y="38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412"/>
            <p:cNvSpPr>
              <a:spLocks/>
            </p:cNvSpPr>
            <p:nvPr/>
          </p:nvSpPr>
          <p:spPr bwMode="auto">
            <a:xfrm>
              <a:off x="3150947" y="1668377"/>
              <a:ext cx="1000947" cy="1018822"/>
            </a:xfrm>
            <a:custGeom>
              <a:avLst/>
              <a:gdLst>
                <a:gd name="T0" fmla="*/ 482 w 504"/>
                <a:gd name="T1" fmla="*/ 343 h 513"/>
                <a:gd name="T2" fmla="*/ 501 w 504"/>
                <a:gd name="T3" fmla="*/ 289 h 513"/>
                <a:gd name="T4" fmla="*/ 504 w 504"/>
                <a:gd name="T5" fmla="*/ 231 h 513"/>
                <a:gd name="T6" fmla="*/ 497 w 504"/>
                <a:gd name="T7" fmla="*/ 176 h 513"/>
                <a:gd name="T8" fmla="*/ 473 w 504"/>
                <a:gd name="T9" fmla="*/ 124 h 513"/>
                <a:gd name="T10" fmla="*/ 439 w 504"/>
                <a:gd name="T11" fmla="*/ 76 h 513"/>
                <a:gd name="T12" fmla="*/ 394 w 504"/>
                <a:gd name="T13" fmla="*/ 41 h 513"/>
                <a:gd name="T14" fmla="*/ 342 w 504"/>
                <a:gd name="T15" fmla="*/ 14 h 513"/>
                <a:gd name="T16" fmla="*/ 287 w 504"/>
                <a:gd name="T17" fmla="*/ 0 h 513"/>
                <a:gd name="T18" fmla="*/ 227 w 504"/>
                <a:gd name="T19" fmla="*/ 0 h 513"/>
                <a:gd name="T20" fmla="*/ 170 w 504"/>
                <a:gd name="T21" fmla="*/ 14 h 513"/>
                <a:gd name="T22" fmla="*/ 117 w 504"/>
                <a:gd name="T23" fmla="*/ 41 h 513"/>
                <a:gd name="T24" fmla="*/ 72 w 504"/>
                <a:gd name="T25" fmla="*/ 79 h 513"/>
                <a:gd name="T26" fmla="*/ 36 w 504"/>
                <a:gd name="T27" fmla="*/ 124 h 513"/>
                <a:gd name="T28" fmla="*/ 12 w 504"/>
                <a:gd name="T29" fmla="*/ 179 h 513"/>
                <a:gd name="T30" fmla="*/ 0 w 504"/>
                <a:gd name="T31" fmla="*/ 236 h 513"/>
                <a:gd name="T32" fmla="*/ 3 w 504"/>
                <a:gd name="T33" fmla="*/ 296 h 513"/>
                <a:gd name="T34" fmla="*/ 20 w 504"/>
                <a:gd name="T35" fmla="*/ 353 h 513"/>
                <a:gd name="T36" fmla="*/ 48 w 504"/>
                <a:gd name="T37" fmla="*/ 405 h 513"/>
                <a:gd name="T38" fmla="*/ 86 w 504"/>
                <a:gd name="T39" fmla="*/ 448 h 513"/>
                <a:gd name="T40" fmla="*/ 134 w 504"/>
                <a:gd name="T41" fmla="*/ 482 h 513"/>
                <a:gd name="T42" fmla="*/ 189 w 504"/>
                <a:gd name="T43" fmla="*/ 503 h 513"/>
                <a:gd name="T44" fmla="*/ 246 w 504"/>
                <a:gd name="T45" fmla="*/ 513 h 513"/>
                <a:gd name="T46" fmla="*/ 303 w 504"/>
                <a:gd name="T47" fmla="*/ 508 h 513"/>
                <a:gd name="T48" fmla="*/ 358 w 504"/>
                <a:gd name="T49" fmla="*/ 489 h 513"/>
                <a:gd name="T50" fmla="*/ 406 w 504"/>
                <a:gd name="T51" fmla="*/ 458 h 513"/>
                <a:gd name="T52" fmla="*/ 447 w 504"/>
                <a:gd name="T53" fmla="*/ 417 h 513"/>
                <a:gd name="T54" fmla="*/ 475 w 504"/>
                <a:gd name="T55" fmla="*/ 367 h 513"/>
                <a:gd name="T56" fmla="*/ 492 w 504"/>
                <a:gd name="T57" fmla="*/ 312 h 513"/>
                <a:gd name="T58" fmla="*/ 497 w 504"/>
                <a:gd name="T59" fmla="*/ 255 h 513"/>
                <a:gd name="T60" fmla="*/ 487 w 504"/>
                <a:gd name="T61" fmla="*/ 20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4" h="513">
                  <a:moveTo>
                    <a:pt x="482" y="343"/>
                  </a:moveTo>
                  <a:lnTo>
                    <a:pt x="501" y="289"/>
                  </a:lnTo>
                  <a:lnTo>
                    <a:pt x="504" y="231"/>
                  </a:lnTo>
                  <a:lnTo>
                    <a:pt x="497" y="176"/>
                  </a:lnTo>
                  <a:lnTo>
                    <a:pt x="473" y="124"/>
                  </a:lnTo>
                  <a:lnTo>
                    <a:pt x="439" y="76"/>
                  </a:lnTo>
                  <a:lnTo>
                    <a:pt x="394" y="41"/>
                  </a:lnTo>
                  <a:lnTo>
                    <a:pt x="342" y="14"/>
                  </a:lnTo>
                  <a:lnTo>
                    <a:pt x="287" y="0"/>
                  </a:lnTo>
                  <a:lnTo>
                    <a:pt x="227" y="0"/>
                  </a:lnTo>
                  <a:lnTo>
                    <a:pt x="170" y="14"/>
                  </a:lnTo>
                  <a:lnTo>
                    <a:pt x="117" y="41"/>
                  </a:lnTo>
                  <a:lnTo>
                    <a:pt x="72" y="79"/>
                  </a:lnTo>
                  <a:lnTo>
                    <a:pt x="36" y="124"/>
                  </a:lnTo>
                  <a:lnTo>
                    <a:pt x="12" y="179"/>
                  </a:lnTo>
                  <a:lnTo>
                    <a:pt x="0" y="236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48" y="405"/>
                  </a:lnTo>
                  <a:lnTo>
                    <a:pt x="86" y="448"/>
                  </a:lnTo>
                  <a:lnTo>
                    <a:pt x="134" y="482"/>
                  </a:lnTo>
                  <a:lnTo>
                    <a:pt x="189" y="503"/>
                  </a:lnTo>
                  <a:lnTo>
                    <a:pt x="246" y="513"/>
                  </a:lnTo>
                  <a:lnTo>
                    <a:pt x="303" y="508"/>
                  </a:lnTo>
                  <a:lnTo>
                    <a:pt x="358" y="489"/>
                  </a:lnTo>
                  <a:lnTo>
                    <a:pt x="406" y="458"/>
                  </a:lnTo>
                  <a:lnTo>
                    <a:pt x="447" y="417"/>
                  </a:lnTo>
                  <a:lnTo>
                    <a:pt x="475" y="367"/>
                  </a:lnTo>
                  <a:lnTo>
                    <a:pt x="492" y="312"/>
                  </a:lnTo>
                  <a:lnTo>
                    <a:pt x="497" y="255"/>
                  </a:lnTo>
                  <a:lnTo>
                    <a:pt x="487" y="20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413"/>
            <p:cNvSpPr>
              <a:spLocks/>
            </p:cNvSpPr>
            <p:nvPr/>
          </p:nvSpPr>
          <p:spPr bwMode="auto">
            <a:xfrm>
              <a:off x="3198611" y="2311844"/>
              <a:ext cx="909591" cy="323719"/>
            </a:xfrm>
            <a:custGeom>
              <a:avLst/>
              <a:gdLst>
                <a:gd name="T0" fmla="*/ 458 w 458"/>
                <a:gd name="T1" fmla="*/ 19 h 163"/>
                <a:gd name="T2" fmla="*/ 430 w 458"/>
                <a:gd name="T3" fmla="*/ 70 h 163"/>
                <a:gd name="T4" fmla="*/ 389 w 458"/>
                <a:gd name="T5" fmla="*/ 110 h 163"/>
                <a:gd name="T6" fmla="*/ 339 w 458"/>
                <a:gd name="T7" fmla="*/ 139 h 163"/>
                <a:gd name="T8" fmla="*/ 284 w 458"/>
                <a:gd name="T9" fmla="*/ 158 h 163"/>
                <a:gd name="T10" fmla="*/ 227 w 458"/>
                <a:gd name="T11" fmla="*/ 163 h 163"/>
                <a:gd name="T12" fmla="*/ 170 w 458"/>
                <a:gd name="T13" fmla="*/ 153 h 163"/>
                <a:gd name="T14" fmla="*/ 115 w 458"/>
                <a:gd name="T15" fmla="*/ 132 h 163"/>
                <a:gd name="T16" fmla="*/ 67 w 458"/>
                <a:gd name="T17" fmla="*/ 98 h 163"/>
                <a:gd name="T18" fmla="*/ 31 w 458"/>
                <a:gd name="T19" fmla="*/ 55 h 163"/>
                <a:gd name="T20" fmla="*/ 0 w 458"/>
                <a:gd name="T2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63">
                  <a:moveTo>
                    <a:pt x="458" y="19"/>
                  </a:moveTo>
                  <a:lnTo>
                    <a:pt x="430" y="70"/>
                  </a:lnTo>
                  <a:lnTo>
                    <a:pt x="389" y="110"/>
                  </a:lnTo>
                  <a:lnTo>
                    <a:pt x="339" y="139"/>
                  </a:lnTo>
                  <a:lnTo>
                    <a:pt x="284" y="158"/>
                  </a:lnTo>
                  <a:lnTo>
                    <a:pt x="227" y="163"/>
                  </a:lnTo>
                  <a:lnTo>
                    <a:pt x="170" y="153"/>
                  </a:lnTo>
                  <a:lnTo>
                    <a:pt x="115" y="132"/>
                  </a:lnTo>
                  <a:lnTo>
                    <a:pt x="67" y="98"/>
                  </a:lnTo>
                  <a:lnTo>
                    <a:pt x="31" y="55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1414"/>
            <p:cNvSpPr>
              <a:spLocks/>
            </p:cNvSpPr>
            <p:nvPr/>
          </p:nvSpPr>
          <p:spPr bwMode="auto">
            <a:xfrm>
              <a:off x="3160877" y="1616741"/>
              <a:ext cx="994990" cy="965200"/>
            </a:xfrm>
            <a:custGeom>
              <a:avLst/>
              <a:gdLst>
                <a:gd name="T0" fmla="*/ 12 w 501"/>
                <a:gd name="T1" fmla="*/ 150 h 486"/>
                <a:gd name="T2" fmla="*/ 0 w 501"/>
                <a:gd name="T3" fmla="*/ 207 h 486"/>
                <a:gd name="T4" fmla="*/ 3 w 501"/>
                <a:gd name="T5" fmla="*/ 267 h 486"/>
                <a:gd name="T6" fmla="*/ 19 w 501"/>
                <a:gd name="T7" fmla="*/ 324 h 486"/>
                <a:gd name="T8" fmla="*/ 46 w 501"/>
                <a:gd name="T9" fmla="*/ 374 h 486"/>
                <a:gd name="T10" fmla="*/ 88 w 501"/>
                <a:gd name="T11" fmla="*/ 422 h 486"/>
                <a:gd name="T12" fmla="*/ 134 w 501"/>
                <a:gd name="T13" fmla="*/ 455 h 486"/>
                <a:gd name="T14" fmla="*/ 186 w 501"/>
                <a:gd name="T15" fmla="*/ 477 h 486"/>
                <a:gd name="T16" fmla="*/ 246 w 501"/>
                <a:gd name="T17" fmla="*/ 486 h 486"/>
                <a:gd name="T18" fmla="*/ 303 w 501"/>
                <a:gd name="T19" fmla="*/ 482 h 486"/>
                <a:gd name="T20" fmla="*/ 358 w 501"/>
                <a:gd name="T21" fmla="*/ 465 h 486"/>
                <a:gd name="T22" fmla="*/ 408 w 501"/>
                <a:gd name="T23" fmla="*/ 434 h 486"/>
                <a:gd name="T24" fmla="*/ 449 w 501"/>
                <a:gd name="T25" fmla="*/ 393 h 486"/>
                <a:gd name="T26" fmla="*/ 480 w 501"/>
                <a:gd name="T27" fmla="*/ 346 h 486"/>
                <a:gd name="T28" fmla="*/ 496 w 501"/>
                <a:gd name="T29" fmla="*/ 291 h 486"/>
                <a:gd name="T30" fmla="*/ 501 w 501"/>
                <a:gd name="T31" fmla="*/ 233 h 486"/>
                <a:gd name="T32" fmla="*/ 494 w 501"/>
                <a:gd name="T33" fmla="*/ 176 h 486"/>
                <a:gd name="T34" fmla="*/ 473 w 501"/>
                <a:gd name="T35" fmla="*/ 124 h 486"/>
                <a:gd name="T36" fmla="*/ 437 w 501"/>
                <a:gd name="T37" fmla="*/ 78 h 486"/>
                <a:gd name="T38" fmla="*/ 394 w 501"/>
                <a:gd name="T39" fmla="*/ 40 h 486"/>
                <a:gd name="T40" fmla="*/ 344 w 501"/>
                <a:gd name="T41" fmla="*/ 14 h 486"/>
                <a:gd name="T42" fmla="*/ 286 w 501"/>
                <a:gd name="T43" fmla="*/ 0 h 486"/>
                <a:gd name="T44" fmla="*/ 229 w 501"/>
                <a:gd name="T45" fmla="*/ 0 h 486"/>
                <a:gd name="T46" fmla="*/ 172 w 501"/>
                <a:gd name="T47" fmla="*/ 14 h 486"/>
                <a:gd name="T48" fmla="*/ 119 w 501"/>
                <a:gd name="T49" fmla="*/ 38 h 486"/>
                <a:gd name="T50" fmla="*/ 74 w 501"/>
                <a:gd name="T51" fmla="*/ 76 h 486"/>
                <a:gd name="T52" fmla="*/ 36 w 501"/>
                <a:gd name="T53" fmla="*/ 124 h 486"/>
                <a:gd name="T54" fmla="*/ 12 w 501"/>
                <a:gd name="T55" fmla="*/ 176 h 486"/>
                <a:gd name="T56" fmla="*/ 3 w 501"/>
                <a:gd name="T57" fmla="*/ 236 h 486"/>
                <a:gd name="T58" fmla="*/ 5 w 501"/>
                <a:gd name="T59" fmla="*/ 296 h 486"/>
                <a:gd name="T60" fmla="*/ 19 w 501"/>
                <a:gd name="T61" fmla="*/ 35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486">
                  <a:moveTo>
                    <a:pt x="12" y="150"/>
                  </a:moveTo>
                  <a:lnTo>
                    <a:pt x="0" y="207"/>
                  </a:lnTo>
                  <a:lnTo>
                    <a:pt x="3" y="267"/>
                  </a:lnTo>
                  <a:lnTo>
                    <a:pt x="19" y="324"/>
                  </a:lnTo>
                  <a:lnTo>
                    <a:pt x="46" y="374"/>
                  </a:lnTo>
                  <a:lnTo>
                    <a:pt x="88" y="422"/>
                  </a:lnTo>
                  <a:lnTo>
                    <a:pt x="134" y="455"/>
                  </a:lnTo>
                  <a:lnTo>
                    <a:pt x="186" y="477"/>
                  </a:lnTo>
                  <a:lnTo>
                    <a:pt x="246" y="486"/>
                  </a:lnTo>
                  <a:lnTo>
                    <a:pt x="303" y="482"/>
                  </a:lnTo>
                  <a:lnTo>
                    <a:pt x="358" y="465"/>
                  </a:lnTo>
                  <a:lnTo>
                    <a:pt x="408" y="434"/>
                  </a:lnTo>
                  <a:lnTo>
                    <a:pt x="449" y="393"/>
                  </a:lnTo>
                  <a:lnTo>
                    <a:pt x="480" y="346"/>
                  </a:lnTo>
                  <a:lnTo>
                    <a:pt x="496" y="291"/>
                  </a:lnTo>
                  <a:lnTo>
                    <a:pt x="501" y="233"/>
                  </a:lnTo>
                  <a:lnTo>
                    <a:pt x="494" y="176"/>
                  </a:lnTo>
                  <a:lnTo>
                    <a:pt x="473" y="124"/>
                  </a:lnTo>
                  <a:lnTo>
                    <a:pt x="437" y="78"/>
                  </a:lnTo>
                  <a:lnTo>
                    <a:pt x="394" y="40"/>
                  </a:lnTo>
                  <a:lnTo>
                    <a:pt x="344" y="14"/>
                  </a:lnTo>
                  <a:lnTo>
                    <a:pt x="286" y="0"/>
                  </a:lnTo>
                  <a:lnTo>
                    <a:pt x="229" y="0"/>
                  </a:lnTo>
                  <a:lnTo>
                    <a:pt x="172" y="14"/>
                  </a:lnTo>
                  <a:lnTo>
                    <a:pt x="119" y="38"/>
                  </a:lnTo>
                  <a:lnTo>
                    <a:pt x="74" y="76"/>
                  </a:lnTo>
                  <a:lnTo>
                    <a:pt x="36" y="124"/>
                  </a:lnTo>
                  <a:lnTo>
                    <a:pt x="12" y="176"/>
                  </a:lnTo>
                  <a:lnTo>
                    <a:pt x="3" y="236"/>
                  </a:lnTo>
                  <a:lnTo>
                    <a:pt x="5" y="296"/>
                  </a:lnTo>
                  <a:lnTo>
                    <a:pt x="19" y="35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415"/>
            <p:cNvSpPr>
              <a:spLocks/>
            </p:cNvSpPr>
            <p:nvPr/>
          </p:nvSpPr>
          <p:spPr bwMode="auto">
            <a:xfrm>
              <a:off x="3516373" y="1815341"/>
              <a:ext cx="635523" cy="714963"/>
            </a:xfrm>
            <a:custGeom>
              <a:avLst/>
              <a:gdLst>
                <a:gd name="T0" fmla="*/ 289 w 320"/>
                <a:gd name="T1" fmla="*/ 0 h 360"/>
                <a:gd name="T2" fmla="*/ 310 w 320"/>
                <a:gd name="T3" fmla="*/ 52 h 360"/>
                <a:gd name="T4" fmla="*/ 320 w 320"/>
                <a:gd name="T5" fmla="*/ 110 h 360"/>
                <a:gd name="T6" fmla="*/ 313 w 320"/>
                <a:gd name="T7" fmla="*/ 167 h 360"/>
                <a:gd name="T8" fmla="*/ 296 w 320"/>
                <a:gd name="T9" fmla="*/ 219 h 360"/>
                <a:gd name="T10" fmla="*/ 265 w 320"/>
                <a:gd name="T11" fmla="*/ 269 h 360"/>
                <a:gd name="T12" fmla="*/ 222 w 320"/>
                <a:gd name="T13" fmla="*/ 310 h 360"/>
                <a:gd name="T14" fmla="*/ 172 w 320"/>
                <a:gd name="T15" fmla="*/ 339 h 360"/>
                <a:gd name="T16" fmla="*/ 117 w 320"/>
                <a:gd name="T17" fmla="*/ 355 h 360"/>
                <a:gd name="T18" fmla="*/ 60 w 320"/>
                <a:gd name="T19" fmla="*/ 360 h 360"/>
                <a:gd name="T20" fmla="*/ 0 w 320"/>
                <a:gd name="T21" fmla="*/ 35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" h="360">
                  <a:moveTo>
                    <a:pt x="289" y="0"/>
                  </a:moveTo>
                  <a:lnTo>
                    <a:pt x="310" y="52"/>
                  </a:lnTo>
                  <a:lnTo>
                    <a:pt x="320" y="110"/>
                  </a:lnTo>
                  <a:lnTo>
                    <a:pt x="313" y="167"/>
                  </a:lnTo>
                  <a:lnTo>
                    <a:pt x="296" y="219"/>
                  </a:lnTo>
                  <a:lnTo>
                    <a:pt x="265" y="269"/>
                  </a:lnTo>
                  <a:lnTo>
                    <a:pt x="222" y="310"/>
                  </a:lnTo>
                  <a:lnTo>
                    <a:pt x="172" y="339"/>
                  </a:lnTo>
                  <a:lnTo>
                    <a:pt x="117" y="355"/>
                  </a:lnTo>
                  <a:lnTo>
                    <a:pt x="60" y="360"/>
                  </a:lnTo>
                  <a:lnTo>
                    <a:pt x="0" y="35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416"/>
            <p:cNvSpPr>
              <a:spLocks/>
            </p:cNvSpPr>
            <p:nvPr/>
          </p:nvSpPr>
          <p:spPr bwMode="auto">
            <a:xfrm>
              <a:off x="3146975" y="1586951"/>
              <a:ext cx="369397" cy="925480"/>
            </a:xfrm>
            <a:custGeom>
              <a:avLst/>
              <a:gdLst>
                <a:gd name="T0" fmla="*/ 117 w 186"/>
                <a:gd name="T1" fmla="*/ 0 h 466"/>
                <a:gd name="T2" fmla="*/ 72 w 186"/>
                <a:gd name="T3" fmla="*/ 39 h 466"/>
                <a:gd name="T4" fmla="*/ 36 w 186"/>
                <a:gd name="T5" fmla="*/ 84 h 466"/>
                <a:gd name="T6" fmla="*/ 14 w 186"/>
                <a:gd name="T7" fmla="*/ 136 h 466"/>
                <a:gd name="T8" fmla="*/ 0 w 186"/>
                <a:gd name="T9" fmla="*/ 196 h 466"/>
                <a:gd name="T10" fmla="*/ 2 w 186"/>
                <a:gd name="T11" fmla="*/ 256 h 466"/>
                <a:gd name="T12" fmla="*/ 17 w 186"/>
                <a:gd name="T13" fmla="*/ 311 h 466"/>
                <a:gd name="T14" fmla="*/ 45 w 186"/>
                <a:gd name="T15" fmla="*/ 363 h 466"/>
                <a:gd name="T16" fmla="*/ 84 w 186"/>
                <a:gd name="T17" fmla="*/ 408 h 466"/>
                <a:gd name="T18" fmla="*/ 134 w 186"/>
                <a:gd name="T19" fmla="*/ 444 h 466"/>
                <a:gd name="T20" fmla="*/ 186 w 186"/>
                <a:gd name="T21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466">
                  <a:moveTo>
                    <a:pt x="117" y="0"/>
                  </a:moveTo>
                  <a:lnTo>
                    <a:pt x="72" y="39"/>
                  </a:lnTo>
                  <a:lnTo>
                    <a:pt x="36" y="84"/>
                  </a:lnTo>
                  <a:lnTo>
                    <a:pt x="14" y="136"/>
                  </a:lnTo>
                  <a:lnTo>
                    <a:pt x="0" y="196"/>
                  </a:lnTo>
                  <a:lnTo>
                    <a:pt x="2" y="256"/>
                  </a:lnTo>
                  <a:lnTo>
                    <a:pt x="17" y="311"/>
                  </a:lnTo>
                  <a:lnTo>
                    <a:pt x="45" y="363"/>
                  </a:lnTo>
                  <a:lnTo>
                    <a:pt x="84" y="408"/>
                  </a:lnTo>
                  <a:lnTo>
                    <a:pt x="134" y="444"/>
                  </a:lnTo>
                  <a:lnTo>
                    <a:pt x="186" y="46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417"/>
            <p:cNvSpPr>
              <a:spLocks/>
            </p:cNvSpPr>
            <p:nvPr/>
          </p:nvSpPr>
          <p:spPr bwMode="auto">
            <a:xfrm>
              <a:off x="3379338" y="1511482"/>
              <a:ext cx="748725" cy="587859"/>
            </a:xfrm>
            <a:custGeom>
              <a:avLst/>
              <a:gdLst>
                <a:gd name="T0" fmla="*/ 372 w 377"/>
                <a:gd name="T1" fmla="*/ 296 h 296"/>
                <a:gd name="T2" fmla="*/ 377 w 377"/>
                <a:gd name="T3" fmla="*/ 239 h 296"/>
                <a:gd name="T4" fmla="*/ 370 w 377"/>
                <a:gd name="T5" fmla="*/ 182 h 296"/>
                <a:gd name="T6" fmla="*/ 351 w 377"/>
                <a:gd name="T7" fmla="*/ 129 h 296"/>
                <a:gd name="T8" fmla="*/ 317 w 377"/>
                <a:gd name="T9" fmla="*/ 81 h 296"/>
                <a:gd name="T10" fmla="*/ 274 w 377"/>
                <a:gd name="T11" fmla="*/ 43 h 296"/>
                <a:gd name="T12" fmla="*/ 224 w 377"/>
                <a:gd name="T13" fmla="*/ 17 h 296"/>
                <a:gd name="T14" fmla="*/ 167 w 377"/>
                <a:gd name="T15" fmla="*/ 3 h 296"/>
                <a:gd name="T16" fmla="*/ 110 w 377"/>
                <a:gd name="T17" fmla="*/ 0 h 296"/>
                <a:gd name="T18" fmla="*/ 52 w 377"/>
                <a:gd name="T19" fmla="*/ 15 h 296"/>
                <a:gd name="T20" fmla="*/ 0 w 377"/>
                <a:gd name="T21" fmla="*/ 3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296">
                  <a:moveTo>
                    <a:pt x="372" y="296"/>
                  </a:moveTo>
                  <a:lnTo>
                    <a:pt x="377" y="239"/>
                  </a:lnTo>
                  <a:lnTo>
                    <a:pt x="370" y="182"/>
                  </a:lnTo>
                  <a:lnTo>
                    <a:pt x="351" y="129"/>
                  </a:lnTo>
                  <a:lnTo>
                    <a:pt x="317" y="81"/>
                  </a:lnTo>
                  <a:lnTo>
                    <a:pt x="274" y="43"/>
                  </a:lnTo>
                  <a:lnTo>
                    <a:pt x="224" y="17"/>
                  </a:lnTo>
                  <a:lnTo>
                    <a:pt x="167" y="3"/>
                  </a:lnTo>
                  <a:lnTo>
                    <a:pt x="110" y="0"/>
                  </a:lnTo>
                  <a:lnTo>
                    <a:pt x="52" y="15"/>
                  </a:lnTo>
                  <a:lnTo>
                    <a:pt x="0" y="3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418"/>
            <p:cNvSpPr>
              <a:spLocks/>
            </p:cNvSpPr>
            <p:nvPr/>
          </p:nvSpPr>
          <p:spPr bwMode="auto">
            <a:xfrm>
              <a:off x="3212514" y="2099341"/>
              <a:ext cx="905619" cy="383299"/>
            </a:xfrm>
            <a:custGeom>
              <a:avLst/>
              <a:gdLst>
                <a:gd name="T0" fmla="*/ 456 w 456"/>
                <a:gd name="T1" fmla="*/ 0 h 193"/>
                <a:gd name="T2" fmla="*/ 437 w 456"/>
                <a:gd name="T3" fmla="*/ 55 h 193"/>
                <a:gd name="T4" fmla="*/ 406 w 456"/>
                <a:gd name="T5" fmla="*/ 103 h 193"/>
                <a:gd name="T6" fmla="*/ 363 w 456"/>
                <a:gd name="T7" fmla="*/ 143 h 193"/>
                <a:gd name="T8" fmla="*/ 313 w 456"/>
                <a:gd name="T9" fmla="*/ 172 h 193"/>
                <a:gd name="T10" fmla="*/ 258 w 456"/>
                <a:gd name="T11" fmla="*/ 188 h 193"/>
                <a:gd name="T12" fmla="*/ 198 w 456"/>
                <a:gd name="T13" fmla="*/ 193 h 193"/>
                <a:gd name="T14" fmla="*/ 144 w 456"/>
                <a:gd name="T15" fmla="*/ 184 h 193"/>
                <a:gd name="T16" fmla="*/ 86 w 456"/>
                <a:gd name="T17" fmla="*/ 160 h 193"/>
                <a:gd name="T18" fmla="*/ 39 w 456"/>
                <a:gd name="T19" fmla="*/ 126 h 193"/>
                <a:gd name="T20" fmla="*/ 0 w 456"/>
                <a:gd name="T21" fmla="*/ 8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93">
                  <a:moveTo>
                    <a:pt x="456" y="0"/>
                  </a:moveTo>
                  <a:lnTo>
                    <a:pt x="437" y="55"/>
                  </a:lnTo>
                  <a:lnTo>
                    <a:pt x="406" y="103"/>
                  </a:lnTo>
                  <a:lnTo>
                    <a:pt x="363" y="143"/>
                  </a:lnTo>
                  <a:lnTo>
                    <a:pt x="313" y="172"/>
                  </a:lnTo>
                  <a:lnTo>
                    <a:pt x="258" y="188"/>
                  </a:lnTo>
                  <a:lnTo>
                    <a:pt x="198" y="193"/>
                  </a:lnTo>
                  <a:lnTo>
                    <a:pt x="144" y="184"/>
                  </a:lnTo>
                  <a:lnTo>
                    <a:pt x="86" y="160"/>
                  </a:lnTo>
                  <a:lnTo>
                    <a:pt x="39" y="126"/>
                  </a:lnTo>
                  <a:lnTo>
                    <a:pt x="0" y="8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419"/>
            <p:cNvSpPr>
              <a:spLocks/>
            </p:cNvSpPr>
            <p:nvPr/>
          </p:nvSpPr>
          <p:spPr bwMode="auto">
            <a:xfrm>
              <a:off x="3146975" y="1819314"/>
              <a:ext cx="881787" cy="460754"/>
            </a:xfrm>
            <a:custGeom>
              <a:avLst/>
              <a:gdLst>
                <a:gd name="T0" fmla="*/ 0 w 444"/>
                <a:gd name="T1" fmla="*/ 81 h 232"/>
                <a:gd name="T2" fmla="*/ 45 w 444"/>
                <a:gd name="T3" fmla="*/ 43 h 232"/>
                <a:gd name="T4" fmla="*/ 98 w 444"/>
                <a:gd name="T5" fmla="*/ 15 h 232"/>
                <a:gd name="T6" fmla="*/ 155 w 444"/>
                <a:gd name="T7" fmla="*/ 0 h 232"/>
                <a:gd name="T8" fmla="*/ 215 w 444"/>
                <a:gd name="T9" fmla="*/ 0 h 232"/>
                <a:gd name="T10" fmla="*/ 272 w 444"/>
                <a:gd name="T11" fmla="*/ 12 h 232"/>
                <a:gd name="T12" fmla="*/ 324 w 444"/>
                <a:gd name="T13" fmla="*/ 38 h 232"/>
                <a:gd name="T14" fmla="*/ 370 w 444"/>
                <a:gd name="T15" fmla="*/ 74 h 232"/>
                <a:gd name="T16" fmla="*/ 408 w 444"/>
                <a:gd name="T17" fmla="*/ 122 h 232"/>
                <a:gd name="T18" fmla="*/ 432 w 444"/>
                <a:gd name="T19" fmla="*/ 174 h 232"/>
                <a:gd name="T20" fmla="*/ 444 w 444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232">
                  <a:moveTo>
                    <a:pt x="0" y="81"/>
                  </a:moveTo>
                  <a:lnTo>
                    <a:pt x="45" y="43"/>
                  </a:lnTo>
                  <a:lnTo>
                    <a:pt x="98" y="15"/>
                  </a:lnTo>
                  <a:lnTo>
                    <a:pt x="155" y="0"/>
                  </a:lnTo>
                  <a:lnTo>
                    <a:pt x="215" y="0"/>
                  </a:lnTo>
                  <a:lnTo>
                    <a:pt x="272" y="12"/>
                  </a:lnTo>
                  <a:lnTo>
                    <a:pt x="324" y="38"/>
                  </a:lnTo>
                  <a:lnTo>
                    <a:pt x="370" y="74"/>
                  </a:lnTo>
                  <a:lnTo>
                    <a:pt x="408" y="122"/>
                  </a:lnTo>
                  <a:lnTo>
                    <a:pt x="432" y="174"/>
                  </a:lnTo>
                  <a:lnTo>
                    <a:pt x="444" y="23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420"/>
            <p:cNvSpPr>
              <a:spLocks/>
            </p:cNvSpPr>
            <p:nvPr/>
          </p:nvSpPr>
          <p:spPr bwMode="auto">
            <a:xfrm>
              <a:off x="3123143" y="1469776"/>
              <a:ext cx="564026" cy="790431"/>
            </a:xfrm>
            <a:custGeom>
              <a:avLst/>
              <a:gdLst>
                <a:gd name="T0" fmla="*/ 284 w 284"/>
                <a:gd name="T1" fmla="*/ 2 h 398"/>
                <a:gd name="T2" fmla="*/ 227 w 284"/>
                <a:gd name="T3" fmla="*/ 0 h 398"/>
                <a:gd name="T4" fmla="*/ 170 w 284"/>
                <a:gd name="T5" fmla="*/ 12 h 398"/>
                <a:gd name="T6" fmla="*/ 117 w 284"/>
                <a:gd name="T7" fmla="*/ 36 h 398"/>
                <a:gd name="T8" fmla="*/ 72 w 284"/>
                <a:gd name="T9" fmla="*/ 74 h 398"/>
                <a:gd name="T10" fmla="*/ 36 w 284"/>
                <a:gd name="T11" fmla="*/ 119 h 398"/>
                <a:gd name="T12" fmla="*/ 12 w 284"/>
                <a:gd name="T13" fmla="*/ 172 h 398"/>
                <a:gd name="T14" fmla="*/ 0 w 284"/>
                <a:gd name="T15" fmla="*/ 229 h 398"/>
                <a:gd name="T16" fmla="*/ 3 w 284"/>
                <a:gd name="T17" fmla="*/ 291 h 398"/>
                <a:gd name="T18" fmla="*/ 17 w 284"/>
                <a:gd name="T19" fmla="*/ 346 h 398"/>
                <a:gd name="T20" fmla="*/ 45 w 284"/>
                <a:gd name="T21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8">
                  <a:moveTo>
                    <a:pt x="284" y="2"/>
                  </a:moveTo>
                  <a:lnTo>
                    <a:pt x="227" y="0"/>
                  </a:lnTo>
                  <a:lnTo>
                    <a:pt x="170" y="12"/>
                  </a:lnTo>
                  <a:lnTo>
                    <a:pt x="117" y="36"/>
                  </a:lnTo>
                  <a:lnTo>
                    <a:pt x="72" y="74"/>
                  </a:lnTo>
                  <a:lnTo>
                    <a:pt x="36" y="119"/>
                  </a:lnTo>
                  <a:lnTo>
                    <a:pt x="12" y="172"/>
                  </a:lnTo>
                  <a:lnTo>
                    <a:pt x="0" y="229"/>
                  </a:lnTo>
                  <a:lnTo>
                    <a:pt x="3" y="291"/>
                  </a:lnTo>
                  <a:lnTo>
                    <a:pt x="17" y="346"/>
                  </a:lnTo>
                  <a:lnTo>
                    <a:pt x="45" y="39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1421"/>
            <p:cNvSpPr>
              <a:spLocks/>
            </p:cNvSpPr>
            <p:nvPr/>
          </p:nvSpPr>
          <p:spPr bwMode="auto">
            <a:xfrm>
              <a:off x="3198611" y="1716042"/>
              <a:ext cx="919521" cy="349537"/>
            </a:xfrm>
            <a:custGeom>
              <a:avLst/>
              <a:gdLst>
                <a:gd name="T0" fmla="*/ 463 w 463"/>
                <a:gd name="T1" fmla="*/ 176 h 176"/>
                <a:gd name="T2" fmla="*/ 439 w 463"/>
                <a:gd name="T3" fmla="*/ 124 h 176"/>
                <a:gd name="T4" fmla="*/ 406 w 463"/>
                <a:gd name="T5" fmla="*/ 76 h 176"/>
                <a:gd name="T6" fmla="*/ 360 w 463"/>
                <a:gd name="T7" fmla="*/ 40 h 176"/>
                <a:gd name="T8" fmla="*/ 308 w 463"/>
                <a:gd name="T9" fmla="*/ 14 h 176"/>
                <a:gd name="T10" fmla="*/ 251 w 463"/>
                <a:gd name="T11" fmla="*/ 0 h 176"/>
                <a:gd name="T12" fmla="*/ 194 w 463"/>
                <a:gd name="T13" fmla="*/ 2 h 176"/>
                <a:gd name="T14" fmla="*/ 136 w 463"/>
                <a:gd name="T15" fmla="*/ 14 h 176"/>
                <a:gd name="T16" fmla="*/ 81 w 463"/>
                <a:gd name="T17" fmla="*/ 40 h 176"/>
                <a:gd name="T18" fmla="*/ 36 w 463"/>
                <a:gd name="T19" fmla="*/ 79 h 176"/>
                <a:gd name="T20" fmla="*/ 0 w 463"/>
                <a:gd name="T21" fmla="*/ 12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76">
                  <a:moveTo>
                    <a:pt x="463" y="176"/>
                  </a:moveTo>
                  <a:lnTo>
                    <a:pt x="439" y="124"/>
                  </a:lnTo>
                  <a:lnTo>
                    <a:pt x="406" y="76"/>
                  </a:lnTo>
                  <a:lnTo>
                    <a:pt x="360" y="40"/>
                  </a:lnTo>
                  <a:lnTo>
                    <a:pt x="308" y="14"/>
                  </a:lnTo>
                  <a:lnTo>
                    <a:pt x="251" y="0"/>
                  </a:lnTo>
                  <a:lnTo>
                    <a:pt x="194" y="2"/>
                  </a:lnTo>
                  <a:lnTo>
                    <a:pt x="136" y="14"/>
                  </a:lnTo>
                  <a:lnTo>
                    <a:pt x="81" y="40"/>
                  </a:lnTo>
                  <a:lnTo>
                    <a:pt x="36" y="79"/>
                  </a:lnTo>
                  <a:lnTo>
                    <a:pt x="0" y="12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1422"/>
            <p:cNvSpPr>
              <a:spLocks/>
            </p:cNvSpPr>
            <p:nvPr/>
          </p:nvSpPr>
          <p:spPr bwMode="auto">
            <a:xfrm>
              <a:off x="3184709" y="1565105"/>
              <a:ext cx="905619" cy="349537"/>
            </a:xfrm>
            <a:custGeom>
              <a:avLst/>
              <a:gdLst>
                <a:gd name="T0" fmla="*/ 456 w 456"/>
                <a:gd name="T1" fmla="*/ 126 h 176"/>
                <a:gd name="T2" fmla="*/ 422 w 456"/>
                <a:gd name="T3" fmla="*/ 78 h 176"/>
                <a:gd name="T4" fmla="*/ 379 w 456"/>
                <a:gd name="T5" fmla="*/ 40 h 176"/>
                <a:gd name="T6" fmla="*/ 329 w 456"/>
                <a:gd name="T7" fmla="*/ 14 h 176"/>
                <a:gd name="T8" fmla="*/ 272 w 456"/>
                <a:gd name="T9" fmla="*/ 0 h 176"/>
                <a:gd name="T10" fmla="*/ 215 w 456"/>
                <a:gd name="T11" fmla="*/ 0 h 176"/>
                <a:gd name="T12" fmla="*/ 158 w 456"/>
                <a:gd name="T13" fmla="*/ 11 h 176"/>
                <a:gd name="T14" fmla="*/ 105 w 456"/>
                <a:gd name="T15" fmla="*/ 38 h 176"/>
                <a:gd name="T16" fmla="*/ 60 w 456"/>
                <a:gd name="T17" fmla="*/ 76 h 176"/>
                <a:gd name="T18" fmla="*/ 24 w 456"/>
                <a:gd name="T19" fmla="*/ 121 h 176"/>
                <a:gd name="T20" fmla="*/ 0 w 456"/>
                <a:gd name="T2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76">
                  <a:moveTo>
                    <a:pt x="456" y="126"/>
                  </a:moveTo>
                  <a:lnTo>
                    <a:pt x="422" y="78"/>
                  </a:lnTo>
                  <a:lnTo>
                    <a:pt x="379" y="40"/>
                  </a:lnTo>
                  <a:lnTo>
                    <a:pt x="329" y="14"/>
                  </a:lnTo>
                  <a:lnTo>
                    <a:pt x="272" y="0"/>
                  </a:lnTo>
                  <a:lnTo>
                    <a:pt x="215" y="0"/>
                  </a:lnTo>
                  <a:lnTo>
                    <a:pt x="158" y="11"/>
                  </a:lnTo>
                  <a:lnTo>
                    <a:pt x="105" y="38"/>
                  </a:lnTo>
                  <a:lnTo>
                    <a:pt x="60" y="76"/>
                  </a:lnTo>
                  <a:lnTo>
                    <a:pt x="24" y="121"/>
                  </a:lnTo>
                  <a:lnTo>
                    <a:pt x="0" y="17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1423"/>
            <p:cNvSpPr>
              <a:spLocks/>
            </p:cNvSpPr>
            <p:nvPr/>
          </p:nvSpPr>
          <p:spPr bwMode="auto">
            <a:xfrm>
              <a:off x="3085409" y="1432042"/>
              <a:ext cx="1014850" cy="1008892"/>
            </a:xfrm>
            <a:custGeom>
              <a:avLst/>
              <a:gdLst>
                <a:gd name="T0" fmla="*/ 432 w 511"/>
                <a:gd name="T1" fmla="*/ 83 h 508"/>
                <a:gd name="T2" fmla="*/ 391 w 511"/>
                <a:gd name="T3" fmla="*/ 45 h 508"/>
                <a:gd name="T4" fmla="*/ 341 w 511"/>
                <a:gd name="T5" fmla="*/ 16 h 508"/>
                <a:gd name="T6" fmla="*/ 291 w 511"/>
                <a:gd name="T7" fmla="*/ 0 h 508"/>
                <a:gd name="T8" fmla="*/ 229 w 511"/>
                <a:gd name="T9" fmla="*/ 0 h 508"/>
                <a:gd name="T10" fmla="*/ 172 w 511"/>
                <a:gd name="T11" fmla="*/ 12 h 508"/>
                <a:gd name="T12" fmla="*/ 119 w 511"/>
                <a:gd name="T13" fmla="*/ 35 h 508"/>
                <a:gd name="T14" fmla="*/ 74 w 511"/>
                <a:gd name="T15" fmla="*/ 71 h 508"/>
                <a:gd name="T16" fmla="*/ 38 w 511"/>
                <a:gd name="T17" fmla="*/ 117 h 508"/>
                <a:gd name="T18" fmla="*/ 12 w 511"/>
                <a:gd name="T19" fmla="*/ 171 h 508"/>
                <a:gd name="T20" fmla="*/ 0 w 511"/>
                <a:gd name="T21" fmla="*/ 229 h 508"/>
                <a:gd name="T22" fmla="*/ 2 w 511"/>
                <a:gd name="T23" fmla="*/ 286 h 508"/>
                <a:gd name="T24" fmla="*/ 17 w 511"/>
                <a:gd name="T25" fmla="*/ 346 h 508"/>
                <a:gd name="T26" fmla="*/ 45 w 511"/>
                <a:gd name="T27" fmla="*/ 396 h 508"/>
                <a:gd name="T28" fmla="*/ 84 w 511"/>
                <a:gd name="T29" fmla="*/ 441 h 508"/>
                <a:gd name="T30" fmla="*/ 131 w 511"/>
                <a:gd name="T31" fmla="*/ 474 h 508"/>
                <a:gd name="T32" fmla="*/ 186 w 511"/>
                <a:gd name="T33" fmla="*/ 498 h 508"/>
                <a:gd name="T34" fmla="*/ 246 w 511"/>
                <a:gd name="T35" fmla="*/ 508 h 508"/>
                <a:gd name="T36" fmla="*/ 303 w 511"/>
                <a:gd name="T37" fmla="*/ 505 h 508"/>
                <a:gd name="T38" fmla="*/ 360 w 511"/>
                <a:gd name="T39" fmla="*/ 489 h 508"/>
                <a:gd name="T40" fmla="*/ 410 w 511"/>
                <a:gd name="T41" fmla="*/ 458 h 508"/>
                <a:gd name="T42" fmla="*/ 453 w 511"/>
                <a:gd name="T43" fmla="*/ 420 h 508"/>
                <a:gd name="T44" fmla="*/ 484 w 511"/>
                <a:gd name="T45" fmla="*/ 369 h 508"/>
                <a:gd name="T46" fmla="*/ 503 w 511"/>
                <a:gd name="T47" fmla="*/ 317 h 508"/>
                <a:gd name="T48" fmla="*/ 511 w 511"/>
                <a:gd name="T49" fmla="*/ 260 h 508"/>
                <a:gd name="T50" fmla="*/ 503 w 511"/>
                <a:gd name="T51" fmla="*/ 202 h 508"/>
                <a:gd name="T52" fmla="*/ 484 w 511"/>
                <a:gd name="T53" fmla="*/ 148 h 508"/>
                <a:gd name="T54" fmla="*/ 451 w 511"/>
                <a:gd name="T55" fmla="*/ 100 h 508"/>
                <a:gd name="T56" fmla="*/ 408 w 511"/>
                <a:gd name="T57" fmla="*/ 62 h 508"/>
                <a:gd name="T58" fmla="*/ 358 w 511"/>
                <a:gd name="T59" fmla="*/ 35 h 508"/>
                <a:gd name="T60" fmla="*/ 303 w 511"/>
                <a:gd name="T61" fmla="*/ 2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1" h="508">
                  <a:moveTo>
                    <a:pt x="432" y="83"/>
                  </a:moveTo>
                  <a:lnTo>
                    <a:pt x="391" y="45"/>
                  </a:lnTo>
                  <a:lnTo>
                    <a:pt x="341" y="16"/>
                  </a:lnTo>
                  <a:lnTo>
                    <a:pt x="291" y="0"/>
                  </a:lnTo>
                  <a:lnTo>
                    <a:pt x="229" y="0"/>
                  </a:lnTo>
                  <a:lnTo>
                    <a:pt x="172" y="12"/>
                  </a:lnTo>
                  <a:lnTo>
                    <a:pt x="119" y="35"/>
                  </a:lnTo>
                  <a:lnTo>
                    <a:pt x="74" y="71"/>
                  </a:lnTo>
                  <a:lnTo>
                    <a:pt x="38" y="117"/>
                  </a:lnTo>
                  <a:lnTo>
                    <a:pt x="12" y="171"/>
                  </a:lnTo>
                  <a:lnTo>
                    <a:pt x="0" y="229"/>
                  </a:lnTo>
                  <a:lnTo>
                    <a:pt x="2" y="286"/>
                  </a:lnTo>
                  <a:lnTo>
                    <a:pt x="17" y="346"/>
                  </a:lnTo>
                  <a:lnTo>
                    <a:pt x="45" y="396"/>
                  </a:lnTo>
                  <a:lnTo>
                    <a:pt x="84" y="441"/>
                  </a:lnTo>
                  <a:lnTo>
                    <a:pt x="131" y="474"/>
                  </a:lnTo>
                  <a:lnTo>
                    <a:pt x="186" y="498"/>
                  </a:lnTo>
                  <a:lnTo>
                    <a:pt x="246" y="508"/>
                  </a:lnTo>
                  <a:lnTo>
                    <a:pt x="303" y="505"/>
                  </a:lnTo>
                  <a:lnTo>
                    <a:pt x="360" y="489"/>
                  </a:lnTo>
                  <a:lnTo>
                    <a:pt x="410" y="458"/>
                  </a:lnTo>
                  <a:lnTo>
                    <a:pt x="453" y="420"/>
                  </a:lnTo>
                  <a:lnTo>
                    <a:pt x="484" y="369"/>
                  </a:lnTo>
                  <a:lnTo>
                    <a:pt x="503" y="317"/>
                  </a:lnTo>
                  <a:lnTo>
                    <a:pt x="511" y="260"/>
                  </a:lnTo>
                  <a:lnTo>
                    <a:pt x="503" y="202"/>
                  </a:lnTo>
                  <a:lnTo>
                    <a:pt x="484" y="148"/>
                  </a:lnTo>
                  <a:lnTo>
                    <a:pt x="451" y="100"/>
                  </a:lnTo>
                  <a:lnTo>
                    <a:pt x="408" y="62"/>
                  </a:lnTo>
                  <a:lnTo>
                    <a:pt x="358" y="35"/>
                  </a:lnTo>
                  <a:lnTo>
                    <a:pt x="303" y="2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1424"/>
            <p:cNvSpPr>
              <a:spLocks/>
            </p:cNvSpPr>
            <p:nvPr/>
          </p:nvSpPr>
          <p:spPr bwMode="auto">
            <a:xfrm>
              <a:off x="3522331" y="1596881"/>
              <a:ext cx="538208" cy="814264"/>
            </a:xfrm>
            <a:custGeom>
              <a:avLst/>
              <a:gdLst>
                <a:gd name="T0" fmla="*/ 212 w 271"/>
                <a:gd name="T1" fmla="*/ 0 h 410"/>
                <a:gd name="T2" fmla="*/ 245 w 271"/>
                <a:gd name="T3" fmla="*/ 48 h 410"/>
                <a:gd name="T4" fmla="*/ 264 w 271"/>
                <a:gd name="T5" fmla="*/ 103 h 410"/>
                <a:gd name="T6" fmla="*/ 271 w 271"/>
                <a:gd name="T7" fmla="*/ 160 h 410"/>
                <a:gd name="T8" fmla="*/ 264 w 271"/>
                <a:gd name="T9" fmla="*/ 217 h 410"/>
                <a:gd name="T10" fmla="*/ 243 w 271"/>
                <a:gd name="T11" fmla="*/ 272 h 410"/>
                <a:gd name="T12" fmla="*/ 212 w 271"/>
                <a:gd name="T13" fmla="*/ 320 h 410"/>
                <a:gd name="T14" fmla="*/ 169 w 271"/>
                <a:gd name="T15" fmla="*/ 360 h 410"/>
                <a:gd name="T16" fmla="*/ 116 w 271"/>
                <a:gd name="T17" fmla="*/ 389 h 410"/>
                <a:gd name="T18" fmla="*/ 62 w 271"/>
                <a:gd name="T19" fmla="*/ 406 h 410"/>
                <a:gd name="T20" fmla="*/ 0 w 271"/>
                <a:gd name="T21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410">
                  <a:moveTo>
                    <a:pt x="212" y="0"/>
                  </a:moveTo>
                  <a:lnTo>
                    <a:pt x="245" y="48"/>
                  </a:lnTo>
                  <a:lnTo>
                    <a:pt x="264" y="103"/>
                  </a:lnTo>
                  <a:lnTo>
                    <a:pt x="271" y="160"/>
                  </a:lnTo>
                  <a:lnTo>
                    <a:pt x="264" y="217"/>
                  </a:lnTo>
                  <a:lnTo>
                    <a:pt x="243" y="272"/>
                  </a:lnTo>
                  <a:lnTo>
                    <a:pt x="212" y="320"/>
                  </a:lnTo>
                  <a:lnTo>
                    <a:pt x="169" y="360"/>
                  </a:lnTo>
                  <a:lnTo>
                    <a:pt x="116" y="389"/>
                  </a:lnTo>
                  <a:lnTo>
                    <a:pt x="62" y="406"/>
                  </a:lnTo>
                  <a:lnTo>
                    <a:pt x="0" y="41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1425"/>
            <p:cNvSpPr>
              <a:spLocks/>
            </p:cNvSpPr>
            <p:nvPr/>
          </p:nvSpPr>
          <p:spPr bwMode="auto">
            <a:xfrm>
              <a:off x="3190668" y="1402253"/>
              <a:ext cx="824193" cy="492530"/>
            </a:xfrm>
            <a:custGeom>
              <a:avLst/>
              <a:gdLst>
                <a:gd name="T0" fmla="*/ 415 w 415"/>
                <a:gd name="T1" fmla="*/ 248 h 248"/>
                <a:gd name="T2" fmla="*/ 407 w 415"/>
                <a:gd name="T3" fmla="*/ 189 h 248"/>
                <a:gd name="T4" fmla="*/ 388 w 415"/>
                <a:gd name="T5" fmla="*/ 136 h 248"/>
                <a:gd name="T6" fmla="*/ 357 w 415"/>
                <a:gd name="T7" fmla="*/ 89 h 248"/>
                <a:gd name="T8" fmla="*/ 317 w 415"/>
                <a:gd name="T9" fmla="*/ 48 h 248"/>
                <a:gd name="T10" fmla="*/ 267 w 415"/>
                <a:gd name="T11" fmla="*/ 19 h 248"/>
                <a:gd name="T12" fmla="*/ 212 w 415"/>
                <a:gd name="T13" fmla="*/ 3 h 248"/>
                <a:gd name="T14" fmla="*/ 155 w 415"/>
                <a:gd name="T15" fmla="*/ 0 h 248"/>
                <a:gd name="T16" fmla="*/ 97 w 415"/>
                <a:gd name="T17" fmla="*/ 12 h 248"/>
                <a:gd name="T18" fmla="*/ 45 w 415"/>
                <a:gd name="T19" fmla="*/ 36 h 248"/>
                <a:gd name="T20" fmla="*/ 0 w 415"/>
                <a:gd name="T21" fmla="*/ 7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5" h="248">
                  <a:moveTo>
                    <a:pt x="415" y="248"/>
                  </a:moveTo>
                  <a:lnTo>
                    <a:pt x="407" y="189"/>
                  </a:lnTo>
                  <a:lnTo>
                    <a:pt x="388" y="136"/>
                  </a:lnTo>
                  <a:lnTo>
                    <a:pt x="357" y="89"/>
                  </a:lnTo>
                  <a:lnTo>
                    <a:pt x="317" y="48"/>
                  </a:lnTo>
                  <a:lnTo>
                    <a:pt x="267" y="19"/>
                  </a:lnTo>
                  <a:lnTo>
                    <a:pt x="212" y="3"/>
                  </a:lnTo>
                  <a:lnTo>
                    <a:pt x="155" y="0"/>
                  </a:lnTo>
                  <a:lnTo>
                    <a:pt x="97" y="12"/>
                  </a:lnTo>
                  <a:lnTo>
                    <a:pt x="45" y="36"/>
                  </a:lnTo>
                  <a:lnTo>
                    <a:pt x="0" y="7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1426"/>
            <p:cNvSpPr>
              <a:spLocks/>
            </p:cNvSpPr>
            <p:nvPr/>
          </p:nvSpPr>
          <p:spPr bwMode="auto">
            <a:xfrm>
              <a:off x="3156905" y="1894783"/>
              <a:ext cx="857955" cy="494516"/>
            </a:xfrm>
            <a:custGeom>
              <a:avLst/>
              <a:gdLst>
                <a:gd name="T0" fmla="*/ 432 w 432"/>
                <a:gd name="T1" fmla="*/ 0 h 249"/>
                <a:gd name="T2" fmla="*/ 424 w 432"/>
                <a:gd name="T3" fmla="*/ 58 h 249"/>
                <a:gd name="T4" fmla="*/ 403 w 432"/>
                <a:gd name="T5" fmla="*/ 110 h 249"/>
                <a:gd name="T6" fmla="*/ 370 w 432"/>
                <a:gd name="T7" fmla="*/ 160 h 249"/>
                <a:gd name="T8" fmla="*/ 327 w 432"/>
                <a:gd name="T9" fmla="*/ 198 h 249"/>
                <a:gd name="T10" fmla="*/ 277 w 432"/>
                <a:gd name="T11" fmla="*/ 229 h 249"/>
                <a:gd name="T12" fmla="*/ 219 w 432"/>
                <a:gd name="T13" fmla="*/ 246 h 249"/>
                <a:gd name="T14" fmla="*/ 160 w 432"/>
                <a:gd name="T15" fmla="*/ 249 h 249"/>
                <a:gd name="T16" fmla="*/ 102 w 432"/>
                <a:gd name="T17" fmla="*/ 239 h 249"/>
                <a:gd name="T18" fmla="*/ 48 w 432"/>
                <a:gd name="T19" fmla="*/ 215 h 249"/>
                <a:gd name="T20" fmla="*/ 0 w 432"/>
                <a:gd name="T21" fmla="*/ 18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249">
                  <a:moveTo>
                    <a:pt x="432" y="0"/>
                  </a:moveTo>
                  <a:lnTo>
                    <a:pt x="424" y="58"/>
                  </a:lnTo>
                  <a:lnTo>
                    <a:pt x="403" y="110"/>
                  </a:lnTo>
                  <a:lnTo>
                    <a:pt x="370" y="160"/>
                  </a:lnTo>
                  <a:lnTo>
                    <a:pt x="327" y="198"/>
                  </a:lnTo>
                  <a:lnTo>
                    <a:pt x="277" y="229"/>
                  </a:lnTo>
                  <a:lnTo>
                    <a:pt x="219" y="246"/>
                  </a:lnTo>
                  <a:lnTo>
                    <a:pt x="160" y="249"/>
                  </a:lnTo>
                  <a:lnTo>
                    <a:pt x="102" y="239"/>
                  </a:lnTo>
                  <a:lnTo>
                    <a:pt x="48" y="215"/>
                  </a:lnTo>
                  <a:lnTo>
                    <a:pt x="0" y="18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1427"/>
            <p:cNvSpPr>
              <a:spLocks/>
            </p:cNvSpPr>
            <p:nvPr/>
          </p:nvSpPr>
          <p:spPr bwMode="auto">
            <a:xfrm>
              <a:off x="3450834" y="1388350"/>
              <a:ext cx="510404" cy="816249"/>
            </a:xfrm>
            <a:custGeom>
              <a:avLst/>
              <a:gdLst>
                <a:gd name="T0" fmla="*/ 195 w 257"/>
                <a:gd name="T1" fmla="*/ 411 h 411"/>
                <a:gd name="T2" fmla="*/ 229 w 257"/>
                <a:gd name="T3" fmla="*/ 363 h 411"/>
                <a:gd name="T4" fmla="*/ 250 w 257"/>
                <a:gd name="T5" fmla="*/ 308 h 411"/>
                <a:gd name="T6" fmla="*/ 257 w 257"/>
                <a:gd name="T7" fmla="*/ 251 h 411"/>
                <a:gd name="T8" fmla="*/ 253 w 257"/>
                <a:gd name="T9" fmla="*/ 191 h 411"/>
                <a:gd name="T10" fmla="*/ 233 w 257"/>
                <a:gd name="T11" fmla="*/ 136 h 411"/>
                <a:gd name="T12" fmla="*/ 202 w 257"/>
                <a:gd name="T13" fmla="*/ 89 h 411"/>
                <a:gd name="T14" fmla="*/ 160 w 257"/>
                <a:gd name="T15" fmla="*/ 48 h 411"/>
                <a:gd name="T16" fmla="*/ 107 w 257"/>
                <a:gd name="T17" fmla="*/ 22 h 411"/>
                <a:gd name="T18" fmla="*/ 57 w 257"/>
                <a:gd name="T19" fmla="*/ 3 h 411"/>
                <a:gd name="T20" fmla="*/ 0 w 257"/>
                <a:gd name="T2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411">
                  <a:moveTo>
                    <a:pt x="195" y="411"/>
                  </a:moveTo>
                  <a:lnTo>
                    <a:pt x="229" y="363"/>
                  </a:lnTo>
                  <a:lnTo>
                    <a:pt x="250" y="308"/>
                  </a:lnTo>
                  <a:lnTo>
                    <a:pt x="257" y="251"/>
                  </a:lnTo>
                  <a:lnTo>
                    <a:pt x="253" y="191"/>
                  </a:lnTo>
                  <a:lnTo>
                    <a:pt x="233" y="136"/>
                  </a:lnTo>
                  <a:lnTo>
                    <a:pt x="202" y="89"/>
                  </a:lnTo>
                  <a:lnTo>
                    <a:pt x="160" y="48"/>
                  </a:lnTo>
                  <a:lnTo>
                    <a:pt x="107" y="22"/>
                  </a:lnTo>
                  <a:lnTo>
                    <a:pt x="57" y="3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1428"/>
            <p:cNvSpPr>
              <a:spLocks/>
            </p:cNvSpPr>
            <p:nvPr/>
          </p:nvSpPr>
          <p:spPr bwMode="auto">
            <a:xfrm>
              <a:off x="3512401" y="1394308"/>
              <a:ext cx="208531" cy="89370"/>
            </a:xfrm>
            <a:custGeom>
              <a:avLst/>
              <a:gdLst>
                <a:gd name="T0" fmla="*/ 105 w 105"/>
                <a:gd name="T1" fmla="*/ 45 h 45"/>
                <a:gd name="T2" fmla="*/ 55 w 105"/>
                <a:gd name="T3" fmla="*/ 16 h 45"/>
                <a:gd name="T4" fmla="*/ 0 w 105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45">
                  <a:moveTo>
                    <a:pt x="105" y="45"/>
                  </a:moveTo>
                  <a:lnTo>
                    <a:pt x="55" y="16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1429"/>
            <p:cNvSpPr>
              <a:spLocks/>
            </p:cNvSpPr>
            <p:nvPr/>
          </p:nvSpPr>
          <p:spPr bwMode="auto">
            <a:xfrm>
              <a:off x="2944403" y="1402253"/>
              <a:ext cx="345565" cy="536222"/>
            </a:xfrm>
            <a:custGeom>
              <a:avLst/>
              <a:gdLst>
                <a:gd name="T0" fmla="*/ 174 w 174"/>
                <a:gd name="T1" fmla="*/ 0 h 270"/>
                <a:gd name="T2" fmla="*/ 121 w 174"/>
                <a:gd name="T3" fmla="*/ 24 h 270"/>
                <a:gd name="T4" fmla="*/ 73 w 174"/>
                <a:gd name="T5" fmla="*/ 58 h 270"/>
                <a:gd name="T6" fmla="*/ 38 w 174"/>
                <a:gd name="T7" fmla="*/ 103 h 270"/>
                <a:gd name="T8" fmla="*/ 11 w 174"/>
                <a:gd name="T9" fmla="*/ 155 h 270"/>
                <a:gd name="T10" fmla="*/ 0 w 174"/>
                <a:gd name="T11" fmla="*/ 210 h 270"/>
                <a:gd name="T12" fmla="*/ 0 w 174"/>
                <a:gd name="T1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270">
                  <a:moveTo>
                    <a:pt x="174" y="0"/>
                  </a:moveTo>
                  <a:lnTo>
                    <a:pt x="121" y="24"/>
                  </a:lnTo>
                  <a:lnTo>
                    <a:pt x="73" y="58"/>
                  </a:lnTo>
                  <a:lnTo>
                    <a:pt x="38" y="103"/>
                  </a:lnTo>
                  <a:lnTo>
                    <a:pt x="11" y="155"/>
                  </a:lnTo>
                  <a:lnTo>
                    <a:pt x="0" y="210"/>
                  </a:lnTo>
                  <a:lnTo>
                    <a:pt x="0" y="27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1430"/>
            <p:cNvSpPr>
              <a:spLocks/>
            </p:cNvSpPr>
            <p:nvPr/>
          </p:nvSpPr>
          <p:spPr bwMode="auto">
            <a:xfrm>
              <a:off x="3289968" y="1384378"/>
              <a:ext cx="222433" cy="17874"/>
            </a:xfrm>
            <a:custGeom>
              <a:avLst/>
              <a:gdLst>
                <a:gd name="T0" fmla="*/ 112 w 112"/>
                <a:gd name="T1" fmla="*/ 5 h 9"/>
                <a:gd name="T2" fmla="*/ 54 w 112"/>
                <a:gd name="T3" fmla="*/ 0 h 9"/>
                <a:gd name="T4" fmla="*/ 0 w 1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9">
                  <a:moveTo>
                    <a:pt x="112" y="5"/>
                  </a:moveTo>
                  <a:lnTo>
                    <a:pt x="54" y="0"/>
                  </a:lnTo>
                  <a:lnTo>
                    <a:pt x="0" y="9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1431"/>
            <p:cNvSpPr>
              <a:spLocks/>
            </p:cNvSpPr>
            <p:nvPr/>
          </p:nvSpPr>
          <p:spPr bwMode="auto">
            <a:xfrm>
              <a:off x="3482611" y="1483679"/>
              <a:ext cx="426991" cy="889732"/>
            </a:xfrm>
            <a:custGeom>
              <a:avLst/>
              <a:gdLst>
                <a:gd name="T0" fmla="*/ 120 w 215"/>
                <a:gd name="T1" fmla="*/ 0 h 448"/>
                <a:gd name="T2" fmla="*/ 160 w 215"/>
                <a:gd name="T3" fmla="*/ 41 h 448"/>
                <a:gd name="T4" fmla="*/ 191 w 215"/>
                <a:gd name="T5" fmla="*/ 91 h 448"/>
                <a:gd name="T6" fmla="*/ 210 w 215"/>
                <a:gd name="T7" fmla="*/ 145 h 448"/>
                <a:gd name="T8" fmla="*/ 215 w 215"/>
                <a:gd name="T9" fmla="*/ 203 h 448"/>
                <a:gd name="T10" fmla="*/ 206 w 215"/>
                <a:gd name="T11" fmla="*/ 260 h 448"/>
                <a:gd name="T12" fmla="*/ 184 w 215"/>
                <a:gd name="T13" fmla="*/ 315 h 448"/>
                <a:gd name="T14" fmla="*/ 151 w 215"/>
                <a:gd name="T15" fmla="*/ 365 h 448"/>
                <a:gd name="T16" fmla="*/ 108 w 215"/>
                <a:gd name="T17" fmla="*/ 403 h 448"/>
                <a:gd name="T18" fmla="*/ 58 w 215"/>
                <a:gd name="T19" fmla="*/ 432 h 448"/>
                <a:gd name="T20" fmla="*/ 0 w 215"/>
                <a:gd name="T21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448">
                  <a:moveTo>
                    <a:pt x="120" y="0"/>
                  </a:moveTo>
                  <a:lnTo>
                    <a:pt x="160" y="41"/>
                  </a:lnTo>
                  <a:lnTo>
                    <a:pt x="191" y="91"/>
                  </a:lnTo>
                  <a:lnTo>
                    <a:pt x="210" y="145"/>
                  </a:lnTo>
                  <a:lnTo>
                    <a:pt x="215" y="203"/>
                  </a:lnTo>
                  <a:lnTo>
                    <a:pt x="206" y="260"/>
                  </a:lnTo>
                  <a:lnTo>
                    <a:pt x="184" y="315"/>
                  </a:lnTo>
                  <a:lnTo>
                    <a:pt x="151" y="365"/>
                  </a:lnTo>
                  <a:lnTo>
                    <a:pt x="108" y="403"/>
                  </a:lnTo>
                  <a:lnTo>
                    <a:pt x="58" y="432"/>
                  </a:lnTo>
                  <a:lnTo>
                    <a:pt x="0" y="44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1432"/>
            <p:cNvSpPr>
              <a:spLocks/>
            </p:cNvSpPr>
            <p:nvPr/>
          </p:nvSpPr>
          <p:spPr bwMode="auto">
            <a:xfrm>
              <a:off x="2966249" y="1394308"/>
              <a:ext cx="891718" cy="1002934"/>
            </a:xfrm>
            <a:custGeom>
              <a:avLst/>
              <a:gdLst>
                <a:gd name="T0" fmla="*/ 62 w 449"/>
                <a:gd name="T1" fmla="*/ 470 h 505"/>
                <a:gd name="T2" fmla="*/ 115 w 449"/>
                <a:gd name="T3" fmla="*/ 493 h 505"/>
                <a:gd name="T4" fmla="*/ 175 w 449"/>
                <a:gd name="T5" fmla="*/ 505 h 505"/>
                <a:gd name="T6" fmla="*/ 232 w 449"/>
                <a:gd name="T7" fmla="*/ 501 h 505"/>
                <a:gd name="T8" fmla="*/ 289 w 449"/>
                <a:gd name="T9" fmla="*/ 486 h 505"/>
                <a:gd name="T10" fmla="*/ 342 w 449"/>
                <a:gd name="T11" fmla="*/ 458 h 505"/>
                <a:gd name="T12" fmla="*/ 384 w 449"/>
                <a:gd name="T13" fmla="*/ 417 h 505"/>
                <a:gd name="T14" fmla="*/ 418 w 449"/>
                <a:gd name="T15" fmla="*/ 369 h 505"/>
                <a:gd name="T16" fmla="*/ 439 w 449"/>
                <a:gd name="T17" fmla="*/ 314 h 505"/>
                <a:gd name="T18" fmla="*/ 449 w 449"/>
                <a:gd name="T19" fmla="*/ 255 h 505"/>
                <a:gd name="T20" fmla="*/ 444 w 449"/>
                <a:gd name="T21" fmla="*/ 198 h 505"/>
                <a:gd name="T22" fmla="*/ 425 w 449"/>
                <a:gd name="T23" fmla="*/ 143 h 505"/>
                <a:gd name="T24" fmla="*/ 394 w 449"/>
                <a:gd name="T25" fmla="*/ 93 h 505"/>
                <a:gd name="T26" fmla="*/ 353 w 449"/>
                <a:gd name="T27" fmla="*/ 52 h 505"/>
                <a:gd name="T28" fmla="*/ 306 w 449"/>
                <a:gd name="T29" fmla="*/ 21 h 505"/>
                <a:gd name="T30" fmla="*/ 251 w 449"/>
                <a:gd name="T31" fmla="*/ 4 h 505"/>
                <a:gd name="T32" fmla="*/ 194 w 449"/>
                <a:gd name="T33" fmla="*/ 0 h 505"/>
                <a:gd name="T34" fmla="*/ 136 w 449"/>
                <a:gd name="T35" fmla="*/ 9 h 505"/>
                <a:gd name="T36" fmla="*/ 84 w 449"/>
                <a:gd name="T37" fmla="*/ 31 h 505"/>
                <a:gd name="T38" fmla="*/ 39 w 449"/>
                <a:gd name="T39" fmla="*/ 66 h 505"/>
                <a:gd name="T40" fmla="*/ 0 w 449"/>
                <a:gd name="T41" fmla="*/ 10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9" h="505">
                  <a:moveTo>
                    <a:pt x="62" y="470"/>
                  </a:moveTo>
                  <a:lnTo>
                    <a:pt x="115" y="493"/>
                  </a:lnTo>
                  <a:lnTo>
                    <a:pt x="175" y="505"/>
                  </a:lnTo>
                  <a:lnTo>
                    <a:pt x="232" y="501"/>
                  </a:lnTo>
                  <a:lnTo>
                    <a:pt x="289" y="486"/>
                  </a:lnTo>
                  <a:lnTo>
                    <a:pt x="342" y="458"/>
                  </a:lnTo>
                  <a:lnTo>
                    <a:pt x="384" y="417"/>
                  </a:lnTo>
                  <a:lnTo>
                    <a:pt x="418" y="369"/>
                  </a:lnTo>
                  <a:lnTo>
                    <a:pt x="439" y="314"/>
                  </a:lnTo>
                  <a:lnTo>
                    <a:pt x="449" y="255"/>
                  </a:lnTo>
                  <a:lnTo>
                    <a:pt x="444" y="198"/>
                  </a:lnTo>
                  <a:lnTo>
                    <a:pt x="425" y="143"/>
                  </a:lnTo>
                  <a:lnTo>
                    <a:pt x="394" y="93"/>
                  </a:lnTo>
                  <a:lnTo>
                    <a:pt x="353" y="52"/>
                  </a:lnTo>
                  <a:lnTo>
                    <a:pt x="306" y="21"/>
                  </a:lnTo>
                  <a:lnTo>
                    <a:pt x="251" y="4"/>
                  </a:lnTo>
                  <a:lnTo>
                    <a:pt x="194" y="0"/>
                  </a:lnTo>
                  <a:lnTo>
                    <a:pt x="136" y="9"/>
                  </a:lnTo>
                  <a:lnTo>
                    <a:pt x="84" y="31"/>
                  </a:lnTo>
                  <a:lnTo>
                    <a:pt x="39" y="66"/>
                  </a:lnTo>
                  <a:lnTo>
                    <a:pt x="0" y="109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1433"/>
            <p:cNvSpPr>
              <a:spLocks/>
            </p:cNvSpPr>
            <p:nvPr/>
          </p:nvSpPr>
          <p:spPr bwMode="auto">
            <a:xfrm>
              <a:off x="3043703" y="1545244"/>
              <a:ext cx="478628" cy="865899"/>
            </a:xfrm>
            <a:custGeom>
              <a:avLst/>
              <a:gdLst>
                <a:gd name="T0" fmla="*/ 74 w 241"/>
                <a:gd name="T1" fmla="*/ 0 h 436"/>
                <a:gd name="T2" fmla="*/ 38 w 241"/>
                <a:gd name="T3" fmla="*/ 45 h 436"/>
                <a:gd name="T4" fmla="*/ 12 w 241"/>
                <a:gd name="T5" fmla="*/ 98 h 436"/>
                <a:gd name="T6" fmla="*/ 0 w 241"/>
                <a:gd name="T7" fmla="*/ 155 h 436"/>
                <a:gd name="T8" fmla="*/ 2 w 241"/>
                <a:gd name="T9" fmla="*/ 212 h 436"/>
                <a:gd name="T10" fmla="*/ 16 w 241"/>
                <a:gd name="T11" fmla="*/ 269 h 436"/>
                <a:gd name="T12" fmla="*/ 45 w 241"/>
                <a:gd name="T13" fmla="*/ 324 h 436"/>
                <a:gd name="T14" fmla="*/ 83 w 241"/>
                <a:gd name="T15" fmla="*/ 367 h 436"/>
                <a:gd name="T16" fmla="*/ 131 w 241"/>
                <a:gd name="T17" fmla="*/ 403 h 436"/>
                <a:gd name="T18" fmla="*/ 186 w 241"/>
                <a:gd name="T19" fmla="*/ 425 h 436"/>
                <a:gd name="T20" fmla="*/ 241 w 241"/>
                <a:gd name="T21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436">
                  <a:moveTo>
                    <a:pt x="74" y="0"/>
                  </a:moveTo>
                  <a:lnTo>
                    <a:pt x="38" y="45"/>
                  </a:lnTo>
                  <a:lnTo>
                    <a:pt x="12" y="98"/>
                  </a:lnTo>
                  <a:lnTo>
                    <a:pt x="0" y="155"/>
                  </a:lnTo>
                  <a:lnTo>
                    <a:pt x="2" y="212"/>
                  </a:lnTo>
                  <a:lnTo>
                    <a:pt x="16" y="269"/>
                  </a:lnTo>
                  <a:lnTo>
                    <a:pt x="45" y="324"/>
                  </a:lnTo>
                  <a:lnTo>
                    <a:pt x="83" y="367"/>
                  </a:lnTo>
                  <a:lnTo>
                    <a:pt x="131" y="403"/>
                  </a:lnTo>
                  <a:lnTo>
                    <a:pt x="186" y="425"/>
                  </a:lnTo>
                  <a:lnTo>
                    <a:pt x="241" y="43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1434"/>
            <p:cNvSpPr>
              <a:spLocks/>
            </p:cNvSpPr>
            <p:nvPr/>
          </p:nvSpPr>
          <p:spPr bwMode="auto">
            <a:xfrm>
              <a:off x="2843116" y="1432042"/>
              <a:ext cx="351524" cy="895690"/>
            </a:xfrm>
            <a:custGeom>
              <a:avLst/>
              <a:gdLst>
                <a:gd name="T0" fmla="*/ 177 w 177"/>
                <a:gd name="T1" fmla="*/ 0 h 451"/>
                <a:gd name="T2" fmla="*/ 122 w 177"/>
                <a:gd name="T3" fmla="*/ 21 h 451"/>
                <a:gd name="T4" fmla="*/ 77 w 177"/>
                <a:gd name="T5" fmla="*/ 55 h 451"/>
                <a:gd name="T6" fmla="*/ 39 w 177"/>
                <a:gd name="T7" fmla="*/ 98 h 451"/>
                <a:gd name="T8" fmla="*/ 12 w 177"/>
                <a:gd name="T9" fmla="*/ 150 h 451"/>
                <a:gd name="T10" fmla="*/ 0 w 177"/>
                <a:gd name="T11" fmla="*/ 205 h 451"/>
                <a:gd name="T12" fmla="*/ 0 w 177"/>
                <a:gd name="T13" fmla="*/ 262 h 451"/>
                <a:gd name="T14" fmla="*/ 12 w 177"/>
                <a:gd name="T15" fmla="*/ 319 h 451"/>
                <a:gd name="T16" fmla="*/ 39 w 177"/>
                <a:gd name="T17" fmla="*/ 372 h 451"/>
                <a:gd name="T18" fmla="*/ 77 w 177"/>
                <a:gd name="T19" fmla="*/ 417 h 451"/>
                <a:gd name="T20" fmla="*/ 124 w 177"/>
                <a:gd name="T21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" h="451">
                  <a:moveTo>
                    <a:pt x="177" y="0"/>
                  </a:moveTo>
                  <a:lnTo>
                    <a:pt x="122" y="21"/>
                  </a:lnTo>
                  <a:lnTo>
                    <a:pt x="77" y="55"/>
                  </a:lnTo>
                  <a:lnTo>
                    <a:pt x="39" y="98"/>
                  </a:lnTo>
                  <a:lnTo>
                    <a:pt x="12" y="150"/>
                  </a:lnTo>
                  <a:lnTo>
                    <a:pt x="0" y="205"/>
                  </a:lnTo>
                  <a:lnTo>
                    <a:pt x="0" y="262"/>
                  </a:lnTo>
                  <a:lnTo>
                    <a:pt x="12" y="319"/>
                  </a:lnTo>
                  <a:lnTo>
                    <a:pt x="39" y="372"/>
                  </a:lnTo>
                  <a:lnTo>
                    <a:pt x="77" y="417"/>
                  </a:lnTo>
                  <a:lnTo>
                    <a:pt x="124" y="45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1435"/>
            <p:cNvSpPr>
              <a:spLocks/>
            </p:cNvSpPr>
            <p:nvPr/>
          </p:nvSpPr>
          <p:spPr bwMode="auto">
            <a:xfrm>
              <a:off x="3194639" y="1418140"/>
              <a:ext cx="222433" cy="13902"/>
            </a:xfrm>
            <a:custGeom>
              <a:avLst/>
              <a:gdLst>
                <a:gd name="T0" fmla="*/ 112 w 112"/>
                <a:gd name="T1" fmla="*/ 4 h 7"/>
                <a:gd name="T2" fmla="*/ 55 w 112"/>
                <a:gd name="T3" fmla="*/ 0 h 7"/>
                <a:gd name="T4" fmla="*/ 0 w 112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7">
                  <a:moveTo>
                    <a:pt x="112" y="4"/>
                  </a:moveTo>
                  <a:lnTo>
                    <a:pt x="55" y="0"/>
                  </a:lnTo>
                  <a:lnTo>
                    <a:pt x="0" y="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1436"/>
            <p:cNvSpPr>
              <a:spLocks/>
            </p:cNvSpPr>
            <p:nvPr/>
          </p:nvSpPr>
          <p:spPr bwMode="auto">
            <a:xfrm>
              <a:off x="3099311" y="1757747"/>
              <a:ext cx="782487" cy="591831"/>
            </a:xfrm>
            <a:custGeom>
              <a:avLst/>
              <a:gdLst>
                <a:gd name="T0" fmla="*/ 394 w 394"/>
                <a:gd name="T1" fmla="*/ 41 h 298"/>
                <a:gd name="T2" fmla="*/ 341 w 394"/>
                <a:gd name="T3" fmla="*/ 15 h 298"/>
                <a:gd name="T4" fmla="*/ 284 w 394"/>
                <a:gd name="T5" fmla="*/ 0 h 298"/>
                <a:gd name="T6" fmla="*/ 227 w 394"/>
                <a:gd name="T7" fmla="*/ 3 h 298"/>
                <a:gd name="T8" fmla="*/ 167 w 394"/>
                <a:gd name="T9" fmla="*/ 17 h 298"/>
                <a:gd name="T10" fmla="*/ 115 w 394"/>
                <a:gd name="T11" fmla="*/ 43 h 298"/>
                <a:gd name="T12" fmla="*/ 69 w 394"/>
                <a:gd name="T13" fmla="*/ 81 h 298"/>
                <a:gd name="T14" fmla="*/ 34 w 394"/>
                <a:gd name="T15" fmla="*/ 127 h 298"/>
                <a:gd name="T16" fmla="*/ 10 w 394"/>
                <a:gd name="T17" fmla="*/ 182 h 298"/>
                <a:gd name="T18" fmla="*/ 0 w 394"/>
                <a:gd name="T19" fmla="*/ 239 h 298"/>
                <a:gd name="T20" fmla="*/ 3 w 394"/>
                <a:gd name="T21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" h="298">
                  <a:moveTo>
                    <a:pt x="394" y="41"/>
                  </a:moveTo>
                  <a:lnTo>
                    <a:pt x="341" y="15"/>
                  </a:lnTo>
                  <a:lnTo>
                    <a:pt x="284" y="0"/>
                  </a:lnTo>
                  <a:lnTo>
                    <a:pt x="227" y="3"/>
                  </a:lnTo>
                  <a:lnTo>
                    <a:pt x="167" y="17"/>
                  </a:lnTo>
                  <a:lnTo>
                    <a:pt x="115" y="43"/>
                  </a:lnTo>
                  <a:lnTo>
                    <a:pt x="69" y="81"/>
                  </a:lnTo>
                  <a:lnTo>
                    <a:pt x="34" y="127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1437"/>
            <p:cNvSpPr>
              <a:spLocks/>
            </p:cNvSpPr>
            <p:nvPr/>
          </p:nvSpPr>
          <p:spPr bwMode="auto">
            <a:xfrm>
              <a:off x="2797438" y="1426085"/>
              <a:ext cx="1012863" cy="994990"/>
            </a:xfrm>
            <a:custGeom>
              <a:avLst/>
              <a:gdLst>
                <a:gd name="T0" fmla="*/ 331 w 510"/>
                <a:gd name="T1" fmla="*/ 501 h 501"/>
                <a:gd name="T2" fmla="*/ 381 w 510"/>
                <a:gd name="T3" fmla="*/ 473 h 501"/>
                <a:gd name="T4" fmla="*/ 424 w 510"/>
                <a:gd name="T5" fmla="*/ 434 h 501"/>
                <a:gd name="T6" fmla="*/ 460 w 510"/>
                <a:gd name="T7" fmla="*/ 384 h 501"/>
                <a:gd name="T8" fmla="*/ 481 w 510"/>
                <a:gd name="T9" fmla="*/ 329 h 501"/>
                <a:gd name="T10" fmla="*/ 491 w 510"/>
                <a:gd name="T11" fmla="*/ 272 h 501"/>
                <a:gd name="T12" fmla="*/ 486 w 510"/>
                <a:gd name="T13" fmla="*/ 213 h 501"/>
                <a:gd name="T14" fmla="*/ 467 w 510"/>
                <a:gd name="T15" fmla="*/ 158 h 501"/>
                <a:gd name="T16" fmla="*/ 438 w 510"/>
                <a:gd name="T17" fmla="*/ 108 h 501"/>
                <a:gd name="T18" fmla="*/ 396 w 510"/>
                <a:gd name="T19" fmla="*/ 65 h 501"/>
                <a:gd name="T20" fmla="*/ 348 w 510"/>
                <a:gd name="T21" fmla="*/ 34 h 501"/>
                <a:gd name="T22" fmla="*/ 293 w 510"/>
                <a:gd name="T23" fmla="*/ 15 h 501"/>
                <a:gd name="T24" fmla="*/ 236 w 510"/>
                <a:gd name="T25" fmla="*/ 10 h 501"/>
                <a:gd name="T26" fmla="*/ 178 w 510"/>
                <a:gd name="T27" fmla="*/ 17 h 501"/>
                <a:gd name="T28" fmla="*/ 126 w 510"/>
                <a:gd name="T29" fmla="*/ 38 h 501"/>
                <a:gd name="T30" fmla="*/ 78 w 510"/>
                <a:gd name="T31" fmla="*/ 72 h 501"/>
                <a:gd name="T32" fmla="*/ 40 w 510"/>
                <a:gd name="T33" fmla="*/ 115 h 501"/>
                <a:gd name="T34" fmla="*/ 14 w 510"/>
                <a:gd name="T35" fmla="*/ 165 h 501"/>
                <a:gd name="T36" fmla="*/ 0 w 510"/>
                <a:gd name="T37" fmla="*/ 222 h 501"/>
                <a:gd name="T38" fmla="*/ 0 w 510"/>
                <a:gd name="T39" fmla="*/ 279 h 501"/>
                <a:gd name="T40" fmla="*/ 14 w 510"/>
                <a:gd name="T41" fmla="*/ 337 h 501"/>
                <a:gd name="T42" fmla="*/ 38 w 510"/>
                <a:gd name="T43" fmla="*/ 384 h 501"/>
                <a:gd name="T44" fmla="*/ 76 w 510"/>
                <a:gd name="T45" fmla="*/ 432 h 501"/>
                <a:gd name="T46" fmla="*/ 124 w 510"/>
                <a:gd name="T47" fmla="*/ 468 h 501"/>
                <a:gd name="T48" fmla="*/ 176 w 510"/>
                <a:gd name="T49" fmla="*/ 492 h 501"/>
                <a:gd name="T50" fmla="*/ 233 w 510"/>
                <a:gd name="T51" fmla="*/ 501 h 501"/>
                <a:gd name="T52" fmla="*/ 295 w 510"/>
                <a:gd name="T53" fmla="*/ 499 h 501"/>
                <a:gd name="T54" fmla="*/ 350 w 510"/>
                <a:gd name="T55" fmla="*/ 482 h 501"/>
                <a:gd name="T56" fmla="*/ 403 w 510"/>
                <a:gd name="T57" fmla="*/ 454 h 501"/>
                <a:gd name="T58" fmla="*/ 446 w 510"/>
                <a:gd name="T59" fmla="*/ 415 h 501"/>
                <a:gd name="T60" fmla="*/ 479 w 510"/>
                <a:gd name="T61" fmla="*/ 365 h 501"/>
                <a:gd name="T62" fmla="*/ 500 w 510"/>
                <a:gd name="T63" fmla="*/ 310 h 501"/>
                <a:gd name="T64" fmla="*/ 510 w 510"/>
                <a:gd name="T65" fmla="*/ 253 h 501"/>
                <a:gd name="T66" fmla="*/ 505 w 510"/>
                <a:gd name="T67" fmla="*/ 194 h 501"/>
                <a:gd name="T68" fmla="*/ 486 w 510"/>
                <a:gd name="T69" fmla="*/ 139 h 501"/>
                <a:gd name="T70" fmla="*/ 458 w 510"/>
                <a:gd name="T71" fmla="*/ 89 h 501"/>
                <a:gd name="T72" fmla="*/ 417 w 510"/>
                <a:gd name="T73" fmla="*/ 48 h 501"/>
                <a:gd name="T74" fmla="*/ 367 w 510"/>
                <a:gd name="T75" fmla="*/ 17 h 501"/>
                <a:gd name="T76" fmla="*/ 312 w 510"/>
                <a:gd name="T77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0" h="501">
                  <a:moveTo>
                    <a:pt x="331" y="501"/>
                  </a:moveTo>
                  <a:lnTo>
                    <a:pt x="381" y="473"/>
                  </a:lnTo>
                  <a:lnTo>
                    <a:pt x="424" y="434"/>
                  </a:lnTo>
                  <a:lnTo>
                    <a:pt x="460" y="384"/>
                  </a:lnTo>
                  <a:lnTo>
                    <a:pt x="481" y="329"/>
                  </a:lnTo>
                  <a:lnTo>
                    <a:pt x="491" y="272"/>
                  </a:lnTo>
                  <a:lnTo>
                    <a:pt x="486" y="213"/>
                  </a:lnTo>
                  <a:lnTo>
                    <a:pt x="467" y="158"/>
                  </a:lnTo>
                  <a:lnTo>
                    <a:pt x="438" y="108"/>
                  </a:lnTo>
                  <a:lnTo>
                    <a:pt x="396" y="65"/>
                  </a:lnTo>
                  <a:lnTo>
                    <a:pt x="348" y="34"/>
                  </a:lnTo>
                  <a:lnTo>
                    <a:pt x="293" y="15"/>
                  </a:lnTo>
                  <a:lnTo>
                    <a:pt x="236" y="10"/>
                  </a:lnTo>
                  <a:lnTo>
                    <a:pt x="178" y="17"/>
                  </a:lnTo>
                  <a:lnTo>
                    <a:pt x="126" y="38"/>
                  </a:lnTo>
                  <a:lnTo>
                    <a:pt x="78" y="72"/>
                  </a:lnTo>
                  <a:lnTo>
                    <a:pt x="40" y="115"/>
                  </a:lnTo>
                  <a:lnTo>
                    <a:pt x="14" y="165"/>
                  </a:lnTo>
                  <a:lnTo>
                    <a:pt x="0" y="222"/>
                  </a:lnTo>
                  <a:lnTo>
                    <a:pt x="0" y="279"/>
                  </a:lnTo>
                  <a:lnTo>
                    <a:pt x="14" y="337"/>
                  </a:lnTo>
                  <a:lnTo>
                    <a:pt x="38" y="384"/>
                  </a:lnTo>
                  <a:lnTo>
                    <a:pt x="76" y="432"/>
                  </a:lnTo>
                  <a:lnTo>
                    <a:pt x="124" y="468"/>
                  </a:lnTo>
                  <a:lnTo>
                    <a:pt x="176" y="492"/>
                  </a:lnTo>
                  <a:lnTo>
                    <a:pt x="233" y="501"/>
                  </a:lnTo>
                  <a:lnTo>
                    <a:pt x="295" y="499"/>
                  </a:lnTo>
                  <a:lnTo>
                    <a:pt x="350" y="482"/>
                  </a:lnTo>
                  <a:lnTo>
                    <a:pt x="403" y="454"/>
                  </a:lnTo>
                  <a:lnTo>
                    <a:pt x="446" y="415"/>
                  </a:lnTo>
                  <a:lnTo>
                    <a:pt x="479" y="365"/>
                  </a:lnTo>
                  <a:lnTo>
                    <a:pt x="500" y="310"/>
                  </a:lnTo>
                  <a:lnTo>
                    <a:pt x="510" y="253"/>
                  </a:lnTo>
                  <a:lnTo>
                    <a:pt x="505" y="194"/>
                  </a:lnTo>
                  <a:lnTo>
                    <a:pt x="486" y="139"/>
                  </a:lnTo>
                  <a:lnTo>
                    <a:pt x="458" y="89"/>
                  </a:lnTo>
                  <a:lnTo>
                    <a:pt x="417" y="48"/>
                  </a:lnTo>
                  <a:lnTo>
                    <a:pt x="367" y="17"/>
                  </a:lnTo>
                  <a:lnTo>
                    <a:pt x="312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1438"/>
            <p:cNvSpPr>
              <a:spLocks/>
            </p:cNvSpPr>
            <p:nvPr/>
          </p:nvSpPr>
          <p:spPr bwMode="auto">
            <a:xfrm>
              <a:off x="3683197" y="1777608"/>
              <a:ext cx="51636" cy="434936"/>
            </a:xfrm>
            <a:custGeom>
              <a:avLst/>
              <a:gdLst>
                <a:gd name="T0" fmla="*/ 4 w 26"/>
                <a:gd name="T1" fmla="*/ 0 h 219"/>
                <a:gd name="T2" fmla="*/ 23 w 26"/>
                <a:gd name="T3" fmla="*/ 57 h 219"/>
                <a:gd name="T4" fmla="*/ 26 w 26"/>
                <a:gd name="T5" fmla="*/ 117 h 219"/>
                <a:gd name="T6" fmla="*/ 19 w 26"/>
                <a:gd name="T7" fmla="*/ 176 h 219"/>
                <a:gd name="T8" fmla="*/ 0 w 26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9">
                  <a:moveTo>
                    <a:pt x="4" y="0"/>
                  </a:moveTo>
                  <a:lnTo>
                    <a:pt x="23" y="57"/>
                  </a:lnTo>
                  <a:lnTo>
                    <a:pt x="26" y="117"/>
                  </a:lnTo>
                  <a:lnTo>
                    <a:pt x="19" y="176"/>
                  </a:lnTo>
                  <a:lnTo>
                    <a:pt x="0" y="219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1439"/>
            <p:cNvSpPr>
              <a:spLocks/>
            </p:cNvSpPr>
            <p:nvPr/>
          </p:nvSpPr>
          <p:spPr bwMode="auto">
            <a:xfrm>
              <a:off x="2996039" y="1455874"/>
              <a:ext cx="236335" cy="800362"/>
            </a:xfrm>
            <a:custGeom>
              <a:avLst/>
              <a:gdLst>
                <a:gd name="T0" fmla="*/ 81 w 119"/>
                <a:gd name="T1" fmla="*/ 403 h 403"/>
                <a:gd name="T2" fmla="*/ 43 w 119"/>
                <a:gd name="T3" fmla="*/ 355 h 403"/>
                <a:gd name="T4" fmla="*/ 14 w 119"/>
                <a:gd name="T5" fmla="*/ 305 h 403"/>
                <a:gd name="T6" fmla="*/ 0 w 119"/>
                <a:gd name="T7" fmla="*/ 248 h 403"/>
                <a:gd name="T8" fmla="*/ 0 w 119"/>
                <a:gd name="T9" fmla="*/ 188 h 403"/>
                <a:gd name="T10" fmla="*/ 12 w 119"/>
                <a:gd name="T11" fmla="*/ 133 h 403"/>
                <a:gd name="T12" fmla="*/ 38 w 119"/>
                <a:gd name="T13" fmla="*/ 81 h 403"/>
                <a:gd name="T14" fmla="*/ 74 w 119"/>
                <a:gd name="T15" fmla="*/ 35 h 403"/>
                <a:gd name="T16" fmla="*/ 119 w 119"/>
                <a:gd name="T1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3">
                  <a:moveTo>
                    <a:pt x="81" y="403"/>
                  </a:moveTo>
                  <a:lnTo>
                    <a:pt x="43" y="355"/>
                  </a:lnTo>
                  <a:lnTo>
                    <a:pt x="14" y="305"/>
                  </a:lnTo>
                  <a:lnTo>
                    <a:pt x="0" y="248"/>
                  </a:lnTo>
                  <a:lnTo>
                    <a:pt x="0" y="188"/>
                  </a:lnTo>
                  <a:lnTo>
                    <a:pt x="12" y="133"/>
                  </a:lnTo>
                  <a:lnTo>
                    <a:pt x="38" y="81"/>
                  </a:lnTo>
                  <a:lnTo>
                    <a:pt x="74" y="35"/>
                  </a:lnTo>
                  <a:lnTo>
                    <a:pt x="119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1440"/>
            <p:cNvSpPr>
              <a:spLocks/>
            </p:cNvSpPr>
            <p:nvPr/>
          </p:nvSpPr>
          <p:spPr bwMode="auto">
            <a:xfrm>
              <a:off x="3232373" y="1388350"/>
              <a:ext cx="218460" cy="67524"/>
            </a:xfrm>
            <a:custGeom>
              <a:avLst/>
              <a:gdLst>
                <a:gd name="T0" fmla="*/ 110 w 110"/>
                <a:gd name="T1" fmla="*/ 0 h 34"/>
                <a:gd name="T2" fmla="*/ 52 w 110"/>
                <a:gd name="T3" fmla="*/ 10 h 34"/>
                <a:gd name="T4" fmla="*/ 0 w 11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34">
                  <a:moveTo>
                    <a:pt x="110" y="0"/>
                  </a:moveTo>
                  <a:lnTo>
                    <a:pt x="52" y="10"/>
                  </a:lnTo>
                  <a:lnTo>
                    <a:pt x="0" y="3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1441"/>
            <p:cNvSpPr>
              <a:spLocks/>
            </p:cNvSpPr>
            <p:nvPr/>
          </p:nvSpPr>
          <p:spPr bwMode="auto">
            <a:xfrm>
              <a:off x="2890780" y="1610783"/>
              <a:ext cx="591830" cy="768585"/>
            </a:xfrm>
            <a:custGeom>
              <a:avLst/>
              <a:gdLst>
                <a:gd name="T0" fmla="*/ 38 w 298"/>
                <a:gd name="T1" fmla="*/ 0 h 387"/>
                <a:gd name="T2" fmla="*/ 12 w 298"/>
                <a:gd name="T3" fmla="*/ 53 h 387"/>
                <a:gd name="T4" fmla="*/ 0 w 298"/>
                <a:gd name="T5" fmla="*/ 108 h 387"/>
                <a:gd name="T6" fmla="*/ 0 w 298"/>
                <a:gd name="T7" fmla="*/ 165 h 387"/>
                <a:gd name="T8" fmla="*/ 15 w 298"/>
                <a:gd name="T9" fmla="*/ 222 h 387"/>
                <a:gd name="T10" fmla="*/ 41 w 298"/>
                <a:gd name="T11" fmla="*/ 275 h 387"/>
                <a:gd name="T12" fmla="*/ 79 w 298"/>
                <a:gd name="T13" fmla="*/ 320 h 387"/>
                <a:gd name="T14" fmla="*/ 127 w 298"/>
                <a:gd name="T15" fmla="*/ 353 h 387"/>
                <a:gd name="T16" fmla="*/ 182 w 298"/>
                <a:gd name="T17" fmla="*/ 377 h 387"/>
                <a:gd name="T18" fmla="*/ 239 w 298"/>
                <a:gd name="T19" fmla="*/ 387 h 387"/>
                <a:gd name="T20" fmla="*/ 298 w 298"/>
                <a:gd name="T21" fmla="*/ 38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387">
                  <a:moveTo>
                    <a:pt x="38" y="0"/>
                  </a:moveTo>
                  <a:lnTo>
                    <a:pt x="12" y="53"/>
                  </a:lnTo>
                  <a:lnTo>
                    <a:pt x="0" y="108"/>
                  </a:lnTo>
                  <a:lnTo>
                    <a:pt x="0" y="165"/>
                  </a:lnTo>
                  <a:lnTo>
                    <a:pt x="15" y="222"/>
                  </a:lnTo>
                  <a:lnTo>
                    <a:pt x="41" y="275"/>
                  </a:lnTo>
                  <a:lnTo>
                    <a:pt x="79" y="320"/>
                  </a:lnTo>
                  <a:lnTo>
                    <a:pt x="127" y="353"/>
                  </a:lnTo>
                  <a:lnTo>
                    <a:pt x="182" y="377"/>
                  </a:lnTo>
                  <a:lnTo>
                    <a:pt x="239" y="387"/>
                  </a:lnTo>
                  <a:lnTo>
                    <a:pt x="298" y="38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1442"/>
            <p:cNvSpPr>
              <a:spLocks/>
            </p:cNvSpPr>
            <p:nvPr/>
          </p:nvSpPr>
          <p:spPr bwMode="auto">
            <a:xfrm>
              <a:off x="2763676" y="1791509"/>
              <a:ext cx="691131" cy="667299"/>
            </a:xfrm>
            <a:custGeom>
              <a:avLst/>
              <a:gdLst>
                <a:gd name="T0" fmla="*/ 14 w 348"/>
                <a:gd name="T1" fmla="*/ 0 h 336"/>
                <a:gd name="T2" fmla="*/ 0 w 348"/>
                <a:gd name="T3" fmla="*/ 55 h 336"/>
                <a:gd name="T4" fmla="*/ 0 w 348"/>
                <a:gd name="T5" fmla="*/ 112 h 336"/>
                <a:gd name="T6" fmla="*/ 12 w 348"/>
                <a:gd name="T7" fmla="*/ 169 h 336"/>
                <a:gd name="T8" fmla="*/ 36 w 348"/>
                <a:gd name="T9" fmla="*/ 222 h 336"/>
                <a:gd name="T10" fmla="*/ 74 w 348"/>
                <a:gd name="T11" fmla="*/ 267 h 336"/>
                <a:gd name="T12" fmla="*/ 119 w 348"/>
                <a:gd name="T13" fmla="*/ 301 h 336"/>
                <a:gd name="T14" fmla="*/ 174 w 348"/>
                <a:gd name="T15" fmla="*/ 324 h 336"/>
                <a:gd name="T16" fmla="*/ 231 w 348"/>
                <a:gd name="T17" fmla="*/ 336 h 336"/>
                <a:gd name="T18" fmla="*/ 288 w 348"/>
                <a:gd name="T19" fmla="*/ 334 h 336"/>
                <a:gd name="T20" fmla="*/ 348 w 348"/>
                <a:gd name="T21" fmla="*/ 31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336">
                  <a:moveTo>
                    <a:pt x="14" y="0"/>
                  </a:moveTo>
                  <a:lnTo>
                    <a:pt x="0" y="55"/>
                  </a:lnTo>
                  <a:lnTo>
                    <a:pt x="0" y="112"/>
                  </a:lnTo>
                  <a:lnTo>
                    <a:pt x="12" y="169"/>
                  </a:lnTo>
                  <a:lnTo>
                    <a:pt x="36" y="222"/>
                  </a:lnTo>
                  <a:lnTo>
                    <a:pt x="74" y="267"/>
                  </a:lnTo>
                  <a:lnTo>
                    <a:pt x="119" y="301"/>
                  </a:lnTo>
                  <a:lnTo>
                    <a:pt x="174" y="324"/>
                  </a:lnTo>
                  <a:lnTo>
                    <a:pt x="231" y="336"/>
                  </a:lnTo>
                  <a:lnTo>
                    <a:pt x="288" y="334"/>
                  </a:lnTo>
                  <a:lnTo>
                    <a:pt x="348" y="31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1443"/>
            <p:cNvSpPr>
              <a:spLocks/>
            </p:cNvSpPr>
            <p:nvPr/>
          </p:nvSpPr>
          <p:spPr bwMode="auto">
            <a:xfrm>
              <a:off x="2811340" y="2127145"/>
              <a:ext cx="909591" cy="375356"/>
            </a:xfrm>
            <a:custGeom>
              <a:avLst/>
              <a:gdLst>
                <a:gd name="T0" fmla="*/ 458 w 458"/>
                <a:gd name="T1" fmla="*/ 0 h 189"/>
                <a:gd name="T2" fmla="*/ 436 w 458"/>
                <a:gd name="T3" fmla="*/ 55 h 189"/>
                <a:gd name="T4" fmla="*/ 400 w 458"/>
                <a:gd name="T5" fmla="*/ 105 h 189"/>
                <a:gd name="T6" fmla="*/ 358 w 458"/>
                <a:gd name="T7" fmla="*/ 143 h 189"/>
                <a:gd name="T8" fmla="*/ 303 w 458"/>
                <a:gd name="T9" fmla="*/ 172 h 189"/>
                <a:gd name="T10" fmla="*/ 250 w 458"/>
                <a:gd name="T11" fmla="*/ 186 h 189"/>
                <a:gd name="T12" fmla="*/ 191 w 458"/>
                <a:gd name="T13" fmla="*/ 189 h 189"/>
                <a:gd name="T14" fmla="*/ 133 w 458"/>
                <a:gd name="T15" fmla="*/ 177 h 189"/>
                <a:gd name="T16" fmla="*/ 81 w 458"/>
                <a:gd name="T17" fmla="*/ 153 h 189"/>
                <a:gd name="T18" fmla="*/ 36 w 458"/>
                <a:gd name="T19" fmla="*/ 117 h 189"/>
                <a:gd name="T20" fmla="*/ 0 w 458"/>
                <a:gd name="T21" fmla="*/ 7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89">
                  <a:moveTo>
                    <a:pt x="458" y="0"/>
                  </a:moveTo>
                  <a:lnTo>
                    <a:pt x="436" y="55"/>
                  </a:lnTo>
                  <a:lnTo>
                    <a:pt x="400" y="105"/>
                  </a:lnTo>
                  <a:lnTo>
                    <a:pt x="358" y="143"/>
                  </a:lnTo>
                  <a:lnTo>
                    <a:pt x="303" y="172"/>
                  </a:lnTo>
                  <a:lnTo>
                    <a:pt x="250" y="186"/>
                  </a:lnTo>
                  <a:lnTo>
                    <a:pt x="191" y="189"/>
                  </a:lnTo>
                  <a:lnTo>
                    <a:pt x="133" y="177"/>
                  </a:lnTo>
                  <a:lnTo>
                    <a:pt x="81" y="153"/>
                  </a:lnTo>
                  <a:lnTo>
                    <a:pt x="36" y="117"/>
                  </a:lnTo>
                  <a:lnTo>
                    <a:pt x="0" y="7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1444"/>
            <p:cNvSpPr>
              <a:spLocks/>
            </p:cNvSpPr>
            <p:nvPr/>
          </p:nvSpPr>
          <p:spPr bwMode="auto">
            <a:xfrm>
              <a:off x="2944403" y="1938474"/>
              <a:ext cx="893703" cy="440893"/>
            </a:xfrm>
            <a:custGeom>
              <a:avLst/>
              <a:gdLst>
                <a:gd name="T0" fmla="*/ 450 w 450"/>
                <a:gd name="T1" fmla="*/ 134 h 222"/>
                <a:gd name="T2" fmla="*/ 407 w 450"/>
                <a:gd name="T3" fmla="*/ 174 h 222"/>
                <a:gd name="T4" fmla="*/ 355 w 450"/>
                <a:gd name="T5" fmla="*/ 203 h 222"/>
                <a:gd name="T6" fmla="*/ 298 w 450"/>
                <a:gd name="T7" fmla="*/ 219 h 222"/>
                <a:gd name="T8" fmla="*/ 240 w 450"/>
                <a:gd name="T9" fmla="*/ 222 h 222"/>
                <a:gd name="T10" fmla="*/ 181 w 450"/>
                <a:gd name="T11" fmla="*/ 212 h 222"/>
                <a:gd name="T12" fmla="*/ 128 w 450"/>
                <a:gd name="T13" fmla="*/ 188 h 222"/>
                <a:gd name="T14" fmla="*/ 81 w 450"/>
                <a:gd name="T15" fmla="*/ 153 h 222"/>
                <a:gd name="T16" fmla="*/ 40 w 450"/>
                <a:gd name="T17" fmla="*/ 107 h 222"/>
                <a:gd name="T18" fmla="*/ 14 w 450"/>
                <a:gd name="T19" fmla="*/ 57 h 222"/>
                <a:gd name="T20" fmla="*/ 0 w 450"/>
                <a:gd name="T2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0" h="222">
                  <a:moveTo>
                    <a:pt x="450" y="134"/>
                  </a:moveTo>
                  <a:lnTo>
                    <a:pt x="407" y="174"/>
                  </a:lnTo>
                  <a:lnTo>
                    <a:pt x="355" y="203"/>
                  </a:lnTo>
                  <a:lnTo>
                    <a:pt x="298" y="219"/>
                  </a:lnTo>
                  <a:lnTo>
                    <a:pt x="240" y="222"/>
                  </a:lnTo>
                  <a:lnTo>
                    <a:pt x="181" y="212"/>
                  </a:lnTo>
                  <a:lnTo>
                    <a:pt x="128" y="188"/>
                  </a:lnTo>
                  <a:lnTo>
                    <a:pt x="81" y="153"/>
                  </a:lnTo>
                  <a:lnTo>
                    <a:pt x="40" y="107"/>
                  </a:lnTo>
                  <a:lnTo>
                    <a:pt x="14" y="57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1445"/>
            <p:cNvSpPr>
              <a:spLocks/>
            </p:cNvSpPr>
            <p:nvPr/>
          </p:nvSpPr>
          <p:spPr bwMode="auto">
            <a:xfrm>
              <a:off x="2719984" y="1620713"/>
              <a:ext cx="991017" cy="1018822"/>
            </a:xfrm>
            <a:custGeom>
              <a:avLst/>
              <a:gdLst>
                <a:gd name="T0" fmla="*/ 492 w 499"/>
                <a:gd name="T1" fmla="*/ 198 h 513"/>
                <a:gd name="T2" fmla="*/ 466 w 499"/>
                <a:gd name="T3" fmla="*/ 146 h 513"/>
                <a:gd name="T4" fmla="*/ 427 w 499"/>
                <a:gd name="T5" fmla="*/ 100 h 513"/>
                <a:gd name="T6" fmla="*/ 380 w 499"/>
                <a:gd name="T7" fmla="*/ 62 h 513"/>
                <a:gd name="T8" fmla="*/ 327 w 499"/>
                <a:gd name="T9" fmla="*/ 38 h 513"/>
                <a:gd name="T10" fmla="*/ 270 w 499"/>
                <a:gd name="T11" fmla="*/ 26 h 513"/>
                <a:gd name="T12" fmla="*/ 210 w 499"/>
                <a:gd name="T13" fmla="*/ 29 h 513"/>
                <a:gd name="T14" fmla="*/ 155 w 499"/>
                <a:gd name="T15" fmla="*/ 45 h 513"/>
                <a:gd name="T16" fmla="*/ 103 w 499"/>
                <a:gd name="T17" fmla="*/ 72 h 513"/>
                <a:gd name="T18" fmla="*/ 62 w 499"/>
                <a:gd name="T19" fmla="*/ 110 h 513"/>
                <a:gd name="T20" fmla="*/ 29 w 499"/>
                <a:gd name="T21" fmla="*/ 158 h 513"/>
                <a:gd name="T22" fmla="*/ 8 w 499"/>
                <a:gd name="T23" fmla="*/ 212 h 513"/>
                <a:gd name="T24" fmla="*/ 0 w 499"/>
                <a:gd name="T25" fmla="*/ 270 h 513"/>
                <a:gd name="T26" fmla="*/ 8 w 499"/>
                <a:gd name="T27" fmla="*/ 327 h 513"/>
                <a:gd name="T28" fmla="*/ 27 w 499"/>
                <a:gd name="T29" fmla="*/ 379 h 513"/>
                <a:gd name="T30" fmla="*/ 58 w 499"/>
                <a:gd name="T31" fmla="*/ 427 h 513"/>
                <a:gd name="T32" fmla="*/ 101 w 499"/>
                <a:gd name="T33" fmla="*/ 468 h 513"/>
                <a:gd name="T34" fmla="*/ 151 w 499"/>
                <a:gd name="T35" fmla="*/ 496 h 513"/>
                <a:gd name="T36" fmla="*/ 206 w 499"/>
                <a:gd name="T37" fmla="*/ 511 h 513"/>
                <a:gd name="T38" fmla="*/ 263 w 499"/>
                <a:gd name="T39" fmla="*/ 513 h 513"/>
                <a:gd name="T40" fmla="*/ 320 w 499"/>
                <a:gd name="T41" fmla="*/ 503 h 513"/>
                <a:gd name="T42" fmla="*/ 375 w 499"/>
                <a:gd name="T43" fmla="*/ 480 h 513"/>
                <a:gd name="T44" fmla="*/ 420 w 499"/>
                <a:gd name="T45" fmla="*/ 444 h 513"/>
                <a:gd name="T46" fmla="*/ 458 w 499"/>
                <a:gd name="T47" fmla="*/ 398 h 513"/>
                <a:gd name="T48" fmla="*/ 485 w 499"/>
                <a:gd name="T49" fmla="*/ 346 h 513"/>
                <a:gd name="T50" fmla="*/ 499 w 499"/>
                <a:gd name="T51" fmla="*/ 286 h 513"/>
                <a:gd name="T52" fmla="*/ 499 w 499"/>
                <a:gd name="T53" fmla="*/ 229 h 513"/>
                <a:gd name="T54" fmla="*/ 485 w 499"/>
                <a:gd name="T55" fmla="*/ 172 h 513"/>
                <a:gd name="T56" fmla="*/ 458 w 499"/>
                <a:gd name="T57" fmla="*/ 117 h 513"/>
                <a:gd name="T58" fmla="*/ 420 w 499"/>
                <a:gd name="T59" fmla="*/ 72 h 513"/>
                <a:gd name="T60" fmla="*/ 375 w 499"/>
                <a:gd name="T61" fmla="*/ 36 h 513"/>
                <a:gd name="T62" fmla="*/ 320 w 499"/>
                <a:gd name="T63" fmla="*/ 12 h 513"/>
                <a:gd name="T64" fmla="*/ 263 w 499"/>
                <a:gd name="T65" fmla="*/ 0 h 513"/>
                <a:gd name="T66" fmla="*/ 206 w 499"/>
                <a:gd name="T67" fmla="*/ 3 h 513"/>
                <a:gd name="T68" fmla="*/ 148 w 499"/>
                <a:gd name="T69" fmla="*/ 19 h 513"/>
                <a:gd name="T70" fmla="*/ 98 w 499"/>
                <a:gd name="T71" fmla="*/ 48 h 513"/>
                <a:gd name="T72" fmla="*/ 60 w 499"/>
                <a:gd name="T73" fmla="*/ 84 h 513"/>
                <a:gd name="T74" fmla="*/ 24 w 499"/>
                <a:gd name="T75" fmla="*/ 134 h 513"/>
                <a:gd name="T76" fmla="*/ 3 w 499"/>
                <a:gd name="T77" fmla="*/ 189 h 513"/>
                <a:gd name="T78" fmla="*/ 0 w 499"/>
                <a:gd name="T79" fmla="*/ 24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9" h="513">
                  <a:moveTo>
                    <a:pt x="492" y="198"/>
                  </a:moveTo>
                  <a:lnTo>
                    <a:pt x="466" y="146"/>
                  </a:lnTo>
                  <a:lnTo>
                    <a:pt x="427" y="100"/>
                  </a:lnTo>
                  <a:lnTo>
                    <a:pt x="380" y="62"/>
                  </a:lnTo>
                  <a:lnTo>
                    <a:pt x="327" y="38"/>
                  </a:lnTo>
                  <a:lnTo>
                    <a:pt x="270" y="26"/>
                  </a:lnTo>
                  <a:lnTo>
                    <a:pt x="210" y="29"/>
                  </a:lnTo>
                  <a:lnTo>
                    <a:pt x="155" y="45"/>
                  </a:lnTo>
                  <a:lnTo>
                    <a:pt x="103" y="72"/>
                  </a:lnTo>
                  <a:lnTo>
                    <a:pt x="62" y="110"/>
                  </a:lnTo>
                  <a:lnTo>
                    <a:pt x="29" y="158"/>
                  </a:lnTo>
                  <a:lnTo>
                    <a:pt x="8" y="212"/>
                  </a:lnTo>
                  <a:lnTo>
                    <a:pt x="0" y="270"/>
                  </a:lnTo>
                  <a:lnTo>
                    <a:pt x="8" y="327"/>
                  </a:lnTo>
                  <a:lnTo>
                    <a:pt x="27" y="379"/>
                  </a:lnTo>
                  <a:lnTo>
                    <a:pt x="58" y="427"/>
                  </a:lnTo>
                  <a:lnTo>
                    <a:pt x="101" y="468"/>
                  </a:lnTo>
                  <a:lnTo>
                    <a:pt x="151" y="496"/>
                  </a:lnTo>
                  <a:lnTo>
                    <a:pt x="206" y="511"/>
                  </a:lnTo>
                  <a:lnTo>
                    <a:pt x="263" y="513"/>
                  </a:lnTo>
                  <a:lnTo>
                    <a:pt x="320" y="503"/>
                  </a:lnTo>
                  <a:lnTo>
                    <a:pt x="375" y="480"/>
                  </a:lnTo>
                  <a:lnTo>
                    <a:pt x="420" y="444"/>
                  </a:lnTo>
                  <a:lnTo>
                    <a:pt x="458" y="398"/>
                  </a:lnTo>
                  <a:lnTo>
                    <a:pt x="485" y="346"/>
                  </a:lnTo>
                  <a:lnTo>
                    <a:pt x="499" y="286"/>
                  </a:lnTo>
                  <a:lnTo>
                    <a:pt x="499" y="229"/>
                  </a:lnTo>
                  <a:lnTo>
                    <a:pt x="485" y="172"/>
                  </a:lnTo>
                  <a:lnTo>
                    <a:pt x="458" y="117"/>
                  </a:lnTo>
                  <a:lnTo>
                    <a:pt x="420" y="72"/>
                  </a:lnTo>
                  <a:lnTo>
                    <a:pt x="375" y="36"/>
                  </a:lnTo>
                  <a:lnTo>
                    <a:pt x="320" y="12"/>
                  </a:lnTo>
                  <a:lnTo>
                    <a:pt x="263" y="0"/>
                  </a:lnTo>
                  <a:lnTo>
                    <a:pt x="206" y="3"/>
                  </a:lnTo>
                  <a:lnTo>
                    <a:pt x="148" y="19"/>
                  </a:lnTo>
                  <a:lnTo>
                    <a:pt x="98" y="48"/>
                  </a:lnTo>
                  <a:lnTo>
                    <a:pt x="60" y="84"/>
                  </a:lnTo>
                  <a:lnTo>
                    <a:pt x="24" y="134"/>
                  </a:lnTo>
                  <a:lnTo>
                    <a:pt x="3" y="189"/>
                  </a:lnTo>
                  <a:lnTo>
                    <a:pt x="0" y="243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1446"/>
            <p:cNvSpPr>
              <a:spLocks/>
            </p:cNvSpPr>
            <p:nvPr/>
          </p:nvSpPr>
          <p:spPr bwMode="auto">
            <a:xfrm>
              <a:off x="2735872" y="1980180"/>
              <a:ext cx="985060" cy="710991"/>
            </a:xfrm>
            <a:custGeom>
              <a:avLst/>
              <a:gdLst>
                <a:gd name="T0" fmla="*/ 484 w 496"/>
                <a:gd name="T1" fmla="*/ 17 h 358"/>
                <a:gd name="T2" fmla="*/ 496 w 496"/>
                <a:gd name="T3" fmla="*/ 74 h 358"/>
                <a:gd name="T4" fmla="*/ 496 w 496"/>
                <a:gd name="T5" fmla="*/ 134 h 358"/>
                <a:gd name="T6" fmla="*/ 481 w 496"/>
                <a:gd name="T7" fmla="*/ 191 h 358"/>
                <a:gd name="T8" fmla="*/ 455 w 496"/>
                <a:gd name="T9" fmla="*/ 244 h 358"/>
                <a:gd name="T10" fmla="*/ 419 w 496"/>
                <a:gd name="T11" fmla="*/ 289 h 358"/>
                <a:gd name="T12" fmla="*/ 372 w 496"/>
                <a:gd name="T13" fmla="*/ 325 h 358"/>
                <a:gd name="T14" fmla="*/ 319 w 496"/>
                <a:gd name="T15" fmla="*/ 349 h 358"/>
                <a:gd name="T16" fmla="*/ 262 w 496"/>
                <a:gd name="T17" fmla="*/ 358 h 358"/>
                <a:gd name="T18" fmla="*/ 205 w 496"/>
                <a:gd name="T19" fmla="*/ 356 h 358"/>
                <a:gd name="T20" fmla="*/ 150 w 496"/>
                <a:gd name="T21" fmla="*/ 339 h 358"/>
                <a:gd name="T22" fmla="*/ 100 w 496"/>
                <a:gd name="T23" fmla="*/ 310 h 358"/>
                <a:gd name="T24" fmla="*/ 57 w 496"/>
                <a:gd name="T25" fmla="*/ 270 h 358"/>
                <a:gd name="T26" fmla="*/ 26 w 496"/>
                <a:gd name="T27" fmla="*/ 222 h 358"/>
                <a:gd name="T28" fmla="*/ 4 w 496"/>
                <a:gd name="T29" fmla="*/ 167 h 358"/>
                <a:gd name="T30" fmla="*/ 0 w 496"/>
                <a:gd name="T31" fmla="*/ 113 h 358"/>
                <a:gd name="T32" fmla="*/ 7 w 496"/>
                <a:gd name="T33" fmla="*/ 55 h 358"/>
                <a:gd name="T34" fmla="*/ 28 w 496"/>
                <a:gd name="T3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6" h="358">
                  <a:moveTo>
                    <a:pt x="484" y="17"/>
                  </a:moveTo>
                  <a:lnTo>
                    <a:pt x="496" y="74"/>
                  </a:lnTo>
                  <a:lnTo>
                    <a:pt x="496" y="134"/>
                  </a:lnTo>
                  <a:lnTo>
                    <a:pt x="481" y="191"/>
                  </a:lnTo>
                  <a:lnTo>
                    <a:pt x="455" y="244"/>
                  </a:lnTo>
                  <a:lnTo>
                    <a:pt x="419" y="289"/>
                  </a:lnTo>
                  <a:lnTo>
                    <a:pt x="372" y="325"/>
                  </a:lnTo>
                  <a:lnTo>
                    <a:pt x="319" y="349"/>
                  </a:lnTo>
                  <a:lnTo>
                    <a:pt x="262" y="358"/>
                  </a:lnTo>
                  <a:lnTo>
                    <a:pt x="205" y="356"/>
                  </a:lnTo>
                  <a:lnTo>
                    <a:pt x="150" y="339"/>
                  </a:lnTo>
                  <a:lnTo>
                    <a:pt x="100" y="310"/>
                  </a:lnTo>
                  <a:lnTo>
                    <a:pt x="57" y="270"/>
                  </a:lnTo>
                  <a:lnTo>
                    <a:pt x="26" y="222"/>
                  </a:lnTo>
                  <a:lnTo>
                    <a:pt x="4" y="167"/>
                  </a:lnTo>
                  <a:lnTo>
                    <a:pt x="0" y="113"/>
                  </a:lnTo>
                  <a:lnTo>
                    <a:pt x="7" y="55"/>
                  </a:lnTo>
                  <a:lnTo>
                    <a:pt x="28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1447"/>
            <p:cNvSpPr>
              <a:spLocks/>
            </p:cNvSpPr>
            <p:nvPr/>
          </p:nvSpPr>
          <p:spPr bwMode="auto">
            <a:xfrm>
              <a:off x="3051647" y="1725971"/>
              <a:ext cx="693117" cy="685173"/>
            </a:xfrm>
            <a:custGeom>
              <a:avLst/>
              <a:gdLst>
                <a:gd name="T0" fmla="*/ 334 w 349"/>
                <a:gd name="T1" fmla="*/ 345 h 345"/>
                <a:gd name="T2" fmla="*/ 349 w 349"/>
                <a:gd name="T3" fmla="*/ 288 h 345"/>
                <a:gd name="T4" fmla="*/ 349 w 349"/>
                <a:gd name="T5" fmla="*/ 229 h 345"/>
                <a:gd name="T6" fmla="*/ 337 w 349"/>
                <a:gd name="T7" fmla="*/ 169 h 345"/>
                <a:gd name="T8" fmla="*/ 310 w 349"/>
                <a:gd name="T9" fmla="*/ 116 h 345"/>
                <a:gd name="T10" fmla="*/ 272 w 349"/>
                <a:gd name="T11" fmla="*/ 71 h 345"/>
                <a:gd name="T12" fmla="*/ 227 w 349"/>
                <a:gd name="T13" fmla="*/ 35 h 345"/>
                <a:gd name="T14" fmla="*/ 172 w 349"/>
                <a:gd name="T15" fmla="*/ 12 h 345"/>
                <a:gd name="T16" fmla="*/ 115 w 349"/>
                <a:gd name="T17" fmla="*/ 0 h 345"/>
                <a:gd name="T18" fmla="*/ 55 w 349"/>
                <a:gd name="T19" fmla="*/ 0 h 345"/>
                <a:gd name="T20" fmla="*/ 0 w 349"/>
                <a:gd name="T21" fmla="*/ 1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45">
                  <a:moveTo>
                    <a:pt x="334" y="345"/>
                  </a:moveTo>
                  <a:lnTo>
                    <a:pt x="349" y="288"/>
                  </a:lnTo>
                  <a:lnTo>
                    <a:pt x="349" y="229"/>
                  </a:lnTo>
                  <a:lnTo>
                    <a:pt x="337" y="169"/>
                  </a:lnTo>
                  <a:lnTo>
                    <a:pt x="310" y="116"/>
                  </a:lnTo>
                  <a:lnTo>
                    <a:pt x="272" y="71"/>
                  </a:lnTo>
                  <a:lnTo>
                    <a:pt x="227" y="35"/>
                  </a:lnTo>
                  <a:lnTo>
                    <a:pt x="172" y="12"/>
                  </a:lnTo>
                  <a:lnTo>
                    <a:pt x="115" y="0"/>
                  </a:lnTo>
                  <a:lnTo>
                    <a:pt x="55" y="0"/>
                  </a:lnTo>
                  <a:lnTo>
                    <a:pt x="0" y="1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1448"/>
            <p:cNvSpPr>
              <a:spLocks/>
            </p:cNvSpPr>
            <p:nvPr/>
          </p:nvSpPr>
          <p:spPr bwMode="auto">
            <a:xfrm>
              <a:off x="2815312" y="2411145"/>
              <a:ext cx="899661" cy="327691"/>
            </a:xfrm>
            <a:custGeom>
              <a:avLst/>
              <a:gdLst>
                <a:gd name="T0" fmla="*/ 453 w 453"/>
                <a:gd name="T1" fmla="*/ 0 h 165"/>
                <a:gd name="T2" fmla="*/ 427 w 453"/>
                <a:gd name="T3" fmla="*/ 51 h 165"/>
                <a:gd name="T4" fmla="*/ 391 w 453"/>
                <a:gd name="T5" fmla="*/ 96 h 165"/>
                <a:gd name="T6" fmla="*/ 344 w 453"/>
                <a:gd name="T7" fmla="*/ 132 h 165"/>
                <a:gd name="T8" fmla="*/ 291 w 453"/>
                <a:gd name="T9" fmla="*/ 156 h 165"/>
                <a:gd name="T10" fmla="*/ 234 w 453"/>
                <a:gd name="T11" fmla="*/ 165 h 165"/>
                <a:gd name="T12" fmla="*/ 177 w 453"/>
                <a:gd name="T13" fmla="*/ 160 h 165"/>
                <a:gd name="T14" fmla="*/ 122 w 453"/>
                <a:gd name="T15" fmla="*/ 144 h 165"/>
                <a:gd name="T16" fmla="*/ 72 w 453"/>
                <a:gd name="T17" fmla="*/ 115 h 165"/>
                <a:gd name="T18" fmla="*/ 31 w 453"/>
                <a:gd name="T19" fmla="*/ 74 h 165"/>
                <a:gd name="T20" fmla="*/ 0 w 453"/>
                <a:gd name="T21" fmla="*/ 2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65">
                  <a:moveTo>
                    <a:pt x="453" y="0"/>
                  </a:moveTo>
                  <a:lnTo>
                    <a:pt x="427" y="51"/>
                  </a:lnTo>
                  <a:lnTo>
                    <a:pt x="391" y="96"/>
                  </a:lnTo>
                  <a:lnTo>
                    <a:pt x="344" y="132"/>
                  </a:lnTo>
                  <a:lnTo>
                    <a:pt x="291" y="156"/>
                  </a:lnTo>
                  <a:lnTo>
                    <a:pt x="234" y="165"/>
                  </a:lnTo>
                  <a:lnTo>
                    <a:pt x="177" y="160"/>
                  </a:lnTo>
                  <a:lnTo>
                    <a:pt x="122" y="144"/>
                  </a:lnTo>
                  <a:lnTo>
                    <a:pt x="72" y="115"/>
                  </a:lnTo>
                  <a:lnTo>
                    <a:pt x="31" y="74"/>
                  </a:lnTo>
                  <a:lnTo>
                    <a:pt x="0" y="2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1449"/>
            <p:cNvSpPr>
              <a:spLocks/>
            </p:cNvSpPr>
            <p:nvPr/>
          </p:nvSpPr>
          <p:spPr bwMode="auto">
            <a:xfrm>
              <a:off x="2767648" y="1767677"/>
              <a:ext cx="663326" cy="697089"/>
            </a:xfrm>
            <a:custGeom>
              <a:avLst/>
              <a:gdLst>
                <a:gd name="T0" fmla="*/ 334 w 334"/>
                <a:gd name="T1" fmla="*/ 12 h 351"/>
                <a:gd name="T2" fmla="*/ 275 w 334"/>
                <a:gd name="T3" fmla="*/ 0 h 351"/>
                <a:gd name="T4" fmla="*/ 217 w 334"/>
                <a:gd name="T5" fmla="*/ 0 h 351"/>
                <a:gd name="T6" fmla="*/ 160 w 334"/>
                <a:gd name="T7" fmla="*/ 14 h 351"/>
                <a:gd name="T8" fmla="*/ 108 w 334"/>
                <a:gd name="T9" fmla="*/ 43 h 351"/>
                <a:gd name="T10" fmla="*/ 65 w 334"/>
                <a:gd name="T11" fmla="*/ 81 h 351"/>
                <a:gd name="T12" fmla="*/ 31 w 334"/>
                <a:gd name="T13" fmla="*/ 129 h 351"/>
                <a:gd name="T14" fmla="*/ 10 w 334"/>
                <a:gd name="T15" fmla="*/ 181 h 351"/>
                <a:gd name="T16" fmla="*/ 0 w 334"/>
                <a:gd name="T17" fmla="*/ 239 h 351"/>
                <a:gd name="T18" fmla="*/ 5 w 334"/>
                <a:gd name="T19" fmla="*/ 296 h 351"/>
                <a:gd name="T20" fmla="*/ 24 w 334"/>
                <a:gd name="T2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351">
                  <a:moveTo>
                    <a:pt x="334" y="12"/>
                  </a:moveTo>
                  <a:lnTo>
                    <a:pt x="275" y="0"/>
                  </a:lnTo>
                  <a:lnTo>
                    <a:pt x="217" y="0"/>
                  </a:lnTo>
                  <a:lnTo>
                    <a:pt x="160" y="14"/>
                  </a:lnTo>
                  <a:lnTo>
                    <a:pt x="108" y="43"/>
                  </a:lnTo>
                  <a:lnTo>
                    <a:pt x="65" y="81"/>
                  </a:lnTo>
                  <a:lnTo>
                    <a:pt x="31" y="129"/>
                  </a:lnTo>
                  <a:lnTo>
                    <a:pt x="10" y="181"/>
                  </a:lnTo>
                  <a:lnTo>
                    <a:pt x="0" y="239"/>
                  </a:lnTo>
                  <a:lnTo>
                    <a:pt x="5" y="296"/>
                  </a:lnTo>
                  <a:lnTo>
                    <a:pt x="24" y="35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1450"/>
            <p:cNvSpPr>
              <a:spLocks/>
            </p:cNvSpPr>
            <p:nvPr/>
          </p:nvSpPr>
          <p:spPr bwMode="auto">
            <a:xfrm>
              <a:off x="2791480" y="1757747"/>
              <a:ext cx="260167" cy="222433"/>
            </a:xfrm>
            <a:custGeom>
              <a:avLst/>
              <a:gdLst>
                <a:gd name="T0" fmla="*/ 131 w 131"/>
                <a:gd name="T1" fmla="*/ 0 h 112"/>
                <a:gd name="T2" fmla="*/ 79 w 131"/>
                <a:gd name="T3" fmla="*/ 27 h 112"/>
                <a:gd name="T4" fmla="*/ 36 w 131"/>
                <a:gd name="T5" fmla="*/ 65 h 112"/>
                <a:gd name="T6" fmla="*/ 0 w 131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112">
                  <a:moveTo>
                    <a:pt x="131" y="0"/>
                  </a:moveTo>
                  <a:lnTo>
                    <a:pt x="79" y="27"/>
                  </a:lnTo>
                  <a:lnTo>
                    <a:pt x="36" y="65"/>
                  </a:lnTo>
                  <a:lnTo>
                    <a:pt x="0" y="11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1451"/>
            <p:cNvSpPr>
              <a:spLocks/>
            </p:cNvSpPr>
            <p:nvPr/>
          </p:nvSpPr>
          <p:spPr bwMode="auto">
            <a:xfrm>
              <a:off x="3430974" y="1791509"/>
              <a:ext cx="345565" cy="919522"/>
            </a:xfrm>
            <a:custGeom>
              <a:avLst/>
              <a:gdLst>
                <a:gd name="T0" fmla="*/ 50 w 174"/>
                <a:gd name="T1" fmla="*/ 463 h 463"/>
                <a:gd name="T2" fmla="*/ 98 w 174"/>
                <a:gd name="T3" fmla="*/ 429 h 463"/>
                <a:gd name="T4" fmla="*/ 134 w 174"/>
                <a:gd name="T5" fmla="*/ 384 h 463"/>
                <a:gd name="T6" fmla="*/ 160 w 174"/>
                <a:gd name="T7" fmla="*/ 332 h 463"/>
                <a:gd name="T8" fmla="*/ 174 w 174"/>
                <a:gd name="T9" fmla="*/ 277 h 463"/>
                <a:gd name="T10" fmla="*/ 174 w 174"/>
                <a:gd name="T11" fmla="*/ 217 h 463"/>
                <a:gd name="T12" fmla="*/ 162 w 174"/>
                <a:gd name="T13" fmla="*/ 160 h 463"/>
                <a:gd name="T14" fmla="*/ 136 w 174"/>
                <a:gd name="T15" fmla="*/ 105 h 463"/>
                <a:gd name="T16" fmla="*/ 100 w 174"/>
                <a:gd name="T17" fmla="*/ 60 h 463"/>
                <a:gd name="T18" fmla="*/ 53 w 174"/>
                <a:gd name="T19" fmla="*/ 24 h 463"/>
                <a:gd name="T20" fmla="*/ 0 w 174"/>
                <a:gd name="T2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463">
                  <a:moveTo>
                    <a:pt x="50" y="463"/>
                  </a:moveTo>
                  <a:lnTo>
                    <a:pt x="98" y="429"/>
                  </a:lnTo>
                  <a:lnTo>
                    <a:pt x="134" y="384"/>
                  </a:lnTo>
                  <a:lnTo>
                    <a:pt x="160" y="332"/>
                  </a:lnTo>
                  <a:lnTo>
                    <a:pt x="174" y="277"/>
                  </a:lnTo>
                  <a:lnTo>
                    <a:pt x="174" y="217"/>
                  </a:lnTo>
                  <a:lnTo>
                    <a:pt x="162" y="160"/>
                  </a:lnTo>
                  <a:lnTo>
                    <a:pt x="136" y="105"/>
                  </a:lnTo>
                  <a:lnTo>
                    <a:pt x="100" y="60"/>
                  </a:lnTo>
                  <a:lnTo>
                    <a:pt x="53" y="24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1452"/>
            <p:cNvSpPr>
              <a:spLocks/>
            </p:cNvSpPr>
            <p:nvPr/>
          </p:nvSpPr>
          <p:spPr bwMode="auto">
            <a:xfrm>
              <a:off x="2811340" y="2160907"/>
              <a:ext cx="718934" cy="615662"/>
            </a:xfrm>
            <a:custGeom>
              <a:avLst/>
              <a:gdLst>
                <a:gd name="T0" fmla="*/ 7 w 362"/>
                <a:gd name="T1" fmla="*/ 0 h 310"/>
                <a:gd name="T2" fmla="*/ 0 w 362"/>
                <a:gd name="T3" fmla="*/ 57 h 310"/>
                <a:gd name="T4" fmla="*/ 2 w 362"/>
                <a:gd name="T5" fmla="*/ 115 h 310"/>
                <a:gd name="T6" fmla="*/ 21 w 362"/>
                <a:gd name="T7" fmla="*/ 169 h 310"/>
                <a:gd name="T8" fmla="*/ 50 w 362"/>
                <a:gd name="T9" fmla="*/ 217 h 310"/>
                <a:gd name="T10" fmla="*/ 90 w 362"/>
                <a:gd name="T11" fmla="*/ 258 h 310"/>
                <a:gd name="T12" fmla="*/ 140 w 362"/>
                <a:gd name="T13" fmla="*/ 289 h 310"/>
                <a:gd name="T14" fmla="*/ 195 w 362"/>
                <a:gd name="T15" fmla="*/ 305 h 310"/>
                <a:gd name="T16" fmla="*/ 253 w 362"/>
                <a:gd name="T17" fmla="*/ 310 h 310"/>
                <a:gd name="T18" fmla="*/ 310 w 362"/>
                <a:gd name="T19" fmla="*/ 301 h 310"/>
                <a:gd name="T20" fmla="*/ 362 w 362"/>
                <a:gd name="T21" fmla="*/ 27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10">
                  <a:moveTo>
                    <a:pt x="7" y="0"/>
                  </a:moveTo>
                  <a:lnTo>
                    <a:pt x="0" y="57"/>
                  </a:lnTo>
                  <a:lnTo>
                    <a:pt x="2" y="115"/>
                  </a:lnTo>
                  <a:lnTo>
                    <a:pt x="21" y="169"/>
                  </a:lnTo>
                  <a:lnTo>
                    <a:pt x="50" y="217"/>
                  </a:lnTo>
                  <a:lnTo>
                    <a:pt x="90" y="258"/>
                  </a:lnTo>
                  <a:lnTo>
                    <a:pt x="140" y="289"/>
                  </a:lnTo>
                  <a:lnTo>
                    <a:pt x="195" y="305"/>
                  </a:lnTo>
                  <a:lnTo>
                    <a:pt x="253" y="310"/>
                  </a:lnTo>
                  <a:lnTo>
                    <a:pt x="310" y="301"/>
                  </a:lnTo>
                  <a:lnTo>
                    <a:pt x="362" y="27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1453"/>
            <p:cNvSpPr>
              <a:spLocks/>
            </p:cNvSpPr>
            <p:nvPr/>
          </p:nvSpPr>
          <p:spPr bwMode="auto">
            <a:xfrm>
              <a:off x="2825242" y="1801440"/>
              <a:ext cx="919521" cy="359467"/>
            </a:xfrm>
            <a:custGeom>
              <a:avLst/>
              <a:gdLst>
                <a:gd name="T0" fmla="*/ 463 w 463"/>
                <a:gd name="T1" fmla="*/ 119 h 181"/>
                <a:gd name="T2" fmla="*/ 427 w 463"/>
                <a:gd name="T3" fmla="*/ 71 h 181"/>
                <a:gd name="T4" fmla="*/ 379 w 463"/>
                <a:gd name="T5" fmla="*/ 36 h 181"/>
                <a:gd name="T6" fmla="*/ 327 w 463"/>
                <a:gd name="T7" fmla="*/ 12 h 181"/>
                <a:gd name="T8" fmla="*/ 269 w 463"/>
                <a:gd name="T9" fmla="*/ 0 h 181"/>
                <a:gd name="T10" fmla="*/ 210 w 463"/>
                <a:gd name="T11" fmla="*/ 0 h 181"/>
                <a:gd name="T12" fmla="*/ 153 w 463"/>
                <a:gd name="T13" fmla="*/ 14 h 181"/>
                <a:gd name="T14" fmla="*/ 100 w 463"/>
                <a:gd name="T15" fmla="*/ 43 h 181"/>
                <a:gd name="T16" fmla="*/ 57 w 463"/>
                <a:gd name="T17" fmla="*/ 81 h 181"/>
                <a:gd name="T18" fmla="*/ 21 w 463"/>
                <a:gd name="T19" fmla="*/ 129 h 181"/>
                <a:gd name="T20" fmla="*/ 0 w 463"/>
                <a:gd name="T2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81">
                  <a:moveTo>
                    <a:pt x="463" y="119"/>
                  </a:moveTo>
                  <a:lnTo>
                    <a:pt x="427" y="71"/>
                  </a:lnTo>
                  <a:lnTo>
                    <a:pt x="379" y="36"/>
                  </a:lnTo>
                  <a:lnTo>
                    <a:pt x="327" y="12"/>
                  </a:lnTo>
                  <a:lnTo>
                    <a:pt x="269" y="0"/>
                  </a:lnTo>
                  <a:lnTo>
                    <a:pt x="210" y="0"/>
                  </a:lnTo>
                  <a:lnTo>
                    <a:pt x="153" y="14"/>
                  </a:lnTo>
                  <a:lnTo>
                    <a:pt x="100" y="43"/>
                  </a:lnTo>
                  <a:lnTo>
                    <a:pt x="57" y="81"/>
                  </a:lnTo>
                  <a:lnTo>
                    <a:pt x="21" y="129"/>
                  </a:lnTo>
                  <a:lnTo>
                    <a:pt x="0" y="18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1454"/>
            <p:cNvSpPr>
              <a:spLocks/>
            </p:cNvSpPr>
            <p:nvPr/>
          </p:nvSpPr>
          <p:spPr bwMode="auto">
            <a:xfrm>
              <a:off x="3242304" y="2037775"/>
              <a:ext cx="577928" cy="766600"/>
            </a:xfrm>
            <a:custGeom>
              <a:avLst/>
              <a:gdLst>
                <a:gd name="T0" fmla="*/ 253 w 291"/>
                <a:gd name="T1" fmla="*/ 0 h 386"/>
                <a:gd name="T2" fmla="*/ 279 w 291"/>
                <a:gd name="T3" fmla="*/ 53 h 386"/>
                <a:gd name="T4" fmla="*/ 291 w 291"/>
                <a:gd name="T5" fmla="*/ 110 h 386"/>
                <a:gd name="T6" fmla="*/ 291 w 291"/>
                <a:gd name="T7" fmla="*/ 169 h 386"/>
                <a:gd name="T8" fmla="*/ 276 w 291"/>
                <a:gd name="T9" fmla="*/ 227 h 386"/>
                <a:gd name="T10" fmla="*/ 250 w 291"/>
                <a:gd name="T11" fmla="*/ 277 h 386"/>
                <a:gd name="T12" fmla="*/ 212 w 291"/>
                <a:gd name="T13" fmla="*/ 322 h 386"/>
                <a:gd name="T14" fmla="*/ 167 w 291"/>
                <a:gd name="T15" fmla="*/ 355 h 386"/>
                <a:gd name="T16" fmla="*/ 112 w 291"/>
                <a:gd name="T17" fmla="*/ 377 h 386"/>
                <a:gd name="T18" fmla="*/ 57 w 291"/>
                <a:gd name="T19" fmla="*/ 386 h 386"/>
                <a:gd name="T20" fmla="*/ 0 w 291"/>
                <a:gd name="T21" fmla="*/ 38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386">
                  <a:moveTo>
                    <a:pt x="253" y="0"/>
                  </a:moveTo>
                  <a:lnTo>
                    <a:pt x="279" y="53"/>
                  </a:lnTo>
                  <a:lnTo>
                    <a:pt x="291" y="110"/>
                  </a:lnTo>
                  <a:lnTo>
                    <a:pt x="291" y="169"/>
                  </a:lnTo>
                  <a:lnTo>
                    <a:pt x="276" y="227"/>
                  </a:lnTo>
                  <a:lnTo>
                    <a:pt x="250" y="277"/>
                  </a:lnTo>
                  <a:lnTo>
                    <a:pt x="212" y="322"/>
                  </a:lnTo>
                  <a:lnTo>
                    <a:pt x="167" y="355"/>
                  </a:lnTo>
                  <a:lnTo>
                    <a:pt x="112" y="377"/>
                  </a:lnTo>
                  <a:lnTo>
                    <a:pt x="57" y="386"/>
                  </a:lnTo>
                  <a:lnTo>
                    <a:pt x="0" y="38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1455"/>
            <p:cNvSpPr>
              <a:spLocks/>
            </p:cNvSpPr>
            <p:nvPr/>
          </p:nvSpPr>
          <p:spPr bwMode="auto">
            <a:xfrm>
              <a:off x="2853046" y="1910670"/>
              <a:ext cx="389258" cy="885759"/>
            </a:xfrm>
            <a:custGeom>
              <a:avLst/>
              <a:gdLst>
                <a:gd name="T0" fmla="*/ 112 w 196"/>
                <a:gd name="T1" fmla="*/ 0 h 446"/>
                <a:gd name="T2" fmla="*/ 67 w 196"/>
                <a:gd name="T3" fmla="*/ 38 h 446"/>
                <a:gd name="T4" fmla="*/ 34 w 196"/>
                <a:gd name="T5" fmla="*/ 83 h 446"/>
                <a:gd name="T6" fmla="*/ 10 w 196"/>
                <a:gd name="T7" fmla="*/ 140 h 446"/>
                <a:gd name="T8" fmla="*/ 0 w 196"/>
                <a:gd name="T9" fmla="*/ 195 h 446"/>
                <a:gd name="T10" fmla="*/ 5 w 196"/>
                <a:gd name="T11" fmla="*/ 252 h 446"/>
                <a:gd name="T12" fmla="*/ 22 w 196"/>
                <a:gd name="T13" fmla="*/ 307 h 446"/>
                <a:gd name="T14" fmla="*/ 53 w 196"/>
                <a:gd name="T15" fmla="*/ 357 h 446"/>
                <a:gd name="T16" fmla="*/ 91 w 196"/>
                <a:gd name="T17" fmla="*/ 398 h 446"/>
                <a:gd name="T18" fmla="*/ 141 w 196"/>
                <a:gd name="T19" fmla="*/ 427 h 446"/>
                <a:gd name="T20" fmla="*/ 196 w 19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446">
                  <a:moveTo>
                    <a:pt x="112" y="0"/>
                  </a:moveTo>
                  <a:lnTo>
                    <a:pt x="67" y="38"/>
                  </a:lnTo>
                  <a:lnTo>
                    <a:pt x="34" y="83"/>
                  </a:lnTo>
                  <a:lnTo>
                    <a:pt x="10" y="140"/>
                  </a:lnTo>
                  <a:lnTo>
                    <a:pt x="0" y="195"/>
                  </a:lnTo>
                  <a:lnTo>
                    <a:pt x="5" y="252"/>
                  </a:lnTo>
                  <a:lnTo>
                    <a:pt x="22" y="307"/>
                  </a:lnTo>
                  <a:lnTo>
                    <a:pt x="53" y="357"/>
                  </a:lnTo>
                  <a:lnTo>
                    <a:pt x="91" y="398"/>
                  </a:lnTo>
                  <a:lnTo>
                    <a:pt x="141" y="427"/>
                  </a:lnTo>
                  <a:lnTo>
                    <a:pt x="196" y="4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1456"/>
            <p:cNvSpPr>
              <a:spLocks/>
            </p:cNvSpPr>
            <p:nvPr/>
          </p:nvSpPr>
          <p:spPr bwMode="auto">
            <a:xfrm>
              <a:off x="3075479" y="1819314"/>
              <a:ext cx="796389" cy="577929"/>
            </a:xfrm>
            <a:custGeom>
              <a:avLst/>
              <a:gdLst>
                <a:gd name="T0" fmla="*/ 399 w 401"/>
                <a:gd name="T1" fmla="*/ 291 h 291"/>
                <a:gd name="T2" fmla="*/ 401 w 401"/>
                <a:gd name="T3" fmla="*/ 232 h 291"/>
                <a:gd name="T4" fmla="*/ 389 w 401"/>
                <a:gd name="T5" fmla="*/ 174 h 291"/>
                <a:gd name="T6" fmla="*/ 363 w 401"/>
                <a:gd name="T7" fmla="*/ 122 h 291"/>
                <a:gd name="T8" fmla="*/ 325 w 401"/>
                <a:gd name="T9" fmla="*/ 74 h 291"/>
                <a:gd name="T10" fmla="*/ 279 w 401"/>
                <a:gd name="T11" fmla="*/ 38 h 291"/>
                <a:gd name="T12" fmla="*/ 225 w 401"/>
                <a:gd name="T13" fmla="*/ 15 h 291"/>
                <a:gd name="T14" fmla="*/ 167 w 401"/>
                <a:gd name="T15" fmla="*/ 0 h 291"/>
                <a:gd name="T16" fmla="*/ 110 w 401"/>
                <a:gd name="T17" fmla="*/ 3 h 291"/>
                <a:gd name="T18" fmla="*/ 50 w 401"/>
                <a:gd name="T19" fmla="*/ 19 h 291"/>
                <a:gd name="T20" fmla="*/ 0 w 401"/>
                <a:gd name="T21" fmla="*/ 4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91">
                  <a:moveTo>
                    <a:pt x="399" y="291"/>
                  </a:moveTo>
                  <a:lnTo>
                    <a:pt x="401" y="232"/>
                  </a:lnTo>
                  <a:lnTo>
                    <a:pt x="389" y="174"/>
                  </a:lnTo>
                  <a:lnTo>
                    <a:pt x="363" y="122"/>
                  </a:lnTo>
                  <a:lnTo>
                    <a:pt x="325" y="74"/>
                  </a:lnTo>
                  <a:lnTo>
                    <a:pt x="279" y="38"/>
                  </a:lnTo>
                  <a:lnTo>
                    <a:pt x="225" y="15"/>
                  </a:lnTo>
                  <a:lnTo>
                    <a:pt x="167" y="0"/>
                  </a:lnTo>
                  <a:lnTo>
                    <a:pt x="110" y="3"/>
                  </a:lnTo>
                  <a:lnTo>
                    <a:pt x="50" y="19"/>
                  </a:lnTo>
                  <a:lnTo>
                    <a:pt x="0" y="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1457"/>
            <p:cNvSpPr>
              <a:spLocks/>
            </p:cNvSpPr>
            <p:nvPr/>
          </p:nvSpPr>
          <p:spPr bwMode="auto">
            <a:xfrm>
              <a:off x="3005968" y="2397242"/>
              <a:ext cx="861927" cy="423020"/>
            </a:xfrm>
            <a:custGeom>
              <a:avLst/>
              <a:gdLst>
                <a:gd name="T0" fmla="*/ 434 w 434"/>
                <a:gd name="T1" fmla="*/ 0 h 213"/>
                <a:gd name="T2" fmla="*/ 419 w 434"/>
                <a:gd name="T3" fmla="*/ 55 h 213"/>
                <a:gd name="T4" fmla="*/ 393 w 434"/>
                <a:gd name="T5" fmla="*/ 108 h 213"/>
                <a:gd name="T6" fmla="*/ 355 w 434"/>
                <a:gd name="T7" fmla="*/ 151 h 213"/>
                <a:gd name="T8" fmla="*/ 310 w 434"/>
                <a:gd name="T9" fmla="*/ 184 h 213"/>
                <a:gd name="T10" fmla="*/ 255 w 434"/>
                <a:gd name="T11" fmla="*/ 205 h 213"/>
                <a:gd name="T12" fmla="*/ 197 w 434"/>
                <a:gd name="T13" fmla="*/ 213 h 213"/>
                <a:gd name="T14" fmla="*/ 143 w 434"/>
                <a:gd name="T15" fmla="*/ 208 h 213"/>
                <a:gd name="T16" fmla="*/ 88 w 434"/>
                <a:gd name="T17" fmla="*/ 191 h 213"/>
                <a:gd name="T18" fmla="*/ 40 w 434"/>
                <a:gd name="T19" fmla="*/ 160 h 213"/>
                <a:gd name="T20" fmla="*/ 0 w 434"/>
                <a:gd name="T21" fmla="*/ 11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4" h="213">
                  <a:moveTo>
                    <a:pt x="434" y="0"/>
                  </a:moveTo>
                  <a:lnTo>
                    <a:pt x="419" y="55"/>
                  </a:lnTo>
                  <a:lnTo>
                    <a:pt x="393" y="108"/>
                  </a:lnTo>
                  <a:lnTo>
                    <a:pt x="355" y="151"/>
                  </a:lnTo>
                  <a:lnTo>
                    <a:pt x="310" y="184"/>
                  </a:lnTo>
                  <a:lnTo>
                    <a:pt x="255" y="205"/>
                  </a:lnTo>
                  <a:lnTo>
                    <a:pt x="197" y="213"/>
                  </a:lnTo>
                  <a:lnTo>
                    <a:pt x="143" y="208"/>
                  </a:lnTo>
                  <a:lnTo>
                    <a:pt x="88" y="191"/>
                  </a:lnTo>
                  <a:lnTo>
                    <a:pt x="40" y="160"/>
                  </a:lnTo>
                  <a:lnTo>
                    <a:pt x="0" y="11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1458"/>
            <p:cNvSpPr>
              <a:spLocks/>
            </p:cNvSpPr>
            <p:nvPr/>
          </p:nvSpPr>
          <p:spPr bwMode="auto">
            <a:xfrm>
              <a:off x="2904682" y="1833216"/>
              <a:ext cx="560054" cy="796389"/>
            </a:xfrm>
            <a:custGeom>
              <a:avLst/>
              <a:gdLst>
                <a:gd name="T0" fmla="*/ 282 w 282"/>
                <a:gd name="T1" fmla="*/ 0 h 401"/>
                <a:gd name="T2" fmla="*/ 222 w 282"/>
                <a:gd name="T3" fmla="*/ 0 h 401"/>
                <a:gd name="T4" fmla="*/ 165 w 282"/>
                <a:gd name="T5" fmla="*/ 15 h 401"/>
                <a:gd name="T6" fmla="*/ 113 w 282"/>
                <a:gd name="T7" fmla="*/ 43 h 401"/>
                <a:gd name="T8" fmla="*/ 67 w 282"/>
                <a:gd name="T9" fmla="*/ 82 h 401"/>
                <a:gd name="T10" fmla="*/ 34 w 282"/>
                <a:gd name="T11" fmla="*/ 129 h 401"/>
                <a:gd name="T12" fmla="*/ 10 w 282"/>
                <a:gd name="T13" fmla="*/ 182 h 401"/>
                <a:gd name="T14" fmla="*/ 0 w 282"/>
                <a:gd name="T15" fmla="*/ 239 h 401"/>
                <a:gd name="T16" fmla="*/ 3 w 282"/>
                <a:gd name="T17" fmla="*/ 296 h 401"/>
                <a:gd name="T18" fmla="*/ 20 w 282"/>
                <a:gd name="T19" fmla="*/ 353 h 401"/>
                <a:gd name="T20" fmla="*/ 51 w 282"/>
                <a:gd name="T2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401">
                  <a:moveTo>
                    <a:pt x="282" y="0"/>
                  </a:moveTo>
                  <a:lnTo>
                    <a:pt x="222" y="0"/>
                  </a:lnTo>
                  <a:lnTo>
                    <a:pt x="165" y="15"/>
                  </a:lnTo>
                  <a:lnTo>
                    <a:pt x="113" y="43"/>
                  </a:lnTo>
                  <a:lnTo>
                    <a:pt x="67" y="82"/>
                  </a:lnTo>
                  <a:lnTo>
                    <a:pt x="34" y="129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51" y="40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1459"/>
            <p:cNvSpPr>
              <a:spLocks/>
            </p:cNvSpPr>
            <p:nvPr/>
          </p:nvSpPr>
          <p:spPr bwMode="auto">
            <a:xfrm>
              <a:off x="2958304" y="1833216"/>
              <a:ext cx="1016836" cy="994991"/>
            </a:xfrm>
            <a:custGeom>
              <a:avLst/>
              <a:gdLst>
                <a:gd name="T0" fmla="*/ 272 w 512"/>
                <a:gd name="T1" fmla="*/ 497 h 501"/>
                <a:gd name="T2" fmla="*/ 329 w 512"/>
                <a:gd name="T3" fmla="*/ 489 h 501"/>
                <a:gd name="T4" fmla="*/ 381 w 512"/>
                <a:gd name="T5" fmla="*/ 470 h 501"/>
                <a:gd name="T6" fmla="*/ 429 w 512"/>
                <a:gd name="T7" fmla="*/ 437 h 501"/>
                <a:gd name="T8" fmla="*/ 467 w 512"/>
                <a:gd name="T9" fmla="*/ 394 h 501"/>
                <a:gd name="T10" fmla="*/ 496 w 512"/>
                <a:gd name="T11" fmla="*/ 344 h 501"/>
                <a:gd name="T12" fmla="*/ 510 w 512"/>
                <a:gd name="T13" fmla="*/ 289 h 501"/>
                <a:gd name="T14" fmla="*/ 512 w 512"/>
                <a:gd name="T15" fmla="*/ 229 h 501"/>
                <a:gd name="T16" fmla="*/ 501 w 512"/>
                <a:gd name="T17" fmla="*/ 172 h 501"/>
                <a:gd name="T18" fmla="*/ 477 w 512"/>
                <a:gd name="T19" fmla="*/ 120 h 501"/>
                <a:gd name="T20" fmla="*/ 439 w 512"/>
                <a:gd name="T21" fmla="*/ 74 h 501"/>
                <a:gd name="T22" fmla="*/ 393 w 512"/>
                <a:gd name="T23" fmla="*/ 39 h 501"/>
                <a:gd name="T24" fmla="*/ 341 w 512"/>
                <a:gd name="T25" fmla="*/ 12 h 501"/>
                <a:gd name="T26" fmla="*/ 281 w 512"/>
                <a:gd name="T27" fmla="*/ 0 h 501"/>
                <a:gd name="T28" fmla="*/ 224 w 512"/>
                <a:gd name="T29" fmla="*/ 0 h 501"/>
                <a:gd name="T30" fmla="*/ 167 w 512"/>
                <a:gd name="T31" fmla="*/ 15 h 501"/>
                <a:gd name="T32" fmla="*/ 114 w 512"/>
                <a:gd name="T33" fmla="*/ 41 h 501"/>
                <a:gd name="T34" fmla="*/ 69 w 512"/>
                <a:gd name="T35" fmla="*/ 79 h 501"/>
                <a:gd name="T36" fmla="*/ 33 w 512"/>
                <a:gd name="T37" fmla="*/ 127 h 501"/>
                <a:gd name="T38" fmla="*/ 9 w 512"/>
                <a:gd name="T39" fmla="*/ 182 h 501"/>
                <a:gd name="T40" fmla="*/ 0 w 512"/>
                <a:gd name="T41" fmla="*/ 239 h 501"/>
                <a:gd name="T42" fmla="*/ 2 w 512"/>
                <a:gd name="T43" fmla="*/ 296 h 501"/>
                <a:gd name="T44" fmla="*/ 19 w 512"/>
                <a:gd name="T45" fmla="*/ 353 h 501"/>
                <a:gd name="T46" fmla="*/ 50 w 512"/>
                <a:gd name="T47" fmla="*/ 404 h 501"/>
                <a:gd name="T48" fmla="*/ 88 w 512"/>
                <a:gd name="T49" fmla="*/ 444 h 501"/>
                <a:gd name="T50" fmla="*/ 136 w 512"/>
                <a:gd name="T51" fmla="*/ 475 h 501"/>
                <a:gd name="T52" fmla="*/ 190 w 512"/>
                <a:gd name="T53" fmla="*/ 494 h 501"/>
                <a:gd name="T54" fmla="*/ 248 w 512"/>
                <a:gd name="T55" fmla="*/ 501 h 501"/>
                <a:gd name="T56" fmla="*/ 305 w 512"/>
                <a:gd name="T57" fmla="*/ 492 h 501"/>
                <a:gd name="T58" fmla="*/ 357 w 512"/>
                <a:gd name="T59" fmla="*/ 473 h 501"/>
                <a:gd name="T60" fmla="*/ 405 w 512"/>
                <a:gd name="T61" fmla="*/ 439 h 501"/>
                <a:gd name="T62" fmla="*/ 443 w 512"/>
                <a:gd name="T63" fmla="*/ 396 h 501"/>
                <a:gd name="T64" fmla="*/ 470 w 512"/>
                <a:gd name="T65" fmla="*/ 344 h 501"/>
                <a:gd name="T66" fmla="*/ 484 w 512"/>
                <a:gd name="T67" fmla="*/ 289 h 501"/>
                <a:gd name="T68" fmla="*/ 486 w 512"/>
                <a:gd name="T69" fmla="*/ 229 h 501"/>
                <a:gd name="T70" fmla="*/ 474 w 512"/>
                <a:gd name="T71" fmla="*/ 175 h 501"/>
                <a:gd name="T72" fmla="*/ 412 w 512"/>
                <a:gd name="T73" fmla="*/ 74 h 501"/>
                <a:gd name="T74" fmla="*/ 365 w 512"/>
                <a:gd name="T75" fmla="*/ 39 h 501"/>
                <a:gd name="T76" fmla="*/ 312 w 512"/>
                <a:gd name="T77" fmla="*/ 12 h 501"/>
                <a:gd name="T78" fmla="*/ 255 w 512"/>
                <a:gd name="T7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01">
                  <a:moveTo>
                    <a:pt x="272" y="497"/>
                  </a:moveTo>
                  <a:lnTo>
                    <a:pt x="329" y="489"/>
                  </a:lnTo>
                  <a:lnTo>
                    <a:pt x="381" y="470"/>
                  </a:lnTo>
                  <a:lnTo>
                    <a:pt x="429" y="437"/>
                  </a:lnTo>
                  <a:lnTo>
                    <a:pt x="467" y="394"/>
                  </a:lnTo>
                  <a:lnTo>
                    <a:pt x="496" y="344"/>
                  </a:lnTo>
                  <a:lnTo>
                    <a:pt x="510" y="289"/>
                  </a:lnTo>
                  <a:lnTo>
                    <a:pt x="512" y="229"/>
                  </a:lnTo>
                  <a:lnTo>
                    <a:pt x="501" y="172"/>
                  </a:lnTo>
                  <a:lnTo>
                    <a:pt x="477" y="120"/>
                  </a:lnTo>
                  <a:lnTo>
                    <a:pt x="439" y="74"/>
                  </a:lnTo>
                  <a:lnTo>
                    <a:pt x="393" y="39"/>
                  </a:lnTo>
                  <a:lnTo>
                    <a:pt x="341" y="12"/>
                  </a:lnTo>
                  <a:lnTo>
                    <a:pt x="281" y="0"/>
                  </a:lnTo>
                  <a:lnTo>
                    <a:pt x="224" y="0"/>
                  </a:ln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3" y="127"/>
                  </a:lnTo>
                  <a:lnTo>
                    <a:pt x="9" y="182"/>
                  </a:lnTo>
                  <a:lnTo>
                    <a:pt x="0" y="239"/>
                  </a:lnTo>
                  <a:lnTo>
                    <a:pt x="2" y="296"/>
                  </a:lnTo>
                  <a:lnTo>
                    <a:pt x="19" y="353"/>
                  </a:lnTo>
                  <a:lnTo>
                    <a:pt x="50" y="404"/>
                  </a:lnTo>
                  <a:lnTo>
                    <a:pt x="88" y="444"/>
                  </a:lnTo>
                  <a:lnTo>
                    <a:pt x="136" y="475"/>
                  </a:lnTo>
                  <a:lnTo>
                    <a:pt x="190" y="494"/>
                  </a:lnTo>
                  <a:lnTo>
                    <a:pt x="248" y="501"/>
                  </a:lnTo>
                  <a:lnTo>
                    <a:pt x="305" y="492"/>
                  </a:lnTo>
                  <a:lnTo>
                    <a:pt x="357" y="473"/>
                  </a:lnTo>
                  <a:lnTo>
                    <a:pt x="405" y="439"/>
                  </a:lnTo>
                  <a:lnTo>
                    <a:pt x="443" y="396"/>
                  </a:lnTo>
                  <a:lnTo>
                    <a:pt x="470" y="344"/>
                  </a:lnTo>
                  <a:lnTo>
                    <a:pt x="484" y="289"/>
                  </a:lnTo>
                  <a:lnTo>
                    <a:pt x="486" y="229"/>
                  </a:lnTo>
                  <a:lnTo>
                    <a:pt x="474" y="175"/>
                  </a:lnTo>
                  <a:lnTo>
                    <a:pt x="412" y="74"/>
                  </a:lnTo>
                  <a:lnTo>
                    <a:pt x="365" y="39"/>
                  </a:lnTo>
                  <a:lnTo>
                    <a:pt x="312" y="12"/>
                  </a:lnTo>
                  <a:lnTo>
                    <a:pt x="255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50" name="Freeform 1460"/>
            <p:cNvSpPr>
              <a:spLocks/>
            </p:cNvSpPr>
            <p:nvPr/>
          </p:nvSpPr>
          <p:spPr bwMode="auto">
            <a:xfrm>
              <a:off x="2791480" y="1487650"/>
              <a:ext cx="663326" cy="303859"/>
            </a:xfrm>
            <a:custGeom>
              <a:avLst/>
              <a:gdLst>
                <a:gd name="T0" fmla="*/ 334 w 334"/>
                <a:gd name="T1" fmla="*/ 24 h 153"/>
                <a:gd name="T2" fmla="*/ 282 w 334"/>
                <a:gd name="T3" fmla="*/ 5 h 153"/>
                <a:gd name="T4" fmla="*/ 224 w 334"/>
                <a:gd name="T5" fmla="*/ 0 h 153"/>
                <a:gd name="T6" fmla="*/ 167 w 334"/>
                <a:gd name="T7" fmla="*/ 7 h 153"/>
                <a:gd name="T8" fmla="*/ 112 w 334"/>
                <a:gd name="T9" fmla="*/ 27 h 153"/>
                <a:gd name="T10" fmla="*/ 65 w 334"/>
                <a:gd name="T11" fmla="*/ 60 h 153"/>
                <a:gd name="T12" fmla="*/ 29 w 334"/>
                <a:gd name="T13" fmla="*/ 103 h 153"/>
                <a:gd name="T14" fmla="*/ 0 w 334"/>
                <a:gd name="T1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53">
                  <a:moveTo>
                    <a:pt x="334" y="24"/>
                  </a:moveTo>
                  <a:lnTo>
                    <a:pt x="282" y="5"/>
                  </a:lnTo>
                  <a:lnTo>
                    <a:pt x="224" y="0"/>
                  </a:lnTo>
                  <a:lnTo>
                    <a:pt x="167" y="7"/>
                  </a:lnTo>
                  <a:lnTo>
                    <a:pt x="112" y="27"/>
                  </a:lnTo>
                  <a:lnTo>
                    <a:pt x="65" y="60"/>
                  </a:lnTo>
                  <a:lnTo>
                    <a:pt x="29" y="103"/>
                  </a:lnTo>
                  <a:lnTo>
                    <a:pt x="0" y="153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1461"/>
            <p:cNvSpPr>
              <a:spLocks/>
            </p:cNvSpPr>
            <p:nvPr/>
          </p:nvSpPr>
          <p:spPr bwMode="auto">
            <a:xfrm>
              <a:off x="3454807" y="1535314"/>
              <a:ext cx="236335" cy="242293"/>
            </a:xfrm>
            <a:custGeom>
              <a:avLst/>
              <a:gdLst>
                <a:gd name="T0" fmla="*/ 119 w 119"/>
                <a:gd name="T1" fmla="*/ 122 h 122"/>
                <a:gd name="T2" fmla="*/ 91 w 119"/>
                <a:gd name="T3" fmla="*/ 74 h 122"/>
                <a:gd name="T4" fmla="*/ 50 w 119"/>
                <a:gd name="T5" fmla="*/ 31 h 122"/>
                <a:gd name="T6" fmla="*/ 0 w 119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2">
                  <a:moveTo>
                    <a:pt x="119" y="122"/>
                  </a:moveTo>
                  <a:lnTo>
                    <a:pt x="91" y="74"/>
                  </a:lnTo>
                  <a:lnTo>
                    <a:pt x="50" y="31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1462"/>
            <p:cNvSpPr>
              <a:spLocks/>
            </p:cNvSpPr>
            <p:nvPr/>
          </p:nvSpPr>
          <p:spPr bwMode="auto">
            <a:xfrm>
              <a:off x="2739844" y="1535314"/>
              <a:ext cx="981088" cy="738795"/>
            </a:xfrm>
            <a:custGeom>
              <a:avLst/>
              <a:gdLst>
                <a:gd name="T0" fmla="*/ 484 w 494"/>
                <a:gd name="T1" fmla="*/ 325 h 372"/>
                <a:gd name="T2" fmla="*/ 494 w 494"/>
                <a:gd name="T3" fmla="*/ 265 h 372"/>
                <a:gd name="T4" fmla="*/ 489 w 494"/>
                <a:gd name="T5" fmla="*/ 208 h 372"/>
                <a:gd name="T6" fmla="*/ 470 w 494"/>
                <a:gd name="T7" fmla="*/ 150 h 372"/>
                <a:gd name="T8" fmla="*/ 441 w 494"/>
                <a:gd name="T9" fmla="*/ 100 h 372"/>
                <a:gd name="T10" fmla="*/ 401 w 494"/>
                <a:gd name="T11" fmla="*/ 57 h 372"/>
                <a:gd name="T12" fmla="*/ 351 w 494"/>
                <a:gd name="T13" fmla="*/ 26 h 372"/>
                <a:gd name="T14" fmla="*/ 296 w 494"/>
                <a:gd name="T15" fmla="*/ 5 h 372"/>
                <a:gd name="T16" fmla="*/ 238 w 494"/>
                <a:gd name="T17" fmla="*/ 0 h 372"/>
                <a:gd name="T18" fmla="*/ 181 w 494"/>
                <a:gd name="T19" fmla="*/ 7 h 372"/>
                <a:gd name="T20" fmla="*/ 129 w 494"/>
                <a:gd name="T21" fmla="*/ 26 h 372"/>
                <a:gd name="T22" fmla="*/ 81 w 494"/>
                <a:gd name="T23" fmla="*/ 57 h 372"/>
                <a:gd name="T24" fmla="*/ 40 w 494"/>
                <a:gd name="T25" fmla="*/ 100 h 372"/>
                <a:gd name="T26" fmla="*/ 14 w 494"/>
                <a:gd name="T27" fmla="*/ 153 h 372"/>
                <a:gd name="T28" fmla="*/ 2 w 494"/>
                <a:gd name="T29" fmla="*/ 208 h 372"/>
                <a:gd name="T30" fmla="*/ 0 w 494"/>
                <a:gd name="T31" fmla="*/ 265 h 372"/>
                <a:gd name="T32" fmla="*/ 9 w 494"/>
                <a:gd name="T33" fmla="*/ 320 h 372"/>
                <a:gd name="T34" fmla="*/ 36 w 494"/>
                <a:gd name="T35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4" h="372">
                  <a:moveTo>
                    <a:pt x="484" y="325"/>
                  </a:moveTo>
                  <a:lnTo>
                    <a:pt x="494" y="265"/>
                  </a:lnTo>
                  <a:lnTo>
                    <a:pt x="489" y="208"/>
                  </a:lnTo>
                  <a:lnTo>
                    <a:pt x="470" y="150"/>
                  </a:lnTo>
                  <a:lnTo>
                    <a:pt x="441" y="100"/>
                  </a:lnTo>
                  <a:lnTo>
                    <a:pt x="401" y="57"/>
                  </a:lnTo>
                  <a:lnTo>
                    <a:pt x="351" y="26"/>
                  </a:lnTo>
                  <a:lnTo>
                    <a:pt x="296" y="5"/>
                  </a:lnTo>
                  <a:lnTo>
                    <a:pt x="238" y="0"/>
                  </a:lnTo>
                  <a:lnTo>
                    <a:pt x="181" y="7"/>
                  </a:lnTo>
                  <a:lnTo>
                    <a:pt x="129" y="26"/>
                  </a:lnTo>
                  <a:lnTo>
                    <a:pt x="81" y="57"/>
                  </a:lnTo>
                  <a:lnTo>
                    <a:pt x="40" y="100"/>
                  </a:lnTo>
                  <a:lnTo>
                    <a:pt x="14" y="153"/>
                  </a:lnTo>
                  <a:lnTo>
                    <a:pt x="2" y="208"/>
                  </a:lnTo>
                  <a:lnTo>
                    <a:pt x="0" y="265"/>
                  </a:lnTo>
                  <a:lnTo>
                    <a:pt x="9" y="320"/>
                  </a:lnTo>
                  <a:lnTo>
                    <a:pt x="36" y="37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1463"/>
            <p:cNvSpPr>
              <a:spLocks/>
            </p:cNvSpPr>
            <p:nvPr/>
          </p:nvSpPr>
          <p:spPr bwMode="auto">
            <a:xfrm>
              <a:off x="2719984" y="1582979"/>
              <a:ext cx="991017" cy="1022794"/>
            </a:xfrm>
            <a:custGeom>
              <a:avLst/>
              <a:gdLst>
                <a:gd name="T0" fmla="*/ 494 w 499"/>
                <a:gd name="T1" fmla="*/ 301 h 515"/>
                <a:gd name="T2" fmla="*/ 470 w 499"/>
                <a:gd name="T3" fmla="*/ 355 h 515"/>
                <a:gd name="T4" fmla="*/ 439 w 499"/>
                <a:gd name="T5" fmla="*/ 403 h 515"/>
                <a:gd name="T6" fmla="*/ 392 w 499"/>
                <a:gd name="T7" fmla="*/ 444 h 515"/>
                <a:gd name="T8" fmla="*/ 341 w 499"/>
                <a:gd name="T9" fmla="*/ 470 h 515"/>
                <a:gd name="T10" fmla="*/ 284 w 499"/>
                <a:gd name="T11" fmla="*/ 487 h 515"/>
                <a:gd name="T12" fmla="*/ 227 w 499"/>
                <a:gd name="T13" fmla="*/ 489 h 515"/>
                <a:gd name="T14" fmla="*/ 170 w 499"/>
                <a:gd name="T15" fmla="*/ 477 h 515"/>
                <a:gd name="T16" fmla="*/ 117 w 499"/>
                <a:gd name="T17" fmla="*/ 453 h 515"/>
                <a:gd name="T18" fmla="*/ 72 w 499"/>
                <a:gd name="T19" fmla="*/ 417 h 515"/>
                <a:gd name="T20" fmla="*/ 36 w 499"/>
                <a:gd name="T21" fmla="*/ 372 h 515"/>
                <a:gd name="T22" fmla="*/ 12 w 499"/>
                <a:gd name="T23" fmla="*/ 320 h 515"/>
                <a:gd name="T24" fmla="*/ 0 w 499"/>
                <a:gd name="T25" fmla="*/ 262 h 515"/>
                <a:gd name="T26" fmla="*/ 3 w 499"/>
                <a:gd name="T27" fmla="*/ 208 h 515"/>
                <a:gd name="T28" fmla="*/ 17 w 499"/>
                <a:gd name="T29" fmla="*/ 150 h 515"/>
                <a:gd name="T30" fmla="*/ 46 w 499"/>
                <a:gd name="T31" fmla="*/ 103 h 515"/>
                <a:gd name="T32" fmla="*/ 84 w 499"/>
                <a:gd name="T33" fmla="*/ 60 h 515"/>
                <a:gd name="T34" fmla="*/ 134 w 499"/>
                <a:gd name="T35" fmla="*/ 29 h 515"/>
                <a:gd name="T36" fmla="*/ 186 w 499"/>
                <a:gd name="T37" fmla="*/ 7 h 515"/>
                <a:gd name="T38" fmla="*/ 244 w 499"/>
                <a:gd name="T39" fmla="*/ 0 h 515"/>
                <a:gd name="T40" fmla="*/ 303 w 499"/>
                <a:gd name="T41" fmla="*/ 7 h 515"/>
                <a:gd name="T42" fmla="*/ 358 w 499"/>
                <a:gd name="T43" fmla="*/ 29 h 515"/>
                <a:gd name="T44" fmla="*/ 406 w 499"/>
                <a:gd name="T45" fmla="*/ 60 h 515"/>
                <a:gd name="T46" fmla="*/ 446 w 499"/>
                <a:gd name="T47" fmla="*/ 103 h 515"/>
                <a:gd name="T48" fmla="*/ 477 w 499"/>
                <a:gd name="T49" fmla="*/ 153 h 515"/>
                <a:gd name="T50" fmla="*/ 494 w 499"/>
                <a:gd name="T51" fmla="*/ 210 h 515"/>
                <a:gd name="T52" fmla="*/ 499 w 499"/>
                <a:gd name="T53" fmla="*/ 270 h 515"/>
                <a:gd name="T54" fmla="*/ 489 w 499"/>
                <a:gd name="T55" fmla="*/ 327 h 515"/>
                <a:gd name="T56" fmla="*/ 468 w 499"/>
                <a:gd name="T57" fmla="*/ 382 h 515"/>
                <a:gd name="T58" fmla="*/ 432 w 499"/>
                <a:gd name="T59" fmla="*/ 429 h 515"/>
                <a:gd name="T60" fmla="*/ 389 w 499"/>
                <a:gd name="T61" fmla="*/ 470 h 515"/>
                <a:gd name="T62" fmla="*/ 337 w 499"/>
                <a:gd name="T63" fmla="*/ 496 h 515"/>
                <a:gd name="T64" fmla="*/ 279 w 499"/>
                <a:gd name="T65" fmla="*/ 513 h 515"/>
                <a:gd name="T66" fmla="*/ 222 w 499"/>
                <a:gd name="T67" fmla="*/ 515 h 515"/>
                <a:gd name="T68" fmla="*/ 165 w 499"/>
                <a:gd name="T69" fmla="*/ 503 h 515"/>
                <a:gd name="T70" fmla="*/ 113 w 499"/>
                <a:gd name="T71" fmla="*/ 479 h 515"/>
                <a:gd name="T72" fmla="*/ 67 w 499"/>
                <a:gd name="T73" fmla="*/ 444 h 515"/>
                <a:gd name="T74" fmla="*/ 31 w 499"/>
                <a:gd name="T75" fmla="*/ 398 h 515"/>
                <a:gd name="T76" fmla="*/ 8 w 499"/>
                <a:gd name="T77" fmla="*/ 34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9" h="515">
                  <a:moveTo>
                    <a:pt x="494" y="301"/>
                  </a:moveTo>
                  <a:lnTo>
                    <a:pt x="470" y="355"/>
                  </a:lnTo>
                  <a:lnTo>
                    <a:pt x="439" y="403"/>
                  </a:lnTo>
                  <a:lnTo>
                    <a:pt x="392" y="444"/>
                  </a:lnTo>
                  <a:lnTo>
                    <a:pt x="341" y="470"/>
                  </a:lnTo>
                  <a:lnTo>
                    <a:pt x="284" y="487"/>
                  </a:lnTo>
                  <a:lnTo>
                    <a:pt x="227" y="489"/>
                  </a:lnTo>
                  <a:lnTo>
                    <a:pt x="170" y="477"/>
                  </a:lnTo>
                  <a:lnTo>
                    <a:pt x="117" y="453"/>
                  </a:lnTo>
                  <a:lnTo>
                    <a:pt x="72" y="417"/>
                  </a:lnTo>
                  <a:lnTo>
                    <a:pt x="36" y="372"/>
                  </a:lnTo>
                  <a:lnTo>
                    <a:pt x="12" y="320"/>
                  </a:lnTo>
                  <a:lnTo>
                    <a:pt x="0" y="262"/>
                  </a:lnTo>
                  <a:lnTo>
                    <a:pt x="3" y="208"/>
                  </a:lnTo>
                  <a:lnTo>
                    <a:pt x="17" y="150"/>
                  </a:lnTo>
                  <a:lnTo>
                    <a:pt x="46" y="103"/>
                  </a:lnTo>
                  <a:lnTo>
                    <a:pt x="84" y="60"/>
                  </a:lnTo>
                  <a:lnTo>
                    <a:pt x="134" y="29"/>
                  </a:lnTo>
                  <a:lnTo>
                    <a:pt x="186" y="7"/>
                  </a:lnTo>
                  <a:lnTo>
                    <a:pt x="244" y="0"/>
                  </a:lnTo>
                  <a:lnTo>
                    <a:pt x="303" y="7"/>
                  </a:lnTo>
                  <a:lnTo>
                    <a:pt x="358" y="29"/>
                  </a:lnTo>
                  <a:lnTo>
                    <a:pt x="406" y="60"/>
                  </a:lnTo>
                  <a:lnTo>
                    <a:pt x="446" y="103"/>
                  </a:lnTo>
                  <a:lnTo>
                    <a:pt x="477" y="153"/>
                  </a:lnTo>
                  <a:lnTo>
                    <a:pt x="494" y="210"/>
                  </a:lnTo>
                  <a:lnTo>
                    <a:pt x="499" y="270"/>
                  </a:lnTo>
                  <a:lnTo>
                    <a:pt x="489" y="327"/>
                  </a:lnTo>
                  <a:lnTo>
                    <a:pt x="468" y="382"/>
                  </a:lnTo>
                  <a:lnTo>
                    <a:pt x="432" y="429"/>
                  </a:lnTo>
                  <a:lnTo>
                    <a:pt x="389" y="470"/>
                  </a:lnTo>
                  <a:lnTo>
                    <a:pt x="337" y="496"/>
                  </a:lnTo>
                  <a:lnTo>
                    <a:pt x="279" y="513"/>
                  </a:lnTo>
                  <a:lnTo>
                    <a:pt x="222" y="515"/>
                  </a:lnTo>
                  <a:lnTo>
                    <a:pt x="165" y="503"/>
                  </a:lnTo>
                  <a:lnTo>
                    <a:pt x="113" y="479"/>
                  </a:lnTo>
                  <a:lnTo>
                    <a:pt x="67" y="444"/>
                  </a:lnTo>
                  <a:lnTo>
                    <a:pt x="31" y="398"/>
                  </a:lnTo>
                  <a:lnTo>
                    <a:pt x="8" y="3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Oval 1464"/>
            <p:cNvSpPr>
              <a:spLocks/>
            </p:cNvSpPr>
            <p:nvPr/>
          </p:nvSpPr>
          <p:spPr bwMode="auto">
            <a:xfrm>
              <a:off x="2706312" y="1374448"/>
              <a:ext cx="1449785" cy="1449786"/>
            </a:xfrm>
            <a:prstGeom prst="ellipse">
              <a:avLst/>
            </a:pr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Oval 1465"/>
            <p:cNvSpPr>
              <a:spLocks/>
            </p:cNvSpPr>
            <p:nvPr/>
          </p:nvSpPr>
          <p:spPr bwMode="auto">
            <a:xfrm>
              <a:off x="3166838" y="1833215"/>
              <a:ext cx="540194" cy="546152"/>
            </a:xfrm>
            <a:prstGeom prst="ellipse">
              <a:avLst/>
            </a:pr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0" name="原创设计师QQ69613753    _6"/>
          <p:cNvGrpSpPr/>
          <p:nvPr/>
        </p:nvGrpSpPr>
        <p:grpSpPr>
          <a:xfrm>
            <a:off x="640080" y="2433703"/>
            <a:ext cx="3838131" cy="727986"/>
            <a:chOff x="640080" y="2297933"/>
            <a:chExt cx="3838131" cy="727986"/>
          </a:xfrm>
        </p:grpSpPr>
        <p:sp>
          <p:nvSpPr>
            <p:cNvPr id="259" name="文本框 258"/>
            <p:cNvSpPr txBox="1"/>
            <p:nvPr/>
          </p:nvSpPr>
          <p:spPr>
            <a:xfrm>
              <a:off x="640080" y="2687365"/>
              <a:ext cx="38381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spc="-150" dirty="0">
                  <a:gradFill>
                    <a:gsLst>
                      <a:gs pos="90000">
                        <a:srgbClr val="FEFEFF"/>
                      </a:gs>
                      <a:gs pos="1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rPr>
                <a:t>Demand Analysis for </a:t>
              </a:r>
              <a:r>
                <a:rPr lang="en-US" altLang="zh-CN" sz="1600" spc="-150" dirty="0" err="1">
                  <a:gradFill>
                    <a:gsLst>
                      <a:gs pos="90000">
                        <a:srgbClr val="FEFEFF"/>
                      </a:gs>
                      <a:gs pos="1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rPr>
                <a:t>JavaMineSweeper</a:t>
              </a:r>
              <a:endParaRPr lang="zh-CN" altLang="en-US" sz="1600" spc="-150" dirty="0">
                <a:gradFill>
                  <a:gsLst>
                    <a:gs pos="90000">
                      <a:srgbClr val="FEFEFF"/>
                    </a:gs>
                    <a:gs pos="1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59864" y="2297933"/>
              <a:ext cx="2788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>
                  <a:gradFill>
                    <a:gsLst>
                      <a:gs pos="75000">
                        <a:srgbClr val="FEFEFF"/>
                      </a:gs>
                      <a:gs pos="25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rPr>
                <a:t>需求分析</a:t>
              </a:r>
              <a:endParaRPr lang="en-US" altLang="zh-CN" sz="2000" dirty="0">
                <a:gradFill>
                  <a:gsLst>
                    <a:gs pos="75000">
                      <a:srgbClr val="FEFEFF"/>
                    </a:gs>
                    <a:gs pos="25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endParaRPr>
            </a:p>
          </p:txBody>
        </p:sp>
      </p:grpSp>
      <p:grpSp>
        <p:nvGrpSpPr>
          <p:cNvPr id="261" name="原创设计师QQ69613753    _7"/>
          <p:cNvGrpSpPr/>
          <p:nvPr/>
        </p:nvGrpSpPr>
        <p:grpSpPr>
          <a:xfrm>
            <a:off x="640080" y="4116942"/>
            <a:ext cx="3838131" cy="727986"/>
            <a:chOff x="640080" y="2297933"/>
            <a:chExt cx="3838131" cy="727986"/>
          </a:xfrm>
        </p:grpSpPr>
        <p:sp>
          <p:nvSpPr>
            <p:cNvPr id="262" name="文本框 261"/>
            <p:cNvSpPr txBox="1"/>
            <p:nvPr/>
          </p:nvSpPr>
          <p:spPr>
            <a:xfrm>
              <a:off x="640080" y="2687365"/>
              <a:ext cx="38381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spc="-150" dirty="0">
                  <a:gradFill>
                    <a:gsLst>
                      <a:gs pos="90000">
                        <a:srgbClr val="FEFEFF"/>
                      </a:gs>
                      <a:gs pos="1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rPr>
                <a:t>Structure of </a:t>
              </a:r>
              <a:r>
                <a:rPr lang="en-US" altLang="zh-CN" sz="1600" spc="-150" dirty="0" err="1">
                  <a:gradFill>
                    <a:gsLst>
                      <a:gs pos="90000">
                        <a:srgbClr val="FEFEFF"/>
                      </a:gs>
                      <a:gs pos="1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rPr>
                <a:t>JavaMineSweeper</a:t>
              </a:r>
              <a:endParaRPr lang="zh-CN" altLang="en-US" sz="1600" spc="-150" dirty="0">
                <a:gradFill>
                  <a:gsLst>
                    <a:gs pos="90000">
                      <a:srgbClr val="FEFEFF"/>
                    </a:gs>
                    <a:gs pos="1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263" name="文本框 262"/>
            <p:cNvSpPr txBox="1"/>
            <p:nvPr/>
          </p:nvSpPr>
          <p:spPr>
            <a:xfrm>
              <a:off x="1659864" y="2297933"/>
              <a:ext cx="2788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>
                  <a:gradFill>
                    <a:gsLst>
                      <a:gs pos="75000">
                        <a:srgbClr val="FEFEFF"/>
                      </a:gs>
                      <a:gs pos="25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rPr>
                <a:t>程序结构</a:t>
              </a:r>
              <a:endParaRPr lang="en-US" altLang="zh-CN" sz="2000" dirty="0">
                <a:gradFill>
                  <a:gsLst>
                    <a:gs pos="75000">
                      <a:srgbClr val="FEFEFF"/>
                    </a:gs>
                    <a:gs pos="25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endParaRPr>
            </a:p>
          </p:txBody>
        </p:sp>
      </p:grpSp>
      <p:grpSp>
        <p:nvGrpSpPr>
          <p:cNvPr id="264" name="原创设计师QQ69613753    _8"/>
          <p:cNvGrpSpPr/>
          <p:nvPr/>
        </p:nvGrpSpPr>
        <p:grpSpPr>
          <a:xfrm>
            <a:off x="7742560" y="2433703"/>
            <a:ext cx="3838131" cy="727986"/>
            <a:chOff x="640080" y="2297933"/>
            <a:chExt cx="3838131" cy="727986"/>
          </a:xfrm>
        </p:grpSpPr>
        <p:sp>
          <p:nvSpPr>
            <p:cNvPr id="265" name="文本框 264"/>
            <p:cNvSpPr txBox="1"/>
            <p:nvPr/>
          </p:nvSpPr>
          <p:spPr>
            <a:xfrm>
              <a:off x="640080" y="2687365"/>
              <a:ext cx="38381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pc="-150" dirty="0">
                  <a:gradFill>
                    <a:gsLst>
                      <a:gs pos="90000">
                        <a:srgbClr val="FEFEFF"/>
                      </a:gs>
                      <a:gs pos="1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rPr>
                <a:t>Demonstrate for </a:t>
              </a:r>
              <a:r>
                <a:rPr lang="en-US" altLang="zh-CN" sz="1600" spc="-150" dirty="0" err="1">
                  <a:gradFill>
                    <a:gsLst>
                      <a:gs pos="90000">
                        <a:srgbClr val="FEFEFF"/>
                      </a:gs>
                      <a:gs pos="1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rPr>
                <a:t>JavaMineSweeper</a:t>
              </a:r>
              <a:endParaRPr lang="zh-CN" altLang="en-US" sz="1600" spc="-150" dirty="0">
                <a:gradFill>
                  <a:gsLst>
                    <a:gs pos="90000">
                      <a:srgbClr val="FEFEFF"/>
                    </a:gs>
                    <a:gs pos="1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266" name="文本框 265"/>
            <p:cNvSpPr txBox="1"/>
            <p:nvPr/>
          </p:nvSpPr>
          <p:spPr>
            <a:xfrm>
              <a:off x="640080" y="2297933"/>
              <a:ext cx="2788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gradFill>
                    <a:gsLst>
                      <a:gs pos="75000">
                        <a:srgbClr val="FEFEFF"/>
                      </a:gs>
                      <a:gs pos="25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rPr>
                <a:t>功能演示</a:t>
              </a:r>
              <a:endParaRPr lang="en-US" altLang="zh-CN" sz="2000" dirty="0">
                <a:gradFill>
                  <a:gsLst>
                    <a:gs pos="75000">
                      <a:srgbClr val="FEFEFF"/>
                    </a:gs>
                    <a:gs pos="25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endParaRPr>
            </a:p>
          </p:txBody>
        </p:sp>
      </p:grpSp>
      <p:grpSp>
        <p:nvGrpSpPr>
          <p:cNvPr id="270" name="原创设计师QQ69613753    _9"/>
          <p:cNvGrpSpPr/>
          <p:nvPr/>
        </p:nvGrpSpPr>
        <p:grpSpPr>
          <a:xfrm>
            <a:off x="7742560" y="4116942"/>
            <a:ext cx="3838131" cy="727986"/>
            <a:chOff x="640080" y="2297933"/>
            <a:chExt cx="3838131" cy="727986"/>
          </a:xfrm>
        </p:grpSpPr>
        <p:sp>
          <p:nvSpPr>
            <p:cNvPr id="271" name="文本框 270"/>
            <p:cNvSpPr txBox="1"/>
            <p:nvPr/>
          </p:nvSpPr>
          <p:spPr>
            <a:xfrm>
              <a:off x="640080" y="2687365"/>
              <a:ext cx="38381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pc="-150" dirty="0" smtClean="0">
                  <a:gradFill>
                    <a:gsLst>
                      <a:gs pos="90000">
                        <a:srgbClr val="FEFEFF"/>
                      </a:gs>
                      <a:gs pos="1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rPr>
                <a:t>Technology of </a:t>
              </a:r>
              <a:r>
                <a:rPr lang="en-US" altLang="zh-CN" sz="1600" spc="-150" dirty="0" err="1" smtClean="0">
                  <a:gradFill>
                    <a:gsLst>
                      <a:gs pos="90000">
                        <a:srgbClr val="FEFEFF"/>
                      </a:gs>
                      <a:gs pos="1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rPr>
                <a:t>JavaMineSweeper</a:t>
              </a:r>
              <a:endParaRPr lang="zh-CN" altLang="en-US" sz="1600" spc="-150" dirty="0">
                <a:gradFill>
                  <a:gsLst>
                    <a:gs pos="90000">
                      <a:srgbClr val="FEFEFF"/>
                    </a:gs>
                    <a:gs pos="1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272" name="文本框 271"/>
            <p:cNvSpPr txBox="1"/>
            <p:nvPr/>
          </p:nvSpPr>
          <p:spPr>
            <a:xfrm>
              <a:off x="640080" y="2297933"/>
              <a:ext cx="2788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gradFill>
                    <a:gsLst>
                      <a:gs pos="75000">
                        <a:srgbClr val="FEFEFF"/>
                      </a:gs>
                      <a:gs pos="25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rPr>
                <a:t>技术细节</a:t>
              </a:r>
              <a:endParaRPr lang="en-US" altLang="zh-CN" sz="2000" dirty="0">
                <a:gradFill>
                  <a:gsLst>
                    <a:gs pos="75000">
                      <a:srgbClr val="FEFEFF"/>
                    </a:gs>
                    <a:gs pos="25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endParaRPr>
            </a:p>
          </p:txBody>
        </p:sp>
      </p:grpSp>
      <p:sp>
        <p:nvSpPr>
          <p:cNvPr id="273" name="原创设计师QQ69613753    _10"/>
          <p:cNvSpPr/>
          <p:nvPr/>
        </p:nvSpPr>
        <p:spPr>
          <a:xfrm>
            <a:off x="4747056" y="23199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3200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7" name="原创设计师QQ69613753    _11"/>
          <p:cNvSpPr/>
          <p:nvPr/>
        </p:nvSpPr>
        <p:spPr>
          <a:xfrm>
            <a:off x="6530544" y="23199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sz="3200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8" name="原创设计师QQ69613753    _12"/>
          <p:cNvSpPr/>
          <p:nvPr/>
        </p:nvSpPr>
        <p:spPr>
          <a:xfrm>
            <a:off x="4747056" y="4023735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 sz="3200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9" name="原创设计师QQ69613753    _13"/>
          <p:cNvSpPr/>
          <p:nvPr/>
        </p:nvSpPr>
        <p:spPr>
          <a:xfrm>
            <a:off x="6530544" y="4023735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endParaRPr lang="zh-CN" altLang="en-US" sz="3200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67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107616" y="180103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5323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原创设计师QQ69613753    _1"/>
          <p:cNvSpPr txBox="1"/>
          <p:nvPr/>
        </p:nvSpPr>
        <p:spPr>
          <a:xfrm>
            <a:off x="3114422" y="4405302"/>
            <a:ext cx="5963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gradFill>
                  <a:gsLst>
                    <a:gs pos="75000">
                      <a:srgbClr val="FEFEFF"/>
                    </a:gs>
                    <a:gs pos="25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sz="3200" spc="-150" dirty="0"/>
              <a:t>需求分析</a:t>
            </a:r>
          </a:p>
        </p:txBody>
      </p:sp>
      <p:grpSp>
        <p:nvGrpSpPr>
          <p:cNvPr id="23" name="原创设计师QQ69613753    _2"/>
          <p:cNvGrpSpPr/>
          <p:nvPr/>
        </p:nvGrpSpPr>
        <p:grpSpPr>
          <a:xfrm>
            <a:off x="3003212" y="-3502386"/>
            <a:ext cx="6185576" cy="6202533"/>
            <a:chOff x="2706312" y="1374448"/>
            <a:chExt cx="1449785" cy="1453759"/>
          </a:xfrm>
          <a:noFill/>
        </p:grpSpPr>
        <p:sp>
          <p:nvSpPr>
            <p:cNvPr id="24" name="Freeform 1405"/>
            <p:cNvSpPr>
              <a:spLocks/>
            </p:cNvSpPr>
            <p:nvPr/>
          </p:nvSpPr>
          <p:spPr bwMode="auto">
            <a:xfrm>
              <a:off x="3228401" y="2280068"/>
              <a:ext cx="800361" cy="520335"/>
            </a:xfrm>
            <a:custGeom>
              <a:avLst/>
              <a:gdLst>
                <a:gd name="T0" fmla="*/ 403 w 403"/>
                <a:gd name="T1" fmla="*/ 0 h 262"/>
                <a:gd name="T2" fmla="*/ 400 w 403"/>
                <a:gd name="T3" fmla="*/ 57 h 262"/>
                <a:gd name="T4" fmla="*/ 384 w 403"/>
                <a:gd name="T5" fmla="*/ 112 h 262"/>
                <a:gd name="T6" fmla="*/ 357 w 403"/>
                <a:gd name="T7" fmla="*/ 162 h 262"/>
                <a:gd name="T8" fmla="*/ 317 w 403"/>
                <a:gd name="T9" fmla="*/ 205 h 262"/>
                <a:gd name="T10" fmla="*/ 269 w 403"/>
                <a:gd name="T11" fmla="*/ 236 h 262"/>
                <a:gd name="T12" fmla="*/ 217 w 403"/>
                <a:gd name="T13" fmla="*/ 255 h 262"/>
                <a:gd name="T14" fmla="*/ 159 w 403"/>
                <a:gd name="T15" fmla="*/ 262 h 262"/>
                <a:gd name="T16" fmla="*/ 102 w 403"/>
                <a:gd name="T17" fmla="*/ 255 h 262"/>
                <a:gd name="T18" fmla="*/ 47 w 403"/>
                <a:gd name="T19" fmla="*/ 236 h 262"/>
                <a:gd name="T20" fmla="*/ 0 w 403"/>
                <a:gd name="T21" fmla="*/ 20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262">
                  <a:moveTo>
                    <a:pt x="403" y="0"/>
                  </a:moveTo>
                  <a:lnTo>
                    <a:pt x="400" y="57"/>
                  </a:lnTo>
                  <a:lnTo>
                    <a:pt x="384" y="112"/>
                  </a:lnTo>
                  <a:lnTo>
                    <a:pt x="357" y="162"/>
                  </a:lnTo>
                  <a:lnTo>
                    <a:pt x="317" y="205"/>
                  </a:lnTo>
                  <a:lnTo>
                    <a:pt x="269" y="236"/>
                  </a:lnTo>
                  <a:lnTo>
                    <a:pt x="217" y="255"/>
                  </a:lnTo>
                  <a:lnTo>
                    <a:pt x="159" y="262"/>
                  </a:lnTo>
                  <a:lnTo>
                    <a:pt x="102" y="255"/>
                  </a:lnTo>
                  <a:lnTo>
                    <a:pt x="47" y="236"/>
                  </a:lnTo>
                  <a:lnTo>
                    <a:pt x="0" y="20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406"/>
            <p:cNvSpPr>
              <a:spLocks/>
            </p:cNvSpPr>
            <p:nvPr/>
          </p:nvSpPr>
          <p:spPr bwMode="auto">
            <a:xfrm>
              <a:off x="3057605" y="1795482"/>
              <a:ext cx="448838" cy="885759"/>
            </a:xfrm>
            <a:custGeom>
              <a:avLst/>
              <a:gdLst>
                <a:gd name="T0" fmla="*/ 226 w 226"/>
                <a:gd name="T1" fmla="*/ 0 h 446"/>
                <a:gd name="T2" fmla="*/ 167 w 226"/>
                <a:gd name="T3" fmla="*/ 15 h 446"/>
                <a:gd name="T4" fmla="*/ 114 w 226"/>
                <a:gd name="T5" fmla="*/ 41 h 446"/>
                <a:gd name="T6" fmla="*/ 69 w 226"/>
                <a:gd name="T7" fmla="*/ 79 h 446"/>
                <a:gd name="T8" fmla="*/ 36 w 226"/>
                <a:gd name="T9" fmla="*/ 127 h 446"/>
                <a:gd name="T10" fmla="*/ 12 w 226"/>
                <a:gd name="T11" fmla="*/ 184 h 446"/>
                <a:gd name="T12" fmla="*/ 0 w 226"/>
                <a:gd name="T13" fmla="*/ 239 h 446"/>
                <a:gd name="T14" fmla="*/ 2 w 226"/>
                <a:gd name="T15" fmla="*/ 299 h 446"/>
                <a:gd name="T16" fmla="*/ 19 w 226"/>
                <a:gd name="T17" fmla="*/ 353 h 446"/>
                <a:gd name="T18" fmla="*/ 47 w 226"/>
                <a:gd name="T19" fmla="*/ 403 h 446"/>
                <a:gd name="T20" fmla="*/ 86 w 22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446">
                  <a:moveTo>
                    <a:pt x="226" y="0"/>
                  </a:move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6" y="127"/>
                  </a:lnTo>
                  <a:lnTo>
                    <a:pt x="12" y="184"/>
                  </a:lnTo>
                  <a:lnTo>
                    <a:pt x="0" y="239"/>
                  </a:lnTo>
                  <a:lnTo>
                    <a:pt x="2" y="299"/>
                  </a:lnTo>
                  <a:lnTo>
                    <a:pt x="19" y="353"/>
                  </a:lnTo>
                  <a:lnTo>
                    <a:pt x="47" y="403"/>
                  </a:lnTo>
                  <a:lnTo>
                    <a:pt x="86" y="4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407"/>
            <p:cNvSpPr>
              <a:spLocks/>
            </p:cNvSpPr>
            <p:nvPr/>
          </p:nvSpPr>
          <p:spPr bwMode="auto">
            <a:xfrm>
              <a:off x="3506442" y="1795482"/>
              <a:ext cx="564026" cy="778516"/>
            </a:xfrm>
            <a:custGeom>
              <a:avLst/>
              <a:gdLst>
                <a:gd name="T0" fmla="*/ 236 w 284"/>
                <a:gd name="T1" fmla="*/ 392 h 392"/>
                <a:gd name="T2" fmla="*/ 265 w 284"/>
                <a:gd name="T3" fmla="*/ 344 h 392"/>
                <a:gd name="T4" fmla="*/ 282 w 284"/>
                <a:gd name="T5" fmla="*/ 287 h 392"/>
                <a:gd name="T6" fmla="*/ 284 w 284"/>
                <a:gd name="T7" fmla="*/ 229 h 392"/>
                <a:gd name="T8" fmla="*/ 275 w 284"/>
                <a:gd name="T9" fmla="*/ 175 h 392"/>
                <a:gd name="T10" fmla="*/ 248 w 284"/>
                <a:gd name="T11" fmla="*/ 120 h 392"/>
                <a:gd name="T12" fmla="*/ 215 w 284"/>
                <a:gd name="T13" fmla="*/ 74 h 392"/>
                <a:gd name="T14" fmla="*/ 170 w 284"/>
                <a:gd name="T15" fmla="*/ 39 h 392"/>
                <a:gd name="T16" fmla="*/ 115 w 284"/>
                <a:gd name="T17" fmla="*/ 12 h 392"/>
                <a:gd name="T18" fmla="*/ 58 w 284"/>
                <a:gd name="T19" fmla="*/ 0 h 392"/>
                <a:gd name="T20" fmla="*/ 0 w 284"/>
                <a:gd name="T21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2">
                  <a:moveTo>
                    <a:pt x="236" y="392"/>
                  </a:moveTo>
                  <a:lnTo>
                    <a:pt x="265" y="344"/>
                  </a:lnTo>
                  <a:lnTo>
                    <a:pt x="282" y="287"/>
                  </a:lnTo>
                  <a:lnTo>
                    <a:pt x="284" y="229"/>
                  </a:lnTo>
                  <a:lnTo>
                    <a:pt x="275" y="175"/>
                  </a:lnTo>
                  <a:lnTo>
                    <a:pt x="248" y="120"/>
                  </a:lnTo>
                  <a:lnTo>
                    <a:pt x="215" y="74"/>
                  </a:lnTo>
                  <a:lnTo>
                    <a:pt x="170" y="39"/>
                  </a:lnTo>
                  <a:lnTo>
                    <a:pt x="115" y="12"/>
                  </a:lnTo>
                  <a:lnTo>
                    <a:pt x="58" y="0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408"/>
            <p:cNvSpPr>
              <a:spLocks/>
            </p:cNvSpPr>
            <p:nvPr/>
          </p:nvSpPr>
          <p:spPr bwMode="auto">
            <a:xfrm>
              <a:off x="3105269" y="2349578"/>
              <a:ext cx="869871" cy="423020"/>
            </a:xfrm>
            <a:custGeom>
              <a:avLst/>
              <a:gdLst>
                <a:gd name="T0" fmla="*/ 438 w 438"/>
                <a:gd name="T1" fmla="*/ 113 h 213"/>
                <a:gd name="T2" fmla="*/ 400 w 438"/>
                <a:gd name="T3" fmla="*/ 155 h 213"/>
                <a:gd name="T4" fmla="*/ 353 w 438"/>
                <a:gd name="T5" fmla="*/ 187 h 213"/>
                <a:gd name="T6" fmla="*/ 298 w 438"/>
                <a:gd name="T7" fmla="*/ 206 h 213"/>
                <a:gd name="T8" fmla="*/ 241 w 438"/>
                <a:gd name="T9" fmla="*/ 213 h 213"/>
                <a:gd name="T10" fmla="*/ 186 w 438"/>
                <a:gd name="T11" fmla="*/ 206 h 213"/>
                <a:gd name="T12" fmla="*/ 131 w 438"/>
                <a:gd name="T13" fmla="*/ 184 h 213"/>
                <a:gd name="T14" fmla="*/ 83 w 438"/>
                <a:gd name="T15" fmla="*/ 151 h 213"/>
                <a:gd name="T16" fmla="*/ 43 w 438"/>
                <a:gd name="T17" fmla="*/ 108 h 213"/>
                <a:gd name="T18" fmla="*/ 16 w 438"/>
                <a:gd name="T19" fmla="*/ 58 h 213"/>
                <a:gd name="T20" fmla="*/ 0 w 438"/>
                <a:gd name="T2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213">
                  <a:moveTo>
                    <a:pt x="438" y="113"/>
                  </a:moveTo>
                  <a:lnTo>
                    <a:pt x="400" y="155"/>
                  </a:lnTo>
                  <a:lnTo>
                    <a:pt x="353" y="187"/>
                  </a:lnTo>
                  <a:lnTo>
                    <a:pt x="298" y="206"/>
                  </a:lnTo>
                  <a:lnTo>
                    <a:pt x="241" y="213"/>
                  </a:lnTo>
                  <a:lnTo>
                    <a:pt x="186" y="206"/>
                  </a:lnTo>
                  <a:lnTo>
                    <a:pt x="131" y="184"/>
                  </a:lnTo>
                  <a:lnTo>
                    <a:pt x="83" y="151"/>
                  </a:lnTo>
                  <a:lnTo>
                    <a:pt x="43" y="108"/>
                  </a:lnTo>
                  <a:lnTo>
                    <a:pt x="16" y="58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409"/>
            <p:cNvSpPr>
              <a:spLocks/>
            </p:cNvSpPr>
            <p:nvPr/>
          </p:nvSpPr>
          <p:spPr bwMode="auto">
            <a:xfrm>
              <a:off x="3728875" y="1839174"/>
              <a:ext cx="379327" cy="881788"/>
            </a:xfrm>
            <a:custGeom>
              <a:avLst/>
              <a:gdLst>
                <a:gd name="T0" fmla="*/ 77 w 191"/>
                <a:gd name="T1" fmla="*/ 0 h 444"/>
                <a:gd name="T2" fmla="*/ 122 w 191"/>
                <a:gd name="T3" fmla="*/ 36 h 444"/>
                <a:gd name="T4" fmla="*/ 158 w 191"/>
                <a:gd name="T5" fmla="*/ 81 h 444"/>
                <a:gd name="T6" fmla="*/ 182 w 191"/>
                <a:gd name="T7" fmla="*/ 133 h 444"/>
                <a:gd name="T8" fmla="*/ 191 w 191"/>
                <a:gd name="T9" fmla="*/ 191 h 444"/>
                <a:gd name="T10" fmla="*/ 189 w 191"/>
                <a:gd name="T11" fmla="*/ 248 h 444"/>
                <a:gd name="T12" fmla="*/ 172 w 191"/>
                <a:gd name="T13" fmla="*/ 303 h 444"/>
                <a:gd name="T14" fmla="*/ 144 w 191"/>
                <a:gd name="T15" fmla="*/ 353 h 444"/>
                <a:gd name="T16" fmla="*/ 103 w 191"/>
                <a:gd name="T17" fmla="*/ 393 h 444"/>
                <a:gd name="T18" fmla="*/ 55 w 191"/>
                <a:gd name="T19" fmla="*/ 424 h 444"/>
                <a:gd name="T20" fmla="*/ 0 w 191"/>
                <a:gd name="T21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444">
                  <a:moveTo>
                    <a:pt x="77" y="0"/>
                  </a:moveTo>
                  <a:lnTo>
                    <a:pt x="122" y="36"/>
                  </a:lnTo>
                  <a:lnTo>
                    <a:pt x="158" y="81"/>
                  </a:lnTo>
                  <a:lnTo>
                    <a:pt x="182" y="133"/>
                  </a:lnTo>
                  <a:lnTo>
                    <a:pt x="191" y="191"/>
                  </a:lnTo>
                  <a:lnTo>
                    <a:pt x="189" y="248"/>
                  </a:lnTo>
                  <a:lnTo>
                    <a:pt x="172" y="303"/>
                  </a:lnTo>
                  <a:lnTo>
                    <a:pt x="144" y="353"/>
                  </a:lnTo>
                  <a:lnTo>
                    <a:pt x="103" y="393"/>
                  </a:lnTo>
                  <a:lnTo>
                    <a:pt x="55" y="424"/>
                  </a:lnTo>
                  <a:lnTo>
                    <a:pt x="0" y="44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410"/>
            <p:cNvSpPr>
              <a:spLocks/>
            </p:cNvSpPr>
            <p:nvPr/>
          </p:nvSpPr>
          <p:spPr bwMode="auto">
            <a:xfrm>
              <a:off x="3009941" y="1980180"/>
              <a:ext cx="488558" cy="840081"/>
            </a:xfrm>
            <a:custGeom>
              <a:avLst/>
              <a:gdLst>
                <a:gd name="T0" fmla="*/ 69 w 246"/>
                <a:gd name="T1" fmla="*/ 0 h 423"/>
                <a:gd name="T2" fmla="*/ 33 w 246"/>
                <a:gd name="T3" fmla="*/ 46 h 423"/>
                <a:gd name="T4" fmla="*/ 9 w 246"/>
                <a:gd name="T5" fmla="*/ 101 h 423"/>
                <a:gd name="T6" fmla="*/ 0 w 246"/>
                <a:gd name="T7" fmla="*/ 158 h 423"/>
                <a:gd name="T8" fmla="*/ 2 w 246"/>
                <a:gd name="T9" fmla="*/ 217 h 423"/>
                <a:gd name="T10" fmla="*/ 19 w 246"/>
                <a:gd name="T11" fmla="*/ 272 h 423"/>
                <a:gd name="T12" fmla="*/ 48 w 246"/>
                <a:gd name="T13" fmla="*/ 322 h 423"/>
                <a:gd name="T14" fmla="*/ 88 w 246"/>
                <a:gd name="T15" fmla="*/ 365 h 423"/>
                <a:gd name="T16" fmla="*/ 136 w 246"/>
                <a:gd name="T17" fmla="*/ 396 h 423"/>
                <a:gd name="T18" fmla="*/ 188 w 246"/>
                <a:gd name="T19" fmla="*/ 415 h 423"/>
                <a:gd name="T20" fmla="*/ 246 w 246"/>
                <a:gd name="T21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" h="423">
                  <a:moveTo>
                    <a:pt x="69" y="0"/>
                  </a:moveTo>
                  <a:lnTo>
                    <a:pt x="33" y="46"/>
                  </a:lnTo>
                  <a:lnTo>
                    <a:pt x="9" y="101"/>
                  </a:lnTo>
                  <a:lnTo>
                    <a:pt x="0" y="158"/>
                  </a:lnTo>
                  <a:lnTo>
                    <a:pt x="2" y="217"/>
                  </a:lnTo>
                  <a:lnTo>
                    <a:pt x="19" y="272"/>
                  </a:lnTo>
                  <a:lnTo>
                    <a:pt x="48" y="322"/>
                  </a:lnTo>
                  <a:lnTo>
                    <a:pt x="88" y="365"/>
                  </a:lnTo>
                  <a:lnTo>
                    <a:pt x="136" y="396"/>
                  </a:lnTo>
                  <a:lnTo>
                    <a:pt x="188" y="415"/>
                  </a:lnTo>
                  <a:lnTo>
                    <a:pt x="246" y="423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411"/>
            <p:cNvSpPr>
              <a:spLocks/>
            </p:cNvSpPr>
            <p:nvPr/>
          </p:nvSpPr>
          <p:spPr bwMode="auto">
            <a:xfrm>
              <a:off x="3133073" y="1966279"/>
              <a:ext cx="595802" cy="762627"/>
            </a:xfrm>
            <a:custGeom>
              <a:avLst/>
              <a:gdLst>
                <a:gd name="T0" fmla="*/ 33 w 300"/>
                <a:gd name="T1" fmla="*/ 0 h 384"/>
                <a:gd name="T2" fmla="*/ 9 w 300"/>
                <a:gd name="T3" fmla="*/ 55 h 384"/>
                <a:gd name="T4" fmla="*/ 0 w 300"/>
                <a:gd name="T5" fmla="*/ 112 h 384"/>
                <a:gd name="T6" fmla="*/ 2 w 300"/>
                <a:gd name="T7" fmla="*/ 172 h 384"/>
                <a:gd name="T8" fmla="*/ 17 w 300"/>
                <a:gd name="T9" fmla="*/ 229 h 384"/>
                <a:gd name="T10" fmla="*/ 45 w 300"/>
                <a:gd name="T11" fmla="*/ 279 h 384"/>
                <a:gd name="T12" fmla="*/ 86 w 300"/>
                <a:gd name="T13" fmla="*/ 322 h 384"/>
                <a:gd name="T14" fmla="*/ 133 w 300"/>
                <a:gd name="T15" fmla="*/ 356 h 384"/>
                <a:gd name="T16" fmla="*/ 186 w 300"/>
                <a:gd name="T17" fmla="*/ 377 h 384"/>
                <a:gd name="T18" fmla="*/ 243 w 300"/>
                <a:gd name="T19" fmla="*/ 384 h 384"/>
                <a:gd name="T20" fmla="*/ 300 w 300"/>
                <a:gd name="T21" fmla="*/ 38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" h="384">
                  <a:moveTo>
                    <a:pt x="33" y="0"/>
                  </a:moveTo>
                  <a:lnTo>
                    <a:pt x="9" y="55"/>
                  </a:lnTo>
                  <a:lnTo>
                    <a:pt x="0" y="112"/>
                  </a:lnTo>
                  <a:lnTo>
                    <a:pt x="2" y="172"/>
                  </a:lnTo>
                  <a:lnTo>
                    <a:pt x="17" y="229"/>
                  </a:lnTo>
                  <a:lnTo>
                    <a:pt x="45" y="279"/>
                  </a:lnTo>
                  <a:lnTo>
                    <a:pt x="86" y="322"/>
                  </a:lnTo>
                  <a:lnTo>
                    <a:pt x="133" y="356"/>
                  </a:lnTo>
                  <a:lnTo>
                    <a:pt x="186" y="377"/>
                  </a:lnTo>
                  <a:lnTo>
                    <a:pt x="243" y="384"/>
                  </a:lnTo>
                  <a:lnTo>
                    <a:pt x="300" y="38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412"/>
            <p:cNvSpPr>
              <a:spLocks/>
            </p:cNvSpPr>
            <p:nvPr/>
          </p:nvSpPr>
          <p:spPr bwMode="auto">
            <a:xfrm>
              <a:off x="3150947" y="1668377"/>
              <a:ext cx="1000947" cy="1018822"/>
            </a:xfrm>
            <a:custGeom>
              <a:avLst/>
              <a:gdLst>
                <a:gd name="T0" fmla="*/ 482 w 504"/>
                <a:gd name="T1" fmla="*/ 343 h 513"/>
                <a:gd name="T2" fmla="*/ 501 w 504"/>
                <a:gd name="T3" fmla="*/ 289 h 513"/>
                <a:gd name="T4" fmla="*/ 504 w 504"/>
                <a:gd name="T5" fmla="*/ 231 h 513"/>
                <a:gd name="T6" fmla="*/ 497 w 504"/>
                <a:gd name="T7" fmla="*/ 176 h 513"/>
                <a:gd name="T8" fmla="*/ 473 w 504"/>
                <a:gd name="T9" fmla="*/ 124 h 513"/>
                <a:gd name="T10" fmla="*/ 439 w 504"/>
                <a:gd name="T11" fmla="*/ 76 h 513"/>
                <a:gd name="T12" fmla="*/ 394 w 504"/>
                <a:gd name="T13" fmla="*/ 41 h 513"/>
                <a:gd name="T14" fmla="*/ 342 w 504"/>
                <a:gd name="T15" fmla="*/ 14 h 513"/>
                <a:gd name="T16" fmla="*/ 287 w 504"/>
                <a:gd name="T17" fmla="*/ 0 h 513"/>
                <a:gd name="T18" fmla="*/ 227 w 504"/>
                <a:gd name="T19" fmla="*/ 0 h 513"/>
                <a:gd name="T20" fmla="*/ 170 w 504"/>
                <a:gd name="T21" fmla="*/ 14 h 513"/>
                <a:gd name="T22" fmla="*/ 117 w 504"/>
                <a:gd name="T23" fmla="*/ 41 h 513"/>
                <a:gd name="T24" fmla="*/ 72 w 504"/>
                <a:gd name="T25" fmla="*/ 79 h 513"/>
                <a:gd name="T26" fmla="*/ 36 w 504"/>
                <a:gd name="T27" fmla="*/ 124 h 513"/>
                <a:gd name="T28" fmla="*/ 12 w 504"/>
                <a:gd name="T29" fmla="*/ 179 h 513"/>
                <a:gd name="T30" fmla="*/ 0 w 504"/>
                <a:gd name="T31" fmla="*/ 236 h 513"/>
                <a:gd name="T32" fmla="*/ 3 w 504"/>
                <a:gd name="T33" fmla="*/ 296 h 513"/>
                <a:gd name="T34" fmla="*/ 20 w 504"/>
                <a:gd name="T35" fmla="*/ 353 h 513"/>
                <a:gd name="T36" fmla="*/ 48 w 504"/>
                <a:gd name="T37" fmla="*/ 405 h 513"/>
                <a:gd name="T38" fmla="*/ 86 w 504"/>
                <a:gd name="T39" fmla="*/ 448 h 513"/>
                <a:gd name="T40" fmla="*/ 134 w 504"/>
                <a:gd name="T41" fmla="*/ 482 h 513"/>
                <a:gd name="T42" fmla="*/ 189 w 504"/>
                <a:gd name="T43" fmla="*/ 503 h 513"/>
                <a:gd name="T44" fmla="*/ 246 w 504"/>
                <a:gd name="T45" fmla="*/ 513 h 513"/>
                <a:gd name="T46" fmla="*/ 303 w 504"/>
                <a:gd name="T47" fmla="*/ 508 h 513"/>
                <a:gd name="T48" fmla="*/ 358 w 504"/>
                <a:gd name="T49" fmla="*/ 489 h 513"/>
                <a:gd name="T50" fmla="*/ 406 w 504"/>
                <a:gd name="T51" fmla="*/ 458 h 513"/>
                <a:gd name="T52" fmla="*/ 447 w 504"/>
                <a:gd name="T53" fmla="*/ 417 h 513"/>
                <a:gd name="T54" fmla="*/ 475 w 504"/>
                <a:gd name="T55" fmla="*/ 367 h 513"/>
                <a:gd name="T56" fmla="*/ 492 w 504"/>
                <a:gd name="T57" fmla="*/ 312 h 513"/>
                <a:gd name="T58" fmla="*/ 497 w 504"/>
                <a:gd name="T59" fmla="*/ 255 h 513"/>
                <a:gd name="T60" fmla="*/ 487 w 504"/>
                <a:gd name="T61" fmla="*/ 20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4" h="513">
                  <a:moveTo>
                    <a:pt x="482" y="343"/>
                  </a:moveTo>
                  <a:lnTo>
                    <a:pt x="501" y="289"/>
                  </a:lnTo>
                  <a:lnTo>
                    <a:pt x="504" y="231"/>
                  </a:lnTo>
                  <a:lnTo>
                    <a:pt x="497" y="176"/>
                  </a:lnTo>
                  <a:lnTo>
                    <a:pt x="473" y="124"/>
                  </a:lnTo>
                  <a:lnTo>
                    <a:pt x="439" y="76"/>
                  </a:lnTo>
                  <a:lnTo>
                    <a:pt x="394" y="41"/>
                  </a:lnTo>
                  <a:lnTo>
                    <a:pt x="342" y="14"/>
                  </a:lnTo>
                  <a:lnTo>
                    <a:pt x="287" y="0"/>
                  </a:lnTo>
                  <a:lnTo>
                    <a:pt x="227" y="0"/>
                  </a:lnTo>
                  <a:lnTo>
                    <a:pt x="170" y="14"/>
                  </a:lnTo>
                  <a:lnTo>
                    <a:pt x="117" y="41"/>
                  </a:lnTo>
                  <a:lnTo>
                    <a:pt x="72" y="79"/>
                  </a:lnTo>
                  <a:lnTo>
                    <a:pt x="36" y="124"/>
                  </a:lnTo>
                  <a:lnTo>
                    <a:pt x="12" y="179"/>
                  </a:lnTo>
                  <a:lnTo>
                    <a:pt x="0" y="236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48" y="405"/>
                  </a:lnTo>
                  <a:lnTo>
                    <a:pt x="86" y="448"/>
                  </a:lnTo>
                  <a:lnTo>
                    <a:pt x="134" y="482"/>
                  </a:lnTo>
                  <a:lnTo>
                    <a:pt x="189" y="503"/>
                  </a:lnTo>
                  <a:lnTo>
                    <a:pt x="246" y="513"/>
                  </a:lnTo>
                  <a:lnTo>
                    <a:pt x="303" y="508"/>
                  </a:lnTo>
                  <a:lnTo>
                    <a:pt x="358" y="489"/>
                  </a:lnTo>
                  <a:lnTo>
                    <a:pt x="406" y="458"/>
                  </a:lnTo>
                  <a:lnTo>
                    <a:pt x="447" y="417"/>
                  </a:lnTo>
                  <a:lnTo>
                    <a:pt x="475" y="367"/>
                  </a:lnTo>
                  <a:lnTo>
                    <a:pt x="492" y="312"/>
                  </a:lnTo>
                  <a:lnTo>
                    <a:pt x="497" y="255"/>
                  </a:lnTo>
                  <a:lnTo>
                    <a:pt x="487" y="20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413"/>
            <p:cNvSpPr>
              <a:spLocks/>
            </p:cNvSpPr>
            <p:nvPr/>
          </p:nvSpPr>
          <p:spPr bwMode="auto">
            <a:xfrm>
              <a:off x="3198611" y="2311844"/>
              <a:ext cx="909591" cy="323719"/>
            </a:xfrm>
            <a:custGeom>
              <a:avLst/>
              <a:gdLst>
                <a:gd name="T0" fmla="*/ 458 w 458"/>
                <a:gd name="T1" fmla="*/ 19 h 163"/>
                <a:gd name="T2" fmla="*/ 430 w 458"/>
                <a:gd name="T3" fmla="*/ 70 h 163"/>
                <a:gd name="T4" fmla="*/ 389 w 458"/>
                <a:gd name="T5" fmla="*/ 110 h 163"/>
                <a:gd name="T6" fmla="*/ 339 w 458"/>
                <a:gd name="T7" fmla="*/ 139 h 163"/>
                <a:gd name="T8" fmla="*/ 284 w 458"/>
                <a:gd name="T9" fmla="*/ 158 h 163"/>
                <a:gd name="T10" fmla="*/ 227 w 458"/>
                <a:gd name="T11" fmla="*/ 163 h 163"/>
                <a:gd name="T12" fmla="*/ 170 w 458"/>
                <a:gd name="T13" fmla="*/ 153 h 163"/>
                <a:gd name="T14" fmla="*/ 115 w 458"/>
                <a:gd name="T15" fmla="*/ 132 h 163"/>
                <a:gd name="T16" fmla="*/ 67 w 458"/>
                <a:gd name="T17" fmla="*/ 98 h 163"/>
                <a:gd name="T18" fmla="*/ 31 w 458"/>
                <a:gd name="T19" fmla="*/ 55 h 163"/>
                <a:gd name="T20" fmla="*/ 0 w 458"/>
                <a:gd name="T2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63">
                  <a:moveTo>
                    <a:pt x="458" y="19"/>
                  </a:moveTo>
                  <a:lnTo>
                    <a:pt x="430" y="70"/>
                  </a:lnTo>
                  <a:lnTo>
                    <a:pt x="389" y="110"/>
                  </a:lnTo>
                  <a:lnTo>
                    <a:pt x="339" y="139"/>
                  </a:lnTo>
                  <a:lnTo>
                    <a:pt x="284" y="158"/>
                  </a:lnTo>
                  <a:lnTo>
                    <a:pt x="227" y="163"/>
                  </a:lnTo>
                  <a:lnTo>
                    <a:pt x="170" y="153"/>
                  </a:lnTo>
                  <a:lnTo>
                    <a:pt x="115" y="132"/>
                  </a:lnTo>
                  <a:lnTo>
                    <a:pt x="67" y="98"/>
                  </a:lnTo>
                  <a:lnTo>
                    <a:pt x="31" y="55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414"/>
            <p:cNvSpPr>
              <a:spLocks/>
            </p:cNvSpPr>
            <p:nvPr/>
          </p:nvSpPr>
          <p:spPr bwMode="auto">
            <a:xfrm>
              <a:off x="3160877" y="1616741"/>
              <a:ext cx="994990" cy="965200"/>
            </a:xfrm>
            <a:custGeom>
              <a:avLst/>
              <a:gdLst>
                <a:gd name="T0" fmla="*/ 12 w 501"/>
                <a:gd name="T1" fmla="*/ 150 h 486"/>
                <a:gd name="T2" fmla="*/ 0 w 501"/>
                <a:gd name="T3" fmla="*/ 207 h 486"/>
                <a:gd name="T4" fmla="*/ 3 w 501"/>
                <a:gd name="T5" fmla="*/ 267 h 486"/>
                <a:gd name="T6" fmla="*/ 19 w 501"/>
                <a:gd name="T7" fmla="*/ 324 h 486"/>
                <a:gd name="T8" fmla="*/ 46 w 501"/>
                <a:gd name="T9" fmla="*/ 374 h 486"/>
                <a:gd name="T10" fmla="*/ 88 w 501"/>
                <a:gd name="T11" fmla="*/ 422 h 486"/>
                <a:gd name="T12" fmla="*/ 134 w 501"/>
                <a:gd name="T13" fmla="*/ 455 h 486"/>
                <a:gd name="T14" fmla="*/ 186 w 501"/>
                <a:gd name="T15" fmla="*/ 477 h 486"/>
                <a:gd name="T16" fmla="*/ 246 w 501"/>
                <a:gd name="T17" fmla="*/ 486 h 486"/>
                <a:gd name="T18" fmla="*/ 303 w 501"/>
                <a:gd name="T19" fmla="*/ 482 h 486"/>
                <a:gd name="T20" fmla="*/ 358 w 501"/>
                <a:gd name="T21" fmla="*/ 465 h 486"/>
                <a:gd name="T22" fmla="*/ 408 w 501"/>
                <a:gd name="T23" fmla="*/ 434 h 486"/>
                <a:gd name="T24" fmla="*/ 449 w 501"/>
                <a:gd name="T25" fmla="*/ 393 h 486"/>
                <a:gd name="T26" fmla="*/ 480 w 501"/>
                <a:gd name="T27" fmla="*/ 346 h 486"/>
                <a:gd name="T28" fmla="*/ 496 w 501"/>
                <a:gd name="T29" fmla="*/ 291 h 486"/>
                <a:gd name="T30" fmla="*/ 501 w 501"/>
                <a:gd name="T31" fmla="*/ 233 h 486"/>
                <a:gd name="T32" fmla="*/ 494 w 501"/>
                <a:gd name="T33" fmla="*/ 176 h 486"/>
                <a:gd name="T34" fmla="*/ 473 w 501"/>
                <a:gd name="T35" fmla="*/ 124 h 486"/>
                <a:gd name="T36" fmla="*/ 437 w 501"/>
                <a:gd name="T37" fmla="*/ 78 h 486"/>
                <a:gd name="T38" fmla="*/ 394 w 501"/>
                <a:gd name="T39" fmla="*/ 40 h 486"/>
                <a:gd name="T40" fmla="*/ 344 w 501"/>
                <a:gd name="T41" fmla="*/ 14 h 486"/>
                <a:gd name="T42" fmla="*/ 286 w 501"/>
                <a:gd name="T43" fmla="*/ 0 h 486"/>
                <a:gd name="T44" fmla="*/ 229 w 501"/>
                <a:gd name="T45" fmla="*/ 0 h 486"/>
                <a:gd name="T46" fmla="*/ 172 w 501"/>
                <a:gd name="T47" fmla="*/ 14 h 486"/>
                <a:gd name="T48" fmla="*/ 119 w 501"/>
                <a:gd name="T49" fmla="*/ 38 h 486"/>
                <a:gd name="T50" fmla="*/ 74 w 501"/>
                <a:gd name="T51" fmla="*/ 76 h 486"/>
                <a:gd name="T52" fmla="*/ 36 w 501"/>
                <a:gd name="T53" fmla="*/ 124 h 486"/>
                <a:gd name="T54" fmla="*/ 12 w 501"/>
                <a:gd name="T55" fmla="*/ 176 h 486"/>
                <a:gd name="T56" fmla="*/ 3 w 501"/>
                <a:gd name="T57" fmla="*/ 236 h 486"/>
                <a:gd name="T58" fmla="*/ 5 w 501"/>
                <a:gd name="T59" fmla="*/ 296 h 486"/>
                <a:gd name="T60" fmla="*/ 19 w 501"/>
                <a:gd name="T61" fmla="*/ 35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486">
                  <a:moveTo>
                    <a:pt x="12" y="150"/>
                  </a:moveTo>
                  <a:lnTo>
                    <a:pt x="0" y="207"/>
                  </a:lnTo>
                  <a:lnTo>
                    <a:pt x="3" y="267"/>
                  </a:lnTo>
                  <a:lnTo>
                    <a:pt x="19" y="324"/>
                  </a:lnTo>
                  <a:lnTo>
                    <a:pt x="46" y="374"/>
                  </a:lnTo>
                  <a:lnTo>
                    <a:pt x="88" y="422"/>
                  </a:lnTo>
                  <a:lnTo>
                    <a:pt x="134" y="455"/>
                  </a:lnTo>
                  <a:lnTo>
                    <a:pt x="186" y="477"/>
                  </a:lnTo>
                  <a:lnTo>
                    <a:pt x="246" y="486"/>
                  </a:lnTo>
                  <a:lnTo>
                    <a:pt x="303" y="482"/>
                  </a:lnTo>
                  <a:lnTo>
                    <a:pt x="358" y="465"/>
                  </a:lnTo>
                  <a:lnTo>
                    <a:pt x="408" y="434"/>
                  </a:lnTo>
                  <a:lnTo>
                    <a:pt x="449" y="393"/>
                  </a:lnTo>
                  <a:lnTo>
                    <a:pt x="480" y="346"/>
                  </a:lnTo>
                  <a:lnTo>
                    <a:pt x="496" y="291"/>
                  </a:lnTo>
                  <a:lnTo>
                    <a:pt x="501" y="233"/>
                  </a:lnTo>
                  <a:lnTo>
                    <a:pt x="494" y="176"/>
                  </a:lnTo>
                  <a:lnTo>
                    <a:pt x="473" y="124"/>
                  </a:lnTo>
                  <a:lnTo>
                    <a:pt x="437" y="78"/>
                  </a:lnTo>
                  <a:lnTo>
                    <a:pt x="394" y="40"/>
                  </a:lnTo>
                  <a:lnTo>
                    <a:pt x="344" y="14"/>
                  </a:lnTo>
                  <a:lnTo>
                    <a:pt x="286" y="0"/>
                  </a:lnTo>
                  <a:lnTo>
                    <a:pt x="229" y="0"/>
                  </a:lnTo>
                  <a:lnTo>
                    <a:pt x="172" y="14"/>
                  </a:lnTo>
                  <a:lnTo>
                    <a:pt x="119" y="38"/>
                  </a:lnTo>
                  <a:lnTo>
                    <a:pt x="74" y="76"/>
                  </a:lnTo>
                  <a:lnTo>
                    <a:pt x="36" y="124"/>
                  </a:lnTo>
                  <a:lnTo>
                    <a:pt x="12" y="176"/>
                  </a:lnTo>
                  <a:lnTo>
                    <a:pt x="3" y="236"/>
                  </a:lnTo>
                  <a:lnTo>
                    <a:pt x="5" y="296"/>
                  </a:lnTo>
                  <a:lnTo>
                    <a:pt x="19" y="35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415"/>
            <p:cNvSpPr>
              <a:spLocks/>
            </p:cNvSpPr>
            <p:nvPr/>
          </p:nvSpPr>
          <p:spPr bwMode="auto">
            <a:xfrm>
              <a:off x="3516373" y="1815341"/>
              <a:ext cx="635523" cy="714963"/>
            </a:xfrm>
            <a:custGeom>
              <a:avLst/>
              <a:gdLst>
                <a:gd name="T0" fmla="*/ 289 w 320"/>
                <a:gd name="T1" fmla="*/ 0 h 360"/>
                <a:gd name="T2" fmla="*/ 310 w 320"/>
                <a:gd name="T3" fmla="*/ 52 h 360"/>
                <a:gd name="T4" fmla="*/ 320 w 320"/>
                <a:gd name="T5" fmla="*/ 110 h 360"/>
                <a:gd name="T6" fmla="*/ 313 w 320"/>
                <a:gd name="T7" fmla="*/ 167 h 360"/>
                <a:gd name="T8" fmla="*/ 296 w 320"/>
                <a:gd name="T9" fmla="*/ 219 h 360"/>
                <a:gd name="T10" fmla="*/ 265 w 320"/>
                <a:gd name="T11" fmla="*/ 269 h 360"/>
                <a:gd name="T12" fmla="*/ 222 w 320"/>
                <a:gd name="T13" fmla="*/ 310 h 360"/>
                <a:gd name="T14" fmla="*/ 172 w 320"/>
                <a:gd name="T15" fmla="*/ 339 h 360"/>
                <a:gd name="T16" fmla="*/ 117 w 320"/>
                <a:gd name="T17" fmla="*/ 355 h 360"/>
                <a:gd name="T18" fmla="*/ 60 w 320"/>
                <a:gd name="T19" fmla="*/ 360 h 360"/>
                <a:gd name="T20" fmla="*/ 0 w 320"/>
                <a:gd name="T21" fmla="*/ 35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" h="360">
                  <a:moveTo>
                    <a:pt x="289" y="0"/>
                  </a:moveTo>
                  <a:lnTo>
                    <a:pt x="310" y="52"/>
                  </a:lnTo>
                  <a:lnTo>
                    <a:pt x="320" y="110"/>
                  </a:lnTo>
                  <a:lnTo>
                    <a:pt x="313" y="167"/>
                  </a:lnTo>
                  <a:lnTo>
                    <a:pt x="296" y="219"/>
                  </a:lnTo>
                  <a:lnTo>
                    <a:pt x="265" y="269"/>
                  </a:lnTo>
                  <a:lnTo>
                    <a:pt x="222" y="310"/>
                  </a:lnTo>
                  <a:lnTo>
                    <a:pt x="172" y="339"/>
                  </a:lnTo>
                  <a:lnTo>
                    <a:pt x="117" y="355"/>
                  </a:lnTo>
                  <a:lnTo>
                    <a:pt x="60" y="360"/>
                  </a:lnTo>
                  <a:lnTo>
                    <a:pt x="0" y="35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16"/>
            <p:cNvSpPr>
              <a:spLocks/>
            </p:cNvSpPr>
            <p:nvPr/>
          </p:nvSpPr>
          <p:spPr bwMode="auto">
            <a:xfrm>
              <a:off x="3146975" y="1586951"/>
              <a:ext cx="369397" cy="925480"/>
            </a:xfrm>
            <a:custGeom>
              <a:avLst/>
              <a:gdLst>
                <a:gd name="T0" fmla="*/ 117 w 186"/>
                <a:gd name="T1" fmla="*/ 0 h 466"/>
                <a:gd name="T2" fmla="*/ 72 w 186"/>
                <a:gd name="T3" fmla="*/ 39 h 466"/>
                <a:gd name="T4" fmla="*/ 36 w 186"/>
                <a:gd name="T5" fmla="*/ 84 h 466"/>
                <a:gd name="T6" fmla="*/ 14 w 186"/>
                <a:gd name="T7" fmla="*/ 136 h 466"/>
                <a:gd name="T8" fmla="*/ 0 w 186"/>
                <a:gd name="T9" fmla="*/ 196 h 466"/>
                <a:gd name="T10" fmla="*/ 2 w 186"/>
                <a:gd name="T11" fmla="*/ 256 h 466"/>
                <a:gd name="T12" fmla="*/ 17 w 186"/>
                <a:gd name="T13" fmla="*/ 311 h 466"/>
                <a:gd name="T14" fmla="*/ 45 w 186"/>
                <a:gd name="T15" fmla="*/ 363 h 466"/>
                <a:gd name="T16" fmla="*/ 84 w 186"/>
                <a:gd name="T17" fmla="*/ 408 h 466"/>
                <a:gd name="T18" fmla="*/ 134 w 186"/>
                <a:gd name="T19" fmla="*/ 444 h 466"/>
                <a:gd name="T20" fmla="*/ 186 w 186"/>
                <a:gd name="T21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466">
                  <a:moveTo>
                    <a:pt x="117" y="0"/>
                  </a:moveTo>
                  <a:lnTo>
                    <a:pt x="72" y="39"/>
                  </a:lnTo>
                  <a:lnTo>
                    <a:pt x="36" y="84"/>
                  </a:lnTo>
                  <a:lnTo>
                    <a:pt x="14" y="136"/>
                  </a:lnTo>
                  <a:lnTo>
                    <a:pt x="0" y="196"/>
                  </a:lnTo>
                  <a:lnTo>
                    <a:pt x="2" y="256"/>
                  </a:lnTo>
                  <a:lnTo>
                    <a:pt x="17" y="311"/>
                  </a:lnTo>
                  <a:lnTo>
                    <a:pt x="45" y="363"/>
                  </a:lnTo>
                  <a:lnTo>
                    <a:pt x="84" y="408"/>
                  </a:lnTo>
                  <a:lnTo>
                    <a:pt x="134" y="444"/>
                  </a:lnTo>
                  <a:lnTo>
                    <a:pt x="186" y="46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17"/>
            <p:cNvSpPr>
              <a:spLocks/>
            </p:cNvSpPr>
            <p:nvPr/>
          </p:nvSpPr>
          <p:spPr bwMode="auto">
            <a:xfrm>
              <a:off x="3379338" y="1511482"/>
              <a:ext cx="748725" cy="587859"/>
            </a:xfrm>
            <a:custGeom>
              <a:avLst/>
              <a:gdLst>
                <a:gd name="T0" fmla="*/ 372 w 377"/>
                <a:gd name="T1" fmla="*/ 296 h 296"/>
                <a:gd name="T2" fmla="*/ 377 w 377"/>
                <a:gd name="T3" fmla="*/ 239 h 296"/>
                <a:gd name="T4" fmla="*/ 370 w 377"/>
                <a:gd name="T5" fmla="*/ 182 h 296"/>
                <a:gd name="T6" fmla="*/ 351 w 377"/>
                <a:gd name="T7" fmla="*/ 129 h 296"/>
                <a:gd name="T8" fmla="*/ 317 w 377"/>
                <a:gd name="T9" fmla="*/ 81 h 296"/>
                <a:gd name="T10" fmla="*/ 274 w 377"/>
                <a:gd name="T11" fmla="*/ 43 h 296"/>
                <a:gd name="T12" fmla="*/ 224 w 377"/>
                <a:gd name="T13" fmla="*/ 17 h 296"/>
                <a:gd name="T14" fmla="*/ 167 w 377"/>
                <a:gd name="T15" fmla="*/ 3 h 296"/>
                <a:gd name="T16" fmla="*/ 110 w 377"/>
                <a:gd name="T17" fmla="*/ 0 h 296"/>
                <a:gd name="T18" fmla="*/ 52 w 377"/>
                <a:gd name="T19" fmla="*/ 15 h 296"/>
                <a:gd name="T20" fmla="*/ 0 w 377"/>
                <a:gd name="T21" fmla="*/ 3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296">
                  <a:moveTo>
                    <a:pt x="372" y="296"/>
                  </a:moveTo>
                  <a:lnTo>
                    <a:pt x="377" y="239"/>
                  </a:lnTo>
                  <a:lnTo>
                    <a:pt x="370" y="182"/>
                  </a:lnTo>
                  <a:lnTo>
                    <a:pt x="351" y="129"/>
                  </a:lnTo>
                  <a:lnTo>
                    <a:pt x="317" y="81"/>
                  </a:lnTo>
                  <a:lnTo>
                    <a:pt x="274" y="43"/>
                  </a:lnTo>
                  <a:lnTo>
                    <a:pt x="224" y="17"/>
                  </a:lnTo>
                  <a:lnTo>
                    <a:pt x="167" y="3"/>
                  </a:lnTo>
                  <a:lnTo>
                    <a:pt x="110" y="0"/>
                  </a:lnTo>
                  <a:lnTo>
                    <a:pt x="52" y="15"/>
                  </a:lnTo>
                  <a:lnTo>
                    <a:pt x="0" y="3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418"/>
            <p:cNvSpPr>
              <a:spLocks/>
            </p:cNvSpPr>
            <p:nvPr/>
          </p:nvSpPr>
          <p:spPr bwMode="auto">
            <a:xfrm>
              <a:off x="3212514" y="2099341"/>
              <a:ext cx="905619" cy="383299"/>
            </a:xfrm>
            <a:custGeom>
              <a:avLst/>
              <a:gdLst>
                <a:gd name="T0" fmla="*/ 456 w 456"/>
                <a:gd name="T1" fmla="*/ 0 h 193"/>
                <a:gd name="T2" fmla="*/ 437 w 456"/>
                <a:gd name="T3" fmla="*/ 55 h 193"/>
                <a:gd name="T4" fmla="*/ 406 w 456"/>
                <a:gd name="T5" fmla="*/ 103 h 193"/>
                <a:gd name="T6" fmla="*/ 363 w 456"/>
                <a:gd name="T7" fmla="*/ 143 h 193"/>
                <a:gd name="T8" fmla="*/ 313 w 456"/>
                <a:gd name="T9" fmla="*/ 172 h 193"/>
                <a:gd name="T10" fmla="*/ 258 w 456"/>
                <a:gd name="T11" fmla="*/ 188 h 193"/>
                <a:gd name="T12" fmla="*/ 198 w 456"/>
                <a:gd name="T13" fmla="*/ 193 h 193"/>
                <a:gd name="T14" fmla="*/ 144 w 456"/>
                <a:gd name="T15" fmla="*/ 184 h 193"/>
                <a:gd name="T16" fmla="*/ 86 w 456"/>
                <a:gd name="T17" fmla="*/ 160 h 193"/>
                <a:gd name="T18" fmla="*/ 39 w 456"/>
                <a:gd name="T19" fmla="*/ 126 h 193"/>
                <a:gd name="T20" fmla="*/ 0 w 456"/>
                <a:gd name="T21" fmla="*/ 8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93">
                  <a:moveTo>
                    <a:pt x="456" y="0"/>
                  </a:moveTo>
                  <a:lnTo>
                    <a:pt x="437" y="55"/>
                  </a:lnTo>
                  <a:lnTo>
                    <a:pt x="406" y="103"/>
                  </a:lnTo>
                  <a:lnTo>
                    <a:pt x="363" y="143"/>
                  </a:lnTo>
                  <a:lnTo>
                    <a:pt x="313" y="172"/>
                  </a:lnTo>
                  <a:lnTo>
                    <a:pt x="258" y="188"/>
                  </a:lnTo>
                  <a:lnTo>
                    <a:pt x="198" y="193"/>
                  </a:lnTo>
                  <a:lnTo>
                    <a:pt x="144" y="184"/>
                  </a:lnTo>
                  <a:lnTo>
                    <a:pt x="86" y="160"/>
                  </a:lnTo>
                  <a:lnTo>
                    <a:pt x="39" y="126"/>
                  </a:lnTo>
                  <a:lnTo>
                    <a:pt x="0" y="8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419"/>
            <p:cNvSpPr>
              <a:spLocks/>
            </p:cNvSpPr>
            <p:nvPr/>
          </p:nvSpPr>
          <p:spPr bwMode="auto">
            <a:xfrm>
              <a:off x="3146975" y="1819314"/>
              <a:ext cx="881787" cy="460754"/>
            </a:xfrm>
            <a:custGeom>
              <a:avLst/>
              <a:gdLst>
                <a:gd name="T0" fmla="*/ 0 w 444"/>
                <a:gd name="T1" fmla="*/ 81 h 232"/>
                <a:gd name="T2" fmla="*/ 45 w 444"/>
                <a:gd name="T3" fmla="*/ 43 h 232"/>
                <a:gd name="T4" fmla="*/ 98 w 444"/>
                <a:gd name="T5" fmla="*/ 15 h 232"/>
                <a:gd name="T6" fmla="*/ 155 w 444"/>
                <a:gd name="T7" fmla="*/ 0 h 232"/>
                <a:gd name="T8" fmla="*/ 215 w 444"/>
                <a:gd name="T9" fmla="*/ 0 h 232"/>
                <a:gd name="T10" fmla="*/ 272 w 444"/>
                <a:gd name="T11" fmla="*/ 12 h 232"/>
                <a:gd name="T12" fmla="*/ 324 w 444"/>
                <a:gd name="T13" fmla="*/ 38 h 232"/>
                <a:gd name="T14" fmla="*/ 370 w 444"/>
                <a:gd name="T15" fmla="*/ 74 h 232"/>
                <a:gd name="T16" fmla="*/ 408 w 444"/>
                <a:gd name="T17" fmla="*/ 122 h 232"/>
                <a:gd name="T18" fmla="*/ 432 w 444"/>
                <a:gd name="T19" fmla="*/ 174 h 232"/>
                <a:gd name="T20" fmla="*/ 444 w 444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232">
                  <a:moveTo>
                    <a:pt x="0" y="81"/>
                  </a:moveTo>
                  <a:lnTo>
                    <a:pt x="45" y="43"/>
                  </a:lnTo>
                  <a:lnTo>
                    <a:pt x="98" y="15"/>
                  </a:lnTo>
                  <a:lnTo>
                    <a:pt x="155" y="0"/>
                  </a:lnTo>
                  <a:lnTo>
                    <a:pt x="215" y="0"/>
                  </a:lnTo>
                  <a:lnTo>
                    <a:pt x="272" y="12"/>
                  </a:lnTo>
                  <a:lnTo>
                    <a:pt x="324" y="38"/>
                  </a:lnTo>
                  <a:lnTo>
                    <a:pt x="370" y="74"/>
                  </a:lnTo>
                  <a:lnTo>
                    <a:pt x="408" y="122"/>
                  </a:lnTo>
                  <a:lnTo>
                    <a:pt x="432" y="174"/>
                  </a:lnTo>
                  <a:lnTo>
                    <a:pt x="444" y="23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420"/>
            <p:cNvSpPr>
              <a:spLocks/>
            </p:cNvSpPr>
            <p:nvPr/>
          </p:nvSpPr>
          <p:spPr bwMode="auto">
            <a:xfrm>
              <a:off x="3123143" y="1469776"/>
              <a:ext cx="564026" cy="790431"/>
            </a:xfrm>
            <a:custGeom>
              <a:avLst/>
              <a:gdLst>
                <a:gd name="T0" fmla="*/ 284 w 284"/>
                <a:gd name="T1" fmla="*/ 2 h 398"/>
                <a:gd name="T2" fmla="*/ 227 w 284"/>
                <a:gd name="T3" fmla="*/ 0 h 398"/>
                <a:gd name="T4" fmla="*/ 170 w 284"/>
                <a:gd name="T5" fmla="*/ 12 h 398"/>
                <a:gd name="T6" fmla="*/ 117 w 284"/>
                <a:gd name="T7" fmla="*/ 36 h 398"/>
                <a:gd name="T8" fmla="*/ 72 w 284"/>
                <a:gd name="T9" fmla="*/ 74 h 398"/>
                <a:gd name="T10" fmla="*/ 36 w 284"/>
                <a:gd name="T11" fmla="*/ 119 h 398"/>
                <a:gd name="T12" fmla="*/ 12 w 284"/>
                <a:gd name="T13" fmla="*/ 172 h 398"/>
                <a:gd name="T14" fmla="*/ 0 w 284"/>
                <a:gd name="T15" fmla="*/ 229 h 398"/>
                <a:gd name="T16" fmla="*/ 3 w 284"/>
                <a:gd name="T17" fmla="*/ 291 h 398"/>
                <a:gd name="T18" fmla="*/ 17 w 284"/>
                <a:gd name="T19" fmla="*/ 346 h 398"/>
                <a:gd name="T20" fmla="*/ 45 w 284"/>
                <a:gd name="T21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8">
                  <a:moveTo>
                    <a:pt x="284" y="2"/>
                  </a:moveTo>
                  <a:lnTo>
                    <a:pt x="227" y="0"/>
                  </a:lnTo>
                  <a:lnTo>
                    <a:pt x="170" y="12"/>
                  </a:lnTo>
                  <a:lnTo>
                    <a:pt x="117" y="36"/>
                  </a:lnTo>
                  <a:lnTo>
                    <a:pt x="72" y="74"/>
                  </a:lnTo>
                  <a:lnTo>
                    <a:pt x="36" y="119"/>
                  </a:lnTo>
                  <a:lnTo>
                    <a:pt x="12" y="172"/>
                  </a:lnTo>
                  <a:lnTo>
                    <a:pt x="0" y="229"/>
                  </a:lnTo>
                  <a:lnTo>
                    <a:pt x="3" y="291"/>
                  </a:lnTo>
                  <a:lnTo>
                    <a:pt x="17" y="346"/>
                  </a:lnTo>
                  <a:lnTo>
                    <a:pt x="45" y="39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421"/>
            <p:cNvSpPr>
              <a:spLocks/>
            </p:cNvSpPr>
            <p:nvPr/>
          </p:nvSpPr>
          <p:spPr bwMode="auto">
            <a:xfrm>
              <a:off x="3198611" y="1716042"/>
              <a:ext cx="919521" cy="349537"/>
            </a:xfrm>
            <a:custGeom>
              <a:avLst/>
              <a:gdLst>
                <a:gd name="T0" fmla="*/ 463 w 463"/>
                <a:gd name="T1" fmla="*/ 176 h 176"/>
                <a:gd name="T2" fmla="*/ 439 w 463"/>
                <a:gd name="T3" fmla="*/ 124 h 176"/>
                <a:gd name="T4" fmla="*/ 406 w 463"/>
                <a:gd name="T5" fmla="*/ 76 h 176"/>
                <a:gd name="T6" fmla="*/ 360 w 463"/>
                <a:gd name="T7" fmla="*/ 40 h 176"/>
                <a:gd name="T8" fmla="*/ 308 w 463"/>
                <a:gd name="T9" fmla="*/ 14 h 176"/>
                <a:gd name="T10" fmla="*/ 251 w 463"/>
                <a:gd name="T11" fmla="*/ 0 h 176"/>
                <a:gd name="T12" fmla="*/ 194 w 463"/>
                <a:gd name="T13" fmla="*/ 2 h 176"/>
                <a:gd name="T14" fmla="*/ 136 w 463"/>
                <a:gd name="T15" fmla="*/ 14 h 176"/>
                <a:gd name="T16" fmla="*/ 81 w 463"/>
                <a:gd name="T17" fmla="*/ 40 h 176"/>
                <a:gd name="T18" fmla="*/ 36 w 463"/>
                <a:gd name="T19" fmla="*/ 79 h 176"/>
                <a:gd name="T20" fmla="*/ 0 w 463"/>
                <a:gd name="T21" fmla="*/ 12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76">
                  <a:moveTo>
                    <a:pt x="463" y="176"/>
                  </a:moveTo>
                  <a:lnTo>
                    <a:pt x="439" y="124"/>
                  </a:lnTo>
                  <a:lnTo>
                    <a:pt x="406" y="76"/>
                  </a:lnTo>
                  <a:lnTo>
                    <a:pt x="360" y="40"/>
                  </a:lnTo>
                  <a:lnTo>
                    <a:pt x="308" y="14"/>
                  </a:lnTo>
                  <a:lnTo>
                    <a:pt x="251" y="0"/>
                  </a:lnTo>
                  <a:lnTo>
                    <a:pt x="194" y="2"/>
                  </a:lnTo>
                  <a:lnTo>
                    <a:pt x="136" y="14"/>
                  </a:lnTo>
                  <a:lnTo>
                    <a:pt x="81" y="40"/>
                  </a:lnTo>
                  <a:lnTo>
                    <a:pt x="36" y="79"/>
                  </a:lnTo>
                  <a:lnTo>
                    <a:pt x="0" y="12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422"/>
            <p:cNvSpPr>
              <a:spLocks/>
            </p:cNvSpPr>
            <p:nvPr/>
          </p:nvSpPr>
          <p:spPr bwMode="auto">
            <a:xfrm>
              <a:off x="3184709" y="1565105"/>
              <a:ext cx="905619" cy="349537"/>
            </a:xfrm>
            <a:custGeom>
              <a:avLst/>
              <a:gdLst>
                <a:gd name="T0" fmla="*/ 456 w 456"/>
                <a:gd name="T1" fmla="*/ 126 h 176"/>
                <a:gd name="T2" fmla="*/ 422 w 456"/>
                <a:gd name="T3" fmla="*/ 78 h 176"/>
                <a:gd name="T4" fmla="*/ 379 w 456"/>
                <a:gd name="T5" fmla="*/ 40 h 176"/>
                <a:gd name="T6" fmla="*/ 329 w 456"/>
                <a:gd name="T7" fmla="*/ 14 h 176"/>
                <a:gd name="T8" fmla="*/ 272 w 456"/>
                <a:gd name="T9" fmla="*/ 0 h 176"/>
                <a:gd name="T10" fmla="*/ 215 w 456"/>
                <a:gd name="T11" fmla="*/ 0 h 176"/>
                <a:gd name="T12" fmla="*/ 158 w 456"/>
                <a:gd name="T13" fmla="*/ 11 h 176"/>
                <a:gd name="T14" fmla="*/ 105 w 456"/>
                <a:gd name="T15" fmla="*/ 38 h 176"/>
                <a:gd name="T16" fmla="*/ 60 w 456"/>
                <a:gd name="T17" fmla="*/ 76 h 176"/>
                <a:gd name="T18" fmla="*/ 24 w 456"/>
                <a:gd name="T19" fmla="*/ 121 h 176"/>
                <a:gd name="T20" fmla="*/ 0 w 456"/>
                <a:gd name="T2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76">
                  <a:moveTo>
                    <a:pt x="456" y="126"/>
                  </a:moveTo>
                  <a:lnTo>
                    <a:pt x="422" y="78"/>
                  </a:lnTo>
                  <a:lnTo>
                    <a:pt x="379" y="40"/>
                  </a:lnTo>
                  <a:lnTo>
                    <a:pt x="329" y="14"/>
                  </a:lnTo>
                  <a:lnTo>
                    <a:pt x="272" y="0"/>
                  </a:lnTo>
                  <a:lnTo>
                    <a:pt x="215" y="0"/>
                  </a:lnTo>
                  <a:lnTo>
                    <a:pt x="158" y="11"/>
                  </a:lnTo>
                  <a:lnTo>
                    <a:pt x="105" y="38"/>
                  </a:lnTo>
                  <a:lnTo>
                    <a:pt x="60" y="76"/>
                  </a:lnTo>
                  <a:lnTo>
                    <a:pt x="24" y="121"/>
                  </a:lnTo>
                  <a:lnTo>
                    <a:pt x="0" y="17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423"/>
            <p:cNvSpPr>
              <a:spLocks/>
            </p:cNvSpPr>
            <p:nvPr/>
          </p:nvSpPr>
          <p:spPr bwMode="auto">
            <a:xfrm>
              <a:off x="3085409" y="1432042"/>
              <a:ext cx="1014850" cy="1008892"/>
            </a:xfrm>
            <a:custGeom>
              <a:avLst/>
              <a:gdLst>
                <a:gd name="T0" fmla="*/ 432 w 511"/>
                <a:gd name="T1" fmla="*/ 83 h 508"/>
                <a:gd name="T2" fmla="*/ 391 w 511"/>
                <a:gd name="T3" fmla="*/ 45 h 508"/>
                <a:gd name="T4" fmla="*/ 341 w 511"/>
                <a:gd name="T5" fmla="*/ 16 h 508"/>
                <a:gd name="T6" fmla="*/ 291 w 511"/>
                <a:gd name="T7" fmla="*/ 0 h 508"/>
                <a:gd name="T8" fmla="*/ 229 w 511"/>
                <a:gd name="T9" fmla="*/ 0 h 508"/>
                <a:gd name="T10" fmla="*/ 172 w 511"/>
                <a:gd name="T11" fmla="*/ 12 h 508"/>
                <a:gd name="T12" fmla="*/ 119 w 511"/>
                <a:gd name="T13" fmla="*/ 35 h 508"/>
                <a:gd name="T14" fmla="*/ 74 w 511"/>
                <a:gd name="T15" fmla="*/ 71 h 508"/>
                <a:gd name="T16" fmla="*/ 38 w 511"/>
                <a:gd name="T17" fmla="*/ 117 h 508"/>
                <a:gd name="T18" fmla="*/ 12 w 511"/>
                <a:gd name="T19" fmla="*/ 171 h 508"/>
                <a:gd name="T20" fmla="*/ 0 w 511"/>
                <a:gd name="T21" fmla="*/ 229 h 508"/>
                <a:gd name="T22" fmla="*/ 2 w 511"/>
                <a:gd name="T23" fmla="*/ 286 h 508"/>
                <a:gd name="T24" fmla="*/ 17 w 511"/>
                <a:gd name="T25" fmla="*/ 346 h 508"/>
                <a:gd name="T26" fmla="*/ 45 w 511"/>
                <a:gd name="T27" fmla="*/ 396 h 508"/>
                <a:gd name="T28" fmla="*/ 84 w 511"/>
                <a:gd name="T29" fmla="*/ 441 h 508"/>
                <a:gd name="T30" fmla="*/ 131 w 511"/>
                <a:gd name="T31" fmla="*/ 474 h 508"/>
                <a:gd name="T32" fmla="*/ 186 w 511"/>
                <a:gd name="T33" fmla="*/ 498 h 508"/>
                <a:gd name="T34" fmla="*/ 246 w 511"/>
                <a:gd name="T35" fmla="*/ 508 h 508"/>
                <a:gd name="T36" fmla="*/ 303 w 511"/>
                <a:gd name="T37" fmla="*/ 505 h 508"/>
                <a:gd name="T38" fmla="*/ 360 w 511"/>
                <a:gd name="T39" fmla="*/ 489 h 508"/>
                <a:gd name="T40" fmla="*/ 410 w 511"/>
                <a:gd name="T41" fmla="*/ 458 h 508"/>
                <a:gd name="T42" fmla="*/ 453 w 511"/>
                <a:gd name="T43" fmla="*/ 420 h 508"/>
                <a:gd name="T44" fmla="*/ 484 w 511"/>
                <a:gd name="T45" fmla="*/ 369 h 508"/>
                <a:gd name="T46" fmla="*/ 503 w 511"/>
                <a:gd name="T47" fmla="*/ 317 h 508"/>
                <a:gd name="T48" fmla="*/ 511 w 511"/>
                <a:gd name="T49" fmla="*/ 260 h 508"/>
                <a:gd name="T50" fmla="*/ 503 w 511"/>
                <a:gd name="T51" fmla="*/ 202 h 508"/>
                <a:gd name="T52" fmla="*/ 484 w 511"/>
                <a:gd name="T53" fmla="*/ 148 h 508"/>
                <a:gd name="T54" fmla="*/ 451 w 511"/>
                <a:gd name="T55" fmla="*/ 100 h 508"/>
                <a:gd name="T56" fmla="*/ 408 w 511"/>
                <a:gd name="T57" fmla="*/ 62 h 508"/>
                <a:gd name="T58" fmla="*/ 358 w 511"/>
                <a:gd name="T59" fmla="*/ 35 h 508"/>
                <a:gd name="T60" fmla="*/ 303 w 511"/>
                <a:gd name="T61" fmla="*/ 2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1" h="508">
                  <a:moveTo>
                    <a:pt x="432" y="83"/>
                  </a:moveTo>
                  <a:lnTo>
                    <a:pt x="391" y="45"/>
                  </a:lnTo>
                  <a:lnTo>
                    <a:pt x="341" y="16"/>
                  </a:lnTo>
                  <a:lnTo>
                    <a:pt x="291" y="0"/>
                  </a:lnTo>
                  <a:lnTo>
                    <a:pt x="229" y="0"/>
                  </a:lnTo>
                  <a:lnTo>
                    <a:pt x="172" y="12"/>
                  </a:lnTo>
                  <a:lnTo>
                    <a:pt x="119" y="35"/>
                  </a:lnTo>
                  <a:lnTo>
                    <a:pt x="74" y="71"/>
                  </a:lnTo>
                  <a:lnTo>
                    <a:pt x="38" y="117"/>
                  </a:lnTo>
                  <a:lnTo>
                    <a:pt x="12" y="171"/>
                  </a:lnTo>
                  <a:lnTo>
                    <a:pt x="0" y="229"/>
                  </a:lnTo>
                  <a:lnTo>
                    <a:pt x="2" y="286"/>
                  </a:lnTo>
                  <a:lnTo>
                    <a:pt x="17" y="346"/>
                  </a:lnTo>
                  <a:lnTo>
                    <a:pt x="45" y="396"/>
                  </a:lnTo>
                  <a:lnTo>
                    <a:pt x="84" y="441"/>
                  </a:lnTo>
                  <a:lnTo>
                    <a:pt x="131" y="474"/>
                  </a:lnTo>
                  <a:lnTo>
                    <a:pt x="186" y="498"/>
                  </a:lnTo>
                  <a:lnTo>
                    <a:pt x="246" y="508"/>
                  </a:lnTo>
                  <a:lnTo>
                    <a:pt x="303" y="505"/>
                  </a:lnTo>
                  <a:lnTo>
                    <a:pt x="360" y="489"/>
                  </a:lnTo>
                  <a:lnTo>
                    <a:pt x="410" y="458"/>
                  </a:lnTo>
                  <a:lnTo>
                    <a:pt x="453" y="420"/>
                  </a:lnTo>
                  <a:lnTo>
                    <a:pt x="484" y="369"/>
                  </a:lnTo>
                  <a:lnTo>
                    <a:pt x="503" y="317"/>
                  </a:lnTo>
                  <a:lnTo>
                    <a:pt x="511" y="260"/>
                  </a:lnTo>
                  <a:lnTo>
                    <a:pt x="503" y="202"/>
                  </a:lnTo>
                  <a:lnTo>
                    <a:pt x="484" y="148"/>
                  </a:lnTo>
                  <a:lnTo>
                    <a:pt x="451" y="100"/>
                  </a:lnTo>
                  <a:lnTo>
                    <a:pt x="408" y="62"/>
                  </a:lnTo>
                  <a:lnTo>
                    <a:pt x="358" y="35"/>
                  </a:lnTo>
                  <a:lnTo>
                    <a:pt x="303" y="2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424"/>
            <p:cNvSpPr>
              <a:spLocks/>
            </p:cNvSpPr>
            <p:nvPr/>
          </p:nvSpPr>
          <p:spPr bwMode="auto">
            <a:xfrm>
              <a:off x="3522331" y="1596881"/>
              <a:ext cx="538208" cy="814264"/>
            </a:xfrm>
            <a:custGeom>
              <a:avLst/>
              <a:gdLst>
                <a:gd name="T0" fmla="*/ 212 w 271"/>
                <a:gd name="T1" fmla="*/ 0 h 410"/>
                <a:gd name="T2" fmla="*/ 245 w 271"/>
                <a:gd name="T3" fmla="*/ 48 h 410"/>
                <a:gd name="T4" fmla="*/ 264 w 271"/>
                <a:gd name="T5" fmla="*/ 103 h 410"/>
                <a:gd name="T6" fmla="*/ 271 w 271"/>
                <a:gd name="T7" fmla="*/ 160 h 410"/>
                <a:gd name="T8" fmla="*/ 264 w 271"/>
                <a:gd name="T9" fmla="*/ 217 h 410"/>
                <a:gd name="T10" fmla="*/ 243 w 271"/>
                <a:gd name="T11" fmla="*/ 272 h 410"/>
                <a:gd name="T12" fmla="*/ 212 w 271"/>
                <a:gd name="T13" fmla="*/ 320 h 410"/>
                <a:gd name="T14" fmla="*/ 169 w 271"/>
                <a:gd name="T15" fmla="*/ 360 h 410"/>
                <a:gd name="T16" fmla="*/ 116 w 271"/>
                <a:gd name="T17" fmla="*/ 389 h 410"/>
                <a:gd name="T18" fmla="*/ 62 w 271"/>
                <a:gd name="T19" fmla="*/ 406 h 410"/>
                <a:gd name="T20" fmla="*/ 0 w 271"/>
                <a:gd name="T21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410">
                  <a:moveTo>
                    <a:pt x="212" y="0"/>
                  </a:moveTo>
                  <a:lnTo>
                    <a:pt x="245" y="48"/>
                  </a:lnTo>
                  <a:lnTo>
                    <a:pt x="264" y="103"/>
                  </a:lnTo>
                  <a:lnTo>
                    <a:pt x="271" y="160"/>
                  </a:lnTo>
                  <a:lnTo>
                    <a:pt x="264" y="217"/>
                  </a:lnTo>
                  <a:lnTo>
                    <a:pt x="243" y="272"/>
                  </a:lnTo>
                  <a:lnTo>
                    <a:pt x="212" y="320"/>
                  </a:lnTo>
                  <a:lnTo>
                    <a:pt x="169" y="360"/>
                  </a:lnTo>
                  <a:lnTo>
                    <a:pt x="116" y="389"/>
                  </a:lnTo>
                  <a:lnTo>
                    <a:pt x="62" y="406"/>
                  </a:lnTo>
                  <a:lnTo>
                    <a:pt x="0" y="41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425"/>
            <p:cNvSpPr>
              <a:spLocks/>
            </p:cNvSpPr>
            <p:nvPr/>
          </p:nvSpPr>
          <p:spPr bwMode="auto">
            <a:xfrm>
              <a:off x="3190668" y="1402253"/>
              <a:ext cx="824193" cy="492530"/>
            </a:xfrm>
            <a:custGeom>
              <a:avLst/>
              <a:gdLst>
                <a:gd name="T0" fmla="*/ 415 w 415"/>
                <a:gd name="T1" fmla="*/ 248 h 248"/>
                <a:gd name="T2" fmla="*/ 407 w 415"/>
                <a:gd name="T3" fmla="*/ 189 h 248"/>
                <a:gd name="T4" fmla="*/ 388 w 415"/>
                <a:gd name="T5" fmla="*/ 136 h 248"/>
                <a:gd name="T6" fmla="*/ 357 w 415"/>
                <a:gd name="T7" fmla="*/ 89 h 248"/>
                <a:gd name="T8" fmla="*/ 317 w 415"/>
                <a:gd name="T9" fmla="*/ 48 h 248"/>
                <a:gd name="T10" fmla="*/ 267 w 415"/>
                <a:gd name="T11" fmla="*/ 19 h 248"/>
                <a:gd name="T12" fmla="*/ 212 w 415"/>
                <a:gd name="T13" fmla="*/ 3 h 248"/>
                <a:gd name="T14" fmla="*/ 155 w 415"/>
                <a:gd name="T15" fmla="*/ 0 h 248"/>
                <a:gd name="T16" fmla="*/ 97 w 415"/>
                <a:gd name="T17" fmla="*/ 12 h 248"/>
                <a:gd name="T18" fmla="*/ 45 w 415"/>
                <a:gd name="T19" fmla="*/ 36 h 248"/>
                <a:gd name="T20" fmla="*/ 0 w 415"/>
                <a:gd name="T21" fmla="*/ 7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5" h="248">
                  <a:moveTo>
                    <a:pt x="415" y="248"/>
                  </a:moveTo>
                  <a:lnTo>
                    <a:pt x="407" y="189"/>
                  </a:lnTo>
                  <a:lnTo>
                    <a:pt x="388" y="136"/>
                  </a:lnTo>
                  <a:lnTo>
                    <a:pt x="357" y="89"/>
                  </a:lnTo>
                  <a:lnTo>
                    <a:pt x="317" y="48"/>
                  </a:lnTo>
                  <a:lnTo>
                    <a:pt x="267" y="19"/>
                  </a:lnTo>
                  <a:lnTo>
                    <a:pt x="212" y="3"/>
                  </a:lnTo>
                  <a:lnTo>
                    <a:pt x="155" y="0"/>
                  </a:lnTo>
                  <a:lnTo>
                    <a:pt x="97" y="12"/>
                  </a:lnTo>
                  <a:lnTo>
                    <a:pt x="45" y="36"/>
                  </a:lnTo>
                  <a:lnTo>
                    <a:pt x="0" y="7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426"/>
            <p:cNvSpPr>
              <a:spLocks/>
            </p:cNvSpPr>
            <p:nvPr/>
          </p:nvSpPr>
          <p:spPr bwMode="auto">
            <a:xfrm>
              <a:off x="3156905" y="1894783"/>
              <a:ext cx="857955" cy="494516"/>
            </a:xfrm>
            <a:custGeom>
              <a:avLst/>
              <a:gdLst>
                <a:gd name="T0" fmla="*/ 432 w 432"/>
                <a:gd name="T1" fmla="*/ 0 h 249"/>
                <a:gd name="T2" fmla="*/ 424 w 432"/>
                <a:gd name="T3" fmla="*/ 58 h 249"/>
                <a:gd name="T4" fmla="*/ 403 w 432"/>
                <a:gd name="T5" fmla="*/ 110 h 249"/>
                <a:gd name="T6" fmla="*/ 370 w 432"/>
                <a:gd name="T7" fmla="*/ 160 h 249"/>
                <a:gd name="T8" fmla="*/ 327 w 432"/>
                <a:gd name="T9" fmla="*/ 198 h 249"/>
                <a:gd name="T10" fmla="*/ 277 w 432"/>
                <a:gd name="T11" fmla="*/ 229 h 249"/>
                <a:gd name="T12" fmla="*/ 219 w 432"/>
                <a:gd name="T13" fmla="*/ 246 h 249"/>
                <a:gd name="T14" fmla="*/ 160 w 432"/>
                <a:gd name="T15" fmla="*/ 249 h 249"/>
                <a:gd name="T16" fmla="*/ 102 w 432"/>
                <a:gd name="T17" fmla="*/ 239 h 249"/>
                <a:gd name="T18" fmla="*/ 48 w 432"/>
                <a:gd name="T19" fmla="*/ 215 h 249"/>
                <a:gd name="T20" fmla="*/ 0 w 432"/>
                <a:gd name="T21" fmla="*/ 18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249">
                  <a:moveTo>
                    <a:pt x="432" y="0"/>
                  </a:moveTo>
                  <a:lnTo>
                    <a:pt x="424" y="58"/>
                  </a:lnTo>
                  <a:lnTo>
                    <a:pt x="403" y="110"/>
                  </a:lnTo>
                  <a:lnTo>
                    <a:pt x="370" y="160"/>
                  </a:lnTo>
                  <a:lnTo>
                    <a:pt x="327" y="198"/>
                  </a:lnTo>
                  <a:lnTo>
                    <a:pt x="277" y="229"/>
                  </a:lnTo>
                  <a:lnTo>
                    <a:pt x="219" y="246"/>
                  </a:lnTo>
                  <a:lnTo>
                    <a:pt x="160" y="249"/>
                  </a:lnTo>
                  <a:lnTo>
                    <a:pt x="102" y="239"/>
                  </a:lnTo>
                  <a:lnTo>
                    <a:pt x="48" y="215"/>
                  </a:lnTo>
                  <a:lnTo>
                    <a:pt x="0" y="18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427"/>
            <p:cNvSpPr>
              <a:spLocks/>
            </p:cNvSpPr>
            <p:nvPr/>
          </p:nvSpPr>
          <p:spPr bwMode="auto">
            <a:xfrm>
              <a:off x="3450834" y="1388350"/>
              <a:ext cx="510404" cy="816249"/>
            </a:xfrm>
            <a:custGeom>
              <a:avLst/>
              <a:gdLst>
                <a:gd name="T0" fmla="*/ 195 w 257"/>
                <a:gd name="T1" fmla="*/ 411 h 411"/>
                <a:gd name="T2" fmla="*/ 229 w 257"/>
                <a:gd name="T3" fmla="*/ 363 h 411"/>
                <a:gd name="T4" fmla="*/ 250 w 257"/>
                <a:gd name="T5" fmla="*/ 308 h 411"/>
                <a:gd name="T6" fmla="*/ 257 w 257"/>
                <a:gd name="T7" fmla="*/ 251 h 411"/>
                <a:gd name="T8" fmla="*/ 253 w 257"/>
                <a:gd name="T9" fmla="*/ 191 h 411"/>
                <a:gd name="T10" fmla="*/ 233 w 257"/>
                <a:gd name="T11" fmla="*/ 136 h 411"/>
                <a:gd name="T12" fmla="*/ 202 w 257"/>
                <a:gd name="T13" fmla="*/ 89 h 411"/>
                <a:gd name="T14" fmla="*/ 160 w 257"/>
                <a:gd name="T15" fmla="*/ 48 h 411"/>
                <a:gd name="T16" fmla="*/ 107 w 257"/>
                <a:gd name="T17" fmla="*/ 22 h 411"/>
                <a:gd name="T18" fmla="*/ 57 w 257"/>
                <a:gd name="T19" fmla="*/ 3 h 411"/>
                <a:gd name="T20" fmla="*/ 0 w 257"/>
                <a:gd name="T2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411">
                  <a:moveTo>
                    <a:pt x="195" y="411"/>
                  </a:moveTo>
                  <a:lnTo>
                    <a:pt x="229" y="363"/>
                  </a:lnTo>
                  <a:lnTo>
                    <a:pt x="250" y="308"/>
                  </a:lnTo>
                  <a:lnTo>
                    <a:pt x="257" y="251"/>
                  </a:lnTo>
                  <a:lnTo>
                    <a:pt x="253" y="191"/>
                  </a:lnTo>
                  <a:lnTo>
                    <a:pt x="233" y="136"/>
                  </a:lnTo>
                  <a:lnTo>
                    <a:pt x="202" y="89"/>
                  </a:lnTo>
                  <a:lnTo>
                    <a:pt x="160" y="48"/>
                  </a:lnTo>
                  <a:lnTo>
                    <a:pt x="107" y="22"/>
                  </a:lnTo>
                  <a:lnTo>
                    <a:pt x="57" y="3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428"/>
            <p:cNvSpPr>
              <a:spLocks/>
            </p:cNvSpPr>
            <p:nvPr/>
          </p:nvSpPr>
          <p:spPr bwMode="auto">
            <a:xfrm>
              <a:off x="3512401" y="1394308"/>
              <a:ext cx="208531" cy="89370"/>
            </a:xfrm>
            <a:custGeom>
              <a:avLst/>
              <a:gdLst>
                <a:gd name="T0" fmla="*/ 105 w 105"/>
                <a:gd name="T1" fmla="*/ 45 h 45"/>
                <a:gd name="T2" fmla="*/ 55 w 105"/>
                <a:gd name="T3" fmla="*/ 16 h 45"/>
                <a:gd name="T4" fmla="*/ 0 w 105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45">
                  <a:moveTo>
                    <a:pt x="105" y="45"/>
                  </a:moveTo>
                  <a:lnTo>
                    <a:pt x="55" y="16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429"/>
            <p:cNvSpPr>
              <a:spLocks/>
            </p:cNvSpPr>
            <p:nvPr/>
          </p:nvSpPr>
          <p:spPr bwMode="auto">
            <a:xfrm>
              <a:off x="2944403" y="1402253"/>
              <a:ext cx="345565" cy="536222"/>
            </a:xfrm>
            <a:custGeom>
              <a:avLst/>
              <a:gdLst>
                <a:gd name="T0" fmla="*/ 174 w 174"/>
                <a:gd name="T1" fmla="*/ 0 h 270"/>
                <a:gd name="T2" fmla="*/ 121 w 174"/>
                <a:gd name="T3" fmla="*/ 24 h 270"/>
                <a:gd name="T4" fmla="*/ 73 w 174"/>
                <a:gd name="T5" fmla="*/ 58 h 270"/>
                <a:gd name="T6" fmla="*/ 38 w 174"/>
                <a:gd name="T7" fmla="*/ 103 h 270"/>
                <a:gd name="T8" fmla="*/ 11 w 174"/>
                <a:gd name="T9" fmla="*/ 155 h 270"/>
                <a:gd name="T10" fmla="*/ 0 w 174"/>
                <a:gd name="T11" fmla="*/ 210 h 270"/>
                <a:gd name="T12" fmla="*/ 0 w 174"/>
                <a:gd name="T1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270">
                  <a:moveTo>
                    <a:pt x="174" y="0"/>
                  </a:moveTo>
                  <a:lnTo>
                    <a:pt x="121" y="24"/>
                  </a:lnTo>
                  <a:lnTo>
                    <a:pt x="73" y="58"/>
                  </a:lnTo>
                  <a:lnTo>
                    <a:pt x="38" y="103"/>
                  </a:lnTo>
                  <a:lnTo>
                    <a:pt x="11" y="155"/>
                  </a:lnTo>
                  <a:lnTo>
                    <a:pt x="0" y="210"/>
                  </a:lnTo>
                  <a:lnTo>
                    <a:pt x="0" y="27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430"/>
            <p:cNvSpPr>
              <a:spLocks/>
            </p:cNvSpPr>
            <p:nvPr/>
          </p:nvSpPr>
          <p:spPr bwMode="auto">
            <a:xfrm>
              <a:off x="3289968" y="1384378"/>
              <a:ext cx="222433" cy="17874"/>
            </a:xfrm>
            <a:custGeom>
              <a:avLst/>
              <a:gdLst>
                <a:gd name="T0" fmla="*/ 112 w 112"/>
                <a:gd name="T1" fmla="*/ 5 h 9"/>
                <a:gd name="T2" fmla="*/ 54 w 112"/>
                <a:gd name="T3" fmla="*/ 0 h 9"/>
                <a:gd name="T4" fmla="*/ 0 w 1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9">
                  <a:moveTo>
                    <a:pt x="112" y="5"/>
                  </a:moveTo>
                  <a:lnTo>
                    <a:pt x="54" y="0"/>
                  </a:lnTo>
                  <a:lnTo>
                    <a:pt x="0" y="9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431"/>
            <p:cNvSpPr>
              <a:spLocks/>
            </p:cNvSpPr>
            <p:nvPr/>
          </p:nvSpPr>
          <p:spPr bwMode="auto">
            <a:xfrm>
              <a:off x="3482611" y="1483679"/>
              <a:ext cx="426991" cy="889732"/>
            </a:xfrm>
            <a:custGeom>
              <a:avLst/>
              <a:gdLst>
                <a:gd name="T0" fmla="*/ 120 w 215"/>
                <a:gd name="T1" fmla="*/ 0 h 448"/>
                <a:gd name="T2" fmla="*/ 160 w 215"/>
                <a:gd name="T3" fmla="*/ 41 h 448"/>
                <a:gd name="T4" fmla="*/ 191 w 215"/>
                <a:gd name="T5" fmla="*/ 91 h 448"/>
                <a:gd name="T6" fmla="*/ 210 w 215"/>
                <a:gd name="T7" fmla="*/ 145 h 448"/>
                <a:gd name="T8" fmla="*/ 215 w 215"/>
                <a:gd name="T9" fmla="*/ 203 h 448"/>
                <a:gd name="T10" fmla="*/ 206 w 215"/>
                <a:gd name="T11" fmla="*/ 260 h 448"/>
                <a:gd name="T12" fmla="*/ 184 w 215"/>
                <a:gd name="T13" fmla="*/ 315 h 448"/>
                <a:gd name="T14" fmla="*/ 151 w 215"/>
                <a:gd name="T15" fmla="*/ 365 h 448"/>
                <a:gd name="T16" fmla="*/ 108 w 215"/>
                <a:gd name="T17" fmla="*/ 403 h 448"/>
                <a:gd name="T18" fmla="*/ 58 w 215"/>
                <a:gd name="T19" fmla="*/ 432 h 448"/>
                <a:gd name="T20" fmla="*/ 0 w 215"/>
                <a:gd name="T21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448">
                  <a:moveTo>
                    <a:pt x="120" y="0"/>
                  </a:moveTo>
                  <a:lnTo>
                    <a:pt x="160" y="41"/>
                  </a:lnTo>
                  <a:lnTo>
                    <a:pt x="191" y="91"/>
                  </a:lnTo>
                  <a:lnTo>
                    <a:pt x="210" y="145"/>
                  </a:lnTo>
                  <a:lnTo>
                    <a:pt x="215" y="203"/>
                  </a:lnTo>
                  <a:lnTo>
                    <a:pt x="206" y="260"/>
                  </a:lnTo>
                  <a:lnTo>
                    <a:pt x="184" y="315"/>
                  </a:lnTo>
                  <a:lnTo>
                    <a:pt x="151" y="365"/>
                  </a:lnTo>
                  <a:lnTo>
                    <a:pt x="108" y="403"/>
                  </a:lnTo>
                  <a:lnTo>
                    <a:pt x="58" y="432"/>
                  </a:lnTo>
                  <a:lnTo>
                    <a:pt x="0" y="44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432"/>
            <p:cNvSpPr>
              <a:spLocks/>
            </p:cNvSpPr>
            <p:nvPr/>
          </p:nvSpPr>
          <p:spPr bwMode="auto">
            <a:xfrm>
              <a:off x="2966249" y="1394308"/>
              <a:ext cx="891718" cy="1002934"/>
            </a:xfrm>
            <a:custGeom>
              <a:avLst/>
              <a:gdLst>
                <a:gd name="T0" fmla="*/ 62 w 449"/>
                <a:gd name="T1" fmla="*/ 470 h 505"/>
                <a:gd name="T2" fmla="*/ 115 w 449"/>
                <a:gd name="T3" fmla="*/ 493 h 505"/>
                <a:gd name="T4" fmla="*/ 175 w 449"/>
                <a:gd name="T5" fmla="*/ 505 h 505"/>
                <a:gd name="T6" fmla="*/ 232 w 449"/>
                <a:gd name="T7" fmla="*/ 501 h 505"/>
                <a:gd name="T8" fmla="*/ 289 w 449"/>
                <a:gd name="T9" fmla="*/ 486 h 505"/>
                <a:gd name="T10" fmla="*/ 342 w 449"/>
                <a:gd name="T11" fmla="*/ 458 h 505"/>
                <a:gd name="T12" fmla="*/ 384 w 449"/>
                <a:gd name="T13" fmla="*/ 417 h 505"/>
                <a:gd name="T14" fmla="*/ 418 w 449"/>
                <a:gd name="T15" fmla="*/ 369 h 505"/>
                <a:gd name="T16" fmla="*/ 439 w 449"/>
                <a:gd name="T17" fmla="*/ 314 h 505"/>
                <a:gd name="T18" fmla="*/ 449 w 449"/>
                <a:gd name="T19" fmla="*/ 255 h 505"/>
                <a:gd name="T20" fmla="*/ 444 w 449"/>
                <a:gd name="T21" fmla="*/ 198 h 505"/>
                <a:gd name="T22" fmla="*/ 425 w 449"/>
                <a:gd name="T23" fmla="*/ 143 h 505"/>
                <a:gd name="T24" fmla="*/ 394 w 449"/>
                <a:gd name="T25" fmla="*/ 93 h 505"/>
                <a:gd name="T26" fmla="*/ 353 w 449"/>
                <a:gd name="T27" fmla="*/ 52 h 505"/>
                <a:gd name="T28" fmla="*/ 306 w 449"/>
                <a:gd name="T29" fmla="*/ 21 h 505"/>
                <a:gd name="T30" fmla="*/ 251 w 449"/>
                <a:gd name="T31" fmla="*/ 4 h 505"/>
                <a:gd name="T32" fmla="*/ 194 w 449"/>
                <a:gd name="T33" fmla="*/ 0 h 505"/>
                <a:gd name="T34" fmla="*/ 136 w 449"/>
                <a:gd name="T35" fmla="*/ 9 h 505"/>
                <a:gd name="T36" fmla="*/ 84 w 449"/>
                <a:gd name="T37" fmla="*/ 31 h 505"/>
                <a:gd name="T38" fmla="*/ 39 w 449"/>
                <a:gd name="T39" fmla="*/ 66 h 505"/>
                <a:gd name="T40" fmla="*/ 0 w 449"/>
                <a:gd name="T41" fmla="*/ 10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9" h="505">
                  <a:moveTo>
                    <a:pt x="62" y="470"/>
                  </a:moveTo>
                  <a:lnTo>
                    <a:pt x="115" y="493"/>
                  </a:lnTo>
                  <a:lnTo>
                    <a:pt x="175" y="505"/>
                  </a:lnTo>
                  <a:lnTo>
                    <a:pt x="232" y="501"/>
                  </a:lnTo>
                  <a:lnTo>
                    <a:pt x="289" y="486"/>
                  </a:lnTo>
                  <a:lnTo>
                    <a:pt x="342" y="458"/>
                  </a:lnTo>
                  <a:lnTo>
                    <a:pt x="384" y="417"/>
                  </a:lnTo>
                  <a:lnTo>
                    <a:pt x="418" y="369"/>
                  </a:lnTo>
                  <a:lnTo>
                    <a:pt x="439" y="314"/>
                  </a:lnTo>
                  <a:lnTo>
                    <a:pt x="449" y="255"/>
                  </a:lnTo>
                  <a:lnTo>
                    <a:pt x="444" y="198"/>
                  </a:lnTo>
                  <a:lnTo>
                    <a:pt x="425" y="143"/>
                  </a:lnTo>
                  <a:lnTo>
                    <a:pt x="394" y="93"/>
                  </a:lnTo>
                  <a:lnTo>
                    <a:pt x="353" y="52"/>
                  </a:lnTo>
                  <a:lnTo>
                    <a:pt x="306" y="21"/>
                  </a:lnTo>
                  <a:lnTo>
                    <a:pt x="251" y="4"/>
                  </a:lnTo>
                  <a:lnTo>
                    <a:pt x="194" y="0"/>
                  </a:lnTo>
                  <a:lnTo>
                    <a:pt x="136" y="9"/>
                  </a:lnTo>
                  <a:lnTo>
                    <a:pt x="84" y="31"/>
                  </a:lnTo>
                  <a:lnTo>
                    <a:pt x="39" y="66"/>
                  </a:lnTo>
                  <a:lnTo>
                    <a:pt x="0" y="109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433"/>
            <p:cNvSpPr>
              <a:spLocks/>
            </p:cNvSpPr>
            <p:nvPr/>
          </p:nvSpPr>
          <p:spPr bwMode="auto">
            <a:xfrm>
              <a:off x="3043703" y="1545244"/>
              <a:ext cx="478628" cy="865899"/>
            </a:xfrm>
            <a:custGeom>
              <a:avLst/>
              <a:gdLst>
                <a:gd name="T0" fmla="*/ 74 w 241"/>
                <a:gd name="T1" fmla="*/ 0 h 436"/>
                <a:gd name="T2" fmla="*/ 38 w 241"/>
                <a:gd name="T3" fmla="*/ 45 h 436"/>
                <a:gd name="T4" fmla="*/ 12 w 241"/>
                <a:gd name="T5" fmla="*/ 98 h 436"/>
                <a:gd name="T6" fmla="*/ 0 w 241"/>
                <a:gd name="T7" fmla="*/ 155 h 436"/>
                <a:gd name="T8" fmla="*/ 2 w 241"/>
                <a:gd name="T9" fmla="*/ 212 h 436"/>
                <a:gd name="T10" fmla="*/ 16 w 241"/>
                <a:gd name="T11" fmla="*/ 269 h 436"/>
                <a:gd name="T12" fmla="*/ 45 w 241"/>
                <a:gd name="T13" fmla="*/ 324 h 436"/>
                <a:gd name="T14" fmla="*/ 83 w 241"/>
                <a:gd name="T15" fmla="*/ 367 h 436"/>
                <a:gd name="T16" fmla="*/ 131 w 241"/>
                <a:gd name="T17" fmla="*/ 403 h 436"/>
                <a:gd name="T18" fmla="*/ 186 w 241"/>
                <a:gd name="T19" fmla="*/ 425 h 436"/>
                <a:gd name="T20" fmla="*/ 241 w 241"/>
                <a:gd name="T21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436">
                  <a:moveTo>
                    <a:pt x="74" y="0"/>
                  </a:moveTo>
                  <a:lnTo>
                    <a:pt x="38" y="45"/>
                  </a:lnTo>
                  <a:lnTo>
                    <a:pt x="12" y="98"/>
                  </a:lnTo>
                  <a:lnTo>
                    <a:pt x="0" y="155"/>
                  </a:lnTo>
                  <a:lnTo>
                    <a:pt x="2" y="212"/>
                  </a:lnTo>
                  <a:lnTo>
                    <a:pt x="16" y="269"/>
                  </a:lnTo>
                  <a:lnTo>
                    <a:pt x="45" y="324"/>
                  </a:lnTo>
                  <a:lnTo>
                    <a:pt x="83" y="367"/>
                  </a:lnTo>
                  <a:lnTo>
                    <a:pt x="131" y="403"/>
                  </a:lnTo>
                  <a:lnTo>
                    <a:pt x="186" y="425"/>
                  </a:lnTo>
                  <a:lnTo>
                    <a:pt x="241" y="43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434"/>
            <p:cNvSpPr>
              <a:spLocks/>
            </p:cNvSpPr>
            <p:nvPr/>
          </p:nvSpPr>
          <p:spPr bwMode="auto">
            <a:xfrm>
              <a:off x="2843116" y="1432042"/>
              <a:ext cx="351524" cy="895690"/>
            </a:xfrm>
            <a:custGeom>
              <a:avLst/>
              <a:gdLst>
                <a:gd name="T0" fmla="*/ 177 w 177"/>
                <a:gd name="T1" fmla="*/ 0 h 451"/>
                <a:gd name="T2" fmla="*/ 122 w 177"/>
                <a:gd name="T3" fmla="*/ 21 h 451"/>
                <a:gd name="T4" fmla="*/ 77 w 177"/>
                <a:gd name="T5" fmla="*/ 55 h 451"/>
                <a:gd name="T6" fmla="*/ 39 w 177"/>
                <a:gd name="T7" fmla="*/ 98 h 451"/>
                <a:gd name="T8" fmla="*/ 12 w 177"/>
                <a:gd name="T9" fmla="*/ 150 h 451"/>
                <a:gd name="T10" fmla="*/ 0 w 177"/>
                <a:gd name="T11" fmla="*/ 205 h 451"/>
                <a:gd name="T12" fmla="*/ 0 w 177"/>
                <a:gd name="T13" fmla="*/ 262 h 451"/>
                <a:gd name="T14" fmla="*/ 12 w 177"/>
                <a:gd name="T15" fmla="*/ 319 h 451"/>
                <a:gd name="T16" fmla="*/ 39 w 177"/>
                <a:gd name="T17" fmla="*/ 372 h 451"/>
                <a:gd name="T18" fmla="*/ 77 w 177"/>
                <a:gd name="T19" fmla="*/ 417 h 451"/>
                <a:gd name="T20" fmla="*/ 124 w 177"/>
                <a:gd name="T21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" h="451">
                  <a:moveTo>
                    <a:pt x="177" y="0"/>
                  </a:moveTo>
                  <a:lnTo>
                    <a:pt x="122" y="21"/>
                  </a:lnTo>
                  <a:lnTo>
                    <a:pt x="77" y="55"/>
                  </a:lnTo>
                  <a:lnTo>
                    <a:pt x="39" y="98"/>
                  </a:lnTo>
                  <a:lnTo>
                    <a:pt x="12" y="150"/>
                  </a:lnTo>
                  <a:lnTo>
                    <a:pt x="0" y="205"/>
                  </a:lnTo>
                  <a:lnTo>
                    <a:pt x="0" y="262"/>
                  </a:lnTo>
                  <a:lnTo>
                    <a:pt x="12" y="319"/>
                  </a:lnTo>
                  <a:lnTo>
                    <a:pt x="39" y="372"/>
                  </a:lnTo>
                  <a:lnTo>
                    <a:pt x="77" y="417"/>
                  </a:lnTo>
                  <a:lnTo>
                    <a:pt x="124" y="45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435"/>
            <p:cNvSpPr>
              <a:spLocks/>
            </p:cNvSpPr>
            <p:nvPr/>
          </p:nvSpPr>
          <p:spPr bwMode="auto">
            <a:xfrm>
              <a:off x="3194639" y="1418140"/>
              <a:ext cx="222433" cy="13902"/>
            </a:xfrm>
            <a:custGeom>
              <a:avLst/>
              <a:gdLst>
                <a:gd name="T0" fmla="*/ 112 w 112"/>
                <a:gd name="T1" fmla="*/ 4 h 7"/>
                <a:gd name="T2" fmla="*/ 55 w 112"/>
                <a:gd name="T3" fmla="*/ 0 h 7"/>
                <a:gd name="T4" fmla="*/ 0 w 112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7">
                  <a:moveTo>
                    <a:pt x="112" y="4"/>
                  </a:moveTo>
                  <a:lnTo>
                    <a:pt x="55" y="0"/>
                  </a:lnTo>
                  <a:lnTo>
                    <a:pt x="0" y="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436"/>
            <p:cNvSpPr>
              <a:spLocks/>
            </p:cNvSpPr>
            <p:nvPr/>
          </p:nvSpPr>
          <p:spPr bwMode="auto">
            <a:xfrm>
              <a:off x="3099311" y="1757747"/>
              <a:ext cx="782487" cy="591831"/>
            </a:xfrm>
            <a:custGeom>
              <a:avLst/>
              <a:gdLst>
                <a:gd name="T0" fmla="*/ 394 w 394"/>
                <a:gd name="T1" fmla="*/ 41 h 298"/>
                <a:gd name="T2" fmla="*/ 341 w 394"/>
                <a:gd name="T3" fmla="*/ 15 h 298"/>
                <a:gd name="T4" fmla="*/ 284 w 394"/>
                <a:gd name="T5" fmla="*/ 0 h 298"/>
                <a:gd name="T6" fmla="*/ 227 w 394"/>
                <a:gd name="T7" fmla="*/ 3 h 298"/>
                <a:gd name="T8" fmla="*/ 167 w 394"/>
                <a:gd name="T9" fmla="*/ 17 h 298"/>
                <a:gd name="T10" fmla="*/ 115 w 394"/>
                <a:gd name="T11" fmla="*/ 43 h 298"/>
                <a:gd name="T12" fmla="*/ 69 w 394"/>
                <a:gd name="T13" fmla="*/ 81 h 298"/>
                <a:gd name="T14" fmla="*/ 34 w 394"/>
                <a:gd name="T15" fmla="*/ 127 h 298"/>
                <a:gd name="T16" fmla="*/ 10 w 394"/>
                <a:gd name="T17" fmla="*/ 182 h 298"/>
                <a:gd name="T18" fmla="*/ 0 w 394"/>
                <a:gd name="T19" fmla="*/ 239 h 298"/>
                <a:gd name="T20" fmla="*/ 3 w 394"/>
                <a:gd name="T21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" h="298">
                  <a:moveTo>
                    <a:pt x="394" y="41"/>
                  </a:moveTo>
                  <a:lnTo>
                    <a:pt x="341" y="15"/>
                  </a:lnTo>
                  <a:lnTo>
                    <a:pt x="284" y="0"/>
                  </a:lnTo>
                  <a:lnTo>
                    <a:pt x="227" y="3"/>
                  </a:lnTo>
                  <a:lnTo>
                    <a:pt x="167" y="17"/>
                  </a:lnTo>
                  <a:lnTo>
                    <a:pt x="115" y="43"/>
                  </a:lnTo>
                  <a:lnTo>
                    <a:pt x="69" y="81"/>
                  </a:lnTo>
                  <a:lnTo>
                    <a:pt x="34" y="127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437"/>
            <p:cNvSpPr>
              <a:spLocks/>
            </p:cNvSpPr>
            <p:nvPr/>
          </p:nvSpPr>
          <p:spPr bwMode="auto">
            <a:xfrm>
              <a:off x="2797438" y="1426085"/>
              <a:ext cx="1012863" cy="994990"/>
            </a:xfrm>
            <a:custGeom>
              <a:avLst/>
              <a:gdLst>
                <a:gd name="T0" fmla="*/ 331 w 510"/>
                <a:gd name="T1" fmla="*/ 501 h 501"/>
                <a:gd name="T2" fmla="*/ 381 w 510"/>
                <a:gd name="T3" fmla="*/ 473 h 501"/>
                <a:gd name="T4" fmla="*/ 424 w 510"/>
                <a:gd name="T5" fmla="*/ 434 h 501"/>
                <a:gd name="T6" fmla="*/ 460 w 510"/>
                <a:gd name="T7" fmla="*/ 384 h 501"/>
                <a:gd name="T8" fmla="*/ 481 w 510"/>
                <a:gd name="T9" fmla="*/ 329 h 501"/>
                <a:gd name="T10" fmla="*/ 491 w 510"/>
                <a:gd name="T11" fmla="*/ 272 h 501"/>
                <a:gd name="T12" fmla="*/ 486 w 510"/>
                <a:gd name="T13" fmla="*/ 213 h 501"/>
                <a:gd name="T14" fmla="*/ 467 w 510"/>
                <a:gd name="T15" fmla="*/ 158 h 501"/>
                <a:gd name="T16" fmla="*/ 438 w 510"/>
                <a:gd name="T17" fmla="*/ 108 h 501"/>
                <a:gd name="T18" fmla="*/ 396 w 510"/>
                <a:gd name="T19" fmla="*/ 65 h 501"/>
                <a:gd name="T20" fmla="*/ 348 w 510"/>
                <a:gd name="T21" fmla="*/ 34 h 501"/>
                <a:gd name="T22" fmla="*/ 293 w 510"/>
                <a:gd name="T23" fmla="*/ 15 h 501"/>
                <a:gd name="T24" fmla="*/ 236 w 510"/>
                <a:gd name="T25" fmla="*/ 10 h 501"/>
                <a:gd name="T26" fmla="*/ 178 w 510"/>
                <a:gd name="T27" fmla="*/ 17 h 501"/>
                <a:gd name="T28" fmla="*/ 126 w 510"/>
                <a:gd name="T29" fmla="*/ 38 h 501"/>
                <a:gd name="T30" fmla="*/ 78 w 510"/>
                <a:gd name="T31" fmla="*/ 72 h 501"/>
                <a:gd name="T32" fmla="*/ 40 w 510"/>
                <a:gd name="T33" fmla="*/ 115 h 501"/>
                <a:gd name="T34" fmla="*/ 14 w 510"/>
                <a:gd name="T35" fmla="*/ 165 h 501"/>
                <a:gd name="T36" fmla="*/ 0 w 510"/>
                <a:gd name="T37" fmla="*/ 222 h 501"/>
                <a:gd name="T38" fmla="*/ 0 w 510"/>
                <a:gd name="T39" fmla="*/ 279 h 501"/>
                <a:gd name="T40" fmla="*/ 14 w 510"/>
                <a:gd name="T41" fmla="*/ 337 h 501"/>
                <a:gd name="T42" fmla="*/ 38 w 510"/>
                <a:gd name="T43" fmla="*/ 384 h 501"/>
                <a:gd name="T44" fmla="*/ 76 w 510"/>
                <a:gd name="T45" fmla="*/ 432 h 501"/>
                <a:gd name="T46" fmla="*/ 124 w 510"/>
                <a:gd name="T47" fmla="*/ 468 h 501"/>
                <a:gd name="T48" fmla="*/ 176 w 510"/>
                <a:gd name="T49" fmla="*/ 492 h 501"/>
                <a:gd name="T50" fmla="*/ 233 w 510"/>
                <a:gd name="T51" fmla="*/ 501 h 501"/>
                <a:gd name="T52" fmla="*/ 295 w 510"/>
                <a:gd name="T53" fmla="*/ 499 h 501"/>
                <a:gd name="T54" fmla="*/ 350 w 510"/>
                <a:gd name="T55" fmla="*/ 482 h 501"/>
                <a:gd name="T56" fmla="*/ 403 w 510"/>
                <a:gd name="T57" fmla="*/ 454 h 501"/>
                <a:gd name="T58" fmla="*/ 446 w 510"/>
                <a:gd name="T59" fmla="*/ 415 h 501"/>
                <a:gd name="T60" fmla="*/ 479 w 510"/>
                <a:gd name="T61" fmla="*/ 365 h 501"/>
                <a:gd name="T62" fmla="*/ 500 w 510"/>
                <a:gd name="T63" fmla="*/ 310 h 501"/>
                <a:gd name="T64" fmla="*/ 510 w 510"/>
                <a:gd name="T65" fmla="*/ 253 h 501"/>
                <a:gd name="T66" fmla="*/ 505 w 510"/>
                <a:gd name="T67" fmla="*/ 194 h 501"/>
                <a:gd name="T68" fmla="*/ 486 w 510"/>
                <a:gd name="T69" fmla="*/ 139 h 501"/>
                <a:gd name="T70" fmla="*/ 458 w 510"/>
                <a:gd name="T71" fmla="*/ 89 h 501"/>
                <a:gd name="T72" fmla="*/ 417 w 510"/>
                <a:gd name="T73" fmla="*/ 48 h 501"/>
                <a:gd name="T74" fmla="*/ 367 w 510"/>
                <a:gd name="T75" fmla="*/ 17 h 501"/>
                <a:gd name="T76" fmla="*/ 312 w 510"/>
                <a:gd name="T77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0" h="501">
                  <a:moveTo>
                    <a:pt x="331" y="501"/>
                  </a:moveTo>
                  <a:lnTo>
                    <a:pt x="381" y="473"/>
                  </a:lnTo>
                  <a:lnTo>
                    <a:pt x="424" y="434"/>
                  </a:lnTo>
                  <a:lnTo>
                    <a:pt x="460" y="384"/>
                  </a:lnTo>
                  <a:lnTo>
                    <a:pt x="481" y="329"/>
                  </a:lnTo>
                  <a:lnTo>
                    <a:pt x="491" y="272"/>
                  </a:lnTo>
                  <a:lnTo>
                    <a:pt x="486" y="213"/>
                  </a:lnTo>
                  <a:lnTo>
                    <a:pt x="467" y="158"/>
                  </a:lnTo>
                  <a:lnTo>
                    <a:pt x="438" y="108"/>
                  </a:lnTo>
                  <a:lnTo>
                    <a:pt x="396" y="65"/>
                  </a:lnTo>
                  <a:lnTo>
                    <a:pt x="348" y="34"/>
                  </a:lnTo>
                  <a:lnTo>
                    <a:pt x="293" y="15"/>
                  </a:lnTo>
                  <a:lnTo>
                    <a:pt x="236" y="10"/>
                  </a:lnTo>
                  <a:lnTo>
                    <a:pt x="178" y="17"/>
                  </a:lnTo>
                  <a:lnTo>
                    <a:pt x="126" y="38"/>
                  </a:lnTo>
                  <a:lnTo>
                    <a:pt x="78" y="72"/>
                  </a:lnTo>
                  <a:lnTo>
                    <a:pt x="40" y="115"/>
                  </a:lnTo>
                  <a:lnTo>
                    <a:pt x="14" y="165"/>
                  </a:lnTo>
                  <a:lnTo>
                    <a:pt x="0" y="222"/>
                  </a:lnTo>
                  <a:lnTo>
                    <a:pt x="0" y="279"/>
                  </a:lnTo>
                  <a:lnTo>
                    <a:pt x="14" y="337"/>
                  </a:lnTo>
                  <a:lnTo>
                    <a:pt x="38" y="384"/>
                  </a:lnTo>
                  <a:lnTo>
                    <a:pt x="76" y="432"/>
                  </a:lnTo>
                  <a:lnTo>
                    <a:pt x="124" y="468"/>
                  </a:lnTo>
                  <a:lnTo>
                    <a:pt x="176" y="492"/>
                  </a:lnTo>
                  <a:lnTo>
                    <a:pt x="233" y="501"/>
                  </a:lnTo>
                  <a:lnTo>
                    <a:pt x="295" y="499"/>
                  </a:lnTo>
                  <a:lnTo>
                    <a:pt x="350" y="482"/>
                  </a:lnTo>
                  <a:lnTo>
                    <a:pt x="403" y="454"/>
                  </a:lnTo>
                  <a:lnTo>
                    <a:pt x="446" y="415"/>
                  </a:lnTo>
                  <a:lnTo>
                    <a:pt x="479" y="365"/>
                  </a:lnTo>
                  <a:lnTo>
                    <a:pt x="500" y="310"/>
                  </a:lnTo>
                  <a:lnTo>
                    <a:pt x="510" y="253"/>
                  </a:lnTo>
                  <a:lnTo>
                    <a:pt x="505" y="194"/>
                  </a:lnTo>
                  <a:lnTo>
                    <a:pt x="486" y="139"/>
                  </a:lnTo>
                  <a:lnTo>
                    <a:pt x="458" y="89"/>
                  </a:lnTo>
                  <a:lnTo>
                    <a:pt x="417" y="48"/>
                  </a:lnTo>
                  <a:lnTo>
                    <a:pt x="367" y="17"/>
                  </a:lnTo>
                  <a:lnTo>
                    <a:pt x="312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438"/>
            <p:cNvSpPr>
              <a:spLocks/>
            </p:cNvSpPr>
            <p:nvPr/>
          </p:nvSpPr>
          <p:spPr bwMode="auto">
            <a:xfrm>
              <a:off x="3683197" y="1777608"/>
              <a:ext cx="51636" cy="434936"/>
            </a:xfrm>
            <a:custGeom>
              <a:avLst/>
              <a:gdLst>
                <a:gd name="T0" fmla="*/ 4 w 26"/>
                <a:gd name="T1" fmla="*/ 0 h 219"/>
                <a:gd name="T2" fmla="*/ 23 w 26"/>
                <a:gd name="T3" fmla="*/ 57 h 219"/>
                <a:gd name="T4" fmla="*/ 26 w 26"/>
                <a:gd name="T5" fmla="*/ 117 h 219"/>
                <a:gd name="T6" fmla="*/ 19 w 26"/>
                <a:gd name="T7" fmla="*/ 176 h 219"/>
                <a:gd name="T8" fmla="*/ 0 w 26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9">
                  <a:moveTo>
                    <a:pt x="4" y="0"/>
                  </a:moveTo>
                  <a:lnTo>
                    <a:pt x="23" y="57"/>
                  </a:lnTo>
                  <a:lnTo>
                    <a:pt x="26" y="117"/>
                  </a:lnTo>
                  <a:lnTo>
                    <a:pt x="19" y="176"/>
                  </a:lnTo>
                  <a:lnTo>
                    <a:pt x="0" y="219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439"/>
            <p:cNvSpPr>
              <a:spLocks/>
            </p:cNvSpPr>
            <p:nvPr/>
          </p:nvSpPr>
          <p:spPr bwMode="auto">
            <a:xfrm>
              <a:off x="2996039" y="1455874"/>
              <a:ext cx="236335" cy="800362"/>
            </a:xfrm>
            <a:custGeom>
              <a:avLst/>
              <a:gdLst>
                <a:gd name="T0" fmla="*/ 81 w 119"/>
                <a:gd name="T1" fmla="*/ 403 h 403"/>
                <a:gd name="T2" fmla="*/ 43 w 119"/>
                <a:gd name="T3" fmla="*/ 355 h 403"/>
                <a:gd name="T4" fmla="*/ 14 w 119"/>
                <a:gd name="T5" fmla="*/ 305 h 403"/>
                <a:gd name="T6" fmla="*/ 0 w 119"/>
                <a:gd name="T7" fmla="*/ 248 h 403"/>
                <a:gd name="T8" fmla="*/ 0 w 119"/>
                <a:gd name="T9" fmla="*/ 188 h 403"/>
                <a:gd name="T10" fmla="*/ 12 w 119"/>
                <a:gd name="T11" fmla="*/ 133 h 403"/>
                <a:gd name="T12" fmla="*/ 38 w 119"/>
                <a:gd name="T13" fmla="*/ 81 h 403"/>
                <a:gd name="T14" fmla="*/ 74 w 119"/>
                <a:gd name="T15" fmla="*/ 35 h 403"/>
                <a:gd name="T16" fmla="*/ 119 w 119"/>
                <a:gd name="T1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3">
                  <a:moveTo>
                    <a:pt x="81" y="403"/>
                  </a:moveTo>
                  <a:lnTo>
                    <a:pt x="43" y="355"/>
                  </a:lnTo>
                  <a:lnTo>
                    <a:pt x="14" y="305"/>
                  </a:lnTo>
                  <a:lnTo>
                    <a:pt x="0" y="248"/>
                  </a:lnTo>
                  <a:lnTo>
                    <a:pt x="0" y="188"/>
                  </a:lnTo>
                  <a:lnTo>
                    <a:pt x="12" y="133"/>
                  </a:lnTo>
                  <a:lnTo>
                    <a:pt x="38" y="81"/>
                  </a:lnTo>
                  <a:lnTo>
                    <a:pt x="74" y="35"/>
                  </a:lnTo>
                  <a:lnTo>
                    <a:pt x="119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440"/>
            <p:cNvSpPr>
              <a:spLocks/>
            </p:cNvSpPr>
            <p:nvPr/>
          </p:nvSpPr>
          <p:spPr bwMode="auto">
            <a:xfrm>
              <a:off x="3232373" y="1388350"/>
              <a:ext cx="218460" cy="67524"/>
            </a:xfrm>
            <a:custGeom>
              <a:avLst/>
              <a:gdLst>
                <a:gd name="T0" fmla="*/ 110 w 110"/>
                <a:gd name="T1" fmla="*/ 0 h 34"/>
                <a:gd name="T2" fmla="*/ 52 w 110"/>
                <a:gd name="T3" fmla="*/ 10 h 34"/>
                <a:gd name="T4" fmla="*/ 0 w 11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34">
                  <a:moveTo>
                    <a:pt x="110" y="0"/>
                  </a:moveTo>
                  <a:lnTo>
                    <a:pt x="52" y="10"/>
                  </a:lnTo>
                  <a:lnTo>
                    <a:pt x="0" y="3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441"/>
            <p:cNvSpPr>
              <a:spLocks/>
            </p:cNvSpPr>
            <p:nvPr/>
          </p:nvSpPr>
          <p:spPr bwMode="auto">
            <a:xfrm>
              <a:off x="2890780" y="1610783"/>
              <a:ext cx="591830" cy="768585"/>
            </a:xfrm>
            <a:custGeom>
              <a:avLst/>
              <a:gdLst>
                <a:gd name="T0" fmla="*/ 38 w 298"/>
                <a:gd name="T1" fmla="*/ 0 h 387"/>
                <a:gd name="T2" fmla="*/ 12 w 298"/>
                <a:gd name="T3" fmla="*/ 53 h 387"/>
                <a:gd name="T4" fmla="*/ 0 w 298"/>
                <a:gd name="T5" fmla="*/ 108 h 387"/>
                <a:gd name="T6" fmla="*/ 0 w 298"/>
                <a:gd name="T7" fmla="*/ 165 h 387"/>
                <a:gd name="T8" fmla="*/ 15 w 298"/>
                <a:gd name="T9" fmla="*/ 222 h 387"/>
                <a:gd name="T10" fmla="*/ 41 w 298"/>
                <a:gd name="T11" fmla="*/ 275 h 387"/>
                <a:gd name="T12" fmla="*/ 79 w 298"/>
                <a:gd name="T13" fmla="*/ 320 h 387"/>
                <a:gd name="T14" fmla="*/ 127 w 298"/>
                <a:gd name="T15" fmla="*/ 353 h 387"/>
                <a:gd name="T16" fmla="*/ 182 w 298"/>
                <a:gd name="T17" fmla="*/ 377 h 387"/>
                <a:gd name="T18" fmla="*/ 239 w 298"/>
                <a:gd name="T19" fmla="*/ 387 h 387"/>
                <a:gd name="T20" fmla="*/ 298 w 298"/>
                <a:gd name="T21" fmla="*/ 38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387">
                  <a:moveTo>
                    <a:pt x="38" y="0"/>
                  </a:moveTo>
                  <a:lnTo>
                    <a:pt x="12" y="53"/>
                  </a:lnTo>
                  <a:lnTo>
                    <a:pt x="0" y="108"/>
                  </a:lnTo>
                  <a:lnTo>
                    <a:pt x="0" y="165"/>
                  </a:lnTo>
                  <a:lnTo>
                    <a:pt x="15" y="222"/>
                  </a:lnTo>
                  <a:lnTo>
                    <a:pt x="41" y="275"/>
                  </a:lnTo>
                  <a:lnTo>
                    <a:pt x="79" y="320"/>
                  </a:lnTo>
                  <a:lnTo>
                    <a:pt x="127" y="353"/>
                  </a:lnTo>
                  <a:lnTo>
                    <a:pt x="182" y="377"/>
                  </a:lnTo>
                  <a:lnTo>
                    <a:pt x="239" y="387"/>
                  </a:lnTo>
                  <a:lnTo>
                    <a:pt x="298" y="38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442"/>
            <p:cNvSpPr>
              <a:spLocks/>
            </p:cNvSpPr>
            <p:nvPr/>
          </p:nvSpPr>
          <p:spPr bwMode="auto">
            <a:xfrm>
              <a:off x="2763676" y="1791509"/>
              <a:ext cx="691131" cy="667299"/>
            </a:xfrm>
            <a:custGeom>
              <a:avLst/>
              <a:gdLst>
                <a:gd name="T0" fmla="*/ 14 w 348"/>
                <a:gd name="T1" fmla="*/ 0 h 336"/>
                <a:gd name="T2" fmla="*/ 0 w 348"/>
                <a:gd name="T3" fmla="*/ 55 h 336"/>
                <a:gd name="T4" fmla="*/ 0 w 348"/>
                <a:gd name="T5" fmla="*/ 112 h 336"/>
                <a:gd name="T6" fmla="*/ 12 w 348"/>
                <a:gd name="T7" fmla="*/ 169 h 336"/>
                <a:gd name="T8" fmla="*/ 36 w 348"/>
                <a:gd name="T9" fmla="*/ 222 h 336"/>
                <a:gd name="T10" fmla="*/ 74 w 348"/>
                <a:gd name="T11" fmla="*/ 267 h 336"/>
                <a:gd name="T12" fmla="*/ 119 w 348"/>
                <a:gd name="T13" fmla="*/ 301 h 336"/>
                <a:gd name="T14" fmla="*/ 174 w 348"/>
                <a:gd name="T15" fmla="*/ 324 h 336"/>
                <a:gd name="T16" fmla="*/ 231 w 348"/>
                <a:gd name="T17" fmla="*/ 336 h 336"/>
                <a:gd name="T18" fmla="*/ 288 w 348"/>
                <a:gd name="T19" fmla="*/ 334 h 336"/>
                <a:gd name="T20" fmla="*/ 348 w 348"/>
                <a:gd name="T21" fmla="*/ 31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336">
                  <a:moveTo>
                    <a:pt x="14" y="0"/>
                  </a:moveTo>
                  <a:lnTo>
                    <a:pt x="0" y="55"/>
                  </a:lnTo>
                  <a:lnTo>
                    <a:pt x="0" y="112"/>
                  </a:lnTo>
                  <a:lnTo>
                    <a:pt x="12" y="169"/>
                  </a:lnTo>
                  <a:lnTo>
                    <a:pt x="36" y="222"/>
                  </a:lnTo>
                  <a:lnTo>
                    <a:pt x="74" y="267"/>
                  </a:lnTo>
                  <a:lnTo>
                    <a:pt x="119" y="301"/>
                  </a:lnTo>
                  <a:lnTo>
                    <a:pt x="174" y="324"/>
                  </a:lnTo>
                  <a:lnTo>
                    <a:pt x="231" y="336"/>
                  </a:lnTo>
                  <a:lnTo>
                    <a:pt x="288" y="334"/>
                  </a:lnTo>
                  <a:lnTo>
                    <a:pt x="348" y="31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443"/>
            <p:cNvSpPr>
              <a:spLocks/>
            </p:cNvSpPr>
            <p:nvPr/>
          </p:nvSpPr>
          <p:spPr bwMode="auto">
            <a:xfrm>
              <a:off x="2811340" y="2127145"/>
              <a:ext cx="909591" cy="375356"/>
            </a:xfrm>
            <a:custGeom>
              <a:avLst/>
              <a:gdLst>
                <a:gd name="T0" fmla="*/ 458 w 458"/>
                <a:gd name="T1" fmla="*/ 0 h 189"/>
                <a:gd name="T2" fmla="*/ 436 w 458"/>
                <a:gd name="T3" fmla="*/ 55 h 189"/>
                <a:gd name="T4" fmla="*/ 400 w 458"/>
                <a:gd name="T5" fmla="*/ 105 h 189"/>
                <a:gd name="T6" fmla="*/ 358 w 458"/>
                <a:gd name="T7" fmla="*/ 143 h 189"/>
                <a:gd name="T8" fmla="*/ 303 w 458"/>
                <a:gd name="T9" fmla="*/ 172 h 189"/>
                <a:gd name="T10" fmla="*/ 250 w 458"/>
                <a:gd name="T11" fmla="*/ 186 h 189"/>
                <a:gd name="T12" fmla="*/ 191 w 458"/>
                <a:gd name="T13" fmla="*/ 189 h 189"/>
                <a:gd name="T14" fmla="*/ 133 w 458"/>
                <a:gd name="T15" fmla="*/ 177 h 189"/>
                <a:gd name="T16" fmla="*/ 81 w 458"/>
                <a:gd name="T17" fmla="*/ 153 h 189"/>
                <a:gd name="T18" fmla="*/ 36 w 458"/>
                <a:gd name="T19" fmla="*/ 117 h 189"/>
                <a:gd name="T20" fmla="*/ 0 w 458"/>
                <a:gd name="T21" fmla="*/ 7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89">
                  <a:moveTo>
                    <a:pt x="458" y="0"/>
                  </a:moveTo>
                  <a:lnTo>
                    <a:pt x="436" y="55"/>
                  </a:lnTo>
                  <a:lnTo>
                    <a:pt x="400" y="105"/>
                  </a:lnTo>
                  <a:lnTo>
                    <a:pt x="358" y="143"/>
                  </a:lnTo>
                  <a:lnTo>
                    <a:pt x="303" y="172"/>
                  </a:lnTo>
                  <a:lnTo>
                    <a:pt x="250" y="186"/>
                  </a:lnTo>
                  <a:lnTo>
                    <a:pt x="191" y="189"/>
                  </a:lnTo>
                  <a:lnTo>
                    <a:pt x="133" y="177"/>
                  </a:lnTo>
                  <a:lnTo>
                    <a:pt x="81" y="153"/>
                  </a:lnTo>
                  <a:lnTo>
                    <a:pt x="36" y="117"/>
                  </a:lnTo>
                  <a:lnTo>
                    <a:pt x="0" y="7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444"/>
            <p:cNvSpPr>
              <a:spLocks/>
            </p:cNvSpPr>
            <p:nvPr/>
          </p:nvSpPr>
          <p:spPr bwMode="auto">
            <a:xfrm>
              <a:off x="2944403" y="1938474"/>
              <a:ext cx="893703" cy="440893"/>
            </a:xfrm>
            <a:custGeom>
              <a:avLst/>
              <a:gdLst>
                <a:gd name="T0" fmla="*/ 450 w 450"/>
                <a:gd name="T1" fmla="*/ 134 h 222"/>
                <a:gd name="T2" fmla="*/ 407 w 450"/>
                <a:gd name="T3" fmla="*/ 174 h 222"/>
                <a:gd name="T4" fmla="*/ 355 w 450"/>
                <a:gd name="T5" fmla="*/ 203 h 222"/>
                <a:gd name="T6" fmla="*/ 298 w 450"/>
                <a:gd name="T7" fmla="*/ 219 h 222"/>
                <a:gd name="T8" fmla="*/ 240 w 450"/>
                <a:gd name="T9" fmla="*/ 222 h 222"/>
                <a:gd name="T10" fmla="*/ 181 w 450"/>
                <a:gd name="T11" fmla="*/ 212 h 222"/>
                <a:gd name="T12" fmla="*/ 128 w 450"/>
                <a:gd name="T13" fmla="*/ 188 h 222"/>
                <a:gd name="T14" fmla="*/ 81 w 450"/>
                <a:gd name="T15" fmla="*/ 153 h 222"/>
                <a:gd name="T16" fmla="*/ 40 w 450"/>
                <a:gd name="T17" fmla="*/ 107 h 222"/>
                <a:gd name="T18" fmla="*/ 14 w 450"/>
                <a:gd name="T19" fmla="*/ 57 h 222"/>
                <a:gd name="T20" fmla="*/ 0 w 450"/>
                <a:gd name="T2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0" h="222">
                  <a:moveTo>
                    <a:pt x="450" y="134"/>
                  </a:moveTo>
                  <a:lnTo>
                    <a:pt x="407" y="174"/>
                  </a:lnTo>
                  <a:lnTo>
                    <a:pt x="355" y="203"/>
                  </a:lnTo>
                  <a:lnTo>
                    <a:pt x="298" y="219"/>
                  </a:lnTo>
                  <a:lnTo>
                    <a:pt x="240" y="222"/>
                  </a:lnTo>
                  <a:lnTo>
                    <a:pt x="181" y="212"/>
                  </a:lnTo>
                  <a:lnTo>
                    <a:pt x="128" y="188"/>
                  </a:lnTo>
                  <a:lnTo>
                    <a:pt x="81" y="153"/>
                  </a:lnTo>
                  <a:lnTo>
                    <a:pt x="40" y="107"/>
                  </a:lnTo>
                  <a:lnTo>
                    <a:pt x="14" y="57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445"/>
            <p:cNvSpPr>
              <a:spLocks/>
            </p:cNvSpPr>
            <p:nvPr/>
          </p:nvSpPr>
          <p:spPr bwMode="auto">
            <a:xfrm>
              <a:off x="2719984" y="1620713"/>
              <a:ext cx="991017" cy="1018822"/>
            </a:xfrm>
            <a:custGeom>
              <a:avLst/>
              <a:gdLst>
                <a:gd name="T0" fmla="*/ 492 w 499"/>
                <a:gd name="T1" fmla="*/ 198 h 513"/>
                <a:gd name="T2" fmla="*/ 466 w 499"/>
                <a:gd name="T3" fmla="*/ 146 h 513"/>
                <a:gd name="T4" fmla="*/ 427 w 499"/>
                <a:gd name="T5" fmla="*/ 100 h 513"/>
                <a:gd name="T6" fmla="*/ 380 w 499"/>
                <a:gd name="T7" fmla="*/ 62 h 513"/>
                <a:gd name="T8" fmla="*/ 327 w 499"/>
                <a:gd name="T9" fmla="*/ 38 h 513"/>
                <a:gd name="T10" fmla="*/ 270 w 499"/>
                <a:gd name="T11" fmla="*/ 26 h 513"/>
                <a:gd name="T12" fmla="*/ 210 w 499"/>
                <a:gd name="T13" fmla="*/ 29 h 513"/>
                <a:gd name="T14" fmla="*/ 155 w 499"/>
                <a:gd name="T15" fmla="*/ 45 h 513"/>
                <a:gd name="T16" fmla="*/ 103 w 499"/>
                <a:gd name="T17" fmla="*/ 72 h 513"/>
                <a:gd name="T18" fmla="*/ 62 w 499"/>
                <a:gd name="T19" fmla="*/ 110 h 513"/>
                <a:gd name="T20" fmla="*/ 29 w 499"/>
                <a:gd name="T21" fmla="*/ 158 h 513"/>
                <a:gd name="T22" fmla="*/ 8 w 499"/>
                <a:gd name="T23" fmla="*/ 212 h 513"/>
                <a:gd name="T24" fmla="*/ 0 w 499"/>
                <a:gd name="T25" fmla="*/ 270 h 513"/>
                <a:gd name="T26" fmla="*/ 8 w 499"/>
                <a:gd name="T27" fmla="*/ 327 h 513"/>
                <a:gd name="T28" fmla="*/ 27 w 499"/>
                <a:gd name="T29" fmla="*/ 379 h 513"/>
                <a:gd name="T30" fmla="*/ 58 w 499"/>
                <a:gd name="T31" fmla="*/ 427 h 513"/>
                <a:gd name="T32" fmla="*/ 101 w 499"/>
                <a:gd name="T33" fmla="*/ 468 h 513"/>
                <a:gd name="T34" fmla="*/ 151 w 499"/>
                <a:gd name="T35" fmla="*/ 496 h 513"/>
                <a:gd name="T36" fmla="*/ 206 w 499"/>
                <a:gd name="T37" fmla="*/ 511 h 513"/>
                <a:gd name="T38" fmla="*/ 263 w 499"/>
                <a:gd name="T39" fmla="*/ 513 h 513"/>
                <a:gd name="T40" fmla="*/ 320 w 499"/>
                <a:gd name="T41" fmla="*/ 503 h 513"/>
                <a:gd name="T42" fmla="*/ 375 w 499"/>
                <a:gd name="T43" fmla="*/ 480 h 513"/>
                <a:gd name="T44" fmla="*/ 420 w 499"/>
                <a:gd name="T45" fmla="*/ 444 h 513"/>
                <a:gd name="T46" fmla="*/ 458 w 499"/>
                <a:gd name="T47" fmla="*/ 398 h 513"/>
                <a:gd name="T48" fmla="*/ 485 w 499"/>
                <a:gd name="T49" fmla="*/ 346 h 513"/>
                <a:gd name="T50" fmla="*/ 499 w 499"/>
                <a:gd name="T51" fmla="*/ 286 h 513"/>
                <a:gd name="T52" fmla="*/ 499 w 499"/>
                <a:gd name="T53" fmla="*/ 229 h 513"/>
                <a:gd name="T54" fmla="*/ 485 w 499"/>
                <a:gd name="T55" fmla="*/ 172 h 513"/>
                <a:gd name="T56" fmla="*/ 458 w 499"/>
                <a:gd name="T57" fmla="*/ 117 h 513"/>
                <a:gd name="T58" fmla="*/ 420 w 499"/>
                <a:gd name="T59" fmla="*/ 72 h 513"/>
                <a:gd name="T60" fmla="*/ 375 w 499"/>
                <a:gd name="T61" fmla="*/ 36 h 513"/>
                <a:gd name="T62" fmla="*/ 320 w 499"/>
                <a:gd name="T63" fmla="*/ 12 h 513"/>
                <a:gd name="T64" fmla="*/ 263 w 499"/>
                <a:gd name="T65" fmla="*/ 0 h 513"/>
                <a:gd name="T66" fmla="*/ 206 w 499"/>
                <a:gd name="T67" fmla="*/ 3 h 513"/>
                <a:gd name="T68" fmla="*/ 148 w 499"/>
                <a:gd name="T69" fmla="*/ 19 h 513"/>
                <a:gd name="T70" fmla="*/ 98 w 499"/>
                <a:gd name="T71" fmla="*/ 48 h 513"/>
                <a:gd name="T72" fmla="*/ 60 w 499"/>
                <a:gd name="T73" fmla="*/ 84 h 513"/>
                <a:gd name="T74" fmla="*/ 24 w 499"/>
                <a:gd name="T75" fmla="*/ 134 h 513"/>
                <a:gd name="T76" fmla="*/ 3 w 499"/>
                <a:gd name="T77" fmla="*/ 189 h 513"/>
                <a:gd name="T78" fmla="*/ 0 w 499"/>
                <a:gd name="T79" fmla="*/ 24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9" h="513">
                  <a:moveTo>
                    <a:pt x="492" y="198"/>
                  </a:moveTo>
                  <a:lnTo>
                    <a:pt x="466" y="146"/>
                  </a:lnTo>
                  <a:lnTo>
                    <a:pt x="427" y="100"/>
                  </a:lnTo>
                  <a:lnTo>
                    <a:pt x="380" y="62"/>
                  </a:lnTo>
                  <a:lnTo>
                    <a:pt x="327" y="38"/>
                  </a:lnTo>
                  <a:lnTo>
                    <a:pt x="270" y="26"/>
                  </a:lnTo>
                  <a:lnTo>
                    <a:pt x="210" y="29"/>
                  </a:lnTo>
                  <a:lnTo>
                    <a:pt x="155" y="45"/>
                  </a:lnTo>
                  <a:lnTo>
                    <a:pt x="103" y="72"/>
                  </a:lnTo>
                  <a:lnTo>
                    <a:pt x="62" y="110"/>
                  </a:lnTo>
                  <a:lnTo>
                    <a:pt x="29" y="158"/>
                  </a:lnTo>
                  <a:lnTo>
                    <a:pt x="8" y="212"/>
                  </a:lnTo>
                  <a:lnTo>
                    <a:pt x="0" y="270"/>
                  </a:lnTo>
                  <a:lnTo>
                    <a:pt x="8" y="327"/>
                  </a:lnTo>
                  <a:lnTo>
                    <a:pt x="27" y="379"/>
                  </a:lnTo>
                  <a:lnTo>
                    <a:pt x="58" y="427"/>
                  </a:lnTo>
                  <a:lnTo>
                    <a:pt x="101" y="468"/>
                  </a:lnTo>
                  <a:lnTo>
                    <a:pt x="151" y="496"/>
                  </a:lnTo>
                  <a:lnTo>
                    <a:pt x="206" y="511"/>
                  </a:lnTo>
                  <a:lnTo>
                    <a:pt x="263" y="513"/>
                  </a:lnTo>
                  <a:lnTo>
                    <a:pt x="320" y="503"/>
                  </a:lnTo>
                  <a:lnTo>
                    <a:pt x="375" y="480"/>
                  </a:lnTo>
                  <a:lnTo>
                    <a:pt x="420" y="444"/>
                  </a:lnTo>
                  <a:lnTo>
                    <a:pt x="458" y="398"/>
                  </a:lnTo>
                  <a:lnTo>
                    <a:pt x="485" y="346"/>
                  </a:lnTo>
                  <a:lnTo>
                    <a:pt x="499" y="286"/>
                  </a:lnTo>
                  <a:lnTo>
                    <a:pt x="499" y="229"/>
                  </a:lnTo>
                  <a:lnTo>
                    <a:pt x="485" y="172"/>
                  </a:lnTo>
                  <a:lnTo>
                    <a:pt x="458" y="117"/>
                  </a:lnTo>
                  <a:lnTo>
                    <a:pt x="420" y="72"/>
                  </a:lnTo>
                  <a:lnTo>
                    <a:pt x="375" y="36"/>
                  </a:lnTo>
                  <a:lnTo>
                    <a:pt x="320" y="12"/>
                  </a:lnTo>
                  <a:lnTo>
                    <a:pt x="263" y="0"/>
                  </a:lnTo>
                  <a:lnTo>
                    <a:pt x="206" y="3"/>
                  </a:lnTo>
                  <a:lnTo>
                    <a:pt x="148" y="19"/>
                  </a:lnTo>
                  <a:lnTo>
                    <a:pt x="98" y="48"/>
                  </a:lnTo>
                  <a:lnTo>
                    <a:pt x="60" y="84"/>
                  </a:lnTo>
                  <a:lnTo>
                    <a:pt x="24" y="134"/>
                  </a:lnTo>
                  <a:lnTo>
                    <a:pt x="3" y="189"/>
                  </a:lnTo>
                  <a:lnTo>
                    <a:pt x="0" y="243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446"/>
            <p:cNvSpPr>
              <a:spLocks/>
            </p:cNvSpPr>
            <p:nvPr/>
          </p:nvSpPr>
          <p:spPr bwMode="auto">
            <a:xfrm>
              <a:off x="2735872" y="1980180"/>
              <a:ext cx="985060" cy="710991"/>
            </a:xfrm>
            <a:custGeom>
              <a:avLst/>
              <a:gdLst>
                <a:gd name="T0" fmla="*/ 484 w 496"/>
                <a:gd name="T1" fmla="*/ 17 h 358"/>
                <a:gd name="T2" fmla="*/ 496 w 496"/>
                <a:gd name="T3" fmla="*/ 74 h 358"/>
                <a:gd name="T4" fmla="*/ 496 w 496"/>
                <a:gd name="T5" fmla="*/ 134 h 358"/>
                <a:gd name="T6" fmla="*/ 481 w 496"/>
                <a:gd name="T7" fmla="*/ 191 h 358"/>
                <a:gd name="T8" fmla="*/ 455 w 496"/>
                <a:gd name="T9" fmla="*/ 244 h 358"/>
                <a:gd name="T10" fmla="*/ 419 w 496"/>
                <a:gd name="T11" fmla="*/ 289 h 358"/>
                <a:gd name="T12" fmla="*/ 372 w 496"/>
                <a:gd name="T13" fmla="*/ 325 h 358"/>
                <a:gd name="T14" fmla="*/ 319 w 496"/>
                <a:gd name="T15" fmla="*/ 349 h 358"/>
                <a:gd name="T16" fmla="*/ 262 w 496"/>
                <a:gd name="T17" fmla="*/ 358 h 358"/>
                <a:gd name="T18" fmla="*/ 205 w 496"/>
                <a:gd name="T19" fmla="*/ 356 h 358"/>
                <a:gd name="T20" fmla="*/ 150 w 496"/>
                <a:gd name="T21" fmla="*/ 339 h 358"/>
                <a:gd name="T22" fmla="*/ 100 w 496"/>
                <a:gd name="T23" fmla="*/ 310 h 358"/>
                <a:gd name="T24" fmla="*/ 57 w 496"/>
                <a:gd name="T25" fmla="*/ 270 h 358"/>
                <a:gd name="T26" fmla="*/ 26 w 496"/>
                <a:gd name="T27" fmla="*/ 222 h 358"/>
                <a:gd name="T28" fmla="*/ 4 w 496"/>
                <a:gd name="T29" fmla="*/ 167 h 358"/>
                <a:gd name="T30" fmla="*/ 0 w 496"/>
                <a:gd name="T31" fmla="*/ 113 h 358"/>
                <a:gd name="T32" fmla="*/ 7 w 496"/>
                <a:gd name="T33" fmla="*/ 55 h 358"/>
                <a:gd name="T34" fmla="*/ 28 w 496"/>
                <a:gd name="T3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6" h="358">
                  <a:moveTo>
                    <a:pt x="484" y="17"/>
                  </a:moveTo>
                  <a:lnTo>
                    <a:pt x="496" y="74"/>
                  </a:lnTo>
                  <a:lnTo>
                    <a:pt x="496" y="134"/>
                  </a:lnTo>
                  <a:lnTo>
                    <a:pt x="481" y="191"/>
                  </a:lnTo>
                  <a:lnTo>
                    <a:pt x="455" y="244"/>
                  </a:lnTo>
                  <a:lnTo>
                    <a:pt x="419" y="289"/>
                  </a:lnTo>
                  <a:lnTo>
                    <a:pt x="372" y="325"/>
                  </a:lnTo>
                  <a:lnTo>
                    <a:pt x="319" y="349"/>
                  </a:lnTo>
                  <a:lnTo>
                    <a:pt x="262" y="358"/>
                  </a:lnTo>
                  <a:lnTo>
                    <a:pt x="205" y="356"/>
                  </a:lnTo>
                  <a:lnTo>
                    <a:pt x="150" y="339"/>
                  </a:lnTo>
                  <a:lnTo>
                    <a:pt x="100" y="310"/>
                  </a:lnTo>
                  <a:lnTo>
                    <a:pt x="57" y="270"/>
                  </a:lnTo>
                  <a:lnTo>
                    <a:pt x="26" y="222"/>
                  </a:lnTo>
                  <a:lnTo>
                    <a:pt x="4" y="167"/>
                  </a:lnTo>
                  <a:lnTo>
                    <a:pt x="0" y="113"/>
                  </a:lnTo>
                  <a:lnTo>
                    <a:pt x="7" y="55"/>
                  </a:lnTo>
                  <a:lnTo>
                    <a:pt x="28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447"/>
            <p:cNvSpPr>
              <a:spLocks/>
            </p:cNvSpPr>
            <p:nvPr/>
          </p:nvSpPr>
          <p:spPr bwMode="auto">
            <a:xfrm>
              <a:off x="3051647" y="1725971"/>
              <a:ext cx="693117" cy="685173"/>
            </a:xfrm>
            <a:custGeom>
              <a:avLst/>
              <a:gdLst>
                <a:gd name="T0" fmla="*/ 334 w 349"/>
                <a:gd name="T1" fmla="*/ 345 h 345"/>
                <a:gd name="T2" fmla="*/ 349 w 349"/>
                <a:gd name="T3" fmla="*/ 288 h 345"/>
                <a:gd name="T4" fmla="*/ 349 w 349"/>
                <a:gd name="T5" fmla="*/ 229 h 345"/>
                <a:gd name="T6" fmla="*/ 337 w 349"/>
                <a:gd name="T7" fmla="*/ 169 h 345"/>
                <a:gd name="T8" fmla="*/ 310 w 349"/>
                <a:gd name="T9" fmla="*/ 116 h 345"/>
                <a:gd name="T10" fmla="*/ 272 w 349"/>
                <a:gd name="T11" fmla="*/ 71 h 345"/>
                <a:gd name="T12" fmla="*/ 227 w 349"/>
                <a:gd name="T13" fmla="*/ 35 h 345"/>
                <a:gd name="T14" fmla="*/ 172 w 349"/>
                <a:gd name="T15" fmla="*/ 12 h 345"/>
                <a:gd name="T16" fmla="*/ 115 w 349"/>
                <a:gd name="T17" fmla="*/ 0 h 345"/>
                <a:gd name="T18" fmla="*/ 55 w 349"/>
                <a:gd name="T19" fmla="*/ 0 h 345"/>
                <a:gd name="T20" fmla="*/ 0 w 349"/>
                <a:gd name="T21" fmla="*/ 1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45">
                  <a:moveTo>
                    <a:pt x="334" y="345"/>
                  </a:moveTo>
                  <a:lnTo>
                    <a:pt x="349" y="288"/>
                  </a:lnTo>
                  <a:lnTo>
                    <a:pt x="349" y="229"/>
                  </a:lnTo>
                  <a:lnTo>
                    <a:pt x="337" y="169"/>
                  </a:lnTo>
                  <a:lnTo>
                    <a:pt x="310" y="116"/>
                  </a:lnTo>
                  <a:lnTo>
                    <a:pt x="272" y="71"/>
                  </a:lnTo>
                  <a:lnTo>
                    <a:pt x="227" y="35"/>
                  </a:lnTo>
                  <a:lnTo>
                    <a:pt x="172" y="12"/>
                  </a:lnTo>
                  <a:lnTo>
                    <a:pt x="115" y="0"/>
                  </a:lnTo>
                  <a:lnTo>
                    <a:pt x="55" y="0"/>
                  </a:lnTo>
                  <a:lnTo>
                    <a:pt x="0" y="1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448"/>
            <p:cNvSpPr>
              <a:spLocks/>
            </p:cNvSpPr>
            <p:nvPr/>
          </p:nvSpPr>
          <p:spPr bwMode="auto">
            <a:xfrm>
              <a:off x="2815312" y="2411145"/>
              <a:ext cx="899661" cy="327691"/>
            </a:xfrm>
            <a:custGeom>
              <a:avLst/>
              <a:gdLst>
                <a:gd name="T0" fmla="*/ 453 w 453"/>
                <a:gd name="T1" fmla="*/ 0 h 165"/>
                <a:gd name="T2" fmla="*/ 427 w 453"/>
                <a:gd name="T3" fmla="*/ 51 h 165"/>
                <a:gd name="T4" fmla="*/ 391 w 453"/>
                <a:gd name="T5" fmla="*/ 96 h 165"/>
                <a:gd name="T6" fmla="*/ 344 w 453"/>
                <a:gd name="T7" fmla="*/ 132 h 165"/>
                <a:gd name="T8" fmla="*/ 291 w 453"/>
                <a:gd name="T9" fmla="*/ 156 h 165"/>
                <a:gd name="T10" fmla="*/ 234 w 453"/>
                <a:gd name="T11" fmla="*/ 165 h 165"/>
                <a:gd name="T12" fmla="*/ 177 w 453"/>
                <a:gd name="T13" fmla="*/ 160 h 165"/>
                <a:gd name="T14" fmla="*/ 122 w 453"/>
                <a:gd name="T15" fmla="*/ 144 h 165"/>
                <a:gd name="T16" fmla="*/ 72 w 453"/>
                <a:gd name="T17" fmla="*/ 115 h 165"/>
                <a:gd name="T18" fmla="*/ 31 w 453"/>
                <a:gd name="T19" fmla="*/ 74 h 165"/>
                <a:gd name="T20" fmla="*/ 0 w 453"/>
                <a:gd name="T21" fmla="*/ 2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65">
                  <a:moveTo>
                    <a:pt x="453" y="0"/>
                  </a:moveTo>
                  <a:lnTo>
                    <a:pt x="427" y="51"/>
                  </a:lnTo>
                  <a:lnTo>
                    <a:pt x="391" y="96"/>
                  </a:lnTo>
                  <a:lnTo>
                    <a:pt x="344" y="132"/>
                  </a:lnTo>
                  <a:lnTo>
                    <a:pt x="291" y="156"/>
                  </a:lnTo>
                  <a:lnTo>
                    <a:pt x="234" y="165"/>
                  </a:lnTo>
                  <a:lnTo>
                    <a:pt x="177" y="160"/>
                  </a:lnTo>
                  <a:lnTo>
                    <a:pt x="122" y="144"/>
                  </a:lnTo>
                  <a:lnTo>
                    <a:pt x="72" y="115"/>
                  </a:lnTo>
                  <a:lnTo>
                    <a:pt x="31" y="74"/>
                  </a:lnTo>
                  <a:lnTo>
                    <a:pt x="0" y="2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449"/>
            <p:cNvSpPr>
              <a:spLocks/>
            </p:cNvSpPr>
            <p:nvPr/>
          </p:nvSpPr>
          <p:spPr bwMode="auto">
            <a:xfrm>
              <a:off x="2767648" y="1767677"/>
              <a:ext cx="663326" cy="697089"/>
            </a:xfrm>
            <a:custGeom>
              <a:avLst/>
              <a:gdLst>
                <a:gd name="T0" fmla="*/ 334 w 334"/>
                <a:gd name="T1" fmla="*/ 12 h 351"/>
                <a:gd name="T2" fmla="*/ 275 w 334"/>
                <a:gd name="T3" fmla="*/ 0 h 351"/>
                <a:gd name="T4" fmla="*/ 217 w 334"/>
                <a:gd name="T5" fmla="*/ 0 h 351"/>
                <a:gd name="T6" fmla="*/ 160 w 334"/>
                <a:gd name="T7" fmla="*/ 14 h 351"/>
                <a:gd name="T8" fmla="*/ 108 w 334"/>
                <a:gd name="T9" fmla="*/ 43 h 351"/>
                <a:gd name="T10" fmla="*/ 65 w 334"/>
                <a:gd name="T11" fmla="*/ 81 h 351"/>
                <a:gd name="T12" fmla="*/ 31 w 334"/>
                <a:gd name="T13" fmla="*/ 129 h 351"/>
                <a:gd name="T14" fmla="*/ 10 w 334"/>
                <a:gd name="T15" fmla="*/ 181 h 351"/>
                <a:gd name="T16" fmla="*/ 0 w 334"/>
                <a:gd name="T17" fmla="*/ 239 h 351"/>
                <a:gd name="T18" fmla="*/ 5 w 334"/>
                <a:gd name="T19" fmla="*/ 296 h 351"/>
                <a:gd name="T20" fmla="*/ 24 w 334"/>
                <a:gd name="T2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351">
                  <a:moveTo>
                    <a:pt x="334" y="12"/>
                  </a:moveTo>
                  <a:lnTo>
                    <a:pt x="275" y="0"/>
                  </a:lnTo>
                  <a:lnTo>
                    <a:pt x="217" y="0"/>
                  </a:lnTo>
                  <a:lnTo>
                    <a:pt x="160" y="14"/>
                  </a:lnTo>
                  <a:lnTo>
                    <a:pt x="108" y="43"/>
                  </a:lnTo>
                  <a:lnTo>
                    <a:pt x="65" y="81"/>
                  </a:lnTo>
                  <a:lnTo>
                    <a:pt x="31" y="129"/>
                  </a:lnTo>
                  <a:lnTo>
                    <a:pt x="10" y="181"/>
                  </a:lnTo>
                  <a:lnTo>
                    <a:pt x="0" y="239"/>
                  </a:lnTo>
                  <a:lnTo>
                    <a:pt x="5" y="296"/>
                  </a:lnTo>
                  <a:lnTo>
                    <a:pt x="24" y="35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450"/>
            <p:cNvSpPr>
              <a:spLocks/>
            </p:cNvSpPr>
            <p:nvPr/>
          </p:nvSpPr>
          <p:spPr bwMode="auto">
            <a:xfrm>
              <a:off x="2791480" y="1757747"/>
              <a:ext cx="260167" cy="222433"/>
            </a:xfrm>
            <a:custGeom>
              <a:avLst/>
              <a:gdLst>
                <a:gd name="T0" fmla="*/ 131 w 131"/>
                <a:gd name="T1" fmla="*/ 0 h 112"/>
                <a:gd name="T2" fmla="*/ 79 w 131"/>
                <a:gd name="T3" fmla="*/ 27 h 112"/>
                <a:gd name="T4" fmla="*/ 36 w 131"/>
                <a:gd name="T5" fmla="*/ 65 h 112"/>
                <a:gd name="T6" fmla="*/ 0 w 131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112">
                  <a:moveTo>
                    <a:pt x="131" y="0"/>
                  </a:moveTo>
                  <a:lnTo>
                    <a:pt x="79" y="27"/>
                  </a:lnTo>
                  <a:lnTo>
                    <a:pt x="36" y="65"/>
                  </a:lnTo>
                  <a:lnTo>
                    <a:pt x="0" y="11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451"/>
            <p:cNvSpPr>
              <a:spLocks/>
            </p:cNvSpPr>
            <p:nvPr/>
          </p:nvSpPr>
          <p:spPr bwMode="auto">
            <a:xfrm>
              <a:off x="3430974" y="1791509"/>
              <a:ext cx="345565" cy="919522"/>
            </a:xfrm>
            <a:custGeom>
              <a:avLst/>
              <a:gdLst>
                <a:gd name="T0" fmla="*/ 50 w 174"/>
                <a:gd name="T1" fmla="*/ 463 h 463"/>
                <a:gd name="T2" fmla="*/ 98 w 174"/>
                <a:gd name="T3" fmla="*/ 429 h 463"/>
                <a:gd name="T4" fmla="*/ 134 w 174"/>
                <a:gd name="T5" fmla="*/ 384 h 463"/>
                <a:gd name="T6" fmla="*/ 160 w 174"/>
                <a:gd name="T7" fmla="*/ 332 h 463"/>
                <a:gd name="T8" fmla="*/ 174 w 174"/>
                <a:gd name="T9" fmla="*/ 277 h 463"/>
                <a:gd name="T10" fmla="*/ 174 w 174"/>
                <a:gd name="T11" fmla="*/ 217 h 463"/>
                <a:gd name="T12" fmla="*/ 162 w 174"/>
                <a:gd name="T13" fmla="*/ 160 h 463"/>
                <a:gd name="T14" fmla="*/ 136 w 174"/>
                <a:gd name="T15" fmla="*/ 105 h 463"/>
                <a:gd name="T16" fmla="*/ 100 w 174"/>
                <a:gd name="T17" fmla="*/ 60 h 463"/>
                <a:gd name="T18" fmla="*/ 53 w 174"/>
                <a:gd name="T19" fmla="*/ 24 h 463"/>
                <a:gd name="T20" fmla="*/ 0 w 174"/>
                <a:gd name="T2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463">
                  <a:moveTo>
                    <a:pt x="50" y="463"/>
                  </a:moveTo>
                  <a:lnTo>
                    <a:pt x="98" y="429"/>
                  </a:lnTo>
                  <a:lnTo>
                    <a:pt x="134" y="384"/>
                  </a:lnTo>
                  <a:lnTo>
                    <a:pt x="160" y="332"/>
                  </a:lnTo>
                  <a:lnTo>
                    <a:pt x="174" y="277"/>
                  </a:lnTo>
                  <a:lnTo>
                    <a:pt x="174" y="217"/>
                  </a:lnTo>
                  <a:lnTo>
                    <a:pt x="162" y="160"/>
                  </a:lnTo>
                  <a:lnTo>
                    <a:pt x="136" y="105"/>
                  </a:lnTo>
                  <a:lnTo>
                    <a:pt x="100" y="60"/>
                  </a:lnTo>
                  <a:lnTo>
                    <a:pt x="53" y="24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452"/>
            <p:cNvSpPr>
              <a:spLocks/>
            </p:cNvSpPr>
            <p:nvPr/>
          </p:nvSpPr>
          <p:spPr bwMode="auto">
            <a:xfrm>
              <a:off x="2811340" y="2160907"/>
              <a:ext cx="718934" cy="615662"/>
            </a:xfrm>
            <a:custGeom>
              <a:avLst/>
              <a:gdLst>
                <a:gd name="T0" fmla="*/ 7 w 362"/>
                <a:gd name="T1" fmla="*/ 0 h 310"/>
                <a:gd name="T2" fmla="*/ 0 w 362"/>
                <a:gd name="T3" fmla="*/ 57 h 310"/>
                <a:gd name="T4" fmla="*/ 2 w 362"/>
                <a:gd name="T5" fmla="*/ 115 h 310"/>
                <a:gd name="T6" fmla="*/ 21 w 362"/>
                <a:gd name="T7" fmla="*/ 169 h 310"/>
                <a:gd name="T8" fmla="*/ 50 w 362"/>
                <a:gd name="T9" fmla="*/ 217 h 310"/>
                <a:gd name="T10" fmla="*/ 90 w 362"/>
                <a:gd name="T11" fmla="*/ 258 h 310"/>
                <a:gd name="T12" fmla="*/ 140 w 362"/>
                <a:gd name="T13" fmla="*/ 289 h 310"/>
                <a:gd name="T14" fmla="*/ 195 w 362"/>
                <a:gd name="T15" fmla="*/ 305 h 310"/>
                <a:gd name="T16" fmla="*/ 253 w 362"/>
                <a:gd name="T17" fmla="*/ 310 h 310"/>
                <a:gd name="T18" fmla="*/ 310 w 362"/>
                <a:gd name="T19" fmla="*/ 301 h 310"/>
                <a:gd name="T20" fmla="*/ 362 w 362"/>
                <a:gd name="T21" fmla="*/ 27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10">
                  <a:moveTo>
                    <a:pt x="7" y="0"/>
                  </a:moveTo>
                  <a:lnTo>
                    <a:pt x="0" y="57"/>
                  </a:lnTo>
                  <a:lnTo>
                    <a:pt x="2" y="115"/>
                  </a:lnTo>
                  <a:lnTo>
                    <a:pt x="21" y="169"/>
                  </a:lnTo>
                  <a:lnTo>
                    <a:pt x="50" y="217"/>
                  </a:lnTo>
                  <a:lnTo>
                    <a:pt x="90" y="258"/>
                  </a:lnTo>
                  <a:lnTo>
                    <a:pt x="140" y="289"/>
                  </a:lnTo>
                  <a:lnTo>
                    <a:pt x="195" y="305"/>
                  </a:lnTo>
                  <a:lnTo>
                    <a:pt x="253" y="310"/>
                  </a:lnTo>
                  <a:lnTo>
                    <a:pt x="310" y="301"/>
                  </a:lnTo>
                  <a:lnTo>
                    <a:pt x="362" y="27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53"/>
            <p:cNvSpPr>
              <a:spLocks/>
            </p:cNvSpPr>
            <p:nvPr/>
          </p:nvSpPr>
          <p:spPr bwMode="auto">
            <a:xfrm>
              <a:off x="2825242" y="1801440"/>
              <a:ext cx="919521" cy="359467"/>
            </a:xfrm>
            <a:custGeom>
              <a:avLst/>
              <a:gdLst>
                <a:gd name="T0" fmla="*/ 463 w 463"/>
                <a:gd name="T1" fmla="*/ 119 h 181"/>
                <a:gd name="T2" fmla="*/ 427 w 463"/>
                <a:gd name="T3" fmla="*/ 71 h 181"/>
                <a:gd name="T4" fmla="*/ 379 w 463"/>
                <a:gd name="T5" fmla="*/ 36 h 181"/>
                <a:gd name="T6" fmla="*/ 327 w 463"/>
                <a:gd name="T7" fmla="*/ 12 h 181"/>
                <a:gd name="T8" fmla="*/ 269 w 463"/>
                <a:gd name="T9" fmla="*/ 0 h 181"/>
                <a:gd name="T10" fmla="*/ 210 w 463"/>
                <a:gd name="T11" fmla="*/ 0 h 181"/>
                <a:gd name="T12" fmla="*/ 153 w 463"/>
                <a:gd name="T13" fmla="*/ 14 h 181"/>
                <a:gd name="T14" fmla="*/ 100 w 463"/>
                <a:gd name="T15" fmla="*/ 43 h 181"/>
                <a:gd name="T16" fmla="*/ 57 w 463"/>
                <a:gd name="T17" fmla="*/ 81 h 181"/>
                <a:gd name="T18" fmla="*/ 21 w 463"/>
                <a:gd name="T19" fmla="*/ 129 h 181"/>
                <a:gd name="T20" fmla="*/ 0 w 463"/>
                <a:gd name="T2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81">
                  <a:moveTo>
                    <a:pt x="463" y="119"/>
                  </a:moveTo>
                  <a:lnTo>
                    <a:pt x="427" y="71"/>
                  </a:lnTo>
                  <a:lnTo>
                    <a:pt x="379" y="36"/>
                  </a:lnTo>
                  <a:lnTo>
                    <a:pt x="327" y="12"/>
                  </a:lnTo>
                  <a:lnTo>
                    <a:pt x="269" y="0"/>
                  </a:lnTo>
                  <a:lnTo>
                    <a:pt x="210" y="0"/>
                  </a:lnTo>
                  <a:lnTo>
                    <a:pt x="153" y="14"/>
                  </a:lnTo>
                  <a:lnTo>
                    <a:pt x="100" y="43"/>
                  </a:lnTo>
                  <a:lnTo>
                    <a:pt x="57" y="81"/>
                  </a:lnTo>
                  <a:lnTo>
                    <a:pt x="21" y="129"/>
                  </a:lnTo>
                  <a:lnTo>
                    <a:pt x="0" y="18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54"/>
            <p:cNvSpPr>
              <a:spLocks/>
            </p:cNvSpPr>
            <p:nvPr/>
          </p:nvSpPr>
          <p:spPr bwMode="auto">
            <a:xfrm>
              <a:off x="3242304" y="2037775"/>
              <a:ext cx="577928" cy="766600"/>
            </a:xfrm>
            <a:custGeom>
              <a:avLst/>
              <a:gdLst>
                <a:gd name="T0" fmla="*/ 253 w 291"/>
                <a:gd name="T1" fmla="*/ 0 h 386"/>
                <a:gd name="T2" fmla="*/ 279 w 291"/>
                <a:gd name="T3" fmla="*/ 53 h 386"/>
                <a:gd name="T4" fmla="*/ 291 w 291"/>
                <a:gd name="T5" fmla="*/ 110 h 386"/>
                <a:gd name="T6" fmla="*/ 291 w 291"/>
                <a:gd name="T7" fmla="*/ 169 h 386"/>
                <a:gd name="T8" fmla="*/ 276 w 291"/>
                <a:gd name="T9" fmla="*/ 227 h 386"/>
                <a:gd name="T10" fmla="*/ 250 w 291"/>
                <a:gd name="T11" fmla="*/ 277 h 386"/>
                <a:gd name="T12" fmla="*/ 212 w 291"/>
                <a:gd name="T13" fmla="*/ 322 h 386"/>
                <a:gd name="T14" fmla="*/ 167 w 291"/>
                <a:gd name="T15" fmla="*/ 355 h 386"/>
                <a:gd name="T16" fmla="*/ 112 w 291"/>
                <a:gd name="T17" fmla="*/ 377 h 386"/>
                <a:gd name="T18" fmla="*/ 57 w 291"/>
                <a:gd name="T19" fmla="*/ 386 h 386"/>
                <a:gd name="T20" fmla="*/ 0 w 291"/>
                <a:gd name="T21" fmla="*/ 38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386">
                  <a:moveTo>
                    <a:pt x="253" y="0"/>
                  </a:moveTo>
                  <a:lnTo>
                    <a:pt x="279" y="53"/>
                  </a:lnTo>
                  <a:lnTo>
                    <a:pt x="291" y="110"/>
                  </a:lnTo>
                  <a:lnTo>
                    <a:pt x="291" y="169"/>
                  </a:lnTo>
                  <a:lnTo>
                    <a:pt x="276" y="227"/>
                  </a:lnTo>
                  <a:lnTo>
                    <a:pt x="250" y="277"/>
                  </a:lnTo>
                  <a:lnTo>
                    <a:pt x="212" y="322"/>
                  </a:lnTo>
                  <a:lnTo>
                    <a:pt x="167" y="355"/>
                  </a:lnTo>
                  <a:lnTo>
                    <a:pt x="112" y="377"/>
                  </a:lnTo>
                  <a:lnTo>
                    <a:pt x="57" y="386"/>
                  </a:lnTo>
                  <a:lnTo>
                    <a:pt x="0" y="38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55"/>
            <p:cNvSpPr>
              <a:spLocks/>
            </p:cNvSpPr>
            <p:nvPr/>
          </p:nvSpPr>
          <p:spPr bwMode="auto">
            <a:xfrm>
              <a:off x="2853046" y="1910670"/>
              <a:ext cx="389258" cy="885759"/>
            </a:xfrm>
            <a:custGeom>
              <a:avLst/>
              <a:gdLst>
                <a:gd name="T0" fmla="*/ 112 w 196"/>
                <a:gd name="T1" fmla="*/ 0 h 446"/>
                <a:gd name="T2" fmla="*/ 67 w 196"/>
                <a:gd name="T3" fmla="*/ 38 h 446"/>
                <a:gd name="T4" fmla="*/ 34 w 196"/>
                <a:gd name="T5" fmla="*/ 83 h 446"/>
                <a:gd name="T6" fmla="*/ 10 w 196"/>
                <a:gd name="T7" fmla="*/ 140 h 446"/>
                <a:gd name="T8" fmla="*/ 0 w 196"/>
                <a:gd name="T9" fmla="*/ 195 h 446"/>
                <a:gd name="T10" fmla="*/ 5 w 196"/>
                <a:gd name="T11" fmla="*/ 252 h 446"/>
                <a:gd name="T12" fmla="*/ 22 w 196"/>
                <a:gd name="T13" fmla="*/ 307 h 446"/>
                <a:gd name="T14" fmla="*/ 53 w 196"/>
                <a:gd name="T15" fmla="*/ 357 h 446"/>
                <a:gd name="T16" fmla="*/ 91 w 196"/>
                <a:gd name="T17" fmla="*/ 398 h 446"/>
                <a:gd name="T18" fmla="*/ 141 w 196"/>
                <a:gd name="T19" fmla="*/ 427 h 446"/>
                <a:gd name="T20" fmla="*/ 196 w 19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446">
                  <a:moveTo>
                    <a:pt x="112" y="0"/>
                  </a:moveTo>
                  <a:lnTo>
                    <a:pt x="67" y="38"/>
                  </a:lnTo>
                  <a:lnTo>
                    <a:pt x="34" y="83"/>
                  </a:lnTo>
                  <a:lnTo>
                    <a:pt x="10" y="140"/>
                  </a:lnTo>
                  <a:lnTo>
                    <a:pt x="0" y="195"/>
                  </a:lnTo>
                  <a:lnTo>
                    <a:pt x="5" y="252"/>
                  </a:lnTo>
                  <a:lnTo>
                    <a:pt x="22" y="307"/>
                  </a:lnTo>
                  <a:lnTo>
                    <a:pt x="53" y="357"/>
                  </a:lnTo>
                  <a:lnTo>
                    <a:pt x="91" y="398"/>
                  </a:lnTo>
                  <a:lnTo>
                    <a:pt x="141" y="427"/>
                  </a:lnTo>
                  <a:lnTo>
                    <a:pt x="196" y="4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56"/>
            <p:cNvSpPr>
              <a:spLocks/>
            </p:cNvSpPr>
            <p:nvPr/>
          </p:nvSpPr>
          <p:spPr bwMode="auto">
            <a:xfrm>
              <a:off x="3075479" y="1819314"/>
              <a:ext cx="796389" cy="577929"/>
            </a:xfrm>
            <a:custGeom>
              <a:avLst/>
              <a:gdLst>
                <a:gd name="T0" fmla="*/ 399 w 401"/>
                <a:gd name="T1" fmla="*/ 291 h 291"/>
                <a:gd name="T2" fmla="*/ 401 w 401"/>
                <a:gd name="T3" fmla="*/ 232 h 291"/>
                <a:gd name="T4" fmla="*/ 389 w 401"/>
                <a:gd name="T5" fmla="*/ 174 h 291"/>
                <a:gd name="T6" fmla="*/ 363 w 401"/>
                <a:gd name="T7" fmla="*/ 122 h 291"/>
                <a:gd name="T8" fmla="*/ 325 w 401"/>
                <a:gd name="T9" fmla="*/ 74 h 291"/>
                <a:gd name="T10" fmla="*/ 279 w 401"/>
                <a:gd name="T11" fmla="*/ 38 h 291"/>
                <a:gd name="T12" fmla="*/ 225 w 401"/>
                <a:gd name="T13" fmla="*/ 15 h 291"/>
                <a:gd name="T14" fmla="*/ 167 w 401"/>
                <a:gd name="T15" fmla="*/ 0 h 291"/>
                <a:gd name="T16" fmla="*/ 110 w 401"/>
                <a:gd name="T17" fmla="*/ 3 h 291"/>
                <a:gd name="T18" fmla="*/ 50 w 401"/>
                <a:gd name="T19" fmla="*/ 19 h 291"/>
                <a:gd name="T20" fmla="*/ 0 w 401"/>
                <a:gd name="T21" fmla="*/ 4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91">
                  <a:moveTo>
                    <a:pt x="399" y="291"/>
                  </a:moveTo>
                  <a:lnTo>
                    <a:pt x="401" y="232"/>
                  </a:lnTo>
                  <a:lnTo>
                    <a:pt x="389" y="174"/>
                  </a:lnTo>
                  <a:lnTo>
                    <a:pt x="363" y="122"/>
                  </a:lnTo>
                  <a:lnTo>
                    <a:pt x="325" y="74"/>
                  </a:lnTo>
                  <a:lnTo>
                    <a:pt x="279" y="38"/>
                  </a:lnTo>
                  <a:lnTo>
                    <a:pt x="225" y="15"/>
                  </a:lnTo>
                  <a:lnTo>
                    <a:pt x="167" y="0"/>
                  </a:lnTo>
                  <a:lnTo>
                    <a:pt x="110" y="3"/>
                  </a:lnTo>
                  <a:lnTo>
                    <a:pt x="50" y="19"/>
                  </a:lnTo>
                  <a:lnTo>
                    <a:pt x="0" y="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57"/>
            <p:cNvSpPr>
              <a:spLocks/>
            </p:cNvSpPr>
            <p:nvPr/>
          </p:nvSpPr>
          <p:spPr bwMode="auto">
            <a:xfrm>
              <a:off x="3005968" y="2397242"/>
              <a:ext cx="861927" cy="423020"/>
            </a:xfrm>
            <a:custGeom>
              <a:avLst/>
              <a:gdLst>
                <a:gd name="T0" fmla="*/ 434 w 434"/>
                <a:gd name="T1" fmla="*/ 0 h 213"/>
                <a:gd name="T2" fmla="*/ 419 w 434"/>
                <a:gd name="T3" fmla="*/ 55 h 213"/>
                <a:gd name="T4" fmla="*/ 393 w 434"/>
                <a:gd name="T5" fmla="*/ 108 h 213"/>
                <a:gd name="T6" fmla="*/ 355 w 434"/>
                <a:gd name="T7" fmla="*/ 151 h 213"/>
                <a:gd name="T8" fmla="*/ 310 w 434"/>
                <a:gd name="T9" fmla="*/ 184 h 213"/>
                <a:gd name="T10" fmla="*/ 255 w 434"/>
                <a:gd name="T11" fmla="*/ 205 h 213"/>
                <a:gd name="T12" fmla="*/ 197 w 434"/>
                <a:gd name="T13" fmla="*/ 213 h 213"/>
                <a:gd name="T14" fmla="*/ 143 w 434"/>
                <a:gd name="T15" fmla="*/ 208 h 213"/>
                <a:gd name="T16" fmla="*/ 88 w 434"/>
                <a:gd name="T17" fmla="*/ 191 h 213"/>
                <a:gd name="T18" fmla="*/ 40 w 434"/>
                <a:gd name="T19" fmla="*/ 160 h 213"/>
                <a:gd name="T20" fmla="*/ 0 w 434"/>
                <a:gd name="T21" fmla="*/ 11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4" h="213">
                  <a:moveTo>
                    <a:pt x="434" y="0"/>
                  </a:moveTo>
                  <a:lnTo>
                    <a:pt x="419" y="55"/>
                  </a:lnTo>
                  <a:lnTo>
                    <a:pt x="393" y="108"/>
                  </a:lnTo>
                  <a:lnTo>
                    <a:pt x="355" y="151"/>
                  </a:lnTo>
                  <a:lnTo>
                    <a:pt x="310" y="184"/>
                  </a:lnTo>
                  <a:lnTo>
                    <a:pt x="255" y="205"/>
                  </a:lnTo>
                  <a:lnTo>
                    <a:pt x="197" y="213"/>
                  </a:lnTo>
                  <a:lnTo>
                    <a:pt x="143" y="208"/>
                  </a:lnTo>
                  <a:lnTo>
                    <a:pt x="88" y="191"/>
                  </a:lnTo>
                  <a:lnTo>
                    <a:pt x="40" y="160"/>
                  </a:lnTo>
                  <a:lnTo>
                    <a:pt x="0" y="11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8"/>
            <p:cNvSpPr>
              <a:spLocks/>
            </p:cNvSpPr>
            <p:nvPr/>
          </p:nvSpPr>
          <p:spPr bwMode="auto">
            <a:xfrm>
              <a:off x="2904682" y="1833216"/>
              <a:ext cx="560054" cy="796389"/>
            </a:xfrm>
            <a:custGeom>
              <a:avLst/>
              <a:gdLst>
                <a:gd name="T0" fmla="*/ 282 w 282"/>
                <a:gd name="T1" fmla="*/ 0 h 401"/>
                <a:gd name="T2" fmla="*/ 222 w 282"/>
                <a:gd name="T3" fmla="*/ 0 h 401"/>
                <a:gd name="T4" fmla="*/ 165 w 282"/>
                <a:gd name="T5" fmla="*/ 15 h 401"/>
                <a:gd name="T6" fmla="*/ 113 w 282"/>
                <a:gd name="T7" fmla="*/ 43 h 401"/>
                <a:gd name="T8" fmla="*/ 67 w 282"/>
                <a:gd name="T9" fmla="*/ 82 h 401"/>
                <a:gd name="T10" fmla="*/ 34 w 282"/>
                <a:gd name="T11" fmla="*/ 129 h 401"/>
                <a:gd name="T12" fmla="*/ 10 w 282"/>
                <a:gd name="T13" fmla="*/ 182 h 401"/>
                <a:gd name="T14" fmla="*/ 0 w 282"/>
                <a:gd name="T15" fmla="*/ 239 h 401"/>
                <a:gd name="T16" fmla="*/ 3 w 282"/>
                <a:gd name="T17" fmla="*/ 296 h 401"/>
                <a:gd name="T18" fmla="*/ 20 w 282"/>
                <a:gd name="T19" fmla="*/ 353 h 401"/>
                <a:gd name="T20" fmla="*/ 51 w 282"/>
                <a:gd name="T2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401">
                  <a:moveTo>
                    <a:pt x="282" y="0"/>
                  </a:moveTo>
                  <a:lnTo>
                    <a:pt x="222" y="0"/>
                  </a:lnTo>
                  <a:lnTo>
                    <a:pt x="165" y="15"/>
                  </a:lnTo>
                  <a:lnTo>
                    <a:pt x="113" y="43"/>
                  </a:lnTo>
                  <a:lnTo>
                    <a:pt x="67" y="82"/>
                  </a:lnTo>
                  <a:lnTo>
                    <a:pt x="34" y="129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51" y="40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59"/>
            <p:cNvSpPr>
              <a:spLocks/>
            </p:cNvSpPr>
            <p:nvPr/>
          </p:nvSpPr>
          <p:spPr bwMode="auto">
            <a:xfrm>
              <a:off x="2958304" y="1833216"/>
              <a:ext cx="1016836" cy="994991"/>
            </a:xfrm>
            <a:custGeom>
              <a:avLst/>
              <a:gdLst>
                <a:gd name="T0" fmla="*/ 272 w 512"/>
                <a:gd name="T1" fmla="*/ 497 h 501"/>
                <a:gd name="T2" fmla="*/ 329 w 512"/>
                <a:gd name="T3" fmla="*/ 489 h 501"/>
                <a:gd name="T4" fmla="*/ 381 w 512"/>
                <a:gd name="T5" fmla="*/ 470 h 501"/>
                <a:gd name="T6" fmla="*/ 429 w 512"/>
                <a:gd name="T7" fmla="*/ 437 h 501"/>
                <a:gd name="T8" fmla="*/ 467 w 512"/>
                <a:gd name="T9" fmla="*/ 394 h 501"/>
                <a:gd name="T10" fmla="*/ 496 w 512"/>
                <a:gd name="T11" fmla="*/ 344 h 501"/>
                <a:gd name="T12" fmla="*/ 510 w 512"/>
                <a:gd name="T13" fmla="*/ 289 h 501"/>
                <a:gd name="T14" fmla="*/ 512 w 512"/>
                <a:gd name="T15" fmla="*/ 229 h 501"/>
                <a:gd name="T16" fmla="*/ 501 w 512"/>
                <a:gd name="T17" fmla="*/ 172 h 501"/>
                <a:gd name="T18" fmla="*/ 477 w 512"/>
                <a:gd name="T19" fmla="*/ 120 h 501"/>
                <a:gd name="T20" fmla="*/ 439 w 512"/>
                <a:gd name="T21" fmla="*/ 74 h 501"/>
                <a:gd name="T22" fmla="*/ 393 w 512"/>
                <a:gd name="T23" fmla="*/ 39 h 501"/>
                <a:gd name="T24" fmla="*/ 341 w 512"/>
                <a:gd name="T25" fmla="*/ 12 h 501"/>
                <a:gd name="T26" fmla="*/ 281 w 512"/>
                <a:gd name="T27" fmla="*/ 0 h 501"/>
                <a:gd name="T28" fmla="*/ 224 w 512"/>
                <a:gd name="T29" fmla="*/ 0 h 501"/>
                <a:gd name="T30" fmla="*/ 167 w 512"/>
                <a:gd name="T31" fmla="*/ 15 h 501"/>
                <a:gd name="T32" fmla="*/ 114 w 512"/>
                <a:gd name="T33" fmla="*/ 41 h 501"/>
                <a:gd name="T34" fmla="*/ 69 w 512"/>
                <a:gd name="T35" fmla="*/ 79 h 501"/>
                <a:gd name="T36" fmla="*/ 33 w 512"/>
                <a:gd name="T37" fmla="*/ 127 h 501"/>
                <a:gd name="T38" fmla="*/ 9 w 512"/>
                <a:gd name="T39" fmla="*/ 182 h 501"/>
                <a:gd name="T40" fmla="*/ 0 w 512"/>
                <a:gd name="T41" fmla="*/ 239 h 501"/>
                <a:gd name="T42" fmla="*/ 2 w 512"/>
                <a:gd name="T43" fmla="*/ 296 h 501"/>
                <a:gd name="T44" fmla="*/ 19 w 512"/>
                <a:gd name="T45" fmla="*/ 353 h 501"/>
                <a:gd name="T46" fmla="*/ 50 w 512"/>
                <a:gd name="T47" fmla="*/ 404 h 501"/>
                <a:gd name="T48" fmla="*/ 88 w 512"/>
                <a:gd name="T49" fmla="*/ 444 h 501"/>
                <a:gd name="T50" fmla="*/ 136 w 512"/>
                <a:gd name="T51" fmla="*/ 475 h 501"/>
                <a:gd name="T52" fmla="*/ 190 w 512"/>
                <a:gd name="T53" fmla="*/ 494 h 501"/>
                <a:gd name="T54" fmla="*/ 248 w 512"/>
                <a:gd name="T55" fmla="*/ 501 h 501"/>
                <a:gd name="T56" fmla="*/ 305 w 512"/>
                <a:gd name="T57" fmla="*/ 492 h 501"/>
                <a:gd name="T58" fmla="*/ 357 w 512"/>
                <a:gd name="T59" fmla="*/ 473 h 501"/>
                <a:gd name="T60" fmla="*/ 405 w 512"/>
                <a:gd name="T61" fmla="*/ 439 h 501"/>
                <a:gd name="T62" fmla="*/ 443 w 512"/>
                <a:gd name="T63" fmla="*/ 396 h 501"/>
                <a:gd name="T64" fmla="*/ 470 w 512"/>
                <a:gd name="T65" fmla="*/ 344 h 501"/>
                <a:gd name="T66" fmla="*/ 484 w 512"/>
                <a:gd name="T67" fmla="*/ 289 h 501"/>
                <a:gd name="T68" fmla="*/ 486 w 512"/>
                <a:gd name="T69" fmla="*/ 229 h 501"/>
                <a:gd name="T70" fmla="*/ 474 w 512"/>
                <a:gd name="T71" fmla="*/ 175 h 501"/>
                <a:gd name="T72" fmla="*/ 412 w 512"/>
                <a:gd name="T73" fmla="*/ 74 h 501"/>
                <a:gd name="T74" fmla="*/ 365 w 512"/>
                <a:gd name="T75" fmla="*/ 39 h 501"/>
                <a:gd name="T76" fmla="*/ 312 w 512"/>
                <a:gd name="T77" fmla="*/ 12 h 501"/>
                <a:gd name="T78" fmla="*/ 255 w 512"/>
                <a:gd name="T7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01">
                  <a:moveTo>
                    <a:pt x="272" y="497"/>
                  </a:moveTo>
                  <a:lnTo>
                    <a:pt x="329" y="489"/>
                  </a:lnTo>
                  <a:lnTo>
                    <a:pt x="381" y="470"/>
                  </a:lnTo>
                  <a:lnTo>
                    <a:pt x="429" y="437"/>
                  </a:lnTo>
                  <a:lnTo>
                    <a:pt x="467" y="394"/>
                  </a:lnTo>
                  <a:lnTo>
                    <a:pt x="496" y="344"/>
                  </a:lnTo>
                  <a:lnTo>
                    <a:pt x="510" y="289"/>
                  </a:lnTo>
                  <a:lnTo>
                    <a:pt x="512" y="229"/>
                  </a:lnTo>
                  <a:lnTo>
                    <a:pt x="501" y="172"/>
                  </a:lnTo>
                  <a:lnTo>
                    <a:pt x="477" y="120"/>
                  </a:lnTo>
                  <a:lnTo>
                    <a:pt x="439" y="74"/>
                  </a:lnTo>
                  <a:lnTo>
                    <a:pt x="393" y="39"/>
                  </a:lnTo>
                  <a:lnTo>
                    <a:pt x="341" y="12"/>
                  </a:lnTo>
                  <a:lnTo>
                    <a:pt x="281" y="0"/>
                  </a:lnTo>
                  <a:lnTo>
                    <a:pt x="224" y="0"/>
                  </a:ln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3" y="127"/>
                  </a:lnTo>
                  <a:lnTo>
                    <a:pt x="9" y="182"/>
                  </a:lnTo>
                  <a:lnTo>
                    <a:pt x="0" y="239"/>
                  </a:lnTo>
                  <a:lnTo>
                    <a:pt x="2" y="296"/>
                  </a:lnTo>
                  <a:lnTo>
                    <a:pt x="19" y="353"/>
                  </a:lnTo>
                  <a:lnTo>
                    <a:pt x="50" y="404"/>
                  </a:lnTo>
                  <a:lnTo>
                    <a:pt x="88" y="444"/>
                  </a:lnTo>
                  <a:lnTo>
                    <a:pt x="136" y="475"/>
                  </a:lnTo>
                  <a:lnTo>
                    <a:pt x="190" y="494"/>
                  </a:lnTo>
                  <a:lnTo>
                    <a:pt x="248" y="501"/>
                  </a:lnTo>
                  <a:lnTo>
                    <a:pt x="305" y="492"/>
                  </a:lnTo>
                  <a:lnTo>
                    <a:pt x="357" y="473"/>
                  </a:lnTo>
                  <a:lnTo>
                    <a:pt x="405" y="439"/>
                  </a:lnTo>
                  <a:lnTo>
                    <a:pt x="443" y="396"/>
                  </a:lnTo>
                  <a:lnTo>
                    <a:pt x="470" y="344"/>
                  </a:lnTo>
                  <a:lnTo>
                    <a:pt x="484" y="289"/>
                  </a:lnTo>
                  <a:lnTo>
                    <a:pt x="486" y="229"/>
                  </a:lnTo>
                  <a:lnTo>
                    <a:pt x="474" y="175"/>
                  </a:lnTo>
                  <a:lnTo>
                    <a:pt x="412" y="74"/>
                  </a:lnTo>
                  <a:lnTo>
                    <a:pt x="365" y="39"/>
                  </a:lnTo>
                  <a:lnTo>
                    <a:pt x="312" y="12"/>
                  </a:lnTo>
                  <a:lnTo>
                    <a:pt x="255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84" name="Freeform 1460"/>
            <p:cNvSpPr>
              <a:spLocks/>
            </p:cNvSpPr>
            <p:nvPr/>
          </p:nvSpPr>
          <p:spPr bwMode="auto">
            <a:xfrm>
              <a:off x="2791480" y="1487650"/>
              <a:ext cx="663326" cy="303859"/>
            </a:xfrm>
            <a:custGeom>
              <a:avLst/>
              <a:gdLst>
                <a:gd name="T0" fmla="*/ 334 w 334"/>
                <a:gd name="T1" fmla="*/ 24 h 153"/>
                <a:gd name="T2" fmla="*/ 282 w 334"/>
                <a:gd name="T3" fmla="*/ 5 h 153"/>
                <a:gd name="T4" fmla="*/ 224 w 334"/>
                <a:gd name="T5" fmla="*/ 0 h 153"/>
                <a:gd name="T6" fmla="*/ 167 w 334"/>
                <a:gd name="T7" fmla="*/ 7 h 153"/>
                <a:gd name="T8" fmla="*/ 112 w 334"/>
                <a:gd name="T9" fmla="*/ 27 h 153"/>
                <a:gd name="T10" fmla="*/ 65 w 334"/>
                <a:gd name="T11" fmla="*/ 60 h 153"/>
                <a:gd name="T12" fmla="*/ 29 w 334"/>
                <a:gd name="T13" fmla="*/ 103 h 153"/>
                <a:gd name="T14" fmla="*/ 0 w 334"/>
                <a:gd name="T1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53">
                  <a:moveTo>
                    <a:pt x="334" y="24"/>
                  </a:moveTo>
                  <a:lnTo>
                    <a:pt x="282" y="5"/>
                  </a:lnTo>
                  <a:lnTo>
                    <a:pt x="224" y="0"/>
                  </a:lnTo>
                  <a:lnTo>
                    <a:pt x="167" y="7"/>
                  </a:lnTo>
                  <a:lnTo>
                    <a:pt x="112" y="27"/>
                  </a:lnTo>
                  <a:lnTo>
                    <a:pt x="65" y="60"/>
                  </a:lnTo>
                  <a:lnTo>
                    <a:pt x="29" y="103"/>
                  </a:lnTo>
                  <a:lnTo>
                    <a:pt x="0" y="153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61"/>
            <p:cNvSpPr>
              <a:spLocks/>
            </p:cNvSpPr>
            <p:nvPr/>
          </p:nvSpPr>
          <p:spPr bwMode="auto">
            <a:xfrm>
              <a:off x="3454807" y="1535314"/>
              <a:ext cx="236335" cy="242293"/>
            </a:xfrm>
            <a:custGeom>
              <a:avLst/>
              <a:gdLst>
                <a:gd name="T0" fmla="*/ 119 w 119"/>
                <a:gd name="T1" fmla="*/ 122 h 122"/>
                <a:gd name="T2" fmla="*/ 91 w 119"/>
                <a:gd name="T3" fmla="*/ 74 h 122"/>
                <a:gd name="T4" fmla="*/ 50 w 119"/>
                <a:gd name="T5" fmla="*/ 31 h 122"/>
                <a:gd name="T6" fmla="*/ 0 w 119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2">
                  <a:moveTo>
                    <a:pt x="119" y="122"/>
                  </a:moveTo>
                  <a:lnTo>
                    <a:pt x="91" y="74"/>
                  </a:lnTo>
                  <a:lnTo>
                    <a:pt x="50" y="31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62"/>
            <p:cNvSpPr>
              <a:spLocks/>
            </p:cNvSpPr>
            <p:nvPr/>
          </p:nvSpPr>
          <p:spPr bwMode="auto">
            <a:xfrm>
              <a:off x="2739844" y="1535314"/>
              <a:ext cx="981088" cy="738795"/>
            </a:xfrm>
            <a:custGeom>
              <a:avLst/>
              <a:gdLst>
                <a:gd name="T0" fmla="*/ 484 w 494"/>
                <a:gd name="T1" fmla="*/ 325 h 372"/>
                <a:gd name="T2" fmla="*/ 494 w 494"/>
                <a:gd name="T3" fmla="*/ 265 h 372"/>
                <a:gd name="T4" fmla="*/ 489 w 494"/>
                <a:gd name="T5" fmla="*/ 208 h 372"/>
                <a:gd name="T6" fmla="*/ 470 w 494"/>
                <a:gd name="T7" fmla="*/ 150 h 372"/>
                <a:gd name="T8" fmla="*/ 441 w 494"/>
                <a:gd name="T9" fmla="*/ 100 h 372"/>
                <a:gd name="T10" fmla="*/ 401 w 494"/>
                <a:gd name="T11" fmla="*/ 57 h 372"/>
                <a:gd name="T12" fmla="*/ 351 w 494"/>
                <a:gd name="T13" fmla="*/ 26 h 372"/>
                <a:gd name="T14" fmla="*/ 296 w 494"/>
                <a:gd name="T15" fmla="*/ 5 h 372"/>
                <a:gd name="T16" fmla="*/ 238 w 494"/>
                <a:gd name="T17" fmla="*/ 0 h 372"/>
                <a:gd name="T18" fmla="*/ 181 w 494"/>
                <a:gd name="T19" fmla="*/ 7 h 372"/>
                <a:gd name="T20" fmla="*/ 129 w 494"/>
                <a:gd name="T21" fmla="*/ 26 h 372"/>
                <a:gd name="T22" fmla="*/ 81 w 494"/>
                <a:gd name="T23" fmla="*/ 57 h 372"/>
                <a:gd name="T24" fmla="*/ 40 w 494"/>
                <a:gd name="T25" fmla="*/ 100 h 372"/>
                <a:gd name="T26" fmla="*/ 14 w 494"/>
                <a:gd name="T27" fmla="*/ 153 h 372"/>
                <a:gd name="T28" fmla="*/ 2 w 494"/>
                <a:gd name="T29" fmla="*/ 208 h 372"/>
                <a:gd name="T30" fmla="*/ 0 w 494"/>
                <a:gd name="T31" fmla="*/ 265 h 372"/>
                <a:gd name="T32" fmla="*/ 9 w 494"/>
                <a:gd name="T33" fmla="*/ 320 h 372"/>
                <a:gd name="T34" fmla="*/ 36 w 494"/>
                <a:gd name="T35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4" h="372">
                  <a:moveTo>
                    <a:pt x="484" y="325"/>
                  </a:moveTo>
                  <a:lnTo>
                    <a:pt x="494" y="265"/>
                  </a:lnTo>
                  <a:lnTo>
                    <a:pt x="489" y="208"/>
                  </a:lnTo>
                  <a:lnTo>
                    <a:pt x="470" y="150"/>
                  </a:lnTo>
                  <a:lnTo>
                    <a:pt x="441" y="100"/>
                  </a:lnTo>
                  <a:lnTo>
                    <a:pt x="401" y="57"/>
                  </a:lnTo>
                  <a:lnTo>
                    <a:pt x="351" y="26"/>
                  </a:lnTo>
                  <a:lnTo>
                    <a:pt x="296" y="5"/>
                  </a:lnTo>
                  <a:lnTo>
                    <a:pt x="238" y="0"/>
                  </a:lnTo>
                  <a:lnTo>
                    <a:pt x="181" y="7"/>
                  </a:lnTo>
                  <a:lnTo>
                    <a:pt x="129" y="26"/>
                  </a:lnTo>
                  <a:lnTo>
                    <a:pt x="81" y="57"/>
                  </a:lnTo>
                  <a:lnTo>
                    <a:pt x="40" y="100"/>
                  </a:lnTo>
                  <a:lnTo>
                    <a:pt x="14" y="153"/>
                  </a:lnTo>
                  <a:lnTo>
                    <a:pt x="2" y="208"/>
                  </a:lnTo>
                  <a:lnTo>
                    <a:pt x="0" y="265"/>
                  </a:lnTo>
                  <a:lnTo>
                    <a:pt x="9" y="320"/>
                  </a:lnTo>
                  <a:lnTo>
                    <a:pt x="36" y="37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463"/>
            <p:cNvSpPr>
              <a:spLocks/>
            </p:cNvSpPr>
            <p:nvPr/>
          </p:nvSpPr>
          <p:spPr bwMode="auto">
            <a:xfrm>
              <a:off x="2719984" y="1582979"/>
              <a:ext cx="991017" cy="1022794"/>
            </a:xfrm>
            <a:custGeom>
              <a:avLst/>
              <a:gdLst>
                <a:gd name="T0" fmla="*/ 494 w 499"/>
                <a:gd name="T1" fmla="*/ 301 h 515"/>
                <a:gd name="T2" fmla="*/ 470 w 499"/>
                <a:gd name="T3" fmla="*/ 355 h 515"/>
                <a:gd name="T4" fmla="*/ 439 w 499"/>
                <a:gd name="T5" fmla="*/ 403 h 515"/>
                <a:gd name="T6" fmla="*/ 392 w 499"/>
                <a:gd name="T7" fmla="*/ 444 h 515"/>
                <a:gd name="T8" fmla="*/ 341 w 499"/>
                <a:gd name="T9" fmla="*/ 470 h 515"/>
                <a:gd name="T10" fmla="*/ 284 w 499"/>
                <a:gd name="T11" fmla="*/ 487 h 515"/>
                <a:gd name="T12" fmla="*/ 227 w 499"/>
                <a:gd name="T13" fmla="*/ 489 h 515"/>
                <a:gd name="T14" fmla="*/ 170 w 499"/>
                <a:gd name="T15" fmla="*/ 477 h 515"/>
                <a:gd name="T16" fmla="*/ 117 w 499"/>
                <a:gd name="T17" fmla="*/ 453 h 515"/>
                <a:gd name="T18" fmla="*/ 72 w 499"/>
                <a:gd name="T19" fmla="*/ 417 h 515"/>
                <a:gd name="T20" fmla="*/ 36 w 499"/>
                <a:gd name="T21" fmla="*/ 372 h 515"/>
                <a:gd name="T22" fmla="*/ 12 w 499"/>
                <a:gd name="T23" fmla="*/ 320 h 515"/>
                <a:gd name="T24" fmla="*/ 0 w 499"/>
                <a:gd name="T25" fmla="*/ 262 h 515"/>
                <a:gd name="T26" fmla="*/ 3 w 499"/>
                <a:gd name="T27" fmla="*/ 208 h 515"/>
                <a:gd name="T28" fmla="*/ 17 w 499"/>
                <a:gd name="T29" fmla="*/ 150 h 515"/>
                <a:gd name="T30" fmla="*/ 46 w 499"/>
                <a:gd name="T31" fmla="*/ 103 h 515"/>
                <a:gd name="T32" fmla="*/ 84 w 499"/>
                <a:gd name="T33" fmla="*/ 60 h 515"/>
                <a:gd name="T34" fmla="*/ 134 w 499"/>
                <a:gd name="T35" fmla="*/ 29 h 515"/>
                <a:gd name="T36" fmla="*/ 186 w 499"/>
                <a:gd name="T37" fmla="*/ 7 h 515"/>
                <a:gd name="T38" fmla="*/ 244 w 499"/>
                <a:gd name="T39" fmla="*/ 0 h 515"/>
                <a:gd name="T40" fmla="*/ 303 w 499"/>
                <a:gd name="T41" fmla="*/ 7 h 515"/>
                <a:gd name="T42" fmla="*/ 358 w 499"/>
                <a:gd name="T43" fmla="*/ 29 h 515"/>
                <a:gd name="T44" fmla="*/ 406 w 499"/>
                <a:gd name="T45" fmla="*/ 60 h 515"/>
                <a:gd name="T46" fmla="*/ 446 w 499"/>
                <a:gd name="T47" fmla="*/ 103 h 515"/>
                <a:gd name="T48" fmla="*/ 477 w 499"/>
                <a:gd name="T49" fmla="*/ 153 h 515"/>
                <a:gd name="T50" fmla="*/ 494 w 499"/>
                <a:gd name="T51" fmla="*/ 210 h 515"/>
                <a:gd name="T52" fmla="*/ 499 w 499"/>
                <a:gd name="T53" fmla="*/ 270 h 515"/>
                <a:gd name="T54" fmla="*/ 489 w 499"/>
                <a:gd name="T55" fmla="*/ 327 h 515"/>
                <a:gd name="T56" fmla="*/ 468 w 499"/>
                <a:gd name="T57" fmla="*/ 382 h 515"/>
                <a:gd name="T58" fmla="*/ 432 w 499"/>
                <a:gd name="T59" fmla="*/ 429 h 515"/>
                <a:gd name="T60" fmla="*/ 389 w 499"/>
                <a:gd name="T61" fmla="*/ 470 h 515"/>
                <a:gd name="T62" fmla="*/ 337 w 499"/>
                <a:gd name="T63" fmla="*/ 496 h 515"/>
                <a:gd name="T64" fmla="*/ 279 w 499"/>
                <a:gd name="T65" fmla="*/ 513 h 515"/>
                <a:gd name="T66" fmla="*/ 222 w 499"/>
                <a:gd name="T67" fmla="*/ 515 h 515"/>
                <a:gd name="T68" fmla="*/ 165 w 499"/>
                <a:gd name="T69" fmla="*/ 503 h 515"/>
                <a:gd name="T70" fmla="*/ 113 w 499"/>
                <a:gd name="T71" fmla="*/ 479 h 515"/>
                <a:gd name="T72" fmla="*/ 67 w 499"/>
                <a:gd name="T73" fmla="*/ 444 h 515"/>
                <a:gd name="T74" fmla="*/ 31 w 499"/>
                <a:gd name="T75" fmla="*/ 398 h 515"/>
                <a:gd name="T76" fmla="*/ 8 w 499"/>
                <a:gd name="T77" fmla="*/ 34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9" h="515">
                  <a:moveTo>
                    <a:pt x="494" y="301"/>
                  </a:moveTo>
                  <a:lnTo>
                    <a:pt x="470" y="355"/>
                  </a:lnTo>
                  <a:lnTo>
                    <a:pt x="439" y="403"/>
                  </a:lnTo>
                  <a:lnTo>
                    <a:pt x="392" y="444"/>
                  </a:lnTo>
                  <a:lnTo>
                    <a:pt x="341" y="470"/>
                  </a:lnTo>
                  <a:lnTo>
                    <a:pt x="284" y="487"/>
                  </a:lnTo>
                  <a:lnTo>
                    <a:pt x="227" y="489"/>
                  </a:lnTo>
                  <a:lnTo>
                    <a:pt x="170" y="477"/>
                  </a:lnTo>
                  <a:lnTo>
                    <a:pt x="117" y="453"/>
                  </a:lnTo>
                  <a:lnTo>
                    <a:pt x="72" y="417"/>
                  </a:lnTo>
                  <a:lnTo>
                    <a:pt x="36" y="372"/>
                  </a:lnTo>
                  <a:lnTo>
                    <a:pt x="12" y="320"/>
                  </a:lnTo>
                  <a:lnTo>
                    <a:pt x="0" y="262"/>
                  </a:lnTo>
                  <a:lnTo>
                    <a:pt x="3" y="208"/>
                  </a:lnTo>
                  <a:lnTo>
                    <a:pt x="17" y="150"/>
                  </a:lnTo>
                  <a:lnTo>
                    <a:pt x="46" y="103"/>
                  </a:lnTo>
                  <a:lnTo>
                    <a:pt x="84" y="60"/>
                  </a:lnTo>
                  <a:lnTo>
                    <a:pt x="134" y="29"/>
                  </a:lnTo>
                  <a:lnTo>
                    <a:pt x="186" y="7"/>
                  </a:lnTo>
                  <a:lnTo>
                    <a:pt x="244" y="0"/>
                  </a:lnTo>
                  <a:lnTo>
                    <a:pt x="303" y="7"/>
                  </a:lnTo>
                  <a:lnTo>
                    <a:pt x="358" y="29"/>
                  </a:lnTo>
                  <a:lnTo>
                    <a:pt x="406" y="60"/>
                  </a:lnTo>
                  <a:lnTo>
                    <a:pt x="446" y="103"/>
                  </a:lnTo>
                  <a:lnTo>
                    <a:pt x="477" y="153"/>
                  </a:lnTo>
                  <a:lnTo>
                    <a:pt x="494" y="210"/>
                  </a:lnTo>
                  <a:lnTo>
                    <a:pt x="499" y="270"/>
                  </a:lnTo>
                  <a:lnTo>
                    <a:pt x="489" y="327"/>
                  </a:lnTo>
                  <a:lnTo>
                    <a:pt x="468" y="382"/>
                  </a:lnTo>
                  <a:lnTo>
                    <a:pt x="432" y="429"/>
                  </a:lnTo>
                  <a:lnTo>
                    <a:pt x="389" y="470"/>
                  </a:lnTo>
                  <a:lnTo>
                    <a:pt x="337" y="496"/>
                  </a:lnTo>
                  <a:lnTo>
                    <a:pt x="279" y="513"/>
                  </a:lnTo>
                  <a:lnTo>
                    <a:pt x="222" y="515"/>
                  </a:lnTo>
                  <a:lnTo>
                    <a:pt x="165" y="503"/>
                  </a:lnTo>
                  <a:lnTo>
                    <a:pt x="113" y="479"/>
                  </a:lnTo>
                  <a:lnTo>
                    <a:pt x="67" y="444"/>
                  </a:lnTo>
                  <a:lnTo>
                    <a:pt x="31" y="398"/>
                  </a:lnTo>
                  <a:lnTo>
                    <a:pt x="8" y="3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Oval 1464"/>
            <p:cNvSpPr>
              <a:spLocks/>
            </p:cNvSpPr>
            <p:nvPr/>
          </p:nvSpPr>
          <p:spPr bwMode="auto">
            <a:xfrm>
              <a:off x="2706312" y="1374448"/>
              <a:ext cx="1449785" cy="1449786"/>
            </a:xfrm>
            <a:prstGeom prst="ellipse">
              <a:avLst/>
            </a:pr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Oval 1465"/>
            <p:cNvSpPr>
              <a:spLocks/>
            </p:cNvSpPr>
            <p:nvPr/>
          </p:nvSpPr>
          <p:spPr bwMode="auto">
            <a:xfrm>
              <a:off x="3166838" y="1833215"/>
              <a:ext cx="540194" cy="546152"/>
            </a:xfrm>
            <a:prstGeom prst="ellipse">
              <a:avLst/>
            </a:pr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" name="原创设计师QQ69613753    _3"/>
          <p:cNvGrpSpPr/>
          <p:nvPr/>
        </p:nvGrpSpPr>
        <p:grpSpPr>
          <a:xfrm>
            <a:off x="4139128" y="3481972"/>
            <a:ext cx="3913744" cy="923330"/>
            <a:chOff x="4274562" y="3481972"/>
            <a:chExt cx="3913744" cy="923330"/>
          </a:xfrm>
        </p:grpSpPr>
        <p:sp>
          <p:nvSpPr>
            <p:cNvPr id="28" name="文本框 27"/>
            <p:cNvSpPr txBox="1"/>
            <p:nvPr/>
          </p:nvSpPr>
          <p:spPr>
            <a:xfrm>
              <a:off x="4274562" y="3481972"/>
              <a:ext cx="19727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gradFill>
                    <a:gsLst>
                      <a:gs pos="75000">
                        <a:srgbClr val="FEFEFF"/>
                      </a:gs>
                      <a:gs pos="25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rPr>
                <a:t>PART</a:t>
              </a: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005247" y="3481972"/>
              <a:ext cx="2183059" cy="92333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gradFill>
                    <a:gsLst>
                      <a:gs pos="75000">
                        <a:srgbClr val="FEFEFF"/>
                      </a:gs>
                      <a:gs pos="25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rPr>
                <a:t>ONE</a:t>
              </a:r>
            </a:p>
          </p:txBody>
        </p:sp>
      </p:grpSp>
      <p:cxnSp>
        <p:nvCxnSpPr>
          <p:cNvPr id="91" name="原创设计师QQ69613753    _4"/>
          <p:cNvCxnSpPr/>
          <p:nvPr/>
        </p:nvCxnSpPr>
        <p:spPr>
          <a:xfrm flipH="1">
            <a:off x="3597402" y="4339268"/>
            <a:ext cx="4997197" cy="0"/>
          </a:xfrm>
          <a:prstGeom prst="line">
            <a:avLst/>
          </a:prstGeom>
          <a:gradFill>
            <a:gsLst>
              <a:gs pos="100000">
                <a:schemeClr val="bg1">
                  <a:alpha val="13000"/>
                </a:schemeClr>
              </a:gs>
              <a:gs pos="0">
                <a:schemeClr val="bg1">
                  <a:alpha val="0"/>
                </a:schemeClr>
              </a:gs>
            </a:gsLst>
            <a:lin ang="16800000" scaled="0"/>
          </a:gradFill>
          <a:ln w="190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2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107616" y="180103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7874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69613753    _1"/>
          <p:cNvSpPr/>
          <p:nvPr/>
        </p:nvSpPr>
        <p:spPr>
          <a:xfrm rot="13777375">
            <a:off x="2873143" y="2023500"/>
            <a:ext cx="2120122" cy="2120122"/>
          </a:xfrm>
          <a:prstGeom prst="teardrop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原创设计师QQ69613753    _2"/>
          <p:cNvSpPr/>
          <p:nvPr/>
        </p:nvSpPr>
        <p:spPr>
          <a:xfrm rot="2858139">
            <a:off x="4203601" y="2052424"/>
            <a:ext cx="2120122" cy="2120122"/>
          </a:xfrm>
          <a:prstGeom prst="teardrop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原创设计师QQ69613753    _3"/>
          <p:cNvSpPr/>
          <p:nvPr/>
        </p:nvSpPr>
        <p:spPr>
          <a:xfrm rot="2858139">
            <a:off x="5657312" y="2048189"/>
            <a:ext cx="2120122" cy="2120122"/>
          </a:xfrm>
          <a:prstGeom prst="teardrop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原创设计师QQ69613753    _4"/>
          <p:cNvSpPr/>
          <p:nvPr/>
        </p:nvSpPr>
        <p:spPr>
          <a:xfrm rot="2858139">
            <a:off x="7198736" y="2045842"/>
            <a:ext cx="2120122" cy="2120122"/>
          </a:xfrm>
          <a:prstGeom prst="teardrop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原创设计师QQ69613753    _5"/>
          <p:cNvSpPr txBox="1"/>
          <p:nvPr/>
        </p:nvSpPr>
        <p:spPr>
          <a:xfrm>
            <a:off x="1174108" y="4944047"/>
            <a:ext cx="9843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bg1">
                    <a:alpha val="75000"/>
                  </a:schemeClr>
                </a:solidFill>
              </a:rPr>
              <a:t>扫雷游戏是一个小型益智游戏，它可以锻炼人们的逻辑思考能力，尤其是在开发人的智力方面，很受人们的欢迎。本组该次小游戏程序设计使用</a:t>
            </a:r>
            <a:r>
              <a:rPr lang="en-US" altLang="zh-CN" dirty="0">
                <a:solidFill>
                  <a:schemeClr val="bg1">
                    <a:alpha val="7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bg1">
                    <a:alpha val="75000"/>
                  </a:schemeClr>
                </a:solidFill>
              </a:rPr>
              <a:t>语言开发，包含二维数组以及</a:t>
            </a:r>
            <a:r>
              <a:rPr lang="en-US" altLang="zh-CN" dirty="0">
                <a:solidFill>
                  <a:schemeClr val="bg1">
                    <a:alpha val="7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bg1">
                    <a:alpha val="75000"/>
                  </a:schemeClr>
                </a:solidFill>
              </a:rPr>
              <a:t>图形化</a:t>
            </a:r>
            <a:r>
              <a:rPr lang="en-US" altLang="zh-CN" dirty="0">
                <a:solidFill>
                  <a:schemeClr val="bg1">
                    <a:alpha val="75000"/>
                  </a:schemeClr>
                </a:solidFill>
              </a:rPr>
              <a:t>GUI</a:t>
            </a:r>
            <a:r>
              <a:rPr lang="zh-CN" altLang="en-US" dirty="0">
                <a:solidFill>
                  <a:schemeClr val="bg1">
                    <a:alpha val="75000"/>
                  </a:schemeClr>
                </a:solidFill>
              </a:rPr>
              <a:t>编程等方面知识。</a:t>
            </a:r>
          </a:p>
        </p:txBody>
      </p:sp>
      <p:sp>
        <p:nvSpPr>
          <p:cNvPr id="28" name="原创设计师QQ69613753    _6"/>
          <p:cNvSpPr txBox="1"/>
          <p:nvPr/>
        </p:nvSpPr>
        <p:spPr>
          <a:xfrm>
            <a:off x="3654110" y="492739"/>
            <a:ext cx="4883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75000">
                      <a:srgbClr val="FEFEFF"/>
                    </a:gs>
                    <a:gs pos="25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rPr>
              <a:t>需求分析</a:t>
            </a:r>
            <a:endParaRPr lang="en-US" altLang="zh-CN" sz="3200" dirty="0">
              <a:gradFill>
                <a:gsLst>
                  <a:gs pos="75000">
                    <a:srgbClr val="FEFEFF"/>
                  </a:gs>
                  <a:gs pos="25000">
                    <a:srgbClr val="FDFEFF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lin ang="0" scaled="0"/>
              </a:gradFill>
            </a:endParaRPr>
          </a:p>
        </p:txBody>
      </p:sp>
      <p:cxnSp>
        <p:nvCxnSpPr>
          <p:cNvPr id="29" name="原创设计师QQ69613753    _7"/>
          <p:cNvCxnSpPr/>
          <p:nvPr/>
        </p:nvCxnSpPr>
        <p:spPr>
          <a:xfrm flipH="1">
            <a:off x="4148502" y="1119102"/>
            <a:ext cx="3894996" cy="0"/>
          </a:xfrm>
          <a:prstGeom prst="line">
            <a:avLst/>
          </a:prstGeom>
          <a:gradFill>
            <a:gsLst>
              <a:gs pos="100000">
                <a:schemeClr val="bg1">
                  <a:alpha val="13000"/>
                </a:schemeClr>
              </a:gs>
              <a:gs pos="0">
                <a:schemeClr val="bg1">
                  <a:alpha val="0"/>
                </a:schemeClr>
              </a:gs>
            </a:gsLst>
            <a:lin ang="16800000" scaled="0"/>
          </a:gradFill>
          <a:ln w="190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107616" y="180103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4028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QQ69613753    _1"/>
          <p:cNvSpPr txBox="1"/>
          <p:nvPr/>
        </p:nvSpPr>
        <p:spPr>
          <a:xfrm>
            <a:off x="3707614" y="492739"/>
            <a:ext cx="4883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75000">
                      <a:srgbClr val="FEFEFF"/>
                    </a:gs>
                    <a:gs pos="25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rPr>
              <a:t>需求概况</a:t>
            </a:r>
            <a:endParaRPr lang="en-US" altLang="zh-CN" sz="3200" dirty="0">
              <a:gradFill>
                <a:gsLst>
                  <a:gs pos="75000">
                    <a:srgbClr val="FEFEFF"/>
                  </a:gs>
                  <a:gs pos="25000">
                    <a:srgbClr val="FDFEFF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lin ang="0" scaled="0"/>
              </a:gradFill>
            </a:endParaRPr>
          </a:p>
        </p:txBody>
      </p:sp>
      <p:cxnSp>
        <p:nvCxnSpPr>
          <p:cNvPr id="5" name="原创设计师QQ69613753    _2"/>
          <p:cNvCxnSpPr/>
          <p:nvPr/>
        </p:nvCxnSpPr>
        <p:spPr>
          <a:xfrm flipH="1">
            <a:off x="4202006" y="1119102"/>
            <a:ext cx="3894996" cy="0"/>
          </a:xfrm>
          <a:prstGeom prst="line">
            <a:avLst/>
          </a:prstGeom>
          <a:gradFill>
            <a:gsLst>
              <a:gs pos="100000">
                <a:schemeClr val="bg1">
                  <a:alpha val="13000"/>
                </a:schemeClr>
              </a:gs>
              <a:gs pos="0">
                <a:schemeClr val="bg1">
                  <a:alpha val="0"/>
                </a:schemeClr>
              </a:gs>
            </a:gsLst>
            <a:lin ang="16800000" scaled="0"/>
          </a:gradFill>
          <a:ln w="190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原创设计师QQ69613753    _4"/>
          <p:cNvSpPr txBox="1"/>
          <p:nvPr/>
        </p:nvSpPr>
        <p:spPr>
          <a:xfrm>
            <a:off x="1648314" y="1890237"/>
            <a:ext cx="1815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gradFill>
                  <a:gsLst>
                    <a:gs pos="75000">
                      <a:srgbClr val="FEFEFF"/>
                    </a:gs>
                    <a:gs pos="25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sz="2000" dirty="0">
                <a:gradFill>
                  <a:gsLst>
                    <a:gs pos="73000">
                      <a:srgbClr val="FEFEFF"/>
                    </a:gs>
                    <a:gs pos="1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  <a:sym typeface="+mn-lt"/>
              </a:rPr>
              <a:t>初始化数据</a:t>
            </a:r>
            <a:endParaRPr lang="en-AU" sz="2000" dirty="0">
              <a:gradFill>
                <a:gsLst>
                  <a:gs pos="73000">
                    <a:srgbClr val="FEFEFF"/>
                  </a:gs>
                  <a:gs pos="10000">
                    <a:srgbClr val="FDFEFF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lin ang="0" scaled="0"/>
              </a:gradFill>
              <a:sym typeface="+mn-lt"/>
            </a:endParaRPr>
          </a:p>
        </p:txBody>
      </p:sp>
      <p:sp>
        <p:nvSpPr>
          <p:cNvPr id="10" name="原创设计师QQ69613753    _5"/>
          <p:cNvSpPr/>
          <p:nvPr/>
        </p:nvSpPr>
        <p:spPr>
          <a:xfrm>
            <a:off x="1126294" y="1848648"/>
            <a:ext cx="522021" cy="522020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AU" sz="3600" b="1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1" name="原创设计师QQ69613753    _6"/>
          <p:cNvSpPr txBox="1"/>
          <p:nvPr/>
        </p:nvSpPr>
        <p:spPr>
          <a:xfrm>
            <a:off x="1141770" y="2561484"/>
            <a:ext cx="2842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>
                <a:solidFill>
                  <a:schemeClr val="bg1">
                    <a:alpha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200" dirty="0">
                <a:sym typeface="+mn-lt"/>
              </a:rPr>
              <a:t>初始化游戏内部数据，初始化窗体级控件并将其显示在屏幕上。</a:t>
            </a:r>
            <a:endParaRPr lang="en-AU" sz="1200" dirty="0">
              <a:sym typeface="+mn-lt"/>
            </a:endParaRPr>
          </a:p>
        </p:txBody>
      </p:sp>
      <p:sp>
        <p:nvSpPr>
          <p:cNvPr id="13" name="原创设计师QQ69613753    _8"/>
          <p:cNvSpPr txBox="1"/>
          <p:nvPr/>
        </p:nvSpPr>
        <p:spPr>
          <a:xfrm>
            <a:off x="5178813" y="1890237"/>
            <a:ext cx="1370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gradFill>
                  <a:gsLst>
                    <a:gs pos="75000">
                      <a:srgbClr val="FEFEFF"/>
                    </a:gs>
                    <a:gs pos="25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sz="2000" dirty="0">
                <a:gradFill>
                  <a:gsLst>
                    <a:gs pos="73000">
                      <a:srgbClr val="FEFEFF"/>
                    </a:gs>
                    <a:gs pos="1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  <a:sym typeface="+mn-lt"/>
              </a:rPr>
              <a:t>细节设计</a:t>
            </a:r>
            <a:endParaRPr lang="en-AU" sz="2000" dirty="0">
              <a:gradFill>
                <a:gsLst>
                  <a:gs pos="73000">
                    <a:srgbClr val="FEFEFF"/>
                  </a:gs>
                  <a:gs pos="10000">
                    <a:srgbClr val="FDFEFF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lin ang="0" scaled="0"/>
              </a:gradFill>
              <a:sym typeface="+mn-lt"/>
            </a:endParaRPr>
          </a:p>
        </p:txBody>
      </p:sp>
      <p:sp>
        <p:nvSpPr>
          <p:cNvPr id="14" name="原创设计师QQ69613753    _9"/>
          <p:cNvSpPr/>
          <p:nvPr/>
        </p:nvSpPr>
        <p:spPr>
          <a:xfrm>
            <a:off x="4656792" y="1848648"/>
            <a:ext cx="522021" cy="522020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AU" sz="3600" b="1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5" name="原创设计师QQ69613753    _10"/>
          <p:cNvSpPr txBox="1"/>
          <p:nvPr/>
        </p:nvSpPr>
        <p:spPr>
          <a:xfrm>
            <a:off x="4672268" y="2561484"/>
            <a:ext cx="2842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>
                <a:solidFill>
                  <a:schemeClr val="bg1">
                    <a:alpha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200" dirty="0">
                <a:sym typeface="+mn-lt"/>
              </a:rPr>
              <a:t>为防止用户第一次点击就触雷，当用户第一次点击后，此时生成才包含地雷的地图，此地图对用户不可见</a:t>
            </a:r>
            <a:endParaRPr lang="en-AU" sz="1200" dirty="0">
              <a:sym typeface="+mn-lt"/>
            </a:endParaRPr>
          </a:p>
        </p:txBody>
      </p:sp>
      <p:sp>
        <p:nvSpPr>
          <p:cNvPr id="17" name="原创设计师QQ69613753    _12"/>
          <p:cNvSpPr txBox="1"/>
          <p:nvPr/>
        </p:nvSpPr>
        <p:spPr>
          <a:xfrm>
            <a:off x="8709311" y="1890237"/>
            <a:ext cx="1370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gradFill>
                  <a:gsLst>
                    <a:gs pos="75000">
                      <a:srgbClr val="FEFEFF"/>
                    </a:gs>
                    <a:gs pos="25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sz="2000" dirty="0">
                <a:gradFill>
                  <a:gsLst>
                    <a:gs pos="73000">
                      <a:srgbClr val="FEFEFF"/>
                    </a:gs>
                    <a:gs pos="1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  <a:sym typeface="+mn-lt"/>
              </a:rPr>
              <a:t>游戏设计</a:t>
            </a:r>
            <a:endParaRPr lang="en-AU" sz="2000" dirty="0">
              <a:gradFill>
                <a:gsLst>
                  <a:gs pos="73000">
                    <a:srgbClr val="FEFEFF"/>
                  </a:gs>
                  <a:gs pos="10000">
                    <a:srgbClr val="FDFEFF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lin ang="0" scaled="0"/>
              </a:gradFill>
              <a:sym typeface="+mn-lt"/>
            </a:endParaRPr>
          </a:p>
        </p:txBody>
      </p:sp>
      <p:sp>
        <p:nvSpPr>
          <p:cNvPr id="18" name="原创设计师QQ69613753    _13"/>
          <p:cNvSpPr/>
          <p:nvPr/>
        </p:nvSpPr>
        <p:spPr>
          <a:xfrm>
            <a:off x="8187290" y="1848648"/>
            <a:ext cx="522021" cy="522020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AU" sz="3600" b="1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9" name="原创设计师QQ69613753    _14"/>
          <p:cNvSpPr txBox="1"/>
          <p:nvPr/>
        </p:nvSpPr>
        <p:spPr>
          <a:xfrm>
            <a:off x="8202766" y="2561484"/>
            <a:ext cx="28426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>
                <a:solidFill>
                  <a:schemeClr val="bg1">
                    <a:alpha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zh-CN" sz="1200" dirty="0"/>
              <a:t>根据用户点击判断点击的是地雷或安全区域，右键对区域标记红旗或问号作为标记。当用户正确标记所有的地雷或安全点开所有的安全区域后，提示扫雷成功并给出所耗时间，否则为扫雷失败</a:t>
            </a:r>
            <a:endParaRPr lang="en-AU" sz="1200" dirty="0">
              <a:sym typeface="+mn-lt"/>
            </a:endParaRPr>
          </a:p>
        </p:txBody>
      </p:sp>
      <p:sp>
        <p:nvSpPr>
          <p:cNvPr id="20" name="原创设计师QQ69613753    _15"/>
          <p:cNvSpPr>
            <a:spLocks noEditPoints="1" noChangeArrowheads="1"/>
          </p:cNvSpPr>
          <p:nvPr/>
        </p:nvSpPr>
        <p:spPr bwMode="auto">
          <a:xfrm>
            <a:off x="1209726" y="1999141"/>
            <a:ext cx="361688" cy="185257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16"/>
              <a:gd name="T115" fmla="*/ 0 h 94"/>
              <a:gd name="T116" fmla="*/ 216 w 216"/>
              <a:gd name="T117" fmla="*/ 94 h 9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1" name="原创设计师QQ69613753    _16"/>
          <p:cNvSpPr>
            <a:spLocks noEditPoints="1" noChangeArrowheads="1"/>
          </p:cNvSpPr>
          <p:nvPr/>
        </p:nvSpPr>
        <p:spPr bwMode="auto">
          <a:xfrm>
            <a:off x="4736958" y="1999141"/>
            <a:ext cx="361688" cy="185257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16"/>
              <a:gd name="T115" fmla="*/ 0 h 94"/>
              <a:gd name="T116" fmla="*/ 216 w 216"/>
              <a:gd name="T117" fmla="*/ 94 h 9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2" name="原创设计师QQ69613753    _17"/>
          <p:cNvSpPr>
            <a:spLocks noEditPoints="1" noChangeArrowheads="1"/>
          </p:cNvSpPr>
          <p:nvPr/>
        </p:nvSpPr>
        <p:spPr bwMode="auto">
          <a:xfrm>
            <a:off x="8267456" y="1999141"/>
            <a:ext cx="361688" cy="185257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16"/>
              <a:gd name="T115" fmla="*/ 0 h 94"/>
              <a:gd name="T116" fmla="*/ 216 w 216"/>
              <a:gd name="T117" fmla="*/ 94 h 9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cs typeface="+mn-ea"/>
              <a:sym typeface="+mn-lt"/>
            </a:endParaRP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107616" y="18010364"/>
            <a:ext cx="1976768" cy="511028"/>
          </a:xfrm>
          <a:prstGeom prst="rect">
            <a:avLst/>
          </a:prstGeom>
        </p:spPr>
      </p:pic>
      <p:sp>
        <p:nvSpPr>
          <p:cNvPr id="24" name="原创设计师QQ69613753    _1"/>
          <p:cNvSpPr/>
          <p:nvPr/>
        </p:nvSpPr>
        <p:spPr>
          <a:xfrm rot="13777375">
            <a:off x="2705239" y="4023272"/>
            <a:ext cx="2120122" cy="2120122"/>
          </a:xfrm>
          <a:prstGeom prst="teardrop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原创设计师QQ69613753    _2"/>
          <p:cNvSpPr/>
          <p:nvPr/>
        </p:nvSpPr>
        <p:spPr>
          <a:xfrm rot="2858139">
            <a:off x="4035697" y="4052196"/>
            <a:ext cx="2120122" cy="2120122"/>
          </a:xfrm>
          <a:prstGeom prst="teardrop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原创设计师QQ69613753    _3"/>
          <p:cNvSpPr/>
          <p:nvPr/>
        </p:nvSpPr>
        <p:spPr>
          <a:xfrm rot="2858139">
            <a:off x="5489408" y="4047961"/>
            <a:ext cx="2120122" cy="2120122"/>
          </a:xfrm>
          <a:prstGeom prst="teardrop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原创设计师QQ69613753    _4"/>
          <p:cNvSpPr/>
          <p:nvPr/>
        </p:nvSpPr>
        <p:spPr>
          <a:xfrm rot="2858139">
            <a:off x="7030832" y="4045614"/>
            <a:ext cx="2120122" cy="2120122"/>
          </a:xfrm>
          <a:prstGeom prst="teardrop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3027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原创设计师QQ69613753    _1"/>
          <p:cNvSpPr txBox="1"/>
          <p:nvPr/>
        </p:nvSpPr>
        <p:spPr>
          <a:xfrm>
            <a:off x="3114422" y="4405302"/>
            <a:ext cx="5963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gradFill>
                  <a:gsLst>
                    <a:gs pos="75000">
                      <a:srgbClr val="FEFEFF"/>
                    </a:gs>
                    <a:gs pos="25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sz="3200" spc="-150" dirty="0"/>
              <a:t>功能演示</a:t>
            </a:r>
          </a:p>
        </p:txBody>
      </p:sp>
      <p:grpSp>
        <p:nvGrpSpPr>
          <p:cNvPr id="23" name="原创设计师QQ69613753    _2"/>
          <p:cNvGrpSpPr/>
          <p:nvPr/>
        </p:nvGrpSpPr>
        <p:grpSpPr>
          <a:xfrm>
            <a:off x="3003212" y="-3502386"/>
            <a:ext cx="6185576" cy="6202533"/>
            <a:chOff x="2706312" y="1374448"/>
            <a:chExt cx="1449785" cy="1453759"/>
          </a:xfrm>
          <a:noFill/>
        </p:grpSpPr>
        <p:sp>
          <p:nvSpPr>
            <p:cNvPr id="24" name="Freeform 1405"/>
            <p:cNvSpPr>
              <a:spLocks/>
            </p:cNvSpPr>
            <p:nvPr/>
          </p:nvSpPr>
          <p:spPr bwMode="auto">
            <a:xfrm>
              <a:off x="3228401" y="2280068"/>
              <a:ext cx="800361" cy="520335"/>
            </a:xfrm>
            <a:custGeom>
              <a:avLst/>
              <a:gdLst>
                <a:gd name="T0" fmla="*/ 403 w 403"/>
                <a:gd name="T1" fmla="*/ 0 h 262"/>
                <a:gd name="T2" fmla="*/ 400 w 403"/>
                <a:gd name="T3" fmla="*/ 57 h 262"/>
                <a:gd name="T4" fmla="*/ 384 w 403"/>
                <a:gd name="T5" fmla="*/ 112 h 262"/>
                <a:gd name="T6" fmla="*/ 357 w 403"/>
                <a:gd name="T7" fmla="*/ 162 h 262"/>
                <a:gd name="T8" fmla="*/ 317 w 403"/>
                <a:gd name="T9" fmla="*/ 205 h 262"/>
                <a:gd name="T10" fmla="*/ 269 w 403"/>
                <a:gd name="T11" fmla="*/ 236 h 262"/>
                <a:gd name="T12" fmla="*/ 217 w 403"/>
                <a:gd name="T13" fmla="*/ 255 h 262"/>
                <a:gd name="T14" fmla="*/ 159 w 403"/>
                <a:gd name="T15" fmla="*/ 262 h 262"/>
                <a:gd name="T16" fmla="*/ 102 w 403"/>
                <a:gd name="T17" fmla="*/ 255 h 262"/>
                <a:gd name="T18" fmla="*/ 47 w 403"/>
                <a:gd name="T19" fmla="*/ 236 h 262"/>
                <a:gd name="T20" fmla="*/ 0 w 403"/>
                <a:gd name="T21" fmla="*/ 20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262">
                  <a:moveTo>
                    <a:pt x="403" y="0"/>
                  </a:moveTo>
                  <a:lnTo>
                    <a:pt x="400" y="57"/>
                  </a:lnTo>
                  <a:lnTo>
                    <a:pt x="384" y="112"/>
                  </a:lnTo>
                  <a:lnTo>
                    <a:pt x="357" y="162"/>
                  </a:lnTo>
                  <a:lnTo>
                    <a:pt x="317" y="205"/>
                  </a:lnTo>
                  <a:lnTo>
                    <a:pt x="269" y="236"/>
                  </a:lnTo>
                  <a:lnTo>
                    <a:pt x="217" y="255"/>
                  </a:lnTo>
                  <a:lnTo>
                    <a:pt x="159" y="262"/>
                  </a:lnTo>
                  <a:lnTo>
                    <a:pt x="102" y="255"/>
                  </a:lnTo>
                  <a:lnTo>
                    <a:pt x="47" y="236"/>
                  </a:lnTo>
                  <a:lnTo>
                    <a:pt x="0" y="20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406"/>
            <p:cNvSpPr>
              <a:spLocks/>
            </p:cNvSpPr>
            <p:nvPr/>
          </p:nvSpPr>
          <p:spPr bwMode="auto">
            <a:xfrm>
              <a:off x="3057605" y="1795482"/>
              <a:ext cx="448838" cy="885759"/>
            </a:xfrm>
            <a:custGeom>
              <a:avLst/>
              <a:gdLst>
                <a:gd name="T0" fmla="*/ 226 w 226"/>
                <a:gd name="T1" fmla="*/ 0 h 446"/>
                <a:gd name="T2" fmla="*/ 167 w 226"/>
                <a:gd name="T3" fmla="*/ 15 h 446"/>
                <a:gd name="T4" fmla="*/ 114 w 226"/>
                <a:gd name="T5" fmla="*/ 41 h 446"/>
                <a:gd name="T6" fmla="*/ 69 w 226"/>
                <a:gd name="T7" fmla="*/ 79 h 446"/>
                <a:gd name="T8" fmla="*/ 36 w 226"/>
                <a:gd name="T9" fmla="*/ 127 h 446"/>
                <a:gd name="T10" fmla="*/ 12 w 226"/>
                <a:gd name="T11" fmla="*/ 184 h 446"/>
                <a:gd name="T12" fmla="*/ 0 w 226"/>
                <a:gd name="T13" fmla="*/ 239 h 446"/>
                <a:gd name="T14" fmla="*/ 2 w 226"/>
                <a:gd name="T15" fmla="*/ 299 h 446"/>
                <a:gd name="T16" fmla="*/ 19 w 226"/>
                <a:gd name="T17" fmla="*/ 353 h 446"/>
                <a:gd name="T18" fmla="*/ 47 w 226"/>
                <a:gd name="T19" fmla="*/ 403 h 446"/>
                <a:gd name="T20" fmla="*/ 86 w 22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446">
                  <a:moveTo>
                    <a:pt x="226" y="0"/>
                  </a:move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6" y="127"/>
                  </a:lnTo>
                  <a:lnTo>
                    <a:pt x="12" y="184"/>
                  </a:lnTo>
                  <a:lnTo>
                    <a:pt x="0" y="239"/>
                  </a:lnTo>
                  <a:lnTo>
                    <a:pt x="2" y="299"/>
                  </a:lnTo>
                  <a:lnTo>
                    <a:pt x="19" y="353"/>
                  </a:lnTo>
                  <a:lnTo>
                    <a:pt x="47" y="403"/>
                  </a:lnTo>
                  <a:lnTo>
                    <a:pt x="86" y="4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407"/>
            <p:cNvSpPr>
              <a:spLocks/>
            </p:cNvSpPr>
            <p:nvPr/>
          </p:nvSpPr>
          <p:spPr bwMode="auto">
            <a:xfrm>
              <a:off x="3506442" y="1795482"/>
              <a:ext cx="564026" cy="778516"/>
            </a:xfrm>
            <a:custGeom>
              <a:avLst/>
              <a:gdLst>
                <a:gd name="T0" fmla="*/ 236 w 284"/>
                <a:gd name="T1" fmla="*/ 392 h 392"/>
                <a:gd name="T2" fmla="*/ 265 w 284"/>
                <a:gd name="T3" fmla="*/ 344 h 392"/>
                <a:gd name="T4" fmla="*/ 282 w 284"/>
                <a:gd name="T5" fmla="*/ 287 h 392"/>
                <a:gd name="T6" fmla="*/ 284 w 284"/>
                <a:gd name="T7" fmla="*/ 229 h 392"/>
                <a:gd name="T8" fmla="*/ 275 w 284"/>
                <a:gd name="T9" fmla="*/ 175 h 392"/>
                <a:gd name="T10" fmla="*/ 248 w 284"/>
                <a:gd name="T11" fmla="*/ 120 h 392"/>
                <a:gd name="T12" fmla="*/ 215 w 284"/>
                <a:gd name="T13" fmla="*/ 74 h 392"/>
                <a:gd name="T14" fmla="*/ 170 w 284"/>
                <a:gd name="T15" fmla="*/ 39 h 392"/>
                <a:gd name="T16" fmla="*/ 115 w 284"/>
                <a:gd name="T17" fmla="*/ 12 h 392"/>
                <a:gd name="T18" fmla="*/ 58 w 284"/>
                <a:gd name="T19" fmla="*/ 0 h 392"/>
                <a:gd name="T20" fmla="*/ 0 w 284"/>
                <a:gd name="T21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2">
                  <a:moveTo>
                    <a:pt x="236" y="392"/>
                  </a:moveTo>
                  <a:lnTo>
                    <a:pt x="265" y="344"/>
                  </a:lnTo>
                  <a:lnTo>
                    <a:pt x="282" y="287"/>
                  </a:lnTo>
                  <a:lnTo>
                    <a:pt x="284" y="229"/>
                  </a:lnTo>
                  <a:lnTo>
                    <a:pt x="275" y="175"/>
                  </a:lnTo>
                  <a:lnTo>
                    <a:pt x="248" y="120"/>
                  </a:lnTo>
                  <a:lnTo>
                    <a:pt x="215" y="74"/>
                  </a:lnTo>
                  <a:lnTo>
                    <a:pt x="170" y="39"/>
                  </a:lnTo>
                  <a:lnTo>
                    <a:pt x="115" y="12"/>
                  </a:lnTo>
                  <a:lnTo>
                    <a:pt x="58" y="0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408"/>
            <p:cNvSpPr>
              <a:spLocks/>
            </p:cNvSpPr>
            <p:nvPr/>
          </p:nvSpPr>
          <p:spPr bwMode="auto">
            <a:xfrm>
              <a:off x="3105269" y="2349578"/>
              <a:ext cx="869871" cy="423020"/>
            </a:xfrm>
            <a:custGeom>
              <a:avLst/>
              <a:gdLst>
                <a:gd name="T0" fmla="*/ 438 w 438"/>
                <a:gd name="T1" fmla="*/ 113 h 213"/>
                <a:gd name="T2" fmla="*/ 400 w 438"/>
                <a:gd name="T3" fmla="*/ 155 h 213"/>
                <a:gd name="T4" fmla="*/ 353 w 438"/>
                <a:gd name="T5" fmla="*/ 187 h 213"/>
                <a:gd name="T6" fmla="*/ 298 w 438"/>
                <a:gd name="T7" fmla="*/ 206 h 213"/>
                <a:gd name="T8" fmla="*/ 241 w 438"/>
                <a:gd name="T9" fmla="*/ 213 h 213"/>
                <a:gd name="T10" fmla="*/ 186 w 438"/>
                <a:gd name="T11" fmla="*/ 206 h 213"/>
                <a:gd name="T12" fmla="*/ 131 w 438"/>
                <a:gd name="T13" fmla="*/ 184 h 213"/>
                <a:gd name="T14" fmla="*/ 83 w 438"/>
                <a:gd name="T15" fmla="*/ 151 h 213"/>
                <a:gd name="T16" fmla="*/ 43 w 438"/>
                <a:gd name="T17" fmla="*/ 108 h 213"/>
                <a:gd name="T18" fmla="*/ 16 w 438"/>
                <a:gd name="T19" fmla="*/ 58 h 213"/>
                <a:gd name="T20" fmla="*/ 0 w 438"/>
                <a:gd name="T2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213">
                  <a:moveTo>
                    <a:pt x="438" y="113"/>
                  </a:moveTo>
                  <a:lnTo>
                    <a:pt x="400" y="155"/>
                  </a:lnTo>
                  <a:lnTo>
                    <a:pt x="353" y="187"/>
                  </a:lnTo>
                  <a:lnTo>
                    <a:pt x="298" y="206"/>
                  </a:lnTo>
                  <a:lnTo>
                    <a:pt x="241" y="213"/>
                  </a:lnTo>
                  <a:lnTo>
                    <a:pt x="186" y="206"/>
                  </a:lnTo>
                  <a:lnTo>
                    <a:pt x="131" y="184"/>
                  </a:lnTo>
                  <a:lnTo>
                    <a:pt x="83" y="151"/>
                  </a:lnTo>
                  <a:lnTo>
                    <a:pt x="43" y="108"/>
                  </a:lnTo>
                  <a:lnTo>
                    <a:pt x="16" y="58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409"/>
            <p:cNvSpPr>
              <a:spLocks/>
            </p:cNvSpPr>
            <p:nvPr/>
          </p:nvSpPr>
          <p:spPr bwMode="auto">
            <a:xfrm>
              <a:off x="3728875" y="1839174"/>
              <a:ext cx="379327" cy="881788"/>
            </a:xfrm>
            <a:custGeom>
              <a:avLst/>
              <a:gdLst>
                <a:gd name="T0" fmla="*/ 77 w 191"/>
                <a:gd name="T1" fmla="*/ 0 h 444"/>
                <a:gd name="T2" fmla="*/ 122 w 191"/>
                <a:gd name="T3" fmla="*/ 36 h 444"/>
                <a:gd name="T4" fmla="*/ 158 w 191"/>
                <a:gd name="T5" fmla="*/ 81 h 444"/>
                <a:gd name="T6" fmla="*/ 182 w 191"/>
                <a:gd name="T7" fmla="*/ 133 h 444"/>
                <a:gd name="T8" fmla="*/ 191 w 191"/>
                <a:gd name="T9" fmla="*/ 191 h 444"/>
                <a:gd name="T10" fmla="*/ 189 w 191"/>
                <a:gd name="T11" fmla="*/ 248 h 444"/>
                <a:gd name="T12" fmla="*/ 172 w 191"/>
                <a:gd name="T13" fmla="*/ 303 h 444"/>
                <a:gd name="T14" fmla="*/ 144 w 191"/>
                <a:gd name="T15" fmla="*/ 353 h 444"/>
                <a:gd name="T16" fmla="*/ 103 w 191"/>
                <a:gd name="T17" fmla="*/ 393 h 444"/>
                <a:gd name="T18" fmla="*/ 55 w 191"/>
                <a:gd name="T19" fmla="*/ 424 h 444"/>
                <a:gd name="T20" fmla="*/ 0 w 191"/>
                <a:gd name="T21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444">
                  <a:moveTo>
                    <a:pt x="77" y="0"/>
                  </a:moveTo>
                  <a:lnTo>
                    <a:pt x="122" y="36"/>
                  </a:lnTo>
                  <a:lnTo>
                    <a:pt x="158" y="81"/>
                  </a:lnTo>
                  <a:lnTo>
                    <a:pt x="182" y="133"/>
                  </a:lnTo>
                  <a:lnTo>
                    <a:pt x="191" y="191"/>
                  </a:lnTo>
                  <a:lnTo>
                    <a:pt x="189" y="248"/>
                  </a:lnTo>
                  <a:lnTo>
                    <a:pt x="172" y="303"/>
                  </a:lnTo>
                  <a:lnTo>
                    <a:pt x="144" y="353"/>
                  </a:lnTo>
                  <a:lnTo>
                    <a:pt x="103" y="393"/>
                  </a:lnTo>
                  <a:lnTo>
                    <a:pt x="55" y="424"/>
                  </a:lnTo>
                  <a:lnTo>
                    <a:pt x="0" y="44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410"/>
            <p:cNvSpPr>
              <a:spLocks/>
            </p:cNvSpPr>
            <p:nvPr/>
          </p:nvSpPr>
          <p:spPr bwMode="auto">
            <a:xfrm>
              <a:off x="3009941" y="1980180"/>
              <a:ext cx="488558" cy="840081"/>
            </a:xfrm>
            <a:custGeom>
              <a:avLst/>
              <a:gdLst>
                <a:gd name="T0" fmla="*/ 69 w 246"/>
                <a:gd name="T1" fmla="*/ 0 h 423"/>
                <a:gd name="T2" fmla="*/ 33 w 246"/>
                <a:gd name="T3" fmla="*/ 46 h 423"/>
                <a:gd name="T4" fmla="*/ 9 w 246"/>
                <a:gd name="T5" fmla="*/ 101 h 423"/>
                <a:gd name="T6" fmla="*/ 0 w 246"/>
                <a:gd name="T7" fmla="*/ 158 h 423"/>
                <a:gd name="T8" fmla="*/ 2 w 246"/>
                <a:gd name="T9" fmla="*/ 217 h 423"/>
                <a:gd name="T10" fmla="*/ 19 w 246"/>
                <a:gd name="T11" fmla="*/ 272 h 423"/>
                <a:gd name="T12" fmla="*/ 48 w 246"/>
                <a:gd name="T13" fmla="*/ 322 h 423"/>
                <a:gd name="T14" fmla="*/ 88 w 246"/>
                <a:gd name="T15" fmla="*/ 365 h 423"/>
                <a:gd name="T16" fmla="*/ 136 w 246"/>
                <a:gd name="T17" fmla="*/ 396 h 423"/>
                <a:gd name="T18" fmla="*/ 188 w 246"/>
                <a:gd name="T19" fmla="*/ 415 h 423"/>
                <a:gd name="T20" fmla="*/ 246 w 246"/>
                <a:gd name="T21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" h="423">
                  <a:moveTo>
                    <a:pt x="69" y="0"/>
                  </a:moveTo>
                  <a:lnTo>
                    <a:pt x="33" y="46"/>
                  </a:lnTo>
                  <a:lnTo>
                    <a:pt x="9" y="101"/>
                  </a:lnTo>
                  <a:lnTo>
                    <a:pt x="0" y="158"/>
                  </a:lnTo>
                  <a:lnTo>
                    <a:pt x="2" y="217"/>
                  </a:lnTo>
                  <a:lnTo>
                    <a:pt x="19" y="272"/>
                  </a:lnTo>
                  <a:lnTo>
                    <a:pt x="48" y="322"/>
                  </a:lnTo>
                  <a:lnTo>
                    <a:pt x="88" y="365"/>
                  </a:lnTo>
                  <a:lnTo>
                    <a:pt x="136" y="396"/>
                  </a:lnTo>
                  <a:lnTo>
                    <a:pt x="188" y="415"/>
                  </a:lnTo>
                  <a:lnTo>
                    <a:pt x="246" y="423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411"/>
            <p:cNvSpPr>
              <a:spLocks/>
            </p:cNvSpPr>
            <p:nvPr/>
          </p:nvSpPr>
          <p:spPr bwMode="auto">
            <a:xfrm>
              <a:off x="3133073" y="1966279"/>
              <a:ext cx="595802" cy="762627"/>
            </a:xfrm>
            <a:custGeom>
              <a:avLst/>
              <a:gdLst>
                <a:gd name="T0" fmla="*/ 33 w 300"/>
                <a:gd name="T1" fmla="*/ 0 h 384"/>
                <a:gd name="T2" fmla="*/ 9 w 300"/>
                <a:gd name="T3" fmla="*/ 55 h 384"/>
                <a:gd name="T4" fmla="*/ 0 w 300"/>
                <a:gd name="T5" fmla="*/ 112 h 384"/>
                <a:gd name="T6" fmla="*/ 2 w 300"/>
                <a:gd name="T7" fmla="*/ 172 h 384"/>
                <a:gd name="T8" fmla="*/ 17 w 300"/>
                <a:gd name="T9" fmla="*/ 229 h 384"/>
                <a:gd name="T10" fmla="*/ 45 w 300"/>
                <a:gd name="T11" fmla="*/ 279 h 384"/>
                <a:gd name="T12" fmla="*/ 86 w 300"/>
                <a:gd name="T13" fmla="*/ 322 h 384"/>
                <a:gd name="T14" fmla="*/ 133 w 300"/>
                <a:gd name="T15" fmla="*/ 356 h 384"/>
                <a:gd name="T16" fmla="*/ 186 w 300"/>
                <a:gd name="T17" fmla="*/ 377 h 384"/>
                <a:gd name="T18" fmla="*/ 243 w 300"/>
                <a:gd name="T19" fmla="*/ 384 h 384"/>
                <a:gd name="T20" fmla="*/ 300 w 300"/>
                <a:gd name="T21" fmla="*/ 38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" h="384">
                  <a:moveTo>
                    <a:pt x="33" y="0"/>
                  </a:moveTo>
                  <a:lnTo>
                    <a:pt x="9" y="55"/>
                  </a:lnTo>
                  <a:lnTo>
                    <a:pt x="0" y="112"/>
                  </a:lnTo>
                  <a:lnTo>
                    <a:pt x="2" y="172"/>
                  </a:lnTo>
                  <a:lnTo>
                    <a:pt x="17" y="229"/>
                  </a:lnTo>
                  <a:lnTo>
                    <a:pt x="45" y="279"/>
                  </a:lnTo>
                  <a:lnTo>
                    <a:pt x="86" y="322"/>
                  </a:lnTo>
                  <a:lnTo>
                    <a:pt x="133" y="356"/>
                  </a:lnTo>
                  <a:lnTo>
                    <a:pt x="186" y="377"/>
                  </a:lnTo>
                  <a:lnTo>
                    <a:pt x="243" y="384"/>
                  </a:lnTo>
                  <a:lnTo>
                    <a:pt x="300" y="38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412"/>
            <p:cNvSpPr>
              <a:spLocks/>
            </p:cNvSpPr>
            <p:nvPr/>
          </p:nvSpPr>
          <p:spPr bwMode="auto">
            <a:xfrm>
              <a:off x="3150947" y="1668377"/>
              <a:ext cx="1000947" cy="1018822"/>
            </a:xfrm>
            <a:custGeom>
              <a:avLst/>
              <a:gdLst>
                <a:gd name="T0" fmla="*/ 482 w 504"/>
                <a:gd name="T1" fmla="*/ 343 h 513"/>
                <a:gd name="T2" fmla="*/ 501 w 504"/>
                <a:gd name="T3" fmla="*/ 289 h 513"/>
                <a:gd name="T4" fmla="*/ 504 w 504"/>
                <a:gd name="T5" fmla="*/ 231 h 513"/>
                <a:gd name="T6" fmla="*/ 497 w 504"/>
                <a:gd name="T7" fmla="*/ 176 h 513"/>
                <a:gd name="T8" fmla="*/ 473 w 504"/>
                <a:gd name="T9" fmla="*/ 124 h 513"/>
                <a:gd name="T10" fmla="*/ 439 w 504"/>
                <a:gd name="T11" fmla="*/ 76 h 513"/>
                <a:gd name="T12" fmla="*/ 394 w 504"/>
                <a:gd name="T13" fmla="*/ 41 h 513"/>
                <a:gd name="T14" fmla="*/ 342 w 504"/>
                <a:gd name="T15" fmla="*/ 14 h 513"/>
                <a:gd name="T16" fmla="*/ 287 w 504"/>
                <a:gd name="T17" fmla="*/ 0 h 513"/>
                <a:gd name="T18" fmla="*/ 227 w 504"/>
                <a:gd name="T19" fmla="*/ 0 h 513"/>
                <a:gd name="T20" fmla="*/ 170 w 504"/>
                <a:gd name="T21" fmla="*/ 14 h 513"/>
                <a:gd name="T22" fmla="*/ 117 w 504"/>
                <a:gd name="T23" fmla="*/ 41 h 513"/>
                <a:gd name="T24" fmla="*/ 72 w 504"/>
                <a:gd name="T25" fmla="*/ 79 h 513"/>
                <a:gd name="T26" fmla="*/ 36 w 504"/>
                <a:gd name="T27" fmla="*/ 124 h 513"/>
                <a:gd name="T28" fmla="*/ 12 w 504"/>
                <a:gd name="T29" fmla="*/ 179 h 513"/>
                <a:gd name="T30" fmla="*/ 0 w 504"/>
                <a:gd name="T31" fmla="*/ 236 h 513"/>
                <a:gd name="T32" fmla="*/ 3 w 504"/>
                <a:gd name="T33" fmla="*/ 296 h 513"/>
                <a:gd name="T34" fmla="*/ 20 w 504"/>
                <a:gd name="T35" fmla="*/ 353 h 513"/>
                <a:gd name="T36" fmla="*/ 48 w 504"/>
                <a:gd name="T37" fmla="*/ 405 h 513"/>
                <a:gd name="T38" fmla="*/ 86 w 504"/>
                <a:gd name="T39" fmla="*/ 448 h 513"/>
                <a:gd name="T40" fmla="*/ 134 w 504"/>
                <a:gd name="T41" fmla="*/ 482 h 513"/>
                <a:gd name="T42" fmla="*/ 189 w 504"/>
                <a:gd name="T43" fmla="*/ 503 h 513"/>
                <a:gd name="T44" fmla="*/ 246 w 504"/>
                <a:gd name="T45" fmla="*/ 513 h 513"/>
                <a:gd name="T46" fmla="*/ 303 w 504"/>
                <a:gd name="T47" fmla="*/ 508 h 513"/>
                <a:gd name="T48" fmla="*/ 358 w 504"/>
                <a:gd name="T49" fmla="*/ 489 h 513"/>
                <a:gd name="T50" fmla="*/ 406 w 504"/>
                <a:gd name="T51" fmla="*/ 458 h 513"/>
                <a:gd name="T52" fmla="*/ 447 w 504"/>
                <a:gd name="T53" fmla="*/ 417 h 513"/>
                <a:gd name="T54" fmla="*/ 475 w 504"/>
                <a:gd name="T55" fmla="*/ 367 h 513"/>
                <a:gd name="T56" fmla="*/ 492 w 504"/>
                <a:gd name="T57" fmla="*/ 312 h 513"/>
                <a:gd name="T58" fmla="*/ 497 w 504"/>
                <a:gd name="T59" fmla="*/ 255 h 513"/>
                <a:gd name="T60" fmla="*/ 487 w 504"/>
                <a:gd name="T61" fmla="*/ 20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4" h="513">
                  <a:moveTo>
                    <a:pt x="482" y="343"/>
                  </a:moveTo>
                  <a:lnTo>
                    <a:pt x="501" y="289"/>
                  </a:lnTo>
                  <a:lnTo>
                    <a:pt x="504" y="231"/>
                  </a:lnTo>
                  <a:lnTo>
                    <a:pt x="497" y="176"/>
                  </a:lnTo>
                  <a:lnTo>
                    <a:pt x="473" y="124"/>
                  </a:lnTo>
                  <a:lnTo>
                    <a:pt x="439" y="76"/>
                  </a:lnTo>
                  <a:lnTo>
                    <a:pt x="394" y="41"/>
                  </a:lnTo>
                  <a:lnTo>
                    <a:pt x="342" y="14"/>
                  </a:lnTo>
                  <a:lnTo>
                    <a:pt x="287" y="0"/>
                  </a:lnTo>
                  <a:lnTo>
                    <a:pt x="227" y="0"/>
                  </a:lnTo>
                  <a:lnTo>
                    <a:pt x="170" y="14"/>
                  </a:lnTo>
                  <a:lnTo>
                    <a:pt x="117" y="41"/>
                  </a:lnTo>
                  <a:lnTo>
                    <a:pt x="72" y="79"/>
                  </a:lnTo>
                  <a:lnTo>
                    <a:pt x="36" y="124"/>
                  </a:lnTo>
                  <a:lnTo>
                    <a:pt x="12" y="179"/>
                  </a:lnTo>
                  <a:lnTo>
                    <a:pt x="0" y="236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48" y="405"/>
                  </a:lnTo>
                  <a:lnTo>
                    <a:pt x="86" y="448"/>
                  </a:lnTo>
                  <a:lnTo>
                    <a:pt x="134" y="482"/>
                  </a:lnTo>
                  <a:lnTo>
                    <a:pt x="189" y="503"/>
                  </a:lnTo>
                  <a:lnTo>
                    <a:pt x="246" y="513"/>
                  </a:lnTo>
                  <a:lnTo>
                    <a:pt x="303" y="508"/>
                  </a:lnTo>
                  <a:lnTo>
                    <a:pt x="358" y="489"/>
                  </a:lnTo>
                  <a:lnTo>
                    <a:pt x="406" y="458"/>
                  </a:lnTo>
                  <a:lnTo>
                    <a:pt x="447" y="417"/>
                  </a:lnTo>
                  <a:lnTo>
                    <a:pt x="475" y="367"/>
                  </a:lnTo>
                  <a:lnTo>
                    <a:pt x="492" y="312"/>
                  </a:lnTo>
                  <a:lnTo>
                    <a:pt x="497" y="255"/>
                  </a:lnTo>
                  <a:lnTo>
                    <a:pt x="487" y="20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413"/>
            <p:cNvSpPr>
              <a:spLocks/>
            </p:cNvSpPr>
            <p:nvPr/>
          </p:nvSpPr>
          <p:spPr bwMode="auto">
            <a:xfrm>
              <a:off x="3198611" y="2311844"/>
              <a:ext cx="909591" cy="323719"/>
            </a:xfrm>
            <a:custGeom>
              <a:avLst/>
              <a:gdLst>
                <a:gd name="T0" fmla="*/ 458 w 458"/>
                <a:gd name="T1" fmla="*/ 19 h 163"/>
                <a:gd name="T2" fmla="*/ 430 w 458"/>
                <a:gd name="T3" fmla="*/ 70 h 163"/>
                <a:gd name="T4" fmla="*/ 389 w 458"/>
                <a:gd name="T5" fmla="*/ 110 h 163"/>
                <a:gd name="T6" fmla="*/ 339 w 458"/>
                <a:gd name="T7" fmla="*/ 139 h 163"/>
                <a:gd name="T8" fmla="*/ 284 w 458"/>
                <a:gd name="T9" fmla="*/ 158 h 163"/>
                <a:gd name="T10" fmla="*/ 227 w 458"/>
                <a:gd name="T11" fmla="*/ 163 h 163"/>
                <a:gd name="T12" fmla="*/ 170 w 458"/>
                <a:gd name="T13" fmla="*/ 153 h 163"/>
                <a:gd name="T14" fmla="*/ 115 w 458"/>
                <a:gd name="T15" fmla="*/ 132 h 163"/>
                <a:gd name="T16" fmla="*/ 67 w 458"/>
                <a:gd name="T17" fmla="*/ 98 h 163"/>
                <a:gd name="T18" fmla="*/ 31 w 458"/>
                <a:gd name="T19" fmla="*/ 55 h 163"/>
                <a:gd name="T20" fmla="*/ 0 w 458"/>
                <a:gd name="T2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63">
                  <a:moveTo>
                    <a:pt x="458" y="19"/>
                  </a:moveTo>
                  <a:lnTo>
                    <a:pt x="430" y="70"/>
                  </a:lnTo>
                  <a:lnTo>
                    <a:pt x="389" y="110"/>
                  </a:lnTo>
                  <a:lnTo>
                    <a:pt x="339" y="139"/>
                  </a:lnTo>
                  <a:lnTo>
                    <a:pt x="284" y="158"/>
                  </a:lnTo>
                  <a:lnTo>
                    <a:pt x="227" y="163"/>
                  </a:lnTo>
                  <a:lnTo>
                    <a:pt x="170" y="153"/>
                  </a:lnTo>
                  <a:lnTo>
                    <a:pt x="115" y="132"/>
                  </a:lnTo>
                  <a:lnTo>
                    <a:pt x="67" y="98"/>
                  </a:lnTo>
                  <a:lnTo>
                    <a:pt x="31" y="55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414"/>
            <p:cNvSpPr>
              <a:spLocks/>
            </p:cNvSpPr>
            <p:nvPr/>
          </p:nvSpPr>
          <p:spPr bwMode="auto">
            <a:xfrm>
              <a:off x="3160877" y="1616741"/>
              <a:ext cx="994990" cy="965200"/>
            </a:xfrm>
            <a:custGeom>
              <a:avLst/>
              <a:gdLst>
                <a:gd name="T0" fmla="*/ 12 w 501"/>
                <a:gd name="T1" fmla="*/ 150 h 486"/>
                <a:gd name="T2" fmla="*/ 0 w 501"/>
                <a:gd name="T3" fmla="*/ 207 h 486"/>
                <a:gd name="T4" fmla="*/ 3 w 501"/>
                <a:gd name="T5" fmla="*/ 267 h 486"/>
                <a:gd name="T6" fmla="*/ 19 w 501"/>
                <a:gd name="T7" fmla="*/ 324 h 486"/>
                <a:gd name="T8" fmla="*/ 46 w 501"/>
                <a:gd name="T9" fmla="*/ 374 h 486"/>
                <a:gd name="T10" fmla="*/ 88 w 501"/>
                <a:gd name="T11" fmla="*/ 422 h 486"/>
                <a:gd name="T12" fmla="*/ 134 w 501"/>
                <a:gd name="T13" fmla="*/ 455 h 486"/>
                <a:gd name="T14" fmla="*/ 186 w 501"/>
                <a:gd name="T15" fmla="*/ 477 h 486"/>
                <a:gd name="T16" fmla="*/ 246 w 501"/>
                <a:gd name="T17" fmla="*/ 486 h 486"/>
                <a:gd name="T18" fmla="*/ 303 w 501"/>
                <a:gd name="T19" fmla="*/ 482 h 486"/>
                <a:gd name="T20" fmla="*/ 358 w 501"/>
                <a:gd name="T21" fmla="*/ 465 h 486"/>
                <a:gd name="T22" fmla="*/ 408 w 501"/>
                <a:gd name="T23" fmla="*/ 434 h 486"/>
                <a:gd name="T24" fmla="*/ 449 w 501"/>
                <a:gd name="T25" fmla="*/ 393 h 486"/>
                <a:gd name="T26" fmla="*/ 480 w 501"/>
                <a:gd name="T27" fmla="*/ 346 h 486"/>
                <a:gd name="T28" fmla="*/ 496 w 501"/>
                <a:gd name="T29" fmla="*/ 291 h 486"/>
                <a:gd name="T30" fmla="*/ 501 w 501"/>
                <a:gd name="T31" fmla="*/ 233 h 486"/>
                <a:gd name="T32" fmla="*/ 494 w 501"/>
                <a:gd name="T33" fmla="*/ 176 h 486"/>
                <a:gd name="T34" fmla="*/ 473 w 501"/>
                <a:gd name="T35" fmla="*/ 124 h 486"/>
                <a:gd name="T36" fmla="*/ 437 w 501"/>
                <a:gd name="T37" fmla="*/ 78 h 486"/>
                <a:gd name="T38" fmla="*/ 394 w 501"/>
                <a:gd name="T39" fmla="*/ 40 h 486"/>
                <a:gd name="T40" fmla="*/ 344 w 501"/>
                <a:gd name="T41" fmla="*/ 14 h 486"/>
                <a:gd name="T42" fmla="*/ 286 w 501"/>
                <a:gd name="T43" fmla="*/ 0 h 486"/>
                <a:gd name="T44" fmla="*/ 229 w 501"/>
                <a:gd name="T45" fmla="*/ 0 h 486"/>
                <a:gd name="T46" fmla="*/ 172 w 501"/>
                <a:gd name="T47" fmla="*/ 14 h 486"/>
                <a:gd name="T48" fmla="*/ 119 w 501"/>
                <a:gd name="T49" fmla="*/ 38 h 486"/>
                <a:gd name="T50" fmla="*/ 74 w 501"/>
                <a:gd name="T51" fmla="*/ 76 h 486"/>
                <a:gd name="T52" fmla="*/ 36 w 501"/>
                <a:gd name="T53" fmla="*/ 124 h 486"/>
                <a:gd name="T54" fmla="*/ 12 w 501"/>
                <a:gd name="T55" fmla="*/ 176 h 486"/>
                <a:gd name="T56" fmla="*/ 3 w 501"/>
                <a:gd name="T57" fmla="*/ 236 h 486"/>
                <a:gd name="T58" fmla="*/ 5 w 501"/>
                <a:gd name="T59" fmla="*/ 296 h 486"/>
                <a:gd name="T60" fmla="*/ 19 w 501"/>
                <a:gd name="T61" fmla="*/ 35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486">
                  <a:moveTo>
                    <a:pt x="12" y="150"/>
                  </a:moveTo>
                  <a:lnTo>
                    <a:pt x="0" y="207"/>
                  </a:lnTo>
                  <a:lnTo>
                    <a:pt x="3" y="267"/>
                  </a:lnTo>
                  <a:lnTo>
                    <a:pt x="19" y="324"/>
                  </a:lnTo>
                  <a:lnTo>
                    <a:pt x="46" y="374"/>
                  </a:lnTo>
                  <a:lnTo>
                    <a:pt x="88" y="422"/>
                  </a:lnTo>
                  <a:lnTo>
                    <a:pt x="134" y="455"/>
                  </a:lnTo>
                  <a:lnTo>
                    <a:pt x="186" y="477"/>
                  </a:lnTo>
                  <a:lnTo>
                    <a:pt x="246" y="486"/>
                  </a:lnTo>
                  <a:lnTo>
                    <a:pt x="303" y="482"/>
                  </a:lnTo>
                  <a:lnTo>
                    <a:pt x="358" y="465"/>
                  </a:lnTo>
                  <a:lnTo>
                    <a:pt x="408" y="434"/>
                  </a:lnTo>
                  <a:lnTo>
                    <a:pt x="449" y="393"/>
                  </a:lnTo>
                  <a:lnTo>
                    <a:pt x="480" y="346"/>
                  </a:lnTo>
                  <a:lnTo>
                    <a:pt x="496" y="291"/>
                  </a:lnTo>
                  <a:lnTo>
                    <a:pt x="501" y="233"/>
                  </a:lnTo>
                  <a:lnTo>
                    <a:pt x="494" y="176"/>
                  </a:lnTo>
                  <a:lnTo>
                    <a:pt x="473" y="124"/>
                  </a:lnTo>
                  <a:lnTo>
                    <a:pt x="437" y="78"/>
                  </a:lnTo>
                  <a:lnTo>
                    <a:pt x="394" y="40"/>
                  </a:lnTo>
                  <a:lnTo>
                    <a:pt x="344" y="14"/>
                  </a:lnTo>
                  <a:lnTo>
                    <a:pt x="286" y="0"/>
                  </a:lnTo>
                  <a:lnTo>
                    <a:pt x="229" y="0"/>
                  </a:lnTo>
                  <a:lnTo>
                    <a:pt x="172" y="14"/>
                  </a:lnTo>
                  <a:lnTo>
                    <a:pt x="119" y="38"/>
                  </a:lnTo>
                  <a:lnTo>
                    <a:pt x="74" y="76"/>
                  </a:lnTo>
                  <a:lnTo>
                    <a:pt x="36" y="124"/>
                  </a:lnTo>
                  <a:lnTo>
                    <a:pt x="12" y="176"/>
                  </a:lnTo>
                  <a:lnTo>
                    <a:pt x="3" y="236"/>
                  </a:lnTo>
                  <a:lnTo>
                    <a:pt x="5" y="296"/>
                  </a:lnTo>
                  <a:lnTo>
                    <a:pt x="19" y="35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415"/>
            <p:cNvSpPr>
              <a:spLocks/>
            </p:cNvSpPr>
            <p:nvPr/>
          </p:nvSpPr>
          <p:spPr bwMode="auto">
            <a:xfrm>
              <a:off x="3516373" y="1815341"/>
              <a:ext cx="635523" cy="714963"/>
            </a:xfrm>
            <a:custGeom>
              <a:avLst/>
              <a:gdLst>
                <a:gd name="T0" fmla="*/ 289 w 320"/>
                <a:gd name="T1" fmla="*/ 0 h 360"/>
                <a:gd name="T2" fmla="*/ 310 w 320"/>
                <a:gd name="T3" fmla="*/ 52 h 360"/>
                <a:gd name="T4" fmla="*/ 320 w 320"/>
                <a:gd name="T5" fmla="*/ 110 h 360"/>
                <a:gd name="T6" fmla="*/ 313 w 320"/>
                <a:gd name="T7" fmla="*/ 167 h 360"/>
                <a:gd name="T8" fmla="*/ 296 w 320"/>
                <a:gd name="T9" fmla="*/ 219 h 360"/>
                <a:gd name="T10" fmla="*/ 265 w 320"/>
                <a:gd name="T11" fmla="*/ 269 h 360"/>
                <a:gd name="T12" fmla="*/ 222 w 320"/>
                <a:gd name="T13" fmla="*/ 310 h 360"/>
                <a:gd name="T14" fmla="*/ 172 w 320"/>
                <a:gd name="T15" fmla="*/ 339 h 360"/>
                <a:gd name="T16" fmla="*/ 117 w 320"/>
                <a:gd name="T17" fmla="*/ 355 h 360"/>
                <a:gd name="T18" fmla="*/ 60 w 320"/>
                <a:gd name="T19" fmla="*/ 360 h 360"/>
                <a:gd name="T20" fmla="*/ 0 w 320"/>
                <a:gd name="T21" fmla="*/ 35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" h="360">
                  <a:moveTo>
                    <a:pt x="289" y="0"/>
                  </a:moveTo>
                  <a:lnTo>
                    <a:pt x="310" y="52"/>
                  </a:lnTo>
                  <a:lnTo>
                    <a:pt x="320" y="110"/>
                  </a:lnTo>
                  <a:lnTo>
                    <a:pt x="313" y="167"/>
                  </a:lnTo>
                  <a:lnTo>
                    <a:pt x="296" y="219"/>
                  </a:lnTo>
                  <a:lnTo>
                    <a:pt x="265" y="269"/>
                  </a:lnTo>
                  <a:lnTo>
                    <a:pt x="222" y="310"/>
                  </a:lnTo>
                  <a:lnTo>
                    <a:pt x="172" y="339"/>
                  </a:lnTo>
                  <a:lnTo>
                    <a:pt x="117" y="355"/>
                  </a:lnTo>
                  <a:lnTo>
                    <a:pt x="60" y="360"/>
                  </a:lnTo>
                  <a:lnTo>
                    <a:pt x="0" y="35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16"/>
            <p:cNvSpPr>
              <a:spLocks/>
            </p:cNvSpPr>
            <p:nvPr/>
          </p:nvSpPr>
          <p:spPr bwMode="auto">
            <a:xfrm>
              <a:off x="3146975" y="1586951"/>
              <a:ext cx="369397" cy="925480"/>
            </a:xfrm>
            <a:custGeom>
              <a:avLst/>
              <a:gdLst>
                <a:gd name="T0" fmla="*/ 117 w 186"/>
                <a:gd name="T1" fmla="*/ 0 h 466"/>
                <a:gd name="T2" fmla="*/ 72 w 186"/>
                <a:gd name="T3" fmla="*/ 39 h 466"/>
                <a:gd name="T4" fmla="*/ 36 w 186"/>
                <a:gd name="T5" fmla="*/ 84 h 466"/>
                <a:gd name="T6" fmla="*/ 14 w 186"/>
                <a:gd name="T7" fmla="*/ 136 h 466"/>
                <a:gd name="T8" fmla="*/ 0 w 186"/>
                <a:gd name="T9" fmla="*/ 196 h 466"/>
                <a:gd name="T10" fmla="*/ 2 w 186"/>
                <a:gd name="T11" fmla="*/ 256 h 466"/>
                <a:gd name="T12" fmla="*/ 17 w 186"/>
                <a:gd name="T13" fmla="*/ 311 h 466"/>
                <a:gd name="T14" fmla="*/ 45 w 186"/>
                <a:gd name="T15" fmla="*/ 363 h 466"/>
                <a:gd name="T16" fmla="*/ 84 w 186"/>
                <a:gd name="T17" fmla="*/ 408 h 466"/>
                <a:gd name="T18" fmla="*/ 134 w 186"/>
                <a:gd name="T19" fmla="*/ 444 h 466"/>
                <a:gd name="T20" fmla="*/ 186 w 186"/>
                <a:gd name="T21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466">
                  <a:moveTo>
                    <a:pt x="117" y="0"/>
                  </a:moveTo>
                  <a:lnTo>
                    <a:pt x="72" y="39"/>
                  </a:lnTo>
                  <a:lnTo>
                    <a:pt x="36" y="84"/>
                  </a:lnTo>
                  <a:lnTo>
                    <a:pt x="14" y="136"/>
                  </a:lnTo>
                  <a:lnTo>
                    <a:pt x="0" y="196"/>
                  </a:lnTo>
                  <a:lnTo>
                    <a:pt x="2" y="256"/>
                  </a:lnTo>
                  <a:lnTo>
                    <a:pt x="17" y="311"/>
                  </a:lnTo>
                  <a:lnTo>
                    <a:pt x="45" y="363"/>
                  </a:lnTo>
                  <a:lnTo>
                    <a:pt x="84" y="408"/>
                  </a:lnTo>
                  <a:lnTo>
                    <a:pt x="134" y="444"/>
                  </a:lnTo>
                  <a:lnTo>
                    <a:pt x="186" y="46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17"/>
            <p:cNvSpPr>
              <a:spLocks/>
            </p:cNvSpPr>
            <p:nvPr/>
          </p:nvSpPr>
          <p:spPr bwMode="auto">
            <a:xfrm>
              <a:off x="3379338" y="1511482"/>
              <a:ext cx="748725" cy="587859"/>
            </a:xfrm>
            <a:custGeom>
              <a:avLst/>
              <a:gdLst>
                <a:gd name="T0" fmla="*/ 372 w 377"/>
                <a:gd name="T1" fmla="*/ 296 h 296"/>
                <a:gd name="T2" fmla="*/ 377 w 377"/>
                <a:gd name="T3" fmla="*/ 239 h 296"/>
                <a:gd name="T4" fmla="*/ 370 w 377"/>
                <a:gd name="T5" fmla="*/ 182 h 296"/>
                <a:gd name="T6" fmla="*/ 351 w 377"/>
                <a:gd name="T7" fmla="*/ 129 h 296"/>
                <a:gd name="T8" fmla="*/ 317 w 377"/>
                <a:gd name="T9" fmla="*/ 81 h 296"/>
                <a:gd name="T10" fmla="*/ 274 w 377"/>
                <a:gd name="T11" fmla="*/ 43 h 296"/>
                <a:gd name="T12" fmla="*/ 224 w 377"/>
                <a:gd name="T13" fmla="*/ 17 h 296"/>
                <a:gd name="T14" fmla="*/ 167 w 377"/>
                <a:gd name="T15" fmla="*/ 3 h 296"/>
                <a:gd name="T16" fmla="*/ 110 w 377"/>
                <a:gd name="T17" fmla="*/ 0 h 296"/>
                <a:gd name="T18" fmla="*/ 52 w 377"/>
                <a:gd name="T19" fmla="*/ 15 h 296"/>
                <a:gd name="T20" fmla="*/ 0 w 377"/>
                <a:gd name="T21" fmla="*/ 3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296">
                  <a:moveTo>
                    <a:pt x="372" y="296"/>
                  </a:moveTo>
                  <a:lnTo>
                    <a:pt x="377" y="239"/>
                  </a:lnTo>
                  <a:lnTo>
                    <a:pt x="370" y="182"/>
                  </a:lnTo>
                  <a:lnTo>
                    <a:pt x="351" y="129"/>
                  </a:lnTo>
                  <a:lnTo>
                    <a:pt x="317" y="81"/>
                  </a:lnTo>
                  <a:lnTo>
                    <a:pt x="274" y="43"/>
                  </a:lnTo>
                  <a:lnTo>
                    <a:pt x="224" y="17"/>
                  </a:lnTo>
                  <a:lnTo>
                    <a:pt x="167" y="3"/>
                  </a:lnTo>
                  <a:lnTo>
                    <a:pt x="110" y="0"/>
                  </a:lnTo>
                  <a:lnTo>
                    <a:pt x="52" y="15"/>
                  </a:lnTo>
                  <a:lnTo>
                    <a:pt x="0" y="3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418"/>
            <p:cNvSpPr>
              <a:spLocks/>
            </p:cNvSpPr>
            <p:nvPr/>
          </p:nvSpPr>
          <p:spPr bwMode="auto">
            <a:xfrm>
              <a:off x="3212514" y="2099341"/>
              <a:ext cx="905619" cy="383299"/>
            </a:xfrm>
            <a:custGeom>
              <a:avLst/>
              <a:gdLst>
                <a:gd name="T0" fmla="*/ 456 w 456"/>
                <a:gd name="T1" fmla="*/ 0 h 193"/>
                <a:gd name="T2" fmla="*/ 437 w 456"/>
                <a:gd name="T3" fmla="*/ 55 h 193"/>
                <a:gd name="T4" fmla="*/ 406 w 456"/>
                <a:gd name="T5" fmla="*/ 103 h 193"/>
                <a:gd name="T6" fmla="*/ 363 w 456"/>
                <a:gd name="T7" fmla="*/ 143 h 193"/>
                <a:gd name="T8" fmla="*/ 313 w 456"/>
                <a:gd name="T9" fmla="*/ 172 h 193"/>
                <a:gd name="T10" fmla="*/ 258 w 456"/>
                <a:gd name="T11" fmla="*/ 188 h 193"/>
                <a:gd name="T12" fmla="*/ 198 w 456"/>
                <a:gd name="T13" fmla="*/ 193 h 193"/>
                <a:gd name="T14" fmla="*/ 144 w 456"/>
                <a:gd name="T15" fmla="*/ 184 h 193"/>
                <a:gd name="T16" fmla="*/ 86 w 456"/>
                <a:gd name="T17" fmla="*/ 160 h 193"/>
                <a:gd name="T18" fmla="*/ 39 w 456"/>
                <a:gd name="T19" fmla="*/ 126 h 193"/>
                <a:gd name="T20" fmla="*/ 0 w 456"/>
                <a:gd name="T21" fmla="*/ 8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93">
                  <a:moveTo>
                    <a:pt x="456" y="0"/>
                  </a:moveTo>
                  <a:lnTo>
                    <a:pt x="437" y="55"/>
                  </a:lnTo>
                  <a:lnTo>
                    <a:pt x="406" y="103"/>
                  </a:lnTo>
                  <a:lnTo>
                    <a:pt x="363" y="143"/>
                  </a:lnTo>
                  <a:lnTo>
                    <a:pt x="313" y="172"/>
                  </a:lnTo>
                  <a:lnTo>
                    <a:pt x="258" y="188"/>
                  </a:lnTo>
                  <a:lnTo>
                    <a:pt x="198" y="193"/>
                  </a:lnTo>
                  <a:lnTo>
                    <a:pt x="144" y="184"/>
                  </a:lnTo>
                  <a:lnTo>
                    <a:pt x="86" y="160"/>
                  </a:lnTo>
                  <a:lnTo>
                    <a:pt x="39" y="126"/>
                  </a:lnTo>
                  <a:lnTo>
                    <a:pt x="0" y="8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419"/>
            <p:cNvSpPr>
              <a:spLocks/>
            </p:cNvSpPr>
            <p:nvPr/>
          </p:nvSpPr>
          <p:spPr bwMode="auto">
            <a:xfrm>
              <a:off x="3146975" y="1819314"/>
              <a:ext cx="881787" cy="460754"/>
            </a:xfrm>
            <a:custGeom>
              <a:avLst/>
              <a:gdLst>
                <a:gd name="T0" fmla="*/ 0 w 444"/>
                <a:gd name="T1" fmla="*/ 81 h 232"/>
                <a:gd name="T2" fmla="*/ 45 w 444"/>
                <a:gd name="T3" fmla="*/ 43 h 232"/>
                <a:gd name="T4" fmla="*/ 98 w 444"/>
                <a:gd name="T5" fmla="*/ 15 h 232"/>
                <a:gd name="T6" fmla="*/ 155 w 444"/>
                <a:gd name="T7" fmla="*/ 0 h 232"/>
                <a:gd name="T8" fmla="*/ 215 w 444"/>
                <a:gd name="T9" fmla="*/ 0 h 232"/>
                <a:gd name="T10" fmla="*/ 272 w 444"/>
                <a:gd name="T11" fmla="*/ 12 h 232"/>
                <a:gd name="T12" fmla="*/ 324 w 444"/>
                <a:gd name="T13" fmla="*/ 38 h 232"/>
                <a:gd name="T14" fmla="*/ 370 w 444"/>
                <a:gd name="T15" fmla="*/ 74 h 232"/>
                <a:gd name="T16" fmla="*/ 408 w 444"/>
                <a:gd name="T17" fmla="*/ 122 h 232"/>
                <a:gd name="T18" fmla="*/ 432 w 444"/>
                <a:gd name="T19" fmla="*/ 174 h 232"/>
                <a:gd name="T20" fmla="*/ 444 w 444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232">
                  <a:moveTo>
                    <a:pt x="0" y="81"/>
                  </a:moveTo>
                  <a:lnTo>
                    <a:pt x="45" y="43"/>
                  </a:lnTo>
                  <a:lnTo>
                    <a:pt x="98" y="15"/>
                  </a:lnTo>
                  <a:lnTo>
                    <a:pt x="155" y="0"/>
                  </a:lnTo>
                  <a:lnTo>
                    <a:pt x="215" y="0"/>
                  </a:lnTo>
                  <a:lnTo>
                    <a:pt x="272" y="12"/>
                  </a:lnTo>
                  <a:lnTo>
                    <a:pt x="324" y="38"/>
                  </a:lnTo>
                  <a:lnTo>
                    <a:pt x="370" y="74"/>
                  </a:lnTo>
                  <a:lnTo>
                    <a:pt x="408" y="122"/>
                  </a:lnTo>
                  <a:lnTo>
                    <a:pt x="432" y="174"/>
                  </a:lnTo>
                  <a:lnTo>
                    <a:pt x="444" y="23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420"/>
            <p:cNvSpPr>
              <a:spLocks/>
            </p:cNvSpPr>
            <p:nvPr/>
          </p:nvSpPr>
          <p:spPr bwMode="auto">
            <a:xfrm>
              <a:off x="3123143" y="1469776"/>
              <a:ext cx="564026" cy="790431"/>
            </a:xfrm>
            <a:custGeom>
              <a:avLst/>
              <a:gdLst>
                <a:gd name="T0" fmla="*/ 284 w 284"/>
                <a:gd name="T1" fmla="*/ 2 h 398"/>
                <a:gd name="T2" fmla="*/ 227 w 284"/>
                <a:gd name="T3" fmla="*/ 0 h 398"/>
                <a:gd name="T4" fmla="*/ 170 w 284"/>
                <a:gd name="T5" fmla="*/ 12 h 398"/>
                <a:gd name="T6" fmla="*/ 117 w 284"/>
                <a:gd name="T7" fmla="*/ 36 h 398"/>
                <a:gd name="T8" fmla="*/ 72 w 284"/>
                <a:gd name="T9" fmla="*/ 74 h 398"/>
                <a:gd name="T10" fmla="*/ 36 w 284"/>
                <a:gd name="T11" fmla="*/ 119 h 398"/>
                <a:gd name="T12" fmla="*/ 12 w 284"/>
                <a:gd name="T13" fmla="*/ 172 h 398"/>
                <a:gd name="T14" fmla="*/ 0 w 284"/>
                <a:gd name="T15" fmla="*/ 229 h 398"/>
                <a:gd name="T16" fmla="*/ 3 w 284"/>
                <a:gd name="T17" fmla="*/ 291 h 398"/>
                <a:gd name="T18" fmla="*/ 17 w 284"/>
                <a:gd name="T19" fmla="*/ 346 h 398"/>
                <a:gd name="T20" fmla="*/ 45 w 284"/>
                <a:gd name="T21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8">
                  <a:moveTo>
                    <a:pt x="284" y="2"/>
                  </a:moveTo>
                  <a:lnTo>
                    <a:pt x="227" y="0"/>
                  </a:lnTo>
                  <a:lnTo>
                    <a:pt x="170" y="12"/>
                  </a:lnTo>
                  <a:lnTo>
                    <a:pt x="117" y="36"/>
                  </a:lnTo>
                  <a:lnTo>
                    <a:pt x="72" y="74"/>
                  </a:lnTo>
                  <a:lnTo>
                    <a:pt x="36" y="119"/>
                  </a:lnTo>
                  <a:lnTo>
                    <a:pt x="12" y="172"/>
                  </a:lnTo>
                  <a:lnTo>
                    <a:pt x="0" y="229"/>
                  </a:lnTo>
                  <a:lnTo>
                    <a:pt x="3" y="291"/>
                  </a:lnTo>
                  <a:lnTo>
                    <a:pt x="17" y="346"/>
                  </a:lnTo>
                  <a:lnTo>
                    <a:pt x="45" y="39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421"/>
            <p:cNvSpPr>
              <a:spLocks/>
            </p:cNvSpPr>
            <p:nvPr/>
          </p:nvSpPr>
          <p:spPr bwMode="auto">
            <a:xfrm>
              <a:off x="3198611" y="1716042"/>
              <a:ext cx="919521" cy="349537"/>
            </a:xfrm>
            <a:custGeom>
              <a:avLst/>
              <a:gdLst>
                <a:gd name="T0" fmla="*/ 463 w 463"/>
                <a:gd name="T1" fmla="*/ 176 h 176"/>
                <a:gd name="T2" fmla="*/ 439 w 463"/>
                <a:gd name="T3" fmla="*/ 124 h 176"/>
                <a:gd name="T4" fmla="*/ 406 w 463"/>
                <a:gd name="T5" fmla="*/ 76 h 176"/>
                <a:gd name="T6" fmla="*/ 360 w 463"/>
                <a:gd name="T7" fmla="*/ 40 h 176"/>
                <a:gd name="T8" fmla="*/ 308 w 463"/>
                <a:gd name="T9" fmla="*/ 14 h 176"/>
                <a:gd name="T10" fmla="*/ 251 w 463"/>
                <a:gd name="T11" fmla="*/ 0 h 176"/>
                <a:gd name="T12" fmla="*/ 194 w 463"/>
                <a:gd name="T13" fmla="*/ 2 h 176"/>
                <a:gd name="T14" fmla="*/ 136 w 463"/>
                <a:gd name="T15" fmla="*/ 14 h 176"/>
                <a:gd name="T16" fmla="*/ 81 w 463"/>
                <a:gd name="T17" fmla="*/ 40 h 176"/>
                <a:gd name="T18" fmla="*/ 36 w 463"/>
                <a:gd name="T19" fmla="*/ 79 h 176"/>
                <a:gd name="T20" fmla="*/ 0 w 463"/>
                <a:gd name="T21" fmla="*/ 12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76">
                  <a:moveTo>
                    <a:pt x="463" y="176"/>
                  </a:moveTo>
                  <a:lnTo>
                    <a:pt x="439" y="124"/>
                  </a:lnTo>
                  <a:lnTo>
                    <a:pt x="406" y="76"/>
                  </a:lnTo>
                  <a:lnTo>
                    <a:pt x="360" y="40"/>
                  </a:lnTo>
                  <a:lnTo>
                    <a:pt x="308" y="14"/>
                  </a:lnTo>
                  <a:lnTo>
                    <a:pt x="251" y="0"/>
                  </a:lnTo>
                  <a:lnTo>
                    <a:pt x="194" y="2"/>
                  </a:lnTo>
                  <a:lnTo>
                    <a:pt x="136" y="14"/>
                  </a:lnTo>
                  <a:lnTo>
                    <a:pt x="81" y="40"/>
                  </a:lnTo>
                  <a:lnTo>
                    <a:pt x="36" y="79"/>
                  </a:lnTo>
                  <a:lnTo>
                    <a:pt x="0" y="12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422"/>
            <p:cNvSpPr>
              <a:spLocks/>
            </p:cNvSpPr>
            <p:nvPr/>
          </p:nvSpPr>
          <p:spPr bwMode="auto">
            <a:xfrm>
              <a:off x="3184709" y="1565105"/>
              <a:ext cx="905619" cy="349537"/>
            </a:xfrm>
            <a:custGeom>
              <a:avLst/>
              <a:gdLst>
                <a:gd name="T0" fmla="*/ 456 w 456"/>
                <a:gd name="T1" fmla="*/ 126 h 176"/>
                <a:gd name="T2" fmla="*/ 422 w 456"/>
                <a:gd name="T3" fmla="*/ 78 h 176"/>
                <a:gd name="T4" fmla="*/ 379 w 456"/>
                <a:gd name="T5" fmla="*/ 40 h 176"/>
                <a:gd name="T6" fmla="*/ 329 w 456"/>
                <a:gd name="T7" fmla="*/ 14 h 176"/>
                <a:gd name="T8" fmla="*/ 272 w 456"/>
                <a:gd name="T9" fmla="*/ 0 h 176"/>
                <a:gd name="T10" fmla="*/ 215 w 456"/>
                <a:gd name="T11" fmla="*/ 0 h 176"/>
                <a:gd name="T12" fmla="*/ 158 w 456"/>
                <a:gd name="T13" fmla="*/ 11 h 176"/>
                <a:gd name="T14" fmla="*/ 105 w 456"/>
                <a:gd name="T15" fmla="*/ 38 h 176"/>
                <a:gd name="T16" fmla="*/ 60 w 456"/>
                <a:gd name="T17" fmla="*/ 76 h 176"/>
                <a:gd name="T18" fmla="*/ 24 w 456"/>
                <a:gd name="T19" fmla="*/ 121 h 176"/>
                <a:gd name="T20" fmla="*/ 0 w 456"/>
                <a:gd name="T2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76">
                  <a:moveTo>
                    <a:pt x="456" y="126"/>
                  </a:moveTo>
                  <a:lnTo>
                    <a:pt x="422" y="78"/>
                  </a:lnTo>
                  <a:lnTo>
                    <a:pt x="379" y="40"/>
                  </a:lnTo>
                  <a:lnTo>
                    <a:pt x="329" y="14"/>
                  </a:lnTo>
                  <a:lnTo>
                    <a:pt x="272" y="0"/>
                  </a:lnTo>
                  <a:lnTo>
                    <a:pt x="215" y="0"/>
                  </a:lnTo>
                  <a:lnTo>
                    <a:pt x="158" y="11"/>
                  </a:lnTo>
                  <a:lnTo>
                    <a:pt x="105" y="38"/>
                  </a:lnTo>
                  <a:lnTo>
                    <a:pt x="60" y="76"/>
                  </a:lnTo>
                  <a:lnTo>
                    <a:pt x="24" y="121"/>
                  </a:lnTo>
                  <a:lnTo>
                    <a:pt x="0" y="17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423"/>
            <p:cNvSpPr>
              <a:spLocks/>
            </p:cNvSpPr>
            <p:nvPr/>
          </p:nvSpPr>
          <p:spPr bwMode="auto">
            <a:xfrm>
              <a:off x="3085409" y="1432042"/>
              <a:ext cx="1014850" cy="1008892"/>
            </a:xfrm>
            <a:custGeom>
              <a:avLst/>
              <a:gdLst>
                <a:gd name="T0" fmla="*/ 432 w 511"/>
                <a:gd name="T1" fmla="*/ 83 h 508"/>
                <a:gd name="T2" fmla="*/ 391 w 511"/>
                <a:gd name="T3" fmla="*/ 45 h 508"/>
                <a:gd name="T4" fmla="*/ 341 w 511"/>
                <a:gd name="T5" fmla="*/ 16 h 508"/>
                <a:gd name="T6" fmla="*/ 291 w 511"/>
                <a:gd name="T7" fmla="*/ 0 h 508"/>
                <a:gd name="T8" fmla="*/ 229 w 511"/>
                <a:gd name="T9" fmla="*/ 0 h 508"/>
                <a:gd name="T10" fmla="*/ 172 w 511"/>
                <a:gd name="T11" fmla="*/ 12 h 508"/>
                <a:gd name="T12" fmla="*/ 119 w 511"/>
                <a:gd name="T13" fmla="*/ 35 h 508"/>
                <a:gd name="T14" fmla="*/ 74 w 511"/>
                <a:gd name="T15" fmla="*/ 71 h 508"/>
                <a:gd name="T16" fmla="*/ 38 w 511"/>
                <a:gd name="T17" fmla="*/ 117 h 508"/>
                <a:gd name="T18" fmla="*/ 12 w 511"/>
                <a:gd name="T19" fmla="*/ 171 h 508"/>
                <a:gd name="T20" fmla="*/ 0 w 511"/>
                <a:gd name="T21" fmla="*/ 229 h 508"/>
                <a:gd name="T22" fmla="*/ 2 w 511"/>
                <a:gd name="T23" fmla="*/ 286 h 508"/>
                <a:gd name="T24" fmla="*/ 17 w 511"/>
                <a:gd name="T25" fmla="*/ 346 h 508"/>
                <a:gd name="T26" fmla="*/ 45 w 511"/>
                <a:gd name="T27" fmla="*/ 396 h 508"/>
                <a:gd name="T28" fmla="*/ 84 w 511"/>
                <a:gd name="T29" fmla="*/ 441 h 508"/>
                <a:gd name="T30" fmla="*/ 131 w 511"/>
                <a:gd name="T31" fmla="*/ 474 h 508"/>
                <a:gd name="T32" fmla="*/ 186 w 511"/>
                <a:gd name="T33" fmla="*/ 498 h 508"/>
                <a:gd name="T34" fmla="*/ 246 w 511"/>
                <a:gd name="T35" fmla="*/ 508 h 508"/>
                <a:gd name="T36" fmla="*/ 303 w 511"/>
                <a:gd name="T37" fmla="*/ 505 h 508"/>
                <a:gd name="T38" fmla="*/ 360 w 511"/>
                <a:gd name="T39" fmla="*/ 489 h 508"/>
                <a:gd name="T40" fmla="*/ 410 w 511"/>
                <a:gd name="T41" fmla="*/ 458 h 508"/>
                <a:gd name="T42" fmla="*/ 453 w 511"/>
                <a:gd name="T43" fmla="*/ 420 h 508"/>
                <a:gd name="T44" fmla="*/ 484 w 511"/>
                <a:gd name="T45" fmla="*/ 369 h 508"/>
                <a:gd name="T46" fmla="*/ 503 w 511"/>
                <a:gd name="T47" fmla="*/ 317 h 508"/>
                <a:gd name="T48" fmla="*/ 511 w 511"/>
                <a:gd name="T49" fmla="*/ 260 h 508"/>
                <a:gd name="T50" fmla="*/ 503 w 511"/>
                <a:gd name="T51" fmla="*/ 202 h 508"/>
                <a:gd name="T52" fmla="*/ 484 w 511"/>
                <a:gd name="T53" fmla="*/ 148 h 508"/>
                <a:gd name="T54" fmla="*/ 451 w 511"/>
                <a:gd name="T55" fmla="*/ 100 h 508"/>
                <a:gd name="T56" fmla="*/ 408 w 511"/>
                <a:gd name="T57" fmla="*/ 62 h 508"/>
                <a:gd name="T58" fmla="*/ 358 w 511"/>
                <a:gd name="T59" fmla="*/ 35 h 508"/>
                <a:gd name="T60" fmla="*/ 303 w 511"/>
                <a:gd name="T61" fmla="*/ 2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1" h="508">
                  <a:moveTo>
                    <a:pt x="432" y="83"/>
                  </a:moveTo>
                  <a:lnTo>
                    <a:pt x="391" y="45"/>
                  </a:lnTo>
                  <a:lnTo>
                    <a:pt x="341" y="16"/>
                  </a:lnTo>
                  <a:lnTo>
                    <a:pt x="291" y="0"/>
                  </a:lnTo>
                  <a:lnTo>
                    <a:pt x="229" y="0"/>
                  </a:lnTo>
                  <a:lnTo>
                    <a:pt x="172" y="12"/>
                  </a:lnTo>
                  <a:lnTo>
                    <a:pt x="119" y="35"/>
                  </a:lnTo>
                  <a:lnTo>
                    <a:pt x="74" y="71"/>
                  </a:lnTo>
                  <a:lnTo>
                    <a:pt x="38" y="117"/>
                  </a:lnTo>
                  <a:lnTo>
                    <a:pt x="12" y="171"/>
                  </a:lnTo>
                  <a:lnTo>
                    <a:pt x="0" y="229"/>
                  </a:lnTo>
                  <a:lnTo>
                    <a:pt x="2" y="286"/>
                  </a:lnTo>
                  <a:lnTo>
                    <a:pt x="17" y="346"/>
                  </a:lnTo>
                  <a:lnTo>
                    <a:pt x="45" y="396"/>
                  </a:lnTo>
                  <a:lnTo>
                    <a:pt x="84" y="441"/>
                  </a:lnTo>
                  <a:lnTo>
                    <a:pt x="131" y="474"/>
                  </a:lnTo>
                  <a:lnTo>
                    <a:pt x="186" y="498"/>
                  </a:lnTo>
                  <a:lnTo>
                    <a:pt x="246" y="508"/>
                  </a:lnTo>
                  <a:lnTo>
                    <a:pt x="303" y="505"/>
                  </a:lnTo>
                  <a:lnTo>
                    <a:pt x="360" y="489"/>
                  </a:lnTo>
                  <a:lnTo>
                    <a:pt x="410" y="458"/>
                  </a:lnTo>
                  <a:lnTo>
                    <a:pt x="453" y="420"/>
                  </a:lnTo>
                  <a:lnTo>
                    <a:pt x="484" y="369"/>
                  </a:lnTo>
                  <a:lnTo>
                    <a:pt x="503" y="317"/>
                  </a:lnTo>
                  <a:lnTo>
                    <a:pt x="511" y="260"/>
                  </a:lnTo>
                  <a:lnTo>
                    <a:pt x="503" y="202"/>
                  </a:lnTo>
                  <a:lnTo>
                    <a:pt x="484" y="148"/>
                  </a:lnTo>
                  <a:lnTo>
                    <a:pt x="451" y="100"/>
                  </a:lnTo>
                  <a:lnTo>
                    <a:pt x="408" y="62"/>
                  </a:lnTo>
                  <a:lnTo>
                    <a:pt x="358" y="35"/>
                  </a:lnTo>
                  <a:lnTo>
                    <a:pt x="303" y="2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424"/>
            <p:cNvSpPr>
              <a:spLocks/>
            </p:cNvSpPr>
            <p:nvPr/>
          </p:nvSpPr>
          <p:spPr bwMode="auto">
            <a:xfrm>
              <a:off x="3522331" y="1596881"/>
              <a:ext cx="538208" cy="814264"/>
            </a:xfrm>
            <a:custGeom>
              <a:avLst/>
              <a:gdLst>
                <a:gd name="T0" fmla="*/ 212 w 271"/>
                <a:gd name="T1" fmla="*/ 0 h 410"/>
                <a:gd name="T2" fmla="*/ 245 w 271"/>
                <a:gd name="T3" fmla="*/ 48 h 410"/>
                <a:gd name="T4" fmla="*/ 264 w 271"/>
                <a:gd name="T5" fmla="*/ 103 h 410"/>
                <a:gd name="T6" fmla="*/ 271 w 271"/>
                <a:gd name="T7" fmla="*/ 160 h 410"/>
                <a:gd name="T8" fmla="*/ 264 w 271"/>
                <a:gd name="T9" fmla="*/ 217 h 410"/>
                <a:gd name="T10" fmla="*/ 243 w 271"/>
                <a:gd name="T11" fmla="*/ 272 h 410"/>
                <a:gd name="T12" fmla="*/ 212 w 271"/>
                <a:gd name="T13" fmla="*/ 320 h 410"/>
                <a:gd name="T14" fmla="*/ 169 w 271"/>
                <a:gd name="T15" fmla="*/ 360 h 410"/>
                <a:gd name="T16" fmla="*/ 116 w 271"/>
                <a:gd name="T17" fmla="*/ 389 h 410"/>
                <a:gd name="T18" fmla="*/ 62 w 271"/>
                <a:gd name="T19" fmla="*/ 406 h 410"/>
                <a:gd name="T20" fmla="*/ 0 w 271"/>
                <a:gd name="T21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410">
                  <a:moveTo>
                    <a:pt x="212" y="0"/>
                  </a:moveTo>
                  <a:lnTo>
                    <a:pt x="245" y="48"/>
                  </a:lnTo>
                  <a:lnTo>
                    <a:pt x="264" y="103"/>
                  </a:lnTo>
                  <a:lnTo>
                    <a:pt x="271" y="160"/>
                  </a:lnTo>
                  <a:lnTo>
                    <a:pt x="264" y="217"/>
                  </a:lnTo>
                  <a:lnTo>
                    <a:pt x="243" y="272"/>
                  </a:lnTo>
                  <a:lnTo>
                    <a:pt x="212" y="320"/>
                  </a:lnTo>
                  <a:lnTo>
                    <a:pt x="169" y="360"/>
                  </a:lnTo>
                  <a:lnTo>
                    <a:pt x="116" y="389"/>
                  </a:lnTo>
                  <a:lnTo>
                    <a:pt x="62" y="406"/>
                  </a:lnTo>
                  <a:lnTo>
                    <a:pt x="0" y="41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425"/>
            <p:cNvSpPr>
              <a:spLocks/>
            </p:cNvSpPr>
            <p:nvPr/>
          </p:nvSpPr>
          <p:spPr bwMode="auto">
            <a:xfrm>
              <a:off x="3190668" y="1402253"/>
              <a:ext cx="824193" cy="492530"/>
            </a:xfrm>
            <a:custGeom>
              <a:avLst/>
              <a:gdLst>
                <a:gd name="T0" fmla="*/ 415 w 415"/>
                <a:gd name="T1" fmla="*/ 248 h 248"/>
                <a:gd name="T2" fmla="*/ 407 w 415"/>
                <a:gd name="T3" fmla="*/ 189 h 248"/>
                <a:gd name="T4" fmla="*/ 388 w 415"/>
                <a:gd name="T5" fmla="*/ 136 h 248"/>
                <a:gd name="T6" fmla="*/ 357 w 415"/>
                <a:gd name="T7" fmla="*/ 89 h 248"/>
                <a:gd name="T8" fmla="*/ 317 w 415"/>
                <a:gd name="T9" fmla="*/ 48 h 248"/>
                <a:gd name="T10" fmla="*/ 267 w 415"/>
                <a:gd name="T11" fmla="*/ 19 h 248"/>
                <a:gd name="T12" fmla="*/ 212 w 415"/>
                <a:gd name="T13" fmla="*/ 3 h 248"/>
                <a:gd name="T14" fmla="*/ 155 w 415"/>
                <a:gd name="T15" fmla="*/ 0 h 248"/>
                <a:gd name="T16" fmla="*/ 97 w 415"/>
                <a:gd name="T17" fmla="*/ 12 h 248"/>
                <a:gd name="T18" fmla="*/ 45 w 415"/>
                <a:gd name="T19" fmla="*/ 36 h 248"/>
                <a:gd name="T20" fmla="*/ 0 w 415"/>
                <a:gd name="T21" fmla="*/ 7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5" h="248">
                  <a:moveTo>
                    <a:pt x="415" y="248"/>
                  </a:moveTo>
                  <a:lnTo>
                    <a:pt x="407" y="189"/>
                  </a:lnTo>
                  <a:lnTo>
                    <a:pt x="388" y="136"/>
                  </a:lnTo>
                  <a:lnTo>
                    <a:pt x="357" y="89"/>
                  </a:lnTo>
                  <a:lnTo>
                    <a:pt x="317" y="48"/>
                  </a:lnTo>
                  <a:lnTo>
                    <a:pt x="267" y="19"/>
                  </a:lnTo>
                  <a:lnTo>
                    <a:pt x="212" y="3"/>
                  </a:lnTo>
                  <a:lnTo>
                    <a:pt x="155" y="0"/>
                  </a:lnTo>
                  <a:lnTo>
                    <a:pt x="97" y="12"/>
                  </a:lnTo>
                  <a:lnTo>
                    <a:pt x="45" y="36"/>
                  </a:lnTo>
                  <a:lnTo>
                    <a:pt x="0" y="7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426"/>
            <p:cNvSpPr>
              <a:spLocks/>
            </p:cNvSpPr>
            <p:nvPr/>
          </p:nvSpPr>
          <p:spPr bwMode="auto">
            <a:xfrm>
              <a:off x="3156905" y="1894783"/>
              <a:ext cx="857955" cy="494516"/>
            </a:xfrm>
            <a:custGeom>
              <a:avLst/>
              <a:gdLst>
                <a:gd name="T0" fmla="*/ 432 w 432"/>
                <a:gd name="T1" fmla="*/ 0 h 249"/>
                <a:gd name="T2" fmla="*/ 424 w 432"/>
                <a:gd name="T3" fmla="*/ 58 h 249"/>
                <a:gd name="T4" fmla="*/ 403 w 432"/>
                <a:gd name="T5" fmla="*/ 110 h 249"/>
                <a:gd name="T6" fmla="*/ 370 w 432"/>
                <a:gd name="T7" fmla="*/ 160 h 249"/>
                <a:gd name="T8" fmla="*/ 327 w 432"/>
                <a:gd name="T9" fmla="*/ 198 h 249"/>
                <a:gd name="T10" fmla="*/ 277 w 432"/>
                <a:gd name="T11" fmla="*/ 229 h 249"/>
                <a:gd name="T12" fmla="*/ 219 w 432"/>
                <a:gd name="T13" fmla="*/ 246 h 249"/>
                <a:gd name="T14" fmla="*/ 160 w 432"/>
                <a:gd name="T15" fmla="*/ 249 h 249"/>
                <a:gd name="T16" fmla="*/ 102 w 432"/>
                <a:gd name="T17" fmla="*/ 239 h 249"/>
                <a:gd name="T18" fmla="*/ 48 w 432"/>
                <a:gd name="T19" fmla="*/ 215 h 249"/>
                <a:gd name="T20" fmla="*/ 0 w 432"/>
                <a:gd name="T21" fmla="*/ 18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249">
                  <a:moveTo>
                    <a:pt x="432" y="0"/>
                  </a:moveTo>
                  <a:lnTo>
                    <a:pt x="424" y="58"/>
                  </a:lnTo>
                  <a:lnTo>
                    <a:pt x="403" y="110"/>
                  </a:lnTo>
                  <a:lnTo>
                    <a:pt x="370" y="160"/>
                  </a:lnTo>
                  <a:lnTo>
                    <a:pt x="327" y="198"/>
                  </a:lnTo>
                  <a:lnTo>
                    <a:pt x="277" y="229"/>
                  </a:lnTo>
                  <a:lnTo>
                    <a:pt x="219" y="246"/>
                  </a:lnTo>
                  <a:lnTo>
                    <a:pt x="160" y="249"/>
                  </a:lnTo>
                  <a:lnTo>
                    <a:pt x="102" y="239"/>
                  </a:lnTo>
                  <a:lnTo>
                    <a:pt x="48" y="215"/>
                  </a:lnTo>
                  <a:lnTo>
                    <a:pt x="0" y="18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427"/>
            <p:cNvSpPr>
              <a:spLocks/>
            </p:cNvSpPr>
            <p:nvPr/>
          </p:nvSpPr>
          <p:spPr bwMode="auto">
            <a:xfrm>
              <a:off x="3450834" y="1388350"/>
              <a:ext cx="510404" cy="816249"/>
            </a:xfrm>
            <a:custGeom>
              <a:avLst/>
              <a:gdLst>
                <a:gd name="T0" fmla="*/ 195 w 257"/>
                <a:gd name="T1" fmla="*/ 411 h 411"/>
                <a:gd name="T2" fmla="*/ 229 w 257"/>
                <a:gd name="T3" fmla="*/ 363 h 411"/>
                <a:gd name="T4" fmla="*/ 250 w 257"/>
                <a:gd name="T5" fmla="*/ 308 h 411"/>
                <a:gd name="T6" fmla="*/ 257 w 257"/>
                <a:gd name="T7" fmla="*/ 251 h 411"/>
                <a:gd name="T8" fmla="*/ 253 w 257"/>
                <a:gd name="T9" fmla="*/ 191 h 411"/>
                <a:gd name="T10" fmla="*/ 233 w 257"/>
                <a:gd name="T11" fmla="*/ 136 h 411"/>
                <a:gd name="T12" fmla="*/ 202 w 257"/>
                <a:gd name="T13" fmla="*/ 89 h 411"/>
                <a:gd name="T14" fmla="*/ 160 w 257"/>
                <a:gd name="T15" fmla="*/ 48 h 411"/>
                <a:gd name="T16" fmla="*/ 107 w 257"/>
                <a:gd name="T17" fmla="*/ 22 h 411"/>
                <a:gd name="T18" fmla="*/ 57 w 257"/>
                <a:gd name="T19" fmla="*/ 3 h 411"/>
                <a:gd name="T20" fmla="*/ 0 w 257"/>
                <a:gd name="T2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411">
                  <a:moveTo>
                    <a:pt x="195" y="411"/>
                  </a:moveTo>
                  <a:lnTo>
                    <a:pt x="229" y="363"/>
                  </a:lnTo>
                  <a:lnTo>
                    <a:pt x="250" y="308"/>
                  </a:lnTo>
                  <a:lnTo>
                    <a:pt x="257" y="251"/>
                  </a:lnTo>
                  <a:lnTo>
                    <a:pt x="253" y="191"/>
                  </a:lnTo>
                  <a:lnTo>
                    <a:pt x="233" y="136"/>
                  </a:lnTo>
                  <a:lnTo>
                    <a:pt x="202" y="89"/>
                  </a:lnTo>
                  <a:lnTo>
                    <a:pt x="160" y="48"/>
                  </a:lnTo>
                  <a:lnTo>
                    <a:pt x="107" y="22"/>
                  </a:lnTo>
                  <a:lnTo>
                    <a:pt x="57" y="3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428"/>
            <p:cNvSpPr>
              <a:spLocks/>
            </p:cNvSpPr>
            <p:nvPr/>
          </p:nvSpPr>
          <p:spPr bwMode="auto">
            <a:xfrm>
              <a:off x="3512401" y="1394308"/>
              <a:ext cx="208531" cy="89370"/>
            </a:xfrm>
            <a:custGeom>
              <a:avLst/>
              <a:gdLst>
                <a:gd name="T0" fmla="*/ 105 w 105"/>
                <a:gd name="T1" fmla="*/ 45 h 45"/>
                <a:gd name="T2" fmla="*/ 55 w 105"/>
                <a:gd name="T3" fmla="*/ 16 h 45"/>
                <a:gd name="T4" fmla="*/ 0 w 105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45">
                  <a:moveTo>
                    <a:pt x="105" y="45"/>
                  </a:moveTo>
                  <a:lnTo>
                    <a:pt x="55" y="16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429"/>
            <p:cNvSpPr>
              <a:spLocks/>
            </p:cNvSpPr>
            <p:nvPr/>
          </p:nvSpPr>
          <p:spPr bwMode="auto">
            <a:xfrm>
              <a:off x="2944403" y="1402253"/>
              <a:ext cx="345565" cy="536222"/>
            </a:xfrm>
            <a:custGeom>
              <a:avLst/>
              <a:gdLst>
                <a:gd name="T0" fmla="*/ 174 w 174"/>
                <a:gd name="T1" fmla="*/ 0 h 270"/>
                <a:gd name="T2" fmla="*/ 121 w 174"/>
                <a:gd name="T3" fmla="*/ 24 h 270"/>
                <a:gd name="T4" fmla="*/ 73 w 174"/>
                <a:gd name="T5" fmla="*/ 58 h 270"/>
                <a:gd name="T6" fmla="*/ 38 w 174"/>
                <a:gd name="T7" fmla="*/ 103 h 270"/>
                <a:gd name="T8" fmla="*/ 11 w 174"/>
                <a:gd name="T9" fmla="*/ 155 h 270"/>
                <a:gd name="T10" fmla="*/ 0 w 174"/>
                <a:gd name="T11" fmla="*/ 210 h 270"/>
                <a:gd name="T12" fmla="*/ 0 w 174"/>
                <a:gd name="T1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270">
                  <a:moveTo>
                    <a:pt x="174" y="0"/>
                  </a:moveTo>
                  <a:lnTo>
                    <a:pt x="121" y="24"/>
                  </a:lnTo>
                  <a:lnTo>
                    <a:pt x="73" y="58"/>
                  </a:lnTo>
                  <a:lnTo>
                    <a:pt x="38" y="103"/>
                  </a:lnTo>
                  <a:lnTo>
                    <a:pt x="11" y="155"/>
                  </a:lnTo>
                  <a:lnTo>
                    <a:pt x="0" y="210"/>
                  </a:lnTo>
                  <a:lnTo>
                    <a:pt x="0" y="27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430"/>
            <p:cNvSpPr>
              <a:spLocks/>
            </p:cNvSpPr>
            <p:nvPr/>
          </p:nvSpPr>
          <p:spPr bwMode="auto">
            <a:xfrm>
              <a:off x="3289968" y="1384378"/>
              <a:ext cx="222433" cy="17874"/>
            </a:xfrm>
            <a:custGeom>
              <a:avLst/>
              <a:gdLst>
                <a:gd name="T0" fmla="*/ 112 w 112"/>
                <a:gd name="T1" fmla="*/ 5 h 9"/>
                <a:gd name="T2" fmla="*/ 54 w 112"/>
                <a:gd name="T3" fmla="*/ 0 h 9"/>
                <a:gd name="T4" fmla="*/ 0 w 1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9">
                  <a:moveTo>
                    <a:pt x="112" y="5"/>
                  </a:moveTo>
                  <a:lnTo>
                    <a:pt x="54" y="0"/>
                  </a:lnTo>
                  <a:lnTo>
                    <a:pt x="0" y="9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431"/>
            <p:cNvSpPr>
              <a:spLocks/>
            </p:cNvSpPr>
            <p:nvPr/>
          </p:nvSpPr>
          <p:spPr bwMode="auto">
            <a:xfrm>
              <a:off x="3482611" y="1483679"/>
              <a:ext cx="426991" cy="889732"/>
            </a:xfrm>
            <a:custGeom>
              <a:avLst/>
              <a:gdLst>
                <a:gd name="T0" fmla="*/ 120 w 215"/>
                <a:gd name="T1" fmla="*/ 0 h 448"/>
                <a:gd name="T2" fmla="*/ 160 w 215"/>
                <a:gd name="T3" fmla="*/ 41 h 448"/>
                <a:gd name="T4" fmla="*/ 191 w 215"/>
                <a:gd name="T5" fmla="*/ 91 h 448"/>
                <a:gd name="T6" fmla="*/ 210 w 215"/>
                <a:gd name="T7" fmla="*/ 145 h 448"/>
                <a:gd name="T8" fmla="*/ 215 w 215"/>
                <a:gd name="T9" fmla="*/ 203 h 448"/>
                <a:gd name="T10" fmla="*/ 206 w 215"/>
                <a:gd name="T11" fmla="*/ 260 h 448"/>
                <a:gd name="T12" fmla="*/ 184 w 215"/>
                <a:gd name="T13" fmla="*/ 315 h 448"/>
                <a:gd name="T14" fmla="*/ 151 w 215"/>
                <a:gd name="T15" fmla="*/ 365 h 448"/>
                <a:gd name="T16" fmla="*/ 108 w 215"/>
                <a:gd name="T17" fmla="*/ 403 h 448"/>
                <a:gd name="T18" fmla="*/ 58 w 215"/>
                <a:gd name="T19" fmla="*/ 432 h 448"/>
                <a:gd name="T20" fmla="*/ 0 w 215"/>
                <a:gd name="T21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448">
                  <a:moveTo>
                    <a:pt x="120" y="0"/>
                  </a:moveTo>
                  <a:lnTo>
                    <a:pt x="160" y="41"/>
                  </a:lnTo>
                  <a:lnTo>
                    <a:pt x="191" y="91"/>
                  </a:lnTo>
                  <a:lnTo>
                    <a:pt x="210" y="145"/>
                  </a:lnTo>
                  <a:lnTo>
                    <a:pt x="215" y="203"/>
                  </a:lnTo>
                  <a:lnTo>
                    <a:pt x="206" y="260"/>
                  </a:lnTo>
                  <a:lnTo>
                    <a:pt x="184" y="315"/>
                  </a:lnTo>
                  <a:lnTo>
                    <a:pt x="151" y="365"/>
                  </a:lnTo>
                  <a:lnTo>
                    <a:pt x="108" y="403"/>
                  </a:lnTo>
                  <a:lnTo>
                    <a:pt x="58" y="432"/>
                  </a:lnTo>
                  <a:lnTo>
                    <a:pt x="0" y="44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432"/>
            <p:cNvSpPr>
              <a:spLocks/>
            </p:cNvSpPr>
            <p:nvPr/>
          </p:nvSpPr>
          <p:spPr bwMode="auto">
            <a:xfrm>
              <a:off x="2966249" y="1394308"/>
              <a:ext cx="891718" cy="1002934"/>
            </a:xfrm>
            <a:custGeom>
              <a:avLst/>
              <a:gdLst>
                <a:gd name="T0" fmla="*/ 62 w 449"/>
                <a:gd name="T1" fmla="*/ 470 h 505"/>
                <a:gd name="T2" fmla="*/ 115 w 449"/>
                <a:gd name="T3" fmla="*/ 493 h 505"/>
                <a:gd name="T4" fmla="*/ 175 w 449"/>
                <a:gd name="T5" fmla="*/ 505 h 505"/>
                <a:gd name="T6" fmla="*/ 232 w 449"/>
                <a:gd name="T7" fmla="*/ 501 h 505"/>
                <a:gd name="T8" fmla="*/ 289 w 449"/>
                <a:gd name="T9" fmla="*/ 486 h 505"/>
                <a:gd name="T10" fmla="*/ 342 w 449"/>
                <a:gd name="T11" fmla="*/ 458 h 505"/>
                <a:gd name="T12" fmla="*/ 384 w 449"/>
                <a:gd name="T13" fmla="*/ 417 h 505"/>
                <a:gd name="T14" fmla="*/ 418 w 449"/>
                <a:gd name="T15" fmla="*/ 369 h 505"/>
                <a:gd name="T16" fmla="*/ 439 w 449"/>
                <a:gd name="T17" fmla="*/ 314 h 505"/>
                <a:gd name="T18" fmla="*/ 449 w 449"/>
                <a:gd name="T19" fmla="*/ 255 h 505"/>
                <a:gd name="T20" fmla="*/ 444 w 449"/>
                <a:gd name="T21" fmla="*/ 198 h 505"/>
                <a:gd name="T22" fmla="*/ 425 w 449"/>
                <a:gd name="T23" fmla="*/ 143 h 505"/>
                <a:gd name="T24" fmla="*/ 394 w 449"/>
                <a:gd name="T25" fmla="*/ 93 h 505"/>
                <a:gd name="T26" fmla="*/ 353 w 449"/>
                <a:gd name="T27" fmla="*/ 52 h 505"/>
                <a:gd name="T28" fmla="*/ 306 w 449"/>
                <a:gd name="T29" fmla="*/ 21 h 505"/>
                <a:gd name="T30" fmla="*/ 251 w 449"/>
                <a:gd name="T31" fmla="*/ 4 h 505"/>
                <a:gd name="T32" fmla="*/ 194 w 449"/>
                <a:gd name="T33" fmla="*/ 0 h 505"/>
                <a:gd name="T34" fmla="*/ 136 w 449"/>
                <a:gd name="T35" fmla="*/ 9 h 505"/>
                <a:gd name="T36" fmla="*/ 84 w 449"/>
                <a:gd name="T37" fmla="*/ 31 h 505"/>
                <a:gd name="T38" fmla="*/ 39 w 449"/>
                <a:gd name="T39" fmla="*/ 66 h 505"/>
                <a:gd name="T40" fmla="*/ 0 w 449"/>
                <a:gd name="T41" fmla="*/ 10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9" h="505">
                  <a:moveTo>
                    <a:pt x="62" y="470"/>
                  </a:moveTo>
                  <a:lnTo>
                    <a:pt x="115" y="493"/>
                  </a:lnTo>
                  <a:lnTo>
                    <a:pt x="175" y="505"/>
                  </a:lnTo>
                  <a:lnTo>
                    <a:pt x="232" y="501"/>
                  </a:lnTo>
                  <a:lnTo>
                    <a:pt x="289" y="486"/>
                  </a:lnTo>
                  <a:lnTo>
                    <a:pt x="342" y="458"/>
                  </a:lnTo>
                  <a:lnTo>
                    <a:pt x="384" y="417"/>
                  </a:lnTo>
                  <a:lnTo>
                    <a:pt x="418" y="369"/>
                  </a:lnTo>
                  <a:lnTo>
                    <a:pt x="439" y="314"/>
                  </a:lnTo>
                  <a:lnTo>
                    <a:pt x="449" y="255"/>
                  </a:lnTo>
                  <a:lnTo>
                    <a:pt x="444" y="198"/>
                  </a:lnTo>
                  <a:lnTo>
                    <a:pt x="425" y="143"/>
                  </a:lnTo>
                  <a:lnTo>
                    <a:pt x="394" y="93"/>
                  </a:lnTo>
                  <a:lnTo>
                    <a:pt x="353" y="52"/>
                  </a:lnTo>
                  <a:lnTo>
                    <a:pt x="306" y="21"/>
                  </a:lnTo>
                  <a:lnTo>
                    <a:pt x="251" y="4"/>
                  </a:lnTo>
                  <a:lnTo>
                    <a:pt x="194" y="0"/>
                  </a:lnTo>
                  <a:lnTo>
                    <a:pt x="136" y="9"/>
                  </a:lnTo>
                  <a:lnTo>
                    <a:pt x="84" y="31"/>
                  </a:lnTo>
                  <a:lnTo>
                    <a:pt x="39" y="66"/>
                  </a:lnTo>
                  <a:lnTo>
                    <a:pt x="0" y="109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433"/>
            <p:cNvSpPr>
              <a:spLocks/>
            </p:cNvSpPr>
            <p:nvPr/>
          </p:nvSpPr>
          <p:spPr bwMode="auto">
            <a:xfrm>
              <a:off x="3043703" y="1545244"/>
              <a:ext cx="478628" cy="865899"/>
            </a:xfrm>
            <a:custGeom>
              <a:avLst/>
              <a:gdLst>
                <a:gd name="T0" fmla="*/ 74 w 241"/>
                <a:gd name="T1" fmla="*/ 0 h 436"/>
                <a:gd name="T2" fmla="*/ 38 w 241"/>
                <a:gd name="T3" fmla="*/ 45 h 436"/>
                <a:gd name="T4" fmla="*/ 12 w 241"/>
                <a:gd name="T5" fmla="*/ 98 h 436"/>
                <a:gd name="T6" fmla="*/ 0 w 241"/>
                <a:gd name="T7" fmla="*/ 155 h 436"/>
                <a:gd name="T8" fmla="*/ 2 w 241"/>
                <a:gd name="T9" fmla="*/ 212 h 436"/>
                <a:gd name="T10" fmla="*/ 16 w 241"/>
                <a:gd name="T11" fmla="*/ 269 h 436"/>
                <a:gd name="T12" fmla="*/ 45 w 241"/>
                <a:gd name="T13" fmla="*/ 324 h 436"/>
                <a:gd name="T14" fmla="*/ 83 w 241"/>
                <a:gd name="T15" fmla="*/ 367 h 436"/>
                <a:gd name="T16" fmla="*/ 131 w 241"/>
                <a:gd name="T17" fmla="*/ 403 h 436"/>
                <a:gd name="T18" fmla="*/ 186 w 241"/>
                <a:gd name="T19" fmla="*/ 425 h 436"/>
                <a:gd name="T20" fmla="*/ 241 w 241"/>
                <a:gd name="T21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436">
                  <a:moveTo>
                    <a:pt x="74" y="0"/>
                  </a:moveTo>
                  <a:lnTo>
                    <a:pt x="38" y="45"/>
                  </a:lnTo>
                  <a:lnTo>
                    <a:pt x="12" y="98"/>
                  </a:lnTo>
                  <a:lnTo>
                    <a:pt x="0" y="155"/>
                  </a:lnTo>
                  <a:lnTo>
                    <a:pt x="2" y="212"/>
                  </a:lnTo>
                  <a:lnTo>
                    <a:pt x="16" y="269"/>
                  </a:lnTo>
                  <a:lnTo>
                    <a:pt x="45" y="324"/>
                  </a:lnTo>
                  <a:lnTo>
                    <a:pt x="83" y="367"/>
                  </a:lnTo>
                  <a:lnTo>
                    <a:pt x="131" y="403"/>
                  </a:lnTo>
                  <a:lnTo>
                    <a:pt x="186" y="425"/>
                  </a:lnTo>
                  <a:lnTo>
                    <a:pt x="241" y="43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434"/>
            <p:cNvSpPr>
              <a:spLocks/>
            </p:cNvSpPr>
            <p:nvPr/>
          </p:nvSpPr>
          <p:spPr bwMode="auto">
            <a:xfrm>
              <a:off x="2843116" y="1432042"/>
              <a:ext cx="351524" cy="895690"/>
            </a:xfrm>
            <a:custGeom>
              <a:avLst/>
              <a:gdLst>
                <a:gd name="T0" fmla="*/ 177 w 177"/>
                <a:gd name="T1" fmla="*/ 0 h 451"/>
                <a:gd name="T2" fmla="*/ 122 w 177"/>
                <a:gd name="T3" fmla="*/ 21 h 451"/>
                <a:gd name="T4" fmla="*/ 77 w 177"/>
                <a:gd name="T5" fmla="*/ 55 h 451"/>
                <a:gd name="T6" fmla="*/ 39 w 177"/>
                <a:gd name="T7" fmla="*/ 98 h 451"/>
                <a:gd name="T8" fmla="*/ 12 w 177"/>
                <a:gd name="T9" fmla="*/ 150 h 451"/>
                <a:gd name="T10" fmla="*/ 0 w 177"/>
                <a:gd name="T11" fmla="*/ 205 h 451"/>
                <a:gd name="T12" fmla="*/ 0 w 177"/>
                <a:gd name="T13" fmla="*/ 262 h 451"/>
                <a:gd name="T14" fmla="*/ 12 w 177"/>
                <a:gd name="T15" fmla="*/ 319 h 451"/>
                <a:gd name="T16" fmla="*/ 39 w 177"/>
                <a:gd name="T17" fmla="*/ 372 h 451"/>
                <a:gd name="T18" fmla="*/ 77 w 177"/>
                <a:gd name="T19" fmla="*/ 417 h 451"/>
                <a:gd name="T20" fmla="*/ 124 w 177"/>
                <a:gd name="T21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" h="451">
                  <a:moveTo>
                    <a:pt x="177" y="0"/>
                  </a:moveTo>
                  <a:lnTo>
                    <a:pt x="122" y="21"/>
                  </a:lnTo>
                  <a:lnTo>
                    <a:pt x="77" y="55"/>
                  </a:lnTo>
                  <a:lnTo>
                    <a:pt x="39" y="98"/>
                  </a:lnTo>
                  <a:lnTo>
                    <a:pt x="12" y="150"/>
                  </a:lnTo>
                  <a:lnTo>
                    <a:pt x="0" y="205"/>
                  </a:lnTo>
                  <a:lnTo>
                    <a:pt x="0" y="262"/>
                  </a:lnTo>
                  <a:lnTo>
                    <a:pt x="12" y="319"/>
                  </a:lnTo>
                  <a:lnTo>
                    <a:pt x="39" y="372"/>
                  </a:lnTo>
                  <a:lnTo>
                    <a:pt x="77" y="417"/>
                  </a:lnTo>
                  <a:lnTo>
                    <a:pt x="124" y="45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435"/>
            <p:cNvSpPr>
              <a:spLocks/>
            </p:cNvSpPr>
            <p:nvPr/>
          </p:nvSpPr>
          <p:spPr bwMode="auto">
            <a:xfrm>
              <a:off x="3194639" y="1418140"/>
              <a:ext cx="222433" cy="13902"/>
            </a:xfrm>
            <a:custGeom>
              <a:avLst/>
              <a:gdLst>
                <a:gd name="T0" fmla="*/ 112 w 112"/>
                <a:gd name="T1" fmla="*/ 4 h 7"/>
                <a:gd name="T2" fmla="*/ 55 w 112"/>
                <a:gd name="T3" fmla="*/ 0 h 7"/>
                <a:gd name="T4" fmla="*/ 0 w 112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7">
                  <a:moveTo>
                    <a:pt x="112" y="4"/>
                  </a:moveTo>
                  <a:lnTo>
                    <a:pt x="55" y="0"/>
                  </a:lnTo>
                  <a:lnTo>
                    <a:pt x="0" y="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436"/>
            <p:cNvSpPr>
              <a:spLocks/>
            </p:cNvSpPr>
            <p:nvPr/>
          </p:nvSpPr>
          <p:spPr bwMode="auto">
            <a:xfrm>
              <a:off x="3099311" y="1757747"/>
              <a:ext cx="782487" cy="591831"/>
            </a:xfrm>
            <a:custGeom>
              <a:avLst/>
              <a:gdLst>
                <a:gd name="T0" fmla="*/ 394 w 394"/>
                <a:gd name="T1" fmla="*/ 41 h 298"/>
                <a:gd name="T2" fmla="*/ 341 w 394"/>
                <a:gd name="T3" fmla="*/ 15 h 298"/>
                <a:gd name="T4" fmla="*/ 284 w 394"/>
                <a:gd name="T5" fmla="*/ 0 h 298"/>
                <a:gd name="T6" fmla="*/ 227 w 394"/>
                <a:gd name="T7" fmla="*/ 3 h 298"/>
                <a:gd name="T8" fmla="*/ 167 w 394"/>
                <a:gd name="T9" fmla="*/ 17 h 298"/>
                <a:gd name="T10" fmla="*/ 115 w 394"/>
                <a:gd name="T11" fmla="*/ 43 h 298"/>
                <a:gd name="T12" fmla="*/ 69 w 394"/>
                <a:gd name="T13" fmla="*/ 81 h 298"/>
                <a:gd name="T14" fmla="*/ 34 w 394"/>
                <a:gd name="T15" fmla="*/ 127 h 298"/>
                <a:gd name="T16" fmla="*/ 10 w 394"/>
                <a:gd name="T17" fmla="*/ 182 h 298"/>
                <a:gd name="T18" fmla="*/ 0 w 394"/>
                <a:gd name="T19" fmla="*/ 239 h 298"/>
                <a:gd name="T20" fmla="*/ 3 w 394"/>
                <a:gd name="T21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" h="298">
                  <a:moveTo>
                    <a:pt x="394" y="41"/>
                  </a:moveTo>
                  <a:lnTo>
                    <a:pt x="341" y="15"/>
                  </a:lnTo>
                  <a:lnTo>
                    <a:pt x="284" y="0"/>
                  </a:lnTo>
                  <a:lnTo>
                    <a:pt x="227" y="3"/>
                  </a:lnTo>
                  <a:lnTo>
                    <a:pt x="167" y="17"/>
                  </a:lnTo>
                  <a:lnTo>
                    <a:pt x="115" y="43"/>
                  </a:lnTo>
                  <a:lnTo>
                    <a:pt x="69" y="81"/>
                  </a:lnTo>
                  <a:lnTo>
                    <a:pt x="34" y="127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8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437"/>
            <p:cNvSpPr>
              <a:spLocks/>
            </p:cNvSpPr>
            <p:nvPr/>
          </p:nvSpPr>
          <p:spPr bwMode="auto">
            <a:xfrm>
              <a:off x="2797438" y="1426085"/>
              <a:ext cx="1012863" cy="994990"/>
            </a:xfrm>
            <a:custGeom>
              <a:avLst/>
              <a:gdLst>
                <a:gd name="T0" fmla="*/ 331 w 510"/>
                <a:gd name="T1" fmla="*/ 501 h 501"/>
                <a:gd name="T2" fmla="*/ 381 w 510"/>
                <a:gd name="T3" fmla="*/ 473 h 501"/>
                <a:gd name="T4" fmla="*/ 424 w 510"/>
                <a:gd name="T5" fmla="*/ 434 h 501"/>
                <a:gd name="T6" fmla="*/ 460 w 510"/>
                <a:gd name="T7" fmla="*/ 384 h 501"/>
                <a:gd name="T8" fmla="*/ 481 w 510"/>
                <a:gd name="T9" fmla="*/ 329 h 501"/>
                <a:gd name="T10" fmla="*/ 491 w 510"/>
                <a:gd name="T11" fmla="*/ 272 h 501"/>
                <a:gd name="T12" fmla="*/ 486 w 510"/>
                <a:gd name="T13" fmla="*/ 213 h 501"/>
                <a:gd name="T14" fmla="*/ 467 w 510"/>
                <a:gd name="T15" fmla="*/ 158 h 501"/>
                <a:gd name="T16" fmla="*/ 438 w 510"/>
                <a:gd name="T17" fmla="*/ 108 h 501"/>
                <a:gd name="T18" fmla="*/ 396 w 510"/>
                <a:gd name="T19" fmla="*/ 65 h 501"/>
                <a:gd name="T20" fmla="*/ 348 w 510"/>
                <a:gd name="T21" fmla="*/ 34 h 501"/>
                <a:gd name="T22" fmla="*/ 293 w 510"/>
                <a:gd name="T23" fmla="*/ 15 h 501"/>
                <a:gd name="T24" fmla="*/ 236 w 510"/>
                <a:gd name="T25" fmla="*/ 10 h 501"/>
                <a:gd name="T26" fmla="*/ 178 w 510"/>
                <a:gd name="T27" fmla="*/ 17 h 501"/>
                <a:gd name="T28" fmla="*/ 126 w 510"/>
                <a:gd name="T29" fmla="*/ 38 h 501"/>
                <a:gd name="T30" fmla="*/ 78 w 510"/>
                <a:gd name="T31" fmla="*/ 72 h 501"/>
                <a:gd name="T32" fmla="*/ 40 w 510"/>
                <a:gd name="T33" fmla="*/ 115 h 501"/>
                <a:gd name="T34" fmla="*/ 14 w 510"/>
                <a:gd name="T35" fmla="*/ 165 h 501"/>
                <a:gd name="T36" fmla="*/ 0 w 510"/>
                <a:gd name="T37" fmla="*/ 222 h 501"/>
                <a:gd name="T38" fmla="*/ 0 w 510"/>
                <a:gd name="T39" fmla="*/ 279 h 501"/>
                <a:gd name="T40" fmla="*/ 14 w 510"/>
                <a:gd name="T41" fmla="*/ 337 h 501"/>
                <a:gd name="T42" fmla="*/ 38 w 510"/>
                <a:gd name="T43" fmla="*/ 384 h 501"/>
                <a:gd name="T44" fmla="*/ 76 w 510"/>
                <a:gd name="T45" fmla="*/ 432 h 501"/>
                <a:gd name="T46" fmla="*/ 124 w 510"/>
                <a:gd name="T47" fmla="*/ 468 h 501"/>
                <a:gd name="T48" fmla="*/ 176 w 510"/>
                <a:gd name="T49" fmla="*/ 492 h 501"/>
                <a:gd name="T50" fmla="*/ 233 w 510"/>
                <a:gd name="T51" fmla="*/ 501 h 501"/>
                <a:gd name="T52" fmla="*/ 295 w 510"/>
                <a:gd name="T53" fmla="*/ 499 h 501"/>
                <a:gd name="T54" fmla="*/ 350 w 510"/>
                <a:gd name="T55" fmla="*/ 482 h 501"/>
                <a:gd name="T56" fmla="*/ 403 w 510"/>
                <a:gd name="T57" fmla="*/ 454 h 501"/>
                <a:gd name="T58" fmla="*/ 446 w 510"/>
                <a:gd name="T59" fmla="*/ 415 h 501"/>
                <a:gd name="T60" fmla="*/ 479 w 510"/>
                <a:gd name="T61" fmla="*/ 365 h 501"/>
                <a:gd name="T62" fmla="*/ 500 w 510"/>
                <a:gd name="T63" fmla="*/ 310 h 501"/>
                <a:gd name="T64" fmla="*/ 510 w 510"/>
                <a:gd name="T65" fmla="*/ 253 h 501"/>
                <a:gd name="T66" fmla="*/ 505 w 510"/>
                <a:gd name="T67" fmla="*/ 194 h 501"/>
                <a:gd name="T68" fmla="*/ 486 w 510"/>
                <a:gd name="T69" fmla="*/ 139 h 501"/>
                <a:gd name="T70" fmla="*/ 458 w 510"/>
                <a:gd name="T71" fmla="*/ 89 h 501"/>
                <a:gd name="T72" fmla="*/ 417 w 510"/>
                <a:gd name="T73" fmla="*/ 48 h 501"/>
                <a:gd name="T74" fmla="*/ 367 w 510"/>
                <a:gd name="T75" fmla="*/ 17 h 501"/>
                <a:gd name="T76" fmla="*/ 312 w 510"/>
                <a:gd name="T77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0" h="501">
                  <a:moveTo>
                    <a:pt x="331" y="501"/>
                  </a:moveTo>
                  <a:lnTo>
                    <a:pt x="381" y="473"/>
                  </a:lnTo>
                  <a:lnTo>
                    <a:pt x="424" y="434"/>
                  </a:lnTo>
                  <a:lnTo>
                    <a:pt x="460" y="384"/>
                  </a:lnTo>
                  <a:lnTo>
                    <a:pt x="481" y="329"/>
                  </a:lnTo>
                  <a:lnTo>
                    <a:pt x="491" y="272"/>
                  </a:lnTo>
                  <a:lnTo>
                    <a:pt x="486" y="213"/>
                  </a:lnTo>
                  <a:lnTo>
                    <a:pt x="467" y="158"/>
                  </a:lnTo>
                  <a:lnTo>
                    <a:pt x="438" y="108"/>
                  </a:lnTo>
                  <a:lnTo>
                    <a:pt x="396" y="65"/>
                  </a:lnTo>
                  <a:lnTo>
                    <a:pt x="348" y="34"/>
                  </a:lnTo>
                  <a:lnTo>
                    <a:pt x="293" y="15"/>
                  </a:lnTo>
                  <a:lnTo>
                    <a:pt x="236" y="10"/>
                  </a:lnTo>
                  <a:lnTo>
                    <a:pt x="178" y="17"/>
                  </a:lnTo>
                  <a:lnTo>
                    <a:pt x="126" y="38"/>
                  </a:lnTo>
                  <a:lnTo>
                    <a:pt x="78" y="72"/>
                  </a:lnTo>
                  <a:lnTo>
                    <a:pt x="40" y="115"/>
                  </a:lnTo>
                  <a:lnTo>
                    <a:pt x="14" y="165"/>
                  </a:lnTo>
                  <a:lnTo>
                    <a:pt x="0" y="222"/>
                  </a:lnTo>
                  <a:lnTo>
                    <a:pt x="0" y="279"/>
                  </a:lnTo>
                  <a:lnTo>
                    <a:pt x="14" y="337"/>
                  </a:lnTo>
                  <a:lnTo>
                    <a:pt x="38" y="384"/>
                  </a:lnTo>
                  <a:lnTo>
                    <a:pt x="76" y="432"/>
                  </a:lnTo>
                  <a:lnTo>
                    <a:pt x="124" y="468"/>
                  </a:lnTo>
                  <a:lnTo>
                    <a:pt x="176" y="492"/>
                  </a:lnTo>
                  <a:lnTo>
                    <a:pt x="233" y="501"/>
                  </a:lnTo>
                  <a:lnTo>
                    <a:pt x="295" y="499"/>
                  </a:lnTo>
                  <a:lnTo>
                    <a:pt x="350" y="482"/>
                  </a:lnTo>
                  <a:lnTo>
                    <a:pt x="403" y="454"/>
                  </a:lnTo>
                  <a:lnTo>
                    <a:pt x="446" y="415"/>
                  </a:lnTo>
                  <a:lnTo>
                    <a:pt x="479" y="365"/>
                  </a:lnTo>
                  <a:lnTo>
                    <a:pt x="500" y="310"/>
                  </a:lnTo>
                  <a:lnTo>
                    <a:pt x="510" y="253"/>
                  </a:lnTo>
                  <a:lnTo>
                    <a:pt x="505" y="194"/>
                  </a:lnTo>
                  <a:lnTo>
                    <a:pt x="486" y="139"/>
                  </a:lnTo>
                  <a:lnTo>
                    <a:pt x="458" y="89"/>
                  </a:lnTo>
                  <a:lnTo>
                    <a:pt x="417" y="48"/>
                  </a:lnTo>
                  <a:lnTo>
                    <a:pt x="367" y="17"/>
                  </a:lnTo>
                  <a:lnTo>
                    <a:pt x="312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438"/>
            <p:cNvSpPr>
              <a:spLocks/>
            </p:cNvSpPr>
            <p:nvPr/>
          </p:nvSpPr>
          <p:spPr bwMode="auto">
            <a:xfrm>
              <a:off x="3683197" y="1777608"/>
              <a:ext cx="51636" cy="434936"/>
            </a:xfrm>
            <a:custGeom>
              <a:avLst/>
              <a:gdLst>
                <a:gd name="T0" fmla="*/ 4 w 26"/>
                <a:gd name="T1" fmla="*/ 0 h 219"/>
                <a:gd name="T2" fmla="*/ 23 w 26"/>
                <a:gd name="T3" fmla="*/ 57 h 219"/>
                <a:gd name="T4" fmla="*/ 26 w 26"/>
                <a:gd name="T5" fmla="*/ 117 h 219"/>
                <a:gd name="T6" fmla="*/ 19 w 26"/>
                <a:gd name="T7" fmla="*/ 176 h 219"/>
                <a:gd name="T8" fmla="*/ 0 w 26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9">
                  <a:moveTo>
                    <a:pt x="4" y="0"/>
                  </a:moveTo>
                  <a:lnTo>
                    <a:pt x="23" y="57"/>
                  </a:lnTo>
                  <a:lnTo>
                    <a:pt x="26" y="117"/>
                  </a:lnTo>
                  <a:lnTo>
                    <a:pt x="19" y="176"/>
                  </a:lnTo>
                  <a:lnTo>
                    <a:pt x="0" y="219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439"/>
            <p:cNvSpPr>
              <a:spLocks/>
            </p:cNvSpPr>
            <p:nvPr/>
          </p:nvSpPr>
          <p:spPr bwMode="auto">
            <a:xfrm>
              <a:off x="2996039" y="1455874"/>
              <a:ext cx="236335" cy="800362"/>
            </a:xfrm>
            <a:custGeom>
              <a:avLst/>
              <a:gdLst>
                <a:gd name="T0" fmla="*/ 81 w 119"/>
                <a:gd name="T1" fmla="*/ 403 h 403"/>
                <a:gd name="T2" fmla="*/ 43 w 119"/>
                <a:gd name="T3" fmla="*/ 355 h 403"/>
                <a:gd name="T4" fmla="*/ 14 w 119"/>
                <a:gd name="T5" fmla="*/ 305 h 403"/>
                <a:gd name="T6" fmla="*/ 0 w 119"/>
                <a:gd name="T7" fmla="*/ 248 h 403"/>
                <a:gd name="T8" fmla="*/ 0 w 119"/>
                <a:gd name="T9" fmla="*/ 188 h 403"/>
                <a:gd name="T10" fmla="*/ 12 w 119"/>
                <a:gd name="T11" fmla="*/ 133 h 403"/>
                <a:gd name="T12" fmla="*/ 38 w 119"/>
                <a:gd name="T13" fmla="*/ 81 h 403"/>
                <a:gd name="T14" fmla="*/ 74 w 119"/>
                <a:gd name="T15" fmla="*/ 35 h 403"/>
                <a:gd name="T16" fmla="*/ 119 w 119"/>
                <a:gd name="T1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3">
                  <a:moveTo>
                    <a:pt x="81" y="403"/>
                  </a:moveTo>
                  <a:lnTo>
                    <a:pt x="43" y="355"/>
                  </a:lnTo>
                  <a:lnTo>
                    <a:pt x="14" y="305"/>
                  </a:lnTo>
                  <a:lnTo>
                    <a:pt x="0" y="248"/>
                  </a:lnTo>
                  <a:lnTo>
                    <a:pt x="0" y="188"/>
                  </a:lnTo>
                  <a:lnTo>
                    <a:pt x="12" y="133"/>
                  </a:lnTo>
                  <a:lnTo>
                    <a:pt x="38" y="81"/>
                  </a:lnTo>
                  <a:lnTo>
                    <a:pt x="74" y="35"/>
                  </a:lnTo>
                  <a:lnTo>
                    <a:pt x="119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440"/>
            <p:cNvSpPr>
              <a:spLocks/>
            </p:cNvSpPr>
            <p:nvPr/>
          </p:nvSpPr>
          <p:spPr bwMode="auto">
            <a:xfrm>
              <a:off x="3232373" y="1388350"/>
              <a:ext cx="218460" cy="67524"/>
            </a:xfrm>
            <a:custGeom>
              <a:avLst/>
              <a:gdLst>
                <a:gd name="T0" fmla="*/ 110 w 110"/>
                <a:gd name="T1" fmla="*/ 0 h 34"/>
                <a:gd name="T2" fmla="*/ 52 w 110"/>
                <a:gd name="T3" fmla="*/ 10 h 34"/>
                <a:gd name="T4" fmla="*/ 0 w 11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34">
                  <a:moveTo>
                    <a:pt x="110" y="0"/>
                  </a:moveTo>
                  <a:lnTo>
                    <a:pt x="52" y="10"/>
                  </a:lnTo>
                  <a:lnTo>
                    <a:pt x="0" y="3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441"/>
            <p:cNvSpPr>
              <a:spLocks/>
            </p:cNvSpPr>
            <p:nvPr/>
          </p:nvSpPr>
          <p:spPr bwMode="auto">
            <a:xfrm>
              <a:off x="2890780" y="1610783"/>
              <a:ext cx="591830" cy="768585"/>
            </a:xfrm>
            <a:custGeom>
              <a:avLst/>
              <a:gdLst>
                <a:gd name="T0" fmla="*/ 38 w 298"/>
                <a:gd name="T1" fmla="*/ 0 h 387"/>
                <a:gd name="T2" fmla="*/ 12 w 298"/>
                <a:gd name="T3" fmla="*/ 53 h 387"/>
                <a:gd name="T4" fmla="*/ 0 w 298"/>
                <a:gd name="T5" fmla="*/ 108 h 387"/>
                <a:gd name="T6" fmla="*/ 0 w 298"/>
                <a:gd name="T7" fmla="*/ 165 h 387"/>
                <a:gd name="T8" fmla="*/ 15 w 298"/>
                <a:gd name="T9" fmla="*/ 222 h 387"/>
                <a:gd name="T10" fmla="*/ 41 w 298"/>
                <a:gd name="T11" fmla="*/ 275 h 387"/>
                <a:gd name="T12" fmla="*/ 79 w 298"/>
                <a:gd name="T13" fmla="*/ 320 h 387"/>
                <a:gd name="T14" fmla="*/ 127 w 298"/>
                <a:gd name="T15" fmla="*/ 353 h 387"/>
                <a:gd name="T16" fmla="*/ 182 w 298"/>
                <a:gd name="T17" fmla="*/ 377 h 387"/>
                <a:gd name="T18" fmla="*/ 239 w 298"/>
                <a:gd name="T19" fmla="*/ 387 h 387"/>
                <a:gd name="T20" fmla="*/ 298 w 298"/>
                <a:gd name="T21" fmla="*/ 38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387">
                  <a:moveTo>
                    <a:pt x="38" y="0"/>
                  </a:moveTo>
                  <a:lnTo>
                    <a:pt x="12" y="53"/>
                  </a:lnTo>
                  <a:lnTo>
                    <a:pt x="0" y="108"/>
                  </a:lnTo>
                  <a:lnTo>
                    <a:pt x="0" y="165"/>
                  </a:lnTo>
                  <a:lnTo>
                    <a:pt x="15" y="222"/>
                  </a:lnTo>
                  <a:lnTo>
                    <a:pt x="41" y="275"/>
                  </a:lnTo>
                  <a:lnTo>
                    <a:pt x="79" y="320"/>
                  </a:lnTo>
                  <a:lnTo>
                    <a:pt x="127" y="353"/>
                  </a:lnTo>
                  <a:lnTo>
                    <a:pt x="182" y="377"/>
                  </a:lnTo>
                  <a:lnTo>
                    <a:pt x="239" y="387"/>
                  </a:lnTo>
                  <a:lnTo>
                    <a:pt x="298" y="38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442"/>
            <p:cNvSpPr>
              <a:spLocks/>
            </p:cNvSpPr>
            <p:nvPr/>
          </p:nvSpPr>
          <p:spPr bwMode="auto">
            <a:xfrm>
              <a:off x="2763676" y="1791509"/>
              <a:ext cx="691131" cy="667299"/>
            </a:xfrm>
            <a:custGeom>
              <a:avLst/>
              <a:gdLst>
                <a:gd name="T0" fmla="*/ 14 w 348"/>
                <a:gd name="T1" fmla="*/ 0 h 336"/>
                <a:gd name="T2" fmla="*/ 0 w 348"/>
                <a:gd name="T3" fmla="*/ 55 h 336"/>
                <a:gd name="T4" fmla="*/ 0 w 348"/>
                <a:gd name="T5" fmla="*/ 112 h 336"/>
                <a:gd name="T6" fmla="*/ 12 w 348"/>
                <a:gd name="T7" fmla="*/ 169 h 336"/>
                <a:gd name="T8" fmla="*/ 36 w 348"/>
                <a:gd name="T9" fmla="*/ 222 h 336"/>
                <a:gd name="T10" fmla="*/ 74 w 348"/>
                <a:gd name="T11" fmla="*/ 267 h 336"/>
                <a:gd name="T12" fmla="*/ 119 w 348"/>
                <a:gd name="T13" fmla="*/ 301 h 336"/>
                <a:gd name="T14" fmla="*/ 174 w 348"/>
                <a:gd name="T15" fmla="*/ 324 h 336"/>
                <a:gd name="T16" fmla="*/ 231 w 348"/>
                <a:gd name="T17" fmla="*/ 336 h 336"/>
                <a:gd name="T18" fmla="*/ 288 w 348"/>
                <a:gd name="T19" fmla="*/ 334 h 336"/>
                <a:gd name="T20" fmla="*/ 348 w 348"/>
                <a:gd name="T21" fmla="*/ 31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336">
                  <a:moveTo>
                    <a:pt x="14" y="0"/>
                  </a:moveTo>
                  <a:lnTo>
                    <a:pt x="0" y="55"/>
                  </a:lnTo>
                  <a:lnTo>
                    <a:pt x="0" y="112"/>
                  </a:lnTo>
                  <a:lnTo>
                    <a:pt x="12" y="169"/>
                  </a:lnTo>
                  <a:lnTo>
                    <a:pt x="36" y="222"/>
                  </a:lnTo>
                  <a:lnTo>
                    <a:pt x="74" y="267"/>
                  </a:lnTo>
                  <a:lnTo>
                    <a:pt x="119" y="301"/>
                  </a:lnTo>
                  <a:lnTo>
                    <a:pt x="174" y="324"/>
                  </a:lnTo>
                  <a:lnTo>
                    <a:pt x="231" y="336"/>
                  </a:lnTo>
                  <a:lnTo>
                    <a:pt x="288" y="334"/>
                  </a:lnTo>
                  <a:lnTo>
                    <a:pt x="348" y="31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443"/>
            <p:cNvSpPr>
              <a:spLocks/>
            </p:cNvSpPr>
            <p:nvPr/>
          </p:nvSpPr>
          <p:spPr bwMode="auto">
            <a:xfrm>
              <a:off x="2811340" y="2127145"/>
              <a:ext cx="909591" cy="375356"/>
            </a:xfrm>
            <a:custGeom>
              <a:avLst/>
              <a:gdLst>
                <a:gd name="T0" fmla="*/ 458 w 458"/>
                <a:gd name="T1" fmla="*/ 0 h 189"/>
                <a:gd name="T2" fmla="*/ 436 w 458"/>
                <a:gd name="T3" fmla="*/ 55 h 189"/>
                <a:gd name="T4" fmla="*/ 400 w 458"/>
                <a:gd name="T5" fmla="*/ 105 h 189"/>
                <a:gd name="T6" fmla="*/ 358 w 458"/>
                <a:gd name="T7" fmla="*/ 143 h 189"/>
                <a:gd name="T8" fmla="*/ 303 w 458"/>
                <a:gd name="T9" fmla="*/ 172 h 189"/>
                <a:gd name="T10" fmla="*/ 250 w 458"/>
                <a:gd name="T11" fmla="*/ 186 h 189"/>
                <a:gd name="T12" fmla="*/ 191 w 458"/>
                <a:gd name="T13" fmla="*/ 189 h 189"/>
                <a:gd name="T14" fmla="*/ 133 w 458"/>
                <a:gd name="T15" fmla="*/ 177 h 189"/>
                <a:gd name="T16" fmla="*/ 81 w 458"/>
                <a:gd name="T17" fmla="*/ 153 h 189"/>
                <a:gd name="T18" fmla="*/ 36 w 458"/>
                <a:gd name="T19" fmla="*/ 117 h 189"/>
                <a:gd name="T20" fmla="*/ 0 w 458"/>
                <a:gd name="T21" fmla="*/ 7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89">
                  <a:moveTo>
                    <a:pt x="458" y="0"/>
                  </a:moveTo>
                  <a:lnTo>
                    <a:pt x="436" y="55"/>
                  </a:lnTo>
                  <a:lnTo>
                    <a:pt x="400" y="105"/>
                  </a:lnTo>
                  <a:lnTo>
                    <a:pt x="358" y="143"/>
                  </a:lnTo>
                  <a:lnTo>
                    <a:pt x="303" y="172"/>
                  </a:lnTo>
                  <a:lnTo>
                    <a:pt x="250" y="186"/>
                  </a:lnTo>
                  <a:lnTo>
                    <a:pt x="191" y="189"/>
                  </a:lnTo>
                  <a:lnTo>
                    <a:pt x="133" y="177"/>
                  </a:lnTo>
                  <a:lnTo>
                    <a:pt x="81" y="153"/>
                  </a:lnTo>
                  <a:lnTo>
                    <a:pt x="36" y="117"/>
                  </a:lnTo>
                  <a:lnTo>
                    <a:pt x="0" y="74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444"/>
            <p:cNvSpPr>
              <a:spLocks/>
            </p:cNvSpPr>
            <p:nvPr/>
          </p:nvSpPr>
          <p:spPr bwMode="auto">
            <a:xfrm>
              <a:off x="2944403" y="1938474"/>
              <a:ext cx="893703" cy="440893"/>
            </a:xfrm>
            <a:custGeom>
              <a:avLst/>
              <a:gdLst>
                <a:gd name="T0" fmla="*/ 450 w 450"/>
                <a:gd name="T1" fmla="*/ 134 h 222"/>
                <a:gd name="T2" fmla="*/ 407 w 450"/>
                <a:gd name="T3" fmla="*/ 174 h 222"/>
                <a:gd name="T4" fmla="*/ 355 w 450"/>
                <a:gd name="T5" fmla="*/ 203 h 222"/>
                <a:gd name="T6" fmla="*/ 298 w 450"/>
                <a:gd name="T7" fmla="*/ 219 h 222"/>
                <a:gd name="T8" fmla="*/ 240 w 450"/>
                <a:gd name="T9" fmla="*/ 222 h 222"/>
                <a:gd name="T10" fmla="*/ 181 w 450"/>
                <a:gd name="T11" fmla="*/ 212 h 222"/>
                <a:gd name="T12" fmla="*/ 128 w 450"/>
                <a:gd name="T13" fmla="*/ 188 h 222"/>
                <a:gd name="T14" fmla="*/ 81 w 450"/>
                <a:gd name="T15" fmla="*/ 153 h 222"/>
                <a:gd name="T16" fmla="*/ 40 w 450"/>
                <a:gd name="T17" fmla="*/ 107 h 222"/>
                <a:gd name="T18" fmla="*/ 14 w 450"/>
                <a:gd name="T19" fmla="*/ 57 h 222"/>
                <a:gd name="T20" fmla="*/ 0 w 450"/>
                <a:gd name="T2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0" h="222">
                  <a:moveTo>
                    <a:pt x="450" y="134"/>
                  </a:moveTo>
                  <a:lnTo>
                    <a:pt x="407" y="174"/>
                  </a:lnTo>
                  <a:lnTo>
                    <a:pt x="355" y="203"/>
                  </a:lnTo>
                  <a:lnTo>
                    <a:pt x="298" y="219"/>
                  </a:lnTo>
                  <a:lnTo>
                    <a:pt x="240" y="222"/>
                  </a:lnTo>
                  <a:lnTo>
                    <a:pt x="181" y="212"/>
                  </a:lnTo>
                  <a:lnTo>
                    <a:pt x="128" y="188"/>
                  </a:lnTo>
                  <a:lnTo>
                    <a:pt x="81" y="153"/>
                  </a:lnTo>
                  <a:lnTo>
                    <a:pt x="40" y="107"/>
                  </a:lnTo>
                  <a:lnTo>
                    <a:pt x="14" y="57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445"/>
            <p:cNvSpPr>
              <a:spLocks/>
            </p:cNvSpPr>
            <p:nvPr/>
          </p:nvSpPr>
          <p:spPr bwMode="auto">
            <a:xfrm>
              <a:off x="2719984" y="1620713"/>
              <a:ext cx="991017" cy="1018822"/>
            </a:xfrm>
            <a:custGeom>
              <a:avLst/>
              <a:gdLst>
                <a:gd name="T0" fmla="*/ 492 w 499"/>
                <a:gd name="T1" fmla="*/ 198 h 513"/>
                <a:gd name="T2" fmla="*/ 466 w 499"/>
                <a:gd name="T3" fmla="*/ 146 h 513"/>
                <a:gd name="T4" fmla="*/ 427 w 499"/>
                <a:gd name="T5" fmla="*/ 100 h 513"/>
                <a:gd name="T6" fmla="*/ 380 w 499"/>
                <a:gd name="T7" fmla="*/ 62 h 513"/>
                <a:gd name="T8" fmla="*/ 327 w 499"/>
                <a:gd name="T9" fmla="*/ 38 h 513"/>
                <a:gd name="T10" fmla="*/ 270 w 499"/>
                <a:gd name="T11" fmla="*/ 26 h 513"/>
                <a:gd name="T12" fmla="*/ 210 w 499"/>
                <a:gd name="T13" fmla="*/ 29 h 513"/>
                <a:gd name="T14" fmla="*/ 155 w 499"/>
                <a:gd name="T15" fmla="*/ 45 h 513"/>
                <a:gd name="T16" fmla="*/ 103 w 499"/>
                <a:gd name="T17" fmla="*/ 72 h 513"/>
                <a:gd name="T18" fmla="*/ 62 w 499"/>
                <a:gd name="T19" fmla="*/ 110 h 513"/>
                <a:gd name="T20" fmla="*/ 29 w 499"/>
                <a:gd name="T21" fmla="*/ 158 h 513"/>
                <a:gd name="T22" fmla="*/ 8 w 499"/>
                <a:gd name="T23" fmla="*/ 212 h 513"/>
                <a:gd name="T24" fmla="*/ 0 w 499"/>
                <a:gd name="T25" fmla="*/ 270 h 513"/>
                <a:gd name="T26" fmla="*/ 8 w 499"/>
                <a:gd name="T27" fmla="*/ 327 h 513"/>
                <a:gd name="T28" fmla="*/ 27 w 499"/>
                <a:gd name="T29" fmla="*/ 379 h 513"/>
                <a:gd name="T30" fmla="*/ 58 w 499"/>
                <a:gd name="T31" fmla="*/ 427 h 513"/>
                <a:gd name="T32" fmla="*/ 101 w 499"/>
                <a:gd name="T33" fmla="*/ 468 h 513"/>
                <a:gd name="T34" fmla="*/ 151 w 499"/>
                <a:gd name="T35" fmla="*/ 496 h 513"/>
                <a:gd name="T36" fmla="*/ 206 w 499"/>
                <a:gd name="T37" fmla="*/ 511 h 513"/>
                <a:gd name="T38" fmla="*/ 263 w 499"/>
                <a:gd name="T39" fmla="*/ 513 h 513"/>
                <a:gd name="T40" fmla="*/ 320 w 499"/>
                <a:gd name="T41" fmla="*/ 503 h 513"/>
                <a:gd name="T42" fmla="*/ 375 w 499"/>
                <a:gd name="T43" fmla="*/ 480 h 513"/>
                <a:gd name="T44" fmla="*/ 420 w 499"/>
                <a:gd name="T45" fmla="*/ 444 h 513"/>
                <a:gd name="T46" fmla="*/ 458 w 499"/>
                <a:gd name="T47" fmla="*/ 398 h 513"/>
                <a:gd name="T48" fmla="*/ 485 w 499"/>
                <a:gd name="T49" fmla="*/ 346 h 513"/>
                <a:gd name="T50" fmla="*/ 499 w 499"/>
                <a:gd name="T51" fmla="*/ 286 h 513"/>
                <a:gd name="T52" fmla="*/ 499 w 499"/>
                <a:gd name="T53" fmla="*/ 229 h 513"/>
                <a:gd name="T54" fmla="*/ 485 w 499"/>
                <a:gd name="T55" fmla="*/ 172 h 513"/>
                <a:gd name="T56" fmla="*/ 458 w 499"/>
                <a:gd name="T57" fmla="*/ 117 h 513"/>
                <a:gd name="T58" fmla="*/ 420 w 499"/>
                <a:gd name="T59" fmla="*/ 72 h 513"/>
                <a:gd name="T60" fmla="*/ 375 w 499"/>
                <a:gd name="T61" fmla="*/ 36 h 513"/>
                <a:gd name="T62" fmla="*/ 320 w 499"/>
                <a:gd name="T63" fmla="*/ 12 h 513"/>
                <a:gd name="T64" fmla="*/ 263 w 499"/>
                <a:gd name="T65" fmla="*/ 0 h 513"/>
                <a:gd name="T66" fmla="*/ 206 w 499"/>
                <a:gd name="T67" fmla="*/ 3 h 513"/>
                <a:gd name="T68" fmla="*/ 148 w 499"/>
                <a:gd name="T69" fmla="*/ 19 h 513"/>
                <a:gd name="T70" fmla="*/ 98 w 499"/>
                <a:gd name="T71" fmla="*/ 48 h 513"/>
                <a:gd name="T72" fmla="*/ 60 w 499"/>
                <a:gd name="T73" fmla="*/ 84 h 513"/>
                <a:gd name="T74" fmla="*/ 24 w 499"/>
                <a:gd name="T75" fmla="*/ 134 h 513"/>
                <a:gd name="T76" fmla="*/ 3 w 499"/>
                <a:gd name="T77" fmla="*/ 189 h 513"/>
                <a:gd name="T78" fmla="*/ 0 w 499"/>
                <a:gd name="T79" fmla="*/ 24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9" h="513">
                  <a:moveTo>
                    <a:pt x="492" y="198"/>
                  </a:moveTo>
                  <a:lnTo>
                    <a:pt x="466" y="146"/>
                  </a:lnTo>
                  <a:lnTo>
                    <a:pt x="427" y="100"/>
                  </a:lnTo>
                  <a:lnTo>
                    <a:pt x="380" y="62"/>
                  </a:lnTo>
                  <a:lnTo>
                    <a:pt x="327" y="38"/>
                  </a:lnTo>
                  <a:lnTo>
                    <a:pt x="270" y="26"/>
                  </a:lnTo>
                  <a:lnTo>
                    <a:pt x="210" y="29"/>
                  </a:lnTo>
                  <a:lnTo>
                    <a:pt x="155" y="45"/>
                  </a:lnTo>
                  <a:lnTo>
                    <a:pt x="103" y="72"/>
                  </a:lnTo>
                  <a:lnTo>
                    <a:pt x="62" y="110"/>
                  </a:lnTo>
                  <a:lnTo>
                    <a:pt x="29" y="158"/>
                  </a:lnTo>
                  <a:lnTo>
                    <a:pt x="8" y="212"/>
                  </a:lnTo>
                  <a:lnTo>
                    <a:pt x="0" y="270"/>
                  </a:lnTo>
                  <a:lnTo>
                    <a:pt x="8" y="327"/>
                  </a:lnTo>
                  <a:lnTo>
                    <a:pt x="27" y="379"/>
                  </a:lnTo>
                  <a:lnTo>
                    <a:pt x="58" y="427"/>
                  </a:lnTo>
                  <a:lnTo>
                    <a:pt x="101" y="468"/>
                  </a:lnTo>
                  <a:lnTo>
                    <a:pt x="151" y="496"/>
                  </a:lnTo>
                  <a:lnTo>
                    <a:pt x="206" y="511"/>
                  </a:lnTo>
                  <a:lnTo>
                    <a:pt x="263" y="513"/>
                  </a:lnTo>
                  <a:lnTo>
                    <a:pt x="320" y="503"/>
                  </a:lnTo>
                  <a:lnTo>
                    <a:pt x="375" y="480"/>
                  </a:lnTo>
                  <a:lnTo>
                    <a:pt x="420" y="444"/>
                  </a:lnTo>
                  <a:lnTo>
                    <a:pt x="458" y="398"/>
                  </a:lnTo>
                  <a:lnTo>
                    <a:pt x="485" y="346"/>
                  </a:lnTo>
                  <a:lnTo>
                    <a:pt x="499" y="286"/>
                  </a:lnTo>
                  <a:lnTo>
                    <a:pt x="499" y="229"/>
                  </a:lnTo>
                  <a:lnTo>
                    <a:pt x="485" y="172"/>
                  </a:lnTo>
                  <a:lnTo>
                    <a:pt x="458" y="117"/>
                  </a:lnTo>
                  <a:lnTo>
                    <a:pt x="420" y="72"/>
                  </a:lnTo>
                  <a:lnTo>
                    <a:pt x="375" y="36"/>
                  </a:lnTo>
                  <a:lnTo>
                    <a:pt x="320" y="12"/>
                  </a:lnTo>
                  <a:lnTo>
                    <a:pt x="263" y="0"/>
                  </a:lnTo>
                  <a:lnTo>
                    <a:pt x="206" y="3"/>
                  </a:lnTo>
                  <a:lnTo>
                    <a:pt x="148" y="19"/>
                  </a:lnTo>
                  <a:lnTo>
                    <a:pt x="98" y="48"/>
                  </a:lnTo>
                  <a:lnTo>
                    <a:pt x="60" y="84"/>
                  </a:lnTo>
                  <a:lnTo>
                    <a:pt x="24" y="134"/>
                  </a:lnTo>
                  <a:lnTo>
                    <a:pt x="3" y="189"/>
                  </a:lnTo>
                  <a:lnTo>
                    <a:pt x="0" y="243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446"/>
            <p:cNvSpPr>
              <a:spLocks/>
            </p:cNvSpPr>
            <p:nvPr/>
          </p:nvSpPr>
          <p:spPr bwMode="auto">
            <a:xfrm>
              <a:off x="2735872" y="1980180"/>
              <a:ext cx="985060" cy="710991"/>
            </a:xfrm>
            <a:custGeom>
              <a:avLst/>
              <a:gdLst>
                <a:gd name="T0" fmla="*/ 484 w 496"/>
                <a:gd name="T1" fmla="*/ 17 h 358"/>
                <a:gd name="T2" fmla="*/ 496 w 496"/>
                <a:gd name="T3" fmla="*/ 74 h 358"/>
                <a:gd name="T4" fmla="*/ 496 w 496"/>
                <a:gd name="T5" fmla="*/ 134 h 358"/>
                <a:gd name="T6" fmla="*/ 481 w 496"/>
                <a:gd name="T7" fmla="*/ 191 h 358"/>
                <a:gd name="T8" fmla="*/ 455 w 496"/>
                <a:gd name="T9" fmla="*/ 244 h 358"/>
                <a:gd name="T10" fmla="*/ 419 w 496"/>
                <a:gd name="T11" fmla="*/ 289 h 358"/>
                <a:gd name="T12" fmla="*/ 372 w 496"/>
                <a:gd name="T13" fmla="*/ 325 h 358"/>
                <a:gd name="T14" fmla="*/ 319 w 496"/>
                <a:gd name="T15" fmla="*/ 349 h 358"/>
                <a:gd name="T16" fmla="*/ 262 w 496"/>
                <a:gd name="T17" fmla="*/ 358 h 358"/>
                <a:gd name="T18" fmla="*/ 205 w 496"/>
                <a:gd name="T19" fmla="*/ 356 h 358"/>
                <a:gd name="T20" fmla="*/ 150 w 496"/>
                <a:gd name="T21" fmla="*/ 339 h 358"/>
                <a:gd name="T22" fmla="*/ 100 w 496"/>
                <a:gd name="T23" fmla="*/ 310 h 358"/>
                <a:gd name="T24" fmla="*/ 57 w 496"/>
                <a:gd name="T25" fmla="*/ 270 h 358"/>
                <a:gd name="T26" fmla="*/ 26 w 496"/>
                <a:gd name="T27" fmla="*/ 222 h 358"/>
                <a:gd name="T28" fmla="*/ 4 w 496"/>
                <a:gd name="T29" fmla="*/ 167 h 358"/>
                <a:gd name="T30" fmla="*/ 0 w 496"/>
                <a:gd name="T31" fmla="*/ 113 h 358"/>
                <a:gd name="T32" fmla="*/ 7 w 496"/>
                <a:gd name="T33" fmla="*/ 55 h 358"/>
                <a:gd name="T34" fmla="*/ 28 w 496"/>
                <a:gd name="T3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6" h="358">
                  <a:moveTo>
                    <a:pt x="484" y="17"/>
                  </a:moveTo>
                  <a:lnTo>
                    <a:pt x="496" y="74"/>
                  </a:lnTo>
                  <a:lnTo>
                    <a:pt x="496" y="134"/>
                  </a:lnTo>
                  <a:lnTo>
                    <a:pt x="481" y="191"/>
                  </a:lnTo>
                  <a:lnTo>
                    <a:pt x="455" y="244"/>
                  </a:lnTo>
                  <a:lnTo>
                    <a:pt x="419" y="289"/>
                  </a:lnTo>
                  <a:lnTo>
                    <a:pt x="372" y="325"/>
                  </a:lnTo>
                  <a:lnTo>
                    <a:pt x="319" y="349"/>
                  </a:lnTo>
                  <a:lnTo>
                    <a:pt x="262" y="358"/>
                  </a:lnTo>
                  <a:lnTo>
                    <a:pt x="205" y="356"/>
                  </a:lnTo>
                  <a:lnTo>
                    <a:pt x="150" y="339"/>
                  </a:lnTo>
                  <a:lnTo>
                    <a:pt x="100" y="310"/>
                  </a:lnTo>
                  <a:lnTo>
                    <a:pt x="57" y="270"/>
                  </a:lnTo>
                  <a:lnTo>
                    <a:pt x="26" y="222"/>
                  </a:lnTo>
                  <a:lnTo>
                    <a:pt x="4" y="167"/>
                  </a:lnTo>
                  <a:lnTo>
                    <a:pt x="0" y="113"/>
                  </a:lnTo>
                  <a:lnTo>
                    <a:pt x="7" y="55"/>
                  </a:lnTo>
                  <a:lnTo>
                    <a:pt x="28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447"/>
            <p:cNvSpPr>
              <a:spLocks/>
            </p:cNvSpPr>
            <p:nvPr/>
          </p:nvSpPr>
          <p:spPr bwMode="auto">
            <a:xfrm>
              <a:off x="3051647" y="1725971"/>
              <a:ext cx="693117" cy="685173"/>
            </a:xfrm>
            <a:custGeom>
              <a:avLst/>
              <a:gdLst>
                <a:gd name="T0" fmla="*/ 334 w 349"/>
                <a:gd name="T1" fmla="*/ 345 h 345"/>
                <a:gd name="T2" fmla="*/ 349 w 349"/>
                <a:gd name="T3" fmla="*/ 288 h 345"/>
                <a:gd name="T4" fmla="*/ 349 w 349"/>
                <a:gd name="T5" fmla="*/ 229 h 345"/>
                <a:gd name="T6" fmla="*/ 337 w 349"/>
                <a:gd name="T7" fmla="*/ 169 h 345"/>
                <a:gd name="T8" fmla="*/ 310 w 349"/>
                <a:gd name="T9" fmla="*/ 116 h 345"/>
                <a:gd name="T10" fmla="*/ 272 w 349"/>
                <a:gd name="T11" fmla="*/ 71 h 345"/>
                <a:gd name="T12" fmla="*/ 227 w 349"/>
                <a:gd name="T13" fmla="*/ 35 h 345"/>
                <a:gd name="T14" fmla="*/ 172 w 349"/>
                <a:gd name="T15" fmla="*/ 12 h 345"/>
                <a:gd name="T16" fmla="*/ 115 w 349"/>
                <a:gd name="T17" fmla="*/ 0 h 345"/>
                <a:gd name="T18" fmla="*/ 55 w 349"/>
                <a:gd name="T19" fmla="*/ 0 h 345"/>
                <a:gd name="T20" fmla="*/ 0 w 349"/>
                <a:gd name="T21" fmla="*/ 1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45">
                  <a:moveTo>
                    <a:pt x="334" y="345"/>
                  </a:moveTo>
                  <a:lnTo>
                    <a:pt x="349" y="288"/>
                  </a:lnTo>
                  <a:lnTo>
                    <a:pt x="349" y="229"/>
                  </a:lnTo>
                  <a:lnTo>
                    <a:pt x="337" y="169"/>
                  </a:lnTo>
                  <a:lnTo>
                    <a:pt x="310" y="116"/>
                  </a:lnTo>
                  <a:lnTo>
                    <a:pt x="272" y="71"/>
                  </a:lnTo>
                  <a:lnTo>
                    <a:pt x="227" y="35"/>
                  </a:lnTo>
                  <a:lnTo>
                    <a:pt x="172" y="12"/>
                  </a:lnTo>
                  <a:lnTo>
                    <a:pt x="115" y="0"/>
                  </a:lnTo>
                  <a:lnTo>
                    <a:pt x="55" y="0"/>
                  </a:lnTo>
                  <a:lnTo>
                    <a:pt x="0" y="1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448"/>
            <p:cNvSpPr>
              <a:spLocks/>
            </p:cNvSpPr>
            <p:nvPr/>
          </p:nvSpPr>
          <p:spPr bwMode="auto">
            <a:xfrm>
              <a:off x="2815312" y="2411145"/>
              <a:ext cx="899661" cy="327691"/>
            </a:xfrm>
            <a:custGeom>
              <a:avLst/>
              <a:gdLst>
                <a:gd name="T0" fmla="*/ 453 w 453"/>
                <a:gd name="T1" fmla="*/ 0 h 165"/>
                <a:gd name="T2" fmla="*/ 427 w 453"/>
                <a:gd name="T3" fmla="*/ 51 h 165"/>
                <a:gd name="T4" fmla="*/ 391 w 453"/>
                <a:gd name="T5" fmla="*/ 96 h 165"/>
                <a:gd name="T6" fmla="*/ 344 w 453"/>
                <a:gd name="T7" fmla="*/ 132 h 165"/>
                <a:gd name="T8" fmla="*/ 291 w 453"/>
                <a:gd name="T9" fmla="*/ 156 h 165"/>
                <a:gd name="T10" fmla="*/ 234 w 453"/>
                <a:gd name="T11" fmla="*/ 165 h 165"/>
                <a:gd name="T12" fmla="*/ 177 w 453"/>
                <a:gd name="T13" fmla="*/ 160 h 165"/>
                <a:gd name="T14" fmla="*/ 122 w 453"/>
                <a:gd name="T15" fmla="*/ 144 h 165"/>
                <a:gd name="T16" fmla="*/ 72 w 453"/>
                <a:gd name="T17" fmla="*/ 115 h 165"/>
                <a:gd name="T18" fmla="*/ 31 w 453"/>
                <a:gd name="T19" fmla="*/ 74 h 165"/>
                <a:gd name="T20" fmla="*/ 0 w 453"/>
                <a:gd name="T21" fmla="*/ 2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65">
                  <a:moveTo>
                    <a:pt x="453" y="0"/>
                  </a:moveTo>
                  <a:lnTo>
                    <a:pt x="427" y="51"/>
                  </a:lnTo>
                  <a:lnTo>
                    <a:pt x="391" y="96"/>
                  </a:lnTo>
                  <a:lnTo>
                    <a:pt x="344" y="132"/>
                  </a:lnTo>
                  <a:lnTo>
                    <a:pt x="291" y="156"/>
                  </a:lnTo>
                  <a:lnTo>
                    <a:pt x="234" y="165"/>
                  </a:lnTo>
                  <a:lnTo>
                    <a:pt x="177" y="160"/>
                  </a:lnTo>
                  <a:lnTo>
                    <a:pt x="122" y="144"/>
                  </a:lnTo>
                  <a:lnTo>
                    <a:pt x="72" y="115"/>
                  </a:lnTo>
                  <a:lnTo>
                    <a:pt x="31" y="74"/>
                  </a:lnTo>
                  <a:lnTo>
                    <a:pt x="0" y="2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449"/>
            <p:cNvSpPr>
              <a:spLocks/>
            </p:cNvSpPr>
            <p:nvPr/>
          </p:nvSpPr>
          <p:spPr bwMode="auto">
            <a:xfrm>
              <a:off x="2767648" y="1767677"/>
              <a:ext cx="663326" cy="697089"/>
            </a:xfrm>
            <a:custGeom>
              <a:avLst/>
              <a:gdLst>
                <a:gd name="T0" fmla="*/ 334 w 334"/>
                <a:gd name="T1" fmla="*/ 12 h 351"/>
                <a:gd name="T2" fmla="*/ 275 w 334"/>
                <a:gd name="T3" fmla="*/ 0 h 351"/>
                <a:gd name="T4" fmla="*/ 217 w 334"/>
                <a:gd name="T5" fmla="*/ 0 h 351"/>
                <a:gd name="T6" fmla="*/ 160 w 334"/>
                <a:gd name="T7" fmla="*/ 14 h 351"/>
                <a:gd name="T8" fmla="*/ 108 w 334"/>
                <a:gd name="T9" fmla="*/ 43 h 351"/>
                <a:gd name="T10" fmla="*/ 65 w 334"/>
                <a:gd name="T11" fmla="*/ 81 h 351"/>
                <a:gd name="T12" fmla="*/ 31 w 334"/>
                <a:gd name="T13" fmla="*/ 129 h 351"/>
                <a:gd name="T14" fmla="*/ 10 w 334"/>
                <a:gd name="T15" fmla="*/ 181 h 351"/>
                <a:gd name="T16" fmla="*/ 0 w 334"/>
                <a:gd name="T17" fmla="*/ 239 h 351"/>
                <a:gd name="T18" fmla="*/ 5 w 334"/>
                <a:gd name="T19" fmla="*/ 296 h 351"/>
                <a:gd name="T20" fmla="*/ 24 w 334"/>
                <a:gd name="T2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351">
                  <a:moveTo>
                    <a:pt x="334" y="12"/>
                  </a:moveTo>
                  <a:lnTo>
                    <a:pt x="275" y="0"/>
                  </a:lnTo>
                  <a:lnTo>
                    <a:pt x="217" y="0"/>
                  </a:lnTo>
                  <a:lnTo>
                    <a:pt x="160" y="14"/>
                  </a:lnTo>
                  <a:lnTo>
                    <a:pt x="108" y="43"/>
                  </a:lnTo>
                  <a:lnTo>
                    <a:pt x="65" y="81"/>
                  </a:lnTo>
                  <a:lnTo>
                    <a:pt x="31" y="129"/>
                  </a:lnTo>
                  <a:lnTo>
                    <a:pt x="10" y="181"/>
                  </a:lnTo>
                  <a:lnTo>
                    <a:pt x="0" y="239"/>
                  </a:lnTo>
                  <a:lnTo>
                    <a:pt x="5" y="296"/>
                  </a:lnTo>
                  <a:lnTo>
                    <a:pt x="24" y="35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450"/>
            <p:cNvSpPr>
              <a:spLocks/>
            </p:cNvSpPr>
            <p:nvPr/>
          </p:nvSpPr>
          <p:spPr bwMode="auto">
            <a:xfrm>
              <a:off x="2791480" y="1757747"/>
              <a:ext cx="260167" cy="222433"/>
            </a:xfrm>
            <a:custGeom>
              <a:avLst/>
              <a:gdLst>
                <a:gd name="T0" fmla="*/ 131 w 131"/>
                <a:gd name="T1" fmla="*/ 0 h 112"/>
                <a:gd name="T2" fmla="*/ 79 w 131"/>
                <a:gd name="T3" fmla="*/ 27 h 112"/>
                <a:gd name="T4" fmla="*/ 36 w 131"/>
                <a:gd name="T5" fmla="*/ 65 h 112"/>
                <a:gd name="T6" fmla="*/ 0 w 131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112">
                  <a:moveTo>
                    <a:pt x="131" y="0"/>
                  </a:moveTo>
                  <a:lnTo>
                    <a:pt x="79" y="27"/>
                  </a:lnTo>
                  <a:lnTo>
                    <a:pt x="36" y="65"/>
                  </a:lnTo>
                  <a:lnTo>
                    <a:pt x="0" y="11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451"/>
            <p:cNvSpPr>
              <a:spLocks/>
            </p:cNvSpPr>
            <p:nvPr/>
          </p:nvSpPr>
          <p:spPr bwMode="auto">
            <a:xfrm>
              <a:off x="3430974" y="1791509"/>
              <a:ext cx="345565" cy="919522"/>
            </a:xfrm>
            <a:custGeom>
              <a:avLst/>
              <a:gdLst>
                <a:gd name="T0" fmla="*/ 50 w 174"/>
                <a:gd name="T1" fmla="*/ 463 h 463"/>
                <a:gd name="T2" fmla="*/ 98 w 174"/>
                <a:gd name="T3" fmla="*/ 429 h 463"/>
                <a:gd name="T4" fmla="*/ 134 w 174"/>
                <a:gd name="T5" fmla="*/ 384 h 463"/>
                <a:gd name="T6" fmla="*/ 160 w 174"/>
                <a:gd name="T7" fmla="*/ 332 h 463"/>
                <a:gd name="T8" fmla="*/ 174 w 174"/>
                <a:gd name="T9" fmla="*/ 277 h 463"/>
                <a:gd name="T10" fmla="*/ 174 w 174"/>
                <a:gd name="T11" fmla="*/ 217 h 463"/>
                <a:gd name="T12" fmla="*/ 162 w 174"/>
                <a:gd name="T13" fmla="*/ 160 h 463"/>
                <a:gd name="T14" fmla="*/ 136 w 174"/>
                <a:gd name="T15" fmla="*/ 105 h 463"/>
                <a:gd name="T16" fmla="*/ 100 w 174"/>
                <a:gd name="T17" fmla="*/ 60 h 463"/>
                <a:gd name="T18" fmla="*/ 53 w 174"/>
                <a:gd name="T19" fmla="*/ 24 h 463"/>
                <a:gd name="T20" fmla="*/ 0 w 174"/>
                <a:gd name="T2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463">
                  <a:moveTo>
                    <a:pt x="50" y="463"/>
                  </a:moveTo>
                  <a:lnTo>
                    <a:pt x="98" y="429"/>
                  </a:lnTo>
                  <a:lnTo>
                    <a:pt x="134" y="384"/>
                  </a:lnTo>
                  <a:lnTo>
                    <a:pt x="160" y="332"/>
                  </a:lnTo>
                  <a:lnTo>
                    <a:pt x="174" y="277"/>
                  </a:lnTo>
                  <a:lnTo>
                    <a:pt x="174" y="217"/>
                  </a:lnTo>
                  <a:lnTo>
                    <a:pt x="162" y="160"/>
                  </a:lnTo>
                  <a:lnTo>
                    <a:pt x="136" y="105"/>
                  </a:lnTo>
                  <a:lnTo>
                    <a:pt x="100" y="60"/>
                  </a:lnTo>
                  <a:lnTo>
                    <a:pt x="53" y="24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452"/>
            <p:cNvSpPr>
              <a:spLocks/>
            </p:cNvSpPr>
            <p:nvPr/>
          </p:nvSpPr>
          <p:spPr bwMode="auto">
            <a:xfrm>
              <a:off x="2811340" y="2160907"/>
              <a:ext cx="718934" cy="615662"/>
            </a:xfrm>
            <a:custGeom>
              <a:avLst/>
              <a:gdLst>
                <a:gd name="T0" fmla="*/ 7 w 362"/>
                <a:gd name="T1" fmla="*/ 0 h 310"/>
                <a:gd name="T2" fmla="*/ 0 w 362"/>
                <a:gd name="T3" fmla="*/ 57 h 310"/>
                <a:gd name="T4" fmla="*/ 2 w 362"/>
                <a:gd name="T5" fmla="*/ 115 h 310"/>
                <a:gd name="T6" fmla="*/ 21 w 362"/>
                <a:gd name="T7" fmla="*/ 169 h 310"/>
                <a:gd name="T8" fmla="*/ 50 w 362"/>
                <a:gd name="T9" fmla="*/ 217 h 310"/>
                <a:gd name="T10" fmla="*/ 90 w 362"/>
                <a:gd name="T11" fmla="*/ 258 h 310"/>
                <a:gd name="T12" fmla="*/ 140 w 362"/>
                <a:gd name="T13" fmla="*/ 289 h 310"/>
                <a:gd name="T14" fmla="*/ 195 w 362"/>
                <a:gd name="T15" fmla="*/ 305 h 310"/>
                <a:gd name="T16" fmla="*/ 253 w 362"/>
                <a:gd name="T17" fmla="*/ 310 h 310"/>
                <a:gd name="T18" fmla="*/ 310 w 362"/>
                <a:gd name="T19" fmla="*/ 301 h 310"/>
                <a:gd name="T20" fmla="*/ 362 w 362"/>
                <a:gd name="T21" fmla="*/ 27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10">
                  <a:moveTo>
                    <a:pt x="7" y="0"/>
                  </a:moveTo>
                  <a:lnTo>
                    <a:pt x="0" y="57"/>
                  </a:lnTo>
                  <a:lnTo>
                    <a:pt x="2" y="115"/>
                  </a:lnTo>
                  <a:lnTo>
                    <a:pt x="21" y="169"/>
                  </a:lnTo>
                  <a:lnTo>
                    <a:pt x="50" y="217"/>
                  </a:lnTo>
                  <a:lnTo>
                    <a:pt x="90" y="258"/>
                  </a:lnTo>
                  <a:lnTo>
                    <a:pt x="140" y="289"/>
                  </a:lnTo>
                  <a:lnTo>
                    <a:pt x="195" y="305"/>
                  </a:lnTo>
                  <a:lnTo>
                    <a:pt x="253" y="310"/>
                  </a:lnTo>
                  <a:lnTo>
                    <a:pt x="310" y="301"/>
                  </a:lnTo>
                  <a:lnTo>
                    <a:pt x="362" y="27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53"/>
            <p:cNvSpPr>
              <a:spLocks/>
            </p:cNvSpPr>
            <p:nvPr/>
          </p:nvSpPr>
          <p:spPr bwMode="auto">
            <a:xfrm>
              <a:off x="2825242" y="1801440"/>
              <a:ext cx="919521" cy="359467"/>
            </a:xfrm>
            <a:custGeom>
              <a:avLst/>
              <a:gdLst>
                <a:gd name="T0" fmla="*/ 463 w 463"/>
                <a:gd name="T1" fmla="*/ 119 h 181"/>
                <a:gd name="T2" fmla="*/ 427 w 463"/>
                <a:gd name="T3" fmla="*/ 71 h 181"/>
                <a:gd name="T4" fmla="*/ 379 w 463"/>
                <a:gd name="T5" fmla="*/ 36 h 181"/>
                <a:gd name="T6" fmla="*/ 327 w 463"/>
                <a:gd name="T7" fmla="*/ 12 h 181"/>
                <a:gd name="T8" fmla="*/ 269 w 463"/>
                <a:gd name="T9" fmla="*/ 0 h 181"/>
                <a:gd name="T10" fmla="*/ 210 w 463"/>
                <a:gd name="T11" fmla="*/ 0 h 181"/>
                <a:gd name="T12" fmla="*/ 153 w 463"/>
                <a:gd name="T13" fmla="*/ 14 h 181"/>
                <a:gd name="T14" fmla="*/ 100 w 463"/>
                <a:gd name="T15" fmla="*/ 43 h 181"/>
                <a:gd name="T16" fmla="*/ 57 w 463"/>
                <a:gd name="T17" fmla="*/ 81 h 181"/>
                <a:gd name="T18" fmla="*/ 21 w 463"/>
                <a:gd name="T19" fmla="*/ 129 h 181"/>
                <a:gd name="T20" fmla="*/ 0 w 463"/>
                <a:gd name="T2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81">
                  <a:moveTo>
                    <a:pt x="463" y="119"/>
                  </a:moveTo>
                  <a:lnTo>
                    <a:pt x="427" y="71"/>
                  </a:lnTo>
                  <a:lnTo>
                    <a:pt x="379" y="36"/>
                  </a:lnTo>
                  <a:lnTo>
                    <a:pt x="327" y="12"/>
                  </a:lnTo>
                  <a:lnTo>
                    <a:pt x="269" y="0"/>
                  </a:lnTo>
                  <a:lnTo>
                    <a:pt x="210" y="0"/>
                  </a:lnTo>
                  <a:lnTo>
                    <a:pt x="153" y="14"/>
                  </a:lnTo>
                  <a:lnTo>
                    <a:pt x="100" y="43"/>
                  </a:lnTo>
                  <a:lnTo>
                    <a:pt x="57" y="81"/>
                  </a:lnTo>
                  <a:lnTo>
                    <a:pt x="21" y="129"/>
                  </a:lnTo>
                  <a:lnTo>
                    <a:pt x="0" y="18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54"/>
            <p:cNvSpPr>
              <a:spLocks/>
            </p:cNvSpPr>
            <p:nvPr/>
          </p:nvSpPr>
          <p:spPr bwMode="auto">
            <a:xfrm>
              <a:off x="3242304" y="2037775"/>
              <a:ext cx="577928" cy="766600"/>
            </a:xfrm>
            <a:custGeom>
              <a:avLst/>
              <a:gdLst>
                <a:gd name="T0" fmla="*/ 253 w 291"/>
                <a:gd name="T1" fmla="*/ 0 h 386"/>
                <a:gd name="T2" fmla="*/ 279 w 291"/>
                <a:gd name="T3" fmla="*/ 53 h 386"/>
                <a:gd name="T4" fmla="*/ 291 w 291"/>
                <a:gd name="T5" fmla="*/ 110 h 386"/>
                <a:gd name="T6" fmla="*/ 291 w 291"/>
                <a:gd name="T7" fmla="*/ 169 h 386"/>
                <a:gd name="T8" fmla="*/ 276 w 291"/>
                <a:gd name="T9" fmla="*/ 227 h 386"/>
                <a:gd name="T10" fmla="*/ 250 w 291"/>
                <a:gd name="T11" fmla="*/ 277 h 386"/>
                <a:gd name="T12" fmla="*/ 212 w 291"/>
                <a:gd name="T13" fmla="*/ 322 h 386"/>
                <a:gd name="T14" fmla="*/ 167 w 291"/>
                <a:gd name="T15" fmla="*/ 355 h 386"/>
                <a:gd name="T16" fmla="*/ 112 w 291"/>
                <a:gd name="T17" fmla="*/ 377 h 386"/>
                <a:gd name="T18" fmla="*/ 57 w 291"/>
                <a:gd name="T19" fmla="*/ 386 h 386"/>
                <a:gd name="T20" fmla="*/ 0 w 291"/>
                <a:gd name="T21" fmla="*/ 38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386">
                  <a:moveTo>
                    <a:pt x="253" y="0"/>
                  </a:moveTo>
                  <a:lnTo>
                    <a:pt x="279" y="53"/>
                  </a:lnTo>
                  <a:lnTo>
                    <a:pt x="291" y="110"/>
                  </a:lnTo>
                  <a:lnTo>
                    <a:pt x="291" y="169"/>
                  </a:lnTo>
                  <a:lnTo>
                    <a:pt x="276" y="227"/>
                  </a:lnTo>
                  <a:lnTo>
                    <a:pt x="250" y="277"/>
                  </a:lnTo>
                  <a:lnTo>
                    <a:pt x="212" y="322"/>
                  </a:lnTo>
                  <a:lnTo>
                    <a:pt x="167" y="355"/>
                  </a:lnTo>
                  <a:lnTo>
                    <a:pt x="112" y="377"/>
                  </a:lnTo>
                  <a:lnTo>
                    <a:pt x="57" y="386"/>
                  </a:lnTo>
                  <a:lnTo>
                    <a:pt x="0" y="38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55"/>
            <p:cNvSpPr>
              <a:spLocks/>
            </p:cNvSpPr>
            <p:nvPr/>
          </p:nvSpPr>
          <p:spPr bwMode="auto">
            <a:xfrm>
              <a:off x="2853046" y="1910670"/>
              <a:ext cx="389258" cy="885759"/>
            </a:xfrm>
            <a:custGeom>
              <a:avLst/>
              <a:gdLst>
                <a:gd name="T0" fmla="*/ 112 w 196"/>
                <a:gd name="T1" fmla="*/ 0 h 446"/>
                <a:gd name="T2" fmla="*/ 67 w 196"/>
                <a:gd name="T3" fmla="*/ 38 h 446"/>
                <a:gd name="T4" fmla="*/ 34 w 196"/>
                <a:gd name="T5" fmla="*/ 83 h 446"/>
                <a:gd name="T6" fmla="*/ 10 w 196"/>
                <a:gd name="T7" fmla="*/ 140 h 446"/>
                <a:gd name="T8" fmla="*/ 0 w 196"/>
                <a:gd name="T9" fmla="*/ 195 h 446"/>
                <a:gd name="T10" fmla="*/ 5 w 196"/>
                <a:gd name="T11" fmla="*/ 252 h 446"/>
                <a:gd name="T12" fmla="*/ 22 w 196"/>
                <a:gd name="T13" fmla="*/ 307 h 446"/>
                <a:gd name="T14" fmla="*/ 53 w 196"/>
                <a:gd name="T15" fmla="*/ 357 h 446"/>
                <a:gd name="T16" fmla="*/ 91 w 196"/>
                <a:gd name="T17" fmla="*/ 398 h 446"/>
                <a:gd name="T18" fmla="*/ 141 w 196"/>
                <a:gd name="T19" fmla="*/ 427 h 446"/>
                <a:gd name="T20" fmla="*/ 196 w 19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446">
                  <a:moveTo>
                    <a:pt x="112" y="0"/>
                  </a:moveTo>
                  <a:lnTo>
                    <a:pt x="67" y="38"/>
                  </a:lnTo>
                  <a:lnTo>
                    <a:pt x="34" y="83"/>
                  </a:lnTo>
                  <a:lnTo>
                    <a:pt x="10" y="140"/>
                  </a:lnTo>
                  <a:lnTo>
                    <a:pt x="0" y="195"/>
                  </a:lnTo>
                  <a:lnTo>
                    <a:pt x="5" y="252"/>
                  </a:lnTo>
                  <a:lnTo>
                    <a:pt x="22" y="307"/>
                  </a:lnTo>
                  <a:lnTo>
                    <a:pt x="53" y="357"/>
                  </a:lnTo>
                  <a:lnTo>
                    <a:pt x="91" y="398"/>
                  </a:lnTo>
                  <a:lnTo>
                    <a:pt x="141" y="427"/>
                  </a:lnTo>
                  <a:lnTo>
                    <a:pt x="196" y="4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56"/>
            <p:cNvSpPr>
              <a:spLocks/>
            </p:cNvSpPr>
            <p:nvPr/>
          </p:nvSpPr>
          <p:spPr bwMode="auto">
            <a:xfrm>
              <a:off x="3075479" y="1819314"/>
              <a:ext cx="796389" cy="577929"/>
            </a:xfrm>
            <a:custGeom>
              <a:avLst/>
              <a:gdLst>
                <a:gd name="T0" fmla="*/ 399 w 401"/>
                <a:gd name="T1" fmla="*/ 291 h 291"/>
                <a:gd name="T2" fmla="*/ 401 w 401"/>
                <a:gd name="T3" fmla="*/ 232 h 291"/>
                <a:gd name="T4" fmla="*/ 389 w 401"/>
                <a:gd name="T5" fmla="*/ 174 h 291"/>
                <a:gd name="T6" fmla="*/ 363 w 401"/>
                <a:gd name="T7" fmla="*/ 122 h 291"/>
                <a:gd name="T8" fmla="*/ 325 w 401"/>
                <a:gd name="T9" fmla="*/ 74 h 291"/>
                <a:gd name="T10" fmla="*/ 279 w 401"/>
                <a:gd name="T11" fmla="*/ 38 h 291"/>
                <a:gd name="T12" fmla="*/ 225 w 401"/>
                <a:gd name="T13" fmla="*/ 15 h 291"/>
                <a:gd name="T14" fmla="*/ 167 w 401"/>
                <a:gd name="T15" fmla="*/ 0 h 291"/>
                <a:gd name="T16" fmla="*/ 110 w 401"/>
                <a:gd name="T17" fmla="*/ 3 h 291"/>
                <a:gd name="T18" fmla="*/ 50 w 401"/>
                <a:gd name="T19" fmla="*/ 19 h 291"/>
                <a:gd name="T20" fmla="*/ 0 w 401"/>
                <a:gd name="T21" fmla="*/ 4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91">
                  <a:moveTo>
                    <a:pt x="399" y="291"/>
                  </a:moveTo>
                  <a:lnTo>
                    <a:pt x="401" y="232"/>
                  </a:lnTo>
                  <a:lnTo>
                    <a:pt x="389" y="174"/>
                  </a:lnTo>
                  <a:lnTo>
                    <a:pt x="363" y="122"/>
                  </a:lnTo>
                  <a:lnTo>
                    <a:pt x="325" y="74"/>
                  </a:lnTo>
                  <a:lnTo>
                    <a:pt x="279" y="38"/>
                  </a:lnTo>
                  <a:lnTo>
                    <a:pt x="225" y="15"/>
                  </a:lnTo>
                  <a:lnTo>
                    <a:pt x="167" y="0"/>
                  </a:lnTo>
                  <a:lnTo>
                    <a:pt x="110" y="3"/>
                  </a:lnTo>
                  <a:lnTo>
                    <a:pt x="50" y="19"/>
                  </a:lnTo>
                  <a:lnTo>
                    <a:pt x="0" y="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57"/>
            <p:cNvSpPr>
              <a:spLocks/>
            </p:cNvSpPr>
            <p:nvPr/>
          </p:nvSpPr>
          <p:spPr bwMode="auto">
            <a:xfrm>
              <a:off x="3005968" y="2397242"/>
              <a:ext cx="861927" cy="423020"/>
            </a:xfrm>
            <a:custGeom>
              <a:avLst/>
              <a:gdLst>
                <a:gd name="T0" fmla="*/ 434 w 434"/>
                <a:gd name="T1" fmla="*/ 0 h 213"/>
                <a:gd name="T2" fmla="*/ 419 w 434"/>
                <a:gd name="T3" fmla="*/ 55 h 213"/>
                <a:gd name="T4" fmla="*/ 393 w 434"/>
                <a:gd name="T5" fmla="*/ 108 h 213"/>
                <a:gd name="T6" fmla="*/ 355 w 434"/>
                <a:gd name="T7" fmla="*/ 151 h 213"/>
                <a:gd name="T8" fmla="*/ 310 w 434"/>
                <a:gd name="T9" fmla="*/ 184 h 213"/>
                <a:gd name="T10" fmla="*/ 255 w 434"/>
                <a:gd name="T11" fmla="*/ 205 h 213"/>
                <a:gd name="T12" fmla="*/ 197 w 434"/>
                <a:gd name="T13" fmla="*/ 213 h 213"/>
                <a:gd name="T14" fmla="*/ 143 w 434"/>
                <a:gd name="T15" fmla="*/ 208 h 213"/>
                <a:gd name="T16" fmla="*/ 88 w 434"/>
                <a:gd name="T17" fmla="*/ 191 h 213"/>
                <a:gd name="T18" fmla="*/ 40 w 434"/>
                <a:gd name="T19" fmla="*/ 160 h 213"/>
                <a:gd name="T20" fmla="*/ 0 w 434"/>
                <a:gd name="T21" fmla="*/ 11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4" h="213">
                  <a:moveTo>
                    <a:pt x="434" y="0"/>
                  </a:moveTo>
                  <a:lnTo>
                    <a:pt x="419" y="55"/>
                  </a:lnTo>
                  <a:lnTo>
                    <a:pt x="393" y="108"/>
                  </a:lnTo>
                  <a:lnTo>
                    <a:pt x="355" y="151"/>
                  </a:lnTo>
                  <a:lnTo>
                    <a:pt x="310" y="184"/>
                  </a:lnTo>
                  <a:lnTo>
                    <a:pt x="255" y="205"/>
                  </a:lnTo>
                  <a:lnTo>
                    <a:pt x="197" y="213"/>
                  </a:lnTo>
                  <a:lnTo>
                    <a:pt x="143" y="208"/>
                  </a:lnTo>
                  <a:lnTo>
                    <a:pt x="88" y="191"/>
                  </a:lnTo>
                  <a:lnTo>
                    <a:pt x="40" y="160"/>
                  </a:lnTo>
                  <a:lnTo>
                    <a:pt x="0" y="117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8"/>
            <p:cNvSpPr>
              <a:spLocks/>
            </p:cNvSpPr>
            <p:nvPr/>
          </p:nvSpPr>
          <p:spPr bwMode="auto">
            <a:xfrm>
              <a:off x="2904682" y="1833216"/>
              <a:ext cx="560054" cy="796389"/>
            </a:xfrm>
            <a:custGeom>
              <a:avLst/>
              <a:gdLst>
                <a:gd name="T0" fmla="*/ 282 w 282"/>
                <a:gd name="T1" fmla="*/ 0 h 401"/>
                <a:gd name="T2" fmla="*/ 222 w 282"/>
                <a:gd name="T3" fmla="*/ 0 h 401"/>
                <a:gd name="T4" fmla="*/ 165 w 282"/>
                <a:gd name="T5" fmla="*/ 15 h 401"/>
                <a:gd name="T6" fmla="*/ 113 w 282"/>
                <a:gd name="T7" fmla="*/ 43 h 401"/>
                <a:gd name="T8" fmla="*/ 67 w 282"/>
                <a:gd name="T9" fmla="*/ 82 h 401"/>
                <a:gd name="T10" fmla="*/ 34 w 282"/>
                <a:gd name="T11" fmla="*/ 129 h 401"/>
                <a:gd name="T12" fmla="*/ 10 w 282"/>
                <a:gd name="T13" fmla="*/ 182 h 401"/>
                <a:gd name="T14" fmla="*/ 0 w 282"/>
                <a:gd name="T15" fmla="*/ 239 h 401"/>
                <a:gd name="T16" fmla="*/ 3 w 282"/>
                <a:gd name="T17" fmla="*/ 296 h 401"/>
                <a:gd name="T18" fmla="*/ 20 w 282"/>
                <a:gd name="T19" fmla="*/ 353 h 401"/>
                <a:gd name="T20" fmla="*/ 51 w 282"/>
                <a:gd name="T2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401">
                  <a:moveTo>
                    <a:pt x="282" y="0"/>
                  </a:moveTo>
                  <a:lnTo>
                    <a:pt x="222" y="0"/>
                  </a:lnTo>
                  <a:lnTo>
                    <a:pt x="165" y="15"/>
                  </a:lnTo>
                  <a:lnTo>
                    <a:pt x="113" y="43"/>
                  </a:lnTo>
                  <a:lnTo>
                    <a:pt x="67" y="82"/>
                  </a:lnTo>
                  <a:lnTo>
                    <a:pt x="34" y="129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51" y="401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59"/>
            <p:cNvSpPr>
              <a:spLocks/>
            </p:cNvSpPr>
            <p:nvPr/>
          </p:nvSpPr>
          <p:spPr bwMode="auto">
            <a:xfrm>
              <a:off x="2958304" y="1833216"/>
              <a:ext cx="1016836" cy="994991"/>
            </a:xfrm>
            <a:custGeom>
              <a:avLst/>
              <a:gdLst>
                <a:gd name="T0" fmla="*/ 272 w 512"/>
                <a:gd name="T1" fmla="*/ 497 h 501"/>
                <a:gd name="T2" fmla="*/ 329 w 512"/>
                <a:gd name="T3" fmla="*/ 489 h 501"/>
                <a:gd name="T4" fmla="*/ 381 w 512"/>
                <a:gd name="T5" fmla="*/ 470 h 501"/>
                <a:gd name="T6" fmla="*/ 429 w 512"/>
                <a:gd name="T7" fmla="*/ 437 h 501"/>
                <a:gd name="T8" fmla="*/ 467 w 512"/>
                <a:gd name="T9" fmla="*/ 394 h 501"/>
                <a:gd name="T10" fmla="*/ 496 w 512"/>
                <a:gd name="T11" fmla="*/ 344 h 501"/>
                <a:gd name="T12" fmla="*/ 510 w 512"/>
                <a:gd name="T13" fmla="*/ 289 h 501"/>
                <a:gd name="T14" fmla="*/ 512 w 512"/>
                <a:gd name="T15" fmla="*/ 229 h 501"/>
                <a:gd name="T16" fmla="*/ 501 w 512"/>
                <a:gd name="T17" fmla="*/ 172 h 501"/>
                <a:gd name="T18" fmla="*/ 477 w 512"/>
                <a:gd name="T19" fmla="*/ 120 h 501"/>
                <a:gd name="T20" fmla="*/ 439 w 512"/>
                <a:gd name="T21" fmla="*/ 74 h 501"/>
                <a:gd name="T22" fmla="*/ 393 w 512"/>
                <a:gd name="T23" fmla="*/ 39 h 501"/>
                <a:gd name="T24" fmla="*/ 341 w 512"/>
                <a:gd name="T25" fmla="*/ 12 h 501"/>
                <a:gd name="T26" fmla="*/ 281 w 512"/>
                <a:gd name="T27" fmla="*/ 0 h 501"/>
                <a:gd name="T28" fmla="*/ 224 w 512"/>
                <a:gd name="T29" fmla="*/ 0 h 501"/>
                <a:gd name="T30" fmla="*/ 167 w 512"/>
                <a:gd name="T31" fmla="*/ 15 h 501"/>
                <a:gd name="T32" fmla="*/ 114 w 512"/>
                <a:gd name="T33" fmla="*/ 41 h 501"/>
                <a:gd name="T34" fmla="*/ 69 w 512"/>
                <a:gd name="T35" fmla="*/ 79 h 501"/>
                <a:gd name="T36" fmla="*/ 33 w 512"/>
                <a:gd name="T37" fmla="*/ 127 h 501"/>
                <a:gd name="T38" fmla="*/ 9 w 512"/>
                <a:gd name="T39" fmla="*/ 182 h 501"/>
                <a:gd name="T40" fmla="*/ 0 w 512"/>
                <a:gd name="T41" fmla="*/ 239 h 501"/>
                <a:gd name="T42" fmla="*/ 2 w 512"/>
                <a:gd name="T43" fmla="*/ 296 h 501"/>
                <a:gd name="T44" fmla="*/ 19 w 512"/>
                <a:gd name="T45" fmla="*/ 353 h 501"/>
                <a:gd name="T46" fmla="*/ 50 w 512"/>
                <a:gd name="T47" fmla="*/ 404 h 501"/>
                <a:gd name="T48" fmla="*/ 88 w 512"/>
                <a:gd name="T49" fmla="*/ 444 h 501"/>
                <a:gd name="T50" fmla="*/ 136 w 512"/>
                <a:gd name="T51" fmla="*/ 475 h 501"/>
                <a:gd name="T52" fmla="*/ 190 w 512"/>
                <a:gd name="T53" fmla="*/ 494 h 501"/>
                <a:gd name="T54" fmla="*/ 248 w 512"/>
                <a:gd name="T55" fmla="*/ 501 h 501"/>
                <a:gd name="T56" fmla="*/ 305 w 512"/>
                <a:gd name="T57" fmla="*/ 492 h 501"/>
                <a:gd name="T58" fmla="*/ 357 w 512"/>
                <a:gd name="T59" fmla="*/ 473 h 501"/>
                <a:gd name="T60" fmla="*/ 405 w 512"/>
                <a:gd name="T61" fmla="*/ 439 h 501"/>
                <a:gd name="T62" fmla="*/ 443 w 512"/>
                <a:gd name="T63" fmla="*/ 396 h 501"/>
                <a:gd name="T64" fmla="*/ 470 w 512"/>
                <a:gd name="T65" fmla="*/ 344 h 501"/>
                <a:gd name="T66" fmla="*/ 484 w 512"/>
                <a:gd name="T67" fmla="*/ 289 h 501"/>
                <a:gd name="T68" fmla="*/ 486 w 512"/>
                <a:gd name="T69" fmla="*/ 229 h 501"/>
                <a:gd name="T70" fmla="*/ 474 w 512"/>
                <a:gd name="T71" fmla="*/ 175 h 501"/>
                <a:gd name="T72" fmla="*/ 412 w 512"/>
                <a:gd name="T73" fmla="*/ 74 h 501"/>
                <a:gd name="T74" fmla="*/ 365 w 512"/>
                <a:gd name="T75" fmla="*/ 39 h 501"/>
                <a:gd name="T76" fmla="*/ 312 w 512"/>
                <a:gd name="T77" fmla="*/ 12 h 501"/>
                <a:gd name="T78" fmla="*/ 255 w 512"/>
                <a:gd name="T7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01">
                  <a:moveTo>
                    <a:pt x="272" y="497"/>
                  </a:moveTo>
                  <a:lnTo>
                    <a:pt x="329" y="489"/>
                  </a:lnTo>
                  <a:lnTo>
                    <a:pt x="381" y="470"/>
                  </a:lnTo>
                  <a:lnTo>
                    <a:pt x="429" y="437"/>
                  </a:lnTo>
                  <a:lnTo>
                    <a:pt x="467" y="394"/>
                  </a:lnTo>
                  <a:lnTo>
                    <a:pt x="496" y="344"/>
                  </a:lnTo>
                  <a:lnTo>
                    <a:pt x="510" y="289"/>
                  </a:lnTo>
                  <a:lnTo>
                    <a:pt x="512" y="229"/>
                  </a:lnTo>
                  <a:lnTo>
                    <a:pt x="501" y="172"/>
                  </a:lnTo>
                  <a:lnTo>
                    <a:pt x="477" y="120"/>
                  </a:lnTo>
                  <a:lnTo>
                    <a:pt x="439" y="74"/>
                  </a:lnTo>
                  <a:lnTo>
                    <a:pt x="393" y="39"/>
                  </a:lnTo>
                  <a:lnTo>
                    <a:pt x="341" y="12"/>
                  </a:lnTo>
                  <a:lnTo>
                    <a:pt x="281" y="0"/>
                  </a:lnTo>
                  <a:lnTo>
                    <a:pt x="224" y="0"/>
                  </a:ln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3" y="127"/>
                  </a:lnTo>
                  <a:lnTo>
                    <a:pt x="9" y="182"/>
                  </a:lnTo>
                  <a:lnTo>
                    <a:pt x="0" y="239"/>
                  </a:lnTo>
                  <a:lnTo>
                    <a:pt x="2" y="296"/>
                  </a:lnTo>
                  <a:lnTo>
                    <a:pt x="19" y="353"/>
                  </a:lnTo>
                  <a:lnTo>
                    <a:pt x="50" y="404"/>
                  </a:lnTo>
                  <a:lnTo>
                    <a:pt x="88" y="444"/>
                  </a:lnTo>
                  <a:lnTo>
                    <a:pt x="136" y="475"/>
                  </a:lnTo>
                  <a:lnTo>
                    <a:pt x="190" y="494"/>
                  </a:lnTo>
                  <a:lnTo>
                    <a:pt x="248" y="501"/>
                  </a:lnTo>
                  <a:lnTo>
                    <a:pt x="305" y="492"/>
                  </a:lnTo>
                  <a:lnTo>
                    <a:pt x="357" y="473"/>
                  </a:lnTo>
                  <a:lnTo>
                    <a:pt x="405" y="439"/>
                  </a:lnTo>
                  <a:lnTo>
                    <a:pt x="443" y="396"/>
                  </a:lnTo>
                  <a:lnTo>
                    <a:pt x="470" y="344"/>
                  </a:lnTo>
                  <a:lnTo>
                    <a:pt x="484" y="289"/>
                  </a:lnTo>
                  <a:lnTo>
                    <a:pt x="486" y="229"/>
                  </a:lnTo>
                  <a:lnTo>
                    <a:pt x="474" y="175"/>
                  </a:lnTo>
                  <a:lnTo>
                    <a:pt x="412" y="74"/>
                  </a:lnTo>
                  <a:lnTo>
                    <a:pt x="365" y="39"/>
                  </a:lnTo>
                  <a:lnTo>
                    <a:pt x="312" y="12"/>
                  </a:lnTo>
                  <a:lnTo>
                    <a:pt x="255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84" name="Freeform 1460"/>
            <p:cNvSpPr>
              <a:spLocks/>
            </p:cNvSpPr>
            <p:nvPr/>
          </p:nvSpPr>
          <p:spPr bwMode="auto">
            <a:xfrm>
              <a:off x="2791480" y="1487650"/>
              <a:ext cx="663326" cy="303859"/>
            </a:xfrm>
            <a:custGeom>
              <a:avLst/>
              <a:gdLst>
                <a:gd name="T0" fmla="*/ 334 w 334"/>
                <a:gd name="T1" fmla="*/ 24 h 153"/>
                <a:gd name="T2" fmla="*/ 282 w 334"/>
                <a:gd name="T3" fmla="*/ 5 h 153"/>
                <a:gd name="T4" fmla="*/ 224 w 334"/>
                <a:gd name="T5" fmla="*/ 0 h 153"/>
                <a:gd name="T6" fmla="*/ 167 w 334"/>
                <a:gd name="T7" fmla="*/ 7 h 153"/>
                <a:gd name="T8" fmla="*/ 112 w 334"/>
                <a:gd name="T9" fmla="*/ 27 h 153"/>
                <a:gd name="T10" fmla="*/ 65 w 334"/>
                <a:gd name="T11" fmla="*/ 60 h 153"/>
                <a:gd name="T12" fmla="*/ 29 w 334"/>
                <a:gd name="T13" fmla="*/ 103 h 153"/>
                <a:gd name="T14" fmla="*/ 0 w 334"/>
                <a:gd name="T1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53">
                  <a:moveTo>
                    <a:pt x="334" y="24"/>
                  </a:moveTo>
                  <a:lnTo>
                    <a:pt x="282" y="5"/>
                  </a:lnTo>
                  <a:lnTo>
                    <a:pt x="224" y="0"/>
                  </a:lnTo>
                  <a:lnTo>
                    <a:pt x="167" y="7"/>
                  </a:lnTo>
                  <a:lnTo>
                    <a:pt x="112" y="27"/>
                  </a:lnTo>
                  <a:lnTo>
                    <a:pt x="65" y="60"/>
                  </a:lnTo>
                  <a:lnTo>
                    <a:pt x="29" y="103"/>
                  </a:lnTo>
                  <a:lnTo>
                    <a:pt x="0" y="153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61"/>
            <p:cNvSpPr>
              <a:spLocks/>
            </p:cNvSpPr>
            <p:nvPr/>
          </p:nvSpPr>
          <p:spPr bwMode="auto">
            <a:xfrm>
              <a:off x="3454807" y="1535314"/>
              <a:ext cx="236335" cy="242293"/>
            </a:xfrm>
            <a:custGeom>
              <a:avLst/>
              <a:gdLst>
                <a:gd name="T0" fmla="*/ 119 w 119"/>
                <a:gd name="T1" fmla="*/ 122 h 122"/>
                <a:gd name="T2" fmla="*/ 91 w 119"/>
                <a:gd name="T3" fmla="*/ 74 h 122"/>
                <a:gd name="T4" fmla="*/ 50 w 119"/>
                <a:gd name="T5" fmla="*/ 31 h 122"/>
                <a:gd name="T6" fmla="*/ 0 w 119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2">
                  <a:moveTo>
                    <a:pt x="119" y="122"/>
                  </a:moveTo>
                  <a:lnTo>
                    <a:pt x="91" y="74"/>
                  </a:lnTo>
                  <a:lnTo>
                    <a:pt x="50" y="31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62"/>
            <p:cNvSpPr>
              <a:spLocks/>
            </p:cNvSpPr>
            <p:nvPr/>
          </p:nvSpPr>
          <p:spPr bwMode="auto">
            <a:xfrm>
              <a:off x="2739844" y="1535314"/>
              <a:ext cx="981088" cy="738795"/>
            </a:xfrm>
            <a:custGeom>
              <a:avLst/>
              <a:gdLst>
                <a:gd name="T0" fmla="*/ 484 w 494"/>
                <a:gd name="T1" fmla="*/ 325 h 372"/>
                <a:gd name="T2" fmla="*/ 494 w 494"/>
                <a:gd name="T3" fmla="*/ 265 h 372"/>
                <a:gd name="T4" fmla="*/ 489 w 494"/>
                <a:gd name="T5" fmla="*/ 208 h 372"/>
                <a:gd name="T6" fmla="*/ 470 w 494"/>
                <a:gd name="T7" fmla="*/ 150 h 372"/>
                <a:gd name="T8" fmla="*/ 441 w 494"/>
                <a:gd name="T9" fmla="*/ 100 h 372"/>
                <a:gd name="T10" fmla="*/ 401 w 494"/>
                <a:gd name="T11" fmla="*/ 57 h 372"/>
                <a:gd name="T12" fmla="*/ 351 w 494"/>
                <a:gd name="T13" fmla="*/ 26 h 372"/>
                <a:gd name="T14" fmla="*/ 296 w 494"/>
                <a:gd name="T15" fmla="*/ 5 h 372"/>
                <a:gd name="T16" fmla="*/ 238 w 494"/>
                <a:gd name="T17" fmla="*/ 0 h 372"/>
                <a:gd name="T18" fmla="*/ 181 w 494"/>
                <a:gd name="T19" fmla="*/ 7 h 372"/>
                <a:gd name="T20" fmla="*/ 129 w 494"/>
                <a:gd name="T21" fmla="*/ 26 h 372"/>
                <a:gd name="T22" fmla="*/ 81 w 494"/>
                <a:gd name="T23" fmla="*/ 57 h 372"/>
                <a:gd name="T24" fmla="*/ 40 w 494"/>
                <a:gd name="T25" fmla="*/ 100 h 372"/>
                <a:gd name="T26" fmla="*/ 14 w 494"/>
                <a:gd name="T27" fmla="*/ 153 h 372"/>
                <a:gd name="T28" fmla="*/ 2 w 494"/>
                <a:gd name="T29" fmla="*/ 208 h 372"/>
                <a:gd name="T30" fmla="*/ 0 w 494"/>
                <a:gd name="T31" fmla="*/ 265 h 372"/>
                <a:gd name="T32" fmla="*/ 9 w 494"/>
                <a:gd name="T33" fmla="*/ 320 h 372"/>
                <a:gd name="T34" fmla="*/ 36 w 494"/>
                <a:gd name="T35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4" h="372">
                  <a:moveTo>
                    <a:pt x="484" y="325"/>
                  </a:moveTo>
                  <a:lnTo>
                    <a:pt x="494" y="265"/>
                  </a:lnTo>
                  <a:lnTo>
                    <a:pt x="489" y="208"/>
                  </a:lnTo>
                  <a:lnTo>
                    <a:pt x="470" y="150"/>
                  </a:lnTo>
                  <a:lnTo>
                    <a:pt x="441" y="100"/>
                  </a:lnTo>
                  <a:lnTo>
                    <a:pt x="401" y="57"/>
                  </a:lnTo>
                  <a:lnTo>
                    <a:pt x="351" y="26"/>
                  </a:lnTo>
                  <a:lnTo>
                    <a:pt x="296" y="5"/>
                  </a:lnTo>
                  <a:lnTo>
                    <a:pt x="238" y="0"/>
                  </a:lnTo>
                  <a:lnTo>
                    <a:pt x="181" y="7"/>
                  </a:lnTo>
                  <a:lnTo>
                    <a:pt x="129" y="26"/>
                  </a:lnTo>
                  <a:lnTo>
                    <a:pt x="81" y="57"/>
                  </a:lnTo>
                  <a:lnTo>
                    <a:pt x="40" y="100"/>
                  </a:lnTo>
                  <a:lnTo>
                    <a:pt x="14" y="153"/>
                  </a:lnTo>
                  <a:lnTo>
                    <a:pt x="2" y="208"/>
                  </a:lnTo>
                  <a:lnTo>
                    <a:pt x="0" y="265"/>
                  </a:lnTo>
                  <a:lnTo>
                    <a:pt x="9" y="320"/>
                  </a:lnTo>
                  <a:lnTo>
                    <a:pt x="36" y="372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463"/>
            <p:cNvSpPr>
              <a:spLocks/>
            </p:cNvSpPr>
            <p:nvPr/>
          </p:nvSpPr>
          <p:spPr bwMode="auto">
            <a:xfrm>
              <a:off x="2719984" y="1582979"/>
              <a:ext cx="991017" cy="1022794"/>
            </a:xfrm>
            <a:custGeom>
              <a:avLst/>
              <a:gdLst>
                <a:gd name="T0" fmla="*/ 494 w 499"/>
                <a:gd name="T1" fmla="*/ 301 h 515"/>
                <a:gd name="T2" fmla="*/ 470 w 499"/>
                <a:gd name="T3" fmla="*/ 355 h 515"/>
                <a:gd name="T4" fmla="*/ 439 w 499"/>
                <a:gd name="T5" fmla="*/ 403 h 515"/>
                <a:gd name="T6" fmla="*/ 392 w 499"/>
                <a:gd name="T7" fmla="*/ 444 h 515"/>
                <a:gd name="T8" fmla="*/ 341 w 499"/>
                <a:gd name="T9" fmla="*/ 470 h 515"/>
                <a:gd name="T10" fmla="*/ 284 w 499"/>
                <a:gd name="T11" fmla="*/ 487 h 515"/>
                <a:gd name="T12" fmla="*/ 227 w 499"/>
                <a:gd name="T13" fmla="*/ 489 h 515"/>
                <a:gd name="T14" fmla="*/ 170 w 499"/>
                <a:gd name="T15" fmla="*/ 477 h 515"/>
                <a:gd name="T16" fmla="*/ 117 w 499"/>
                <a:gd name="T17" fmla="*/ 453 h 515"/>
                <a:gd name="T18" fmla="*/ 72 w 499"/>
                <a:gd name="T19" fmla="*/ 417 h 515"/>
                <a:gd name="T20" fmla="*/ 36 w 499"/>
                <a:gd name="T21" fmla="*/ 372 h 515"/>
                <a:gd name="T22" fmla="*/ 12 w 499"/>
                <a:gd name="T23" fmla="*/ 320 h 515"/>
                <a:gd name="T24" fmla="*/ 0 w 499"/>
                <a:gd name="T25" fmla="*/ 262 h 515"/>
                <a:gd name="T26" fmla="*/ 3 w 499"/>
                <a:gd name="T27" fmla="*/ 208 h 515"/>
                <a:gd name="T28" fmla="*/ 17 w 499"/>
                <a:gd name="T29" fmla="*/ 150 h 515"/>
                <a:gd name="T30" fmla="*/ 46 w 499"/>
                <a:gd name="T31" fmla="*/ 103 h 515"/>
                <a:gd name="T32" fmla="*/ 84 w 499"/>
                <a:gd name="T33" fmla="*/ 60 h 515"/>
                <a:gd name="T34" fmla="*/ 134 w 499"/>
                <a:gd name="T35" fmla="*/ 29 h 515"/>
                <a:gd name="T36" fmla="*/ 186 w 499"/>
                <a:gd name="T37" fmla="*/ 7 h 515"/>
                <a:gd name="T38" fmla="*/ 244 w 499"/>
                <a:gd name="T39" fmla="*/ 0 h 515"/>
                <a:gd name="T40" fmla="*/ 303 w 499"/>
                <a:gd name="T41" fmla="*/ 7 h 515"/>
                <a:gd name="T42" fmla="*/ 358 w 499"/>
                <a:gd name="T43" fmla="*/ 29 h 515"/>
                <a:gd name="T44" fmla="*/ 406 w 499"/>
                <a:gd name="T45" fmla="*/ 60 h 515"/>
                <a:gd name="T46" fmla="*/ 446 w 499"/>
                <a:gd name="T47" fmla="*/ 103 h 515"/>
                <a:gd name="T48" fmla="*/ 477 w 499"/>
                <a:gd name="T49" fmla="*/ 153 h 515"/>
                <a:gd name="T50" fmla="*/ 494 w 499"/>
                <a:gd name="T51" fmla="*/ 210 h 515"/>
                <a:gd name="T52" fmla="*/ 499 w 499"/>
                <a:gd name="T53" fmla="*/ 270 h 515"/>
                <a:gd name="T54" fmla="*/ 489 w 499"/>
                <a:gd name="T55" fmla="*/ 327 h 515"/>
                <a:gd name="T56" fmla="*/ 468 w 499"/>
                <a:gd name="T57" fmla="*/ 382 h 515"/>
                <a:gd name="T58" fmla="*/ 432 w 499"/>
                <a:gd name="T59" fmla="*/ 429 h 515"/>
                <a:gd name="T60" fmla="*/ 389 w 499"/>
                <a:gd name="T61" fmla="*/ 470 h 515"/>
                <a:gd name="T62" fmla="*/ 337 w 499"/>
                <a:gd name="T63" fmla="*/ 496 h 515"/>
                <a:gd name="T64" fmla="*/ 279 w 499"/>
                <a:gd name="T65" fmla="*/ 513 h 515"/>
                <a:gd name="T66" fmla="*/ 222 w 499"/>
                <a:gd name="T67" fmla="*/ 515 h 515"/>
                <a:gd name="T68" fmla="*/ 165 w 499"/>
                <a:gd name="T69" fmla="*/ 503 h 515"/>
                <a:gd name="T70" fmla="*/ 113 w 499"/>
                <a:gd name="T71" fmla="*/ 479 h 515"/>
                <a:gd name="T72" fmla="*/ 67 w 499"/>
                <a:gd name="T73" fmla="*/ 444 h 515"/>
                <a:gd name="T74" fmla="*/ 31 w 499"/>
                <a:gd name="T75" fmla="*/ 398 h 515"/>
                <a:gd name="T76" fmla="*/ 8 w 499"/>
                <a:gd name="T77" fmla="*/ 34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9" h="515">
                  <a:moveTo>
                    <a:pt x="494" y="301"/>
                  </a:moveTo>
                  <a:lnTo>
                    <a:pt x="470" y="355"/>
                  </a:lnTo>
                  <a:lnTo>
                    <a:pt x="439" y="403"/>
                  </a:lnTo>
                  <a:lnTo>
                    <a:pt x="392" y="444"/>
                  </a:lnTo>
                  <a:lnTo>
                    <a:pt x="341" y="470"/>
                  </a:lnTo>
                  <a:lnTo>
                    <a:pt x="284" y="487"/>
                  </a:lnTo>
                  <a:lnTo>
                    <a:pt x="227" y="489"/>
                  </a:lnTo>
                  <a:lnTo>
                    <a:pt x="170" y="477"/>
                  </a:lnTo>
                  <a:lnTo>
                    <a:pt x="117" y="453"/>
                  </a:lnTo>
                  <a:lnTo>
                    <a:pt x="72" y="417"/>
                  </a:lnTo>
                  <a:lnTo>
                    <a:pt x="36" y="372"/>
                  </a:lnTo>
                  <a:lnTo>
                    <a:pt x="12" y="320"/>
                  </a:lnTo>
                  <a:lnTo>
                    <a:pt x="0" y="262"/>
                  </a:lnTo>
                  <a:lnTo>
                    <a:pt x="3" y="208"/>
                  </a:lnTo>
                  <a:lnTo>
                    <a:pt x="17" y="150"/>
                  </a:lnTo>
                  <a:lnTo>
                    <a:pt x="46" y="103"/>
                  </a:lnTo>
                  <a:lnTo>
                    <a:pt x="84" y="60"/>
                  </a:lnTo>
                  <a:lnTo>
                    <a:pt x="134" y="29"/>
                  </a:lnTo>
                  <a:lnTo>
                    <a:pt x="186" y="7"/>
                  </a:lnTo>
                  <a:lnTo>
                    <a:pt x="244" y="0"/>
                  </a:lnTo>
                  <a:lnTo>
                    <a:pt x="303" y="7"/>
                  </a:lnTo>
                  <a:lnTo>
                    <a:pt x="358" y="29"/>
                  </a:lnTo>
                  <a:lnTo>
                    <a:pt x="406" y="60"/>
                  </a:lnTo>
                  <a:lnTo>
                    <a:pt x="446" y="103"/>
                  </a:lnTo>
                  <a:lnTo>
                    <a:pt x="477" y="153"/>
                  </a:lnTo>
                  <a:lnTo>
                    <a:pt x="494" y="210"/>
                  </a:lnTo>
                  <a:lnTo>
                    <a:pt x="499" y="270"/>
                  </a:lnTo>
                  <a:lnTo>
                    <a:pt x="489" y="327"/>
                  </a:lnTo>
                  <a:lnTo>
                    <a:pt x="468" y="382"/>
                  </a:lnTo>
                  <a:lnTo>
                    <a:pt x="432" y="429"/>
                  </a:lnTo>
                  <a:lnTo>
                    <a:pt x="389" y="470"/>
                  </a:lnTo>
                  <a:lnTo>
                    <a:pt x="337" y="496"/>
                  </a:lnTo>
                  <a:lnTo>
                    <a:pt x="279" y="513"/>
                  </a:lnTo>
                  <a:lnTo>
                    <a:pt x="222" y="515"/>
                  </a:lnTo>
                  <a:lnTo>
                    <a:pt x="165" y="503"/>
                  </a:lnTo>
                  <a:lnTo>
                    <a:pt x="113" y="479"/>
                  </a:lnTo>
                  <a:lnTo>
                    <a:pt x="67" y="444"/>
                  </a:lnTo>
                  <a:lnTo>
                    <a:pt x="31" y="398"/>
                  </a:lnTo>
                  <a:lnTo>
                    <a:pt x="8" y="346"/>
                  </a:lnTo>
                </a:path>
              </a:pathLst>
            </a:cu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Oval 1464"/>
            <p:cNvSpPr>
              <a:spLocks noChangeArrowheads="1"/>
            </p:cNvSpPr>
            <p:nvPr/>
          </p:nvSpPr>
          <p:spPr bwMode="auto">
            <a:xfrm>
              <a:off x="2706312" y="1374448"/>
              <a:ext cx="1449785" cy="1449786"/>
            </a:xfrm>
            <a:prstGeom prst="ellipse">
              <a:avLst/>
            </a:pr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Oval 1465"/>
            <p:cNvSpPr>
              <a:spLocks noChangeArrowheads="1"/>
            </p:cNvSpPr>
            <p:nvPr/>
          </p:nvSpPr>
          <p:spPr bwMode="auto">
            <a:xfrm>
              <a:off x="3166838" y="1833215"/>
              <a:ext cx="540194" cy="546152"/>
            </a:xfrm>
            <a:prstGeom prst="ellipse">
              <a:avLst/>
            </a:prstGeom>
            <a:grp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" name="原创设计师QQ69613753    _3"/>
          <p:cNvGrpSpPr/>
          <p:nvPr/>
        </p:nvGrpSpPr>
        <p:grpSpPr>
          <a:xfrm>
            <a:off x="4139128" y="3481972"/>
            <a:ext cx="3913744" cy="923330"/>
            <a:chOff x="4274562" y="3481972"/>
            <a:chExt cx="3913744" cy="923330"/>
          </a:xfrm>
        </p:grpSpPr>
        <p:sp>
          <p:nvSpPr>
            <p:cNvPr id="28" name="文本框 27"/>
            <p:cNvSpPr txBox="1"/>
            <p:nvPr/>
          </p:nvSpPr>
          <p:spPr>
            <a:xfrm>
              <a:off x="4274562" y="3481972"/>
              <a:ext cx="19727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gradFill>
                    <a:gsLst>
                      <a:gs pos="75000">
                        <a:srgbClr val="FEFEFF"/>
                      </a:gs>
                      <a:gs pos="25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rPr>
                <a:t>PART</a:t>
              </a: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005247" y="3481972"/>
              <a:ext cx="2183059" cy="92333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gradFill>
                    <a:gsLst>
                      <a:gs pos="75000">
                        <a:srgbClr val="FEFEFF"/>
                      </a:gs>
                      <a:gs pos="25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rPr>
                <a:t>TWO</a:t>
              </a:r>
            </a:p>
          </p:txBody>
        </p:sp>
      </p:grpSp>
      <p:cxnSp>
        <p:nvCxnSpPr>
          <p:cNvPr id="91" name="原创设计师QQ69613753    _4"/>
          <p:cNvCxnSpPr/>
          <p:nvPr/>
        </p:nvCxnSpPr>
        <p:spPr>
          <a:xfrm flipH="1">
            <a:off x="3597402" y="4339268"/>
            <a:ext cx="4997197" cy="0"/>
          </a:xfrm>
          <a:prstGeom prst="line">
            <a:avLst/>
          </a:prstGeom>
          <a:gradFill>
            <a:gsLst>
              <a:gs pos="100000">
                <a:schemeClr val="bg1">
                  <a:alpha val="13000"/>
                </a:schemeClr>
              </a:gs>
              <a:gs pos="0">
                <a:schemeClr val="bg1">
                  <a:alpha val="0"/>
                </a:schemeClr>
              </a:gs>
            </a:gsLst>
            <a:lin ang="16800000" scaled="0"/>
          </a:gradFill>
          <a:ln w="190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2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107616" y="180103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5756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原创设计师QQ69613753    _1"/>
          <p:cNvGrpSpPr/>
          <p:nvPr/>
        </p:nvGrpSpPr>
        <p:grpSpPr>
          <a:xfrm>
            <a:off x="763118" y="886842"/>
            <a:ext cx="4551532" cy="4911330"/>
            <a:chOff x="1128878" y="910350"/>
            <a:chExt cx="4079272" cy="4401738"/>
          </a:xfrm>
        </p:grpSpPr>
        <p:sp>
          <p:nvSpPr>
            <p:cNvPr id="4" name="椭圆 3"/>
            <p:cNvSpPr/>
            <p:nvPr/>
          </p:nvSpPr>
          <p:spPr>
            <a:xfrm>
              <a:off x="1646537" y="1471617"/>
              <a:ext cx="3561613" cy="3561613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128878" y="910350"/>
              <a:ext cx="1824106" cy="1824106"/>
            </a:xfrm>
            <a:prstGeom prst="ellipse">
              <a:avLst/>
            </a:prstGeom>
            <a:solidFill>
              <a:schemeClr val="bg1">
                <a:alpha val="22000"/>
              </a:schemeClr>
            </a:solidFill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3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894974" y="1256027"/>
              <a:ext cx="575226" cy="575226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59786" y="2978139"/>
              <a:ext cx="1093186" cy="10931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867862" y="4191999"/>
              <a:ext cx="1093186" cy="1093186"/>
            </a:xfrm>
            <a:prstGeom prst="ellipse">
              <a:avLst/>
            </a:prstGeom>
            <a:gradFill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9600000" scaled="0"/>
            </a:gradFill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51373" y="4895599"/>
              <a:ext cx="416489" cy="416489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722176" y="2442897"/>
              <a:ext cx="416489" cy="416489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Group 4"/>
            <p:cNvGrpSpPr>
              <a:grpSpLocks noChangeAspect="1"/>
            </p:cNvGrpSpPr>
            <p:nvPr/>
          </p:nvGrpSpPr>
          <p:grpSpPr bwMode="auto">
            <a:xfrm>
              <a:off x="2706688" y="2614613"/>
              <a:ext cx="1482725" cy="1343025"/>
              <a:chOff x="1753" y="2115"/>
              <a:chExt cx="934" cy="846"/>
            </a:xfrm>
          </p:grpSpPr>
          <p:sp>
            <p:nvSpPr>
              <p:cNvPr id="12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53" y="2115"/>
                <a:ext cx="934" cy="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5"/>
              <p:cNvSpPr>
                <a:spLocks noEditPoints="1"/>
              </p:cNvSpPr>
              <p:nvPr/>
            </p:nvSpPr>
            <p:spPr bwMode="auto">
              <a:xfrm>
                <a:off x="1745" y="2122"/>
                <a:ext cx="949" cy="839"/>
              </a:xfrm>
              <a:custGeom>
                <a:avLst/>
                <a:gdLst>
                  <a:gd name="T0" fmla="*/ 101 w 128"/>
                  <a:gd name="T1" fmla="*/ 35 h 113"/>
                  <a:gd name="T2" fmla="*/ 104 w 128"/>
                  <a:gd name="T3" fmla="*/ 14 h 113"/>
                  <a:gd name="T4" fmla="*/ 97 w 128"/>
                  <a:gd name="T5" fmla="*/ 2 h 113"/>
                  <a:gd name="T6" fmla="*/ 63 w 128"/>
                  <a:gd name="T7" fmla="*/ 15 h 113"/>
                  <a:gd name="T8" fmla="*/ 36 w 128"/>
                  <a:gd name="T9" fmla="*/ 1 h 113"/>
                  <a:gd name="T10" fmla="*/ 23 w 128"/>
                  <a:gd name="T11" fmla="*/ 30 h 113"/>
                  <a:gd name="T12" fmla="*/ 19 w 128"/>
                  <a:gd name="T13" fmla="*/ 37 h 113"/>
                  <a:gd name="T14" fmla="*/ 19 w 128"/>
                  <a:gd name="T15" fmla="*/ 76 h 113"/>
                  <a:gd name="T16" fmla="*/ 24 w 128"/>
                  <a:gd name="T17" fmla="*/ 84 h 113"/>
                  <a:gd name="T18" fmla="*/ 37 w 128"/>
                  <a:gd name="T19" fmla="*/ 113 h 113"/>
                  <a:gd name="T20" fmla="*/ 67 w 128"/>
                  <a:gd name="T21" fmla="*/ 100 h 113"/>
                  <a:gd name="T22" fmla="*/ 99 w 128"/>
                  <a:gd name="T23" fmla="*/ 110 h 113"/>
                  <a:gd name="T24" fmla="*/ 102 w 128"/>
                  <a:gd name="T25" fmla="*/ 77 h 113"/>
                  <a:gd name="T26" fmla="*/ 128 w 128"/>
                  <a:gd name="T27" fmla="*/ 56 h 113"/>
                  <a:gd name="T28" fmla="*/ 90 w 128"/>
                  <a:gd name="T29" fmla="*/ 5 h 113"/>
                  <a:gd name="T30" fmla="*/ 89 w 128"/>
                  <a:gd name="T31" fmla="*/ 10 h 113"/>
                  <a:gd name="T32" fmla="*/ 99 w 128"/>
                  <a:gd name="T33" fmla="*/ 17 h 113"/>
                  <a:gd name="T34" fmla="*/ 97 w 128"/>
                  <a:gd name="T35" fmla="*/ 34 h 113"/>
                  <a:gd name="T36" fmla="*/ 66 w 128"/>
                  <a:gd name="T37" fmla="*/ 18 h 113"/>
                  <a:gd name="T38" fmla="*/ 36 w 128"/>
                  <a:gd name="T39" fmla="*/ 62 h 113"/>
                  <a:gd name="T40" fmla="*/ 46 w 128"/>
                  <a:gd name="T41" fmla="*/ 77 h 113"/>
                  <a:gd name="T42" fmla="*/ 36 w 128"/>
                  <a:gd name="T43" fmla="*/ 62 h 113"/>
                  <a:gd name="T44" fmla="*/ 31 w 128"/>
                  <a:gd name="T45" fmla="*/ 39 h 113"/>
                  <a:gd name="T46" fmla="*/ 41 w 128"/>
                  <a:gd name="T47" fmla="*/ 43 h 113"/>
                  <a:gd name="T48" fmla="*/ 46 w 128"/>
                  <a:gd name="T49" fmla="*/ 68 h 113"/>
                  <a:gd name="T50" fmla="*/ 45 w 128"/>
                  <a:gd name="T51" fmla="*/ 45 h 113"/>
                  <a:gd name="T52" fmla="*/ 64 w 128"/>
                  <a:gd name="T53" fmla="*/ 35 h 113"/>
                  <a:gd name="T54" fmla="*/ 75 w 128"/>
                  <a:gd name="T55" fmla="*/ 35 h 113"/>
                  <a:gd name="T56" fmla="*/ 88 w 128"/>
                  <a:gd name="T57" fmla="*/ 56 h 113"/>
                  <a:gd name="T58" fmla="*/ 75 w 128"/>
                  <a:gd name="T59" fmla="*/ 77 h 113"/>
                  <a:gd name="T60" fmla="*/ 63 w 128"/>
                  <a:gd name="T61" fmla="*/ 78 h 113"/>
                  <a:gd name="T62" fmla="*/ 46 w 128"/>
                  <a:gd name="T63" fmla="*/ 68 h 113"/>
                  <a:gd name="T64" fmla="*/ 91 w 128"/>
                  <a:gd name="T65" fmla="*/ 61 h 113"/>
                  <a:gd name="T66" fmla="*/ 82 w 128"/>
                  <a:gd name="T67" fmla="*/ 77 h 113"/>
                  <a:gd name="T68" fmla="*/ 91 w 128"/>
                  <a:gd name="T69" fmla="*/ 51 h 113"/>
                  <a:gd name="T70" fmla="*/ 81 w 128"/>
                  <a:gd name="T71" fmla="*/ 36 h 113"/>
                  <a:gd name="T72" fmla="*/ 91 w 128"/>
                  <a:gd name="T73" fmla="*/ 51 h 113"/>
                  <a:gd name="T74" fmla="*/ 71 w 128"/>
                  <a:gd name="T75" fmla="*/ 30 h 113"/>
                  <a:gd name="T76" fmla="*/ 64 w 128"/>
                  <a:gd name="T77" fmla="*/ 30 h 113"/>
                  <a:gd name="T78" fmla="*/ 63 w 128"/>
                  <a:gd name="T79" fmla="*/ 22 h 113"/>
                  <a:gd name="T80" fmla="*/ 36 w 128"/>
                  <a:gd name="T81" fmla="*/ 5 h 113"/>
                  <a:gd name="T82" fmla="*/ 49 w 128"/>
                  <a:gd name="T83" fmla="*/ 31 h 113"/>
                  <a:gd name="T84" fmla="*/ 28 w 128"/>
                  <a:gd name="T85" fmla="*/ 29 h 113"/>
                  <a:gd name="T86" fmla="*/ 4 w 128"/>
                  <a:gd name="T87" fmla="*/ 57 h 113"/>
                  <a:gd name="T88" fmla="*/ 26 w 128"/>
                  <a:gd name="T89" fmla="*/ 40 h 113"/>
                  <a:gd name="T90" fmla="*/ 27 w 128"/>
                  <a:gd name="T91" fmla="*/ 73 h 113"/>
                  <a:gd name="T92" fmla="*/ 37 w 128"/>
                  <a:gd name="T93" fmla="*/ 108 h 113"/>
                  <a:gd name="T94" fmla="*/ 29 w 128"/>
                  <a:gd name="T95" fmla="*/ 85 h 113"/>
                  <a:gd name="T96" fmla="*/ 50 w 128"/>
                  <a:gd name="T97" fmla="*/ 82 h 113"/>
                  <a:gd name="T98" fmla="*/ 37 w 128"/>
                  <a:gd name="T99" fmla="*/ 108 h 113"/>
                  <a:gd name="T100" fmla="*/ 56 w 128"/>
                  <a:gd name="T101" fmla="*/ 82 h 113"/>
                  <a:gd name="T102" fmla="*/ 64 w 128"/>
                  <a:gd name="T103" fmla="*/ 83 h 113"/>
                  <a:gd name="T104" fmla="*/ 64 w 128"/>
                  <a:gd name="T105" fmla="*/ 91 h 113"/>
                  <a:gd name="T106" fmla="*/ 91 w 128"/>
                  <a:gd name="T107" fmla="*/ 107 h 113"/>
                  <a:gd name="T108" fmla="*/ 78 w 128"/>
                  <a:gd name="T109" fmla="*/ 82 h 113"/>
                  <a:gd name="T110" fmla="*/ 99 w 128"/>
                  <a:gd name="T111" fmla="*/ 84 h 113"/>
                  <a:gd name="T112" fmla="*/ 106 w 128"/>
                  <a:gd name="T113" fmla="*/ 71 h 113"/>
                  <a:gd name="T114" fmla="*/ 94 w 128"/>
                  <a:gd name="T115" fmla="*/ 56 h 113"/>
                  <a:gd name="T116" fmla="*/ 123 w 128"/>
                  <a:gd name="T117" fmla="*/ 56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13">
                    <a:moveTo>
                      <a:pt x="108" y="37"/>
                    </a:moveTo>
                    <a:cubicBezTo>
                      <a:pt x="106" y="36"/>
                      <a:pt x="104" y="36"/>
                      <a:pt x="101" y="35"/>
                    </a:cubicBezTo>
                    <a:cubicBezTo>
                      <a:pt x="102" y="33"/>
                      <a:pt x="103" y="30"/>
                      <a:pt x="103" y="28"/>
                    </a:cubicBezTo>
                    <a:cubicBezTo>
                      <a:pt x="104" y="23"/>
                      <a:pt x="104" y="18"/>
                      <a:pt x="104" y="14"/>
                    </a:cubicBezTo>
                    <a:cubicBezTo>
                      <a:pt x="104" y="12"/>
                      <a:pt x="105" y="11"/>
                      <a:pt x="105" y="10"/>
                    </a:cubicBezTo>
                    <a:cubicBezTo>
                      <a:pt x="105" y="5"/>
                      <a:pt x="101" y="2"/>
                      <a:pt x="97" y="2"/>
                    </a:cubicBezTo>
                    <a:cubicBezTo>
                      <a:pt x="95" y="0"/>
                      <a:pt x="93" y="0"/>
                      <a:pt x="90" y="0"/>
                    </a:cubicBezTo>
                    <a:cubicBezTo>
                      <a:pt x="82" y="0"/>
                      <a:pt x="73" y="5"/>
                      <a:pt x="63" y="15"/>
                    </a:cubicBezTo>
                    <a:cubicBezTo>
                      <a:pt x="62" y="14"/>
                      <a:pt x="61" y="13"/>
                      <a:pt x="60" y="12"/>
                    </a:cubicBezTo>
                    <a:cubicBezTo>
                      <a:pt x="51" y="5"/>
                      <a:pt x="43" y="1"/>
                      <a:pt x="36" y="1"/>
                    </a:cubicBezTo>
                    <a:cubicBezTo>
                      <a:pt x="33" y="1"/>
                      <a:pt x="31" y="1"/>
                      <a:pt x="29" y="3"/>
                    </a:cubicBezTo>
                    <a:cubicBezTo>
                      <a:pt x="22" y="7"/>
                      <a:pt x="21" y="16"/>
                      <a:pt x="23" y="30"/>
                    </a:cubicBezTo>
                    <a:cubicBezTo>
                      <a:pt x="24" y="31"/>
                      <a:pt x="24" y="33"/>
                      <a:pt x="25" y="35"/>
                    </a:cubicBezTo>
                    <a:cubicBezTo>
                      <a:pt x="23" y="36"/>
                      <a:pt x="21" y="37"/>
                      <a:pt x="19" y="37"/>
                    </a:cubicBezTo>
                    <a:cubicBezTo>
                      <a:pt x="6" y="42"/>
                      <a:pt x="0" y="49"/>
                      <a:pt x="0" y="57"/>
                    </a:cubicBezTo>
                    <a:cubicBezTo>
                      <a:pt x="0" y="64"/>
                      <a:pt x="7" y="71"/>
                      <a:pt x="19" y="76"/>
                    </a:cubicBezTo>
                    <a:cubicBezTo>
                      <a:pt x="21" y="76"/>
                      <a:pt x="23" y="77"/>
                      <a:pt x="26" y="78"/>
                    </a:cubicBezTo>
                    <a:cubicBezTo>
                      <a:pt x="25" y="80"/>
                      <a:pt x="25" y="82"/>
                      <a:pt x="24" y="84"/>
                    </a:cubicBezTo>
                    <a:cubicBezTo>
                      <a:pt x="22" y="98"/>
                      <a:pt x="24" y="107"/>
                      <a:pt x="30" y="111"/>
                    </a:cubicBezTo>
                    <a:cubicBezTo>
                      <a:pt x="32" y="112"/>
                      <a:pt x="35" y="113"/>
                      <a:pt x="37" y="113"/>
                    </a:cubicBezTo>
                    <a:cubicBezTo>
                      <a:pt x="45" y="113"/>
                      <a:pt x="54" y="107"/>
                      <a:pt x="64" y="98"/>
                    </a:cubicBezTo>
                    <a:cubicBezTo>
                      <a:pt x="65" y="99"/>
                      <a:pt x="66" y="100"/>
                      <a:pt x="67" y="100"/>
                    </a:cubicBezTo>
                    <a:cubicBezTo>
                      <a:pt x="76" y="108"/>
                      <a:pt x="85" y="112"/>
                      <a:pt x="91" y="112"/>
                    </a:cubicBezTo>
                    <a:cubicBezTo>
                      <a:pt x="94" y="112"/>
                      <a:pt x="97" y="111"/>
                      <a:pt x="99" y="110"/>
                    </a:cubicBezTo>
                    <a:cubicBezTo>
                      <a:pt x="105" y="106"/>
                      <a:pt x="107" y="96"/>
                      <a:pt x="104" y="83"/>
                    </a:cubicBezTo>
                    <a:cubicBezTo>
                      <a:pt x="103" y="81"/>
                      <a:pt x="103" y="79"/>
                      <a:pt x="102" y="77"/>
                    </a:cubicBezTo>
                    <a:cubicBezTo>
                      <a:pt x="104" y="77"/>
                      <a:pt x="106" y="76"/>
                      <a:pt x="108" y="75"/>
                    </a:cubicBezTo>
                    <a:cubicBezTo>
                      <a:pt x="121" y="70"/>
                      <a:pt x="128" y="64"/>
                      <a:pt x="128" y="56"/>
                    </a:cubicBezTo>
                    <a:cubicBezTo>
                      <a:pt x="128" y="49"/>
                      <a:pt x="121" y="42"/>
                      <a:pt x="108" y="37"/>
                    </a:cubicBezTo>
                    <a:close/>
                    <a:moveTo>
                      <a:pt x="90" y="5"/>
                    </a:moveTo>
                    <a:cubicBezTo>
                      <a:pt x="90" y="5"/>
                      <a:pt x="90" y="5"/>
                      <a:pt x="91" y="5"/>
                    </a:cubicBezTo>
                    <a:cubicBezTo>
                      <a:pt x="89" y="6"/>
                      <a:pt x="89" y="8"/>
                      <a:pt x="89" y="10"/>
                    </a:cubicBezTo>
                    <a:cubicBezTo>
                      <a:pt x="89" y="14"/>
                      <a:pt x="92" y="17"/>
                      <a:pt x="97" y="17"/>
                    </a:cubicBezTo>
                    <a:cubicBezTo>
                      <a:pt x="98" y="17"/>
                      <a:pt x="98" y="17"/>
                      <a:pt x="99" y="17"/>
                    </a:cubicBezTo>
                    <a:cubicBezTo>
                      <a:pt x="99" y="20"/>
                      <a:pt x="99" y="24"/>
                      <a:pt x="98" y="27"/>
                    </a:cubicBezTo>
                    <a:cubicBezTo>
                      <a:pt x="98" y="29"/>
                      <a:pt x="97" y="32"/>
                      <a:pt x="97" y="34"/>
                    </a:cubicBezTo>
                    <a:cubicBezTo>
                      <a:pt x="91" y="32"/>
                      <a:pt x="84" y="31"/>
                      <a:pt x="77" y="31"/>
                    </a:cubicBezTo>
                    <a:cubicBezTo>
                      <a:pt x="74" y="26"/>
                      <a:pt x="70" y="22"/>
                      <a:pt x="66" y="18"/>
                    </a:cubicBezTo>
                    <a:cubicBezTo>
                      <a:pt x="75" y="10"/>
                      <a:pt x="84" y="5"/>
                      <a:pt x="90" y="5"/>
                    </a:cubicBezTo>
                    <a:close/>
                    <a:moveTo>
                      <a:pt x="36" y="62"/>
                    </a:moveTo>
                    <a:cubicBezTo>
                      <a:pt x="38" y="65"/>
                      <a:pt x="40" y="68"/>
                      <a:pt x="42" y="71"/>
                    </a:cubicBezTo>
                    <a:cubicBezTo>
                      <a:pt x="43" y="73"/>
                      <a:pt x="44" y="75"/>
                      <a:pt x="46" y="77"/>
                    </a:cubicBezTo>
                    <a:cubicBezTo>
                      <a:pt x="41" y="76"/>
                      <a:pt x="36" y="75"/>
                      <a:pt x="32" y="74"/>
                    </a:cubicBezTo>
                    <a:cubicBezTo>
                      <a:pt x="33" y="70"/>
                      <a:pt x="35" y="66"/>
                      <a:pt x="36" y="62"/>
                    </a:cubicBezTo>
                    <a:close/>
                    <a:moveTo>
                      <a:pt x="36" y="51"/>
                    </a:moveTo>
                    <a:cubicBezTo>
                      <a:pt x="34" y="47"/>
                      <a:pt x="32" y="43"/>
                      <a:pt x="31" y="39"/>
                    </a:cubicBezTo>
                    <a:cubicBezTo>
                      <a:pt x="36" y="38"/>
                      <a:pt x="40" y="37"/>
                      <a:pt x="45" y="36"/>
                    </a:cubicBezTo>
                    <a:cubicBezTo>
                      <a:pt x="44" y="38"/>
                      <a:pt x="43" y="40"/>
                      <a:pt x="41" y="43"/>
                    </a:cubicBezTo>
                    <a:cubicBezTo>
                      <a:pt x="39" y="46"/>
                      <a:pt x="38" y="49"/>
                      <a:pt x="36" y="51"/>
                    </a:cubicBezTo>
                    <a:close/>
                    <a:moveTo>
                      <a:pt x="46" y="68"/>
                    </a:moveTo>
                    <a:cubicBezTo>
                      <a:pt x="43" y="64"/>
                      <a:pt x="41" y="61"/>
                      <a:pt x="39" y="57"/>
                    </a:cubicBezTo>
                    <a:cubicBezTo>
                      <a:pt x="41" y="53"/>
                      <a:pt x="43" y="49"/>
                      <a:pt x="45" y="45"/>
                    </a:cubicBezTo>
                    <a:cubicBezTo>
                      <a:pt x="47" y="42"/>
                      <a:pt x="50" y="39"/>
                      <a:pt x="52" y="35"/>
                    </a:cubicBezTo>
                    <a:cubicBezTo>
                      <a:pt x="56" y="35"/>
                      <a:pt x="60" y="35"/>
                      <a:pt x="64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8" y="35"/>
                      <a:pt x="72" y="35"/>
                      <a:pt x="75" y="35"/>
                    </a:cubicBezTo>
                    <a:cubicBezTo>
                      <a:pt x="77" y="38"/>
                      <a:pt x="79" y="41"/>
                      <a:pt x="82" y="45"/>
                    </a:cubicBezTo>
                    <a:cubicBezTo>
                      <a:pt x="84" y="48"/>
                      <a:pt x="86" y="52"/>
                      <a:pt x="88" y="56"/>
                    </a:cubicBezTo>
                    <a:cubicBezTo>
                      <a:pt x="86" y="60"/>
                      <a:pt x="84" y="64"/>
                      <a:pt x="82" y="67"/>
                    </a:cubicBezTo>
                    <a:cubicBezTo>
                      <a:pt x="80" y="71"/>
                      <a:pt x="78" y="74"/>
                      <a:pt x="75" y="77"/>
                    </a:cubicBezTo>
                    <a:cubicBezTo>
                      <a:pt x="72" y="78"/>
                      <a:pt x="68" y="78"/>
                      <a:pt x="64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9" y="78"/>
                      <a:pt x="56" y="78"/>
                      <a:pt x="52" y="77"/>
                    </a:cubicBezTo>
                    <a:cubicBezTo>
                      <a:pt x="50" y="74"/>
                      <a:pt x="48" y="71"/>
                      <a:pt x="46" y="68"/>
                    </a:cubicBezTo>
                    <a:close/>
                    <a:moveTo>
                      <a:pt x="86" y="70"/>
                    </a:moveTo>
                    <a:cubicBezTo>
                      <a:pt x="88" y="67"/>
                      <a:pt x="89" y="64"/>
                      <a:pt x="91" y="61"/>
                    </a:cubicBezTo>
                    <a:cubicBezTo>
                      <a:pt x="93" y="66"/>
                      <a:pt x="95" y="70"/>
                      <a:pt x="96" y="74"/>
                    </a:cubicBezTo>
                    <a:cubicBezTo>
                      <a:pt x="92" y="75"/>
                      <a:pt x="87" y="76"/>
                      <a:pt x="82" y="77"/>
                    </a:cubicBezTo>
                    <a:cubicBezTo>
                      <a:pt x="83" y="74"/>
                      <a:pt x="85" y="72"/>
                      <a:pt x="86" y="70"/>
                    </a:cubicBezTo>
                    <a:close/>
                    <a:moveTo>
                      <a:pt x="91" y="51"/>
                    </a:moveTo>
                    <a:cubicBezTo>
                      <a:pt x="89" y="48"/>
                      <a:pt x="87" y="45"/>
                      <a:pt x="86" y="42"/>
                    </a:cubicBezTo>
                    <a:cubicBezTo>
                      <a:pt x="84" y="40"/>
                      <a:pt x="83" y="38"/>
                      <a:pt x="81" y="36"/>
                    </a:cubicBezTo>
                    <a:cubicBezTo>
                      <a:pt x="86" y="36"/>
                      <a:pt x="91" y="37"/>
                      <a:pt x="95" y="38"/>
                    </a:cubicBezTo>
                    <a:cubicBezTo>
                      <a:pt x="94" y="42"/>
                      <a:pt x="93" y="46"/>
                      <a:pt x="91" y="51"/>
                    </a:cubicBezTo>
                    <a:close/>
                    <a:moveTo>
                      <a:pt x="63" y="22"/>
                    </a:moveTo>
                    <a:cubicBezTo>
                      <a:pt x="66" y="24"/>
                      <a:pt x="68" y="27"/>
                      <a:pt x="71" y="30"/>
                    </a:cubicBezTo>
                    <a:cubicBezTo>
                      <a:pt x="69" y="30"/>
                      <a:pt x="66" y="30"/>
                      <a:pt x="64" y="30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61" y="30"/>
                      <a:pt x="58" y="30"/>
                      <a:pt x="56" y="30"/>
                    </a:cubicBezTo>
                    <a:cubicBezTo>
                      <a:pt x="58" y="27"/>
                      <a:pt x="61" y="24"/>
                      <a:pt x="63" y="22"/>
                    </a:cubicBezTo>
                    <a:close/>
                    <a:moveTo>
                      <a:pt x="31" y="7"/>
                    </a:moveTo>
                    <a:cubicBezTo>
                      <a:pt x="33" y="6"/>
                      <a:pt x="34" y="5"/>
                      <a:pt x="36" y="5"/>
                    </a:cubicBezTo>
                    <a:cubicBezTo>
                      <a:pt x="42" y="5"/>
                      <a:pt x="51" y="10"/>
                      <a:pt x="60" y="18"/>
                    </a:cubicBezTo>
                    <a:cubicBezTo>
                      <a:pt x="56" y="22"/>
                      <a:pt x="53" y="26"/>
                      <a:pt x="49" y="31"/>
                    </a:cubicBezTo>
                    <a:cubicBezTo>
                      <a:pt x="42" y="32"/>
                      <a:pt x="36" y="33"/>
                      <a:pt x="30" y="34"/>
                    </a:cubicBezTo>
                    <a:cubicBezTo>
                      <a:pt x="29" y="32"/>
                      <a:pt x="28" y="30"/>
                      <a:pt x="28" y="29"/>
                    </a:cubicBezTo>
                    <a:cubicBezTo>
                      <a:pt x="26" y="18"/>
                      <a:pt x="27" y="10"/>
                      <a:pt x="31" y="7"/>
                    </a:cubicBezTo>
                    <a:close/>
                    <a:moveTo>
                      <a:pt x="4" y="57"/>
                    </a:moveTo>
                    <a:cubicBezTo>
                      <a:pt x="4" y="51"/>
                      <a:pt x="10" y="46"/>
                      <a:pt x="21" y="42"/>
                    </a:cubicBezTo>
                    <a:cubicBezTo>
                      <a:pt x="23" y="41"/>
                      <a:pt x="24" y="41"/>
                      <a:pt x="26" y="40"/>
                    </a:cubicBezTo>
                    <a:cubicBezTo>
                      <a:pt x="28" y="45"/>
                      <a:pt x="31" y="51"/>
                      <a:pt x="34" y="57"/>
                    </a:cubicBezTo>
                    <a:cubicBezTo>
                      <a:pt x="31" y="62"/>
                      <a:pt x="29" y="68"/>
                      <a:pt x="27" y="73"/>
                    </a:cubicBezTo>
                    <a:cubicBezTo>
                      <a:pt x="13" y="69"/>
                      <a:pt x="4" y="63"/>
                      <a:pt x="4" y="57"/>
                    </a:cubicBezTo>
                    <a:close/>
                    <a:moveTo>
                      <a:pt x="37" y="108"/>
                    </a:moveTo>
                    <a:cubicBezTo>
                      <a:pt x="36" y="108"/>
                      <a:pt x="34" y="108"/>
                      <a:pt x="33" y="107"/>
                    </a:cubicBezTo>
                    <a:cubicBezTo>
                      <a:pt x="28" y="104"/>
                      <a:pt x="27" y="96"/>
                      <a:pt x="29" y="85"/>
                    </a:cubicBezTo>
                    <a:cubicBezTo>
                      <a:pt x="29" y="83"/>
                      <a:pt x="30" y="81"/>
                      <a:pt x="30" y="79"/>
                    </a:cubicBezTo>
                    <a:cubicBezTo>
                      <a:pt x="36" y="80"/>
                      <a:pt x="43" y="81"/>
                      <a:pt x="50" y="82"/>
                    </a:cubicBezTo>
                    <a:cubicBezTo>
                      <a:pt x="53" y="87"/>
                      <a:pt x="57" y="91"/>
                      <a:pt x="61" y="94"/>
                    </a:cubicBezTo>
                    <a:cubicBezTo>
                      <a:pt x="52" y="103"/>
                      <a:pt x="44" y="108"/>
                      <a:pt x="37" y="108"/>
                    </a:cubicBezTo>
                    <a:close/>
                    <a:moveTo>
                      <a:pt x="64" y="91"/>
                    </a:moveTo>
                    <a:cubicBezTo>
                      <a:pt x="62" y="88"/>
                      <a:pt x="59" y="86"/>
                      <a:pt x="56" y="82"/>
                    </a:cubicBezTo>
                    <a:cubicBezTo>
                      <a:pt x="59" y="83"/>
                      <a:pt x="61" y="83"/>
                      <a:pt x="63" y="83"/>
                    </a:cubicBezTo>
                    <a:cubicBezTo>
                      <a:pt x="64" y="83"/>
                      <a:pt x="64" y="83"/>
                      <a:pt x="64" y="83"/>
                    </a:cubicBezTo>
                    <a:cubicBezTo>
                      <a:pt x="66" y="83"/>
                      <a:pt x="69" y="82"/>
                      <a:pt x="72" y="82"/>
                    </a:cubicBezTo>
                    <a:cubicBezTo>
                      <a:pt x="69" y="85"/>
                      <a:pt x="67" y="88"/>
                      <a:pt x="64" y="91"/>
                    </a:cubicBezTo>
                    <a:close/>
                    <a:moveTo>
                      <a:pt x="96" y="106"/>
                    </a:moveTo>
                    <a:cubicBezTo>
                      <a:pt x="95" y="107"/>
                      <a:pt x="93" y="107"/>
                      <a:pt x="91" y="107"/>
                    </a:cubicBezTo>
                    <a:cubicBezTo>
                      <a:pt x="85" y="107"/>
                      <a:pt x="77" y="102"/>
                      <a:pt x="68" y="94"/>
                    </a:cubicBezTo>
                    <a:cubicBezTo>
                      <a:pt x="71" y="91"/>
                      <a:pt x="75" y="86"/>
                      <a:pt x="78" y="82"/>
                    </a:cubicBezTo>
                    <a:cubicBezTo>
                      <a:pt x="85" y="81"/>
                      <a:pt x="92" y="80"/>
                      <a:pt x="98" y="79"/>
                    </a:cubicBezTo>
                    <a:cubicBezTo>
                      <a:pt x="98" y="80"/>
                      <a:pt x="99" y="82"/>
                      <a:pt x="99" y="84"/>
                    </a:cubicBezTo>
                    <a:cubicBezTo>
                      <a:pt x="101" y="95"/>
                      <a:pt x="100" y="103"/>
                      <a:pt x="96" y="106"/>
                    </a:cubicBezTo>
                    <a:close/>
                    <a:moveTo>
                      <a:pt x="106" y="71"/>
                    </a:moveTo>
                    <a:cubicBezTo>
                      <a:pt x="105" y="71"/>
                      <a:pt x="103" y="72"/>
                      <a:pt x="101" y="73"/>
                    </a:cubicBezTo>
                    <a:cubicBezTo>
                      <a:pt x="99" y="67"/>
                      <a:pt x="97" y="62"/>
                      <a:pt x="94" y="56"/>
                    </a:cubicBezTo>
                    <a:cubicBezTo>
                      <a:pt x="96" y="50"/>
                      <a:pt x="98" y="45"/>
                      <a:pt x="100" y="40"/>
                    </a:cubicBezTo>
                    <a:cubicBezTo>
                      <a:pt x="114" y="44"/>
                      <a:pt x="123" y="50"/>
                      <a:pt x="123" y="56"/>
                    </a:cubicBezTo>
                    <a:cubicBezTo>
                      <a:pt x="123" y="61"/>
                      <a:pt x="117" y="67"/>
                      <a:pt x="106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Oval 6"/>
              <p:cNvSpPr>
                <a:spLocks noChangeArrowheads="1"/>
              </p:cNvSpPr>
              <p:nvPr/>
            </p:nvSpPr>
            <p:spPr bwMode="auto">
              <a:xfrm>
                <a:off x="2123" y="2449"/>
                <a:ext cx="186" cy="17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" name="原创设计师QQ69613753    _2"/>
          <p:cNvSpPr txBox="1"/>
          <p:nvPr/>
        </p:nvSpPr>
        <p:spPr>
          <a:xfrm>
            <a:off x="6268301" y="1631906"/>
            <a:ext cx="48490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程序设计仿照</a:t>
            </a:r>
            <a:r>
              <a:rPr lang="en-US" altLang="zh-CN" sz="2000" dirty="0">
                <a:solidFill>
                  <a:schemeClr val="bg1">
                    <a:alpha val="75000"/>
                  </a:schemeClr>
                </a:solidFill>
              </a:rPr>
              <a:t>windows </a:t>
            </a:r>
            <a:r>
              <a:rPr lang="en-US" altLang="zh-CN" sz="2000" dirty="0" err="1">
                <a:solidFill>
                  <a:schemeClr val="bg1">
                    <a:alpha val="75000"/>
                  </a:schemeClr>
                </a:solidFill>
              </a:rPr>
              <a:t>xp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经典的扫雷游戏制作，鼠标左键单击即可开始游戏，当点击空白块时将向用户展示提示数字或开启连续的空白块</a:t>
            </a:r>
            <a:endParaRPr lang="en-US" altLang="zh-CN" sz="2000" dirty="0">
              <a:solidFill>
                <a:schemeClr val="bg1">
                  <a:alpha val="75000"/>
                </a:schemeClr>
              </a:solidFill>
            </a:endParaRPr>
          </a:p>
          <a:p>
            <a:pPr algn="just"/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双击数字可以根据已知情况快速开启安全的区域</a:t>
            </a:r>
            <a:endParaRPr lang="en-US" altLang="zh-CN" sz="2000" dirty="0">
              <a:solidFill>
                <a:schemeClr val="bg1">
                  <a:alpha val="75000"/>
                </a:schemeClr>
              </a:solidFill>
            </a:endParaRPr>
          </a:p>
          <a:p>
            <a:pPr algn="just"/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当标记全部地雷或点开了全部都安全区域后，游戏将提示用户扫雷成功，并给出扫雷花费的时间</a:t>
            </a:r>
          </a:p>
        </p:txBody>
      </p:sp>
      <p:sp>
        <p:nvSpPr>
          <p:cNvPr id="16" name="原创设计师QQ69613753    _3"/>
          <p:cNvSpPr txBox="1"/>
          <p:nvPr/>
        </p:nvSpPr>
        <p:spPr>
          <a:xfrm>
            <a:off x="6233619" y="886842"/>
            <a:ext cx="4883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gradFill>
                  <a:gsLst>
                    <a:gs pos="75000">
                      <a:srgbClr val="FEFEFF"/>
                    </a:gs>
                    <a:gs pos="25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rPr>
              <a:t>基本操作</a:t>
            </a:r>
            <a:endParaRPr lang="en-US" altLang="zh-CN" sz="3200" dirty="0">
              <a:gradFill>
                <a:gsLst>
                  <a:gs pos="75000">
                    <a:srgbClr val="FEFEFF"/>
                  </a:gs>
                  <a:gs pos="25000">
                    <a:srgbClr val="FDFEFF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lin ang="0" scaled="0"/>
              </a:gradFill>
            </a:endParaRPr>
          </a:p>
        </p:txBody>
      </p:sp>
      <p:cxnSp>
        <p:nvCxnSpPr>
          <p:cNvPr id="17" name="原创设计师QQ69613753    _4"/>
          <p:cNvCxnSpPr/>
          <p:nvPr/>
        </p:nvCxnSpPr>
        <p:spPr>
          <a:xfrm flipH="1">
            <a:off x="6374981" y="1499879"/>
            <a:ext cx="3894996" cy="0"/>
          </a:xfrm>
          <a:prstGeom prst="line">
            <a:avLst/>
          </a:prstGeom>
          <a:gradFill>
            <a:gsLst>
              <a:gs pos="100000">
                <a:schemeClr val="bg1">
                  <a:alpha val="13000"/>
                </a:schemeClr>
              </a:gs>
              <a:gs pos="0">
                <a:schemeClr val="bg1">
                  <a:alpha val="0"/>
                </a:schemeClr>
              </a:gs>
            </a:gsLst>
            <a:lin ang="16800000" scaled="0"/>
          </a:gradFill>
          <a:ln w="19050">
            <a:gradFill>
              <a:gsLst>
                <a:gs pos="10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9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107616" y="18010364"/>
            <a:ext cx="1976768" cy="5110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901" y="847632"/>
            <a:ext cx="5398134" cy="54288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278900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原创设计师QQ69613753    _1"/>
          <p:cNvGrpSpPr/>
          <p:nvPr/>
        </p:nvGrpSpPr>
        <p:grpSpPr>
          <a:xfrm>
            <a:off x="763118" y="886842"/>
            <a:ext cx="4551532" cy="4911330"/>
            <a:chOff x="1128878" y="910350"/>
            <a:chExt cx="4079272" cy="4401738"/>
          </a:xfrm>
        </p:grpSpPr>
        <p:sp>
          <p:nvSpPr>
            <p:cNvPr id="4" name="椭圆 3"/>
            <p:cNvSpPr/>
            <p:nvPr/>
          </p:nvSpPr>
          <p:spPr>
            <a:xfrm>
              <a:off x="1646537" y="1471617"/>
              <a:ext cx="3561613" cy="3561613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128878" y="910350"/>
              <a:ext cx="1824106" cy="1824106"/>
            </a:xfrm>
            <a:prstGeom prst="ellipse">
              <a:avLst/>
            </a:prstGeom>
            <a:solidFill>
              <a:schemeClr val="bg1">
                <a:alpha val="22000"/>
              </a:schemeClr>
            </a:solidFill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3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894974" y="1256027"/>
              <a:ext cx="575226" cy="575226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59786" y="2978139"/>
              <a:ext cx="1093186" cy="10931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867862" y="4191999"/>
              <a:ext cx="1093186" cy="1093186"/>
            </a:xfrm>
            <a:prstGeom prst="ellipse">
              <a:avLst/>
            </a:prstGeom>
            <a:gradFill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9600000" scaled="0"/>
            </a:gradFill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51373" y="4895599"/>
              <a:ext cx="416489" cy="416489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722176" y="2442897"/>
              <a:ext cx="416489" cy="416489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Group 4"/>
            <p:cNvGrpSpPr>
              <a:grpSpLocks noChangeAspect="1"/>
            </p:cNvGrpSpPr>
            <p:nvPr/>
          </p:nvGrpSpPr>
          <p:grpSpPr bwMode="auto">
            <a:xfrm>
              <a:off x="2706688" y="2614613"/>
              <a:ext cx="1482725" cy="1343025"/>
              <a:chOff x="1753" y="2115"/>
              <a:chExt cx="934" cy="846"/>
            </a:xfrm>
          </p:grpSpPr>
          <p:sp>
            <p:nvSpPr>
              <p:cNvPr id="12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53" y="2115"/>
                <a:ext cx="934" cy="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5"/>
              <p:cNvSpPr>
                <a:spLocks noEditPoints="1"/>
              </p:cNvSpPr>
              <p:nvPr/>
            </p:nvSpPr>
            <p:spPr bwMode="auto">
              <a:xfrm>
                <a:off x="1745" y="2122"/>
                <a:ext cx="949" cy="839"/>
              </a:xfrm>
              <a:custGeom>
                <a:avLst/>
                <a:gdLst>
                  <a:gd name="T0" fmla="*/ 101 w 128"/>
                  <a:gd name="T1" fmla="*/ 35 h 113"/>
                  <a:gd name="T2" fmla="*/ 104 w 128"/>
                  <a:gd name="T3" fmla="*/ 14 h 113"/>
                  <a:gd name="T4" fmla="*/ 97 w 128"/>
                  <a:gd name="T5" fmla="*/ 2 h 113"/>
                  <a:gd name="T6" fmla="*/ 63 w 128"/>
                  <a:gd name="T7" fmla="*/ 15 h 113"/>
                  <a:gd name="T8" fmla="*/ 36 w 128"/>
                  <a:gd name="T9" fmla="*/ 1 h 113"/>
                  <a:gd name="T10" fmla="*/ 23 w 128"/>
                  <a:gd name="T11" fmla="*/ 30 h 113"/>
                  <a:gd name="T12" fmla="*/ 19 w 128"/>
                  <a:gd name="T13" fmla="*/ 37 h 113"/>
                  <a:gd name="T14" fmla="*/ 19 w 128"/>
                  <a:gd name="T15" fmla="*/ 76 h 113"/>
                  <a:gd name="T16" fmla="*/ 24 w 128"/>
                  <a:gd name="T17" fmla="*/ 84 h 113"/>
                  <a:gd name="T18" fmla="*/ 37 w 128"/>
                  <a:gd name="T19" fmla="*/ 113 h 113"/>
                  <a:gd name="T20" fmla="*/ 67 w 128"/>
                  <a:gd name="T21" fmla="*/ 100 h 113"/>
                  <a:gd name="T22" fmla="*/ 99 w 128"/>
                  <a:gd name="T23" fmla="*/ 110 h 113"/>
                  <a:gd name="T24" fmla="*/ 102 w 128"/>
                  <a:gd name="T25" fmla="*/ 77 h 113"/>
                  <a:gd name="T26" fmla="*/ 128 w 128"/>
                  <a:gd name="T27" fmla="*/ 56 h 113"/>
                  <a:gd name="T28" fmla="*/ 90 w 128"/>
                  <a:gd name="T29" fmla="*/ 5 h 113"/>
                  <a:gd name="T30" fmla="*/ 89 w 128"/>
                  <a:gd name="T31" fmla="*/ 10 h 113"/>
                  <a:gd name="T32" fmla="*/ 99 w 128"/>
                  <a:gd name="T33" fmla="*/ 17 h 113"/>
                  <a:gd name="T34" fmla="*/ 97 w 128"/>
                  <a:gd name="T35" fmla="*/ 34 h 113"/>
                  <a:gd name="T36" fmla="*/ 66 w 128"/>
                  <a:gd name="T37" fmla="*/ 18 h 113"/>
                  <a:gd name="T38" fmla="*/ 36 w 128"/>
                  <a:gd name="T39" fmla="*/ 62 h 113"/>
                  <a:gd name="T40" fmla="*/ 46 w 128"/>
                  <a:gd name="T41" fmla="*/ 77 h 113"/>
                  <a:gd name="T42" fmla="*/ 36 w 128"/>
                  <a:gd name="T43" fmla="*/ 62 h 113"/>
                  <a:gd name="T44" fmla="*/ 31 w 128"/>
                  <a:gd name="T45" fmla="*/ 39 h 113"/>
                  <a:gd name="T46" fmla="*/ 41 w 128"/>
                  <a:gd name="T47" fmla="*/ 43 h 113"/>
                  <a:gd name="T48" fmla="*/ 46 w 128"/>
                  <a:gd name="T49" fmla="*/ 68 h 113"/>
                  <a:gd name="T50" fmla="*/ 45 w 128"/>
                  <a:gd name="T51" fmla="*/ 45 h 113"/>
                  <a:gd name="T52" fmla="*/ 64 w 128"/>
                  <a:gd name="T53" fmla="*/ 35 h 113"/>
                  <a:gd name="T54" fmla="*/ 75 w 128"/>
                  <a:gd name="T55" fmla="*/ 35 h 113"/>
                  <a:gd name="T56" fmla="*/ 88 w 128"/>
                  <a:gd name="T57" fmla="*/ 56 h 113"/>
                  <a:gd name="T58" fmla="*/ 75 w 128"/>
                  <a:gd name="T59" fmla="*/ 77 h 113"/>
                  <a:gd name="T60" fmla="*/ 63 w 128"/>
                  <a:gd name="T61" fmla="*/ 78 h 113"/>
                  <a:gd name="T62" fmla="*/ 46 w 128"/>
                  <a:gd name="T63" fmla="*/ 68 h 113"/>
                  <a:gd name="T64" fmla="*/ 91 w 128"/>
                  <a:gd name="T65" fmla="*/ 61 h 113"/>
                  <a:gd name="T66" fmla="*/ 82 w 128"/>
                  <a:gd name="T67" fmla="*/ 77 h 113"/>
                  <a:gd name="T68" fmla="*/ 91 w 128"/>
                  <a:gd name="T69" fmla="*/ 51 h 113"/>
                  <a:gd name="T70" fmla="*/ 81 w 128"/>
                  <a:gd name="T71" fmla="*/ 36 h 113"/>
                  <a:gd name="T72" fmla="*/ 91 w 128"/>
                  <a:gd name="T73" fmla="*/ 51 h 113"/>
                  <a:gd name="T74" fmla="*/ 71 w 128"/>
                  <a:gd name="T75" fmla="*/ 30 h 113"/>
                  <a:gd name="T76" fmla="*/ 64 w 128"/>
                  <a:gd name="T77" fmla="*/ 30 h 113"/>
                  <a:gd name="T78" fmla="*/ 63 w 128"/>
                  <a:gd name="T79" fmla="*/ 22 h 113"/>
                  <a:gd name="T80" fmla="*/ 36 w 128"/>
                  <a:gd name="T81" fmla="*/ 5 h 113"/>
                  <a:gd name="T82" fmla="*/ 49 w 128"/>
                  <a:gd name="T83" fmla="*/ 31 h 113"/>
                  <a:gd name="T84" fmla="*/ 28 w 128"/>
                  <a:gd name="T85" fmla="*/ 29 h 113"/>
                  <a:gd name="T86" fmla="*/ 4 w 128"/>
                  <a:gd name="T87" fmla="*/ 57 h 113"/>
                  <a:gd name="T88" fmla="*/ 26 w 128"/>
                  <a:gd name="T89" fmla="*/ 40 h 113"/>
                  <a:gd name="T90" fmla="*/ 27 w 128"/>
                  <a:gd name="T91" fmla="*/ 73 h 113"/>
                  <a:gd name="T92" fmla="*/ 37 w 128"/>
                  <a:gd name="T93" fmla="*/ 108 h 113"/>
                  <a:gd name="T94" fmla="*/ 29 w 128"/>
                  <a:gd name="T95" fmla="*/ 85 h 113"/>
                  <a:gd name="T96" fmla="*/ 50 w 128"/>
                  <a:gd name="T97" fmla="*/ 82 h 113"/>
                  <a:gd name="T98" fmla="*/ 37 w 128"/>
                  <a:gd name="T99" fmla="*/ 108 h 113"/>
                  <a:gd name="T100" fmla="*/ 56 w 128"/>
                  <a:gd name="T101" fmla="*/ 82 h 113"/>
                  <a:gd name="T102" fmla="*/ 64 w 128"/>
                  <a:gd name="T103" fmla="*/ 83 h 113"/>
                  <a:gd name="T104" fmla="*/ 64 w 128"/>
                  <a:gd name="T105" fmla="*/ 91 h 113"/>
                  <a:gd name="T106" fmla="*/ 91 w 128"/>
                  <a:gd name="T107" fmla="*/ 107 h 113"/>
                  <a:gd name="T108" fmla="*/ 78 w 128"/>
                  <a:gd name="T109" fmla="*/ 82 h 113"/>
                  <a:gd name="T110" fmla="*/ 99 w 128"/>
                  <a:gd name="T111" fmla="*/ 84 h 113"/>
                  <a:gd name="T112" fmla="*/ 106 w 128"/>
                  <a:gd name="T113" fmla="*/ 71 h 113"/>
                  <a:gd name="T114" fmla="*/ 94 w 128"/>
                  <a:gd name="T115" fmla="*/ 56 h 113"/>
                  <a:gd name="T116" fmla="*/ 123 w 128"/>
                  <a:gd name="T117" fmla="*/ 56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13">
                    <a:moveTo>
                      <a:pt x="108" y="37"/>
                    </a:moveTo>
                    <a:cubicBezTo>
                      <a:pt x="106" y="36"/>
                      <a:pt x="104" y="36"/>
                      <a:pt x="101" y="35"/>
                    </a:cubicBezTo>
                    <a:cubicBezTo>
                      <a:pt x="102" y="33"/>
                      <a:pt x="103" y="30"/>
                      <a:pt x="103" y="28"/>
                    </a:cubicBezTo>
                    <a:cubicBezTo>
                      <a:pt x="104" y="23"/>
                      <a:pt x="104" y="18"/>
                      <a:pt x="104" y="14"/>
                    </a:cubicBezTo>
                    <a:cubicBezTo>
                      <a:pt x="104" y="12"/>
                      <a:pt x="105" y="11"/>
                      <a:pt x="105" y="10"/>
                    </a:cubicBezTo>
                    <a:cubicBezTo>
                      <a:pt x="105" y="5"/>
                      <a:pt x="101" y="2"/>
                      <a:pt x="97" y="2"/>
                    </a:cubicBezTo>
                    <a:cubicBezTo>
                      <a:pt x="95" y="0"/>
                      <a:pt x="93" y="0"/>
                      <a:pt x="90" y="0"/>
                    </a:cubicBezTo>
                    <a:cubicBezTo>
                      <a:pt x="82" y="0"/>
                      <a:pt x="73" y="5"/>
                      <a:pt x="63" y="15"/>
                    </a:cubicBezTo>
                    <a:cubicBezTo>
                      <a:pt x="62" y="14"/>
                      <a:pt x="61" y="13"/>
                      <a:pt x="60" y="12"/>
                    </a:cubicBezTo>
                    <a:cubicBezTo>
                      <a:pt x="51" y="5"/>
                      <a:pt x="43" y="1"/>
                      <a:pt x="36" y="1"/>
                    </a:cubicBezTo>
                    <a:cubicBezTo>
                      <a:pt x="33" y="1"/>
                      <a:pt x="31" y="1"/>
                      <a:pt x="29" y="3"/>
                    </a:cubicBezTo>
                    <a:cubicBezTo>
                      <a:pt x="22" y="7"/>
                      <a:pt x="21" y="16"/>
                      <a:pt x="23" y="30"/>
                    </a:cubicBezTo>
                    <a:cubicBezTo>
                      <a:pt x="24" y="31"/>
                      <a:pt x="24" y="33"/>
                      <a:pt x="25" y="35"/>
                    </a:cubicBezTo>
                    <a:cubicBezTo>
                      <a:pt x="23" y="36"/>
                      <a:pt x="21" y="37"/>
                      <a:pt x="19" y="37"/>
                    </a:cubicBezTo>
                    <a:cubicBezTo>
                      <a:pt x="6" y="42"/>
                      <a:pt x="0" y="49"/>
                      <a:pt x="0" y="57"/>
                    </a:cubicBezTo>
                    <a:cubicBezTo>
                      <a:pt x="0" y="64"/>
                      <a:pt x="7" y="71"/>
                      <a:pt x="19" y="76"/>
                    </a:cubicBezTo>
                    <a:cubicBezTo>
                      <a:pt x="21" y="76"/>
                      <a:pt x="23" y="77"/>
                      <a:pt x="26" y="78"/>
                    </a:cubicBezTo>
                    <a:cubicBezTo>
                      <a:pt x="25" y="80"/>
                      <a:pt x="25" y="82"/>
                      <a:pt x="24" y="84"/>
                    </a:cubicBezTo>
                    <a:cubicBezTo>
                      <a:pt x="22" y="98"/>
                      <a:pt x="24" y="107"/>
                      <a:pt x="30" y="111"/>
                    </a:cubicBezTo>
                    <a:cubicBezTo>
                      <a:pt x="32" y="112"/>
                      <a:pt x="35" y="113"/>
                      <a:pt x="37" y="113"/>
                    </a:cubicBezTo>
                    <a:cubicBezTo>
                      <a:pt x="45" y="113"/>
                      <a:pt x="54" y="107"/>
                      <a:pt x="64" y="98"/>
                    </a:cubicBezTo>
                    <a:cubicBezTo>
                      <a:pt x="65" y="99"/>
                      <a:pt x="66" y="100"/>
                      <a:pt x="67" y="100"/>
                    </a:cubicBezTo>
                    <a:cubicBezTo>
                      <a:pt x="76" y="108"/>
                      <a:pt x="85" y="112"/>
                      <a:pt x="91" y="112"/>
                    </a:cubicBezTo>
                    <a:cubicBezTo>
                      <a:pt x="94" y="112"/>
                      <a:pt x="97" y="111"/>
                      <a:pt x="99" y="110"/>
                    </a:cubicBezTo>
                    <a:cubicBezTo>
                      <a:pt x="105" y="106"/>
                      <a:pt x="107" y="96"/>
                      <a:pt x="104" y="83"/>
                    </a:cubicBezTo>
                    <a:cubicBezTo>
                      <a:pt x="103" y="81"/>
                      <a:pt x="103" y="79"/>
                      <a:pt x="102" y="77"/>
                    </a:cubicBezTo>
                    <a:cubicBezTo>
                      <a:pt x="104" y="77"/>
                      <a:pt x="106" y="76"/>
                      <a:pt x="108" y="75"/>
                    </a:cubicBezTo>
                    <a:cubicBezTo>
                      <a:pt x="121" y="70"/>
                      <a:pt x="128" y="64"/>
                      <a:pt x="128" y="56"/>
                    </a:cubicBezTo>
                    <a:cubicBezTo>
                      <a:pt x="128" y="49"/>
                      <a:pt x="121" y="42"/>
                      <a:pt x="108" y="37"/>
                    </a:cubicBezTo>
                    <a:close/>
                    <a:moveTo>
                      <a:pt x="90" y="5"/>
                    </a:moveTo>
                    <a:cubicBezTo>
                      <a:pt x="90" y="5"/>
                      <a:pt x="90" y="5"/>
                      <a:pt x="91" y="5"/>
                    </a:cubicBezTo>
                    <a:cubicBezTo>
                      <a:pt x="89" y="6"/>
                      <a:pt x="89" y="8"/>
                      <a:pt x="89" y="10"/>
                    </a:cubicBezTo>
                    <a:cubicBezTo>
                      <a:pt x="89" y="14"/>
                      <a:pt x="92" y="17"/>
                      <a:pt x="97" y="17"/>
                    </a:cubicBezTo>
                    <a:cubicBezTo>
                      <a:pt x="98" y="17"/>
                      <a:pt x="98" y="17"/>
                      <a:pt x="99" y="17"/>
                    </a:cubicBezTo>
                    <a:cubicBezTo>
                      <a:pt x="99" y="20"/>
                      <a:pt x="99" y="24"/>
                      <a:pt x="98" y="27"/>
                    </a:cubicBezTo>
                    <a:cubicBezTo>
                      <a:pt x="98" y="29"/>
                      <a:pt x="97" y="32"/>
                      <a:pt x="97" y="34"/>
                    </a:cubicBezTo>
                    <a:cubicBezTo>
                      <a:pt x="91" y="32"/>
                      <a:pt x="84" y="31"/>
                      <a:pt x="77" y="31"/>
                    </a:cubicBezTo>
                    <a:cubicBezTo>
                      <a:pt x="74" y="26"/>
                      <a:pt x="70" y="22"/>
                      <a:pt x="66" y="18"/>
                    </a:cubicBezTo>
                    <a:cubicBezTo>
                      <a:pt x="75" y="10"/>
                      <a:pt x="84" y="5"/>
                      <a:pt x="90" y="5"/>
                    </a:cubicBezTo>
                    <a:close/>
                    <a:moveTo>
                      <a:pt x="36" y="62"/>
                    </a:moveTo>
                    <a:cubicBezTo>
                      <a:pt x="38" y="65"/>
                      <a:pt x="40" y="68"/>
                      <a:pt x="42" y="71"/>
                    </a:cubicBezTo>
                    <a:cubicBezTo>
                      <a:pt x="43" y="73"/>
                      <a:pt x="44" y="75"/>
                      <a:pt x="46" y="77"/>
                    </a:cubicBezTo>
                    <a:cubicBezTo>
                      <a:pt x="41" y="76"/>
                      <a:pt x="36" y="75"/>
                      <a:pt x="32" y="74"/>
                    </a:cubicBezTo>
                    <a:cubicBezTo>
                      <a:pt x="33" y="70"/>
                      <a:pt x="35" y="66"/>
                      <a:pt x="36" y="62"/>
                    </a:cubicBezTo>
                    <a:close/>
                    <a:moveTo>
                      <a:pt x="36" y="51"/>
                    </a:moveTo>
                    <a:cubicBezTo>
                      <a:pt x="34" y="47"/>
                      <a:pt x="32" y="43"/>
                      <a:pt x="31" y="39"/>
                    </a:cubicBezTo>
                    <a:cubicBezTo>
                      <a:pt x="36" y="38"/>
                      <a:pt x="40" y="37"/>
                      <a:pt x="45" y="36"/>
                    </a:cubicBezTo>
                    <a:cubicBezTo>
                      <a:pt x="44" y="38"/>
                      <a:pt x="43" y="40"/>
                      <a:pt x="41" y="43"/>
                    </a:cubicBezTo>
                    <a:cubicBezTo>
                      <a:pt x="39" y="46"/>
                      <a:pt x="38" y="49"/>
                      <a:pt x="36" y="51"/>
                    </a:cubicBezTo>
                    <a:close/>
                    <a:moveTo>
                      <a:pt x="46" y="68"/>
                    </a:moveTo>
                    <a:cubicBezTo>
                      <a:pt x="43" y="64"/>
                      <a:pt x="41" y="61"/>
                      <a:pt x="39" y="57"/>
                    </a:cubicBezTo>
                    <a:cubicBezTo>
                      <a:pt x="41" y="53"/>
                      <a:pt x="43" y="49"/>
                      <a:pt x="45" y="45"/>
                    </a:cubicBezTo>
                    <a:cubicBezTo>
                      <a:pt x="47" y="42"/>
                      <a:pt x="50" y="39"/>
                      <a:pt x="52" y="35"/>
                    </a:cubicBezTo>
                    <a:cubicBezTo>
                      <a:pt x="56" y="35"/>
                      <a:pt x="60" y="35"/>
                      <a:pt x="64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8" y="35"/>
                      <a:pt x="72" y="35"/>
                      <a:pt x="75" y="35"/>
                    </a:cubicBezTo>
                    <a:cubicBezTo>
                      <a:pt x="77" y="38"/>
                      <a:pt x="79" y="41"/>
                      <a:pt x="82" y="45"/>
                    </a:cubicBezTo>
                    <a:cubicBezTo>
                      <a:pt x="84" y="48"/>
                      <a:pt x="86" y="52"/>
                      <a:pt x="88" y="56"/>
                    </a:cubicBezTo>
                    <a:cubicBezTo>
                      <a:pt x="86" y="60"/>
                      <a:pt x="84" y="64"/>
                      <a:pt x="82" y="67"/>
                    </a:cubicBezTo>
                    <a:cubicBezTo>
                      <a:pt x="80" y="71"/>
                      <a:pt x="78" y="74"/>
                      <a:pt x="75" y="77"/>
                    </a:cubicBezTo>
                    <a:cubicBezTo>
                      <a:pt x="72" y="78"/>
                      <a:pt x="68" y="78"/>
                      <a:pt x="64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9" y="78"/>
                      <a:pt x="56" y="78"/>
                      <a:pt x="52" y="77"/>
                    </a:cubicBezTo>
                    <a:cubicBezTo>
                      <a:pt x="50" y="74"/>
                      <a:pt x="48" y="71"/>
                      <a:pt x="46" y="68"/>
                    </a:cubicBezTo>
                    <a:close/>
                    <a:moveTo>
                      <a:pt x="86" y="70"/>
                    </a:moveTo>
                    <a:cubicBezTo>
                      <a:pt x="88" y="67"/>
                      <a:pt x="89" y="64"/>
                      <a:pt x="91" y="61"/>
                    </a:cubicBezTo>
                    <a:cubicBezTo>
                      <a:pt x="93" y="66"/>
                      <a:pt x="95" y="70"/>
                      <a:pt x="96" y="74"/>
                    </a:cubicBezTo>
                    <a:cubicBezTo>
                      <a:pt x="92" y="75"/>
                      <a:pt x="87" y="76"/>
                      <a:pt x="82" y="77"/>
                    </a:cubicBezTo>
                    <a:cubicBezTo>
                      <a:pt x="83" y="74"/>
                      <a:pt x="85" y="72"/>
                      <a:pt x="86" y="70"/>
                    </a:cubicBezTo>
                    <a:close/>
                    <a:moveTo>
                      <a:pt x="91" y="51"/>
                    </a:moveTo>
                    <a:cubicBezTo>
                      <a:pt x="89" y="48"/>
                      <a:pt x="87" y="45"/>
                      <a:pt x="86" y="42"/>
                    </a:cubicBezTo>
                    <a:cubicBezTo>
                      <a:pt x="84" y="40"/>
                      <a:pt x="83" y="38"/>
                      <a:pt x="81" y="36"/>
                    </a:cubicBezTo>
                    <a:cubicBezTo>
                      <a:pt x="86" y="36"/>
                      <a:pt x="91" y="37"/>
                      <a:pt x="95" y="38"/>
                    </a:cubicBezTo>
                    <a:cubicBezTo>
                      <a:pt x="94" y="42"/>
                      <a:pt x="93" y="46"/>
                      <a:pt x="91" y="51"/>
                    </a:cubicBezTo>
                    <a:close/>
                    <a:moveTo>
                      <a:pt x="63" y="22"/>
                    </a:moveTo>
                    <a:cubicBezTo>
                      <a:pt x="66" y="24"/>
                      <a:pt x="68" y="27"/>
                      <a:pt x="71" y="30"/>
                    </a:cubicBezTo>
                    <a:cubicBezTo>
                      <a:pt x="69" y="30"/>
                      <a:pt x="66" y="30"/>
                      <a:pt x="64" y="30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61" y="30"/>
                      <a:pt x="58" y="30"/>
                      <a:pt x="56" y="30"/>
                    </a:cubicBezTo>
                    <a:cubicBezTo>
                      <a:pt x="58" y="27"/>
                      <a:pt x="61" y="24"/>
                      <a:pt x="63" y="22"/>
                    </a:cubicBezTo>
                    <a:close/>
                    <a:moveTo>
                      <a:pt x="31" y="7"/>
                    </a:moveTo>
                    <a:cubicBezTo>
                      <a:pt x="33" y="6"/>
                      <a:pt x="34" y="5"/>
                      <a:pt x="36" y="5"/>
                    </a:cubicBezTo>
                    <a:cubicBezTo>
                      <a:pt x="42" y="5"/>
                      <a:pt x="51" y="10"/>
                      <a:pt x="60" y="18"/>
                    </a:cubicBezTo>
                    <a:cubicBezTo>
                      <a:pt x="56" y="22"/>
                      <a:pt x="53" y="26"/>
                      <a:pt x="49" y="31"/>
                    </a:cubicBezTo>
                    <a:cubicBezTo>
                      <a:pt x="42" y="32"/>
                      <a:pt x="36" y="33"/>
                      <a:pt x="30" y="34"/>
                    </a:cubicBezTo>
                    <a:cubicBezTo>
                      <a:pt x="29" y="32"/>
                      <a:pt x="28" y="30"/>
                      <a:pt x="28" y="29"/>
                    </a:cubicBezTo>
                    <a:cubicBezTo>
                      <a:pt x="26" y="18"/>
                      <a:pt x="27" y="10"/>
                      <a:pt x="31" y="7"/>
                    </a:cubicBezTo>
                    <a:close/>
                    <a:moveTo>
                      <a:pt x="4" y="57"/>
                    </a:moveTo>
                    <a:cubicBezTo>
                      <a:pt x="4" y="51"/>
                      <a:pt x="10" y="46"/>
                      <a:pt x="21" y="42"/>
                    </a:cubicBezTo>
                    <a:cubicBezTo>
                      <a:pt x="23" y="41"/>
                      <a:pt x="24" y="41"/>
                      <a:pt x="26" y="40"/>
                    </a:cubicBezTo>
                    <a:cubicBezTo>
                      <a:pt x="28" y="45"/>
                      <a:pt x="31" y="51"/>
                      <a:pt x="34" y="57"/>
                    </a:cubicBezTo>
                    <a:cubicBezTo>
                      <a:pt x="31" y="62"/>
                      <a:pt x="29" y="68"/>
                      <a:pt x="27" y="73"/>
                    </a:cubicBezTo>
                    <a:cubicBezTo>
                      <a:pt x="13" y="69"/>
                      <a:pt x="4" y="63"/>
                      <a:pt x="4" y="57"/>
                    </a:cubicBezTo>
                    <a:close/>
                    <a:moveTo>
                      <a:pt x="37" y="108"/>
                    </a:moveTo>
                    <a:cubicBezTo>
                      <a:pt x="36" y="108"/>
                      <a:pt x="34" y="108"/>
                      <a:pt x="33" y="107"/>
                    </a:cubicBezTo>
                    <a:cubicBezTo>
                      <a:pt x="28" y="104"/>
                      <a:pt x="27" y="96"/>
                      <a:pt x="29" y="85"/>
                    </a:cubicBezTo>
                    <a:cubicBezTo>
                      <a:pt x="29" y="83"/>
                      <a:pt x="30" y="81"/>
                      <a:pt x="30" y="79"/>
                    </a:cubicBezTo>
                    <a:cubicBezTo>
                      <a:pt x="36" y="80"/>
                      <a:pt x="43" y="81"/>
                      <a:pt x="50" y="82"/>
                    </a:cubicBezTo>
                    <a:cubicBezTo>
                      <a:pt x="53" y="87"/>
                      <a:pt x="57" y="91"/>
                      <a:pt x="61" y="94"/>
                    </a:cubicBezTo>
                    <a:cubicBezTo>
                      <a:pt x="52" y="103"/>
                      <a:pt x="44" y="108"/>
                      <a:pt x="37" y="108"/>
                    </a:cubicBezTo>
                    <a:close/>
                    <a:moveTo>
                      <a:pt x="64" y="91"/>
                    </a:moveTo>
                    <a:cubicBezTo>
                      <a:pt x="62" y="88"/>
                      <a:pt x="59" y="86"/>
                      <a:pt x="56" y="82"/>
                    </a:cubicBezTo>
                    <a:cubicBezTo>
                      <a:pt x="59" y="83"/>
                      <a:pt x="61" y="83"/>
                      <a:pt x="63" y="83"/>
                    </a:cubicBezTo>
                    <a:cubicBezTo>
                      <a:pt x="64" y="83"/>
                      <a:pt x="64" y="83"/>
                      <a:pt x="64" y="83"/>
                    </a:cubicBezTo>
                    <a:cubicBezTo>
                      <a:pt x="66" y="83"/>
                      <a:pt x="69" y="82"/>
                      <a:pt x="72" y="82"/>
                    </a:cubicBezTo>
                    <a:cubicBezTo>
                      <a:pt x="69" y="85"/>
                      <a:pt x="67" y="88"/>
                      <a:pt x="64" y="91"/>
                    </a:cubicBezTo>
                    <a:close/>
                    <a:moveTo>
                      <a:pt x="96" y="106"/>
                    </a:moveTo>
                    <a:cubicBezTo>
                      <a:pt x="95" y="107"/>
                      <a:pt x="93" y="107"/>
                      <a:pt x="91" y="107"/>
                    </a:cubicBezTo>
                    <a:cubicBezTo>
                      <a:pt x="85" y="107"/>
                      <a:pt x="77" y="102"/>
                      <a:pt x="68" y="94"/>
                    </a:cubicBezTo>
                    <a:cubicBezTo>
                      <a:pt x="71" y="91"/>
                      <a:pt x="75" y="86"/>
                      <a:pt x="78" y="82"/>
                    </a:cubicBezTo>
                    <a:cubicBezTo>
                      <a:pt x="85" y="81"/>
                      <a:pt x="92" y="80"/>
                      <a:pt x="98" y="79"/>
                    </a:cubicBezTo>
                    <a:cubicBezTo>
                      <a:pt x="98" y="80"/>
                      <a:pt x="99" y="82"/>
                      <a:pt x="99" y="84"/>
                    </a:cubicBezTo>
                    <a:cubicBezTo>
                      <a:pt x="101" y="95"/>
                      <a:pt x="100" y="103"/>
                      <a:pt x="96" y="106"/>
                    </a:cubicBezTo>
                    <a:close/>
                    <a:moveTo>
                      <a:pt x="106" y="71"/>
                    </a:moveTo>
                    <a:cubicBezTo>
                      <a:pt x="105" y="71"/>
                      <a:pt x="103" y="72"/>
                      <a:pt x="101" y="73"/>
                    </a:cubicBezTo>
                    <a:cubicBezTo>
                      <a:pt x="99" y="67"/>
                      <a:pt x="97" y="62"/>
                      <a:pt x="94" y="56"/>
                    </a:cubicBezTo>
                    <a:cubicBezTo>
                      <a:pt x="96" y="50"/>
                      <a:pt x="98" y="45"/>
                      <a:pt x="100" y="40"/>
                    </a:cubicBezTo>
                    <a:cubicBezTo>
                      <a:pt x="114" y="44"/>
                      <a:pt x="123" y="50"/>
                      <a:pt x="123" y="56"/>
                    </a:cubicBezTo>
                    <a:cubicBezTo>
                      <a:pt x="123" y="61"/>
                      <a:pt x="117" y="67"/>
                      <a:pt x="106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Oval 6"/>
              <p:cNvSpPr>
                <a:spLocks noChangeArrowheads="1"/>
              </p:cNvSpPr>
              <p:nvPr/>
            </p:nvSpPr>
            <p:spPr bwMode="auto">
              <a:xfrm>
                <a:off x="2123" y="2449"/>
                <a:ext cx="186" cy="17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" name="原创设计师QQ69613753    _2"/>
          <p:cNvSpPr txBox="1"/>
          <p:nvPr/>
        </p:nvSpPr>
        <p:spPr>
          <a:xfrm>
            <a:off x="6268301" y="1631906"/>
            <a:ext cx="48490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当一局游戏未结束时可随时通过菜单按钮重新开局</a:t>
            </a:r>
            <a:endParaRPr lang="en-US" altLang="zh-CN" sz="2000" dirty="0">
              <a:solidFill>
                <a:schemeClr val="bg1">
                  <a:alpha val="75000"/>
                </a:schemeClr>
              </a:solidFill>
            </a:endParaRPr>
          </a:p>
          <a:p>
            <a:pPr algn="just"/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同时菜单中还可以设置游戏难度，默认提供了初级、中级、高级的难度，分别是</a:t>
            </a:r>
            <a:r>
              <a:rPr lang="en-US" altLang="zh-CN" sz="2000" dirty="0">
                <a:solidFill>
                  <a:schemeClr val="bg1">
                    <a:alpha val="75000"/>
                  </a:schemeClr>
                </a:solidFill>
              </a:rPr>
              <a:t>9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*</a:t>
            </a:r>
            <a:r>
              <a:rPr lang="en-US" altLang="zh-CN" sz="2000" dirty="0">
                <a:solidFill>
                  <a:schemeClr val="bg1">
                    <a:alpha val="75000"/>
                  </a:schemeClr>
                </a:solidFill>
              </a:rPr>
              <a:t>9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1">
                    <a:alpha val="75000"/>
                  </a:schemeClr>
                </a:solidFill>
              </a:rPr>
              <a:t>16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*</a:t>
            </a:r>
            <a:r>
              <a:rPr lang="en-US" altLang="zh-CN" sz="2000" dirty="0">
                <a:solidFill>
                  <a:schemeClr val="bg1">
                    <a:alpha val="75000"/>
                  </a:schemeClr>
                </a:solidFill>
              </a:rPr>
              <a:t>16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1">
                    <a:alpha val="75000"/>
                  </a:schemeClr>
                </a:solidFill>
              </a:rPr>
              <a:t>22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*</a:t>
            </a:r>
            <a:r>
              <a:rPr lang="en-US" altLang="zh-CN" sz="2000" dirty="0">
                <a:solidFill>
                  <a:schemeClr val="bg1">
                    <a:alpha val="75000"/>
                  </a:schemeClr>
                </a:solidFill>
              </a:rPr>
              <a:t>22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，雷数分别是</a:t>
            </a:r>
            <a:r>
              <a:rPr lang="en-US" altLang="zh-CN" sz="2000" dirty="0">
                <a:solidFill>
                  <a:schemeClr val="bg1">
                    <a:alpha val="75000"/>
                  </a:schemeClr>
                </a:solidFill>
              </a:rPr>
              <a:t>10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1">
                    <a:alpha val="75000"/>
                  </a:schemeClr>
                </a:solidFill>
              </a:rPr>
              <a:t>40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1">
                    <a:alpha val="75000"/>
                  </a:schemeClr>
                </a:solidFill>
              </a:rPr>
              <a:t>99</a:t>
            </a:r>
            <a:r>
              <a:rPr lang="zh-CN" altLang="en-US" sz="2000" dirty="0">
                <a:solidFill>
                  <a:schemeClr val="bg1">
                    <a:alpha val="75000"/>
                  </a:schemeClr>
                </a:solidFill>
              </a:rPr>
              <a:t>，除此之外游戏还允许通过手动输入宽度和雷数自定义游戏难度</a:t>
            </a:r>
            <a:endParaRPr lang="en-US" altLang="zh-CN" sz="200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16" name="原创设计师QQ69613753    _3"/>
          <p:cNvSpPr txBox="1"/>
          <p:nvPr/>
        </p:nvSpPr>
        <p:spPr>
          <a:xfrm>
            <a:off x="6233619" y="886842"/>
            <a:ext cx="4883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gradFill>
                  <a:gsLst>
                    <a:gs pos="75000">
                      <a:srgbClr val="FEFEFF"/>
                    </a:gs>
                    <a:gs pos="25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</a:rPr>
              <a:t>游戏功能</a:t>
            </a:r>
            <a:endParaRPr lang="en-US" altLang="zh-CN" sz="3200" dirty="0">
              <a:gradFill>
                <a:gsLst>
                  <a:gs pos="75000">
                    <a:srgbClr val="FEFEFF"/>
                  </a:gs>
                  <a:gs pos="25000">
                    <a:srgbClr val="FDFEFF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lin ang="0" scaled="0"/>
              </a:gradFill>
            </a:endParaRPr>
          </a:p>
        </p:txBody>
      </p:sp>
      <p:cxnSp>
        <p:nvCxnSpPr>
          <p:cNvPr id="17" name="原创设计师QQ69613753    _4"/>
          <p:cNvCxnSpPr/>
          <p:nvPr/>
        </p:nvCxnSpPr>
        <p:spPr>
          <a:xfrm flipH="1">
            <a:off x="6374981" y="1499879"/>
            <a:ext cx="3894996" cy="0"/>
          </a:xfrm>
          <a:prstGeom prst="line">
            <a:avLst/>
          </a:prstGeom>
          <a:gradFill>
            <a:gsLst>
              <a:gs pos="100000">
                <a:schemeClr val="bg1">
                  <a:alpha val="13000"/>
                </a:schemeClr>
              </a:gs>
              <a:gs pos="0">
                <a:schemeClr val="bg1">
                  <a:alpha val="0"/>
                </a:schemeClr>
              </a:gs>
            </a:gsLst>
            <a:lin ang="16800000" scaled="0"/>
          </a:gradFill>
          <a:ln w="19050">
            <a:gradFill>
              <a:gsLst>
                <a:gs pos="10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9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107616" y="18010364"/>
            <a:ext cx="1976768" cy="51102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637" y="794064"/>
            <a:ext cx="5679581" cy="4943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10271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B14A9FB-A266-41E6-8921-D80AC694642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CKuDkkVKthzdwQAAAQRAAAdAAAAdW5pdmVyc2FsL2NvbW1vbl9tZXNzYWdlcy5sbmetWN1u2zYUvi/QdyAEFNiALW0HtCiGxIEsMbYQmXIlOk72A4GRGJsoJWb6cZtd7WrXw55h2O53uccpMOw1dkjJSdwfSEoCxIBJ5fvO0TnfOYf0/uG7TKINL0qh8gPr+d4zC/E8UanIVwfWgh59/cpCZcXylEmV8wMrVxY6HD1+tC9ZvqrZisP3x48Q2s94WcKyHOnVzRqJ9MCaj2MnmM1tchb7wSSIx97EGjkqu2T5FfLVSv1QfPHNy1fvnr94+eX+0xbZhyia2b6/S4UM04tnPYgIDQM/BjbsxwSfUmv0/tffh8GCBfU9gq1R+2UYeh7iE230t07YIgwxoXHkey6OvSgmATWR8DHFrjU6UzVasw1HlUIbwd+ias0hj5UoOCqlSM2DRMFGXvMuY24wsz0ShziioedQLyDWKFJFcfWVoWV1tVYFmCtRKkp2LnlqbIJizPPLgpdgmlWgKAR/1VrAf6qMiXyv03RoLz0yiWkQ+FGMibvdsUY4T5FbMG1mIEtoRzgEgoKVvLgDNjYaM3BkSzmMYepNpj58qHZhKlZrCZ9qqB9zDDmY87wLBRrBIYgripZB6OqggSnE0CUry7eqSHf0cTtRXcQecQKQoENvkVPNsSWGHAvoG0XBk6qLbIajyJ7geBycgpCtEQmGIIJjqLbjIYgzHEGJ4KgLQ+wTb2JrwesS2+p/W18J03KWV4glCeB0+DZC1SXs6JBCFZhKK/eGmYnw6wWkzbP9z5RxwwrRNauV2HDwo0h50WkI2ouDXa2i1wvvu/jI9nzsxiArN1jG1DQ8bTFjVyhXFWLphuUJR+c8YTVo/QqepSI1z3Sejf2favEzYlXbVZ60DYm4+PTJUH92etgn3KpL8KmqeHZZdZnWAWvdv4sXWtOfdaHPq9/NfuRgYode8DCZKUVWy6br3js/154NzVGnE/eMVP9sPbQnUdNbxx40rLFQ/REYpqmeHzAAZX+UR47A0Lxp0dDDvfxigE0StAREobtynECodlw4gRAOwC/xOPIoHI2W/LwUVeexw1Rjk6BPpzaBU57kFb8pxnN+oeCEIznbNKcPmEIm050JvXW42RkV1KM+uEyAcNWIByilyMD/tAfnYoa3EWga/M6bLFUtU1O8UrwxTR5iW2f842PTRaEysytZuRVvM2QO7+NF83JhY3Q+YPxf11/v/Nwqv7tnKcJ26ExjxyYO1sd8XauyJwhKQIfCp1Hs22MNh1rIWJWsYZheqDpPexI1R3UXH9lA1r5zxFmRrN//8mdPjg88aXZRu/vtIBIobN0F8TXZ90RVvPyxi4Ta412cWfRBtVebLe7fP/7675+/O4EeiPBBrhCsmSyZymBrr9suaLzNmU2p7UxnUAaRUb2qCzi5DWGY2eExtDJzCLdGM1a8gT5IlZKDWEyktf6qYdZvLpd1JUXOh2DvN0n0C1NvHtuuay7aUHtSJG+akZnChSJpb9wSbtx9yZypTaDNfsDHU1ENJDSTaduEoM6b9U2Vbz4eVNer0vxesf/01s8X/wNQSwMEFAACAAgAIq4OSXGEZPRyBAAAyRAAAC4AAAB1bml2ZXJzYWwvY3VzdG9tX3ByZXNldHMvMC9jb21tb25fbWVzc2FnZXMubG5nrVjbbuM2EH3PVxACFmiBNrtbYBeLIlEgS4wtrEx5JTpOeoHASIxNhBJTXbybPvWpz0W/oWjf+9jPWaDob3RI2Um8F0hKAsRASPmcGc2cmSF9cPQul2jNy0qo4tB6vv/MQrxIVSaK5aE1p8dfv7JQVbMiY1IV/NAqlIWO7L0DyYplw5bc3ttD6CDnVQWLyobF7RKJ7NCajRI3nM4ccpYE4ThMRv7Ysl2VX7HiGgVqqX4ov/jm5at3z1+8/PLg6QbZgyeeOkGwy4QM0Ytn3TyERmGQABkOEoJPqWW///X3QahwTgOfYMve/DMIPIvwiTb5WxdqHkWY0CQOfA8nfpyQkJooBJhiz7LPVINWbM1RrdBa8LeoXnFIXy1KjiopMvMgVbBRNLzDlhdOHZ8kEY5p5LvUD4llx6osr78yrKypV6oEaxXKRMXOJc+MSdCJeX5V8gossxp0hOCvXgn4psqZKPa7LEfOwifjhIZhECeYeNsdy8ZFhrySaSvDSCInxhHgS1bxcjg0MdoyaORIOYhg4o8nAXyodmAilisJn3qgFzMM4Z/xogME4sARiCqOF2Hk6XiBIcTQFauqt6rMdoRxN0UdvD5xQ5CeS+9wU02x5YXkCmgTZcnTuoNriuPYGeNkFJ6Cfi2bhAMA4WuosNcDAGc4hrrAcQeEOCf+2NEq12W1Ff22plKmNSyvEUtTwOnIrYVqKtjR0QTpm+qq9gdZifGbOSTMd4LPVG5LCoE1q6VYc3CjzHjZZQf6iYs9rZ43c/+75NjxA+wlICcvXCTU9DdtMGfXqFA1YtmaFSlH5zxlDSj8Gp5lIjPPdIaN+Z8a8TNi9aaPPNm0IOLh0ycD3dlpWp/wqqnApbrm+VXdZVmHa+P9PZzQWv6sB31e/F7mYxcTJ/LDx0lLJfJGtl32ocm5cWxogjp9eFic+qfqkR2J23Y68qFLjYTqDcAwOfW4gGEne4N8cgxmZm1PhqbtFxf9LZJwgycK3ZPiBKK048AJRK8/fIFHsU/h/LPg55Wou04XpgbbzHw6pymc4ySv+W0JnvMLBecYydm6PWTAzDEp7srknSPMzmigPg3AYQJ8y1Y0wChFDt5n3ZTzKd6+ftvRd95joRqZmYqV4tJ0dYhrk/OPz0YXpcrNrmTVVrPtUDl6gBPtq0WtzVn/QX9TdL1zc6fm7p2hGDuRO0lch7hYn+F1fcp+GFC+jkNA4yRwRhoNJZCzOl3B5LxQTZH142kP4h4+doBr88IxZ2W6ev/Ln/0oPvCj3UWb3W+HcEAx666Hb7i+J6rm1Y8dHNQZ7cLMogdoc2fZwv7946///vm7C+eD9h7ldsDaKZKrHLb2O82CsjfZcih13MkUxB8braumhOPZAIKpE72G3mWO2JY9ZeUl9D2qlBxCYoKsZVcPsn17YWxqKQo+APqgoaFflvqzxPE8c3GGcpMivWwnYwZ3hXRzg5Zwg+7J5U4cAk31AzqeiXoYn5lB26YDld2ub+t6/dFIullU9t7ewdPbXyH+B1BLAwQUAAIACAAirg5JdGfpSP4DAAApEQAAJwAAAHVuaXZlcnNhbC9mbGFzaF9wdWJsaXNoaW5nX3NldHRpbmdzLnhtbNVYX28aRxB/51OsrspjOJzYtYMOLMsGGQWDw13URFVlLXcDt/Xe7uV2D0Ke+tTnqJ+hat/72I8TqerX6OwtYAg4OZJSuUIW3OzMb/7P3No7fZtwMoFMMSkazkG15hAQoYyYGDecl0H78YlDlKYiolwKaDhCOuS0WfHSfMiZin3QGlkVQRih6qluOLHWad11p9Nplak0M6eS5xrxVTWUiZtmoEBoyNyU0xl+6VkKypkjlADAv0SKuVizUiHEs0hXMso5EBah5YIZpyhvc6pix7VsQxrejjOZi+hccpmRbDxsON+cnJnPgsdCXbAEhImJaiLRkHWdRhEzVlDus3dAYmDjGM09PnTIlEU6bjhPa08MDLK7mzAFuPWdGphziUEQeo6fgKYR1dQ+WoUa3mq1IFhSNBM0YWGAJ8QEoOFcBDd+t3PRuun1g5Z/cxlcda0NOwgFrVfBDkJBJ+i2duEvC3/5+ro16HZ6z2+Cfr8bdK7vpDCiawHx3PWIeRhZmWchLAPm6ThPhoIyjkX6URgVaCxzTrMxBLLNMIsjyhU45McUxi9yypmeYTfUsBtuAdIzlUKoByZtDUdnOTh3cBYQDcNcLmvi6NmyJo5P1lx3rfY7t7Za6VGtaRhj8SCtMM1zV0kLtpEUa66ZZzKUPFo6BMkQoh5NYKUn/Fsm2sh54JARJoGjq2cZo9whTKPr4VJY5UOlmS56r73KSRALhwSQK38jFGFMM7UW8WXUTeGHze97UoP6wYbCku5j/U7mPCIzmRPOboFoSTDNeYK/YiCrzURGmUwKKva7JoozNG7CYArRaRlFr1FFkqMkDpeUg7Ya3uTsHRnCSGaIC3SCowjpTFn86k7AKVXqDpQubHxkW6TTu2i9emQcpNGEinBHcKwNSFK9F3w6I0LqhRyGI6S5giIpEYuKszK+Vb88DYolObdp/reTsQK9x5TsR8suifmsBaXVxnRSNKJprgIaW5BhSiwmHoQ4WZjIoSxgSAWRgs8IDXF6K9PWEyZzhRTbwBZafbmFVp4wUTyNcQqixiyCrBRk7eDJ08Ojb49PntWr7oeffnv8SaH5Xrvm1Kizi+383sVZTuqj9fkZoU8s0Q3ZtswSU6jRhtLtLwbzBbY54j3XrJ7tm6hYmA9xEfmts8H5JRm0/JfdwK+XKYaexL7TYYzlNDLvkWVk/vr197///KMUugl6GcYPP78vx/ZLqaYpp7TXL8PVf16Ga2DX+PXKCi9lAo79sR1jOPg5SxjW7v+iie/rp6/v//+kh7/qbdIOgD31MNAsjDGje6uCBz8j9xnehxQx+7S8/61d+Dx369XanCRMsATjaF4Clvfx5tFhDa+QW48qFURb//dGs/IPUEsDBBQAAgAIACKuDklYBULvtgIAAFIKAAAhAAAAdW5pdmVyc2FsL2ZsYXNoX3NraW5fc2V0dGluZ3MueG1slVZtT9swEP6+X1F13wl7LZNMJSidhMQGGojvTnJNrDp2ZDtl/ffzK7HbpM16Qqrvnsd3vreC5Jaw5YfZDBWccvEMShFWSaMJuhkpr+d5pxRnFwVnCpi6YFw0mM6XH3/aD8os8hyL70BM5WxwAb2bhf1MoXgf3xZGxggFb1rM9g+84hc5LraV4B0rz4ZW71sQlLCtRl7+WKzWow4okepeQZPEtL4yMo3SCpASTEjf10bOsijOgQZPl/YzkdO7Ov36A9qOSKIs7eaTkTFaiytIk3x1Y2Qcz/TtaVUWRk4TFPxVGvrls5FRKMV7EOnld1+NjDJ427X/0yOt4JVJaMo5XcR3DuW41ONnoro0cpZgHmQcna2CT499610E8l/juUdmXAWnTyavBwvBFD2nsFSiA5SFk7PJmr89dkrPByw3mEoNiFU96EkH/YQ7Ga5JdT3uD7wRVkYgr+gRr5x2DaxcvBEw1ff41erWroo4vnddFKCAnVdGEfbKHvlbp/UIGSl75DMlJTwyuj+CH1ocJ5T4Fvtins6+tgLD+hjyFU7Bajw9mMGVkWuvCJiGl7CUJpwX0oCpGsqszoWUHcWEGN6RCivC2S+Dy/f2MRJlBwbfacN9hRRRFIbazcaol3RcL3tOu9Fb03Z0Pwr949x5pvQOv55jpXBRN/pHSc5nnqeHRCdmng0zzJbUcBD3bMMjjvU9Rmqw2IJ44ZxOdcO4Ajn1eu5GawyOsigHKBvOMvKXDKWfdU0OYq2rRiC0TapzuJpUNdV/6pXAG5QpYcTomKrW1zFM3rsyUvgWACyKOvSsOzhL01FFKOwgTH6ksA8eexmSukfH2u1GPcBGxQ3nNZM60i+KvlNiXGoYILzquIYZznJ+ByucS/uyZO7DCu4HP1nKYZeZ1ou9O4VvpeRmbT9OoVaa/yX/AVBLAwQUAAIACAAirg5JwtmqJ9EDAAA6EAAAJgAAAHVuaXZlcnNhbC9odG1sX3B1Ymxpc2hpbmdfc2V0dGluZ3MueG1s1VfNbhs3EL7rKYgtcozWzk/tCCsZhi3DQhTJlTZogqIwqOVIy5pLbkmuFOXUU89BnqFo7z32cQIUfY0Ol5JsRbazSu20hSBIHM588z+zGx28yQSZgjZcyWawW98JCMhEMS4nzeBlfPJwPyDGUsmoUBKagVQBOWjVorwYCW7SIViLrIYgjDSN3DaD1Nq8EYaz2azOTa7drRKFRXxTT1QW5hoMSAs6zAWd44+d52CCBUIFAPxmSi7EWrUaIZFHeqFYIYBwhpZL7pyi4tRmIgg914gmFxOtCsmOlFCa6MmoGXy1f+g+Sx6PdMwzkC4kpoVER7YNyhh3RlAx5G+BpMAnKVq79yQgM85s2gwe7zxyMMgebsKU4N516mCOFMZA2gV+BpYyaqk/eoUW3lizJHgSm0ua8STGG+L8bwbH8fmw2zlun/f6cXt4fhq/6HobthCK26/iLYTiTtxtb8NfFf709Vl70O30np/H/X437pxdSmFE1wIShesRizCyqtAJrAIW2bTIRpJygTX6URgNWKxyQfUEYnXCMYtjKgwE5IccJt8UVHA7x2bYwWa4AMgPTQ6JHbi0NQOrCwgu4TwgGoa5XNXE02ermtjbX3M99Nov3brWyohaS5MUiwdppWlReJW0ZBsrueaaO5OREmzl0BijLNCXQ82pCAi36FuyurUuAvaEC4y/k92tj6XdcC5JqTZrMVzF0ZVy0vqupyyY771znnQT67eqEIzMVUEEvwBiFcHEFRn+S4FcbQ8y1iorqYIaS4zgDMiUwwzYQRVFr1FFVqAkTotcgPUafiz4WzKCsdKIC3SKswXp3Hj8+lbAOTXmEpQubXzgi77TO26/euAcpGxKZbIlOGYbstzeCz6dE6nsUg7DkdDCQJkUxll5V8W3+uenwfCsED7Nd52MK9D3mJL70bJNYj5pQWW1KZ2Wjeiaq4TGFuSYEo+JFwlOBi4LqAqYUEmUFHNCE5zHxrX1lKvCIMU3sIc2n2+hlydclqcJrnrUqBnoSpA7u48eP3n69d7+s0Y9/PDTrw9vFVpsqjNBnTq/qo5uXIXVpD5aiJ8QumUtbsieKJ25QmUbSq9f9YuVtDnio9AthOt3S7kCv8xqGbYPB0enZNAevuzGw0aV9PYUdpJNUiyQsXvWqyLz5y+//fXH75XQXRirMH74+V01tveV2qCa0l6/Clf/eRWugV/MZ1eWciUTcJBP/GDCUS54xrEa/xdteVOH/POO/iJdefsTn+/Zu+pKoDpJMUf3ltd/f47dacD+SzHwp9V71NqLUxRe+4paQ/r6+36r9jdQSwMEFAACAAgAIq4OSUKcHl2ZAQAAHAYAAB8AAAB1bml2ZXJzYWwvaHRtbF9za2luX3NldHRpbmdzLmpzjZRNb8IwDIbv/AqUXSfEPrvthgaTJnGYNG7TDmkxpSJNoiR0MMR/Xx2+mtYdxJfm7dPXsStn0+mWiyWs+9Ld+Ge//wj3XgPUnFnCdaiLFj1HnVmRTWGS5SAyCayGFIdPj/L2RFDGTHrTeP2JtrbixxS+mXFhq7gmLAyhWUIrCO2H0FZU4t+gsn1Vu4oqbY6XzinZS5R0IF1PKpNzz7CrN7+qBdZgVYA5g854AoFp5FcbeXJ8iDCqXKJyzeV6rFLVi3mySI1aymlb/vlagyl/+GIH9J+j11FgJzLr3h3k9cSjJ4x2UhuwFvZ5H0cYJCx4DKLi2/frHzQwbhZUo4vMZu5AD24wqrTmKTS69DTACDFZejW6GWE0OQcrtyPubjECQvA1mIbV8B4jAJVe6gt+oDYqxY400GbPj6hQfJrJdJ+6j0FyeFi0beveqVB//CELRkjVRmhOTGTednFcMPWOHFxbyzqmZl5QoqRERSTWFFiQp3H1awT3X13GnePJPC9vh/JmLNvAzQLMRClRHv/73EGLo7jL1dn+AVBLAwQUAAIACAAirg5JO6F42+4AAABXAgAAGgAAAHVuaXZlcnNhbC9pMThuX3ByZXNldHMueG1snVKxbsMgEN35CnR7TbJFFjhbpW4d2tlyMXGo4LA4XPfzi4UTpUOF1AGJx733jnsgz9/e8S8TyQZUcGwOwA3qMFqcFLy/PT+dgFMacBxcQKMAA/Bzx6Q9nvA1GjKJeLZAUnBNaW6FWNe1sTTH7EDBLSkbU6ODF3n5gGJTirlIoWhb+y/1fgYdY5zLj8W69IJd3mdUKJyiVrBpeo2NxUsA8RdhNBWCqTkYqhAusUL4nCuEuDwQpLjPvCG9UAr+txIHnx9NXy1mCKWWq7Yt0RXnIuxvqR72XHtviIYpT+Vwul9pD7/0v7VkUjx8iI79AFBLAwQUAAIACAAirg5JlBOzImkAAABuAAAAHAAAAHVuaXZlcnNhbC9sb2NhbF9zZXR0aW5ncy54bWwNzDEOgzAMQNGdU1jeKe3WgcDGVpbSA1jERZEcG5GA4PZk+8PTb/szChy8pWDq8PV4IrDO5oMuDn/TUL8RUib1JKbsUA2h76pWbCb5cs4FJliFLt4mjiUyjxSLHHYRqOFTXv/AHpuuugFQSwMEFAACAAgA95JT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Iq4OSTXb2a1oAQAA8wIAACkAAAB1bml2ZXJzYWwvc2tpbl9jdXN0b21pemF0aW9uX3NldHRpbmdzLnhtbI1S22obMRB9z1eI/IAljW4LW4OuxZCHQhPyvPWqYYmjLSuFhKKPrzatcdy6tJqnmXPmDDM6fX6ckn3OZX6avg9lmtPnWMqUHvL2CqF+Px/m5dMScyx5c6rcT2mcX3bp67zWWjWXIY3DMtoVzVuMwttDSmrlVMuYYRRJ5qlXyHluG9aB68A2zFFi+81vEj91l7iPqVxW7Tdn6J8Nu5TjUnZpjK9bOGe/h843+LgM49R4eSvYGvU4tTq2BmKES+4r1QAgkOWOOFyl7KQmyGPGMVSjKFBAhHPSiUok5dCy0ImmwnwnEJOMUVepp60baW0ctVVCR4hu07zqbA3BSIwRIQSYq1xAMBg1NjQNDWo9IDgwIKo2mihAwQYTWPXOC8uRol5gXJkxgPHpuKft3p/rVP3vdY7n/IfgxS+4iK7e2lwwV79/XpZGvo1P3w5DiejLkONu/HAd7m5urn958s2/R8Zq1LbxX339A1BLAwQUAAIACAAirg5JXtaLAYUaAADpOAAAFwAAAHVuaXZlcnNhbC91bml2ZXJzYWwucG5n7Xt7WJLn/z+tVWtZ5szANChr1SdLpFppInSyw1q5Dh6aBgWatVIiZ2KctrUSAaXWQZsla7W10iJ0E02EDsBTWbJqTQ2VgpKpID6xOMjp+2Br5bff9bu+v+v7uX7X5w//4Hq438/7ud+H+3143c+h4NO1K0a/P+F9GAw2etXKZethsHfDYbB3OO8NhyibjuyGBrAh2etXLIFdagzthAbvZixesxgGEwtGubYOg8Yjd6/clA2Djbnh+w0BKD+nwWBRrFXLFm+kEUxtZt4z2yYv6FrjGeIZ8nXurO0B5pU9BYqUCa6v5I/ujz+6PYB7j3TgEPezXwJmKT9/l32WdHoC98NH8xY8evTZkdGPps0X75Fpd1aan9YLUw3Mu6lVVdnWbGQ87XLpieyOk21Gaal6p/oTVPQn9Z6+7nwR07QzX8R4Fg6X2ZXodyDtWnPJdM7EMCunVgJw2V4bO97sB5F3PyAVIzbzg3J7WldR3oMIvd8rcFRMohRUhXSOhsYw5C/N/0IWiEbfah/Zf1q5Frw5Ci09JAuEho8X807pDhsn+hglyuQh0OHkOLLPG7vX84Ogw9VVmETfyelvntw9m+h5XuwPyYxmGGK00SvXnxxGnaZoOXQquHhrBcT2yPOM6HnWqwqhtNYvO3w2l1s1uZFjNP6MgBbhy2pvn8h7hb4pbJU54jV1/qoLtxuLuGLI1u1Hzl4YJP9HkasTKDJHx5OHScTY1tpsQy/KC6KuNioMexlFgKHvDTavQ+jNo5l+bRpDgUKwTbLy0QawdqJQD9bKZsbEzFRB6fl9ZoLrbvlZdxLzUkbGiv64+uXinMSVhsM+qVH/KucH3c9L84XR2tszyQe+QAb7pj5SeTt58qkVvgken634b+ydtjYzy9brsqhRHqPaY8wUOu5kjEFLe6+3pfz+9+VdrMIgorevSbu3VKkHDpz6pdjjlHudvaCA7ep9eiT+J49d4LX3zG56xb+QHMd/x5dpbOq1cfAN1Hvj8CotTLucug6u/pB11Popo0hpSHDVelwGPFs9Fs5u1D8MAmUZQqa1J0WQ8dKAC938IMzHCuX91NRPlcoHmdLruh+LCVcQq8/Wz8MJiwoDLCXrmI1viGS0MaSVpBQp0/NZXw2Hy7t02T3Badc8AWWRxN1Kp86q9+iZ1K/GL71l1SvxAFnuet7QCRxBVpex+jp5Q7JYccpq+1zWiaQkxN+TXhFVcHhn7WCzciM/mHrtI9X+GiZ/5Bl7ypOx5hDJRCVQOOpyTTIvIEzFq4nksYskAgFc9DNHNx8UqyARIzq3zvYwiB3q3vSsN4y654oNrz4Tx38PlDnoKxUmoLhIUR5WTVz+wdIbtI+W+X0AqvUeUKynqqIClABC1MOxFQpX6Cknf8z/yFdDLqeUX4pJXKZvmENK5iTN5yetvSPag9B9/bnsZ+7irSx26heF4rAePPvEChe2/XjQ/uWtuayHyxlSsqQYeVCnprhqCczgm4hhhtMRDb4QOnk0oU0cdvBLR1DgGfDDCetSFxWim0ruik5yeGJaSuruQnR4gU63i354vAS/d/F4m2BrWsTyw13vrF34TJdNZiDTlQYAMa9jwGwRRaTU5vHwtfrrnzs/DKFuDYITMXvS9EukFGlX2PDCGm+qFJ01lysIpISgcumL4Woqi9G5dRc/QK/um6EqsIdybQdq2lyezL+jtqsoCOOnKBlL/C7gxhKEiI+AtDOvwER8fx2bpsiEFpayXw/UmBFTOp6Qxom+RQwFEDNVgGZMsF5/F04BU6sE0Vp0Fkpy3nP8s32fKoW37KkTzihuf3450lejp6cn5FZwRv2ASb4D/1iTtP4OfJNlxlilG3CS5nGGkKWfTcmKYcu52/1G6nGgGDiwycXgT12HFWDS+DpylnY8isJqBDHV+w9+8b5S+MBeFa0QPrOHnsCPuCG+dv0fpyy5v2Oc6J3vRvAcQauzX2ejP5t8OWr+xmX/5/z8f0znV+wXYnJ7Qgl006913qk7BEoDjXFJ9E91SnnRUUpByl5cpGx2XQy/HA9GI4Xd5ZVVZ0j9HWjq+X/qzZpvL/yHkC92vWgi4l2+5vgkl23L9Zdbd8r32g8Q7cMeT4YLG8DoiUINGE04dmpikC9JfqvuelZMxGE9dn0+gKT7NZ+3hwrULxJaWtb1t+XM8rJ9Xef/0g1vLranEl9fdbt85mOsYkBhbokbfTn+tXsS0+HzruIuvvbmsc2/fYPqO40iGSrZZqPmzSuHreHwWpIIeQdO7es4kXH/7dORicZSsQ47cLZ3yUpZcHjjg0HWQdZB1v8h6+aMClrX+XMRaWZNXxPb3ZSbZ23J0LK0VusxAePplE6NoADo683HM0ALWZB7jKjutesFcjfV4PQ+R3ufHzBp4pVviUrJrbA/nY7PAw0daq9L/cBGicNE3lHFeRLy88emU/DThnPBKACJZs0udr/wszA7viKxpI1A/Y6B5eJasphySqwTQhDPn+juSkKzpMY4e5e6mSFGiRbZT2kdp3ij3OCFA1Qxyhsq4WmWtZCBTJ0blNmj9CYNuEUai5zbjsM30ojS2e0LyhpozrG2QkEMzmr0FTlGT7awruauVd8oKcW37//lDbi4d3EgP8j5R3C4KjysGv4k/B7jMFIFG6sUgNU1N/0xMMUBz05R/V4QAaaHghZaCpY1TiJETVEsilx+FLGxA/1RsESgA2guzMxvtrv26Y5NAWlUL4RuRHSOU+BsPLPMhc1CoaZkzW1H2goM4wXR7ePx6oOHSqvf0mHvKfMmDPGbpB/Amd9sTXWtAMn8kfdqaAKeu6YGmiEkqpq0BYHK9QsBLbsqOAYcG12AmKgSTV/+jcl53W7Y6oktYePw7TQ6VjiDFWrT4hr3V74lxDoJ4BpNW6XoiB59GFvKlO6ZPJxDczLW4Xuqgoh9AaLPEaISxI1F8xPvUEZZRNN3srJamB1CNYoujfVE72w1LP7sdSuYWff9SBWXGfNMTBpv5gWQ/MbrcYBiZYDoDudemCc6JJx0p0QuUrq6gyXn79hOsFm7KqKs3fTfEtP/wea3I7Z/LSZpewzJAUOvudRVD4ViUGZSMvgjMZ/y2UXokQVDwljIQswWBHEbZjjH/sEhWsJyFzYkXFV8gp9EVFzGlHntMri+Ya0uj29mY3gaftJuhRpw68FK86YAdQZWTiPO85/mf/ut0NXkqLi0YzdcPwZjxoTSn13tChoGoV9v3lgOz4EYuZxah0EqSiK9lrHqjHE3rtJYINVgJmKyUBSUpPDe1lYcLgurmhEyc4nfaBAklZSw8aSTHAngNEiAbIT8J4cjdvvbMQ5tAGi0weI0yDrI+v+D9RtEeLMI5TiMWuWtr6K8kY6xEOrthFAresC9g4cb4mOPEZphzg/eRPuJ9dA2mLB5SAx84K2Gi13lUKt6MgXlWLnv8FBsqy47Bgf8mzcJC90viN6PYqbf/adi5nDfwMs9ntLj7a8VOgJVUn7Qo+OvCvQft6CSo3o/s+GVT7rTKpoXkA9Uv55tjs9tSzSvBQaHW+8mn878ZxdwCmoa2yp+q/7H2Wuhij83cXvK3r0bfXfxFqVM71+PX2YPqvEfpgbU3ygsS2m+mmWtyj8nZPVd56FlNFssQO+pNYwxs71Of7yzCk9/cmu6UOos04SX2RLKAIbTDjaLYlhM/+wB8iCIhGT+dY8n1jkMQjkiPCKb6mkmCzanPgaYS1xYFU8zqwxIOHjAYcVsZDg1WpndUY1yXUNJnVX5VQMUretKDoAb47Ggoo29r7xLhyUUBEgKUIaO05MiXMAhMVO5pNXc7FRpDIKJQ2/XqO2O7ayTuyHMAwSLQoPPKBhOxM4OCNsRWvd63CVCJ8O5IWKAuy85Y8N1P7jniNZykhIVJl3D4mrlMJb0syntKP1V1wUeKEOs1DHNTDNdiwzVGfQmamk8s2sD3FYgnoREtyNR09sXcAGOU0FWuKsMyDNLpBRssd0BoS2THrAbZmQtQKKRO/lBGBqENLL5Tr6BdnvA6vmgRQ1CwLOYyidWQqgN/oI6BGULgTsxtDv7l/gNpZbaMT2BZpSyOUAAH3rVZcUQllG1NOk9hL9uPlV+T3z6w+EHHKs36ljkSbdUXGPtCjBZA5RS6BcGiIHANwLeXhw8s1IXNIq6DgV3YVYq1BJVVOTyr2qNJqrQAdyzG2gnIyeg2Cl+gZg5/CQCf12azE1zGcl8gCcB1JK19QPWppsfRAVxsnm6OUpTFeWnaNkXpJiwO4XrtozDCwRwilB+durwg45jQdl6oT4oEPMtv/L01pTWaWUZ2A6GE5TqbJPa8QuQFGcr6viA8DVdICvtc/JregWjQAh9hkxUHYoknB6r/C1yuMBUfOSOOYT4bQBeQIJxgGZZLGEk5iCHTFbSTlKFNez5iQrguxGcmjb7iyyAO6OsG7FW1xQlmGLJ5hskE+evFb8dXY+pp2VBSkQkSzY7olm/JDbi6dJUhZq4ZM5wLk1rbVhNwiJspcRgjDwW127HBWkMkd5s/kgQBIDv8O0zcI2uVL0HrKat1VtBPa0I1NtLNEOmHjxmAqJfDDRroXbLBues/2Wya3IALujliE3Nmpy+gSucUVHi1UYUubEeLfqv3QPnhTZMzWMx8rZksHfgiaSJ4WWM57d4k0lSLon/AdCOhKJbeIVGp3mdWvPqZWulAz3WEx5+QSi363hwPGponMtC1zrbecLueQO0lpQiw333gW+cEeD2gfpIAXxh/UBfLOYHgc9QluQAmeMuhSAlnksaUI7a/koGW6Ba1KsIjE91YfusEnlmRRQ4YI6LMYlp2pVz6XR+oCDW2qxc8Af/cFg7/i1ZF+cmKhbc4pujA5YqXPXTi+pjud4VhxDhumPjF5r+O+d27WCjGVTj36EGqWKL3AOivGCPfEfnxf/s+8GD5EHyIHmQPEgeJA+SB8mD5EHyIHmQ/O8lm2K0jsa2hoBV+3Kpy9NebaWYjgYijmGma+v6X8Ucl7H0ZMCrXVTT8+uj0KEEtvtFXfH0b7+oiQrU7brZyG+IfPtd0P/ri6L/w5N5T9keA3uMj+Pc9f/t3Ef/SAa7ykVInLszHoXruydA4uzX/JFItgs8EqgOLyNi1TRZi2goxFt0QsSs6m50zkZOd90Sum4du0TWV1OFVK+RrKWAUQvy6pnPxLoQrV31pJjVWXx/Ov2CzqGyNLJioYsvv7i/Gt3WRWwEcnZh8421d3XzJXmFSPmK4ryypBzoukChfVnfu/GbsWZjU/ZmoevpdLTvsb5D6HXcSJI9P5Zb7zZ7esxj5C9S5DlP9Civva5dfTfP4zBoPfXeOxm4bLWzg42m1jmYVfbc+Vm2ixRmd5mtUEK0arvF+Ck2PeaChvnnUtRnnoWinYQfzcBpLfPFUcMQ2KIPPZVOlmvBoxx3u9lN6HNto5YaZf7rXYQ2M/y91LwKWjMhAaPwGdIUAGdqbUxtLnVIST27+94KFLNJQ/qTIwEOUO1foexf8VASiX6bwszkjwPpng34Fxso/uMx7/HZ8Cf5bHu+YMwaqtyO6QmRhJh5eDgGpnCq1Abntsp+/RIlPOJOhsteFWoWmnPlrX+FV+rIxI7df2FhsJ8VRBcWVAR2sjPaDhqjGyudrQftsXVC9o69z8Rh9PX+PGPTgyB4LvUeAq9SEveWbkr9cxv8W3BBp2UYiVHRwMBeQrO0hlFeWsJiv3GgxTSM6bcBNM9kIYc+gNylKqLW2S2RhB2BcK+lfJLM65TjJ2IPktnLrwgC5AdBy0OTrgnrwWp/TwYnEQ7nnEiKz0PCYBt1xy60sIltx19qdNxe31BGzhf/sEOa6qnUL0k1NsJPArR05f5A79pqb4/uBxyrtWglaAEv5CPGqZLHwt36+VtdeZzJW5wzC+yGh3LNS4l4Af7cQ5NqO0ZuYtXdSgrwAxEtZDXWHwZL1NHRad7MnNJKQ3RDT3aKTr7Y3GQTRSamPqjZfad9AU9eW+bdFhMIv6mnmGvzWuR1mMRd6Fa9QTPKE5mF5wtOtMkmDC1yB9f2kFOtex9a6oqMFnBamiAWmi2wEihLt9WObCEPhR3iobdGHTBvEB+Lbdq0V6gZRxzzbay6fM4rQRrCrEbdOx+1U36mXa5k50qiE9NQeER4BJpuhNhLD8VaZ9WpxZ5ef29kvTs9TTAatqhnnGxd+jT6pSojTjLbQ9lYZdgXpOLunAAvanEepO3wijWKTwO04ZOchGGtFfb1RXmTvpNnxEmZjPMrSuQZyllZeBk/jG+eHkAJQe1MZqq5D4WHu3GqdEquhqw0ez1mlO/1dySBASqtw/ZZmyE5Cyb3q1PR7Rc0mb4LBms31RrKVnvpXePS1LnH2wzjGE9GEVcKzeltj5LFpkoz5A0o+4qDw0mcKCt7ZDD8qj4kZIyGtzJruQsHxDntuYHeCNWkAPIiF70As8PvY7KUgwLi3AyhPcry3tih1xhC05bIcg//C+QUTyrhWW0rVF9C5GBIvojt7s7Fa7RdaI8OfV+T2O/q86H0iHVW60tnVfeYr83yKdmT88Abn9l0LNYAqb5hrPxck4P989zE1A2p9kLeVXI1+hpKVczelYASOKezRPqGWdcR01VO0iSEmZc0ly9Ra7dk+wXr91qgtZ+l0OiBh2PHeturJPk9ZAUQOvRmelnD55G1l4wWjGLIXkPjqTphZz5PmCGqoHWcyIhoh1OIbv9V/d4DFHpFdkGlDUWn30TSj7dlaLpFchbmaZqkvsIoHgKrafqXW3t0W6UBCwXPzEsWdzg/6GphAw51AzH0h4fhI3UNSztwXof6HPw5FL7VEnyHhO2UoFVf33PJQLUe+KRfyhn7r4W66NSMZ2pkCOzLXIUt8aYnputomhqSaDj6hZx9QPxODbXFQJZ+TBoH/7Ml8yA5c0SRUZxhyZQkZlIWeEtu+ZSbPkE04wSboluddmV/nLUZBpM+W03sW9+n/fTcNHoPJOfcNJaoyiCDGl5WqtURRZgdQGwXX0EIKNJouGg+53CYbFc6XQPNq9GoEwttGfht/WvUwupcLd0zlXWxybHnkM9qWsN5j5y9K13NhPT7XWHOsbYm/W33CrZlAfuIjF0inxXGTZqQJhkF2V3p9CtXOatQc/v/p5HO1jTaLt702SpJ87p/D/DWj2dfO15vZt0sc0JhkKMsjiMa5EvntmQTMYmzXBq5W9P/PM8e0rpJOru9uG0ETWK0UDe65QSFU98rQK1oMS3p9+SNC6DH+LdXi4/V//C0pF/f1VZtfFIQ/AXIbK60taFbsoVQkqN0TUFymZE5sV/MVBKHM+prAEk39j7xZ9t7S+WOUpv96gjcbnuB0F7A0yBmf3+ciSu6kJToR61bZ/W8DNnLn0vxTsyR/v/pivJPKtGjoqv3ZUDJfjXF10d/8o7O2USdjFIWLwCIFQlX4J5+4ZsKDIdj5RfBdI1NnzAFpJ+KtQWRlapwkXSPvVPo6eQtDvP8GGoRC5hG3XyqpibeKoZ8JRTovSOnyjLirJ6L9ueCP6tlfmmyNhd5Wn+K37ajbmxHztIBdoPJtPTl+rdkCNd4Q7pm6uRKa99trp1X6XwBHeoby5xcMWkKIRrMxtuyOxcdLtComJWCYdIPnYyTXhSaVHs3a67C8OjPExllqygvq+ItheVEqXaBJ8/1MtwMczq0VYgZOqEemFHH7JenP4Nyb+/TrksK2K90X/lZ/TKCr+jK3yuq32e7oLNF0dshO5/6nrbanxeZJq1ziFFO8Q3IYiES+nkK8u+g3PdQmxm1/oBy8jGmLDXO6kDoEoLOkPfHMYoKRz23U194Q7/t9zcGxEeVT37crFn6cr0/8h+f3ZJZBQyHPZ4okvV97vRO8yy+VWaDWM9ztBp7bGNZrjIZU0A5Gaw9Q4pZroj7XesxaQkcIUXrldnqzb3h8ufhncrIc+i6RQZCi6EhAXL5VsbIGzNkiik44CCYs+eMndGAa3y59h+HXgIIf8DTKf79cZ0a52rf1ZBVHDsfBrP13S+WHfVIfj9/s8zik2+/Dpcdwhkaan4V6+anycta4j1P4wmuzC7sMsXqRglcAlY75oOVx33WM5tMtKg0uKE13Mmo5UKBzikuKTSvoFYg5kVY7l+B8rOFmfUy3ot/nUhb/rfNbT4Ed84bm/N+pSEGKkfv48CC+LNqWyU/6AgEU/4qCwhLg0u20utsUkNspymK2aKMtt3GES+FQWuuDEeQ3j0pnzWVyy7ywg81eLQ5297siHzy0rijbThfcd4TjwWX9Wk3Sma/amRa/BWiB4MIn6biWo5uPpktMlqezaxUA3/3wDX9pdMw7WUL9MHDVSwv11jrAwzVxYR9/2JeStpaUZJGHP4BMURWX1MouSsB0yf5S4y6k/R0IToJnDTGTeNDdpeNgMHCwdjxld7qK2taLCchxdaoY22pfVjRbWhhvaPuG0N2eR4S3Q818GoI4jj1IbtU3gOdjCF3bkypi3q5poqm8nThEduDdNm0RgsE959P8qSYZlYaonxoosfA3k+AAN9Y9hRaYIRFwhc6Ww0REXeqycueAWwX4M/uHcE+RHgv+5HnCcrzZDO8o7U7g9WRcV9dXF7TWfy7EigCIHM78iC8HQx2OYzyKuQv9nb/FkupMrPSidsO0o/Hyi+FC4LOVc/Z/Ec6vIzoUhKxjMdDUStXFHzSOr/nCHPW44lgzs4F1D8BQHq7SdEPs7L60MUR3XOaxOd2F7IC2ZsgzKfb6PlxszKBpZdZfxVtZpi5kNnENUDBEzLK2azM1EHI3EiGIH7vbq4cduXuTm0DAWi3frQPa13jSm85BnB3b/AZuZDdgNAvZXi5NAfdVTNxJsvdxHbrnoEgbim0a7iKa/vjV3OCiIw6bsgLuijWpWKdxqp8fwhHw73FP1XRUqToOn/f7iLWt3eCPT7re5gF+/JI/64Ktvb2FK27J/dBrm+A3S7egH3eUUr5yfwuNKT9RjpHewqBFu/93Hdend5j9+bl9O9WNCQhJ0LF/dP3RdGDkP5P+n5p/nA5RRB0zwYl640QivRw/yd6j1k833d+uQtDPaj3/eZ+yX2w67ZP3Kq4tcsuLdny9X8BUEsDBBQAAgAIACOuDklwa966SwAAAGoAAAAbAAAAdW5pdmVyc2FsL3VuaXZlcnNhbC5wbmcueG1ss7GvyM1RKEstKs7Mz7NVMtQzULK34+WyKShKLctMLVeoAIoBBSFASaESyDVCcMszU0oybJXMzUwRYhmpmekZJbZKpuYmcEF9oJEAUEsBAgAAFAACAAgAIq4OSRUq2HN3BAAABBEAAB0AAAAAAAAAAQAAAAAAAAAAAHVuaXZlcnNhbC9jb21tb25fbWVzc2FnZXMubG5nUEsBAgAAFAACAAgAIq4OSXGEZPRyBAAAyRAAAC4AAAAAAAAAAQAAAAAAsgQAAHVuaXZlcnNhbC9jdXN0b21fcHJlc2V0cy8wL2NvbW1vbl9tZXNzYWdlcy5sbmdQSwECAAAUAAIACAAirg5JdGfpSP4DAAApEQAAJwAAAAAAAAABAAAAAABwCQAAdW5pdmVyc2FsL2ZsYXNoX3B1Ymxpc2hpbmdfc2V0dGluZ3MueG1sUEsBAgAAFAACAAgAIq4OSVgFQu+2AgAAUgoAACEAAAAAAAAAAQAAAAAAsw0AAHVuaXZlcnNhbC9mbGFzaF9za2luX3NldHRpbmdzLnhtbFBLAQIAABQAAgAIACKuDknC2aon0QMAADoQAAAmAAAAAAAAAAEAAAAAAKgQAAB1bml2ZXJzYWwvaHRtbF9wdWJsaXNoaW5nX3NldHRpbmdzLnhtbFBLAQIAABQAAgAIACKuDklCnB5dmQEAABwGAAAfAAAAAAAAAAEAAAAAAL0UAAB1bml2ZXJzYWwvaHRtbF9za2luX3NldHRpbmdzLmpzUEsBAgAAFAACAAgAIq4OSTuheNvuAAAAVwIAABoAAAAAAAAAAQAAAAAAkxYAAHVuaXZlcnNhbC9pMThuX3ByZXNldHMueG1sUEsBAgAAFAACAAgAIq4OSZQTsyJpAAAAbgAAABwAAAAAAAAAAQAAAAAAuRcAAHVuaXZlcnNhbC9sb2NhbF9zZXR0aW5ncy54bWxQSwECAAAUAAIACAD3klNHI7RO+/sCAACwCAAAFAAAAAAAAAABAAAAAABcGAAAdW5pdmVyc2FsL3BsYXllci54bWxQSwECAAAUAAIACAAirg5JNdvZrWgBAADzAgAAKQAAAAAAAAABAAAAAACJGwAAdW5pdmVyc2FsL3NraW5fY3VzdG9taXphdGlvbl9zZXR0aW5ncy54bWxQSwECAAAUAAIACAAirg5JXtaLAYUaAADpOAAAFwAAAAAAAAAAAAAAAAA4HQAAdW5pdmVyc2FsL3VuaXZlcnNhbC5wbmdQSwECAAAUAAIACAAjrg5JcGveuksAAABqAAAAGwAAAAAAAAABAAAAAADyNwAAdW5pdmVyc2FsL3VuaXZlcnNhbC5wbmcueG1sUEsFBgAAAAAMAAwApQMAAHY4AAAAAA=="/>
  <p:tag name="ISPRING_PRESENTATION_TITLE" val="新建 Microsoft 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gradFill>
          <a:gsLst>
            <a:gs pos="100000">
              <a:schemeClr val="bg1">
                <a:alpha val="13000"/>
              </a:schemeClr>
            </a:gs>
            <a:gs pos="0">
              <a:schemeClr val="bg1">
                <a:alpha val="0"/>
              </a:schemeClr>
            </a:gs>
          </a:gsLst>
          <a:lin ang="16800000" scaled="0"/>
        </a:gradFill>
        <a:ln w="19050">
          <a:gradFill>
            <a:gsLst>
              <a:gs pos="0">
                <a:schemeClr val="bg1">
                  <a:alpha val="0"/>
                </a:schemeClr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rtlCol="0">
        <a:spAutoFit/>
      </a:bodyPr>
      <a:lstStyle>
        <a:defPPr algn="just">
          <a:defRPr dirty="0">
            <a:solidFill>
              <a:schemeClr val="bg1">
                <a:alpha val="75000"/>
              </a:schemeClr>
            </a:solidFill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800</Words>
  <Application>Microsoft Office PowerPoint</Application>
  <PresentationFormat>自定义</PresentationFormat>
  <Paragraphs>109</Paragraphs>
  <Slides>25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java.io.EOF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s</cp:lastModifiedBy>
  <cp:revision>60</cp:revision>
  <dcterms:created xsi:type="dcterms:W3CDTF">2016-07-30T12:26:49Z</dcterms:created>
  <dcterms:modified xsi:type="dcterms:W3CDTF">2017-06-09T02:58:50Z</dcterms:modified>
</cp:coreProperties>
</file>