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Relationship Id="rId8" Type="http://schemas.openxmlformats.org/officeDocument/2006/relationships/image" Target="../media/image109.png"/><Relationship Id="rId9" Type="http://schemas.openxmlformats.org/officeDocument/2006/relationships/image" Target="../media/image110.png"/><Relationship Id="rId10" Type="http://schemas.openxmlformats.org/officeDocument/2006/relationships/image" Target="../media/image111.png"/><Relationship Id="rId11" Type="http://schemas.openxmlformats.org/officeDocument/2006/relationships/image" Target="../media/image112.png"/><Relationship Id="rId12" Type="http://schemas.openxmlformats.org/officeDocument/2006/relationships/image" Target="../media/image11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4.png"/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Relationship Id="rId6" Type="http://schemas.openxmlformats.org/officeDocument/2006/relationships/image" Target="../media/image118.png"/><Relationship Id="rId7" Type="http://schemas.openxmlformats.org/officeDocument/2006/relationships/image" Target="../media/image119.png"/><Relationship Id="rId8" Type="http://schemas.openxmlformats.org/officeDocument/2006/relationships/image" Target="../media/image120.png"/><Relationship Id="rId9" Type="http://schemas.openxmlformats.org/officeDocument/2006/relationships/image" Target="../media/image121.png"/><Relationship Id="rId10" Type="http://schemas.openxmlformats.org/officeDocument/2006/relationships/image" Target="../media/image122.png"/><Relationship Id="rId11" Type="http://schemas.openxmlformats.org/officeDocument/2006/relationships/image" Target="../media/image123.png"/><Relationship Id="rId12" Type="http://schemas.openxmlformats.org/officeDocument/2006/relationships/image" Target="../media/image12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5.png"/><Relationship Id="rId3" Type="http://schemas.openxmlformats.org/officeDocument/2006/relationships/image" Target="../media/image126.png"/><Relationship Id="rId4" Type="http://schemas.openxmlformats.org/officeDocument/2006/relationships/image" Target="../media/image127.png"/><Relationship Id="rId5" Type="http://schemas.openxmlformats.org/officeDocument/2006/relationships/image" Target="../media/image128.png"/><Relationship Id="rId6" Type="http://schemas.openxmlformats.org/officeDocument/2006/relationships/image" Target="../media/image129.png"/><Relationship Id="rId7" Type="http://schemas.openxmlformats.org/officeDocument/2006/relationships/image" Target="../media/image130.png"/><Relationship Id="rId8" Type="http://schemas.openxmlformats.org/officeDocument/2006/relationships/image" Target="../media/image131.png"/><Relationship Id="rId9" Type="http://schemas.openxmlformats.org/officeDocument/2006/relationships/image" Target="../media/image132.png"/><Relationship Id="rId10" Type="http://schemas.openxmlformats.org/officeDocument/2006/relationships/image" Target="../media/image133.png"/><Relationship Id="rId11" Type="http://schemas.openxmlformats.org/officeDocument/2006/relationships/image" Target="../media/image134.png"/><Relationship Id="rId12" Type="http://schemas.openxmlformats.org/officeDocument/2006/relationships/image" Target="../media/image13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6.png"/><Relationship Id="rId3" Type="http://schemas.openxmlformats.org/officeDocument/2006/relationships/image" Target="../media/image137.png"/><Relationship Id="rId4" Type="http://schemas.openxmlformats.org/officeDocument/2006/relationships/image" Target="../media/image138.png"/><Relationship Id="rId5" Type="http://schemas.openxmlformats.org/officeDocument/2006/relationships/image" Target="../media/image139.png"/><Relationship Id="rId6" Type="http://schemas.openxmlformats.org/officeDocument/2006/relationships/image" Target="../media/image140.png"/><Relationship Id="rId7" Type="http://schemas.openxmlformats.org/officeDocument/2006/relationships/image" Target="../media/image141.png"/><Relationship Id="rId8" Type="http://schemas.openxmlformats.org/officeDocument/2006/relationships/image" Target="../media/image142.png"/><Relationship Id="rId9" Type="http://schemas.openxmlformats.org/officeDocument/2006/relationships/image" Target="../media/image143.png"/><Relationship Id="rId10" Type="http://schemas.openxmlformats.org/officeDocument/2006/relationships/image" Target="../media/image144.png"/><Relationship Id="rId11" Type="http://schemas.openxmlformats.org/officeDocument/2006/relationships/image" Target="../media/image145.png"/><Relationship Id="rId12" Type="http://schemas.openxmlformats.org/officeDocument/2006/relationships/image" Target="../media/image146.png"/><Relationship Id="rId13" Type="http://schemas.openxmlformats.org/officeDocument/2006/relationships/image" Target="../media/image14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8.png"/><Relationship Id="rId3" Type="http://schemas.openxmlformats.org/officeDocument/2006/relationships/image" Target="../media/image149.png"/><Relationship Id="rId4" Type="http://schemas.openxmlformats.org/officeDocument/2006/relationships/image" Target="../media/image150.png"/><Relationship Id="rId5" Type="http://schemas.openxmlformats.org/officeDocument/2006/relationships/image" Target="../media/image151.png"/><Relationship Id="rId6" Type="http://schemas.openxmlformats.org/officeDocument/2006/relationships/image" Target="../media/image152.png"/><Relationship Id="rId7" Type="http://schemas.openxmlformats.org/officeDocument/2006/relationships/image" Target="../media/image153.png"/><Relationship Id="rId8" Type="http://schemas.openxmlformats.org/officeDocument/2006/relationships/image" Target="../media/image154.png"/><Relationship Id="rId9" Type="http://schemas.openxmlformats.org/officeDocument/2006/relationships/image" Target="../media/image155.png"/><Relationship Id="rId10" Type="http://schemas.openxmlformats.org/officeDocument/2006/relationships/image" Target="../media/image156.png"/><Relationship Id="rId11" Type="http://schemas.openxmlformats.org/officeDocument/2006/relationships/image" Target="../media/image157.png"/><Relationship Id="rId12" Type="http://schemas.openxmlformats.org/officeDocument/2006/relationships/image" Target="../media/image158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image" Target="../media/image162.png"/><Relationship Id="rId6" Type="http://schemas.openxmlformats.org/officeDocument/2006/relationships/image" Target="../media/image163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4.png"/><Relationship Id="rId3" Type="http://schemas.openxmlformats.org/officeDocument/2006/relationships/image" Target="../media/image165.png"/><Relationship Id="rId4" Type="http://schemas.openxmlformats.org/officeDocument/2006/relationships/image" Target="../media/image166.png"/><Relationship Id="rId5" Type="http://schemas.openxmlformats.org/officeDocument/2006/relationships/image" Target="../media/image167.png"/><Relationship Id="rId6" Type="http://schemas.openxmlformats.org/officeDocument/2006/relationships/image" Target="../media/image168.png"/><Relationship Id="rId7" Type="http://schemas.openxmlformats.org/officeDocument/2006/relationships/image" Target="../media/image169.png"/><Relationship Id="rId8" Type="http://schemas.openxmlformats.org/officeDocument/2006/relationships/image" Target="../media/image170.png"/><Relationship Id="rId9" Type="http://schemas.openxmlformats.org/officeDocument/2006/relationships/image" Target="../media/image171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image" Target="../media/image175.png"/><Relationship Id="rId6" Type="http://schemas.openxmlformats.org/officeDocument/2006/relationships/image" Target="../media/image176.png"/><Relationship Id="rId7" Type="http://schemas.openxmlformats.org/officeDocument/2006/relationships/image" Target="../media/image177.png"/><Relationship Id="rId8" Type="http://schemas.openxmlformats.org/officeDocument/2006/relationships/image" Target="../media/image178.png"/><Relationship Id="rId9" Type="http://schemas.openxmlformats.org/officeDocument/2006/relationships/image" Target="../media/image179.png"/><Relationship Id="rId10" Type="http://schemas.openxmlformats.org/officeDocument/2006/relationships/image" Target="../media/image180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image" Target="../media/image184.png"/><Relationship Id="rId6" Type="http://schemas.openxmlformats.org/officeDocument/2006/relationships/image" Target="../media/image185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6.png"/><Relationship Id="rId3" Type="http://schemas.openxmlformats.org/officeDocument/2006/relationships/image" Target="../media/image187.png"/><Relationship Id="rId4" Type="http://schemas.openxmlformats.org/officeDocument/2006/relationships/image" Target="../media/image188.png"/><Relationship Id="rId5" Type="http://schemas.openxmlformats.org/officeDocument/2006/relationships/image" Target="../media/image189.png"/><Relationship Id="rId6" Type="http://schemas.openxmlformats.org/officeDocument/2006/relationships/image" Target="../media/image190.png"/><Relationship Id="rId7" Type="http://schemas.openxmlformats.org/officeDocument/2006/relationships/image" Target="../media/image191.png"/><Relationship Id="rId8" Type="http://schemas.openxmlformats.org/officeDocument/2006/relationships/image" Target="../media/image192.png"/><Relationship Id="rId9" Type="http://schemas.openxmlformats.org/officeDocument/2006/relationships/image" Target="../media/image193.png"/><Relationship Id="rId10" Type="http://schemas.openxmlformats.org/officeDocument/2006/relationships/image" Target="../media/image194.png"/><Relationship Id="rId11" Type="http://schemas.openxmlformats.org/officeDocument/2006/relationships/image" Target="../media/image195.png"/><Relationship Id="rId12" Type="http://schemas.openxmlformats.org/officeDocument/2006/relationships/image" Target="../media/image196.png"/><Relationship Id="rId13" Type="http://schemas.openxmlformats.org/officeDocument/2006/relationships/image" Target="../media/image197.png"/><Relationship Id="rId14" Type="http://schemas.openxmlformats.org/officeDocument/2006/relationships/image" Target="../media/image198.png"/><Relationship Id="rId15" Type="http://schemas.openxmlformats.org/officeDocument/2006/relationships/image" Target="../media/image199.png"/><Relationship Id="rId16" Type="http://schemas.openxmlformats.org/officeDocument/2006/relationships/image" Target="../media/image200.png"/><Relationship Id="rId17" Type="http://schemas.openxmlformats.org/officeDocument/2006/relationships/image" Target="../media/image20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6" Type="http://schemas.openxmlformats.org/officeDocument/2006/relationships/image" Target="../media/image26.png"/><Relationship Id="rId17" Type="http://schemas.openxmlformats.org/officeDocument/2006/relationships/image" Target="../media/image27.png"/><Relationship Id="rId18" Type="http://schemas.openxmlformats.org/officeDocument/2006/relationships/image" Target="../media/image28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2.png"/><Relationship Id="rId3" Type="http://schemas.openxmlformats.org/officeDocument/2006/relationships/image" Target="../media/image203.png"/><Relationship Id="rId4" Type="http://schemas.openxmlformats.org/officeDocument/2006/relationships/image" Target="../media/image204.png"/><Relationship Id="rId5" Type="http://schemas.openxmlformats.org/officeDocument/2006/relationships/image" Target="../media/image205.png"/><Relationship Id="rId6" Type="http://schemas.openxmlformats.org/officeDocument/2006/relationships/image" Target="../media/image206.png"/><Relationship Id="rId7" Type="http://schemas.openxmlformats.org/officeDocument/2006/relationships/image" Target="../media/image207.png"/><Relationship Id="rId8" Type="http://schemas.openxmlformats.org/officeDocument/2006/relationships/image" Target="../media/image208.png"/><Relationship Id="rId9" Type="http://schemas.openxmlformats.org/officeDocument/2006/relationships/image" Target="../media/image209.png"/><Relationship Id="rId10" Type="http://schemas.openxmlformats.org/officeDocument/2006/relationships/image" Target="../media/image210.png"/><Relationship Id="rId11" Type="http://schemas.openxmlformats.org/officeDocument/2006/relationships/image" Target="../media/image211.png"/><Relationship Id="rId12" Type="http://schemas.openxmlformats.org/officeDocument/2006/relationships/image" Target="../media/image212.png"/><Relationship Id="rId13" Type="http://schemas.openxmlformats.org/officeDocument/2006/relationships/image" Target="../media/image213.png"/><Relationship Id="rId14" Type="http://schemas.openxmlformats.org/officeDocument/2006/relationships/image" Target="../media/image214.png"/><Relationship Id="rId15" Type="http://schemas.openxmlformats.org/officeDocument/2006/relationships/image" Target="../media/image215.png"/><Relationship Id="rId16" Type="http://schemas.openxmlformats.org/officeDocument/2006/relationships/image" Target="../media/image216.png"/><Relationship Id="rId17" Type="http://schemas.openxmlformats.org/officeDocument/2006/relationships/image" Target="../media/image217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8.png"/><Relationship Id="rId3" Type="http://schemas.openxmlformats.org/officeDocument/2006/relationships/image" Target="../media/image219.png"/><Relationship Id="rId4" Type="http://schemas.openxmlformats.org/officeDocument/2006/relationships/image" Target="../media/image220.png"/><Relationship Id="rId5" Type="http://schemas.openxmlformats.org/officeDocument/2006/relationships/image" Target="../media/image221.png"/><Relationship Id="rId6" Type="http://schemas.openxmlformats.org/officeDocument/2006/relationships/image" Target="../media/image222.png"/><Relationship Id="rId7" Type="http://schemas.openxmlformats.org/officeDocument/2006/relationships/image" Target="../media/image223.png"/><Relationship Id="rId8" Type="http://schemas.openxmlformats.org/officeDocument/2006/relationships/image" Target="../media/image224.png"/><Relationship Id="rId9" Type="http://schemas.openxmlformats.org/officeDocument/2006/relationships/image" Target="../media/image225.png"/><Relationship Id="rId10" Type="http://schemas.openxmlformats.org/officeDocument/2006/relationships/image" Target="../media/image226.png"/><Relationship Id="rId11" Type="http://schemas.openxmlformats.org/officeDocument/2006/relationships/image" Target="../media/image227.png"/><Relationship Id="rId12" Type="http://schemas.openxmlformats.org/officeDocument/2006/relationships/image" Target="../media/image228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9.png"/><Relationship Id="rId3" Type="http://schemas.openxmlformats.org/officeDocument/2006/relationships/image" Target="../media/image230.png"/><Relationship Id="rId4" Type="http://schemas.openxmlformats.org/officeDocument/2006/relationships/image" Target="../media/image231.png"/><Relationship Id="rId5" Type="http://schemas.openxmlformats.org/officeDocument/2006/relationships/image" Target="../media/image232.png"/><Relationship Id="rId6" Type="http://schemas.openxmlformats.org/officeDocument/2006/relationships/image" Target="../media/image233.png"/><Relationship Id="rId7" Type="http://schemas.openxmlformats.org/officeDocument/2006/relationships/image" Target="../media/image234.png"/><Relationship Id="rId8" Type="http://schemas.openxmlformats.org/officeDocument/2006/relationships/image" Target="../media/image235.png"/><Relationship Id="rId9" Type="http://schemas.openxmlformats.org/officeDocument/2006/relationships/image" Target="../media/image236.png"/><Relationship Id="rId10" Type="http://schemas.openxmlformats.org/officeDocument/2006/relationships/image" Target="../media/image237.png"/><Relationship Id="rId11" Type="http://schemas.openxmlformats.org/officeDocument/2006/relationships/image" Target="../media/image238.png"/><Relationship Id="rId12" Type="http://schemas.openxmlformats.org/officeDocument/2006/relationships/image" Target="../media/image23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Relationship Id="rId11" Type="http://schemas.openxmlformats.org/officeDocument/2006/relationships/image" Target="../media/image59.png"/><Relationship Id="rId12" Type="http://schemas.openxmlformats.org/officeDocument/2006/relationships/image" Target="../media/image60.png"/><Relationship Id="rId13" Type="http://schemas.openxmlformats.org/officeDocument/2006/relationships/image" Target="../media/image61.png"/><Relationship Id="rId14" Type="http://schemas.openxmlformats.org/officeDocument/2006/relationships/image" Target="../media/image62.png"/><Relationship Id="rId15" Type="http://schemas.openxmlformats.org/officeDocument/2006/relationships/image" Target="../media/image63.png"/><Relationship Id="rId16" Type="http://schemas.openxmlformats.org/officeDocument/2006/relationships/image" Target="../media/image64.png"/><Relationship Id="rId17" Type="http://schemas.openxmlformats.org/officeDocument/2006/relationships/image" Target="../media/image65.png"/><Relationship Id="rId18" Type="http://schemas.openxmlformats.org/officeDocument/2006/relationships/image" Target="../media/image66.png"/><Relationship Id="rId19" Type="http://schemas.openxmlformats.org/officeDocument/2006/relationships/image" Target="../media/image67.png"/><Relationship Id="rId20" Type="http://schemas.openxmlformats.org/officeDocument/2006/relationships/image" Target="../media/image68.png"/><Relationship Id="rId21" Type="http://schemas.openxmlformats.org/officeDocument/2006/relationships/image" Target="../media/image69.png"/><Relationship Id="rId22" Type="http://schemas.openxmlformats.org/officeDocument/2006/relationships/image" Target="../media/image70.png"/><Relationship Id="rId23" Type="http://schemas.openxmlformats.org/officeDocument/2006/relationships/image" Target="../media/image71.png"/><Relationship Id="rId24" Type="http://schemas.openxmlformats.org/officeDocument/2006/relationships/image" Target="../media/image72.png"/><Relationship Id="rId25" Type="http://schemas.openxmlformats.org/officeDocument/2006/relationships/image" Target="../media/image73.png"/><Relationship Id="rId26" Type="http://schemas.openxmlformats.org/officeDocument/2006/relationships/image" Target="../media/image74.png"/><Relationship Id="rId27" Type="http://schemas.openxmlformats.org/officeDocument/2006/relationships/image" Target="../media/image75.png"/><Relationship Id="rId28" Type="http://schemas.openxmlformats.org/officeDocument/2006/relationships/image" Target="../media/image76.png"/><Relationship Id="rId29" Type="http://schemas.openxmlformats.org/officeDocument/2006/relationships/image" Target="../media/image77.png"/><Relationship Id="rId30" Type="http://schemas.openxmlformats.org/officeDocument/2006/relationships/image" Target="../media/image78.png"/><Relationship Id="rId31" Type="http://schemas.openxmlformats.org/officeDocument/2006/relationships/image" Target="../media/image79.png"/><Relationship Id="rId32" Type="http://schemas.openxmlformats.org/officeDocument/2006/relationships/image" Target="../media/image80.png"/><Relationship Id="rId33" Type="http://schemas.openxmlformats.org/officeDocument/2006/relationships/image" Target="../media/image81.png"/><Relationship Id="rId34" Type="http://schemas.openxmlformats.org/officeDocument/2006/relationships/image" Target="../media/image8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Relationship Id="rId9" Type="http://schemas.openxmlformats.org/officeDocument/2006/relationships/image" Target="../media/image90.png"/><Relationship Id="rId10" Type="http://schemas.openxmlformats.org/officeDocument/2006/relationships/image" Target="../media/image91.png"/><Relationship Id="rId11" Type="http://schemas.openxmlformats.org/officeDocument/2006/relationships/image" Target="../media/image9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1905" y="242857"/>
            <a:ext cx="17761905" cy="9800000"/>
            <a:chOff x="261905" y="242857"/>
            <a:chExt cx="17761905" cy="98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905" y="242857"/>
              <a:ext cx="17761905" cy="98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34191" y="1466667"/>
            <a:ext cx="6589064" cy="3751374"/>
            <a:chOff x="2234191" y="1466667"/>
            <a:chExt cx="6589064" cy="37513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34191" y="1466667"/>
              <a:ext cx="6589064" cy="37513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19048" y="4875883"/>
            <a:ext cx="17638095" cy="551682"/>
            <a:chOff x="319048" y="4875883"/>
            <a:chExt cx="17638095" cy="55168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9048" y="4875883"/>
              <a:ext cx="17638095" cy="55168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9129" y="6180063"/>
            <a:ext cx="17198206" cy="499711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1306" y="5776563"/>
            <a:ext cx="7201862" cy="144132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280738" y="6118793"/>
            <a:ext cx="6366881" cy="876950"/>
            <a:chOff x="10280738" y="6118793"/>
            <a:chExt cx="6366881" cy="87695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0280738" y="6118793"/>
              <a:ext cx="6366881" cy="87695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306192" y="6208811"/>
            <a:ext cx="5955014" cy="64447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234191" y="1024438"/>
            <a:ext cx="828436" cy="787702"/>
            <a:chOff x="2234191" y="1024438"/>
            <a:chExt cx="828436" cy="78770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34191" y="1024438"/>
              <a:ext cx="828436" cy="78770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93483" y="2385666"/>
            <a:ext cx="640708" cy="609205"/>
            <a:chOff x="1593483" y="2385666"/>
            <a:chExt cx="640708" cy="60920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93483" y="2385666"/>
              <a:ext cx="640708" cy="60920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42387" y="1552874"/>
            <a:ext cx="613920" cy="583734"/>
            <a:chOff x="1242387" y="1552874"/>
            <a:chExt cx="613920" cy="58373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42387" y="1552874"/>
              <a:ext cx="613920" cy="58373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654328" y="114286"/>
            <a:ext cx="14323814" cy="5715433"/>
            <a:chOff x="3654328" y="114286"/>
            <a:chExt cx="14323814" cy="571543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54328" y="114286"/>
              <a:ext cx="14323814" cy="57154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1905" y="242857"/>
            <a:ext cx="17761905" cy="9800000"/>
            <a:chOff x="361905" y="242857"/>
            <a:chExt cx="17761905" cy="98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905" y="242857"/>
              <a:ext cx="17761905" cy="98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905" y="1236035"/>
            <a:ext cx="17638095" cy="551682"/>
            <a:chOff x="361905" y="1236035"/>
            <a:chExt cx="17638095" cy="5516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905" y="1236035"/>
              <a:ext cx="17638095" cy="5516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70698" y="858818"/>
            <a:ext cx="9744318" cy="1306114"/>
            <a:chOff x="4270698" y="858818"/>
            <a:chExt cx="9744318" cy="13061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0698" y="858818"/>
              <a:ext cx="9744318" cy="13061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71431" y="848432"/>
            <a:ext cx="5063038" cy="115907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071986" y="2643132"/>
            <a:ext cx="3887775" cy="6717460"/>
            <a:chOff x="3071986" y="2643132"/>
            <a:chExt cx="3887775" cy="671746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71986" y="2643132"/>
              <a:ext cx="3887775" cy="671746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207917" y="2797374"/>
            <a:ext cx="3615681" cy="6407662"/>
            <a:chOff x="3207917" y="2797374"/>
            <a:chExt cx="3615681" cy="640766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07917" y="2797374"/>
              <a:ext cx="3615681" cy="640766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168041" y="3810489"/>
            <a:ext cx="8538198" cy="126138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6409333" y="2989343"/>
            <a:ext cx="761747" cy="700220"/>
            <a:chOff x="16409333" y="2989343"/>
            <a:chExt cx="761747" cy="70022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16409333" y="2989343"/>
              <a:ext cx="761747" cy="70022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661439" y="2656769"/>
            <a:ext cx="554705" cy="527430"/>
            <a:chOff x="15661439" y="2656769"/>
            <a:chExt cx="554705" cy="52743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15661439" y="2656769"/>
              <a:ext cx="554705" cy="52743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690948" y="3585900"/>
            <a:ext cx="516547" cy="491149"/>
            <a:chOff x="15690948" y="3585900"/>
            <a:chExt cx="516547" cy="49114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15690948" y="3585900"/>
              <a:ext cx="516547" cy="491149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225182" y="5174906"/>
            <a:ext cx="8025167" cy="380870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1905" y="242857"/>
            <a:ext cx="17761905" cy="9800000"/>
            <a:chOff x="361905" y="242857"/>
            <a:chExt cx="17761905" cy="98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905" y="242857"/>
              <a:ext cx="17761905" cy="98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905" y="1236035"/>
            <a:ext cx="17638095" cy="551682"/>
            <a:chOff x="361905" y="1236035"/>
            <a:chExt cx="17638095" cy="5516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905" y="1236035"/>
              <a:ext cx="17638095" cy="5516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70698" y="858818"/>
            <a:ext cx="9744318" cy="1306114"/>
            <a:chOff x="4270698" y="858818"/>
            <a:chExt cx="9744318" cy="13061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0698" y="858818"/>
              <a:ext cx="9744318" cy="13061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71431" y="963641"/>
            <a:ext cx="5470647" cy="114955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68041" y="3810489"/>
            <a:ext cx="7605036" cy="127091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409333" y="2989343"/>
            <a:ext cx="761747" cy="700220"/>
            <a:chOff x="16409333" y="2989343"/>
            <a:chExt cx="761747" cy="70022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16409333" y="2989343"/>
              <a:ext cx="761747" cy="70022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661439" y="2656769"/>
            <a:ext cx="554705" cy="527430"/>
            <a:chOff x="15661439" y="2656769"/>
            <a:chExt cx="554705" cy="52743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5661439" y="2656769"/>
              <a:ext cx="554705" cy="52743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690948" y="3585900"/>
            <a:ext cx="516547" cy="491149"/>
            <a:chOff x="15690948" y="3585900"/>
            <a:chExt cx="516547" cy="49114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15690948" y="3585900"/>
              <a:ext cx="516547" cy="49114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234706" y="5174906"/>
            <a:ext cx="8366357" cy="157044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809351" y="2551485"/>
            <a:ext cx="3887775" cy="6717460"/>
            <a:chOff x="2809351" y="2551485"/>
            <a:chExt cx="3887775" cy="671746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09351" y="2551485"/>
              <a:ext cx="3887775" cy="671746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945281" y="2705728"/>
            <a:ext cx="3615681" cy="6407662"/>
            <a:chOff x="2945281" y="2705728"/>
            <a:chExt cx="3615681" cy="640766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45281" y="2705728"/>
              <a:ext cx="3615681" cy="64076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1905" y="242857"/>
            <a:ext cx="17761905" cy="9800000"/>
            <a:chOff x="361905" y="242857"/>
            <a:chExt cx="17761905" cy="98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905" y="242857"/>
              <a:ext cx="17761905" cy="98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905" y="1236035"/>
            <a:ext cx="17638095" cy="551682"/>
            <a:chOff x="361905" y="1236035"/>
            <a:chExt cx="17638095" cy="5516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905" y="1236035"/>
              <a:ext cx="17638095" cy="5516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70698" y="858818"/>
            <a:ext cx="9744318" cy="1306114"/>
            <a:chOff x="4270698" y="858818"/>
            <a:chExt cx="9744318" cy="13061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0698" y="858818"/>
              <a:ext cx="9744318" cy="13061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20822" y="917398"/>
            <a:ext cx="7487342" cy="116860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68041" y="3810489"/>
            <a:ext cx="8471055" cy="246299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409333" y="2989343"/>
            <a:ext cx="761747" cy="700220"/>
            <a:chOff x="16409333" y="2989343"/>
            <a:chExt cx="761747" cy="70022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16409333" y="2989343"/>
              <a:ext cx="761747" cy="70022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661439" y="2656769"/>
            <a:ext cx="554705" cy="527430"/>
            <a:chOff x="15661439" y="2656769"/>
            <a:chExt cx="554705" cy="52743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5661439" y="2656769"/>
              <a:ext cx="554705" cy="52743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690948" y="3585900"/>
            <a:ext cx="516547" cy="491149"/>
            <a:chOff x="15690948" y="3585900"/>
            <a:chExt cx="516547" cy="49114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15690948" y="3585900"/>
              <a:ext cx="516547" cy="49114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099752" y="6179978"/>
            <a:ext cx="8487300" cy="156825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809351" y="2551485"/>
            <a:ext cx="3887775" cy="6717460"/>
            <a:chOff x="2809351" y="2551485"/>
            <a:chExt cx="3887775" cy="671746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09351" y="2551485"/>
              <a:ext cx="3887775" cy="671746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945281" y="2705728"/>
            <a:ext cx="3615681" cy="6407662"/>
            <a:chOff x="2945281" y="2705728"/>
            <a:chExt cx="3615681" cy="640766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45281" y="2705728"/>
              <a:ext cx="3615681" cy="64076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1905" y="242857"/>
            <a:ext cx="17761905" cy="9800000"/>
            <a:chOff x="361905" y="242857"/>
            <a:chExt cx="17761905" cy="98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905" y="242857"/>
              <a:ext cx="17761905" cy="98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85974" y="6639929"/>
            <a:ext cx="658545" cy="372782"/>
            <a:chOff x="10685974" y="6639929"/>
            <a:chExt cx="658545" cy="3727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85974" y="6639929"/>
              <a:ext cx="658545" cy="37278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34706" y="5174906"/>
            <a:ext cx="8417853" cy="20190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61905" y="1236035"/>
            <a:ext cx="17638095" cy="551682"/>
            <a:chOff x="361905" y="1236035"/>
            <a:chExt cx="17638095" cy="55168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1905" y="1236035"/>
              <a:ext cx="17638095" cy="5516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70698" y="858818"/>
            <a:ext cx="9744318" cy="1306114"/>
            <a:chOff x="4270698" y="858818"/>
            <a:chExt cx="9744318" cy="13061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70698" y="858818"/>
              <a:ext cx="9744318" cy="130611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20822" y="917393"/>
            <a:ext cx="5596019" cy="115403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168041" y="3810489"/>
            <a:ext cx="6500246" cy="125982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409333" y="2989343"/>
            <a:ext cx="761747" cy="700220"/>
            <a:chOff x="16409333" y="2989343"/>
            <a:chExt cx="761747" cy="70022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16409333" y="2989343"/>
              <a:ext cx="761747" cy="70022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661439" y="2656769"/>
            <a:ext cx="554705" cy="527430"/>
            <a:chOff x="15661439" y="2656769"/>
            <a:chExt cx="554705" cy="52743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15661439" y="2656769"/>
              <a:ext cx="554705" cy="52743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690948" y="3585900"/>
            <a:ext cx="516547" cy="491149"/>
            <a:chOff x="15690948" y="3585900"/>
            <a:chExt cx="516547" cy="49114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15690948" y="3585900"/>
              <a:ext cx="516547" cy="49114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809351" y="2551485"/>
            <a:ext cx="3887775" cy="6717460"/>
            <a:chOff x="2809351" y="2551485"/>
            <a:chExt cx="3887775" cy="671746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09351" y="2551485"/>
              <a:ext cx="3887775" cy="671746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945281" y="2705728"/>
            <a:ext cx="3615681" cy="6407662"/>
            <a:chOff x="2945281" y="2705728"/>
            <a:chExt cx="3615681" cy="640766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45281" y="2705728"/>
              <a:ext cx="3615681" cy="64076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3810" y="242857"/>
            <a:ext cx="17761905" cy="9800000"/>
            <a:chOff x="523810" y="242857"/>
            <a:chExt cx="17761905" cy="98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3810" y="242857"/>
              <a:ext cx="17761905" cy="98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905" y="1236035"/>
            <a:ext cx="17638095" cy="551682"/>
            <a:chOff x="361905" y="1236035"/>
            <a:chExt cx="17638095" cy="5516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905" y="1236035"/>
              <a:ext cx="17638095" cy="5516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70698" y="858818"/>
            <a:ext cx="9744318" cy="1306114"/>
            <a:chOff x="4270698" y="858818"/>
            <a:chExt cx="9744318" cy="13061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0698" y="858818"/>
              <a:ext cx="9744318" cy="13061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20822" y="917393"/>
            <a:ext cx="5893333" cy="129430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68041" y="3810489"/>
            <a:ext cx="7024370" cy="139465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409333" y="2989343"/>
            <a:ext cx="761747" cy="700220"/>
            <a:chOff x="16409333" y="2989343"/>
            <a:chExt cx="761747" cy="70022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16409333" y="2989343"/>
              <a:ext cx="761747" cy="70022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661439" y="2656769"/>
            <a:ext cx="554705" cy="527430"/>
            <a:chOff x="15661439" y="2656769"/>
            <a:chExt cx="554705" cy="52743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5661439" y="2656769"/>
              <a:ext cx="554705" cy="52743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690948" y="3585900"/>
            <a:ext cx="516547" cy="491149"/>
            <a:chOff x="15690948" y="3585900"/>
            <a:chExt cx="516547" cy="49114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15690948" y="3585900"/>
              <a:ext cx="516547" cy="49114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234706" y="5174906"/>
            <a:ext cx="7107548" cy="202364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809351" y="2551485"/>
            <a:ext cx="3887775" cy="6717460"/>
            <a:chOff x="2809351" y="2551485"/>
            <a:chExt cx="3887775" cy="671746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09351" y="2551485"/>
              <a:ext cx="3887775" cy="671746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945281" y="2705728"/>
            <a:ext cx="3615681" cy="6407662"/>
            <a:chOff x="2945281" y="2705728"/>
            <a:chExt cx="3615681" cy="640766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45281" y="2705728"/>
              <a:ext cx="3615681" cy="64076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1905" y="242857"/>
            <a:ext cx="17761905" cy="9800000"/>
            <a:chOff x="261905" y="242857"/>
            <a:chExt cx="17761905" cy="98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905" y="242857"/>
              <a:ext cx="17761905" cy="980000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6581" y="522495"/>
            <a:ext cx="5059275" cy="447418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4318" y="3795261"/>
            <a:ext cx="2922394" cy="224998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849887" y="2973239"/>
            <a:ext cx="8331973" cy="7041046"/>
            <a:chOff x="8849887" y="2973239"/>
            <a:chExt cx="8331973" cy="704104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49887" y="2973239"/>
              <a:ext cx="8331973" cy="70410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229669" y="1924283"/>
            <a:ext cx="656045" cy="860963"/>
            <a:chOff x="13229669" y="1924283"/>
            <a:chExt cx="656045" cy="86096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229669" y="1924283"/>
              <a:ext cx="656045" cy="8609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1905" y="242857"/>
            <a:ext cx="17761905" cy="9800000"/>
            <a:chOff x="361905" y="242857"/>
            <a:chExt cx="17761905" cy="98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905" y="242857"/>
              <a:ext cx="17761905" cy="98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905" y="1236035"/>
            <a:ext cx="17638095" cy="551682"/>
            <a:chOff x="361905" y="1236035"/>
            <a:chExt cx="17638095" cy="5516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905" y="1236035"/>
              <a:ext cx="17638095" cy="5516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70698" y="858818"/>
            <a:ext cx="9744318" cy="1306114"/>
            <a:chOff x="4270698" y="858818"/>
            <a:chExt cx="9744318" cy="13061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0698" y="858818"/>
              <a:ext cx="9744318" cy="13061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20822" y="917393"/>
            <a:ext cx="5248200" cy="127525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409333" y="2989343"/>
            <a:ext cx="761747" cy="700220"/>
            <a:chOff x="16409333" y="2989343"/>
            <a:chExt cx="761747" cy="70022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6409333" y="2989343"/>
              <a:ext cx="761747" cy="70022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661439" y="2656769"/>
            <a:ext cx="554705" cy="527430"/>
            <a:chOff x="15661439" y="2656769"/>
            <a:chExt cx="554705" cy="52743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5661439" y="2656769"/>
              <a:ext cx="554705" cy="52743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690948" y="3585900"/>
            <a:ext cx="516547" cy="491149"/>
            <a:chOff x="15690948" y="3585900"/>
            <a:chExt cx="516547" cy="49114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5690948" y="3585900"/>
              <a:ext cx="516547" cy="49114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618143" y="2465792"/>
            <a:ext cx="10891791" cy="6950000"/>
            <a:chOff x="3618143" y="2465792"/>
            <a:chExt cx="10891791" cy="695000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18143" y="2465792"/>
              <a:ext cx="10891791" cy="695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1905" y="242857"/>
            <a:ext cx="17761905" cy="9800000"/>
            <a:chOff x="361905" y="242857"/>
            <a:chExt cx="17761905" cy="98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905" y="242857"/>
              <a:ext cx="17761905" cy="98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905" y="1236035"/>
            <a:ext cx="17638095" cy="551682"/>
            <a:chOff x="361905" y="1236035"/>
            <a:chExt cx="17638095" cy="5516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905" y="1236035"/>
              <a:ext cx="17638095" cy="5516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70698" y="858818"/>
            <a:ext cx="9744318" cy="1306114"/>
            <a:chOff x="4270698" y="858818"/>
            <a:chExt cx="9744318" cy="13061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0698" y="858818"/>
              <a:ext cx="9744318" cy="13061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20822" y="917393"/>
            <a:ext cx="5269447" cy="11540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409333" y="2989343"/>
            <a:ext cx="761747" cy="700220"/>
            <a:chOff x="16409333" y="2989343"/>
            <a:chExt cx="761747" cy="70022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6409333" y="2989343"/>
              <a:ext cx="761747" cy="70022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661439" y="2656769"/>
            <a:ext cx="554705" cy="527430"/>
            <a:chOff x="15661439" y="2656769"/>
            <a:chExt cx="554705" cy="52743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5661439" y="2656769"/>
              <a:ext cx="554705" cy="52743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690948" y="3585900"/>
            <a:ext cx="516547" cy="491149"/>
            <a:chOff x="15690948" y="3585900"/>
            <a:chExt cx="516547" cy="49114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5690948" y="3585900"/>
              <a:ext cx="516547" cy="49114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937946" y="2429948"/>
            <a:ext cx="10370413" cy="7089508"/>
            <a:chOff x="3937946" y="2429948"/>
            <a:chExt cx="10370413" cy="708950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37946" y="2429948"/>
              <a:ext cx="10370413" cy="7089508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307193" y="7964049"/>
            <a:ext cx="3542597" cy="9583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1905" y="242857"/>
            <a:ext cx="17761905" cy="9800000"/>
            <a:chOff x="261905" y="242857"/>
            <a:chExt cx="17761905" cy="98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905" y="242857"/>
              <a:ext cx="17761905" cy="980000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6581" y="522495"/>
            <a:ext cx="5118209" cy="445513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9537" y="3696737"/>
            <a:ext cx="8984966" cy="224998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849887" y="2973239"/>
            <a:ext cx="8331973" cy="7041046"/>
            <a:chOff x="8849887" y="2973239"/>
            <a:chExt cx="8331973" cy="704104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49887" y="2973239"/>
              <a:ext cx="8331973" cy="70410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229669" y="1924283"/>
            <a:ext cx="656045" cy="860963"/>
            <a:chOff x="13229669" y="1924283"/>
            <a:chExt cx="656045" cy="86096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229669" y="1924283"/>
              <a:ext cx="656045" cy="8609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1905" y="242857"/>
            <a:ext cx="17761905" cy="9800000"/>
            <a:chOff x="261905" y="242857"/>
            <a:chExt cx="17761905" cy="98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905" y="242857"/>
              <a:ext cx="17761905" cy="98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905" y="1236035"/>
            <a:ext cx="17638095" cy="551682"/>
            <a:chOff x="361905" y="1236035"/>
            <a:chExt cx="17638095" cy="5516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905" y="1236035"/>
              <a:ext cx="17638095" cy="5516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57143" y="858818"/>
            <a:ext cx="10971429" cy="1306114"/>
            <a:chOff x="3657143" y="858818"/>
            <a:chExt cx="10971429" cy="13061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57143" y="858818"/>
              <a:ext cx="10971429" cy="13061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66669" y="963641"/>
            <a:ext cx="5729914" cy="11540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94668" y="5802983"/>
            <a:ext cx="1998812" cy="80242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18897" y="6728811"/>
            <a:ext cx="1693718" cy="152875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00754" y="5802983"/>
            <a:ext cx="1989270" cy="80242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24973" y="6728811"/>
            <a:ext cx="1587890" cy="52574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06859" y="5802983"/>
            <a:ext cx="1970270" cy="81507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31049" y="6728811"/>
            <a:ext cx="1587890" cy="52574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300032" y="3743352"/>
            <a:ext cx="2178869" cy="1668127"/>
            <a:chOff x="4300032" y="3743352"/>
            <a:chExt cx="2178869" cy="1668127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4300032" y="3743352"/>
              <a:ext cx="2178869" cy="1668127"/>
              <a:chOff x="4300032" y="3743352"/>
              <a:chExt cx="2178869" cy="1668127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300032" y="3743352"/>
                <a:ext cx="2178869" cy="1668127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45242" y="4520222"/>
              <a:ext cx="682071" cy="63909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150329" y="3743352"/>
            <a:ext cx="2178869" cy="1692257"/>
            <a:chOff x="8150329" y="3743352"/>
            <a:chExt cx="2178869" cy="1692257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8150329" y="3743352"/>
              <a:ext cx="2178869" cy="1692257"/>
              <a:chOff x="8150329" y="3743352"/>
              <a:chExt cx="2178869" cy="1692257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8150329" y="3743352"/>
                <a:ext cx="2178869" cy="1692257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601504" y="4520222"/>
              <a:ext cx="721299" cy="63909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065938" y="3743352"/>
            <a:ext cx="2178869" cy="1672326"/>
            <a:chOff x="12065938" y="3743352"/>
            <a:chExt cx="2178869" cy="1672326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2065938" y="3743352"/>
              <a:ext cx="2178869" cy="1672326"/>
              <a:chOff x="12065938" y="3743352"/>
              <a:chExt cx="2178869" cy="1672326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2065938" y="3743352"/>
                <a:ext cx="2178869" cy="1672326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513811" y="4520222"/>
              <a:ext cx="721995" cy="6390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1905" y="242857"/>
            <a:ext cx="17761905" cy="9800000"/>
            <a:chOff x="261905" y="242857"/>
            <a:chExt cx="17761905" cy="98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905" y="242857"/>
              <a:ext cx="17761905" cy="98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9552" y="3907834"/>
            <a:ext cx="4402649" cy="6125499"/>
            <a:chOff x="1149552" y="3907834"/>
            <a:chExt cx="4402649" cy="612549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9552" y="3907834"/>
              <a:ext cx="4402649" cy="61254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78578" y="1218705"/>
            <a:ext cx="3257143" cy="1447510"/>
            <a:chOff x="1278578" y="1218705"/>
            <a:chExt cx="3257143" cy="144751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78578" y="1218705"/>
              <a:ext cx="3257143" cy="144751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84862" y="1301655"/>
            <a:ext cx="1969555" cy="110283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60851" y="1774478"/>
            <a:ext cx="2322018" cy="203318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95179" y="3070446"/>
            <a:ext cx="4041855" cy="102173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289950" y="1774478"/>
            <a:ext cx="2376256" cy="203318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924236" y="3070446"/>
            <a:ext cx="3612798" cy="101561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860851" y="5309513"/>
            <a:ext cx="2383990" cy="203318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495179" y="6605474"/>
            <a:ext cx="3081645" cy="101561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289950" y="5309513"/>
            <a:ext cx="2409828" cy="202209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924236" y="6605474"/>
            <a:ext cx="3388617" cy="110251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52865" y="2819048"/>
            <a:ext cx="761747" cy="700220"/>
            <a:chOff x="1052865" y="2819048"/>
            <a:chExt cx="761747" cy="70022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0800000">
              <a:off x="1052865" y="2819048"/>
              <a:ext cx="761747" cy="70022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856255" y="3253004"/>
            <a:ext cx="516547" cy="491149"/>
            <a:chOff x="1856255" y="3253004"/>
            <a:chExt cx="516547" cy="49114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56255" y="3253004"/>
              <a:ext cx="516547" cy="491149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49095" y="5702040"/>
            <a:ext cx="1323629" cy="65548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490525" y="2809475"/>
            <a:ext cx="516547" cy="491149"/>
            <a:chOff x="4490525" y="2809475"/>
            <a:chExt cx="516547" cy="49114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490525" y="2809475"/>
              <a:ext cx="516547" cy="49114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37675" y="4917016"/>
            <a:ext cx="9700000" cy="551682"/>
            <a:chOff x="737675" y="4917016"/>
            <a:chExt cx="9700000" cy="55168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16200000">
              <a:off x="737675" y="4917016"/>
              <a:ext cx="9700000" cy="5516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1905" y="242857"/>
            <a:ext cx="17761905" cy="9800000"/>
            <a:chOff x="261905" y="242857"/>
            <a:chExt cx="17761905" cy="98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905" y="242857"/>
              <a:ext cx="17761905" cy="98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905" y="1236035"/>
            <a:ext cx="17638095" cy="551682"/>
            <a:chOff x="361905" y="1236035"/>
            <a:chExt cx="17638095" cy="5516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905" y="1236035"/>
              <a:ext cx="17638095" cy="5516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57143" y="858818"/>
            <a:ext cx="10971429" cy="1306114"/>
            <a:chOff x="3657143" y="858818"/>
            <a:chExt cx="10971429" cy="13061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57143" y="858818"/>
              <a:ext cx="10971429" cy="13061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66669" y="963641"/>
            <a:ext cx="5729914" cy="11540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93030" y="5566525"/>
            <a:ext cx="1995155" cy="73446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17249" y="6492354"/>
            <a:ext cx="1677280" cy="103417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985092" y="5618513"/>
            <a:ext cx="1808108" cy="73446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123335" y="6492354"/>
            <a:ext cx="1590185" cy="52574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291546" y="5615787"/>
            <a:ext cx="1995098" cy="81996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029430" y="6492354"/>
            <a:ext cx="1590185" cy="52574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442603" y="3506899"/>
            <a:ext cx="2178869" cy="1692257"/>
            <a:chOff x="4442603" y="3506899"/>
            <a:chExt cx="2178869" cy="1692257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4442603" y="3506899"/>
              <a:ext cx="2178869" cy="1692257"/>
              <a:chOff x="4442603" y="3506899"/>
              <a:chExt cx="2178869" cy="1692257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442603" y="3506899"/>
                <a:ext cx="2178869" cy="1692257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93780" y="4283768"/>
              <a:ext cx="727900" cy="63910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358211" y="3506899"/>
            <a:ext cx="2178869" cy="1672326"/>
            <a:chOff x="8358211" y="3506899"/>
            <a:chExt cx="2178869" cy="1672326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8358211" y="3506899"/>
              <a:ext cx="2178869" cy="1672326"/>
              <a:chOff x="8358211" y="3506899"/>
              <a:chExt cx="2178869" cy="1672326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8358211" y="3506899"/>
                <a:ext cx="2178869" cy="1672326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806037" y="4283768"/>
              <a:ext cx="720261" cy="63910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253714" y="3506899"/>
            <a:ext cx="2178869" cy="1657325"/>
            <a:chOff x="12253714" y="3506899"/>
            <a:chExt cx="2178869" cy="1657325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2253714" y="3506899"/>
              <a:ext cx="2178869" cy="1657325"/>
              <a:chOff x="12253714" y="3506899"/>
              <a:chExt cx="2178869" cy="1657325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2253714" y="3506899"/>
                <a:ext cx="2178869" cy="1657325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732799" y="4283768"/>
              <a:ext cx="718871" cy="6391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04892" y="2682910"/>
            <a:ext cx="3875970" cy="449348"/>
            <a:chOff x="2204892" y="2682910"/>
            <a:chExt cx="3875970" cy="4493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4892" y="2682910"/>
              <a:ext cx="3875970" cy="4493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04892" y="4089735"/>
            <a:ext cx="2927183" cy="449348"/>
            <a:chOff x="2204892" y="4089735"/>
            <a:chExt cx="2927183" cy="4493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4892" y="4089735"/>
              <a:ext cx="2927183" cy="4493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204892" y="4990061"/>
            <a:ext cx="3214694" cy="449348"/>
            <a:chOff x="2204892" y="4990061"/>
            <a:chExt cx="3214694" cy="4493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04892" y="4990061"/>
              <a:ext cx="3214694" cy="4493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204892" y="6374758"/>
            <a:ext cx="2927183" cy="449348"/>
            <a:chOff x="2204892" y="6374758"/>
            <a:chExt cx="2927183" cy="4493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4892" y="6374758"/>
              <a:ext cx="2927183" cy="4493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176141" y="7754812"/>
            <a:ext cx="2467165" cy="449348"/>
            <a:chOff x="2176141" y="7754812"/>
            <a:chExt cx="2467165" cy="4493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76141" y="7754812"/>
              <a:ext cx="2467165" cy="4493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204892" y="8678553"/>
            <a:ext cx="2179654" cy="449348"/>
            <a:chOff x="2204892" y="8678553"/>
            <a:chExt cx="2179654" cy="44934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04892" y="8678553"/>
              <a:ext cx="2179654" cy="44934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61905" y="242857"/>
            <a:ext cx="17761905" cy="9800000"/>
            <a:chOff x="261905" y="242857"/>
            <a:chExt cx="17761905" cy="980000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1905" y="242857"/>
              <a:ext cx="17761905" cy="980000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61905" y="1236035"/>
            <a:ext cx="17638095" cy="551682"/>
            <a:chOff x="361905" y="1236035"/>
            <a:chExt cx="17638095" cy="55168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1905" y="1236035"/>
              <a:ext cx="17638095" cy="55168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657143" y="858818"/>
            <a:ext cx="10971429" cy="1306114"/>
            <a:chOff x="3657143" y="858818"/>
            <a:chExt cx="10971429" cy="130611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57143" y="858818"/>
              <a:ext cx="10971429" cy="1306114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866669" y="963641"/>
            <a:ext cx="5729609" cy="1159590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946493" y="2635292"/>
            <a:ext cx="14995852" cy="706630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1905" y="242857"/>
            <a:ext cx="17761905" cy="9800000"/>
            <a:chOff x="261905" y="242857"/>
            <a:chExt cx="17761905" cy="98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905" y="242857"/>
              <a:ext cx="17761905" cy="98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34191" y="1466667"/>
            <a:ext cx="6589064" cy="3751374"/>
            <a:chOff x="2234191" y="1466667"/>
            <a:chExt cx="6589064" cy="37513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34191" y="1466667"/>
              <a:ext cx="6589064" cy="37513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19048" y="4875883"/>
            <a:ext cx="17638095" cy="551682"/>
            <a:chOff x="319048" y="4875883"/>
            <a:chExt cx="17638095" cy="55168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9048" y="4875883"/>
              <a:ext cx="17638095" cy="5516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641628" y="28571"/>
            <a:ext cx="13382181" cy="5817967"/>
            <a:chOff x="4641628" y="28571"/>
            <a:chExt cx="13382181" cy="581796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41628" y="28571"/>
              <a:ext cx="13382181" cy="581796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7017" y="6191898"/>
            <a:ext cx="16838745" cy="487608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15241" y="5919432"/>
            <a:ext cx="7002341" cy="139267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174585" y="1142857"/>
            <a:ext cx="778648" cy="740362"/>
            <a:chOff x="2174585" y="1142857"/>
            <a:chExt cx="778648" cy="74036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74585" y="1142857"/>
              <a:ext cx="778648" cy="7403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72382" y="2422278"/>
            <a:ext cx="602203" cy="572593"/>
            <a:chOff x="1572382" y="2422278"/>
            <a:chExt cx="602203" cy="57259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72382" y="2422278"/>
              <a:ext cx="602203" cy="57259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71085" y="1793168"/>
            <a:ext cx="577025" cy="548653"/>
            <a:chOff x="1171085" y="1793168"/>
            <a:chExt cx="577025" cy="54865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71085" y="1793168"/>
              <a:ext cx="577025" cy="54865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979217" y="2360348"/>
            <a:ext cx="753596" cy="716542"/>
            <a:chOff x="14979217" y="2360348"/>
            <a:chExt cx="753596" cy="71654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14979217" y="2360348"/>
              <a:ext cx="753596" cy="71654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992874" y="1816139"/>
            <a:ext cx="558460" cy="531000"/>
            <a:chOff x="15992874" y="1816139"/>
            <a:chExt cx="558460" cy="53100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15992874" y="1816139"/>
              <a:ext cx="558460" cy="531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1905" y="242857"/>
            <a:ext cx="17761905" cy="9800000"/>
            <a:chOff x="261905" y="242857"/>
            <a:chExt cx="17761905" cy="98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905" y="242857"/>
              <a:ext cx="17761905" cy="980000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6581" y="522492"/>
            <a:ext cx="4840417" cy="447956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4318" y="3795261"/>
            <a:ext cx="7649909" cy="224046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849887" y="2973239"/>
            <a:ext cx="8331973" cy="7041046"/>
            <a:chOff x="8849887" y="2973239"/>
            <a:chExt cx="8331973" cy="704104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49887" y="2973239"/>
              <a:ext cx="8331973" cy="70410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229669" y="1924283"/>
            <a:ext cx="656045" cy="860963"/>
            <a:chOff x="13229669" y="1924283"/>
            <a:chExt cx="656045" cy="86096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229669" y="1924283"/>
              <a:ext cx="656045" cy="8609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1905" y="242857"/>
            <a:ext cx="17761905" cy="9800000"/>
            <a:chOff x="261905" y="242857"/>
            <a:chExt cx="17761905" cy="98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905" y="242857"/>
              <a:ext cx="17761905" cy="98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23810" y="1236035"/>
            <a:ext cx="17638095" cy="551682"/>
            <a:chOff x="323810" y="1236035"/>
            <a:chExt cx="17638095" cy="5516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810" y="1236035"/>
              <a:ext cx="17638095" cy="5516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70698" y="858818"/>
            <a:ext cx="9744318" cy="1306114"/>
            <a:chOff x="4270698" y="858818"/>
            <a:chExt cx="9744318" cy="13061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0698" y="858818"/>
              <a:ext cx="9744318" cy="13061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95774" y="963641"/>
            <a:ext cx="6011152" cy="114955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22135" y="3238138"/>
            <a:ext cx="8964291" cy="5049805"/>
            <a:chOff x="1822135" y="3238138"/>
            <a:chExt cx="8964291" cy="504980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2135" y="3238138"/>
              <a:ext cx="8964291" cy="504980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685714" y="5968767"/>
            <a:ext cx="4552381" cy="4717171"/>
            <a:chOff x="14685714" y="5968767"/>
            <a:chExt cx="4552381" cy="471717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85714" y="5968767"/>
              <a:ext cx="4552381" cy="4717171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991953" y="3924556"/>
            <a:ext cx="5326165" cy="19754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1905" y="242857"/>
            <a:ext cx="17761905" cy="9800000"/>
            <a:chOff x="261905" y="242857"/>
            <a:chExt cx="17761905" cy="98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905" y="242857"/>
              <a:ext cx="17761905" cy="98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23810" y="1236035"/>
            <a:ext cx="17638095" cy="551682"/>
            <a:chOff x="323810" y="1236035"/>
            <a:chExt cx="17638095" cy="5516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810" y="1236035"/>
              <a:ext cx="17638095" cy="5516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70698" y="858818"/>
            <a:ext cx="9744318" cy="1306114"/>
            <a:chOff x="4270698" y="858818"/>
            <a:chExt cx="9744318" cy="13061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0698" y="858818"/>
              <a:ext cx="9744318" cy="13061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95774" y="963641"/>
            <a:ext cx="6011152" cy="114955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685714" y="5968767"/>
            <a:ext cx="4552381" cy="4717171"/>
            <a:chOff x="14685714" y="5968767"/>
            <a:chExt cx="4552381" cy="47171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685714" y="5968767"/>
              <a:ext cx="4552381" cy="47171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75107" y="2798489"/>
            <a:ext cx="6171429" cy="2422516"/>
            <a:chOff x="1475107" y="2798489"/>
            <a:chExt cx="6171429" cy="242251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420000">
              <a:off x="1475107" y="2798489"/>
              <a:ext cx="6171429" cy="24225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22943" y="6386430"/>
            <a:ext cx="6171429" cy="2421818"/>
            <a:chOff x="1522943" y="6386430"/>
            <a:chExt cx="6171429" cy="242181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360000">
              <a:off x="1522943" y="6386430"/>
              <a:ext cx="6171429" cy="242181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932977" y="2530554"/>
            <a:ext cx="6673259" cy="1993962"/>
            <a:chOff x="8932977" y="2530554"/>
            <a:chExt cx="6673259" cy="199396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660000">
              <a:off x="8932977" y="2530554"/>
              <a:ext cx="6673259" cy="199396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104457" y="4739217"/>
            <a:ext cx="6171429" cy="4413694"/>
            <a:chOff x="8104457" y="4739217"/>
            <a:chExt cx="6171429" cy="441369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240000">
              <a:off x="8104457" y="4739217"/>
              <a:ext cx="6171429" cy="44136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1905" y="242857"/>
            <a:ext cx="17761905" cy="9800000"/>
            <a:chOff x="261905" y="242857"/>
            <a:chExt cx="17761905" cy="98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905" y="242857"/>
              <a:ext cx="17761905" cy="98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23810" y="1236035"/>
            <a:ext cx="17638095" cy="551682"/>
            <a:chOff x="323810" y="1236035"/>
            <a:chExt cx="17638095" cy="5516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810" y="1236035"/>
              <a:ext cx="17638095" cy="5516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70698" y="858818"/>
            <a:ext cx="9744318" cy="1306114"/>
            <a:chOff x="4270698" y="858818"/>
            <a:chExt cx="9744318" cy="13061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0698" y="858818"/>
              <a:ext cx="9744318" cy="13061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95774" y="963641"/>
            <a:ext cx="6011152" cy="114955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685714" y="5968767"/>
            <a:ext cx="4552381" cy="4717171"/>
            <a:chOff x="14685714" y="5968767"/>
            <a:chExt cx="4552381" cy="47171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685714" y="5968767"/>
              <a:ext cx="4552381" cy="47171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930714" y="3681184"/>
            <a:ext cx="1523810" cy="4830096"/>
            <a:chOff x="2930714" y="3681184"/>
            <a:chExt cx="1523810" cy="483009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30714" y="3681184"/>
              <a:ext cx="1523810" cy="483009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604888" y="3674835"/>
            <a:ext cx="1523810" cy="4836445"/>
            <a:chOff x="5604888" y="3674835"/>
            <a:chExt cx="1523810" cy="483644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04888" y="3674835"/>
              <a:ext cx="1523810" cy="48364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604888" y="3676280"/>
            <a:ext cx="1523810" cy="3841180"/>
            <a:chOff x="5604888" y="3676280"/>
            <a:chExt cx="1523810" cy="384118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04888" y="3676280"/>
              <a:ext cx="1523810" cy="384118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604888" y="5684048"/>
            <a:ext cx="1523810" cy="1858268"/>
            <a:chOff x="5604888" y="5684048"/>
            <a:chExt cx="1523810" cy="185826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04888" y="5684048"/>
              <a:ext cx="1523810" cy="1858268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515544" y="8553744"/>
            <a:ext cx="2164489" cy="773918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218287" y="8534697"/>
            <a:ext cx="2178803" cy="765756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77639" y="7630715"/>
            <a:ext cx="913510" cy="502395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855230" y="7754525"/>
            <a:ext cx="906833" cy="50636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855230" y="6375725"/>
            <a:ext cx="955576" cy="506367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5231" y="4477236"/>
            <a:ext cx="959395" cy="50636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2930714" y="3676280"/>
            <a:ext cx="1523810" cy="3587212"/>
            <a:chOff x="2930714" y="3676280"/>
            <a:chExt cx="1523810" cy="358721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930714" y="3676280"/>
              <a:ext cx="1523810" cy="3587212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181056" y="4477236"/>
            <a:ext cx="967024" cy="50636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1497547" y="7002845"/>
            <a:ext cx="281354" cy="281354"/>
            <a:chOff x="11497547" y="7002845"/>
            <a:chExt cx="281354" cy="28135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497547" y="7002845"/>
              <a:ext cx="281354" cy="28135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497547" y="7401850"/>
            <a:ext cx="281354" cy="281354"/>
            <a:chOff x="11497547" y="7401850"/>
            <a:chExt cx="281354" cy="28135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497547" y="7401850"/>
              <a:ext cx="281354" cy="28135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497547" y="7791332"/>
            <a:ext cx="281354" cy="281354"/>
            <a:chOff x="11497547" y="7791332"/>
            <a:chExt cx="281354" cy="281354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497547" y="7791332"/>
              <a:ext cx="281354" cy="281354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882098" y="6923726"/>
            <a:ext cx="770835" cy="511625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895711" y="7302140"/>
            <a:ext cx="758413" cy="508128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1882098" y="7672745"/>
            <a:ext cx="772425" cy="426778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2930714" y="5728661"/>
            <a:ext cx="1523810" cy="1590618"/>
            <a:chOff x="2930714" y="5728661"/>
            <a:chExt cx="1523810" cy="1590618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930714" y="5728661"/>
              <a:ext cx="1523810" cy="1590618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181056" y="6376283"/>
            <a:ext cx="910195" cy="506367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897735" y="8299295"/>
            <a:ext cx="8657564" cy="344164"/>
            <a:chOff x="1897735" y="8299295"/>
            <a:chExt cx="8657564" cy="344164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897735" y="8299295"/>
              <a:ext cx="8657564" cy="34416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136568" y="3681184"/>
            <a:ext cx="1523810" cy="4836445"/>
            <a:chOff x="8136568" y="3681184"/>
            <a:chExt cx="1523810" cy="4836445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136568" y="3681184"/>
              <a:ext cx="1523810" cy="483644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8136568" y="3682630"/>
            <a:ext cx="1523810" cy="3841180"/>
            <a:chOff x="8136568" y="3682630"/>
            <a:chExt cx="1523810" cy="384118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136568" y="3682630"/>
              <a:ext cx="1523810" cy="384118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8136568" y="5690397"/>
            <a:ext cx="1523810" cy="1858268"/>
            <a:chOff x="8136568" y="5690397"/>
            <a:chExt cx="1523810" cy="1858268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136568" y="5690397"/>
              <a:ext cx="1523810" cy="1858268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8386906" y="7760877"/>
            <a:ext cx="990614" cy="506367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8386906" y="6382077"/>
            <a:ext cx="1024976" cy="506367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8386906" y="4483582"/>
            <a:ext cx="1019367" cy="506367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7645202" y="8553744"/>
            <a:ext cx="2164727" cy="7739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1905" y="242857"/>
            <a:ext cx="17761905" cy="9800000"/>
            <a:chOff x="261905" y="242857"/>
            <a:chExt cx="17761905" cy="98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905" y="242857"/>
              <a:ext cx="17761905" cy="98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23810" y="1236035"/>
            <a:ext cx="17638095" cy="551682"/>
            <a:chOff x="323810" y="1236035"/>
            <a:chExt cx="17638095" cy="5516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810" y="1236035"/>
              <a:ext cx="17638095" cy="5516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70698" y="858818"/>
            <a:ext cx="9744318" cy="1306114"/>
            <a:chOff x="4270698" y="858818"/>
            <a:chExt cx="9744318" cy="13061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0698" y="858818"/>
              <a:ext cx="9744318" cy="13061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95774" y="963641"/>
            <a:ext cx="6011152" cy="114955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46085" y="3004112"/>
            <a:ext cx="5090394" cy="3086533"/>
            <a:chOff x="1346085" y="3004112"/>
            <a:chExt cx="5090394" cy="308653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">
              <a:off x="1346085" y="3004112"/>
              <a:ext cx="5090394" cy="30865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825541" y="3049117"/>
            <a:ext cx="5853432" cy="3642801"/>
            <a:chOff x="5825541" y="3049117"/>
            <a:chExt cx="5853432" cy="364280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480000">
              <a:off x="5825541" y="3049117"/>
              <a:ext cx="5853432" cy="364280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656158" y="4870518"/>
            <a:ext cx="6171429" cy="4248307"/>
            <a:chOff x="2656158" y="4870518"/>
            <a:chExt cx="6171429" cy="424830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56158" y="4870518"/>
              <a:ext cx="6171429" cy="424830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428204" y="2443084"/>
            <a:ext cx="3567714" cy="4854868"/>
            <a:chOff x="12428204" y="2443084"/>
            <a:chExt cx="3567714" cy="485486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428204" y="2443084"/>
              <a:ext cx="3567714" cy="4854868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062148" y="7806464"/>
            <a:ext cx="5697179" cy="159233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4685714" y="5968767"/>
            <a:ext cx="4552381" cy="4717171"/>
            <a:chOff x="14685714" y="5968767"/>
            <a:chExt cx="4552381" cy="471717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685714" y="5968767"/>
              <a:ext cx="4552381" cy="47171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01314" y="282266"/>
            <a:ext cx="17761905" cy="9800000"/>
            <a:chOff x="301314" y="282266"/>
            <a:chExt cx="17761905" cy="98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1314" y="282266"/>
              <a:ext cx="17761905" cy="98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32184" y="1845465"/>
            <a:ext cx="9142857" cy="5202918"/>
            <a:chOff x="8132184" y="1845465"/>
            <a:chExt cx="9142857" cy="520291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2184" y="1845465"/>
              <a:ext cx="9142857" cy="520291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71157" y="2667204"/>
            <a:ext cx="8839764" cy="319158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988750" y="1924283"/>
            <a:ext cx="656045" cy="860963"/>
            <a:chOff x="1988750" y="1924283"/>
            <a:chExt cx="656045" cy="86096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8750" y="1924283"/>
              <a:ext cx="656045" cy="86096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233433" y="3847180"/>
            <a:ext cx="6292840" cy="6520632"/>
            <a:chOff x="2233433" y="3847180"/>
            <a:chExt cx="6292840" cy="652063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33433" y="3847180"/>
              <a:ext cx="6292840" cy="65206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1905" y="242857"/>
            <a:ext cx="17761905" cy="9800000"/>
            <a:chOff x="261905" y="242857"/>
            <a:chExt cx="17761905" cy="98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905" y="242857"/>
              <a:ext cx="17761905" cy="980000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6581" y="522495"/>
            <a:ext cx="5053675" cy="447957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4318" y="3795261"/>
            <a:ext cx="5533242" cy="224998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849887" y="2973239"/>
            <a:ext cx="8331973" cy="7041046"/>
            <a:chOff x="8849887" y="2973239"/>
            <a:chExt cx="8331973" cy="704104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49887" y="2973239"/>
              <a:ext cx="8331973" cy="70410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229669" y="1924283"/>
            <a:ext cx="656045" cy="860963"/>
            <a:chOff x="13229669" y="1924283"/>
            <a:chExt cx="656045" cy="86096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229669" y="1924283"/>
              <a:ext cx="656045" cy="8609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2022-05-20T11:56:43Z</dcterms:created>
  <dcterms:modified xsi:type="dcterms:W3CDTF">2022-05-20T11:56:43Z</dcterms:modified>
</cp:coreProperties>
</file>