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ECEE3-87C0-4EBD-9E9A-14EE19721A07}" v="8" dt="2019-02-02T15:38:04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.dunnam@gmail.com" userId="33541e34731ce133" providerId="LiveId" clId="{0E6ECEE3-87C0-4EBD-9E9A-14EE19721A07}"/>
    <pc:docChg chg="undo custSel addSld delSld modSld">
      <pc:chgData name="chad.dunnam@gmail.com" userId="33541e34731ce133" providerId="LiveId" clId="{0E6ECEE3-87C0-4EBD-9E9A-14EE19721A07}" dt="2019-02-02T15:38:37.384" v="31" actId="1076"/>
      <pc:docMkLst>
        <pc:docMk/>
      </pc:docMkLst>
      <pc:sldChg chg="modAnim">
        <pc:chgData name="chad.dunnam@gmail.com" userId="33541e34731ce133" providerId="LiveId" clId="{0E6ECEE3-87C0-4EBD-9E9A-14EE19721A07}" dt="2019-01-31T01:09:13.469" v="4"/>
        <pc:sldMkLst>
          <pc:docMk/>
          <pc:sldMk cId="41743748" sldId="260"/>
        </pc:sldMkLst>
      </pc:sldChg>
      <pc:sldChg chg="modAnim">
        <pc:chgData name="chad.dunnam@gmail.com" userId="33541e34731ce133" providerId="LiveId" clId="{0E6ECEE3-87C0-4EBD-9E9A-14EE19721A07}" dt="2019-01-31T01:09:28.424" v="5"/>
        <pc:sldMkLst>
          <pc:docMk/>
          <pc:sldMk cId="2019709698" sldId="262"/>
        </pc:sldMkLst>
      </pc:sldChg>
      <pc:sldChg chg="modAnim">
        <pc:chgData name="chad.dunnam@gmail.com" userId="33541e34731ce133" providerId="LiveId" clId="{0E6ECEE3-87C0-4EBD-9E9A-14EE19721A07}" dt="2019-01-31T01:09:53.723" v="6"/>
        <pc:sldMkLst>
          <pc:docMk/>
          <pc:sldMk cId="2766802532" sldId="264"/>
        </pc:sldMkLst>
      </pc:sldChg>
      <pc:sldChg chg="addSp delSp modSp add">
        <pc:chgData name="chad.dunnam@gmail.com" userId="33541e34731ce133" providerId="LiveId" clId="{0E6ECEE3-87C0-4EBD-9E9A-14EE19721A07}" dt="2019-02-02T15:38:37.384" v="31" actId="1076"/>
        <pc:sldMkLst>
          <pc:docMk/>
          <pc:sldMk cId="195971574" sldId="265"/>
        </pc:sldMkLst>
        <pc:spChg chg="del mod">
          <ac:chgData name="chad.dunnam@gmail.com" userId="33541e34731ce133" providerId="LiveId" clId="{0E6ECEE3-87C0-4EBD-9E9A-14EE19721A07}" dt="2019-02-02T15:38:29.669" v="29" actId="478"/>
          <ac:spMkLst>
            <pc:docMk/>
            <pc:sldMk cId="195971574" sldId="265"/>
            <ac:spMk id="3" creationId="{0AC6125D-EDFC-4715-9539-905B9BC96718}"/>
          </ac:spMkLst>
        </pc:spChg>
        <pc:spChg chg="add mod">
          <ac:chgData name="chad.dunnam@gmail.com" userId="33541e34731ce133" providerId="LiveId" clId="{0E6ECEE3-87C0-4EBD-9E9A-14EE19721A07}" dt="2019-02-02T15:38:37.384" v="31" actId="1076"/>
          <ac:spMkLst>
            <pc:docMk/>
            <pc:sldMk cId="195971574" sldId="265"/>
            <ac:spMk id="7" creationId="{B55B52C5-230A-4C1E-871A-29F371CB5F4F}"/>
          </ac:spMkLst>
        </pc:spChg>
        <pc:spChg chg="add del mod">
          <ac:chgData name="chad.dunnam@gmail.com" userId="33541e34731ce133" providerId="LiveId" clId="{0E6ECEE3-87C0-4EBD-9E9A-14EE19721A07}" dt="2019-02-02T15:38:33.743" v="30" actId="478"/>
          <ac:spMkLst>
            <pc:docMk/>
            <pc:sldMk cId="195971574" sldId="265"/>
            <ac:spMk id="8" creationId="{82AF5F0C-C445-43FC-A10D-39582CB7F55E}"/>
          </ac:spMkLst>
        </pc:spChg>
        <pc:picChg chg="add del">
          <ac:chgData name="chad.dunnam@gmail.com" userId="33541e34731ce133" providerId="LiveId" clId="{0E6ECEE3-87C0-4EBD-9E9A-14EE19721A07}" dt="2019-02-02T15:38:11.314" v="21" actId="478"/>
          <ac:picMkLst>
            <pc:docMk/>
            <pc:sldMk cId="195971574" sldId="265"/>
            <ac:picMk id="5" creationId="{31F028FC-9D50-4ED7-A28E-886B6E72472A}"/>
          </ac:picMkLst>
        </pc:picChg>
        <pc:picChg chg="del">
          <ac:chgData name="chad.dunnam@gmail.com" userId="33541e34731ce133" providerId="LiveId" clId="{0E6ECEE3-87C0-4EBD-9E9A-14EE19721A07}" dt="2019-02-02T15:37:27.220" v="8" actId="478"/>
          <ac:picMkLst>
            <pc:docMk/>
            <pc:sldMk cId="195971574" sldId="265"/>
            <ac:picMk id="6" creationId="{061FEA7A-5325-4E03-84FE-054E8260D1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4057-E653-42AC-B90E-78F01F27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749A1-0292-4F5C-A142-02F6DDFB4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F91C-2D8F-4071-8BD7-16A079CD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E2BE-BCB0-4A1F-9B15-66A264E5AF6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3B10-8637-4BD9-B758-ACE4B469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4796-F466-485F-A7A1-3EF2D61C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EAED-364B-4578-BEE3-AF42CBE3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0785-D84F-487E-A577-6F1D7D3A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15B64-C0BF-4B5E-84B7-520185AA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4B85-40B0-4971-BCD1-23B2B711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E2BE-BCB0-4A1F-9B15-66A264E5AF6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FD95-EE33-4776-A8E4-3DFF1426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E68B-D593-41AA-A187-669FA480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EAED-364B-4578-BEE3-AF42CBE3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C258C-ACE5-4E8F-B977-DB86828D2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35439-8F16-40A3-A15E-C3073DBEE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CA706-4CFB-4F4E-B0E7-392861AC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E2BE-BCB0-4A1F-9B15-66A264E5AF6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3618-4A20-4999-8BC3-1E34FA4D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FA1E-6194-4789-B285-DC2C0BE7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EAED-364B-4578-BEE3-AF42CBE3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4F1B-9075-4B39-8656-FF6F446C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5122-0A48-4B18-BAC2-C1A14FAB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20CF6-5649-49AC-90FA-2A2EDCC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E2BE-BCB0-4A1F-9B15-66A264E5AF6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C5C2-A998-4C38-AD62-5D87FAAA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0655-1EF1-4078-AB2D-C67D0591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EAED-364B-4578-BEE3-AF42CBE3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9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8D20-6A5C-4292-BD6C-92A13C45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4865-DBCB-4A23-A237-8ABFB294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63B4-D5BC-4C33-B235-8948A748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E2BE-BCB0-4A1F-9B15-66A264E5AF6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1A0EF-EE5C-4FB7-91A7-2F0DF191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E3CCB-9AE7-4395-88BA-D4FCE834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EAED-364B-4578-BEE3-AF42CBE3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0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CB87-964B-48BB-856A-E01254E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B195-72BA-4332-8E52-FD9F0ED70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C8187-AA93-40B6-9B7A-C095887B7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092DD-21FF-43F5-B9CF-30B7C672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E2BE-BCB0-4A1F-9B15-66A264E5AF6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B6F0E-2872-4D1C-8AC2-4CCBB93B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9A90E-57A6-4615-A245-D769FA84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EAED-364B-4578-BEE3-AF42CBE3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A6B3-DF46-4688-A6FC-F023FF94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08E06-0535-4735-ACC5-4029C836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45D88-5CF4-4D9D-BD82-8FF68332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0B1A3-EF6F-4852-AF5A-655FBECD8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6B96-C93D-40A0-9CFE-77A750A7F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7ED14-2B63-4041-BB01-F0580004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E2BE-BCB0-4A1F-9B15-66A264E5AF6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0258F-2646-41D2-8833-D255D4D1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2581E-5BF2-4A6E-A1F4-28D10D87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EAED-364B-4578-BEE3-AF42CBE3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6ED5-7FE4-4A0F-BE6A-A6B5456E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A2570-AE9C-49D5-90D2-7C007A4A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E2BE-BCB0-4A1F-9B15-66A264E5AF6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06EFC-AF99-4886-AC06-EF0F71DF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18EFF-2677-4152-86B4-1D1B40F5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EAED-364B-4578-BEE3-AF42CBE3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50611-2BA1-4AFD-9B0A-96FBDFD3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E2BE-BCB0-4A1F-9B15-66A264E5AF6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B55C1-673A-4492-8639-C251A9A4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5A408-A4AA-4E54-B77B-DDB120A2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EAED-364B-4578-BEE3-AF42CBE3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7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EB83-F2A2-4A49-9351-A1FCC2EA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E837-5E7A-465B-80EA-C76C9C640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1EBA3-BE3E-4A0D-A129-00FD4C557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EFB21-032A-4C1C-BE18-C6243680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E2BE-BCB0-4A1F-9B15-66A264E5AF6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439E0-484A-44EA-A86D-C78C928B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E3FD1-1CE1-4DA6-B5A1-FA7BF956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EAED-364B-4578-BEE3-AF42CBE3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E58B-2B67-4497-9B54-DDECBBF2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D309E-1E6E-4CF9-B88C-5F7F1D761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34AA9-B5DA-447B-9D61-54C8BBBB9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80F28-D110-4DFA-A823-E5F331E0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E2BE-BCB0-4A1F-9B15-66A264E5AF6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715B7-668E-4977-B03B-C4814C2E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77488-1D64-4202-8270-DD5DB036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EAED-364B-4578-BEE3-AF42CBE3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49BFF-25A7-4CE0-9736-A8D525DE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45AF-2AC2-442B-85C9-6686A898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BD1E7-0F24-439E-82AE-3ACD7597D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E2BE-BCB0-4A1F-9B15-66A264E5AF6B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2266-2BD1-4CF6-BA12-1A2D1BCCC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FDBD-45E1-4531-B592-DE0F83A36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EAED-364B-4578-BEE3-AF42CBE3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028FC-9D50-4ED7-A28E-886B6E724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8FAD21-FF1A-417A-9BA9-310BCB47F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6125D-EDFC-4715-9539-905B9BC96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645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Team Lead – Zach Bray</a:t>
            </a:r>
          </a:p>
          <a:p>
            <a:r>
              <a:rPr lang="en-US" dirty="0">
                <a:solidFill>
                  <a:schemeClr val="bg1"/>
                </a:solidFill>
              </a:rPr>
              <a:t>Front End – Justin Jose</a:t>
            </a:r>
          </a:p>
          <a:p>
            <a:r>
              <a:rPr lang="en-US" dirty="0">
                <a:solidFill>
                  <a:schemeClr val="bg1"/>
                </a:solidFill>
              </a:rPr>
              <a:t>Back End – </a:t>
            </a:r>
            <a:r>
              <a:rPr lang="en-US" dirty="0" err="1">
                <a:solidFill>
                  <a:schemeClr val="bg1"/>
                </a:solidFill>
              </a:rPr>
              <a:t>Yagmur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Guzeldereli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QA – Chad Dunnam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FEA7A-5325-4E03-84FE-054E8260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904875"/>
            <a:ext cx="80486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4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028FC-9D50-4ED7-A28E-886B6E724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8FAD21-FF1A-417A-9BA9-310BCB47F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5B52C5-230A-4C1E-871A-29F371CB5F4F}"/>
              </a:ext>
            </a:extLst>
          </p:cNvPr>
          <p:cNvSpPr txBox="1">
            <a:spLocks/>
          </p:cNvSpPr>
          <p:nvPr/>
        </p:nvSpPr>
        <p:spPr>
          <a:xfrm>
            <a:off x="571870" y="2053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97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7E346-97EB-4563-A07F-20D25034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75ADE-E601-469F-8A93-112ADCE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012F-B408-4A0F-989D-56D26B3E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1568172"/>
            <a:ext cx="10515600" cy="45041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Fun? Functional? Experimental?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Fast Food in Chicago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Job Search in Chicago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APIs?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Job Search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Weather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POC / Wireframe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8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7E346-97EB-4563-A07F-20D25034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75ADE-E601-469F-8A93-112ADCE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POC / Wireframe / Design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012F-B408-4A0F-989D-56D26B3E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1568172"/>
            <a:ext cx="4005124" cy="4504154"/>
          </a:xfrm>
        </p:spPr>
        <p:txBody>
          <a:bodyPr>
            <a:normAutofit/>
          </a:bodyPr>
          <a:lstStyle/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Enter Job Search</a:t>
            </a:r>
          </a:p>
          <a:p>
            <a:r>
              <a:rPr lang="en-US" dirty="0">
                <a:solidFill>
                  <a:schemeClr val="bg1"/>
                </a:solidFill>
              </a:rPr>
              <a:t>Enter City</a:t>
            </a:r>
          </a:p>
          <a:p>
            <a:r>
              <a:rPr lang="en-US" dirty="0">
                <a:solidFill>
                  <a:schemeClr val="bg1"/>
                </a:solidFill>
              </a:rPr>
              <a:t>Enter State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Weather details &amp; Recent  search </a:t>
            </a:r>
            <a:r>
              <a:rPr lang="en-US" dirty="0" err="1">
                <a:solidFill>
                  <a:schemeClr val="bg1"/>
                </a:solidFill>
              </a:rPr>
              <a:t>divs</a:t>
            </a:r>
            <a:r>
              <a:rPr lang="en-US" dirty="0">
                <a:solidFill>
                  <a:schemeClr val="bg1"/>
                </a:solidFill>
              </a:rPr>
              <a:t> appear with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6C38A-03B5-4228-AA18-72D54EC10834}"/>
              </a:ext>
            </a:extLst>
          </p:cNvPr>
          <p:cNvSpPr txBox="1"/>
          <p:nvPr/>
        </p:nvSpPr>
        <p:spPr>
          <a:xfrm>
            <a:off x="657225" y="2055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FB4340-17FC-4EF5-8F60-62B0CC84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02" y="1568172"/>
            <a:ext cx="7597798" cy="52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0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7E346-97EB-4563-A07F-20D25034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4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75ADE-E601-469F-8A93-112ADCE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012F-B408-4A0F-989D-56D26B3E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1568172"/>
            <a:ext cx="10515600" cy="450415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15B02-667C-4C3C-A08E-D5531A21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906" y="1430815"/>
            <a:ext cx="5207357" cy="236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AB3A0E-4BCC-4C21-B1E8-6F5E308E3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906" y="1666875"/>
            <a:ext cx="5886779" cy="209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C4902-6283-4361-AC7E-0681DBE93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126" y="1871999"/>
            <a:ext cx="2331920" cy="464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209C42-D6E2-410A-A63F-46B6C0A73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0" y="321594"/>
            <a:ext cx="1676071" cy="1970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B67C2-4FFB-4592-BC14-451B84648A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9833" y="2542253"/>
            <a:ext cx="2332441" cy="4304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887EC4-C1BD-4A05-AF0E-BF136B2FE3B0}"/>
              </a:ext>
            </a:extLst>
          </p:cNvPr>
          <p:cNvSpPr txBox="1"/>
          <p:nvPr/>
        </p:nvSpPr>
        <p:spPr>
          <a:xfrm>
            <a:off x="9623109" y="217292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Media Queries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4550C7-0327-473F-8A81-AEED29123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7303" y="2510768"/>
            <a:ext cx="2636037" cy="43044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4B23C-87DD-432D-969E-8DDBBAEBEFF8}"/>
              </a:ext>
            </a:extLst>
          </p:cNvPr>
          <p:cNvSpPr txBox="1"/>
          <p:nvPr/>
        </p:nvSpPr>
        <p:spPr>
          <a:xfrm>
            <a:off x="6114623" y="2174142"/>
            <a:ext cx="15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Pure Elements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C06495-3881-4D30-95CA-CB4286A2D4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726" y="4525501"/>
            <a:ext cx="4371975" cy="2276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EFD8E0-6E56-4688-A656-06DBB7C64EC2}"/>
              </a:ext>
            </a:extLst>
          </p:cNvPr>
          <p:cNvSpPr txBox="1"/>
          <p:nvPr/>
        </p:nvSpPr>
        <p:spPr>
          <a:xfrm>
            <a:off x="532732" y="406516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17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7E346-97EB-4563-A07F-20D25034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75ADE-E601-469F-8A93-112ADCE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012F-B408-4A0F-989D-56D26B3E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1568172"/>
            <a:ext cx="10515600" cy="4504154"/>
          </a:xfrm>
        </p:spPr>
        <p:txBody>
          <a:bodyPr>
            <a:normAutofit/>
          </a:bodyPr>
          <a:lstStyle/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09DA9-EB2B-4741-A914-C9BCB8CFF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062" y="1568172"/>
            <a:ext cx="4514850" cy="143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D50582-0C7C-4D2A-9F29-244D635DC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8" y="1568172"/>
            <a:ext cx="5581650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4BBAC-C411-446A-8ABE-30AE56B7E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19453"/>
            <a:ext cx="121920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7E346-97EB-4563-A07F-20D25034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75ADE-E601-469F-8A93-112ADCE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012F-B408-4A0F-989D-56D26B3E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1568172"/>
            <a:ext cx="10515600" cy="4504154"/>
          </a:xfrm>
        </p:spPr>
        <p:txBody>
          <a:bodyPr>
            <a:normAutofit/>
          </a:bodyPr>
          <a:lstStyle/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96915-2B52-49E9-A55A-AA0D8FBE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125"/>
            <a:ext cx="5514975" cy="2047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B9C0A-2541-415F-97F2-0C8937190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526" y="1381125"/>
            <a:ext cx="6353175" cy="2200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8991F4-8991-4749-872F-3F85348AF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87605"/>
            <a:ext cx="5308786" cy="27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0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7E346-97EB-4563-A07F-20D25034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75ADE-E601-469F-8A93-112ADCE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012F-B408-4A0F-989D-56D26B3E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1568172"/>
            <a:ext cx="10515600" cy="4504154"/>
          </a:xfrm>
        </p:spPr>
        <p:txBody>
          <a:bodyPr>
            <a:normAutofit/>
          </a:bodyPr>
          <a:lstStyle/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516FDE-CEC0-49EA-B6A0-52E2842F8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51" y="1497771"/>
            <a:ext cx="9730775" cy="50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9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7E346-97EB-4563-A07F-20D25034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75ADE-E601-469F-8A93-112ADCE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012F-B408-4A0F-989D-56D26B3E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1568172"/>
            <a:ext cx="10515600" cy="4504154"/>
          </a:xfrm>
        </p:spPr>
        <p:txBody>
          <a:bodyPr>
            <a:normAutofit/>
          </a:bodyPr>
          <a:lstStyle/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DB16F-9592-4714-9340-6FD6A432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843" y="1837678"/>
            <a:ext cx="7612718" cy="4942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5BAC1E-B2B4-4904-98D1-648F23C9A85B}"/>
              </a:ext>
            </a:extLst>
          </p:cNvPr>
          <p:cNvSpPr txBox="1"/>
          <p:nvPr/>
        </p:nvSpPr>
        <p:spPr>
          <a:xfrm>
            <a:off x="92872" y="2173347"/>
            <a:ext cx="32076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GitHub, front-end, back-end, and Team Lead would commit and push changes from their local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QA would review pull requests and make any merges into master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Peer programming also took place in person or virtually among team members, allowing for quick on-the-spot reviews </a:t>
            </a:r>
          </a:p>
        </p:txBody>
      </p:sp>
    </p:spTree>
    <p:extLst>
      <p:ext uri="{BB962C8B-B14F-4D97-AF65-F5344CB8AC3E}">
        <p14:creationId xmlns:p14="http://schemas.microsoft.com/office/powerpoint/2010/main" val="276680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125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</vt:lpstr>
      <vt:lpstr> </vt:lpstr>
      <vt:lpstr>Brainstorming</vt:lpstr>
      <vt:lpstr>POC / Wireframe / Design Details</vt:lpstr>
      <vt:lpstr>Front-End</vt:lpstr>
      <vt:lpstr>Back-End</vt:lpstr>
      <vt:lpstr>Back-End</vt:lpstr>
      <vt:lpstr>Back-End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chad.dunnam@gmail.com</dc:creator>
  <cp:lastModifiedBy>chad.dunnam@gmail.com</cp:lastModifiedBy>
  <cp:revision>10</cp:revision>
  <dcterms:created xsi:type="dcterms:W3CDTF">2019-01-30T23:20:46Z</dcterms:created>
  <dcterms:modified xsi:type="dcterms:W3CDTF">2019-02-02T15:38:38Z</dcterms:modified>
</cp:coreProperties>
</file>