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aaecc464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aaecc464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aecc464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aaecc464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aaecc464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aaecc464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a8818a985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a8818a985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aaecc464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aaecc464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aaecc464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aaecc464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confidence intervals show that the maximum number of households they survey were not subscribed from Ashland - so they were able to gather that people do not prefer to subscribe to their telephone services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aaecc464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aaecc464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aaecc464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aaecc464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aecc464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aecc464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aaecc46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aaecc46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aaecc464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aaecc464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aaecc464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aaecc464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Ashland MultiComm Services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Group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 #8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81"/>
            <a:ext cx="4067175" cy="91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27775"/>
            <a:ext cx="2672550" cy="26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3369425" y="2127775"/>
            <a:ext cx="535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 shows that many of the AMS surveyees would pay an average of $90.23 for the 3-for-1 service, with a standard deviation of 17.528713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 #9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775"/>
            <a:ext cx="4048119" cy="70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) Now for persons uses another service provider for telephone services, The confidence interval for yes at 95% confidence is"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50" y="3118374"/>
            <a:ext cx="4048125" cy="1550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confidence interval for no at 95% confidence is: px(1-P) p+Z/2x, n 0.15311*(1-0.15311) = 0.15311+1.96 418 = 0.15311+0.034" id="161" name="Google Shape;161;p23"/>
          <p:cNvPicPr preferRelativeResize="0"/>
          <p:nvPr/>
        </p:nvPicPr>
        <p:blipFill rotWithShape="1">
          <a:blip r:embed="rId5">
            <a:alphaModFix/>
          </a:blip>
          <a:srcRect b="0" l="0" r="23693" t="0"/>
          <a:stretch/>
        </p:blipFill>
        <p:spPr>
          <a:xfrm>
            <a:off x="3918875" y="3118375"/>
            <a:ext cx="3405650" cy="16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4657675" y="507188"/>
            <a:ext cx="40482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P(Uses Another Provider)= 0.8828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P(Does Not Use Another Provider)=0.1172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P(Subscribes to AMS Cell Service)= 0.1986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P(Does Not Subscribe to AMS Cell Service)= 0.8014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56550" y="2477325"/>
            <a:ext cx="8430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Many of the </a:t>
            </a:r>
            <a:r>
              <a:rPr lang="en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surveyees use other cell phone providers, which decreases their success in obtaining customers for their 3-for-1 deal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 #10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AMS may distribute vouchers for one free smartphone for subscribers who agree to a two year subscription contract to the 3-for-all service. Would being eligible to receive a voucher cause you to agree to a two year term?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Even though AMS is offering a free smartphone it will not encourage people to get a two year subscription because if they only use one or two of their services it does not make much sense to get a subscription that gets you all three services. This is similar to question 7 where it asks the same thing but instead of the free smartphone it is a discounted price. People don't seem to care too much about the offers if they only use one or two of AMS services</a:t>
            </a:r>
            <a:endParaRPr sz="1300"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43727"/>
            <a:ext cx="4472174" cy="7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|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 wants to increase their subscribers for their 3-For-All cable TV &amp; Internet and smartphone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 conducted a survey to determine the </a:t>
            </a:r>
            <a:r>
              <a:rPr lang="en"/>
              <a:t>characteristics</a:t>
            </a:r>
            <a:r>
              <a:rPr lang="en"/>
              <a:t> of the households who would subscribe to their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the 500 households they selected to survey, 82 did not respond, leaving a 418 as the applicable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discuss the marketing implications and </a:t>
            </a:r>
            <a:r>
              <a:rPr lang="en"/>
              <a:t>statistical</a:t>
            </a:r>
            <a:r>
              <a:rPr lang="en"/>
              <a:t> results of the survey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2625975" y="3052225"/>
            <a:ext cx="5799600" cy="172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 #1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00" y="1744125"/>
            <a:ext cx="3613424" cy="62166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455550" y="1628325"/>
            <a:ext cx="43767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The </a:t>
            </a:r>
            <a:r>
              <a:rPr lang="en" sz="1280"/>
              <a:t>confidence</a:t>
            </a:r>
            <a:r>
              <a:rPr lang="en" sz="1280"/>
              <a:t> intervals show that the </a:t>
            </a:r>
            <a:r>
              <a:rPr lang="en" sz="1280"/>
              <a:t>maximum</a:t>
            </a:r>
            <a:r>
              <a:rPr lang="en" sz="1280"/>
              <a:t> number of households they </a:t>
            </a:r>
            <a:r>
              <a:rPr lang="en" sz="1280"/>
              <a:t>survey</a:t>
            </a:r>
            <a:r>
              <a:rPr lang="en" sz="1280"/>
              <a:t> were not subscribed to Ashland - so they were able to gather that people do not prefer to subscribe to their telephone services</a:t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228125"/>
            <a:ext cx="82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Does your household subscribe to smartphone service from Ashland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98650" y="2981325"/>
            <a:ext cx="12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FOR YES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33300" y="2981325"/>
            <a:ext cx="12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FOR NO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41314" t="14566"/>
          <a:stretch/>
        </p:blipFill>
        <p:spPr>
          <a:xfrm>
            <a:off x="2886937" y="3351923"/>
            <a:ext cx="2159256" cy="11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24563" l="0" r="44239" t="12357"/>
          <a:stretch/>
        </p:blipFill>
        <p:spPr>
          <a:xfrm>
            <a:off x="5867550" y="3396700"/>
            <a:ext cx="2022094" cy="10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098000" y="2961625"/>
            <a:ext cx="129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11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83 / (335 + 83)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83 / 418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= 0.198565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335 / (335 + 83)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335 / 418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= 0.801435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62975" y="3194050"/>
            <a:ext cx="88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11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 for YES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 for 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357575" y="4435125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16% - 24%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269600" y="4455625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76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% - 84%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2473575" y="3052225"/>
            <a:ext cx="5799600" cy="172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 #2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455550" y="1628325"/>
            <a:ext cx="43767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</p:txBody>
      </p:sp>
      <p:sp>
        <p:nvSpPr>
          <p:cNvPr id="91" name="Google Shape;91;p16"/>
          <p:cNvSpPr txBox="1"/>
          <p:nvPr/>
        </p:nvSpPr>
        <p:spPr>
          <a:xfrm>
            <a:off x="301450" y="1228125"/>
            <a:ext cx="82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Does your household subscribe to Internet service from Ashland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046250" y="3057525"/>
            <a:ext cx="12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FOR YES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080900" y="3057525"/>
            <a:ext cx="12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FOR NO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50" y="1768688"/>
            <a:ext cx="3884512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455550" y="1628325"/>
            <a:ext cx="43767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The confidence intervals here show that maximum people prefer internet </a:t>
            </a:r>
            <a:r>
              <a:rPr lang="en" sz="1280"/>
              <a:t>services</a:t>
            </a:r>
            <a:r>
              <a:rPr lang="en" sz="1280"/>
              <a:t> from Ashland</a:t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/>
              <a:t>The </a:t>
            </a:r>
            <a:r>
              <a:rPr lang="en" sz="1280"/>
              <a:t>confidence</a:t>
            </a:r>
            <a:r>
              <a:rPr lang="en" sz="1280"/>
              <a:t> interval of “yes” in telephone services is much less than the </a:t>
            </a:r>
            <a:r>
              <a:rPr lang="en" sz="1280"/>
              <a:t>confidence interval  of “yes” of internet services</a:t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8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875" y="3470275"/>
            <a:ext cx="2074775" cy="10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812" y="3464998"/>
            <a:ext cx="2074774" cy="106167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115025" y="2919325"/>
            <a:ext cx="129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11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262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/ (156 + 262)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262 / 418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= 0.626794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156 / (156 + 262)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156 / 418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= 0.373206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62975" y="3182375"/>
            <a:ext cx="88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11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 for YES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 for 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357575" y="4435125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58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% - 67%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269600" y="4455625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33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% - 41%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r>
              <a:rPr lang="en"/>
              <a:t> Question #3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41800" y="114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How often do you watch streaming video on </a:t>
            </a:r>
            <a:r>
              <a:rPr b="1" lang="en" sz="1400"/>
              <a:t>any</a:t>
            </a:r>
            <a:r>
              <a:rPr b="1" lang="en" sz="1400"/>
              <a:t> device?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9594"/>
            <a:ext cx="4010084" cy="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409475" y="2726550"/>
            <a:ext cx="3912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Every day 		Most Days		Occasionally 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 170 / 418		= 166 / 418 		= 82 / 418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 0.406699		= 0.397129		= 0.196172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0925" y="3868200"/>
            <a:ext cx="809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 shows that many of the AMS surveyees stream video everyday, or most days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This helps AMS see how many of their current customers are using TV and internet services, and that streaming services are a reliable source of revenue for the company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 #4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What type of cable television service do you have?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 would have a better idea if the frequency of basic and none were separate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If we had this information we would have a better relationship between customers in streams and enrolling in our cable services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9276"/>
            <a:ext cx="4109974" cy="6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928825" y="2466875"/>
            <a:ext cx="609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Basic / None: 164 / 418 = 0.392344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Enhanced: 254 / 418 = 0.607655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 #5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How often do you watch premium content that requires an extra fee?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25" y="1778374"/>
            <a:ext cx="3713424" cy="9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4443725" y="1725150"/>
            <a:ext cx="431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P(Almost every day)= 0.0383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P(Several times a week)= 0.0957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P(Rarely)= 0.4282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P(Never)= 0.1962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20925" y="3639600"/>
            <a:ext cx="809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 shows that many of the AMS surveyees would NOT or rarely watch premium content if that 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requires a fee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This information can be used advantageously to AMS business model, whether to either reduce their fees, or get rid of them 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altogether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 #6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What method did you use to obtain your current AMS subscription?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6200"/>
            <a:ext cx="3681575" cy="9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4230300" y="1602500"/>
            <a:ext cx="4445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P(email/text offer)= 0.1675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P(toll-free number)= 0.1531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P(AMS Website)= 0.5646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P(In-store)= 0.0861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P(TV Lab promo)= 0.0287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02150" y="3134175"/>
            <a:ext cx="8339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Most frequent method of enrollment was AMS Website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felt most comfortable enrolling via the website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AMS website should be target channel for promoting the 3-For-All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 #7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Would you consider subscribing to the </a:t>
            </a:r>
            <a:r>
              <a:rPr b="1" i="1" lang="en" sz="1400"/>
              <a:t>3-For-All</a:t>
            </a:r>
            <a:r>
              <a:rPr b="1" lang="en" sz="1400"/>
              <a:t> service for a trial period if a discount were offered?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								p(Yes) = 0.095694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400"/>
              <a:t>									</a:t>
            </a:r>
            <a:r>
              <a:rPr lang="en" sz="1400"/>
              <a:t>p(No) = 0.904306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Most people will not consider joining the 3-for-all even at a discounted price because if they dont use one of the three services then there is no point in getting it at all.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44" y="1635296"/>
            <a:ext cx="3938575" cy="6238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) Now for persons considering discounted trail offer: The confidence interval for yes at 95% confidence is: px(1 - p) p+Za/2" id="144" name="Google Shape;144;p21"/>
          <p:cNvPicPr preferRelativeResize="0"/>
          <p:nvPr/>
        </p:nvPicPr>
        <p:blipFill rotWithShape="1">
          <a:blip r:embed="rId4">
            <a:alphaModFix/>
          </a:blip>
          <a:srcRect b="3150" l="0" r="34036" t="12829"/>
          <a:stretch/>
        </p:blipFill>
        <p:spPr>
          <a:xfrm>
            <a:off x="364350" y="3078525"/>
            <a:ext cx="3556500" cy="177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confidence interval for no at 95% confidence is: px(1-p) p+Z/2* n 0.904306x(1-0.904306) = 0.904306 +1.96x, 418 = 0.904306"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2050" y="3048275"/>
            <a:ext cx="4730250" cy="18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