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8" r:id="rId4"/>
    <p:sldId id="259" r:id="rId5"/>
    <p:sldId id="262" r:id="rId6"/>
    <p:sldId id="260" r:id="rId7"/>
    <p:sldId id="269" r:id="rId8"/>
    <p:sldId id="266" r:id="rId9"/>
    <p:sldId id="261" r:id="rId10"/>
    <p:sldId id="267" r:id="rId11"/>
    <p:sldId id="263" r:id="rId12"/>
    <p:sldId id="264" r:id="rId13"/>
    <p:sldId id="25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94660"/>
  </p:normalViewPr>
  <p:slideViewPr>
    <p:cSldViewPr snapToGrid="0">
      <p:cViewPr varScale="1">
        <p:scale>
          <a:sx n="62" d="100"/>
          <a:sy n="62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4B75D4F-C24E-43A5-9834-CC26A24ECBD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F6B2B92-6213-479F-AAFB-A8332A52E7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20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5D4F-C24E-43A5-9834-CC26A24ECBD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2B92-6213-479F-AAFB-A8332A52E7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81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5D4F-C24E-43A5-9834-CC26A24ECBD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2B92-6213-479F-AAFB-A8332A52E7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2371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5D4F-C24E-43A5-9834-CC26A24ECBD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2B92-6213-479F-AAFB-A8332A52E7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8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5D4F-C24E-43A5-9834-CC26A24ECBD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2B92-6213-479F-AAFB-A8332A52E7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2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5D4F-C24E-43A5-9834-CC26A24ECBD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2B92-6213-479F-AAFB-A8332A52E7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612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5D4F-C24E-43A5-9834-CC26A24ECBD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2B92-6213-479F-AAFB-A8332A52E7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31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4B75D4F-C24E-43A5-9834-CC26A24ECBD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2B92-6213-479F-AAFB-A8332A52E7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330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4B75D4F-C24E-43A5-9834-CC26A24ECBD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2B92-6213-479F-AAFB-A8332A52E7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97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5D4F-C24E-43A5-9834-CC26A24ECBD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2B92-6213-479F-AAFB-A8332A52E7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32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5D4F-C24E-43A5-9834-CC26A24ECBD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2B92-6213-479F-AAFB-A8332A52E7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547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5D4F-C24E-43A5-9834-CC26A24ECBD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2B92-6213-479F-AAFB-A8332A52E7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46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5D4F-C24E-43A5-9834-CC26A24ECBD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2B92-6213-479F-AAFB-A8332A52E7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6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5D4F-C24E-43A5-9834-CC26A24ECBD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2B92-6213-479F-AAFB-A8332A52E7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34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5D4F-C24E-43A5-9834-CC26A24ECBD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2B92-6213-479F-AAFB-A8332A52E7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67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5D4F-C24E-43A5-9834-CC26A24ECBD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2B92-6213-479F-AAFB-A8332A52E7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271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5D4F-C24E-43A5-9834-CC26A24ECBD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2B92-6213-479F-AAFB-A8332A52E7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26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4B75D4F-C24E-43A5-9834-CC26A24ECBD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F6B2B92-6213-479F-AAFB-A8332A52E7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639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4F41-407C-B904-6121-3E9B724F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CAPSTONE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E96B-6916-54EC-9504-AACA0BF8E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Project Title: Cloud-Based Data System for E-Commerce</a:t>
            </a:r>
          </a:p>
          <a:p>
            <a:r>
              <a:rPr lang="en-US" sz="2400" dirty="0"/>
              <a:t>Name: Zonique Browne</a:t>
            </a:r>
          </a:p>
          <a:p>
            <a:r>
              <a:rPr lang="en-US" sz="2400" dirty="0"/>
              <a:t>Capstone Track: DE-C24-12</a:t>
            </a:r>
          </a:p>
          <a:p>
            <a:r>
              <a:rPr lang="en-US" sz="2400" dirty="0"/>
              <a:t>Date: 7</a:t>
            </a:r>
            <a:r>
              <a:rPr lang="en-US" sz="2400" baseline="30000" dirty="0"/>
              <a:t>th</a:t>
            </a:r>
            <a:r>
              <a:rPr lang="en-US" sz="2400" dirty="0"/>
              <a:t> May 2025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049527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C53B68-D881-7B53-F68E-32533DA9E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12192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9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DC5D-93E0-0B6D-C0EE-557B5649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0C30-A0B0-C1CD-19B2-D696F634F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Functional cloud-based data system</a:t>
            </a:r>
          </a:p>
          <a:p>
            <a:r>
              <a:rPr lang="en-US" sz="2800" dirty="0"/>
              <a:t>Successful ingestion and transformation pipeline</a:t>
            </a:r>
          </a:p>
          <a:p>
            <a:r>
              <a:rPr lang="en-US" sz="2800" dirty="0"/>
              <a:t>Insightful SQL queries produced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626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6776-2E50-7F11-CCD5-E73599D7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5E93-D1BD-B1F6-6191-1F6C3801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Overcoming GCP permissions and IP allowlisting</a:t>
            </a:r>
          </a:p>
          <a:p>
            <a:r>
              <a:rPr lang="en-US" sz="2800" dirty="0"/>
              <a:t>Working with Python and Google Cloud integration</a:t>
            </a:r>
          </a:p>
          <a:p>
            <a:r>
              <a:rPr lang="en-US" sz="2800" dirty="0"/>
              <a:t>Hands-on troubleshooting and cloud debugging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063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0F2A-2D5B-0605-B7C0-690AF1B3A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1CF10-6F46-72C3-E6F1-882104416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39766"/>
            <a:ext cx="9144000" cy="2677648"/>
          </a:xfrm>
        </p:spPr>
        <p:txBody>
          <a:bodyPr>
            <a:normAutofit/>
          </a:bodyPr>
          <a:lstStyle/>
          <a:p>
            <a:r>
              <a:rPr lang="en-CA" sz="4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011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4569-00E4-6A0E-5C13-D99EA3B5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CDA1B-AA4C-D8C8-2143-5798EB652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Zora is a fictional e-commerce brand</a:t>
            </a:r>
          </a:p>
          <a:p>
            <a:r>
              <a:rPr lang="en-US" sz="2800" dirty="0"/>
              <a:t>Goal: Analyze customer behavior and sales trends</a:t>
            </a:r>
          </a:p>
          <a:p>
            <a:r>
              <a:rPr lang="en-US" sz="2800" dirty="0"/>
              <a:t>Need: Centralized cloud data solution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791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9472-AA2A-A781-9323-DF41C6A5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44685-CCAE-02DB-C916-341B2C23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Fragmented data across sources</a:t>
            </a:r>
          </a:p>
          <a:p>
            <a:r>
              <a:rPr lang="en-US" sz="2400" dirty="0"/>
              <a:t>Lack of insights on product performance and regional sales</a:t>
            </a:r>
          </a:p>
          <a:p>
            <a:r>
              <a:rPr lang="en-US" sz="2400" dirty="0"/>
              <a:t>Manual data analysis is inefficient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2271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45A3-FF4E-1710-C111-70AA2D5C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AE80E-1827-8C16-405A-AFA723214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696" y="2644597"/>
            <a:ext cx="8825659" cy="3416300"/>
          </a:xfrm>
        </p:spPr>
        <p:txBody>
          <a:bodyPr/>
          <a:lstStyle/>
          <a:p>
            <a:r>
              <a:rPr lang="en-CA" sz="2800" dirty="0"/>
              <a:t>Cloud Platform: Google Cloud Platform (GCP)</a:t>
            </a:r>
          </a:p>
          <a:p>
            <a:r>
              <a:rPr lang="en-CA" sz="2800" dirty="0"/>
              <a:t>Data Storage: Cloud SQL (PostgreSQL)</a:t>
            </a:r>
          </a:p>
          <a:p>
            <a:r>
              <a:rPr lang="en-CA" sz="2800" dirty="0"/>
              <a:t>Data Processing: Python ETL Script</a:t>
            </a:r>
          </a:p>
          <a:p>
            <a:r>
              <a:rPr lang="en-CA" sz="2800" dirty="0"/>
              <a:t>Access: Cloud Shell / SQL Editor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1824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AF48-0D0C-00FE-30CC-CB91BBBF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ETL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5CB40-77AD-D35E-DEE0-1C287D3D6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Source: Local CSV files (customers, orders, order items)</a:t>
            </a:r>
          </a:p>
          <a:p>
            <a:r>
              <a:rPr lang="en-CA" sz="2800" dirty="0"/>
              <a:t>ETL Script: Python-based, runs locally</a:t>
            </a:r>
          </a:p>
          <a:p>
            <a:r>
              <a:rPr lang="en-CA" sz="2800" dirty="0"/>
              <a:t>Target: Cloud SQL database</a:t>
            </a:r>
          </a:p>
          <a:p>
            <a:r>
              <a:rPr lang="en-CA" sz="2800" dirty="0"/>
              <a:t>Data is transformed and inserted into PostgreSQL tables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1427380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5C4B-3ED0-392C-9534-821E265E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ADDB8-0DF3-8EB6-6E5E-88A3A872A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Tables: customers, orders, order items</a:t>
            </a:r>
          </a:p>
          <a:p>
            <a:r>
              <a:rPr lang="en-US" sz="2400" dirty="0"/>
              <a:t>Relationships: customers → orders → order items</a:t>
            </a:r>
          </a:p>
          <a:p>
            <a:r>
              <a:rPr lang="en-US" sz="2400" dirty="0"/>
              <a:t>Use of primary and foreign keys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515378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31E2-08E7-B0AB-F5A5-13D477EAB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013337"/>
          </a:xfrm>
        </p:spPr>
        <p:txBody>
          <a:bodyPr/>
          <a:lstStyle/>
          <a:p>
            <a:r>
              <a:rPr lang="en-CA" dirty="0"/>
              <a:t>Entity Relationship Diagram (Logical)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A0678-6030-ACDF-EFC0-D69F83C49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349375"/>
            <a:ext cx="8825658" cy="2289425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089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30ACEE-8FF9-7EE6-B7DC-27C0E6B02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321"/>
            <a:ext cx="12192000" cy="487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76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9014-1F17-2567-63D6-BFE97E40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D1D5E-A993-0C8C-1D90-A3A6D0FE9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Query 1: Top 5 best-selling products by revenue</a:t>
            </a:r>
          </a:p>
          <a:p>
            <a:r>
              <a:rPr lang="en-US" sz="2800" dirty="0"/>
              <a:t>Query 2: Total sales by region</a:t>
            </a:r>
          </a:p>
          <a:p>
            <a:r>
              <a:rPr lang="en-US" sz="2800" dirty="0"/>
              <a:t>Results captured in screenshots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5032779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1300</TotalTime>
  <Words>221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CAPSTONE PROJECT</vt:lpstr>
      <vt:lpstr>Business Overview</vt:lpstr>
      <vt:lpstr>Problem Statement</vt:lpstr>
      <vt:lpstr>Tech Stack</vt:lpstr>
      <vt:lpstr>ETL Architecture</vt:lpstr>
      <vt:lpstr>DATA BASE SCHEMA</vt:lpstr>
      <vt:lpstr>Entity Relationship Diagram (Logical)</vt:lpstr>
      <vt:lpstr>PowerPoint Presentation</vt:lpstr>
      <vt:lpstr>SQL INSIGHTS</vt:lpstr>
      <vt:lpstr>PowerPoint Presentation</vt:lpstr>
      <vt:lpstr>OUTCOME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zonique browne</dc:creator>
  <cp:lastModifiedBy>zonique browne</cp:lastModifiedBy>
  <cp:revision>3</cp:revision>
  <dcterms:created xsi:type="dcterms:W3CDTF">2025-05-06T04:36:52Z</dcterms:created>
  <dcterms:modified xsi:type="dcterms:W3CDTF">2025-05-07T02:17:42Z</dcterms:modified>
</cp:coreProperties>
</file>