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80" d="100"/>
          <a:sy n="80" d="100"/>
        </p:scale>
        <p:origin x="2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7D108A-660F-49A3-8020-B22F1BEC8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205609E-C31B-4016-BEDF-752D44F8D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3661C75-1707-48B3-8F98-4E3ECC3F0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D5-1454-4D97-82F0-886C6C8E5CCD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5C2F49D-D7CD-40D2-8BC2-D75D1F01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587B341-21CC-4367-8255-71ABBB74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4442-861E-4A05-B632-2CF99AE4D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93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57E370-CCAC-4F92-BBC2-8C01E5C2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AEC16EE-3749-4A54-8FA1-FB80B4BB2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F070316-7CE1-43E4-9789-82545B9F1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D5-1454-4D97-82F0-886C6C8E5CCD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1F31AD5-A077-45E0-AFDD-4F020F14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CBA4E84-3F59-4128-95B8-395240E3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4442-861E-4A05-B632-2CF99AE4D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35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610A749-DA9D-46EA-B87F-12AD74B53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794CB1B-AE3E-4B58-BF65-A6E2D7DC0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32C2452-9633-4447-93FD-24CE8B88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D5-1454-4D97-82F0-886C6C8E5CCD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D0A888D-A739-4FA6-90E0-9EDEA8DAB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4EDEFB0-9444-4EC1-93B1-826702E9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4442-861E-4A05-B632-2CF99AE4D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46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68976F-091B-4127-8D92-67065AFC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553BEC-C197-4AC5-BDF7-41954B162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8FC03E6-9E33-4576-805B-5868706F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D5-1454-4D97-82F0-886C6C8E5CCD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CB24828-7AC5-452B-B5B7-EB25FA357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237A311-1671-4E96-A855-B0522092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4442-861E-4A05-B632-2CF99AE4D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71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5CCA9C-F929-4168-83F8-B674DC17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4D6A008-59BC-46E4-A53F-5BE74F822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78D576D-03B4-42D2-B540-A41DFFDC9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D5-1454-4D97-82F0-886C6C8E5CCD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83367EC-DEA9-456D-B163-7BE977220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22BE67F-B1C8-4042-A138-799773E9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4442-861E-4A05-B632-2CF99AE4D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38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6480A0-7592-46CF-9017-FA605027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D6AE6A-8F7A-439A-965C-538DF065E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72366D6-16DF-41D7-9C33-E39042BC2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AB63F06-42D8-4297-BEF3-DF4D7037C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D5-1454-4D97-82F0-886C6C8E5CCD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7B92D38-E870-4E7E-81AD-6C438C85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0BDEF11-7928-4D63-BC2D-E77D49B5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4442-861E-4A05-B632-2CF99AE4D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45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CCFD93-1E77-44BF-96FB-9E268D361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8E63DBA-70B7-4D3B-92AC-0EC85058B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CDA9874-275F-4ECF-8E8D-40B208910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9435658-4877-41BF-BB6E-3C06A24C0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71A1E2E-3024-4184-A0D0-32F00904D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2490F2F-07CD-4FAC-BF6E-18E6E768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D5-1454-4D97-82F0-886C6C8E5CCD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48E17E2-A623-4EE7-9679-3882DC431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A950639-9EBA-4F36-B040-72594518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4442-861E-4A05-B632-2CF99AE4D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33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903660-2391-4AE1-A6D7-56F6CA11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42408E5-6719-4A76-BE19-4DB424A9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D5-1454-4D97-82F0-886C6C8E5CCD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F5D26D0-31C6-4614-89D0-3C97F159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7F72AAD-ED30-469F-9060-A6C5E679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4442-861E-4A05-B632-2CF99AE4D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5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E2CF6F2-C477-4734-97FF-0A7FC5249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D5-1454-4D97-82F0-886C6C8E5CCD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6B480ED-292D-4272-883E-557DC2ED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0210D50-01F3-4D95-8DA7-BEEA20BF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4442-861E-4A05-B632-2CF99AE4D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36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C92214-FA40-43EC-9A46-F9E622A9F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57804BE-7111-4E77-AF02-AFF549B62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FEE1B21-189D-4AEA-A8A2-AF957BA1F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536641B-D2DE-41EE-AFCD-31FD3034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D5-1454-4D97-82F0-886C6C8E5CCD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DF9B316-590D-4F19-BDA1-C7543335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5AED1AD-1CCB-4EB2-9C2C-41F7F9CF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4442-861E-4A05-B632-2CF99AE4D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65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EE87A8-7E4F-4B31-A50B-DEC50694D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0F844E2-1DD7-4875-A933-66310A236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A1452F8-168D-4D7F-B048-8A39F335A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9944E4D-455C-4B70-B49F-6736E885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D5-1454-4D97-82F0-886C6C8E5CCD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769652D-F7F6-4194-9C7D-CB90528F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DFCA7D0-0860-4C43-B072-6D1E386E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4442-861E-4A05-B632-2CF99AE4D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0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B142014-9B12-4F2A-9422-E31D28FEA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A41850F-3475-4589-B8B4-FEBC7B32B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10F4A50-2154-4F37-B971-64CC9C80E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06ED5-1454-4D97-82F0-886C6C8E5CCD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F4D9656-6167-430A-A615-4357E5F76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9E57BA0-E00A-4E5B-BCE9-5255FCCF2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4442-861E-4A05-B632-2CF99AE4D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05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197DF6DB-EE30-4D81-B9E6-71FAC12E80D3}"/>
              </a:ext>
            </a:extLst>
          </p:cNvPr>
          <p:cNvSpPr/>
          <p:nvPr/>
        </p:nvSpPr>
        <p:spPr>
          <a:xfrm>
            <a:off x="721895" y="794084"/>
            <a:ext cx="1323473" cy="86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GameBegin</a:t>
            </a:r>
            <a:endParaRPr lang="en-GB" dirty="0"/>
          </a:p>
        </p:txBody>
      </p:sp>
      <p:sp>
        <p:nvSpPr>
          <p:cNvPr id="5" name="Strzałka: w prawo 4">
            <a:extLst>
              <a:ext uri="{FF2B5EF4-FFF2-40B4-BE49-F238E27FC236}">
                <a16:creationId xmlns:a16="http://schemas.microsoft.com/office/drawing/2014/main" id="{895A8CB9-BED0-464D-A7F4-A74FFA0B5A85}"/>
              </a:ext>
            </a:extLst>
          </p:cNvPr>
          <p:cNvSpPr/>
          <p:nvPr/>
        </p:nvSpPr>
        <p:spPr>
          <a:xfrm>
            <a:off x="4371476" y="990438"/>
            <a:ext cx="745957" cy="464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AA02DBCE-0763-4209-8D82-E0D221C52B2D}"/>
              </a:ext>
            </a:extLst>
          </p:cNvPr>
          <p:cNvSpPr/>
          <p:nvPr/>
        </p:nvSpPr>
        <p:spPr>
          <a:xfrm>
            <a:off x="2963780" y="794084"/>
            <a:ext cx="1323473" cy="86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GamePlay</a:t>
            </a:r>
            <a:endParaRPr lang="en-GB" dirty="0"/>
          </a:p>
        </p:txBody>
      </p:sp>
      <p:sp>
        <p:nvSpPr>
          <p:cNvPr id="8" name="Strzałka: w prawo 7">
            <a:extLst>
              <a:ext uri="{FF2B5EF4-FFF2-40B4-BE49-F238E27FC236}">
                <a16:creationId xmlns:a16="http://schemas.microsoft.com/office/drawing/2014/main" id="{5683EAB6-B2F6-4088-8E93-700ADDA43AA5}"/>
              </a:ext>
            </a:extLst>
          </p:cNvPr>
          <p:cNvSpPr/>
          <p:nvPr/>
        </p:nvSpPr>
        <p:spPr>
          <a:xfrm>
            <a:off x="2151648" y="992604"/>
            <a:ext cx="745957" cy="464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trzałka: w prawo 8">
            <a:extLst>
              <a:ext uri="{FF2B5EF4-FFF2-40B4-BE49-F238E27FC236}">
                <a16:creationId xmlns:a16="http://schemas.microsoft.com/office/drawing/2014/main" id="{DEBA842C-D9FC-4C17-BF50-6830BC58F753}"/>
              </a:ext>
            </a:extLst>
          </p:cNvPr>
          <p:cNvSpPr/>
          <p:nvPr/>
        </p:nvSpPr>
        <p:spPr>
          <a:xfrm>
            <a:off x="6609352" y="990438"/>
            <a:ext cx="745957" cy="464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A526327B-541E-4C66-9BAB-04C6F5C290FF}"/>
              </a:ext>
            </a:extLst>
          </p:cNvPr>
          <p:cNvSpPr/>
          <p:nvPr/>
        </p:nvSpPr>
        <p:spPr>
          <a:xfrm>
            <a:off x="5201656" y="794084"/>
            <a:ext cx="1323473" cy="86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LostBall</a:t>
            </a:r>
            <a:endParaRPr lang="en-GB" dirty="0"/>
          </a:p>
        </p:txBody>
      </p:sp>
      <p:sp>
        <p:nvSpPr>
          <p:cNvPr id="11" name="Strzałka: w prawo 10">
            <a:extLst>
              <a:ext uri="{FF2B5EF4-FFF2-40B4-BE49-F238E27FC236}">
                <a16:creationId xmlns:a16="http://schemas.microsoft.com/office/drawing/2014/main" id="{33D0F251-0AD3-4A4A-AF14-B968FA57812D}"/>
              </a:ext>
            </a:extLst>
          </p:cNvPr>
          <p:cNvSpPr/>
          <p:nvPr/>
        </p:nvSpPr>
        <p:spPr>
          <a:xfrm>
            <a:off x="8847228" y="990438"/>
            <a:ext cx="745957" cy="464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C5D0B08D-E635-4C47-A3F0-1821E3D3FF0D}"/>
              </a:ext>
            </a:extLst>
          </p:cNvPr>
          <p:cNvSpPr/>
          <p:nvPr/>
        </p:nvSpPr>
        <p:spPr>
          <a:xfrm>
            <a:off x="7439532" y="794084"/>
            <a:ext cx="1323473" cy="86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GamePlay</a:t>
            </a:r>
            <a:endParaRPr lang="en-GB" dirty="0"/>
          </a:p>
        </p:txBody>
      </p:sp>
      <p:sp>
        <p:nvSpPr>
          <p:cNvPr id="13" name="Strzałka: w prawo 12">
            <a:extLst>
              <a:ext uri="{FF2B5EF4-FFF2-40B4-BE49-F238E27FC236}">
                <a16:creationId xmlns:a16="http://schemas.microsoft.com/office/drawing/2014/main" id="{BAA88CA9-4FB6-4E55-89AF-0ACD9AC5C20A}"/>
              </a:ext>
            </a:extLst>
          </p:cNvPr>
          <p:cNvSpPr/>
          <p:nvPr/>
        </p:nvSpPr>
        <p:spPr>
          <a:xfrm>
            <a:off x="2981828" y="2321933"/>
            <a:ext cx="745957" cy="464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199D7977-459D-41CC-B2AD-166F8C503ECD}"/>
              </a:ext>
            </a:extLst>
          </p:cNvPr>
          <p:cNvSpPr/>
          <p:nvPr/>
        </p:nvSpPr>
        <p:spPr>
          <a:xfrm>
            <a:off x="1574132" y="2125579"/>
            <a:ext cx="1323473" cy="86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LostBall</a:t>
            </a:r>
            <a:endParaRPr lang="en-GB" dirty="0"/>
          </a:p>
        </p:txBody>
      </p:sp>
      <p:sp>
        <p:nvSpPr>
          <p:cNvPr id="15" name="Strzałka: w prawo 14">
            <a:extLst>
              <a:ext uri="{FF2B5EF4-FFF2-40B4-BE49-F238E27FC236}">
                <a16:creationId xmlns:a16="http://schemas.microsoft.com/office/drawing/2014/main" id="{5DF5EA90-72D5-4C6C-A8B4-2AB537363774}"/>
              </a:ext>
            </a:extLst>
          </p:cNvPr>
          <p:cNvSpPr/>
          <p:nvPr/>
        </p:nvSpPr>
        <p:spPr>
          <a:xfrm>
            <a:off x="659729" y="2321933"/>
            <a:ext cx="745957" cy="464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B8612E7A-3488-4636-BC58-866664AE54DC}"/>
              </a:ext>
            </a:extLst>
          </p:cNvPr>
          <p:cNvSpPr/>
          <p:nvPr/>
        </p:nvSpPr>
        <p:spPr>
          <a:xfrm>
            <a:off x="3812008" y="2125579"/>
            <a:ext cx="1323473" cy="86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GamePlay</a:t>
            </a:r>
            <a:endParaRPr lang="en-GB" dirty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F4C23BB9-4636-4CE6-B96F-24A8A16116AD}"/>
              </a:ext>
            </a:extLst>
          </p:cNvPr>
          <p:cNvSpPr/>
          <p:nvPr/>
        </p:nvSpPr>
        <p:spPr>
          <a:xfrm>
            <a:off x="9669394" y="2077291"/>
            <a:ext cx="1323473" cy="86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GameOver</a:t>
            </a:r>
            <a:endParaRPr lang="en-GB" dirty="0"/>
          </a:p>
        </p:txBody>
      </p:sp>
      <p:sp>
        <p:nvSpPr>
          <p:cNvPr id="18" name="Strzałka: w prawo 17">
            <a:extLst>
              <a:ext uri="{FF2B5EF4-FFF2-40B4-BE49-F238E27FC236}">
                <a16:creationId xmlns:a16="http://schemas.microsoft.com/office/drawing/2014/main" id="{348DB819-79AB-43F7-9EB5-A427B9C31E81}"/>
              </a:ext>
            </a:extLst>
          </p:cNvPr>
          <p:cNvSpPr/>
          <p:nvPr/>
        </p:nvSpPr>
        <p:spPr>
          <a:xfrm>
            <a:off x="8754991" y="2273645"/>
            <a:ext cx="745957" cy="464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Strzałka: w prawo 18">
            <a:extLst>
              <a:ext uri="{FF2B5EF4-FFF2-40B4-BE49-F238E27FC236}">
                <a16:creationId xmlns:a16="http://schemas.microsoft.com/office/drawing/2014/main" id="{E0DF6EA2-4CC9-4186-846A-861A77B28ABE}"/>
              </a:ext>
            </a:extLst>
          </p:cNvPr>
          <p:cNvSpPr/>
          <p:nvPr/>
        </p:nvSpPr>
        <p:spPr>
          <a:xfrm>
            <a:off x="5248784" y="2321933"/>
            <a:ext cx="745957" cy="464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A2F4F37A-1B48-49B3-89CD-AD2B0EBB2BD4}"/>
              </a:ext>
            </a:extLst>
          </p:cNvPr>
          <p:cNvSpPr/>
          <p:nvPr/>
        </p:nvSpPr>
        <p:spPr>
          <a:xfrm>
            <a:off x="6609352" y="2104882"/>
            <a:ext cx="1323473" cy="86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. . 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316652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Office PowerPoint</Application>
  <PresentationFormat>Panoramiczny</PresentationFormat>
  <Paragraphs>8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Tomasz Zbrożek</dc:creator>
  <cp:lastModifiedBy>Tomasz Zbrożek</cp:lastModifiedBy>
  <cp:revision>1</cp:revision>
  <dcterms:created xsi:type="dcterms:W3CDTF">2019-05-22T13:29:07Z</dcterms:created>
  <dcterms:modified xsi:type="dcterms:W3CDTF">2019-05-22T13:34:48Z</dcterms:modified>
</cp:coreProperties>
</file>