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58" r:id="rId5"/>
    <p:sldId id="301" r:id="rId6"/>
    <p:sldId id="302" r:id="rId7"/>
    <p:sldId id="261" r:id="rId8"/>
    <p:sldId id="285" r:id="rId9"/>
    <p:sldId id="287" r:id="rId10"/>
    <p:sldId id="306" r:id="rId11"/>
    <p:sldId id="288" r:id="rId12"/>
    <p:sldId id="269" r:id="rId13"/>
    <p:sldId id="284" r:id="rId14"/>
    <p:sldId id="278" r:id="rId15"/>
    <p:sldId id="280" r:id="rId16"/>
    <p:sldId id="281" r:id="rId17"/>
    <p:sldId id="282" r:id="rId18"/>
    <p:sldId id="279" r:id="rId19"/>
    <p:sldId id="267" r:id="rId20"/>
    <p:sldId id="270" r:id="rId21"/>
    <p:sldId id="289" r:id="rId22"/>
    <p:sldId id="304" r:id="rId23"/>
    <p:sldId id="290" r:id="rId24"/>
    <p:sldId id="291" r:id="rId25"/>
    <p:sldId id="295" r:id="rId26"/>
    <p:sldId id="292" r:id="rId27"/>
    <p:sldId id="305" r:id="rId28"/>
    <p:sldId id="307" r:id="rId29"/>
    <p:sldId id="293" r:id="rId30"/>
    <p:sldId id="294" r:id="rId31"/>
    <p:sldId id="268" r:id="rId32"/>
    <p:sldId id="272" r:id="rId33"/>
    <p:sldId id="296" r:id="rId34"/>
    <p:sldId id="303" r:id="rId35"/>
    <p:sldId id="273" r:id="rId36"/>
    <p:sldId id="300" r:id="rId37"/>
    <p:sldId id="276" r:id="rId3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D0A53-1449-2EFB-E847-94FAC7406EF4}" v="3" dt="2019-04-25T20:35:32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4A252-6DAD-464D-89D2-8B2E664A9D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05E0226-3515-45D3-87B5-B0D08E1C850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Jak pisać testowalny kod?</a:t>
          </a:r>
          <a:endParaRPr lang="en-US"/>
        </a:p>
      </dgm:t>
    </dgm:pt>
    <dgm:pt modelId="{B82743CA-F2DF-46A6-874B-86F97424405C}" type="parTrans" cxnId="{C4D3EBE3-BBDA-4BCF-9465-F2E051B5F32E}">
      <dgm:prSet/>
      <dgm:spPr/>
      <dgm:t>
        <a:bodyPr/>
        <a:lstStyle/>
        <a:p>
          <a:endParaRPr lang="en-US"/>
        </a:p>
      </dgm:t>
    </dgm:pt>
    <dgm:pt modelId="{C8823E46-7EA8-47F0-B0B8-770F403A1F03}" type="sibTrans" cxnId="{C4D3EBE3-BBDA-4BCF-9465-F2E051B5F32E}">
      <dgm:prSet/>
      <dgm:spPr/>
      <dgm:t>
        <a:bodyPr/>
        <a:lstStyle/>
        <a:p>
          <a:endParaRPr lang="en-US"/>
        </a:p>
      </dgm:t>
    </dgm:pt>
    <dgm:pt modelId="{BB7DF222-25D1-421D-B769-A96806BA75A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Warsztat cz.1</a:t>
          </a:r>
          <a:endParaRPr lang="en-US"/>
        </a:p>
      </dgm:t>
    </dgm:pt>
    <dgm:pt modelId="{0ABA5ABB-FE96-4012-8F11-5481209F342C}" type="parTrans" cxnId="{87340E8C-A660-4557-8798-735D8933AE06}">
      <dgm:prSet/>
      <dgm:spPr/>
      <dgm:t>
        <a:bodyPr/>
        <a:lstStyle/>
        <a:p>
          <a:endParaRPr lang="en-US"/>
        </a:p>
      </dgm:t>
    </dgm:pt>
    <dgm:pt modelId="{6A6AC3D5-0897-4287-85D3-A7A464BB6AD0}" type="sibTrans" cxnId="{87340E8C-A660-4557-8798-735D8933AE06}">
      <dgm:prSet/>
      <dgm:spPr/>
      <dgm:t>
        <a:bodyPr/>
        <a:lstStyle/>
        <a:p>
          <a:endParaRPr lang="en-US"/>
        </a:p>
      </dgm:t>
    </dgm:pt>
    <dgm:pt modelId="{DFE54F3C-98B8-4A4D-94B1-B5215C42B8A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Jak powinien wyglądać dobry test?</a:t>
          </a:r>
          <a:endParaRPr lang="en-US"/>
        </a:p>
      </dgm:t>
    </dgm:pt>
    <dgm:pt modelId="{FE29133B-885A-4EF4-9E44-2DD4E4AB8153}" type="parTrans" cxnId="{5EB5A062-D330-40DC-87A4-45AA2B15674E}">
      <dgm:prSet/>
      <dgm:spPr/>
      <dgm:t>
        <a:bodyPr/>
        <a:lstStyle/>
        <a:p>
          <a:endParaRPr lang="en-US"/>
        </a:p>
      </dgm:t>
    </dgm:pt>
    <dgm:pt modelId="{E52BC34D-6B4D-4822-BF29-DFB7F2039161}" type="sibTrans" cxnId="{5EB5A062-D330-40DC-87A4-45AA2B15674E}">
      <dgm:prSet/>
      <dgm:spPr/>
      <dgm:t>
        <a:bodyPr/>
        <a:lstStyle/>
        <a:p>
          <a:endParaRPr lang="en-US"/>
        </a:p>
      </dgm:t>
    </dgm:pt>
    <dgm:pt modelId="{6AF756BF-5F62-47AE-9C31-1770434FD79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Omówienie NUnit</a:t>
          </a:r>
          <a:endParaRPr lang="en-US" err="1"/>
        </a:p>
      </dgm:t>
    </dgm:pt>
    <dgm:pt modelId="{80536405-D9CA-4CC2-B4DC-E400FC5055FE}" type="parTrans" cxnId="{78F4A22E-E8C3-441B-ACB2-F41A3521D8B8}">
      <dgm:prSet/>
      <dgm:spPr/>
      <dgm:t>
        <a:bodyPr/>
        <a:lstStyle/>
        <a:p>
          <a:endParaRPr lang="en-US"/>
        </a:p>
      </dgm:t>
    </dgm:pt>
    <dgm:pt modelId="{0E773952-DD5A-4457-B957-A63F23A4CC12}" type="sibTrans" cxnId="{78F4A22E-E8C3-441B-ACB2-F41A3521D8B8}">
      <dgm:prSet/>
      <dgm:spPr/>
      <dgm:t>
        <a:bodyPr/>
        <a:lstStyle/>
        <a:p>
          <a:endParaRPr lang="en-US"/>
        </a:p>
      </dgm:t>
    </dgm:pt>
    <dgm:pt modelId="{932DD705-BB81-4893-BAFB-8D5CE77C9AE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Warsztat cz.3</a:t>
          </a:r>
          <a:endParaRPr lang="en-US"/>
        </a:p>
      </dgm:t>
    </dgm:pt>
    <dgm:pt modelId="{27C48827-F4FC-4AC9-98A2-AB0ECD2D3135}" type="parTrans" cxnId="{A60B01D9-D620-4AAE-A7C5-1B3A4D51072D}">
      <dgm:prSet/>
      <dgm:spPr/>
      <dgm:t>
        <a:bodyPr/>
        <a:lstStyle/>
        <a:p>
          <a:endParaRPr lang="en-US"/>
        </a:p>
      </dgm:t>
    </dgm:pt>
    <dgm:pt modelId="{1401E86B-3E6A-4360-8BC2-CB9EB84F208E}" type="sibTrans" cxnId="{A60B01D9-D620-4AAE-A7C5-1B3A4D51072D}">
      <dgm:prSet/>
      <dgm:spPr/>
      <dgm:t>
        <a:bodyPr/>
        <a:lstStyle/>
        <a:p>
          <a:endParaRPr lang="en-US"/>
        </a:p>
      </dgm:t>
    </dgm:pt>
    <dgm:pt modelId="{8C2B19C4-A25E-4FD0-B223-C8A9F537920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Wzorce projektowe związane z testowaniem</a:t>
          </a:r>
          <a:endParaRPr lang="en-US"/>
        </a:p>
      </dgm:t>
    </dgm:pt>
    <dgm:pt modelId="{C215458B-A9CF-4284-9FE2-B17AD963A2AC}" type="parTrans" cxnId="{12DB6D73-4C4F-4E1A-95EC-A602D158C774}">
      <dgm:prSet/>
      <dgm:spPr/>
      <dgm:t>
        <a:bodyPr/>
        <a:lstStyle/>
        <a:p>
          <a:endParaRPr lang="en-US"/>
        </a:p>
      </dgm:t>
    </dgm:pt>
    <dgm:pt modelId="{34CA6070-ED6A-4E81-AFBF-D0C8969B1539}" type="sibTrans" cxnId="{12DB6D73-4C4F-4E1A-95EC-A602D158C774}">
      <dgm:prSet/>
      <dgm:spPr/>
      <dgm:t>
        <a:bodyPr/>
        <a:lstStyle/>
        <a:p>
          <a:endParaRPr lang="en-US"/>
        </a:p>
      </dgm:t>
    </dgm:pt>
    <dgm:pt modelId="{A9B8B874-284C-47E2-997B-AA8A7998463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Narzędzia usprawniające proces pisania testów</a:t>
          </a:r>
          <a:endParaRPr lang="en-US"/>
        </a:p>
      </dgm:t>
    </dgm:pt>
    <dgm:pt modelId="{8BC660DF-8FAF-4979-AC6A-F058D15721BB}" type="parTrans" cxnId="{AD9557A2-F6B7-48AB-8BF2-CFBCE763B4F5}">
      <dgm:prSet/>
      <dgm:spPr/>
      <dgm:t>
        <a:bodyPr/>
        <a:lstStyle/>
        <a:p>
          <a:endParaRPr lang="en-US"/>
        </a:p>
      </dgm:t>
    </dgm:pt>
    <dgm:pt modelId="{DA94EE5D-AFF1-4D48-A6F7-6EB49FDC027D}" type="sibTrans" cxnId="{AD9557A2-F6B7-48AB-8BF2-CFBCE763B4F5}">
      <dgm:prSet/>
      <dgm:spPr/>
      <dgm:t>
        <a:bodyPr/>
        <a:lstStyle/>
        <a:p>
          <a:endParaRPr lang="en-US"/>
        </a:p>
      </dgm:t>
    </dgm:pt>
    <dgm:pt modelId="{B48781AA-5CF7-48C0-9B64-AA39666D206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Warsztat cz.2</a:t>
          </a:r>
        </a:p>
      </dgm:t>
    </dgm:pt>
    <dgm:pt modelId="{E4AA40D2-A926-4791-8A7C-DBAEE666A96F}" type="parTrans" cxnId="{E4659986-6290-4920-8015-CCE65D57631E}">
      <dgm:prSet/>
      <dgm:spPr/>
    </dgm:pt>
    <dgm:pt modelId="{D3F06673-E719-4463-9287-4752BF77570E}" type="sibTrans" cxnId="{E4659986-6290-4920-8015-CCE65D57631E}">
      <dgm:prSet/>
      <dgm:spPr/>
    </dgm:pt>
    <dgm:pt modelId="{17589CBC-F3A9-4C86-81FC-ED05228C718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Omówienie Moq</a:t>
          </a:r>
        </a:p>
      </dgm:t>
    </dgm:pt>
    <dgm:pt modelId="{4F588CAC-6C5A-4FDA-A2FC-2B37E71DB2C1}" type="parTrans" cxnId="{FF796900-36B2-454E-915D-039172868F6E}">
      <dgm:prSet/>
      <dgm:spPr/>
    </dgm:pt>
    <dgm:pt modelId="{980938F0-4173-4DC2-9463-F3FB989D3840}" type="sibTrans" cxnId="{FF796900-36B2-454E-915D-039172868F6E}">
      <dgm:prSet/>
      <dgm:spPr/>
    </dgm:pt>
    <dgm:pt modelId="{B4A077AF-08CD-4803-9A50-09984382D550}" type="pres">
      <dgm:prSet presAssocID="{D694A252-6DAD-464D-89D2-8B2E664A9D03}" presName="root" presStyleCnt="0">
        <dgm:presLayoutVars>
          <dgm:dir/>
          <dgm:resizeHandles val="exact"/>
        </dgm:presLayoutVars>
      </dgm:prSet>
      <dgm:spPr/>
    </dgm:pt>
    <dgm:pt modelId="{002C2EE0-DD8B-4BE0-A5BA-81CDD4D75463}" type="pres">
      <dgm:prSet presAssocID="{E05E0226-3515-45D3-87B5-B0D08E1C850E}" presName="compNode" presStyleCnt="0"/>
      <dgm:spPr/>
    </dgm:pt>
    <dgm:pt modelId="{E2B3B3D7-EA59-4E49-A6D5-E723E66A3F39}" type="pres">
      <dgm:prSet presAssocID="{E05E0226-3515-45D3-87B5-B0D08E1C850E}" presName="bgRect" presStyleLbl="bgShp" presStyleIdx="0" presStyleCnt="9"/>
      <dgm:spPr/>
    </dgm:pt>
    <dgm:pt modelId="{CA8EDCAC-D7EE-497D-8096-718ABFCFCC52}" type="pres">
      <dgm:prSet presAssocID="{E05E0226-3515-45D3-87B5-B0D08E1C850E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E254A07-E237-474C-A4E7-0235557F9FE6}" type="pres">
      <dgm:prSet presAssocID="{E05E0226-3515-45D3-87B5-B0D08E1C850E}" presName="spaceRect" presStyleCnt="0"/>
      <dgm:spPr/>
    </dgm:pt>
    <dgm:pt modelId="{2B96184C-E097-41AC-802F-7D09F1A540EE}" type="pres">
      <dgm:prSet presAssocID="{E05E0226-3515-45D3-87B5-B0D08E1C850E}" presName="parTx" presStyleLbl="revTx" presStyleIdx="0" presStyleCnt="9">
        <dgm:presLayoutVars>
          <dgm:chMax val="0"/>
          <dgm:chPref val="0"/>
        </dgm:presLayoutVars>
      </dgm:prSet>
      <dgm:spPr/>
    </dgm:pt>
    <dgm:pt modelId="{BFA74A3E-ED28-4BCE-A4B4-E599593B8351}" type="pres">
      <dgm:prSet presAssocID="{C8823E46-7EA8-47F0-B0B8-770F403A1F03}" presName="sibTrans" presStyleCnt="0"/>
      <dgm:spPr/>
    </dgm:pt>
    <dgm:pt modelId="{3AF125F2-C48B-42C0-846C-F6C70442B9AE}" type="pres">
      <dgm:prSet presAssocID="{BB7DF222-25D1-421D-B769-A96806BA75A5}" presName="compNode" presStyleCnt="0"/>
      <dgm:spPr/>
    </dgm:pt>
    <dgm:pt modelId="{20177B75-26FB-4B61-97B1-2BEA4F53E2AD}" type="pres">
      <dgm:prSet presAssocID="{BB7DF222-25D1-421D-B769-A96806BA75A5}" presName="bgRect" presStyleLbl="bgShp" presStyleIdx="1" presStyleCnt="9"/>
      <dgm:spPr/>
    </dgm:pt>
    <dgm:pt modelId="{F3274F18-F779-4985-A011-F4667A586E96}" type="pres">
      <dgm:prSet presAssocID="{BB7DF222-25D1-421D-B769-A96806BA75A5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54DABB5-862F-46D1-BE11-6D843B352980}" type="pres">
      <dgm:prSet presAssocID="{BB7DF222-25D1-421D-B769-A96806BA75A5}" presName="spaceRect" presStyleCnt="0"/>
      <dgm:spPr/>
    </dgm:pt>
    <dgm:pt modelId="{6BF8F6E4-0C3A-4C3F-9FE7-E0364226B0AC}" type="pres">
      <dgm:prSet presAssocID="{BB7DF222-25D1-421D-B769-A96806BA75A5}" presName="parTx" presStyleLbl="revTx" presStyleIdx="1" presStyleCnt="9">
        <dgm:presLayoutVars>
          <dgm:chMax val="0"/>
          <dgm:chPref val="0"/>
        </dgm:presLayoutVars>
      </dgm:prSet>
      <dgm:spPr/>
    </dgm:pt>
    <dgm:pt modelId="{C66D12D7-9315-49FE-B72C-EDDDAFFEC84F}" type="pres">
      <dgm:prSet presAssocID="{6A6AC3D5-0897-4287-85D3-A7A464BB6AD0}" presName="sibTrans" presStyleCnt="0"/>
      <dgm:spPr/>
    </dgm:pt>
    <dgm:pt modelId="{1CA06D5C-F3E0-4C3D-A905-71A118CC04E9}" type="pres">
      <dgm:prSet presAssocID="{DFE54F3C-98B8-4A4D-94B1-B5215C42B8A9}" presName="compNode" presStyleCnt="0"/>
      <dgm:spPr/>
    </dgm:pt>
    <dgm:pt modelId="{33B1E1AB-9626-4DBE-BE1E-2265475FC861}" type="pres">
      <dgm:prSet presAssocID="{DFE54F3C-98B8-4A4D-94B1-B5215C42B8A9}" presName="bgRect" presStyleLbl="bgShp" presStyleIdx="2" presStyleCnt="9"/>
      <dgm:spPr/>
    </dgm:pt>
    <dgm:pt modelId="{D7B7F755-A70D-407B-B1B1-D43A0E2BB994}" type="pres">
      <dgm:prSet presAssocID="{DFE54F3C-98B8-4A4D-94B1-B5215C42B8A9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6ABC14A-00B7-408E-82E5-DA883D0A7BC3}" type="pres">
      <dgm:prSet presAssocID="{DFE54F3C-98B8-4A4D-94B1-B5215C42B8A9}" presName="spaceRect" presStyleCnt="0"/>
      <dgm:spPr/>
    </dgm:pt>
    <dgm:pt modelId="{6CC25C3E-058C-44C4-8276-8A5201E44D1C}" type="pres">
      <dgm:prSet presAssocID="{DFE54F3C-98B8-4A4D-94B1-B5215C42B8A9}" presName="parTx" presStyleLbl="revTx" presStyleIdx="2" presStyleCnt="9">
        <dgm:presLayoutVars>
          <dgm:chMax val="0"/>
          <dgm:chPref val="0"/>
        </dgm:presLayoutVars>
      </dgm:prSet>
      <dgm:spPr/>
    </dgm:pt>
    <dgm:pt modelId="{A22CF9E1-C407-415E-BF96-499AD33B62B3}" type="pres">
      <dgm:prSet presAssocID="{E52BC34D-6B4D-4822-BF29-DFB7F2039161}" presName="sibTrans" presStyleCnt="0"/>
      <dgm:spPr/>
    </dgm:pt>
    <dgm:pt modelId="{753A7241-52D2-49C9-8AE4-0153514A527D}" type="pres">
      <dgm:prSet presAssocID="{6AF756BF-5F62-47AE-9C31-1770434FD792}" presName="compNode" presStyleCnt="0"/>
      <dgm:spPr/>
    </dgm:pt>
    <dgm:pt modelId="{39F1DD62-626A-4087-A254-07A4A7528D21}" type="pres">
      <dgm:prSet presAssocID="{6AF756BF-5F62-47AE-9C31-1770434FD792}" presName="bgRect" presStyleLbl="bgShp" presStyleIdx="3" presStyleCnt="9"/>
      <dgm:spPr/>
    </dgm:pt>
    <dgm:pt modelId="{ADEFA0BB-1C7D-4C4F-AE3B-1E0F2AAA6E61}" type="pres">
      <dgm:prSet presAssocID="{6AF756BF-5F62-47AE-9C31-1770434FD792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4B6892C8-CBE8-4D47-956A-393BE87BBAE0}" type="pres">
      <dgm:prSet presAssocID="{6AF756BF-5F62-47AE-9C31-1770434FD792}" presName="spaceRect" presStyleCnt="0"/>
      <dgm:spPr/>
    </dgm:pt>
    <dgm:pt modelId="{847818D0-B441-4603-AC9B-11BA7762A85D}" type="pres">
      <dgm:prSet presAssocID="{6AF756BF-5F62-47AE-9C31-1770434FD792}" presName="parTx" presStyleLbl="revTx" presStyleIdx="3" presStyleCnt="9">
        <dgm:presLayoutVars>
          <dgm:chMax val="0"/>
          <dgm:chPref val="0"/>
        </dgm:presLayoutVars>
      </dgm:prSet>
      <dgm:spPr/>
    </dgm:pt>
    <dgm:pt modelId="{885E9FE4-1F97-4B0A-A6CD-0E6C1B9937F8}" type="pres">
      <dgm:prSet presAssocID="{0E773952-DD5A-4457-B957-A63F23A4CC12}" presName="sibTrans" presStyleCnt="0"/>
      <dgm:spPr/>
    </dgm:pt>
    <dgm:pt modelId="{ABD1B6BB-F152-4EAB-B723-CB95C098D0F2}" type="pres">
      <dgm:prSet presAssocID="{B48781AA-5CF7-48C0-9B64-AA39666D2060}" presName="compNode" presStyleCnt="0"/>
      <dgm:spPr/>
    </dgm:pt>
    <dgm:pt modelId="{E5A9A0F4-10C9-4673-8760-AB07E8737B5C}" type="pres">
      <dgm:prSet presAssocID="{B48781AA-5CF7-48C0-9B64-AA39666D2060}" presName="bgRect" presStyleLbl="bgShp" presStyleIdx="4" presStyleCnt="9"/>
      <dgm:spPr/>
    </dgm:pt>
    <dgm:pt modelId="{76440B21-F00B-424E-84CB-3EB740A271F1}" type="pres">
      <dgm:prSet presAssocID="{B48781AA-5CF7-48C0-9B64-AA39666D2060}" presName="iconRect" presStyleLbl="node1" presStyleIdx="4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F56945E-9083-4A79-88CB-06B044D954DA}" type="pres">
      <dgm:prSet presAssocID="{B48781AA-5CF7-48C0-9B64-AA39666D2060}" presName="spaceRect" presStyleCnt="0"/>
      <dgm:spPr/>
    </dgm:pt>
    <dgm:pt modelId="{F614A39D-CA70-40E2-AF2F-3FBF2C18240D}" type="pres">
      <dgm:prSet presAssocID="{B48781AA-5CF7-48C0-9B64-AA39666D2060}" presName="parTx" presStyleLbl="revTx" presStyleIdx="4" presStyleCnt="9">
        <dgm:presLayoutVars>
          <dgm:chMax val="0"/>
          <dgm:chPref val="0"/>
        </dgm:presLayoutVars>
      </dgm:prSet>
      <dgm:spPr/>
    </dgm:pt>
    <dgm:pt modelId="{1FA22E73-18E1-4291-8845-AA765C6BD547}" type="pres">
      <dgm:prSet presAssocID="{D3F06673-E719-4463-9287-4752BF77570E}" presName="sibTrans" presStyleCnt="0"/>
      <dgm:spPr/>
    </dgm:pt>
    <dgm:pt modelId="{DA197B60-18C8-4F45-BFDB-5EF2787C64F5}" type="pres">
      <dgm:prSet presAssocID="{17589CBC-F3A9-4C86-81FC-ED05228C718B}" presName="compNode" presStyleCnt="0"/>
      <dgm:spPr/>
    </dgm:pt>
    <dgm:pt modelId="{4C8CDCCE-94F6-4162-A8DC-6BCC2D9C86D7}" type="pres">
      <dgm:prSet presAssocID="{17589CBC-F3A9-4C86-81FC-ED05228C718B}" presName="bgRect" presStyleLbl="bgShp" presStyleIdx="5" presStyleCnt="9"/>
      <dgm:spPr/>
    </dgm:pt>
    <dgm:pt modelId="{CB48D95D-C7B9-46F3-A1C8-0D18183B4126}" type="pres">
      <dgm:prSet presAssocID="{17589CBC-F3A9-4C86-81FC-ED05228C718B}" presName="iconRect" presStyleLbl="node1" presStyleIdx="5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F25E5B89-0F16-4C5F-829E-333F5EE64946}" type="pres">
      <dgm:prSet presAssocID="{17589CBC-F3A9-4C86-81FC-ED05228C718B}" presName="spaceRect" presStyleCnt="0"/>
      <dgm:spPr/>
    </dgm:pt>
    <dgm:pt modelId="{A83415F3-4F88-4478-A2D6-B0B81B352352}" type="pres">
      <dgm:prSet presAssocID="{17589CBC-F3A9-4C86-81FC-ED05228C718B}" presName="parTx" presStyleLbl="revTx" presStyleIdx="5" presStyleCnt="9">
        <dgm:presLayoutVars>
          <dgm:chMax val="0"/>
          <dgm:chPref val="0"/>
        </dgm:presLayoutVars>
      </dgm:prSet>
      <dgm:spPr/>
    </dgm:pt>
    <dgm:pt modelId="{C7DC1085-E6FC-4E55-87B6-C862650E920C}" type="pres">
      <dgm:prSet presAssocID="{980938F0-4173-4DC2-9463-F3FB989D3840}" presName="sibTrans" presStyleCnt="0"/>
      <dgm:spPr/>
    </dgm:pt>
    <dgm:pt modelId="{633BCF31-D27A-4043-8729-0AA64CE8A57F}" type="pres">
      <dgm:prSet presAssocID="{932DD705-BB81-4893-BAFB-8D5CE77C9AEE}" presName="compNode" presStyleCnt="0"/>
      <dgm:spPr/>
    </dgm:pt>
    <dgm:pt modelId="{85036767-143E-485F-8D89-7A9DAE94E29D}" type="pres">
      <dgm:prSet presAssocID="{932DD705-BB81-4893-BAFB-8D5CE77C9AEE}" presName="bgRect" presStyleLbl="bgShp" presStyleIdx="6" presStyleCnt="9"/>
      <dgm:spPr/>
    </dgm:pt>
    <dgm:pt modelId="{733DF381-2BB4-43CA-8B39-90CDBBAE58DF}" type="pres">
      <dgm:prSet presAssocID="{932DD705-BB81-4893-BAFB-8D5CE77C9AEE}" presName="iconRect" presStyleLbl="node1" presStyleIdx="6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087ADDE-4790-4F35-B9BE-86AAC8E7F070}" type="pres">
      <dgm:prSet presAssocID="{932DD705-BB81-4893-BAFB-8D5CE77C9AEE}" presName="spaceRect" presStyleCnt="0"/>
      <dgm:spPr/>
    </dgm:pt>
    <dgm:pt modelId="{1C18F179-15C7-43B8-9F42-AA1091F10521}" type="pres">
      <dgm:prSet presAssocID="{932DD705-BB81-4893-BAFB-8D5CE77C9AEE}" presName="parTx" presStyleLbl="revTx" presStyleIdx="6" presStyleCnt="9">
        <dgm:presLayoutVars>
          <dgm:chMax val="0"/>
          <dgm:chPref val="0"/>
        </dgm:presLayoutVars>
      </dgm:prSet>
      <dgm:spPr/>
    </dgm:pt>
    <dgm:pt modelId="{F20E0A9F-D9EE-4906-A159-B5F58373447F}" type="pres">
      <dgm:prSet presAssocID="{1401E86B-3E6A-4360-8BC2-CB9EB84F208E}" presName="sibTrans" presStyleCnt="0"/>
      <dgm:spPr/>
    </dgm:pt>
    <dgm:pt modelId="{EEB99D05-4F39-4A7C-82E3-427B7B37F23F}" type="pres">
      <dgm:prSet presAssocID="{8C2B19C4-A25E-4FD0-B223-C8A9F5379203}" presName="compNode" presStyleCnt="0"/>
      <dgm:spPr/>
    </dgm:pt>
    <dgm:pt modelId="{85D8158E-1E75-4814-BD4A-6586DB7E5931}" type="pres">
      <dgm:prSet presAssocID="{8C2B19C4-A25E-4FD0-B223-C8A9F5379203}" presName="bgRect" presStyleLbl="bgShp" presStyleIdx="7" presStyleCnt="9"/>
      <dgm:spPr/>
    </dgm:pt>
    <dgm:pt modelId="{D062E136-C0C8-4744-BFA5-1032E8A05CCE}" type="pres">
      <dgm:prSet presAssocID="{8C2B19C4-A25E-4FD0-B223-C8A9F5379203}" presName="iconRect" presStyleLbl="node1" presStyleIdx="7" presStyleCnt="9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F6799F9-C5DB-44A6-A306-FE5D81341F44}" type="pres">
      <dgm:prSet presAssocID="{8C2B19C4-A25E-4FD0-B223-C8A9F5379203}" presName="spaceRect" presStyleCnt="0"/>
      <dgm:spPr/>
    </dgm:pt>
    <dgm:pt modelId="{5CB6FDED-76D8-47B2-90A1-026F88DE3870}" type="pres">
      <dgm:prSet presAssocID="{8C2B19C4-A25E-4FD0-B223-C8A9F5379203}" presName="parTx" presStyleLbl="revTx" presStyleIdx="7" presStyleCnt="9">
        <dgm:presLayoutVars>
          <dgm:chMax val="0"/>
          <dgm:chPref val="0"/>
        </dgm:presLayoutVars>
      </dgm:prSet>
      <dgm:spPr/>
    </dgm:pt>
    <dgm:pt modelId="{5B29CA35-A0B8-4354-BC37-C582D5FFEED7}" type="pres">
      <dgm:prSet presAssocID="{34CA6070-ED6A-4E81-AFBF-D0C8969B1539}" presName="sibTrans" presStyleCnt="0"/>
      <dgm:spPr/>
    </dgm:pt>
    <dgm:pt modelId="{D6DCE92A-5642-418B-ACAD-33CC8C19043F}" type="pres">
      <dgm:prSet presAssocID="{A9B8B874-284C-47E2-997B-AA8A79984630}" presName="compNode" presStyleCnt="0"/>
      <dgm:spPr/>
    </dgm:pt>
    <dgm:pt modelId="{BD1BAFA3-7021-4F4E-9B9B-F73EADC7774C}" type="pres">
      <dgm:prSet presAssocID="{A9B8B874-284C-47E2-997B-AA8A79984630}" presName="bgRect" presStyleLbl="bgShp" presStyleIdx="8" presStyleCnt="9"/>
      <dgm:spPr/>
    </dgm:pt>
    <dgm:pt modelId="{6E20EBA4-4565-4686-BD5A-13B441071DE5}" type="pres">
      <dgm:prSet presAssocID="{A9B8B874-284C-47E2-997B-AA8A79984630}" presName="iconRect" presStyleLbl="node1" presStyleIdx="8" presStyleCnt="9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E531C93-540F-4589-A08A-EEB09905F925}" type="pres">
      <dgm:prSet presAssocID="{A9B8B874-284C-47E2-997B-AA8A79984630}" presName="spaceRect" presStyleCnt="0"/>
      <dgm:spPr/>
    </dgm:pt>
    <dgm:pt modelId="{1836ECBD-3DD3-4A56-91A2-0F98B74234D6}" type="pres">
      <dgm:prSet presAssocID="{A9B8B874-284C-47E2-997B-AA8A79984630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FF796900-36B2-454E-915D-039172868F6E}" srcId="{D694A252-6DAD-464D-89D2-8B2E664A9D03}" destId="{17589CBC-F3A9-4C86-81FC-ED05228C718B}" srcOrd="5" destOrd="0" parTransId="{4F588CAC-6C5A-4FDA-A2FC-2B37E71DB2C1}" sibTransId="{980938F0-4173-4DC2-9463-F3FB989D3840}"/>
    <dgm:cxn modelId="{93B58E04-ACD2-4DE0-AFA8-E7F36E7E2783}" type="presOf" srcId="{932DD705-BB81-4893-BAFB-8D5CE77C9AEE}" destId="{1C18F179-15C7-43B8-9F42-AA1091F10521}" srcOrd="0" destOrd="0" presId="urn:microsoft.com/office/officeart/2018/2/layout/IconVerticalSolidList"/>
    <dgm:cxn modelId="{5C4A2111-BAF3-4E30-8C02-2BE14CABFDA7}" type="presOf" srcId="{17589CBC-F3A9-4C86-81FC-ED05228C718B}" destId="{A83415F3-4F88-4478-A2D6-B0B81B352352}" srcOrd="0" destOrd="0" presId="urn:microsoft.com/office/officeart/2018/2/layout/IconVerticalSolidList"/>
    <dgm:cxn modelId="{C40CDD23-7283-4AF1-BCA5-9A9DAB929EAE}" type="presOf" srcId="{8C2B19C4-A25E-4FD0-B223-C8A9F5379203}" destId="{5CB6FDED-76D8-47B2-90A1-026F88DE3870}" srcOrd="0" destOrd="0" presId="urn:microsoft.com/office/officeart/2018/2/layout/IconVerticalSolidList"/>
    <dgm:cxn modelId="{78F4A22E-E8C3-441B-ACB2-F41A3521D8B8}" srcId="{D694A252-6DAD-464D-89D2-8B2E664A9D03}" destId="{6AF756BF-5F62-47AE-9C31-1770434FD792}" srcOrd="3" destOrd="0" parTransId="{80536405-D9CA-4CC2-B4DC-E400FC5055FE}" sibTransId="{0E773952-DD5A-4457-B957-A63F23A4CC12}"/>
    <dgm:cxn modelId="{1772793D-AF6B-4BA6-A38D-8298583512B8}" type="presOf" srcId="{B48781AA-5CF7-48C0-9B64-AA39666D2060}" destId="{F614A39D-CA70-40E2-AF2F-3FBF2C18240D}" srcOrd="0" destOrd="0" presId="urn:microsoft.com/office/officeart/2018/2/layout/IconVerticalSolidList"/>
    <dgm:cxn modelId="{5EB5A062-D330-40DC-87A4-45AA2B15674E}" srcId="{D694A252-6DAD-464D-89D2-8B2E664A9D03}" destId="{DFE54F3C-98B8-4A4D-94B1-B5215C42B8A9}" srcOrd="2" destOrd="0" parTransId="{FE29133B-885A-4EF4-9E44-2DD4E4AB8153}" sibTransId="{E52BC34D-6B4D-4822-BF29-DFB7F2039161}"/>
    <dgm:cxn modelId="{576B8E68-8789-4FE2-928E-5827DB3B040B}" type="presOf" srcId="{BB7DF222-25D1-421D-B769-A96806BA75A5}" destId="{6BF8F6E4-0C3A-4C3F-9FE7-E0364226B0AC}" srcOrd="0" destOrd="0" presId="urn:microsoft.com/office/officeart/2018/2/layout/IconVerticalSolidList"/>
    <dgm:cxn modelId="{12DB6D73-4C4F-4E1A-95EC-A602D158C774}" srcId="{D694A252-6DAD-464D-89D2-8B2E664A9D03}" destId="{8C2B19C4-A25E-4FD0-B223-C8A9F5379203}" srcOrd="7" destOrd="0" parTransId="{C215458B-A9CF-4284-9FE2-B17AD963A2AC}" sibTransId="{34CA6070-ED6A-4E81-AFBF-D0C8969B1539}"/>
    <dgm:cxn modelId="{E4659986-6290-4920-8015-CCE65D57631E}" srcId="{D694A252-6DAD-464D-89D2-8B2E664A9D03}" destId="{B48781AA-5CF7-48C0-9B64-AA39666D2060}" srcOrd="4" destOrd="0" parTransId="{E4AA40D2-A926-4791-8A7C-DBAEE666A96F}" sibTransId="{D3F06673-E719-4463-9287-4752BF77570E}"/>
    <dgm:cxn modelId="{87340E8C-A660-4557-8798-735D8933AE06}" srcId="{D694A252-6DAD-464D-89D2-8B2E664A9D03}" destId="{BB7DF222-25D1-421D-B769-A96806BA75A5}" srcOrd="1" destOrd="0" parTransId="{0ABA5ABB-FE96-4012-8F11-5481209F342C}" sibTransId="{6A6AC3D5-0897-4287-85D3-A7A464BB6AD0}"/>
    <dgm:cxn modelId="{9697099B-1E61-4FDC-A23C-C5EEA9B8C64D}" type="presOf" srcId="{6AF756BF-5F62-47AE-9C31-1770434FD792}" destId="{847818D0-B441-4603-AC9B-11BA7762A85D}" srcOrd="0" destOrd="0" presId="urn:microsoft.com/office/officeart/2018/2/layout/IconVerticalSolidList"/>
    <dgm:cxn modelId="{AD9557A2-F6B7-48AB-8BF2-CFBCE763B4F5}" srcId="{D694A252-6DAD-464D-89D2-8B2E664A9D03}" destId="{A9B8B874-284C-47E2-997B-AA8A79984630}" srcOrd="8" destOrd="0" parTransId="{8BC660DF-8FAF-4979-AC6A-F058D15721BB}" sibTransId="{DA94EE5D-AFF1-4D48-A6F7-6EB49FDC027D}"/>
    <dgm:cxn modelId="{A11086A2-D319-48CF-848B-F1FF2AAF16CF}" type="presOf" srcId="{A9B8B874-284C-47E2-997B-AA8A79984630}" destId="{1836ECBD-3DD3-4A56-91A2-0F98B74234D6}" srcOrd="0" destOrd="0" presId="urn:microsoft.com/office/officeart/2018/2/layout/IconVerticalSolidList"/>
    <dgm:cxn modelId="{AFB64CC7-B8E8-4582-BFBB-3A874FA50E29}" type="presOf" srcId="{D694A252-6DAD-464D-89D2-8B2E664A9D03}" destId="{B4A077AF-08CD-4803-9A50-09984382D550}" srcOrd="0" destOrd="0" presId="urn:microsoft.com/office/officeart/2018/2/layout/IconVerticalSolidList"/>
    <dgm:cxn modelId="{570BC6CD-5E87-4A37-972C-9E219D211EEF}" type="presOf" srcId="{E05E0226-3515-45D3-87B5-B0D08E1C850E}" destId="{2B96184C-E097-41AC-802F-7D09F1A540EE}" srcOrd="0" destOrd="0" presId="urn:microsoft.com/office/officeart/2018/2/layout/IconVerticalSolidList"/>
    <dgm:cxn modelId="{CEB358D8-98AA-4BF0-AA87-1C05C706A49D}" type="presOf" srcId="{DFE54F3C-98B8-4A4D-94B1-B5215C42B8A9}" destId="{6CC25C3E-058C-44C4-8276-8A5201E44D1C}" srcOrd="0" destOrd="0" presId="urn:microsoft.com/office/officeart/2018/2/layout/IconVerticalSolidList"/>
    <dgm:cxn modelId="{A60B01D9-D620-4AAE-A7C5-1B3A4D51072D}" srcId="{D694A252-6DAD-464D-89D2-8B2E664A9D03}" destId="{932DD705-BB81-4893-BAFB-8D5CE77C9AEE}" srcOrd="6" destOrd="0" parTransId="{27C48827-F4FC-4AC9-98A2-AB0ECD2D3135}" sibTransId="{1401E86B-3E6A-4360-8BC2-CB9EB84F208E}"/>
    <dgm:cxn modelId="{C4D3EBE3-BBDA-4BCF-9465-F2E051B5F32E}" srcId="{D694A252-6DAD-464D-89D2-8B2E664A9D03}" destId="{E05E0226-3515-45D3-87B5-B0D08E1C850E}" srcOrd="0" destOrd="0" parTransId="{B82743CA-F2DF-46A6-874B-86F97424405C}" sibTransId="{C8823E46-7EA8-47F0-B0B8-770F403A1F03}"/>
    <dgm:cxn modelId="{D58FB5B9-3F44-449C-9B82-97D65D25DB16}" type="presParOf" srcId="{B4A077AF-08CD-4803-9A50-09984382D550}" destId="{002C2EE0-DD8B-4BE0-A5BA-81CDD4D75463}" srcOrd="0" destOrd="0" presId="urn:microsoft.com/office/officeart/2018/2/layout/IconVerticalSolidList"/>
    <dgm:cxn modelId="{7BFED07F-2E38-4D43-A682-2FE7323E7324}" type="presParOf" srcId="{002C2EE0-DD8B-4BE0-A5BA-81CDD4D75463}" destId="{E2B3B3D7-EA59-4E49-A6D5-E723E66A3F39}" srcOrd="0" destOrd="0" presId="urn:microsoft.com/office/officeart/2018/2/layout/IconVerticalSolidList"/>
    <dgm:cxn modelId="{688EF21A-8F01-49B2-836F-3DBE2A21BFCC}" type="presParOf" srcId="{002C2EE0-DD8B-4BE0-A5BA-81CDD4D75463}" destId="{CA8EDCAC-D7EE-497D-8096-718ABFCFCC52}" srcOrd="1" destOrd="0" presId="urn:microsoft.com/office/officeart/2018/2/layout/IconVerticalSolidList"/>
    <dgm:cxn modelId="{2EC20E37-7104-419C-83B2-54172EA34A2A}" type="presParOf" srcId="{002C2EE0-DD8B-4BE0-A5BA-81CDD4D75463}" destId="{FE254A07-E237-474C-A4E7-0235557F9FE6}" srcOrd="2" destOrd="0" presId="urn:microsoft.com/office/officeart/2018/2/layout/IconVerticalSolidList"/>
    <dgm:cxn modelId="{3DA18797-D1C7-4F78-AD58-50DAD07BD28C}" type="presParOf" srcId="{002C2EE0-DD8B-4BE0-A5BA-81CDD4D75463}" destId="{2B96184C-E097-41AC-802F-7D09F1A540EE}" srcOrd="3" destOrd="0" presId="urn:microsoft.com/office/officeart/2018/2/layout/IconVerticalSolidList"/>
    <dgm:cxn modelId="{04EA838B-2C66-4E81-93E3-FB8719F74DF5}" type="presParOf" srcId="{B4A077AF-08CD-4803-9A50-09984382D550}" destId="{BFA74A3E-ED28-4BCE-A4B4-E599593B8351}" srcOrd="1" destOrd="0" presId="urn:microsoft.com/office/officeart/2018/2/layout/IconVerticalSolidList"/>
    <dgm:cxn modelId="{BB9DC9C7-CF6B-42BF-BC57-8FEE6C6D8075}" type="presParOf" srcId="{B4A077AF-08CD-4803-9A50-09984382D550}" destId="{3AF125F2-C48B-42C0-846C-F6C70442B9AE}" srcOrd="2" destOrd="0" presId="urn:microsoft.com/office/officeart/2018/2/layout/IconVerticalSolidList"/>
    <dgm:cxn modelId="{EEDA60CE-8D04-4692-B44D-B133C3150064}" type="presParOf" srcId="{3AF125F2-C48B-42C0-846C-F6C70442B9AE}" destId="{20177B75-26FB-4B61-97B1-2BEA4F53E2AD}" srcOrd="0" destOrd="0" presId="urn:microsoft.com/office/officeart/2018/2/layout/IconVerticalSolidList"/>
    <dgm:cxn modelId="{E92EB40D-111B-4DF7-BB48-7CA9DF9431FF}" type="presParOf" srcId="{3AF125F2-C48B-42C0-846C-F6C70442B9AE}" destId="{F3274F18-F779-4985-A011-F4667A586E96}" srcOrd="1" destOrd="0" presId="urn:microsoft.com/office/officeart/2018/2/layout/IconVerticalSolidList"/>
    <dgm:cxn modelId="{ACED5364-114B-458E-A6F9-CF2BE26680BE}" type="presParOf" srcId="{3AF125F2-C48B-42C0-846C-F6C70442B9AE}" destId="{954DABB5-862F-46D1-BE11-6D843B352980}" srcOrd="2" destOrd="0" presId="urn:microsoft.com/office/officeart/2018/2/layout/IconVerticalSolidList"/>
    <dgm:cxn modelId="{74252C3A-C344-4D53-8ED7-7FCE81FFD1F5}" type="presParOf" srcId="{3AF125F2-C48B-42C0-846C-F6C70442B9AE}" destId="{6BF8F6E4-0C3A-4C3F-9FE7-E0364226B0AC}" srcOrd="3" destOrd="0" presId="urn:microsoft.com/office/officeart/2018/2/layout/IconVerticalSolidList"/>
    <dgm:cxn modelId="{950F5091-10C0-4CCB-A3A9-4F5248F7C98D}" type="presParOf" srcId="{B4A077AF-08CD-4803-9A50-09984382D550}" destId="{C66D12D7-9315-49FE-B72C-EDDDAFFEC84F}" srcOrd="3" destOrd="0" presId="urn:microsoft.com/office/officeart/2018/2/layout/IconVerticalSolidList"/>
    <dgm:cxn modelId="{B05FA42D-587F-4A79-8C1D-EB03C7B2B0FC}" type="presParOf" srcId="{B4A077AF-08CD-4803-9A50-09984382D550}" destId="{1CA06D5C-F3E0-4C3D-A905-71A118CC04E9}" srcOrd="4" destOrd="0" presId="urn:microsoft.com/office/officeart/2018/2/layout/IconVerticalSolidList"/>
    <dgm:cxn modelId="{994E5192-78F9-40C0-8354-CFB620C6770B}" type="presParOf" srcId="{1CA06D5C-F3E0-4C3D-A905-71A118CC04E9}" destId="{33B1E1AB-9626-4DBE-BE1E-2265475FC861}" srcOrd="0" destOrd="0" presId="urn:microsoft.com/office/officeart/2018/2/layout/IconVerticalSolidList"/>
    <dgm:cxn modelId="{5EADC3BC-06F9-47DF-8D35-4D32CFE0D425}" type="presParOf" srcId="{1CA06D5C-F3E0-4C3D-A905-71A118CC04E9}" destId="{D7B7F755-A70D-407B-B1B1-D43A0E2BB994}" srcOrd="1" destOrd="0" presId="urn:microsoft.com/office/officeart/2018/2/layout/IconVerticalSolidList"/>
    <dgm:cxn modelId="{9AADF739-0B9A-4059-A5A8-AF1F8D70F9E5}" type="presParOf" srcId="{1CA06D5C-F3E0-4C3D-A905-71A118CC04E9}" destId="{36ABC14A-00B7-408E-82E5-DA883D0A7BC3}" srcOrd="2" destOrd="0" presId="urn:microsoft.com/office/officeart/2018/2/layout/IconVerticalSolidList"/>
    <dgm:cxn modelId="{1D3A87EF-DE58-466C-A93D-82C2D030B16D}" type="presParOf" srcId="{1CA06D5C-F3E0-4C3D-A905-71A118CC04E9}" destId="{6CC25C3E-058C-44C4-8276-8A5201E44D1C}" srcOrd="3" destOrd="0" presId="urn:microsoft.com/office/officeart/2018/2/layout/IconVerticalSolidList"/>
    <dgm:cxn modelId="{FEF4B49B-C1A1-419D-A4EA-29E681A3F2F8}" type="presParOf" srcId="{B4A077AF-08CD-4803-9A50-09984382D550}" destId="{A22CF9E1-C407-415E-BF96-499AD33B62B3}" srcOrd="5" destOrd="0" presId="urn:microsoft.com/office/officeart/2018/2/layout/IconVerticalSolidList"/>
    <dgm:cxn modelId="{9434FC5F-76B1-48E7-A8B5-38AD24BB0E71}" type="presParOf" srcId="{B4A077AF-08CD-4803-9A50-09984382D550}" destId="{753A7241-52D2-49C9-8AE4-0153514A527D}" srcOrd="6" destOrd="0" presId="urn:microsoft.com/office/officeart/2018/2/layout/IconVerticalSolidList"/>
    <dgm:cxn modelId="{B12C1EDC-7514-45DD-94D6-5D518185A945}" type="presParOf" srcId="{753A7241-52D2-49C9-8AE4-0153514A527D}" destId="{39F1DD62-626A-4087-A254-07A4A7528D21}" srcOrd="0" destOrd="0" presId="urn:microsoft.com/office/officeart/2018/2/layout/IconVerticalSolidList"/>
    <dgm:cxn modelId="{A6513D97-4CA5-45CD-9DB7-39498A6E5B11}" type="presParOf" srcId="{753A7241-52D2-49C9-8AE4-0153514A527D}" destId="{ADEFA0BB-1C7D-4C4F-AE3B-1E0F2AAA6E61}" srcOrd="1" destOrd="0" presId="urn:microsoft.com/office/officeart/2018/2/layout/IconVerticalSolidList"/>
    <dgm:cxn modelId="{A593356C-952D-4816-9159-DD7A3F046C72}" type="presParOf" srcId="{753A7241-52D2-49C9-8AE4-0153514A527D}" destId="{4B6892C8-CBE8-4D47-956A-393BE87BBAE0}" srcOrd="2" destOrd="0" presId="urn:microsoft.com/office/officeart/2018/2/layout/IconVerticalSolidList"/>
    <dgm:cxn modelId="{77F3EE13-F36C-4DCD-9267-9A21E225B27B}" type="presParOf" srcId="{753A7241-52D2-49C9-8AE4-0153514A527D}" destId="{847818D0-B441-4603-AC9B-11BA7762A85D}" srcOrd="3" destOrd="0" presId="urn:microsoft.com/office/officeart/2018/2/layout/IconVerticalSolidList"/>
    <dgm:cxn modelId="{77AA37AF-5BB5-4D6F-9C08-487301E81D54}" type="presParOf" srcId="{B4A077AF-08CD-4803-9A50-09984382D550}" destId="{885E9FE4-1F97-4B0A-A6CD-0E6C1B9937F8}" srcOrd="7" destOrd="0" presId="urn:microsoft.com/office/officeart/2018/2/layout/IconVerticalSolidList"/>
    <dgm:cxn modelId="{1F6713F6-B2D0-4BEA-93DC-D9D1DB1CE874}" type="presParOf" srcId="{B4A077AF-08CD-4803-9A50-09984382D550}" destId="{ABD1B6BB-F152-4EAB-B723-CB95C098D0F2}" srcOrd="8" destOrd="0" presId="urn:microsoft.com/office/officeart/2018/2/layout/IconVerticalSolidList"/>
    <dgm:cxn modelId="{92F9994B-E1DD-4DE6-A9EC-39CC9E793DEF}" type="presParOf" srcId="{ABD1B6BB-F152-4EAB-B723-CB95C098D0F2}" destId="{E5A9A0F4-10C9-4673-8760-AB07E8737B5C}" srcOrd="0" destOrd="0" presId="urn:microsoft.com/office/officeart/2018/2/layout/IconVerticalSolidList"/>
    <dgm:cxn modelId="{0FADD36A-6D1D-4060-976B-11EBD7EF9761}" type="presParOf" srcId="{ABD1B6BB-F152-4EAB-B723-CB95C098D0F2}" destId="{76440B21-F00B-424E-84CB-3EB740A271F1}" srcOrd="1" destOrd="0" presId="urn:microsoft.com/office/officeart/2018/2/layout/IconVerticalSolidList"/>
    <dgm:cxn modelId="{2D519B96-1D44-4FDA-B68E-F7AD645E2583}" type="presParOf" srcId="{ABD1B6BB-F152-4EAB-B723-CB95C098D0F2}" destId="{5F56945E-9083-4A79-88CB-06B044D954DA}" srcOrd="2" destOrd="0" presId="urn:microsoft.com/office/officeart/2018/2/layout/IconVerticalSolidList"/>
    <dgm:cxn modelId="{2C459077-D930-4E33-AABC-7367CF1A489F}" type="presParOf" srcId="{ABD1B6BB-F152-4EAB-B723-CB95C098D0F2}" destId="{F614A39D-CA70-40E2-AF2F-3FBF2C18240D}" srcOrd="3" destOrd="0" presId="urn:microsoft.com/office/officeart/2018/2/layout/IconVerticalSolidList"/>
    <dgm:cxn modelId="{032F63B1-E05D-4C14-8584-D4C0133A86C2}" type="presParOf" srcId="{B4A077AF-08CD-4803-9A50-09984382D550}" destId="{1FA22E73-18E1-4291-8845-AA765C6BD547}" srcOrd="9" destOrd="0" presId="urn:microsoft.com/office/officeart/2018/2/layout/IconVerticalSolidList"/>
    <dgm:cxn modelId="{22A90995-F52B-4C3C-B53D-375339D68252}" type="presParOf" srcId="{B4A077AF-08CD-4803-9A50-09984382D550}" destId="{DA197B60-18C8-4F45-BFDB-5EF2787C64F5}" srcOrd="10" destOrd="0" presId="urn:microsoft.com/office/officeart/2018/2/layout/IconVerticalSolidList"/>
    <dgm:cxn modelId="{A163F222-23E5-4ADB-B893-D7809B4D9987}" type="presParOf" srcId="{DA197B60-18C8-4F45-BFDB-5EF2787C64F5}" destId="{4C8CDCCE-94F6-4162-A8DC-6BCC2D9C86D7}" srcOrd="0" destOrd="0" presId="urn:microsoft.com/office/officeart/2018/2/layout/IconVerticalSolidList"/>
    <dgm:cxn modelId="{7091EEBD-FFA1-43B0-83E8-2DA98C899FBC}" type="presParOf" srcId="{DA197B60-18C8-4F45-BFDB-5EF2787C64F5}" destId="{CB48D95D-C7B9-46F3-A1C8-0D18183B4126}" srcOrd="1" destOrd="0" presId="urn:microsoft.com/office/officeart/2018/2/layout/IconVerticalSolidList"/>
    <dgm:cxn modelId="{D4B0C7C4-B135-4DB0-9C02-FE8731E4A8E3}" type="presParOf" srcId="{DA197B60-18C8-4F45-BFDB-5EF2787C64F5}" destId="{F25E5B89-0F16-4C5F-829E-333F5EE64946}" srcOrd="2" destOrd="0" presId="urn:microsoft.com/office/officeart/2018/2/layout/IconVerticalSolidList"/>
    <dgm:cxn modelId="{BC9C7258-A51C-431E-9696-F71274212712}" type="presParOf" srcId="{DA197B60-18C8-4F45-BFDB-5EF2787C64F5}" destId="{A83415F3-4F88-4478-A2D6-B0B81B352352}" srcOrd="3" destOrd="0" presId="urn:microsoft.com/office/officeart/2018/2/layout/IconVerticalSolidList"/>
    <dgm:cxn modelId="{C4DA34B2-5D9D-4406-9ABD-382241A9BA08}" type="presParOf" srcId="{B4A077AF-08CD-4803-9A50-09984382D550}" destId="{C7DC1085-E6FC-4E55-87B6-C862650E920C}" srcOrd="11" destOrd="0" presId="urn:microsoft.com/office/officeart/2018/2/layout/IconVerticalSolidList"/>
    <dgm:cxn modelId="{94C0DD5D-C823-414A-9234-6D651F0A1444}" type="presParOf" srcId="{B4A077AF-08CD-4803-9A50-09984382D550}" destId="{633BCF31-D27A-4043-8729-0AA64CE8A57F}" srcOrd="12" destOrd="0" presId="urn:microsoft.com/office/officeart/2018/2/layout/IconVerticalSolidList"/>
    <dgm:cxn modelId="{D0C37AA1-0F20-4E37-9F69-8930E6303AEE}" type="presParOf" srcId="{633BCF31-D27A-4043-8729-0AA64CE8A57F}" destId="{85036767-143E-485F-8D89-7A9DAE94E29D}" srcOrd="0" destOrd="0" presId="urn:microsoft.com/office/officeart/2018/2/layout/IconVerticalSolidList"/>
    <dgm:cxn modelId="{9D99745E-CAEE-4FC0-81A3-66250B6FD592}" type="presParOf" srcId="{633BCF31-D27A-4043-8729-0AA64CE8A57F}" destId="{733DF381-2BB4-43CA-8B39-90CDBBAE58DF}" srcOrd="1" destOrd="0" presId="urn:microsoft.com/office/officeart/2018/2/layout/IconVerticalSolidList"/>
    <dgm:cxn modelId="{9D2AC8E2-44F2-4C1E-90E6-47D152E94AE7}" type="presParOf" srcId="{633BCF31-D27A-4043-8729-0AA64CE8A57F}" destId="{C087ADDE-4790-4F35-B9BE-86AAC8E7F070}" srcOrd="2" destOrd="0" presId="urn:microsoft.com/office/officeart/2018/2/layout/IconVerticalSolidList"/>
    <dgm:cxn modelId="{8031E9D5-6515-4E00-9D01-B8BB513860ED}" type="presParOf" srcId="{633BCF31-D27A-4043-8729-0AA64CE8A57F}" destId="{1C18F179-15C7-43B8-9F42-AA1091F10521}" srcOrd="3" destOrd="0" presId="urn:microsoft.com/office/officeart/2018/2/layout/IconVerticalSolidList"/>
    <dgm:cxn modelId="{B07CC963-8279-46E2-BE85-74F4FFA11402}" type="presParOf" srcId="{B4A077AF-08CD-4803-9A50-09984382D550}" destId="{F20E0A9F-D9EE-4906-A159-B5F58373447F}" srcOrd="13" destOrd="0" presId="urn:microsoft.com/office/officeart/2018/2/layout/IconVerticalSolidList"/>
    <dgm:cxn modelId="{D7714F88-0D63-4214-A7AA-7076E95B1917}" type="presParOf" srcId="{B4A077AF-08CD-4803-9A50-09984382D550}" destId="{EEB99D05-4F39-4A7C-82E3-427B7B37F23F}" srcOrd="14" destOrd="0" presId="urn:microsoft.com/office/officeart/2018/2/layout/IconVerticalSolidList"/>
    <dgm:cxn modelId="{E796A796-1D02-43FC-B6CD-C6C24F684044}" type="presParOf" srcId="{EEB99D05-4F39-4A7C-82E3-427B7B37F23F}" destId="{85D8158E-1E75-4814-BD4A-6586DB7E5931}" srcOrd="0" destOrd="0" presId="urn:microsoft.com/office/officeart/2018/2/layout/IconVerticalSolidList"/>
    <dgm:cxn modelId="{8FD1ABE7-475C-4932-8EB0-F9C88A62220E}" type="presParOf" srcId="{EEB99D05-4F39-4A7C-82E3-427B7B37F23F}" destId="{D062E136-C0C8-4744-BFA5-1032E8A05CCE}" srcOrd="1" destOrd="0" presId="urn:microsoft.com/office/officeart/2018/2/layout/IconVerticalSolidList"/>
    <dgm:cxn modelId="{37D05C6F-AED6-4AAA-8C3B-A2C1E0614726}" type="presParOf" srcId="{EEB99D05-4F39-4A7C-82E3-427B7B37F23F}" destId="{8F6799F9-C5DB-44A6-A306-FE5D81341F44}" srcOrd="2" destOrd="0" presId="urn:microsoft.com/office/officeart/2018/2/layout/IconVerticalSolidList"/>
    <dgm:cxn modelId="{A5FD657D-14CF-4FE3-83A9-04FDFF02EF95}" type="presParOf" srcId="{EEB99D05-4F39-4A7C-82E3-427B7B37F23F}" destId="{5CB6FDED-76D8-47B2-90A1-026F88DE3870}" srcOrd="3" destOrd="0" presId="urn:microsoft.com/office/officeart/2018/2/layout/IconVerticalSolidList"/>
    <dgm:cxn modelId="{9A20158A-0690-4132-ADF3-373988B6C615}" type="presParOf" srcId="{B4A077AF-08CD-4803-9A50-09984382D550}" destId="{5B29CA35-A0B8-4354-BC37-C582D5FFEED7}" srcOrd="15" destOrd="0" presId="urn:microsoft.com/office/officeart/2018/2/layout/IconVerticalSolidList"/>
    <dgm:cxn modelId="{6F145479-8DA0-4D98-819A-E5BCD78B4614}" type="presParOf" srcId="{B4A077AF-08CD-4803-9A50-09984382D550}" destId="{D6DCE92A-5642-418B-ACAD-33CC8C19043F}" srcOrd="16" destOrd="0" presId="urn:microsoft.com/office/officeart/2018/2/layout/IconVerticalSolidList"/>
    <dgm:cxn modelId="{076CD7EB-BA55-4D5A-B0A0-BDD767F5E7C7}" type="presParOf" srcId="{D6DCE92A-5642-418B-ACAD-33CC8C19043F}" destId="{BD1BAFA3-7021-4F4E-9B9B-F73EADC7774C}" srcOrd="0" destOrd="0" presId="urn:microsoft.com/office/officeart/2018/2/layout/IconVerticalSolidList"/>
    <dgm:cxn modelId="{BB7FA924-5075-4E16-8CC0-C2A153D31463}" type="presParOf" srcId="{D6DCE92A-5642-418B-ACAD-33CC8C19043F}" destId="{6E20EBA4-4565-4686-BD5A-13B441071DE5}" srcOrd="1" destOrd="0" presId="urn:microsoft.com/office/officeart/2018/2/layout/IconVerticalSolidList"/>
    <dgm:cxn modelId="{99C7A7BE-A308-4CCC-B28F-6A53F987C79B}" type="presParOf" srcId="{D6DCE92A-5642-418B-ACAD-33CC8C19043F}" destId="{FE531C93-540F-4589-A08A-EEB09905F925}" srcOrd="2" destOrd="0" presId="urn:microsoft.com/office/officeart/2018/2/layout/IconVerticalSolidList"/>
    <dgm:cxn modelId="{34781AA2-8C6D-451C-9116-00CFCA77C7E1}" type="presParOf" srcId="{D6DCE92A-5642-418B-ACAD-33CC8C19043F}" destId="{1836ECBD-3DD3-4A56-91A2-0F98B74234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527399-EC51-4478-B900-312C3DC284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4D8D4C-B56F-4A87-81B8-603E58E0F63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Szybkie rozpoznanie regresji</a:t>
          </a:r>
          <a:endParaRPr lang="en-US"/>
        </a:p>
      </dgm:t>
    </dgm:pt>
    <dgm:pt modelId="{EE100990-0649-460C-9D19-003898869DE7}" type="parTrans" cxnId="{14366D7F-6498-4A32-8AE1-71CF3FB838E7}">
      <dgm:prSet/>
      <dgm:spPr/>
      <dgm:t>
        <a:bodyPr/>
        <a:lstStyle/>
        <a:p>
          <a:endParaRPr lang="en-US"/>
        </a:p>
      </dgm:t>
    </dgm:pt>
    <dgm:pt modelId="{78FEC0F3-1F6D-4EE4-A637-0F481598229C}" type="sibTrans" cxnId="{14366D7F-6498-4A32-8AE1-71CF3FB838E7}">
      <dgm:prSet/>
      <dgm:spPr/>
      <dgm:t>
        <a:bodyPr/>
        <a:lstStyle/>
        <a:p>
          <a:endParaRPr lang="en-US"/>
        </a:p>
      </dgm:t>
    </dgm:pt>
    <dgm:pt modelId="{A88E23EF-2D7A-4E78-BB3C-CE191B96907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Łatwość weryfikacji zmian</a:t>
          </a:r>
          <a:endParaRPr lang="en-US"/>
        </a:p>
      </dgm:t>
    </dgm:pt>
    <dgm:pt modelId="{B7258417-881E-4095-925F-A9BCB02547E3}" type="parTrans" cxnId="{2DB860A4-A592-4C72-BA5D-EF1966763914}">
      <dgm:prSet/>
      <dgm:spPr/>
      <dgm:t>
        <a:bodyPr/>
        <a:lstStyle/>
        <a:p>
          <a:endParaRPr lang="en-US"/>
        </a:p>
      </dgm:t>
    </dgm:pt>
    <dgm:pt modelId="{321903A8-3E80-4BA4-BE94-5F2059FEEC04}" type="sibTrans" cxnId="{2DB860A4-A592-4C72-BA5D-EF1966763914}">
      <dgm:prSet/>
      <dgm:spPr/>
      <dgm:t>
        <a:bodyPr/>
        <a:lstStyle/>
        <a:p>
          <a:endParaRPr lang="en-US"/>
        </a:p>
      </dgm:t>
    </dgm:pt>
    <dgm:pt modelId="{8BD35BDE-1DDF-4061-AFEC-19FD61A4882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Wykrywanie błędów na poziomie developmentu</a:t>
          </a:r>
          <a:endParaRPr lang="en-US"/>
        </a:p>
      </dgm:t>
    </dgm:pt>
    <dgm:pt modelId="{9C665041-A7D1-494B-8F30-D567EDD7C764}" type="parTrans" cxnId="{D894CF00-24E9-4CA8-ABEC-7520C8D61402}">
      <dgm:prSet/>
      <dgm:spPr/>
      <dgm:t>
        <a:bodyPr/>
        <a:lstStyle/>
        <a:p>
          <a:endParaRPr lang="en-US"/>
        </a:p>
      </dgm:t>
    </dgm:pt>
    <dgm:pt modelId="{5884F13C-3893-4A3E-984D-42646B632754}" type="sibTrans" cxnId="{D894CF00-24E9-4CA8-ABEC-7520C8D61402}">
      <dgm:prSet/>
      <dgm:spPr/>
      <dgm:t>
        <a:bodyPr/>
        <a:lstStyle/>
        <a:p>
          <a:endParaRPr lang="en-US"/>
        </a:p>
      </dgm:t>
    </dgm:pt>
    <dgm:pt modelId="{2D671BDB-6E13-40D7-AF22-B1295215B13D}" type="pres">
      <dgm:prSet presAssocID="{86527399-EC51-4478-B900-312C3DC28428}" presName="root" presStyleCnt="0">
        <dgm:presLayoutVars>
          <dgm:dir/>
          <dgm:resizeHandles val="exact"/>
        </dgm:presLayoutVars>
      </dgm:prSet>
      <dgm:spPr/>
    </dgm:pt>
    <dgm:pt modelId="{3674E8D6-468E-4582-930D-94722FC796AA}" type="pres">
      <dgm:prSet presAssocID="{074D8D4C-B56F-4A87-81B8-603E58E0F63D}" presName="compNode" presStyleCnt="0"/>
      <dgm:spPr/>
    </dgm:pt>
    <dgm:pt modelId="{BEDA45F5-CC23-429B-91DB-266BFE62872D}" type="pres">
      <dgm:prSet presAssocID="{074D8D4C-B56F-4A87-81B8-603E58E0F63D}" presName="bgRect" presStyleLbl="bgShp" presStyleIdx="0" presStyleCnt="3"/>
      <dgm:spPr/>
    </dgm:pt>
    <dgm:pt modelId="{44FCCBC3-59D5-4C27-9AD7-5887C2DC4E88}" type="pres">
      <dgm:prSet presAssocID="{074D8D4C-B56F-4A87-81B8-603E58E0F6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AAFF537-375D-46AA-A54C-02F64081D6AE}" type="pres">
      <dgm:prSet presAssocID="{074D8D4C-B56F-4A87-81B8-603E58E0F63D}" presName="spaceRect" presStyleCnt="0"/>
      <dgm:spPr/>
    </dgm:pt>
    <dgm:pt modelId="{14ADF851-7C3B-4009-95A1-0BA46807155D}" type="pres">
      <dgm:prSet presAssocID="{074D8D4C-B56F-4A87-81B8-603E58E0F63D}" presName="parTx" presStyleLbl="revTx" presStyleIdx="0" presStyleCnt="3">
        <dgm:presLayoutVars>
          <dgm:chMax val="0"/>
          <dgm:chPref val="0"/>
        </dgm:presLayoutVars>
      </dgm:prSet>
      <dgm:spPr/>
    </dgm:pt>
    <dgm:pt modelId="{7031E0AA-2973-464A-BED9-AACE2380DA08}" type="pres">
      <dgm:prSet presAssocID="{78FEC0F3-1F6D-4EE4-A637-0F481598229C}" presName="sibTrans" presStyleCnt="0"/>
      <dgm:spPr/>
    </dgm:pt>
    <dgm:pt modelId="{B20EC72A-5B87-46EC-8DFC-0000E5C014CC}" type="pres">
      <dgm:prSet presAssocID="{A88E23EF-2D7A-4E78-BB3C-CE191B969078}" presName="compNode" presStyleCnt="0"/>
      <dgm:spPr/>
    </dgm:pt>
    <dgm:pt modelId="{BA88A317-0536-4A84-A49F-ADB63FA232AC}" type="pres">
      <dgm:prSet presAssocID="{A88E23EF-2D7A-4E78-BB3C-CE191B969078}" presName="bgRect" presStyleLbl="bgShp" presStyleIdx="1" presStyleCnt="3"/>
      <dgm:spPr/>
    </dgm:pt>
    <dgm:pt modelId="{42737C74-9A73-4991-8D9A-ADD7EAAEAB3D}" type="pres">
      <dgm:prSet presAssocID="{A88E23EF-2D7A-4E78-BB3C-CE191B9690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CCE7CC3-F256-4DF1-9AE2-BFB88D874708}" type="pres">
      <dgm:prSet presAssocID="{A88E23EF-2D7A-4E78-BB3C-CE191B969078}" presName="spaceRect" presStyleCnt="0"/>
      <dgm:spPr/>
    </dgm:pt>
    <dgm:pt modelId="{B5CE504D-B840-4D44-885F-1AD14D6AF41B}" type="pres">
      <dgm:prSet presAssocID="{A88E23EF-2D7A-4E78-BB3C-CE191B969078}" presName="parTx" presStyleLbl="revTx" presStyleIdx="1" presStyleCnt="3">
        <dgm:presLayoutVars>
          <dgm:chMax val="0"/>
          <dgm:chPref val="0"/>
        </dgm:presLayoutVars>
      </dgm:prSet>
      <dgm:spPr/>
    </dgm:pt>
    <dgm:pt modelId="{AC28B455-3D60-4D1E-A639-4366D164B896}" type="pres">
      <dgm:prSet presAssocID="{321903A8-3E80-4BA4-BE94-5F2059FEEC04}" presName="sibTrans" presStyleCnt="0"/>
      <dgm:spPr/>
    </dgm:pt>
    <dgm:pt modelId="{2A508F73-0870-41FA-B378-78A1AD061A0A}" type="pres">
      <dgm:prSet presAssocID="{8BD35BDE-1DDF-4061-AFEC-19FD61A4882F}" presName="compNode" presStyleCnt="0"/>
      <dgm:spPr/>
    </dgm:pt>
    <dgm:pt modelId="{DD19037B-0AC5-4633-9B0F-4B04A86B4BD0}" type="pres">
      <dgm:prSet presAssocID="{8BD35BDE-1DDF-4061-AFEC-19FD61A4882F}" presName="bgRect" presStyleLbl="bgShp" presStyleIdx="2" presStyleCnt="3"/>
      <dgm:spPr/>
    </dgm:pt>
    <dgm:pt modelId="{7D803E96-E229-42C2-B23D-2F91D3A6B185}" type="pres">
      <dgm:prSet presAssocID="{8BD35BDE-1DDF-4061-AFEC-19FD61A488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25498D7-C703-4EF7-BE3F-F4859EEE3F85}" type="pres">
      <dgm:prSet presAssocID="{8BD35BDE-1DDF-4061-AFEC-19FD61A4882F}" presName="spaceRect" presStyleCnt="0"/>
      <dgm:spPr/>
    </dgm:pt>
    <dgm:pt modelId="{D4018264-3936-4E34-8BE1-647E37DEF1F6}" type="pres">
      <dgm:prSet presAssocID="{8BD35BDE-1DDF-4061-AFEC-19FD61A488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94CF00-24E9-4CA8-ABEC-7520C8D61402}" srcId="{86527399-EC51-4478-B900-312C3DC28428}" destId="{8BD35BDE-1DDF-4061-AFEC-19FD61A4882F}" srcOrd="2" destOrd="0" parTransId="{9C665041-A7D1-494B-8F30-D567EDD7C764}" sibTransId="{5884F13C-3893-4A3E-984D-42646B632754}"/>
    <dgm:cxn modelId="{F12DFF04-81E8-416C-AE69-825835B6E9B4}" type="presOf" srcId="{8BD35BDE-1DDF-4061-AFEC-19FD61A4882F}" destId="{D4018264-3936-4E34-8BE1-647E37DEF1F6}" srcOrd="0" destOrd="0" presId="urn:microsoft.com/office/officeart/2018/2/layout/IconVerticalSolidList"/>
    <dgm:cxn modelId="{D1929A41-08BB-4E48-9001-27B3AA51ABCD}" type="presOf" srcId="{A88E23EF-2D7A-4E78-BB3C-CE191B969078}" destId="{B5CE504D-B840-4D44-885F-1AD14D6AF41B}" srcOrd="0" destOrd="0" presId="urn:microsoft.com/office/officeart/2018/2/layout/IconVerticalSolidList"/>
    <dgm:cxn modelId="{2D161165-DD5B-49EF-9365-B64C4ECCE5C7}" type="presOf" srcId="{074D8D4C-B56F-4A87-81B8-603E58E0F63D}" destId="{14ADF851-7C3B-4009-95A1-0BA46807155D}" srcOrd="0" destOrd="0" presId="urn:microsoft.com/office/officeart/2018/2/layout/IconVerticalSolidList"/>
    <dgm:cxn modelId="{14366D7F-6498-4A32-8AE1-71CF3FB838E7}" srcId="{86527399-EC51-4478-B900-312C3DC28428}" destId="{074D8D4C-B56F-4A87-81B8-603E58E0F63D}" srcOrd="0" destOrd="0" parTransId="{EE100990-0649-460C-9D19-003898869DE7}" sibTransId="{78FEC0F3-1F6D-4EE4-A637-0F481598229C}"/>
    <dgm:cxn modelId="{2DB860A4-A592-4C72-BA5D-EF1966763914}" srcId="{86527399-EC51-4478-B900-312C3DC28428}" destId="{A88E23EF-2D7A-4E78-BB3C-CE191B969078}" srcOrd="1" destOrd="0" parTransId="{B7258417-881E-4095-925F-A9BCB02547E3}" sibTransId="{321903A8-3E80-4BA4-BE94-5F2059FEEC04}"/>
    <dgm:cxn modelId="{341F45F0-8A41-47D2-9075-B7FE07164E33}" type="presOf" srcId="{86527399-EC51-4478-B900-312C3DC28428}" destId="{2D671BDB-6E13-40D7-AF22-B1295215B13D}" srcOrd="0" destOrd="0" presId="urn:microsoft.com/office/officeart/2018/2/layout/IconVerticalSolidList"/>
    <dgm:cxn modelId="{9A90B778-2C92-4383-9AA5-3CA806779848}" type="presParOf" srcId="{2D671BDB-6E13-40D7-AF22-B1295215B13D}" destId="{3674E8D6-468E-4582-930D-94722FC796AA}" srcOrd="0" destOrd="0" presId="urn:microsoft.com/office/officeart/2018/2/layout/IconVerticalSolidList"/>
    <dgm:cxn modelId="{09F3AF05-2118-46FD-8C59-C9599BBE0FBC}" type="presParOf" srcId="{3674E8D6-468E-4582-930D-94722FC796AA}" destId="{BEDA45F5-CC23-429B-91DB-266BFE62872D}" srcOrd="0" destOrd="0" presId="urn:microsoft.com/office/officeart/2018/2/layout/IconVerticalSolidList"/>
    <dgm:cxn modelId="{63216E69-AF13-48AD-914B-816829396121}" type="presParOf" srcId="{3674E8D6-468E-4582-930D-94722FC796AA}" destId="{44FCCBC3-59D5-4C27-9AD7-5887C2DC4E88}" srcOrd="1" destOrd="0" presId="urn:microsoft.com/office/officeart/2018/2/layout/IconVerticalSolidList"/>
    <dgm:cxn modelId="{CFE17E66-FD3D-4152-B123-3EC6F2A11BD6}" type="presParOf" srcId="{3674E8D6-468E-4582-930D-94722FC796AA}" destId="{FAAFF537-375D-46AA-A54C-02F64081D6AE}" srcOrd="2" destOrd="0" presId="urn:microsoft.com/office/officeart/2018/2/layout/IconVerticalSolidList"/>
    <dgm:cxn modelId="{27F8C093-BD0B-40B7-95BC-D4ACC89F4FF4}" type="presParOf" srcId="{3674E8D6-468E-4582-930D-94722FC796AA}" destId="{14ADF851-7C3B-4009-95A1-0BA46807155D}" srcOrd="3" destOrd="0" presId="urn:microsoft.com/office/officeart/2018/2/layout/IconVerticalSolidList"/>
    <dgm:cxn modelId="{80D63D83-DC06-45D7-8631-5DD20798C2C9}" type="presParOf" srcId="{2D671BDB-6E13-40D7-AF22-B1295215B13D}" destId="{7031E0AA-2973-464A-BED9-AACE2380DA08}" srcOrd="1" destOrd="0" presId="urn:microsoft.com/office/officeart/2018/2/layout/IconVerticalSolidList"/>
    <dgm:cxn modelId="{3C2F452A-E853-4A36-988B-4B30CF87E72E}" type="presParOf" srcId="{2D671BDB-6E13-40D7-AF22-B1295215B13D}" destId="{B20EC72A-5B87-46EC-8DFC-0000E5C014CC}" srcOrd="2" destOrd="0" presId="urn:microsoft.com/office/officeart/2018/2/layout/IconVerticalSolidList"/>
    <dgm:cxn modelId="{773CFB85-7663-4ACB-8DF4-CEBF00B357F6}" type="presParOf" srcId="{B20EC72A-5B87-46EC-8DFC-0000E5C014CC}" destId="{BA88A317-0536-4A84-A49F-ADB63FA232AC}" srcOrd="0" destOrd="0" presId="urn:microsoft.com/office/officeart/2018/2/layout/IconVerticalSolidList"/>
    <dgm:cxn modelId="{DC1705C6-5DC3-4587-BC00-5301BF586565}" type="presParOf" srcId="{B20EC72A-5B87-46EC-8DFC-0000E5C014CC}" destId="{42737C74-9A73-4991-8D9A-ADD7EAAEAB3D}" srcOrd="1" destOrd="0" presId="urn:microsoft.com/office/officeart/2018/2/layout/IconVerticalSolidList"/>
    <dgm:cxn modelId="{6A7A8788-886D-42B8-A4F2-AEBEEF3F2D86}" type="presParOf" srcId="{B20EC72A-5B87-46EC-8DFC-0000E5C014CC}" destId="{7CCE7CC3-F256-4DF1-9AE2-BFB88D874708}" srcOrd="2" destOrd="0" presId="urn:microsoft.com/office/officeart/2018/2/layout/IconVerticalSolidList"/>
    <dgm:cxn modelId="{AA95B99F-FF67-4933-B731-6C1897F85ECD}" type="presParOf" srcId="{B20EC72A-5B87-46EC-8DFC-0000E5C014CC}" destId="{B5CE504D-B840-4D44-885F-1AD14D6AF41B}" srcOrd="3" destOrd="0" presId="urn:microsoft.com/office/officeart/2018/2/layout/IconVerticalSolidList"/>
    <dgm:cxn modelId="{A8875594-A6A7-4F98-A7DA-3CB71E98FEA1}" type="presParOf" srcId="{2D671BDB-6E13-40D7-AF22-B1295215B13D}" destId="{AC28B455-3D60-4D1E-A639-4366D164B896}" srcOrd="3" destOrd="0" presId="urn:microsoft.com/office/officeart/2018/2/layout/IconVerticalSolidList"/>
    <dgm:cxn modelId="{FAA50BCD-911C-4EF2-AEC5-51CADE209453}" type="presParOf" srcId="{2D671BDB-6E13-40D7-AF22-B1295215B13D}" destId="{2A508F73-0870-41FA-B378-78A1AD061A0A}" srcOrd="4" destOrd="0" presId="urn:microsoft.com/office/officeart/2018/2/layout/IconVerticalSolidList"/>
    <dgm:cxn modelId="{37D04439-35AD-48FB-B543-39AE50F01B29}" type="presParOf" srcId="{2A508F73-0870-41FA-B378-78A1AD061A0A}" destId="{DD19037B-0AC5-4633-9B0F-4B04A86B4BD0}" srcOrd="0" destOrd="0" presId="urn:microsoft.com/office/officeart/2018/2/layout/IconVerticalSolidList"/>
    <dgm:cxn modelId="{45ECDB24-D3B0-4687-AFB5-D3A9F49D2EB5}" type="presParOf" srcId="{2A508F73-0870-41FA-B378-78A1AD061A0A}" destId="{7D803E96-E229-42C2-B23D-2F91D3A6B185}" srcOrd="1" destOrd="0" presId="urn:microsoft.com/office/officeart/2018/2/layout/IconVerticalSolidList"/>
    <dgm:cxn modelId="{62E8EB80-9FB7-4F92-A670-877031C2CB26}" type="presParOf" srcId="{2A508F73-0870-41FA-B378-78A1AD061A0A}" destId="{625498D7-C703-4EF7-BE3F-F4859EEE3F85}" srcOrd="2" destOrd="0" presId="urn:microsoft.com/office/officeart/2018/2/layout/IconVerticalSolidList"/>
    <dgm:cxn modelId="{006E7FA7-E067-4F29-AF40-99482E3FDB2E}" type="presParOf" srcId="{2A508F73-0870-41FA-B378-78A1AD061A0A}" destId="{D4018264-3936-4E34-8BE1-647E37DEF1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3B3D7-EA59-4E49-A6D5-E723E66A3F39}">
      <dsp:nvSpPr>
        <dsp:cNvPr id="0" name=""/>
        <dsp:cNvSpPr/>
      </dsp:nvSpPr>
      <dsp:spPr>
        <a:xfrm>
          <a:off x="0" y="2570"/>
          <a:ext cx="6832212" cy="4781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EDCAC-D7EE-497D-8096-718ABFCFCC52}">
      <dsp:nvSpPr>
        <dsp:cNvPr id="0" name=""/>
        <dsp:cNvSpPr/>
      </dsp:nvSpPr>
      <dsp:spPr>
        <a:xfrm>
          <a:off x="144640" y="110154"/>
          <a:ext cx="262981" cy="262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6184C-E097-41AC-802F-7D09F1A540EE}">
      <dsp:nvSpPr>
        <dsp:cNvPr id="0" name=""/>
        <dsp:cNvSpPr/>
      </dsp:nvSpPr>
      <dsp:spPr>
        <a:xfrm>
          <a:off x="552261" y="2570"/>
          <a:ext cx="6279950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04" tIns="50604" rIns="50604" bIns="506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Jak pisać testowalny kod?</a:t>
          </a:r>
          <a:endParaRPr lang="en-US" sz="1600" kern="1200"/>
        </a:p>
      </dsp:txBody>
      <dsp:txXfrm>
        <a:off x="552261" y="2570"/>
        <a:ext cx="6279950" cy="478148"/>
      </dsp:txXfrm>
    </dsp:sp>
    <dsp:sp modelId="{20177B75-26FB-4B61-97B1-2BEA4F53E2AD}">
      <dsp:nvSpPr>
        <dsp:cNvPr id="0" name=""/>
        <dsp:cNvSpPr/>
      </dsp:nvSpPr>
      <dsp:spPr>
        <a:xfrm>
          <a:off x="0" y="600256"/>
          <a:ext cx="6832212" cy="4781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74F18-F779-4985-A011-F4667A586E96}">
      <dsp:nvSpPr>
        <dsp:cNvPr id="0" name=""/>
        <dsp:cNvSpPr/>
      </dsp:nvSpPr>
      <dsp:spPr>
        <a:xfrm>
          <a:off x="144640" y="707840"/>
          <a:ext cx="262981" cy="262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8F6E4-0C3A-4C3F-9FE7-E0364226B0AC}">
      <dsp:nvSpPr>
        <dsp:cNvPr id="0" name=""/>
        <dsp:cNvSpPr/>
      </dsp:nvSpPr>
      <dsp:spPr>
        <a:xfrm>
          <a:off x="552261" y="600256"/>
          <a:ext cx="6279950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04" tIns="50604" rIns="50604" bIns="506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Warsztat cz.1</a:t>
          </a:r>
          <a:endParaRPr lang="en-US" sz="1600" kern="1200"/>
        </a:p>
      </dsp:txBody>
      <dsp:txXfrm>
        <a:off x="552261" y="600256"/>
        <a:ext cx="6279950" cy="478148"/>
      </dsp:txXfrm>
    </dsp:sp>
    <dsp:sp modelId="{33B1E1AB-9626-4DBE-BE1E-2265475FC861}">
      <dsp:nvSpPr>
        <dsp:cNvPr id="0" name=""/>
        <dsp:cNvSpPr/>
      </dsp:nvSpPr>
      <dsp:spPr>
        <a:xfrm>
          <a:off x="0" y="1197942"/>
          <a:ext cx="6832212" cy="4781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7F755-A70D-407B-B1B1-D43A0E2BB994}">
      <dsp:nvSpPr>
        <dsp:cNvPr id="0" name=""/>
        <dsp:cNvSpPr/>
      </dsp:nvSpPr>
      <dsp:spPr>
        <a:xfrm>
          <a:off x="144640" y="1305526"/>
          <a:ext cx="262981" cy="2629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25C3E-058C-44C4-8276-8A5201E44D1C}">
      <dsp:nvSpPr>
        <dsp:cNvPr id="0" name=""/>
        <dsp:cNvSpPr/>
      </dsp:nvSpPr>
      <dsp:spPr>
        <a:xfrm>
          <a:off x="552261" y="1197942"/>
          <a:ext cx="6279950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04" tIns="50604" rIns="50604" bIns="506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Jak powinien wyglądać dobry test?</a:t>
          </a:r>
          <a:endParaRPr lang="en-US" sz="1600" kern="1200"/>
        </a:p>
      </dsp:txBody>
      <dsp:txXfrm>
        <a:off x="552261" y="1197942"/>
        <a:ext cx="6279950" cy="478148"/>
      </dsp:txXfrm>
    </dsp:sp>
    <dsp:sp modelId="{39F1DD62-626A-4087-A254-07A4A7528D21}">
      <dsp:nvSpPr>
        <dsp:cNvPr id="0" name=""/>
        <dsp:cNvSpPr/>
      </dsp:nvSpPr>
      <dsp:spPr>
        <a:xfrm>
          <a:off x="0" y="1795628"/>
          <a:ext cx="6832212" cy="478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FA0BB-1C7D-4C4F-AE3B-1E0F2AAA6E61}">
      <dsp:nvSpPr>
        <dsp:cNvPr id="0" name=""/>
        <dsp:cNvSpPr/>
      </dsp:nvSpPr>
      <dsp:spPr>
        <a:xfrm>
          <a:off x="144640" y="1903212"/>
          <a:ext cx="262981" cy="2629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818D0-B441-4603-AC9B-11BA7762A85D}">
      <dsp:nvSpPr>
        <dsp:cNvPr id="0" name=""/>
        <dsp:cNvSpPr/>
      </dsp:nvSpPr>
      <dsp:spPr>
        <a:xfrm>
          <a:off x="552261" y="1795628"/>
          <a:ext cx="6279950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04" tIns="50604" rIns="50604" bIns="506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Omówienie NUnit</a:t>
          </a:r>
          <a:endParaRPr lang="en-US" sz="1600" kern="1200" err="1"/>
        </a:p>
      </dsp:txBody>
      <dsp:txXfrm>
        <a:off x="552261" y="1795628"/>
        <a:ext cx="6279950" cy="478148"/>
      </dsp:txXfrm>
    </dsp:sp>
    <dsp:sp modelId="{E5A9A0F4-10C9-4673-8760-AB07E8737B5C}">
      <dsp:nvSpPr>
        <dsp:cNvPr id="0" name=""/>
        <dsp:cNvSpPr/>
      </dsp:nvSpPr>
      <dsp:spPr>
        <a:xfrm>
          <a:off x="0" y="2393315"/>
          <a:ext cx="6832212" cy="4781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40B21-F00B-424E-84CB-3EB740A271F1}">
      <dsp:nvSpPr>
        <dsp:cNvPr id="0" name=""/>
        <dsp:cNvSpPr/>
      </dsp:nvSpPr>
      <dsp:spPr>
        <a:xfrm>
          <a:off x="144640" y="2500898"/>
          <a:ext cx="262981" cy="262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4A39D-CA70-40E2-AF2F-3FBF2C18240D}">
      <dsp:nvSpPr>
        <dsp:cNvPr id="0" name=""/>
        <dsp:cNvSpPr/>
      </dsp:nvSpPr>
      <dsp:spPr>
        <a:xfrm>
          <a:off x="552261" y="2393315"/>
          <a:ext cx="6279950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04" tIns="50604" rIns="50604" bIns="506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Warsztat cz.2</a:t>
          </a:r>
        </a:p>
      </dsp:txBody>
      <dsp:txXfrm>
        <a:off x="552261" y="2393315"/>
        <a:ext cx="6279950" cy="478148"/>
      </dsp:txXfrm>
    </dsp:sp>
    <dsp:sp modelId="{4C8CDCCE-94F6-4162-A8DC-6BCC2D9C86D7}">
      <dsp:nvSpPr>
        <dsp:cNvPr id="0" name=""/>
        <dsp:cNvSpPr/>
      </dsp:nvSpPr>
      <dsp:spPr>
        <a:xfrm>
          <a:off x="0" y="2991001"/>
          <a:ext cx="6832212" cy="4781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8D95D-C7B9-46F3-A1C8-0D18183B4126}">
      <dsp:nvSpPr>
        <dsp:cNvPr id="0" name=""/>
        <dsp:cNvSpPr/>
      </dsp:nvSpPr>
      <dsp:spPr>
        <a:xfrm>
          <a:off x="144640" y="3098584"/>
          <a:ext cx="262981" cy="2629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415F3-4F88-4478-A2D6-B0B81B352352}">
      <dsp:nvSpPr>
        <dsp:cNvPr id="0" name=""/>
        <dsp:cNvSpPr/>
      </dsp:nvSpPr>
      <dsp:spPr>
        <a:xfrm>
          <a:off x="552261" y="2991001"/>
          <a:ext cx="6279950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04" tIns="50604" rIns="50604" bIns="506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Omówienie Moq</a:t>
          </a:r>
        </a:p>
      </dsp:txBody>
      <dsp:txXfrm>
        <a:off x="552261" y="2991001"/>
        <a:ext cx="6279950" cy="478148"/>
      </dsp:txXfrm>
    </dsp:sp>
    <dsp:sp modelId="{85036767-143E-485F-8D89-7A9DAE94E29D}">
      <dsp:nvSpPr>
        <dsp:cNvPr id="0" name=""/>
        <dsp:cNvSpPr/>
      </dsp:nvSpPr>
      <dsp:spPr>
        <a:xfrm>
          <a:off x="0" y="3588687"/>
          <a:ext cx="6832212" cy="4781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DF381-2BB4-43CA-8B39-90CDBBAE58DF}">
      <dsp:nvSpPr>
        <dsp:cNvPr id="0" name=""/>
        <dsp:cNvSpPr/>
      </dsp:nvSpPr>
      <dsp:spPr>
        <a:xfrm>
          <a:off x="144640" y="3696270"/>
          <a:ext cx="262981" cy="262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8F179-15C7-43B8-9F42-AA1091F10521}">
      <dsp:nvSpPr>
        <dsp:cNvPr id="0" name=""/>
        <dsp:cNvSpPr/>
      </dsp:nvSpPr>
      <dsp:spPr>
        <a:xfrm>
          <a:off x="552261" y="3588687"/>
          <a:ext cx="6279950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04" tIns="50604" rIns="50604" bIns="506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Warsztat cz.3</a:t>
          </a:r>
          <a:endParaRPr lang="en-US" sz="1600" kern="1200"/>
        </a:p>
      </dsp:txBody>
      <dsp:txXfrm>
        <a:off x="552261" y="3588687"/>
        <a:ext cx="6279950" cy="478148"/>
      </dsp:txXfrm>
    </dsp:sp>
    <dsp:sp modelId="{85D8158E-1E75-4814-BD4A-6586DB7E5931}">
      <dsp:nvSpPr>
        <dsp:cNvPr id="0" name=""/>
        <dsp:cNvSpPr/>
      </dsp:nvSpPr>
      <dsp:spPr>
        <a:xfrm>
          <a:off x="0" y="4186373"/>
          <a:ext cx="6832212" cy="4781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2E136-C0C8-4744-BFA5-1032E8A05CCE}">
      <dsp:nvSpPr>
        <dsp:cNvPr id="0" name=""/>
        <dsp:cNvSpPr/>
      </dsp:nvSpPr>
      <dsp:spPr>
        <a:xfrm>
          <a:off x="144640" y="4293956"/>
          <a:ext cx="262981" cy="26298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6FDED-76D8-47B2-90A1-026F88DE3870}">
      <dsp:nvSpPr>
        <dsp:cNvPr id="0" name=""/>
        <dsp:cNvSpPr/>
      </dsp:nvSpPr>
      <dsp:spPr>
        <a:xfrm>
          <a:off x="552261" y="4186373"/>
          <a:ext cx="6279950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04" tIns="50604" rIns="50604" bIns="506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Wzorce projektowe związane z testowaniem</a:t>
          </a:r>
          <a:endParaRPr lang="en-US" sz="1600" kern="1200"/>
        </a:p>
      </dsp:txBody>
      <dsp:txXfrm>
        <a:off x="552261" y="4186373"/>
        <a:ext cx="6279950" cy="478148"/>
      </dsp:txXfrm>
    </dsp:sp>
    <dsp:sp modelId="{BD1BAFA3-7021-4F4E-9B9B-F73EADC7774C}">
      <dsp:nvSpPr>
        <dsp:cNvPr id="0" name=""/>
        <dsp:cNvSpPr/>
      </dsp:nvSpPr>
      <dsp:spPr>
        <a:xfrm>
          <a:off x="0" y="4784059"/>
          <a:ext cx="6832212" cy="4781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0EBA4-4565-4686-BD5A-13B441071DE5}">
      <dsp:nvSpPr>
        <dsp:cNvPr id="0" name=""/>
        <dsp:cNvSpPr/>
      </dsp:nvSpPr>
      <dsp:spPr>
        <a:xfrm>
          <a:off x="144640" y="4891642"/>
          <a:ext cx="262981" cy="262981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6ECBD-3DD3-4A56-91A2-0F98B74234D6}">
      <dsp:nvSpPr>
        <dsp:cNvPr id="0" name=""/>
        <dsp:cNvSpPr/>
      </dsp:nvSpPr>
      <dsp:spPr>
        <a:xfrm>
          <a:off x="552261" y="4784059"/>
          <a:ext cx="6279950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04" tIns="50604" rIns="50604" bIns="506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Narzędzia usprawniające proces pisania testów</a:t>
          </a:r>
          <a:endParaRPr lang="en-US" sz="1600" kern="1200"/>
        </a:p>
      </dsp:txBody>
      <dsp:txXfrm>
        <a:off x="552261" y="4784059"/>
        <a:ext cx="6279950" cy="478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A45F5-CC23-429B-91DB-266BFE62872D}">
      <dsp:nvSpPr>
        <dsp:cNvPr id="0" name=""/>
        <dsp:cNvSpPr/>
      </dsp:nvSpPr>
      <dsp:spPr>
        <a:xfrm>
          <a:off x="0" y="504"/>
          <a:ext cx="5489642" cy="11799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CBC3-59D5-4C27-9AD7-5887C2DC4E88}">
      <dsp:nvSpPr>
        <dsp:cNvPr id="0" name=""/>
        <dsp:cNvSpPr/>
      </dsp:nvSpPr>
      <dsp:spPr>
        <a:xfrm>
          <a:off x="356936" y="265994"/>
          <a:ext cx="648975" cy="648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DF851-7C3B-4009-95A1-0BA46807155D}">
      <dsp:nvSpPr>
        <dsp:cNvPr id="0" name=""/>
        <dsp:cNvSpPr/>
      </dsp:nvSpPr>
      <dsp:spPr>
        <a:xfrm>
          <a:off x="1362848" y="504"/>
          <a:ext cx="4126793" cy="1179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79" tIns="124879" rIns="124879" bIns="124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Szybkie rozpoznanie regresji</a:t>
          </a:r>
          <a:endParaRPr lang="en-US" sz="2500" kern="1200"/>
        </a:p>
      </dsp:txBody>
      <dsp:txXfrm>
        <a:off x="1362848" y="504"/>
        <a:ext cx="4126793" cy="1179955"/>
      </dsp:txXfrm>
    </dsp:sp>
    <dsp:sp modelId="{BA88A317-0536-4A84-A49F-ADB63FA232AC}">
      <dsp:nvSpPr>
        <dsp:cNvPr id="0" name=""/>
        <dsp:cNvSpPr/>
      </dsp:nvSpPr>
      <dsp:spPr>
        <a:xfrm>
          <a:off x="0" y="1475448"/>
          <a:ext cx="5489642" cy="11799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37C74-9A73-4991-8D9A-ADD7EAAEAB3D}">
      <dsp:nvSpPr>
        <dsp:cNvPr id="0" name=""/>
        <dsp:cNvSpPr/>
      </dsp:nvSpPr>
      <dsp:spPr>
        <a:xfrm>
          <a:off x="356936" y="1740938"/>
          <a:ext cx="648975" cy="648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E504D-B840-4D44-885F-1AD14D6AF41B}">
      <dsp:nvSpPr>
        <dsp:cNvPr id="0" name=""/>
        <dsp:cNvSpPr/>
      </dsp:nvSpPr>
      <dsp:spPr>
        <a:xfrm>
          <a:off x="1362848" y="1475448"/>
          <a:ext cx="4126793" cy="1179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79" tIns="124879" rIns="124879" bIns="124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Łatwość weryfikacji zmian</a:t>
          </a:r>
          <a:endParaRPr lang="en-US" sz="2500" kern="1200"/>
        </a:p>
      </dsp:txBody>
      <dsp:txXfrm>
        <a:off x="1362848" y="1475448"/>
        <a:ext cx="4126793" cy="1179955"/>
      </dsp:txXfrm>
    </dsp:sp>
    <dsp:sp modelId="{DD19037B-0AC5-4633-9B0F-4B04A86B4BD0}">
      <dsp:nvSpPr>
        <dsp:cNvPr id="0" name=""/>
        <dsp:cNvSpPr/>
      </dsp:nvSpPr>
      <dsp:spPr>
        <a:xfrm>
          <a:off x="0" y="2950392"/>
          <a:ext cx="5489642" cy="11799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03E96-E229-42C2-B23D-2F91D3A6B185}">
      <dsp:nvSpPr>
        <dsp:cNvPr id="0" name=""/>
        <dsp:cNvSpPr/>
      </dsp:nvSpPr>
      <dsp:spPr>
        <a:xfrm>
          <a:off x="356936" y="3215882"/>
          <a:ext cx="648975" cy="648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18264-3936-4E34-8BE1-647E37DEF1F6}">
      <dsp:nvSpPr>
        <dsp:cNvPr id="0" name=""/>
        <dsp:cNvSpPr/>
      </dsp:nvSpPr>
      <dsp:spPr>
        <a:xfrm>
          <a:off x="1362848" y="2950392"/>
          <a:ext cx="4126793" cy="1179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79" tIns="124879" rIns="124879" bIns="124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Wykrywanie błędów na poziomie developmentu</a:t>
          </a:r>
          <a:endParaRPr lang="en-US" sz="2500" kern="1200"/>
        </a:p>
      </dsp:txBody>
      <dsp:txXfrm>
        <a:off x="1362848" y="2950392"/>
        <a:ext cx="4126793" cy="117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9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77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26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04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815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dirty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174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95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30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06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998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6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59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75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017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17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6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4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B8CC013-B961-4488-B78C-A13810C9B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0A209F0-70C9-4B01-A80D-8C5FD144A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40279" y="526743"/>
            <a:ext cx="5280460" cy="3943250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EFFFF"/>
                </a:solidFill>
              </a:rPr>
              <a:t>"Zabezpiecz się"</a:t>
            </a:r>
            <a:br>
              <a:rPr lang="pl-PL" sz="4000">
                <a:solidFill>
                  <a:srgbClr val="FEFFFF"/>
                </a:solidFill>
              </a:rPr>
            </a:br>
            <a:r>
              <a:rPr lang="pl-PL" sz="4000">
                <a:solidFill>
                  <a:srgbClr val="FEFFFF"/>
                </a:solidFill>
              </a:rPr>
              <a:t> z unit testami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19B43B94-4C22-4B26-B9FD-985AEA99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6880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pl-PL" sz="1600">
                <a:solidFill>
                  <a:srgbClr val="FEFFFF"/>
                </a:solidFill>
              </a:rPr>
              <a:t>Czyli jak i dlaczego warto pisać unit testy</a:t>
            </a:r>
          </a:p>
        </p:txBody>
      </p:sp>
      <p:pic>
        <p:nvPicPr>
          <p:cNvPr id="4" name="Grafika 4" descr="Robaczek pod lupą">
            <a:extLst>
              <a:ext uri="{FF2B5EF4-FFF2-40B4-BE49-F238E27FC236}">
                <a16:creationId xmlns:a16="http://schemas.microsoft.com/office/drawing/2014/main" id="{9057B990-3A25-4E4F-BC05-613965AC4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87C929-9A5E-46A1-8534-778AF03F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Struktura folderów</a:t>
            </a: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B84D5A-543F-4185-8FEC-2CEC5C78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EFFFF"/>
                </a:solidFill>
              </a:rPr>
              <a:t>Warto wyodrębnić projekty testowe do osobnego folderu w solucji</a:t>
            </a:r>
          </a:p>
        </p:txBody>
      </p:sp>
      <p:pic>
        <p:nvPicPr>
          <p:cNvPr id="10" name="Obraz 11">
            <a:extLst>
              <a:ext uri="{FF2B5EF4-FFF2-40B4-BE49-F238E27FC236}">
                <a16:creationId xmlns:a16="http://schemas.microsoft.com/office/drawing/2014/main" id="{B8D4CA63-DF1E-4490-96FC-976F3F41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552484"/>
            <a:ext cx="5640502" cy="3760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422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87C929-9A5E-46A1-8534-778AF03F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Jak nazywać testy?</a:t>
            </a:r>
          </a:p>
        </p:txBody>
      </p:sp>
      <p:sp>
        <p:nvSpPr>
          <p:cNvPr id="136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B84D5A-543F-4185-8FEC-2CEC5C78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4734317"/>
            <a:ext cx="5080620" cy="144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EFFFF"/>
                </a:solidFill>
              </a:rPr>
              <a:t>Nazwa testu powinna tłumaczyć co </a:t>
            </a:r>
            <a:br>
              <a:rPr lang="en-US" sz="1600" dirty="0"/>
            </a:br>
            <a:r>
              <a:rPr lang="en-US" sz="1600">
                <a:solidFill>
                  <a:srgbClr val="FEFFFF"/>
                </a:solidFill>
              </a:rPr>
              <a:t>powinno się wydarzyć i co jest sprawdzane</a:t>
            </a: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E8F1253B-F4AB-4074-B489-20D9DEAF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352716"/>
            <a:ext cx="5640502" cy="4159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258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3A14332-E6FE-439C-8CB0-F3EB67E17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C87EA16-26FA-434E-9381-005BA5FE8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2BB64-7D95-481E-8B26-557FA5C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37" y="994959"/>
            <a:ext cx="6987359" cy="33740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EFFFF"/>
                </a:solidFill>
              </a:rPr>
              <a:t>Jak</a:t>
            </a:r>
            <a:r>
              <a:rPr lang="en-US" sz="4400" dirty="0">
                <a:solidFill>
                  <a:srgbClr val="FEFFFF"/>
                </a:solidFill>
              </a:rPr>
              <a:t> </a:t>
            </a:r>
            <a:r>
              <a:rPr lang="en-US" sz="4400" dirty="0" err="1">
                <a:solidFill>
                  <a:srgbClr val="FEFFFF"/>
                </a:solidFill>
              </a:rPr>
              <a:t>powinien</a:t>
            </a:r>
            <a:r>
              <a:rPr lang="en-US" sz="4400" dirty="0">
                <a:solidFill>
                  <a:srgbClr val="FEFFFF"/>
                </a:solidFill>
              </a:rPr>
              <a:t> </a:t>
            </a:r>
            <a:r>
              <a:rPr lang="en-US" sz="4400" dirty="0" err="1">
                <a:solidFill>
                  <a:srgbClr val="FEFFFF"/>
                </a:solidFill>
              </a:rPr>
              <a:t>wyglądać</a:t>
            </a:r>
            <a:r>
              <a:rPr lang="en-US" sz="4400" dirty="0">
                <a:solidFill>
                  <a:srgbClr val="FEFFFF"/>
                </a:solidFill>
              </a:rPr>
              <a:t> </a:t>
            </a:r>
            <a:br>
              <a:rPr lang="en-US" sz="4400" dirty="0"/>
            </a:br>
            <a:r>
              <a:rPr lang="en-US" sz="4400" dirty="0" err="1">
                <a:solidFill>
                  <a:srgbClr val="FEFFFF"/>
                </a:solidFill>
              </a:rPr>
              <a:t>dobry</a:t>
            </a:r>
            <a:r>
              <a:rPr lang="en-US" sz="4400" dirty="0">
                <a:solidFill>
                  <a:srgbClr val="FEFFFF"/>
                </a:solidFill>
              </a:rPr>
              <a:t> test?</a:t>
            </a:r>
          </a:p>
        </p:txBody>
      </p:sp>
      <p:sp>
        <p:nvSpPr>
          <p:cNvPr id="88" name="Freeform 23">
            <a:extLst>
              <a:ext uri="{FF2B5EF4-FFF2-40B4-BE49-F238E27FC236}">
                <a16:creationId xmlns:a16="http://schemas.microsoft.com/office/drawing/2014/main" id="{54F20C33-0150-4D68-8B71-CBCF1FCAA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E69EE6-709E-489E-89D5-8211D309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8" y="5189400"/>
            <a:ext cx="6692953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rgbClr val="FEFFFF"/>
                </a:solidFill>
              </a:rPr>
              <a:t>Omówienie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NUnit</a:t>
            </a:r>
          </a:p>
        </p:txBody>
      </p:sp>
      <p:pic>
        <p:nvPicPr>
          <p:cNvPr id="8" name="Obraz 20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844076CD-D909-4083-9C9E-2C21FAE7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581" y="2934142"/>
            <a:ext cx="2743200" cy="11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8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44" y="-148551"/>
            <a:ext cx="9657280" cy="1886475"/>
          </a:xfrm>
        </p:spPr>
        <p:txBody>
          <a:bodyPr anchor="ctr">
            <a:normAutofit/>
          </a:bodyPr>
          <a:lstStyle/>
          <a:p>
            <a:r>
              <a:rPr lang="pl-PL" sz="6000"/>
              <a:t>[SetUp]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>
                <a:solidFill>
                  <a:schemeClr val="bg1"/>
                </a:solidFill>
              </a:rPr>
              <a:t>Atrybut oznaczający metodę wykonywaną przed każdym testem z osobna, służy do przygotowania wszystkich obiektów do testowania.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" name="Obraz 10">
            <a:extLst>
              <a:ext uri="{FF2B5EF4-FFF2-40B4-BE49-F238E27FC236}">
                <a16:creationId xmlns:a16="http://schemas.microsoft.com/office/drawing/2014/main" id="{AABEE26C-0177-4927-A98D-8C9957AE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164" y="1545475"/>
            <a:ext cx="6642965" cy="2617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680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61" y="-32135"/>
            <a:ext cx="9657280" cy="1717142"/>
          </a:xfrm>
        </p:spPr>
        <p:txBody>
          <a:bodyPr anchor="ctr">
            <a:normAutofit/>
          </a:bodyPr>
          <a:lstStyle/>
          <a:p>
            <a:r>
              <a:rPr lang="pl-PL" sz="6000"/>
              <a:t>[Test]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Atrybut oznaczający metodę testową. </a:t>
            </a:r>
            <a:br>
              <a:rPr lang="pl-PL" sz="2400" b="1" dirty="0">
                <a:solidFill>
                  <a:schemeClr val="bg1"/>
                </a:solidFill>
              </a:rPr>
            </a:br>
            <a:r>
              <a:rPr lang="pl-PL" sz="2400" b="1">
                <a:solidFill>
                  <a:schemeClr val="bg1"/>
                </a:solidFill>
              </a:rPr>
              <a:t>Postać testu definiowana jest przez przedstawioną konwencję wykonawczą testu (GWT/AAA)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1" name="Obraz 42">
            <a:extLst>
              <a:ext uri="{FF2B5EF4-FFF2-40B4-BE49-F238E27FC236}">
                <a16:creationId xmlns:a16="http://schemas.microsoft.com/office/drawing/2014/main" id="{E458A5C6-D58B-455C-A8CB-9D80A02E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966" y="900165"/>
            <a:ext cx="6239397" cy="3322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745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697" y="3823"/>
            <a:ext cx="10319694" cy="1763045"/>
          </a:xfrm>
        </p:spPr>
        <p:txBody>
          <a:bodyPr anchor="ctr">
            <a:normAutofit/>
          </a:bodyPr>
          <a:lstStyle/>
          <a:p>
            <a:r>
              <a:rPr lang="pl-PL" sz="6000"/>
              <a:t>[TestCase]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Atrybut oznaczający metodę testową. Umożliwia przekazanie parametrów do testu, a także może być </a:t>
            </a:r>
            <a:r>
              <a:rPr lang="pl-PL" sz="2400" b="1">
                <a:solidFill>
                  <a:schemeClr val="bg1"/>
                </a:solidFill>
              </a:rPr>
              <a:t>dodany wielokrotnie. Każdy atrybut to jeden test.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C2246C94-8650-4004-9BE4-D42AABB1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42" y="924577"/>
            <a:ext cx="6387947" cy="3284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799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380" y="-127385"/>
            <a:ext cx="10761260" cy="1844142"/>
          </a:xfrm>
        </p:spPr>
        <p:txBody>
          <a:bodyPr anchor="ctr">
            <a:normAutofit/>
          </a:bodyPr>
          <a:lstStyle/>
          <a:p>
            <a:r>
              <a:rPr lang="pl-PL" sz="6000"/>
              <a:t>[Values] [Range] [Random]</a:t>
            </a:r>
            <a:endParaRPr lang="pl-PL" sz="6000" dirty="0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622042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Atrybuty Values, Range i Random służą do przekazywania sekwencji parametrów. Values posiada jawny zbiór, a Range zakres z krokiem, natomiast Random losuje tyle </a:t>
            </a:r>
            <a:r>
              <a:rPr lang="pl-PL" sz="2400" b="1">
                <a:solidFill>
                  <a:schemeClr val="bg1"/>
                </a:solidFill>
              </a:rPr>
              <a:t>liczb, ile ma zadane w trzecim parametrze.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Obraz 9">
            <a:extLst>
              <a:ext uri="{FF2B5EF4-FFF2-40B4-BE49-F238E27FC236}">
                <a16:creationId xmlns:a16="http://schemas.microsoft.com/office/drawing/2014/main" id="{95D3949F-A299-46E8-8302-00EB61DB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51" y="1604328"/>
            <a:ext cx="7003055" cy="2698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874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91" y="-933121"/>
            <a:ext cx="9797795" cy="3401295"/>
          </a:xfrm>
        </p:spPr>
        <p:txBody>
          <a:bodyPr anchor="ctr">
            <a:normAutofit/>
          </a:bodyPr>
          <a:lstStyle/>
          <a:p>
            <a:r>
              <a:rPr lang="pl-PL" sz="6000"/>
              <a:t>Assert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9718961" cy="1126283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Assert to statyczna klasa służąca do sprawdzania </a:t>
            </a:r>
            <a:br>
              <a:rPr lang="pl-PL" sz="2400" b="1" dirty="0">
                <a:solidFill>
                  <a:schemeClr val="bg1"/>
                </a:solidFill>
              </a:rPr>
            </a:br>
            <a:r>
              <a:rPr lang="pl-PL" sz="2400" b="1">
                <a:solidFill>
                  <a:schemeClr val="bg1"/>
                </a:solidFill>
              </a:rPr>
              <a:t>poprawności wykonywanych testów.</a:t>
            </a:r>
            <a:br>
              <a:rPr lang="pl-PL" sz="2400" b="1" dirty="0">
                <a:solidFill>
                  <a:schemeClr val="bg1"/>
                </a:solidFill>
              </a:rPr>
            </a:br>
            <a:r>
              <a:rPr lang="pl-PL" sz="2400" b="1">
                <a:solidFill>
                  <a:schemeClr val="bg1"/>
                </a:solidFill>
              </a:rPr>
              <a:t>Metody: Throws, AreEqual, IsTrue, IsFalse, IsEmpty i wiele więcej.</a:t>
            </a:r>
            <a:endParaRPr lang="pl-PL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3CD35DC0-C5AF-410E-8113-B76EB06F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57" y="530785"/>
            <a:ext cx="4606886" cy="3654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062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521" y="-385"/>
            <a:ext cx="9678446" cy="1643059"/>
          </a:xfrm>
        </p:spPr>
        <p:txBody>
          <a:bodyPr anchor="ctr">
            <a:normAutofit/>
          </a:bodyPr>
          <a:lstStyle/>
          <a:p>
            <a:r>
              <a:rPr lang="pl-PL" sz="6000"/>
              <a:t>[TearDown]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Atrybut oznaczający metodę wykonywaną po każdym teście, służy do "posprzątania" obiektów, które mogłyby </a:t>
            </a:r>
            <a:r>
              <a:rPr lang="pl-PL" sz="2400" b="1">
                <a:solidFill>
                  <a:schemeClr val="bg1"/>
                </a:solidFill>
              </a:rPr>
              <a:t>mieć wpływ na inne testy.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BC624C81-4927-4C04-9A27-4E282991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77" y="1821361"/>
            <a:ext cx="5786991" cy="23174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846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2BB64-7D95-481E-8B26-557FA5C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EFFFF"/>
                </a:solidFill>
              </a:rPr>
              <a:t>Warsztat</a:t>
            </a:r>
            <a:r>
              <a:rPr lang="en-US" sz="4000" dirty="0">
                <a:solidFill>
                  <a:srgbClr val="FEFFFF"/>
                </a:solidFill>
              </a:rPr>
              <a:t> cz.2</a:t>
            </a:r>
          </a:p>
        </p:txBody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60000BDA-287A-4589-8A2E-32DB241E6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F138857-F9EA-4DE2-867B-638E3F4D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F6F34C6-1EA9-4B92-B877-7CFE730DE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41822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57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3A14332-E6FE-439C-8CB0-F3EB67E17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C87EA16-26FA-434E-9381-005BA5FE8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2BB64-7D95-481E-8B26-557FA5C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37" y="994959"/>
            <a:ext cx="6987359" cy="33740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EFFFF"/>
                </a:solidFill>
              </a:rPr>
              <a:t>Jak</a:t>
            </a:r>
            <a:r>
              <a:rPr lang="en-US" sz="4400" dirty="0">
                <a:solidFill>
                  <a:srgbClr val="FEFFFF"/>
                </a:solidFill>
              </a:rPr>
              <a:t> </a:t>
            </a:r>
            <a:r>
              <a:rPr lang="en-US" sz="4400" dirty="0" err="1">
                <a:solidFill>
                  <a:srgbClr val="FEFFFF"/>
                </a:solidFill>
              </a:rPr>
              <a:t>powinien</a:t>
            </a:r>
            <a:r>
              <a:rPr lang="en-US" sz="4400" dirty="0">
                <a:solidFill>
                  <a:srgbClr val="FEFFFF"/>
                </a:solidFill>
              </a:rPr>
              <a:t> </a:t>
            </a:r>
            <a:r>
              <a:rPr lang="en-US" sz="4400" dirty="0" err="1">
                <a:solidFill>
                  <a:srgbClr val="FEFFFF"/>
                </a:solidFill>
              </a:rPr>
              <a:t>wyglądać</a:t>
            </a:r>
            <a:r>
              <a:rPr lang="en-US" sz="4400" dirty="0">
                <a:solidFill>
                  <a:srgbClr val="FEFFFF"/>
                </a:solidFill>
              </a:rPr>
              <a:t> </a:t>
            </a:r>
            <a:br>
              <a:rPr lang="en-US" sz="4400" dirty="0"/>
            </a:br>
            <a:r>
              <a:rPr lang="en-US" sz="4400" dirty="0" err="1">
                <a:solidFill>
                  <a:srgbClr val="FEFFFF"/>
                </a:solidFill>
              </a:rPr>
              <a:t>dobry</a:t>
            </a:r>
            <a:r>
              <a:rPr lang="en-US" sz="4400" dirty="0">
                <a:solidFill>
                  <a:srgbClr val="FEFFFF"/>
                </a:solidFill>
              </a:rPr>
              <a:t> test?</a:t>
            </a:r>
          </a:p>
        </p:txBody>
      </p:sp>
      <p:sp>
        <p:nvSpPr>
          <p:cNvPr id="88" name="Freeform 23">
            <a:extLst>
              <a:ext uri="{FF2B5EF4-FFF2-40B4-BE49-F238E27FC236}">
                <a16:creationId xmlns:a16="http://schemas.microsoft.com/office/drawing/2014/main" id="{54F20C33-0150-4D68-8B71-CBCF1FCAA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AE69EE6-709E-489E-89D5-8211D309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8" y="5189400"/>
            <a:ext cx="6692953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>
                <a:solidFill>
                  <a:srgbClr val="FEFFFF"/>
                </a:solidFill>
              </a:rPr>
              <a:t>Omówienie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err="1">
                <a:solidFill>
                  <a:srgbClr val="FEFFFF"/>
                </a:solidFill>
              </a:rPr>
              <a:t>Moq</a:t>
            </a:r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4" name="Obraz 6">
            <a:extLst>
              <a:ext uri="{FF2B5EF4-FFF2-40B4-BE49-F238E27FC236}">
                <a16:creationId xmlns:a16="http://schemas.microsoft.com/office/drawing/2014/main" id="{7003C0D8-6CFD-4D1D-8F4B-2BBCC148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253" y="2063871"/>
            <a:ext cx="2724242" cy="27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5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04" y="-384"/>
            <a:ext cx="9689030" cy="1516058"/>
          </a:xfrm>
        </p:spPr>
        <p:txBody>
          <a:bodyPr anchor="ctr">
            <a:normAutofit/>
          </a:bodyPr>
          <a:lstStyle/>
          <a:p>
            <a:r>
              <a:rPr lang="pl-PL" sz="6000"/>
              <a:t>Mock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>
                <a:solidFill>
                  <a:schemeClr val="bg1"/>
                </a:solidFill>
              </a:rPr>
              <a:t>Mock to obiekt, który zastępuje faktyczne obiekty w testowaniu i pozwala na manipulacje wynikami metod i propercji.</a:t>
            </a:r>
            <a:endParaRPr lang="pl-PL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Obraz 7">
            <a:extLst>
              <a:ext uri="{FF2B5EF4-FFF2-40B4-BE49-F238E27FC236}">
                <a16:creationId xmlns:a16="http://schemas.microsoft.com/office/drawing/2014/main" id="{3BECAF40-983C-414B-9223-AE4E8A7C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17" y="1067343"/>
            <a:ext cx="7241116" cy="2797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6784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04" y="-384"/>
            <a:ext cx="9689030" cy="1516058"/>
          </a:xfrm>
        </p:spPr>
        <p:txBody>
          <a:bodyPr anchor="ctr">
            <a:normAutofit/>
          </a:bodyPr>
          <a:lstStyle/>
          <a:p>
            <a:r>
              <a:rPr lang="pl-PL" sz="6000"/>
              <a:t>Mock Object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Mock object to generyczna propercja wystawiająca mock </a:t>
            </a:r>
            <a:r>
              <a:rPr lang="pl-PL" sz="2400" b="1">
                <a:solidFill>
                  <a:schemeClr val="bg1"/>
                </a:solidFill>
              </a:rPr>
              <a:t>dla testowanej klasy, tutaj przydatne jest DI.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435415C9-831E-44D0-8D47-902A2D5C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291903"/>
            <a:ext cx="6692590" cy="3028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545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188" y="-385"/>
            <a:ext cx="8556612" cy="1759475"/>
          </a:xfrm>
        </p:spPr>
        <p:txBody>
          <a:bodyPr anchor="ctr">
            <a:normAutofit/>
          </a:bodyPr>
          <a:lstStyle/>
          <a:p>
            <a:r>
              <a:rPr lang="pl-PL" sz="6000"/>
              <a:t>Setup/Returns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>
                <a:solidFill>
                  <a:schemeClr val="bg1"/>
                </a:solidFill>
              </a:rPr>
              <a:t>Setup pozwala na preparowanie wyników metod wykonywanych na obiektach.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10AC9C47-B219-4398-B090-3B659481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17" y="2232773"/>
            <a:ext cx="7971366" cy="1164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1898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771" y="-384"/>
            <a:ext cx="9741946" cy="1653642"/>
          </a:xfrm>
        </p:spPr>
        <p:txBody>
          <a:bodyPr anchor="ctr">
            <a:normAutofit/>
          </a:bodyPr>
          <a:lstStyle/>
          <a:p>
            <a:r>
              <a:rPr lang="pl-PL" sz="6000"/>
              <a:t>SetupGet/Returns</a:t>
            </a:r>
            <a:endParaRPr lang="pl-PL" sz="6000" dirty="0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>
                <a:solidFill>
                  <a:schemeClr val="bg1"/>
                </a:solidFill>
              </a:rPr>
              <a:t>SetupGet pozwala na preparowanie wyników operacji get propercji obiektu.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9BB262C-7F6B-4B10-A067-645D7A07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318777"/>
            <a:ext cx="9050866" cy="1109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2623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353" y="-385"/>
            <a:ext cx="11678696" cy="1632475"/>
          </a:xfrm>
        </p:spPr>
        <p:txBody>
          <a:bodyPr anchor="ctr">
            <a:normAutofit/>
          </a:bodyPr>
          <a:lstStyle/>
          <a:p>
            <a:r>
              <a:rPr lang="pl-PL" sz="6000"/>
              <a:t>SetupSequence/Returns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644866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SetupSequence pozwala na preparowanie wyników metod wykonywanych na obiektach z różnym wynikiem, w zależności od kolejności wywołań. Alternatywnie można </a:t>
            </a:r>
            <a:r>
              <a:rPr lang="pl-PL" sz="2400" b="1">
                <a:solidFill>
                  <a:schemeClr val="bg1"/>
                </a:solidFill>
              </a:rPr>
              <a:t>zdefiniować Queue, a w Returns wykonywać na niej Pop();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7FD6AFF6-ECD4-4D62-8F26-9A525C87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817" y="1953694"/>
            <a:ext cx="7854948" cy="1881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6581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38" y="52532"/>
            <a:ext cx="9583196" cy="1494892"/>
          </a:xfrm>
        </p:spPr>
        <p:txBody>
          <a:bodyPr anchor="ctr">
            <a:normAutofit/>
          </a:bodyPr>
          <a:lstStyle/>
          <a:p>
            <a:r>
              <a:rPr lang="pl-PL" sz="6000"/>
              <a:t>Callback</a:t>
            </a:r>
            <a:endParaRPr lang="pl-PL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Callback pozwala na wykonanie zdefiniowanej w klasie testowej funkcji (lub funkcji anonimowej) po odwołaniu się </a:t>
            </a:r>
            <a:r>
              <a:rPr lang="pl-PL" sz="2400" b="1">
                <a:solidFill>
                  <a:schemeClr val="bg1"/>
                </a:solidFill>
              </a:rPr>
              <a:t>do konkretnej metody.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Obraz 4">
            <a:extLst>
              <a:ext uri="{FF2B5EF4-FFF2-40B4-BE49-F238E27FC236}">
                <a16:creationId xmlns:a16="http://schemas.microsoft.com/office/drawing/2014/main" id="{FD5706EF-52DA-4C6A-82C2-FA89B1CA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567" y="1920030"/>
            <a:ext cx="7971366" cy="1832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1065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38" y="52532"/>
            <a:ext cx="9583196" cy="1494892"/>
          </a:xfrm>
        </p:spPr>
        <p:txBody>
          <a:bodyPr anchor="ctr">
            <a:normAutofit/>
          </a:bodyPr>
          <a:lstStyle/>
          <a:p>
            <a:r>
              <a:rPr lang="pl-PL" sz="6000"/>
              <a:t>Throws</a:t>
            </a:r>
            <a:endParaRPr lang="pl-PL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Throws pozwala na rzucenie wyjątku przy wywołaniu </a:t>
            </a:r>
            <a:r>
              <a:rPr lang="pl-PL" sz="2400" b="1">
                <a:solidFill>
                  <a:schemeClr val="bg1"/>
                </a:solidFill>
              </a:rPr>
              <a:t>określonej metody/propercji na obiekcie mocka.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651FB2D-7A45-4FD6-A1ED-5FFAD1DE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4" y="2149299"/>
            <a:ext cx="8793842" cy="1280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850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38" y="52532"/>
            <a:ext cx="9583196" cy="1494892"/>
          </a:xfrm>
        </p:spPr>
        <p:txBody>
          <a:bodyPr anchor="ctr">
            <a:normAutofit/>
          </a:bodyPr>
          <a:lstStyle/>
          <a:p>
            <a:r>
              <a:rPr lang="pl-PL" sz="6000"/>
              <a:t>Raise/Raises</a:t>
            </a:r>
            <a:endParaRPr lang="pl-PL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Raise pozwala na wywołanie eventu na mocku z parametrem. Raises pozwala na wywołanie eventu w </a:t>
            </a:r>
            <a:r>
              <a:rPr lang="pl-PL" sz="2400" b="1">
                <a:solidFill>
                  <a:schemeClr val="bg1"/>
                </a:solidFill>
              </a:rPr>
              <a:t>odpowiedzi na jakąś akcję np. wywołanie metody.</a:t>
            </a:r>
            <a:endParaRPr lang="pl-PL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Obraz 7">
            <a:extLst>
              <a:ext uri="{FF2B5EF4-FFF2-40B4-BE49-F238E27FC236}">
                <a16:creationId xmlns:a16="http://schemas.microsoft.com/office/drawing/2014/main" id="{4AE181B7-C657-4F4F-981A-8E0A0251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33" y="2127898"/>
            <a:ext cx="9635066" cy="18402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1884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771" y="-385"/>
            <a:ext cx="9583196" cy="1706559"/>
          </a:xfrm>
        </p:spPr>
        <p:txBody>
          <a:bodyPr anchor="ctr">
            <a:normAutofit/>
          </a:bodyPr>
          <a:lstStyle/>
          <a:p>
            <a:r>
              <a:rPr lang="pl-PL" sz="6000"/>
              <a:t>Verify</a:t>
            </a:r>
            <a:endParaRPr lang="pl-PL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Autofit/>
          </a:bodyPr>
          <a:lstStyle/>
          <a:p>
            <a:r>
              <a:rPr lang="pl-PL" sz="2400" b="1">
                <a:solidFill>
                  <a:schemeClr val="bg1"/>
                </a:solidFill>
              </a:rPr>
              <a:t>Verify służy do zweryfikowania czy dana funkcja/propercja była wywołana.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E4AEC670-5A2A-4D1C-9AE8-9A4801E30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1" y="2192386"/>
            <a:ext cx="8310032" cy="1404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848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9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0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1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2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2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3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4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5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6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7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0B8CC013-B961-4488-B78C-A13810C9B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0A209F0-70C9-4B01-A80D-8C5FD144A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2BB64-7D95-481E-8B26-557FA5C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Jak pisać testowalny kod?</a:t>
            </a:r>
          </a:p>
        </p:txBody>
      </p:sp>
      <p:sp>
        <p:nvSpPr>
          <p:cNvPr id="237" name="Freeform 27">
            <a:extLst>
              <a:ext uri="{FF2B5EF4-FFF2-40B4-BE49-F238E27FC236}">
                <a16:creationId xmlns:a16="http://schemas.microsoft.com/office/drawing/2014/main" id="{19B43B94-4C22-4B26-B9FD-985AEA99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Grafika 3" descr="Sala lekcyjna">
            <a:extLst>
              <a:ext uri="{FF2B5EF4-FFF2-40B4-BE49-F238E27FC236}">
                <a16:creationId xmlns:a16="http://schemas.microsoft.com/office/drawing/2014/main" id="{08D174A3-E12F-495E-A716-FA3D801C7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3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E2CE1A-02FE-4470-A941-2B2FBE43E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771" y="-385"/>
            <a:ext cx="9583196" cy="1801809"/>
          </a:xfrm>
        </p:spPr>
        <p:txBody>
          <a:bodyPr anchor="ctr">
            <a:normAutofit/>
          </a:bodyPr>
          <a:lstStyle/>
          <a:p>
            <a:r>
              <a:rPr lang="pl-PL" sz="6000"/>
              <a:t>Verify/Times/It</a:t>
            </a:r>
            <a:endParaRPr lang="pl-PL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27595B8A-7662-405E-8913-7FFD5E4B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593210"/>
            <a:ext cx="9771878" cy="2142283"/>
          </a:xfrm>
        </p:spPr>
        <p:txBody>
          <a:bodyPr anchor="ctr">
            <a:no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W metodzie Verify można sprawdzić czy metoda wywołana została konkretną ilość razy. Klasa It pozwala na sprawdzenie wywołania z dowolnym parametrem określonego typu bądź po </a:t>
            </a:r>
            <a:r>
              <a:rPr lang="pl-PL" sz="2400" b="1">
                <a:solidFill>
                  <a:schemeClr val="bg1"/>
                </a:solidFill>
              </a:rPr>
              <a:t>prostu z konkretnym parametrem, lub sprawdzeniem czy podany parametr spełniał jakieś warunki.</a:t>
            </a:r>
            <a:endParaRPr lang="pl-PL" sz="2400" b="1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Obraz 7">
            <a:extLst>
              <a:ext uri="{FF2B5EF4-FFF2-40B4-BE49-F238E27FC236}">
                <a16:creationId xmlns:a16="http://schemas.microsoft.com/office/drawing/2014/main" id="{8561D097-7D4A-4B95-B082-BB96A602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1" y="2353536"/>
            <a:ext cx="10638366" cy="1378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767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2BB64-7D95-481E-8B26-557FA5C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EFFFF"/>
                </a:solidFill>
              </a:rPr>
              <a:t>Warsztat</a:t>
            </a:r>
            <a:r>
              <a:rPr lang="en-US" sz="4000" dirty="0">
                <a:solidFill>
                  <a:srgbClr val="FEFFFF"/>
                </a:solidFill>
              </a:rPr>
              <a:t> cz.3</a:t>
            </a:r>
          </a:p>
        </p:txBody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60000BDA-287A-4589-8A2E-32DB241E6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12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9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0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1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2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9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2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3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4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5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6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7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4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8" name="Rectangle 232">
            <a:extLst>
              <a:ext uri="{FF2B5EF4-FFF2-40B4-BE49-F238E27FC236}">
                <a16:creationId xmlns:a16="http://schemas.microsoft.com/office/drawing/2014/main" id="{0B8CC013-B961-4488-B78C-A13810C9B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70A209F0-70C9-4B01-A80D-8C5FD144A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2BB64-7D95-481E-8B26-557FA5C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Wzorce projektowe związane z </a:t>
            </a:r>
            <a:r>
              <a:rPr lang="en-US" sz="4000">
                <a:solidFill>
                  <a:srgbClr val="FEFFFF"/>
                </a:solidFill>
              </a:rPr>
              <a:t>testowaniem</a:t>
            </a:r>
          </a:p>
        </p:txBody>
      </p:sp>
      <p:sp>
        <p:nvSpPr>
          <p:cNvPr id="232" name="Freeform 27">
            <a:extLst>
              <a:ext uri="{FF2B5EF4-FFF2-40B4-BE49-F238E27FC236}">
                <a16:creationId xmlns:a16="http://schemas.microsoft.com/office/drawing/2014/main" id="{19B43B94-4C22-4B26-B9FD-985AEA99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Grafika 3" descr="Hierarchia">
            <a:extLst>
              <a:ext uri="{FF2B5EF4-FFF2-40B4-BE49-F238E27FC236}">
                <a16:creationId xmlns:a16="http://schemas.microsoft.com/office/drawing/2014/main" id="{9738D437-85D9-4C1A-8AB0-36E37A82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26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EEC292-E02F-4AB9-8767-0023ECEB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Buildery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assertery</a:t>
            </a:r>
            <a:endParaRPr lang="en-U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C13A1C-3EEA-4670-92C1-1B12F809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Zastosowanie:</a:t>
            </a:r>
          </a:p>
          <a:p>
            <a:r>
              <a:rPr lang="pl-PL" dirty="0"/>
              <a:t>Aranżacje</a:t>
            </a:r>
          </a:p>
          <a:p>
            <a:pPr marL="0" indent="0">
              <a:buNone/>
            </a:pPr>
            <a:r>
              <a:rPr lang="pl-PL" dirty="0"/>
              <a:t>Korzyści użycia:</a:t>
            </a:r>
          </a:p>
          <a:p>
            <a:r>
              <a:rPr lang="pl-PL" dirty="0"/>
              <a:t>Uproszczenie skomplikowanych aranżacji</a:t>
            </a:r>
          </a:p>
          <a:p>
            <a:r>
              <a:rPr lang="pl-PL" dirty="0"/>
              <a:t>Ujednolicenie różnych aranżacji na przestrzeni Suite’a lub wszystkich unit testów dotyczących jednej abstrakcji</a:t>
            </a:r>
          </a:p>
          <a:p>
            <a:r>
              <a:rPr lang="pl-PL" dirty="0"/>
              <a:t>Zwiększenie czytelności kodu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DB0B01-4689-4A5C-8B1A-1DE0F63CC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0711"/>
              </p:ext>
            </p:extLst>
          </p:nvPr>
        </p:nvGraphicFramePr>
        <p:xfrm>
          <a:off x="6093848" y="2087398"/>
          <a:ext cx="5240693" cy="23581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40693">
                  <a:extLst>
                    <a:ext uri="{9D8B030D-6E8A-4147-A177-3AD203B41FA5}">
                      <a16:colId xmlns:a16="http://schemas.microsoft.com/office/drawing/2014/main" val="3493428059"/>
                    </a:ext>
                  </a:extLst>
                </a:gridCol>
              </a:tblGrid>
              <a:tr h="1072896">
                <a:tc>
                  <a:txBody>
                    <a:bodyPr/>
                    <a:lstStyle/>
                    <a:p>
                      <a:r>
                        <a:rPr lang="pl-PL" sz="3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Builder </a:t>
                      </a:r>
                    </a:p>
                  </a:txBody>
                  <a:tcPr marL="419100" marR="251460" marT="251460" marB="251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120061"/>
                  </a:ext>
                </a:extLst>
              </a:tr>
              <a:tr h="1285240">
                <a:tc>
                  <a:txBody>
                    <a:bodyPr/>
                    <a:lstStyle/>
                    <a:p>
                      <a:r>
                        <a:rPr lang="pl-PL" sz="2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+BuildPart...(...)</a:t>
                      </a:r>
                    </a:p>
                    <a:p>
                      <a:r>
                        <a:rPr lang="pl-PL" sz="2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+GetResult(): Product</a:t>
                      </a:r>
                    </a:p>
                  </a:txBody>
                  <a:tcPr marL="419100" marR="217932" marT="217932" marB="2179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24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0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C7FDD-AABC-4237-9DDF-CA7CF3DF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l-PL" dirty="0"/>
              <a:t>Buildery i assertery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A027-8720-4EE5-9C60-B5DC3435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dirty="0"/>
              <a:t>Zastosowanie:</a:t>
            </a:r>
          </a:p>
          <a:p>
            <a:pPr>
              <a:lnSpc>
                <a:spcPct val="90000"/>
              </a:lnSpc>
            </a:pPr>
            <a:r>
              <a:rPr lang="pl-PL" dirty="0"/>
              <a:t>Asercje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dirty="0"/>
              <a:t>Korzyści użycia:</a:t>
            </a:r>
          </a:p>
          <a:p>
            <a:pPr>
              <a:lnSpc>
                <a:spcPct val="90000"/>
              </a:lnSpc>
            </a:pPr>
            <a:r>
              <a:rPr lang="pl-PL" dirty="0"/>
              <a:t>Uproszczenie skomplikowanych asercji</a:t>
            </a:r>
          </a:p>
          <a:p>
            <a:pPr>
              <a:lnSpc>
                <a:spcPct val="90000"/>
              </a:lnSpc>
            </a:pPr>
            <a:r>
              <a:rPr lang="pl-PL" dirty="0"/>
              <a:t>Ujednolicenie różnych asercji na przestrzeni Suite’a lub wszystkich unit testów dotyczących jednej abstrakcji</a:t>
            </a:r>
          </a:p>
          <a:p>
            <a:pPr>
              <a:lnSpc>
                <a:spcPct val="90000"/>
              </a:lnSpc>
            </a:pPr>
            <a:r>
              <a:rPr lang="pl-PL" dirty="0"/>
              <a:t>Zwiększenie czytelności kodu</a:t>
            </a:r>
          </a:p>
          <a:p>
            <a:pPr>
              <a:lnSpc>
                <a:spcPct val="90000"/>
              </a:lnSpc>
            </a:pPr>
            <a:endParaRPr lang="pl-PL" dirty="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565C36-E235-4769-B064-094116F5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9275"/>
              </p:ext>
            </p:extLst>
          </p:nvPr>
        </p:nvGraphicFramePr>
        <p:xfrm>
          <a:off x="6306838" y="2112798"/>
          <a:ext cx="4002771" cy="23073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002771">
                  <a:extLst>
                    <a:ext uri="{9D8B030D-6E8A-4147-A177-3AD203B41FA5}">
                      <a16:colId xmlns:a16="http://schemas.microsoft.com/office/drawing/2014/main" val="3493428059"/>
                    </a:ext>
                  </a:extLst>
                </a:gridCol>
              </a:tblGrid>
              <a:tr h="1042416">
                <a:tc>
                  <a:txBody>
                    <a:bodyPr/>
                    <a:lstStyle/>
                    <a:p>
                      <a:r>
                        <a:rPr lang="pl-PL" sz="3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Asserter </a:t>
                      </a:r>
                    </a:p>
                  </a:txBody>
                  <a:tcPr marL="419100" marR="251460" marT="251460" marB="251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120061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r>
                        <a:rPr lang="pl-PL" sz="2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+Asserter(</a:t>
                      </a:r>
                      <a:r>
                        <a:rPr lang="pl-PL" sz="2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pl-PL" sz="2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pl-PL" sz="2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+AssertThat...(...)</a:t>
                      </a:r>
                    </a:p>
                  </a:txBody>
                  <a:tcPr marL="419100" marR="217932" marT="217932" marB="2179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24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24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08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5" name="Group 122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36" name="Rectangle 136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7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8" name="Rectangle 140">
            <a:extLst>
              <a:ext uri="{FF2B5EF4-FFF2-40B4-BE49-F238E27FC236}">
                <a16:creationId xmlns:a16="http://schemas.microsoft.com/office/drawing/2014/main" id="{0B8CC013-B961-4488-B78C-A13810C9B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142">
            <a:extLst>
              <a:ext uri="{FF2B5EF4-FFF2-40B4-BE49-F238E27FC236}">
                <a16:creationId xmlns:a16="http://schemas.microsoft.com/office/drawing/2014/main" id="{70A209F0-70C9-4B01-A80D-8C5FD144A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2BB64-7D95-481E-8B26-557FA5C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Narzędzia usprawniające </a:t>
            </a:r>
            <a:r>
              <a:rPr lang="en-US" sz="4000">
                <a:solidFill>
                  <a:srgbClr val="FEFFFF"/>
                </a:solidFill>
              </a:rPr>
              <a:t>proces testowania</a:t>
            </a:r>
          </a:p>
        </p:txBody>
      </p:sp>
      <p:sp>
        <p:nvSpPr>
          <p:cNvPr id="240" name="Freeform 27">
            <a:extLst>
              <a:ext uri="{FF2B5EF4-FFF2-40B4-BE49-F238E27FC236}">
                <a16:creationId xmlns:a16="http://schemas.microsoft.com/office/drawing/2014/main" id="{19B43B94-4C22-4B26-B9FD-985AEA99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Grafika 4" descr="Narzędzia">
            <a:extLst>
              <a:ext uri="{FF2B5EF4-FFF2-40B4-BE49-F238E27FC236}">
                <a16:creationId xmlns:a16="http://schemas.microsoft.com/office/drawing/2014/main" id="{22E8BCCF-D518-4442-828A-F5AC35538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16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5AAEA7-9345-4300-8355-75315B68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55B0C-FAAE-4E7C-A767-D5F02E4C1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A27E58B-C69A-486C-9B73-EB92592C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1622164-AB38-4333-BD52-00894DA3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dotCover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F194B9-1ED5-459F-BB10-375BD113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solidFill>
                <a:srgbClr val="FEFFFF"/>
              </a:solidFill>
            </a:endParaRPr>
          </a:p>
        </p:txBody>
      </p:sp>
      <p:pic>
        <p:nvPicPr>
          <p:cNvPr id="6" name="Obraz 5" descr="Obraz zawierający grafika wektorowa, tekst&#10;&#10;Opis wygenerowany przy wysokim poziomie pewności">
            <a:extLst>
              <a:ext uri="{FF2B5EF4-FFF2-40B4-BE49-F238E27FC236}">
                <a16:creationId xmlns:a16="http://schemas.microsoft.com/office/drawing/2014/main" id="{564765D8-5C1D-447D-AB10-76294D51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55" y="2678898"/>
            <a:ext cx="2999663" cy="1681646"/>
          </a:xfrm>
          <a:prstGeom prst="rect">
            <a:avLst/>
          </a:prstGeom>
        </p:spPr>
      </p:pic>
      <p:pic>
        <p:nvPicPr>
          <p:cNvPr id="5" name="Obraz 3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09F7DA12-75EC-4867-8211-C6B7B638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27" y="2678401"/>
            <a:ext cx="2864061" cy="28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9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5AAEA7-9345-4300-8355-75315B68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55B0C-FAAE-4E7C-A767-D5F02E4C1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A27E58B-C69A-486C-9B73-EB92592C0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1622164-AB38-4333-BD52-00894DA3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F194B9-1ED5-459F-BB10-375BD113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rgbClr val="FEFFFF"/>
                </a:solidFill>
              </a:rPr>
              <a:t>Dlaczego warto mieć jenkinsa?</a:t>
            </a:r>
          </a:p>
          <a:p>
            <a:r>
              <a:rPr lang="pl-PL">
                <a:solidFill>
                  <a:srgbClr val="FEFFFF"/>
                </a:solidFill>
              </a:rPr>
              <a:t>Automatyczne odpalanie testów solucji</a:t>
            </a:r>
            <a:endParaRPr lang="en-US">
              <a:solidFill>
                <a:srgbClr val="FEFFFF"/>
              </a:solidFill>
            </a:endParaRPr>
          </a:p>
          <a:p>
            <a:r>
              <a:rPr lang="pl-PL">
                <a:solidFill>
                  <a:srgbClr val="FEFFFF"/>
                </a:solidFill>
              </a:rPr>
              <a:t>Integracja ze slackiem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35C2A13E-D5A4-4EC5-843E-D0EAE0D6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99" y="613833"/>
            <a:ext cx="3582398" cy="357181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40D6C258-C1DE-40D7-8A7B-C17AD2DC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915" y="5417139"/>
            <a:ext cx="3001931" cy="12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A696357-B315-4D9E-BB00-C5180F54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72F6C6C-999D-43D5-AC07-AF342514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C04F56B-9315-467D-9EEF-52DE7F0B5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BA6A07-6493-49CE-9EA3-70928CB8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pl-PL" sz="3200" dirty="0">
                <a:solidFill>
                  <a:srgbClr val="FEFFFF"/>
                </a:solidFill>
              </a:rPr>
              <a:t>Przede wszystkim SOLIDny kod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C64E0D-7107-44CD-ABB1-61ECF2FD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EFFFF"/>
                </a:solidFill>
              </a:rPr>
              <a:t>Pisanie kodu w oparciu o zasadę SOLID pozwala na jego </a:t>
            </a:r>
            <a:r>
              <a:rPr lang="en-US">
                <a:solidFill>
                  <a:srgbClr val="FEFFFF"/>
                </a:solidFill>
              </a:rPr>
              <a:t>testowanie, głównie dzięki odwracaniu kontroli i prawidłowemu implementowaniu interfejsów.</a:t>
            </a:r>
            <a:endParaRPr lang="pl-PL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FFFF"/>
              </a:solidFill>
            </a:endParaRPr>
          </a:p>
          <a:p>
            <a:r>
              <a:rPr lang="en-US">
                <a:solidFill>
                  <a:srgbClr val="FEFFFF"/>
                </a:solidFill>
              </a:rPr>
              <a:t>S – Single responsibility principle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>
                <a:solidFill>
                  <a:srgbClr val="FEFFFF"/>
                </a:solidFill>
              </a:rPr>
              <a:t>O – Open closed principle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>
                <a:solidFill>
                  <a:srgbClr val="FEFFFF"/>
                </a:solidFill>
              </a:rPr>
              <a:t>L – Liskov substitution principle</a:t>
            </a:r>
          </a:p>
          <a:p>
            <a:r>
              <a:rPr lang="en-US">
                <a:solidFill>
                  <a:srgbClr val="FEFFFF"/>
                </a:solidFill>
              </a:rPr>
              <a:t>I – Interface segregation principle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>
                <a:solidFill>
                  <a:srgbClr val="FEFFFF"/>
                </a:solidFill>
              </a:rPr>
              <a:t>D – Dependency inversion principle</a:t>
            </a:r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7" name="Grafika 4" descr="Umięśnione ramię ">
            <a:extLst>
              <a:ext uri="{FF2B5EF4-FFF2-40B4-BE49-F238E27FC236}">
                <a16:creationId xmlns:a16="http://schemas.microsoft.com/office/drawing/2014/main" id="{E973A8E8-0B6D-47DA-905E-3EB04D69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1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696357-B315-4D9E-BB00-C5180F54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F6C6C-999D-43D5-AC07-AF342514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04F56B-9315-467D-9EEF-52DE7F0B5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73851-5083-4EFE-9FB4-22EFA876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200" dirty="0">
                <a:solidFill>
                  <a:srgbClr val="FEFFFF"/>
                </a:solidFill>
              </a:rPr>
              <a:t>Inversion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0687-F585-42A4-AE36-D7A5EFA04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FEFFFF"/>
                </a:solidFill>
              </a:rPr>
              <a:t>Na czym polega Inversion of Control?</a:t>
            </a:r>
          </a:p>
          <a:p>
            <a:r>
              <a:rPr lang="pl-PL" dirty="0">
                <a:solidFill>
                  <a:srgbClr val="FEFFFF"/>
                </a:solidFill>
              </a:rPr>
              <a:t>Usunięcie zależności z kodu klasy</a:t>
            </a:r>
          </a:p>
          <a:p>
            <a:r>
              <a:rPr lang="pl-PL" dirty="0">
                <a:solidFill>
                  <a:srgbClr val="FEFFFF"/>
                </a:solidFill>
              </a:rPr>
              <a:t>Zależności powinny być dostarczane z zewnątrz klasy</a:t>
            </a:r>
          </a:p>
          <a:p>
            <a:endParaRPr lang="pl-PL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FEFFFF"/>
                </a:solidFill>
              </a:rPr>
              <a:t>Sposoby dostarczania zależności z zewnątrz klasy:</a:t>
            </a:r>
          </a:p>
          <a:p>
            <a:r>
              <a:rPr lang="pl-PL" dirty="0">
                <a:solidFill>
                  <a:srgbClr val="FEFFFF"/>
                </a:solidFill>
              </a:rPr>
              <a:t>Typy generyczne</a:t>
            </a:r>
          </a:p>
          <a:p>
            <a:r>
              <a:rPr lang="pl-PL" dirty="0">
                <a:solidFill>
                  <a:srgbClr val="FEFFFF"/>
                </a:solidFill>
              </a:rPr>
              <a:t>Dependency Injection</a:t>
            </a:r>
          </a:p>
          <a:p>
            <a:pPr marL="0" indent="0">
              <a:buNone/>
            </a:pPr>
            <a:endParaRPr lang="pl-PL" dirty="0">
              <a:solidFill>
                <a:srgbClr val="FEFFFF"/>
              </a:solidFill>
            </a:endParaRPr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94370C17-7816-41B2-880F-5D2B8A534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8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696357-B315-4D9E-BB00-C5180F54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F6C6C-999D-43D5-AC07-AF342514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04F56B-9315-467D-9EEF-52DE7F0B5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4B4F9-4B70-41F4-9438-3F06EDD7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rgbClr val="FEFFFF"/>
                </a:solidFill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9166-3947-484C-83C1-1FE18992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FEFFFF"/>
                </a:solidFill>
              </a:rPr>
              <a:t>Na czym polega Dependency Injection?</a:t>
            </a:r>
          </a:p>
          <a:p>
            <a:r>
              <a:rPr lang="pl-PL" dirty="0">
                <a:solidFill>
                  <a:srgbClr val="FEFFFF"/>
                </a:solidFill>
              </a:rPr>
              <a:t>Specyficzna metoda IoC polegająca na wstrzykiwaniu zależności przez konstruktor</a:t>
            </a:r>
          </a:p>
          <a:p>
            <a:r>
              <a:rPr lang="pl-PL" dirty="0">
                <a:solidFill>
                  <a:srgbClr val="FEFFFF"/>
                </a:solidFill>
              </a:rPr>
              <a:t>Pozwala na zmianę implementacji abstrakcji podawanej do klasy</a:t>
            </a:r>
          </a:p>
          <a:p>
            <a:r>
              <a:rPr lang="pl-PL">
                <a:solidFill>
                  <a:srgbClr val="FEFFFF"/>
                </a:solidFill>
              </a:rPr>
              <a:t>Zmiana implementacji pozwala nam także wstrzykiwać </a:t>
            </a:r>
            <a:r>
              <a:rPr lang="pl-PL" dirty="0">
                <a:solidFill>
                  <a:srgbClr val="FEFFFF"/>
                </a:solidFill>
              </a:rPr>
              <a:t>mocki do klasy testowanej</a:t>
            </a:r>
          </a:p>
        </p:txBody>
      </p:sp>
      <p:pic>
        <p:nvPicPr>
          <p:cNvPr id="7" name="Graphic 6" descr="Needle">
            <a:extLst>
              <a:ext uri="{FF2B5EF4-FFF2-40B4-BE49-F238E27FC236}">
                <a16:creationId xmlns:a16="http://schemas.microsoft.com/office/drawing/2014/main" id="{A02B5755-E465-4264-A654-01A63F7E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2BB64-7D95-481E-8B26-557FA5C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Warsztat cz.1</a:t>
            </a:r>
          </a:p>
        </p:txBody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60000BDA-287A-4589-8A2E-32DB241E6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2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8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9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0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1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2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16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8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1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2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3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4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5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6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7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1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3" name="Rectangle 232">
            <a:extLst>
              <a:ext uri="{FF2B5EF4-FFF2-40B4-BE49-F238E27FC236}">
                <a16:creationId xmlns:a16="http://schemas.microsoft.com/office/drawing/2014/main" id="{0B8CC013-B961-4488-B78C-A13810C9B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0A209F0-70C9-4B01-A80D-8C5FD144A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2BB64-7D95-481E-8B26-557FA5C7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00" y="967417"/>
            <a:ext cx="5528339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Jak powinien </a:t>
            </a:r>
            <a:br>
              <a:rPr lang="en-US" sz="4000" dirty="0"/>
            </a:br>
            <a:r>
              <a:rPr lang="en-US" sz="4000">
                <a:solidFill>
                  <a:srgbClr val="FEFFFF"/>
                </a:solidFill>
              </a:rPr>
              <a:t>wyglądać dobry test 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i po co testować?</a:t>
            </a:r>
          </a:p>
        </p:txBody>
      </p:sp>
      <p:sp>
        <p:nvSpPr>
          <p:cNvPr id="237" name="Freeform 27">
            <a:extLst>
              <a:ext uri="{FF2B5EF4-FFF2-40B4-BE49-F238E27FC236}">
                <a16:creationId xmlns:a16="http://schemas.microsoft.com/office/drawing/2014/main" id="{19B43B94-4C22-4B26-B9FD-985AEA99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Grafika 3" descr="Sala lekcyjna">
            <a:extLst>
              <a:ext uri="{FF2B5EF4-FFF2-40B4-BE49-F238E27FC236}">
                <a16:creationId xmlns:a16="http://schemas.microsoft.com/office/drawing/2014/main" id="{2204F0EF-49BB-48A3-B3CB-A77A45804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1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1B860BB-F934-4DE1-A930-090DD475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1927C55-8047-466F-9FE4-B42D3D1AF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914D83D-75AE-426B-90AC-E37CBA2BD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DB740D6-20EA-4164-9EDB-243B210E8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0843EF7D-8FF7-4B1B-810B-AA92D132E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995A1BF-26D5-42BA-83D6-B74B0793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06BB22B-358C-43E3-A01E-2CCD2EFD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9828090-C04F-4B25-BD86-CE7A94A3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062093C-CFDD-4759-8CD6-EB2CCD1DB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B33C2A8-7609-427D-BC55-13F956201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FF51B36-24F3-42B4-9ACD-2B83F4B57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EBCB31E-7CBF-45FC-B7A3-7FE8E8C8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04CB86A-82A5-40B9-8D4B-159ED1A3C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7BCFA-C80F-4670-B8B9-034B5B1C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705DA76-B301-4098-9966-310A00C3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484AECD-B027-45E9-8764-6E1A4A4A0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B341AF9-DEB1-42CB-8D1D-F262CFE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1C7213C3-CCDC-48BD-BF51-7AB8EE57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7568F4E5-84C7-4F79-A40F-AC4885CB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1654B91-DAE7-4763-8F60-7A35727C2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E9C665F1-5409-4590-AA69-79EABC1E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C3192F7D-0C18-4DB2-A88B-EBF562748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6BE4725-AC90-44AE-8B17-D13BA4BF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0C171A-856F-4606-9D98-B5318639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6D57E3C-42A8-4054-B617-CE82DD8B7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C0A815A3-B7C7-4090-88EA-DA48AE474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E2F7D72-C98C-4C79-88A4-1DD7AAE7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C03B0394-07A3-4767-BDD5-04B2F3E6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87C929-9A5E-46A1-8534-778AF03F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Po co pisać</a:t>
            </a:r>
            <a:br>
              <a:rPr lang="pl-PL" sz="4000" dirty="0">
                <a:solidFill>
                  <a:schemeClr val="bg1"/>
                </a:solidFill>
              </a:rPr>
            </a:br>
            <a:r>
              <a:rPr lang="pl-PL" sz="4000">
                <a:solidFill>
                  <a:schemeClr val="bg1"/>
                </a:solidFill>
              </a:rPr>
              <a:t>unit testy?</a:t>
            </a:r>
            <a:endParaRPr lang="pl-PL">
              <a:solidFill>
                <a:schemeClr val="bg1"/>
              </a:solidFill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6BD16BEF-0996-4733-81B0-5C19484AD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378067"/>
              </p:ext>
            </p:extLst>
          </p:nvPr>
        </p:nvGraphicFramePr>
        <p:xfrm>
          <a:off x="5838000" y="1403549"/>
          <a:ext cx="5489642" cy="4130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055437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571</Words>
  <Application>Microsoft Office PowerPoint</Application>
  <PresentationFormat>Panoramiczny</PresentationFormat>
  <Paragraphs>104</Paragraphs>
  <Slides>37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8" baseType="lpstr">
      <vt:lpstr>Smuga</vt:lpstr>
      <vt:lpstr>"Zabezpiecz się"  z unit testami</vt:lpstr>
      <vt:lpstr>Agenda</vt:lpstr>
      <vt:lpstr>Jak pisać testowalny kod?</vt:lpstr>
      <vt:lpstr>Przede wszystkim SOLIDny kod</vt:lpstr>
      <vt:lpstr>Inversion of Control</vt:lpstr>
      <vt:lpstr>Dependency Injection</vt:lpstr>
      <vt:lpstr>Warsztat cz.1</vt:lpstr>
      <vt:lpstr>Jak powinien  wyglądać dobry test  i po co testować?</vt:lpstr>
      <vt:lpstr>Po co pisać unit testy?</vt:lpstr>
      <vt:lpstr>Struktura folderów</vt:lpstr>
      <vt:lpstr>Jak nazywać testy?</vt:lpstr>
      <vt:lpstr>Jak powinien wyglądać  dobry test?</vt:lpstr>
      <vt:lpstr>[SetUp]</vt:lpstr>
      <vt:lpstr>[Test]</vt:lpstr>
      <vt:lpstr>[TestCase]</vt:lpstr>
      <vt:lpstr>[Values] [Range] [Random]</vt:lpstr>
      <vt:lpstr>Assert</vt:lpstr>
      <vt:lpstr>[TearDown]</vt:lpstr>
      <vt:lpstr>Warsztat cz.2</vt:lpstr>
      <vt:lpstr>Jak powinien wyglądać  dobry test?</vt:lpstr>
      <vt:lpstr>Mock</vt:lpstr>
      <vt:lpstr>Mock Object</vt:lpstr>
      <vt:lpstr>Setup/Returns</vt:lpstr>
      <vt:lpstr>SetupGet/Returns</vt:lpstr>
      <vt:lpstr>SetupSequence/Returns</vt:lpstr>
      <vt:lpstr>Callback</vt:lpstr>
      <vt:lpstr>Throws</vt:lpstr>
      <vt:lpstr>Raise/Raises</vt:lpstr>
      <vt:lpstr>Verify</vt:lpstr>
      <vt:lpstr>Verify/Times/It</vt:lpstr>
      <vt:lpstr>Warsztat cz.3</vt:lpstr>
      <vt:lpstr>Wzorce projektowe związane z testowaniem</vt:lpstr>
      <vt:lpstr>Buildery i assertery</vt:lpstr>
      <vt:lpstr>Buildery i assertery</vt:lpstr>
      <vt:lpstr>Narzędzia usprawniające proces testowania</vt:lpstr>
      <vt:lpstr>dotCover</vt:lpstr>
      <vt:lpstr>Jenkins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"Zabezpiecz się"  z unit testami</dc:title>
  <dc:creator>Bartłomiej Socha</dc:creator>
  <cp:lastModifiedBy>Bartłomiej Socha</cp:lastModifiedBy>
  <cp:revision>108</cp:revision>
  <dcterms:created xsi:type="dcterms:W3CDTF">2019-04-17T14:31:02Z</dcterms:created>
  <dcterms:modified xsi:type="dcterms:W3CDTF">2019-04-25T21:29:45Z</dcterms:modified>
</cp:coreProperties>
</file>