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E3AFF-BEB5-72EE-CC32-D38867F8D111}"/>
              </a:ext>
            </a:extLst>
          </p:cNvPr>
          <p:cNvSpPr>
            <a:spLocks noGrp="1"/>
          </p:cNvSpPr>
          <p:nvPr>
            <p:ph type="ctrTitle"/>
          </p:nvPr>
        </p:nvSpPr>
        <p:spPr>
          <a:xfrm>
            <a:off x="1371600" y="972132"/>
            <a:ext cx="9448800" cy="1825096"/>
          </a:xfrm>
        </p:spPr>
        <p:txBody>
          <a:bodyPr/>
          <a:lstStyle/>
          <a:p>
            <a:r>
              <a:rPr lang="fr-FR" dirty="0"/>
              <a:t>Projet de prédiction de race de chien</a:t>
            </a:r>
          </a:p>
        </p:txBody>
      </p:sp>
      <p:sp>
        <p:nvSpPr>
          <p:cNvPr id="3" name="Sous-titre 2">
            <a:extLst>
              <a:ext uri="{FF2B5EF4-FFF2-40B4-BE49-F238E27FC236}">
                <a16:creationId xmlns:a16="http://schemas.microsoft.com/office/drawing/2014/main" id="{84C70955-C961-5393-F8A9-F36D01EFC3F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26030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1FE4F-8447-E660-DA6E-9D609A71BF05}"/>
              </a:ext>
            </a:extLst>
          </p:cNvPr>
          <p:cNvSpPr>
            <a:spLocks noGrp="1"/>
          </p:cNvSpPr>
          <p:nvPr>
            <p:ph type="title"/>
          </p:nvPr>
        </p:nvSpPr>
        <p:spPr/>
        <p:txBody>
          <a:bodyPr/>
          <a:lstStyle/>
          <a:p>
            <a:r>
              <a:rPr lang="fr-FR" dirty="0"/>
              <a:t>Utilisation du modèle dans Azure custom vision</a:t>
            </a:r>
          </a:p>
        </p:txBody>
      </p:sp>
      <p:sp>
        <p:nvSpPr>
          <p:cNvPr id="3" name="Espace réservé du contenu 2">
            <a:extLst>
              <a:ext uri="{FF2B5EF4-FFF2-40B4-BE49-F238E27FC236}">
                <a16:creationId xmlns:a16="http://schemas.microsoft.com/office/drawing/2014/main" id="{A4218BFE-557A-2BF8-3155-48990CD550E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8125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AF7F72-37CA-8187-48C7-10F306AE39B2}"/>
              </a:ext>
            </a:extLst>
          </p:cNvPr>
          <p:cNvSpPr>
            <a:spLocks noGrp="1"/>
          </p:cNvSpPr>
          <p:nvPr>
            <p:ph type="title"/>
          </p:nvPr>
        </p:nvSpPr>
        <p:spPr/>
        <p:txBody>
          <a:bodyPr/>
          <a:lstStyle/>
          <a:p>
            <a:r>
              <a:rPr lang="fr-FR" dirty="0"/>
              <a:t>Utilisation du </a:t>
            </a:r>
            <a:r>
              <a:rPr lang="fr-FR" dirty="0" err="1"/>
              <a:t>modele</a:t>
            </a:r>
            <a:r>
              <a:rPr lang="fr-FR" dirty="0"/>
              <a:t> </a:t>
            </a:r>
            <a:r>
              <a:rPr lang="fr-FR" dirty="0" err="1"/>
              <a:t>from</a:t>
            </a:r>
            <a:r>
              <a:rPr lang="fr-FR" dirty="0"/>
              <a:t> scratch en local</a:t>
            </a:r>
          </a:p>
        </p:txBody>
      </p:sp>
      <p:sp>
        <p:nvSpPr>
          <p:cNvPr id="3" name="Espace réservé du contenu 2">
            <a:extLst>
              <a:ext uri="{FF2B5EF4-FFF2-40B4-BE49-F238E27FC236}">
                <a16:creationId xmlns:a16="http://schemas.microsoft.com/office/drawing/2014/main" id="{9E02C1A2-C9E7-5B35-C3F3-F3DAE945D910}"/>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38832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01AD4-AC64-320D-A978-AF2CDBA9DC95}"/>
              </a:ext>
            </a:extLst>
          </p:cNvPr>
          <p:cNvSpPr>
            <a:spLocks noGrp="1"/>
          </p:cNvSpPr>
          <p:nvPr>
            <p:ph type="title"/>
          </p:nvPr>
        </p:nvSpPr>
        <p:spPr/>
        <p:txBody>
          <a:bodyPr/>
          <a:lstStyle/>
          <a:p>
            <a:pPr algn="l"/>
            <a:r>
              <a:rPr lang="fr-FR" dirty="0" err="1"/>
              <a:t>RésultatS</a:t>
            </a:r>
            <a:endParaRPr lang="fr-FR" dirty="0"/>
          </a:p>
        </p:txBody>
      </p:sp>
      <p:sp>
        <p:nvSpPr>
          <p:cNvPr id="3" name="Espace réservé du contenu 2">
            <a:extLst>
              <a:ext uri="{FF2B5EF4-FFF2-40B4-BE49-F238E27FC236}">
                <a16:creationId xmlns:a16="http://schemas.microsoft.com/office/drawing/2014/main" id="{FCE87235-2092-7507-966C-A8B6CBF2E736}"/>
              </a:ext>
            </a:extLst>
          </p:cNvPr>
          <p:cNvSpPr>
            <a:spLocks noGrp="1"/>
          </p:cNvSpPr>
          <p:nvPr>
            <p:ph idx="1"/>
          </p:nvPr>
        </p:nvSpPr>
        <p:spPr/>
        <p:txBody>
          <a:bodyPr/>
          <a:lstStyle/>
          <a:p>
            <a:pPr marL="0" indent="0">
              <a:buNone/>
            </a:pPr>
            <a:r>
              <a:rPr lang="fr-FR" dirty="0"/>
              <a:t>Gains conséquents de temps par rapport à l’indexation.</a:t>
            </a:r>
          </a:p>
          <a:p>
            <a:pPr marL="0" indent="0">
              <a:buNone/>
            </a:pPr>
            <a:endParaRPr lang="fr-FR" dirty="0"/>
          </a:p>
          <a:p>
            <a:pPr marL="0" indent="0">
              <a:buNone/>
            </a:pPr>
            <a:r>
              <a:rPr lang="fr-FR" dirty="0"/>
              <a:t>Désormais dès que nous uploadons une images dans la base de données de l’association, l’algorithme de détection de race est automatiquement exécuté et la race est entrée en base de données.</a:t>
            </a:r>
          </a:p>
          <a:p>
            <a:pPr marL="0" indent="0">
              <a:buNone/>
            </a:pPr>
            <a:endParaRPr lang="fr-FR" dirty="0"/>
          </a:p>
          <a:p>
            <a:pPr marL="0" indent="0">
              <a:buNone/>
            </a:pPr>
            <a:r>
              <a:rPr lang="fr-FR" dirty="0"/>
              <a:t>Il n’y a donc plus besoin d’intervention humaine pour effectuer cette tâche qui était avant très chronophage.</a:t>
            </a:r>
          </a:p>
        </p:txBody>
      </p:sp>
    </p:spTree>
    <p:extLst>
      <p:ext uri="{BB962C8B-B14F-4D97-AF65-F5344CB8AC3E}">
        <p14:creationId xmlns:p14="http://schemas.microsoft.com/office/powerpoint/2010/main" val="258473888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336</TotalTime>
  <Words>82</Words>
  <Application>Microsoft Office PowerPoint</Application>
  <PresentationFormat>Grand écran</PresentationFormat>
  <Paragraphs>9</Paragraphs>
  <Slides>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vt:i4>
      </vt:variant>
    </vt:vector>
  </HeadingPairs>
  <TitlesOfParts>
    <vt:vector size="7" baseType="lpstr">
      <vt:lpstr>Arial</vt:lpstr>
      <vt:lpstr>Century Gothic</vt:lpstr>
      <vt:lpstr>Traînée de condensation</vt:lpstr>
      <vt:lpstr>Projet de prédiction de race de chien</vt:lpstr>
      <vt:lpstr>Utilisation du modèle dans Azure custom vision</vt:lpstr>
      <vt:lpstr>Utilisation du modele from scratch en local</vt:lpstr>
      <vt:lpstr>RésultatS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prédiction de race de chien</dc:title>
  <dc:creator>John Smith</dc:creator>
  <cp:lastModifiedBy>John Smith</cp:lastModifiedBy>
  <cp:revision>1</cp:revision>
  <dcterms:created xsi:type="dcterms:W3CDTF">2024-02-22T10:40:06Z</dcterms:created>
  <dcterms:modified xsi:type="dcterms:W3CDTF">2024-02-22T16:16:22Z</dcterms:modified>
</cp:coreProperties>
</file>