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9E9"/>
    <a:srgbClr val="083A74"/>
    <a:srgbClr val="86EEFE"/>
    <a:srgbClr val="329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65DD-5B30-4338-A49F-81B6A51F3A92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E3CC-6E7E-4F26-B374-AFC07ABA2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3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65DD-5B30-4338-A49F-81B6A51F3A92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E3CC-6E7E-4F26-B374-AFC07ABA2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02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65DD-5B30-4338-A49F-81B6A51F3A92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E3CC-6E7E-4F26-B374-AFC07ABA2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7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65DD-5B30-4338-A49F-81B6A51F3A92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E3CC-6E7E-4F26-B374-AFC07ABA2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0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65DD-5B30-4338-A49F-81B6A51F3A92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E3CC-6E7E-4F26-B374-AFC07ABA2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2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65DD-5B30-4338-A49F-81B6A51F3A92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E3CC-6E7E-4F26-B374-AFC07ABA2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7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65DD-5B30-4338-A49F-81B6A51F3A92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E3CC-6E7E-4F26-B374-AFC07ABA2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2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65DD-5B30-4338-A49F-81B6A51F3A92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E3CC-6E7E-4F26-B374-AFC07ABA2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3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65DD-5B30-4338-A49F-81B6A51F3A92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E3CC-6E7E-4F26-B374-AFC07ABA2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48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65DD-5B30-4338-A49F-81B6A51F3A92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E3CC-6E7E-4F26-B374-AFC07ABA2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1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65DD-5B30-4338-A49F-81B6A51F3A92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E3CC-6E7E-4F26-B374-AFC07ABA2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86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65DD-5B30-4338-A49F-81B6A51F3A92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BE3CC-6E7E-4F26-B374-AFC07ABA2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D80287-EDBA-4B2D-B89C-FC22C8071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800" l="10000" r="90000">
                        <a14:foregroundMark x1="27000" y1="94800" x2="27000" y2="94800"/>
                        <a14:foregroundMark x1="22400" y1="99800" x2="22400" y2="99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199313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1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D80287-EDBA-4B2D-B89C-FC22C8071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199313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E4504E-8E92-4444-9549-EE1F42E13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21" b="99240" l="5138" r="94312">
                        <a14:foregroundMark x1="42936" y1="38783" x2="42936" y2="38783"/>
                        <a14:foregroundMark x1="48991" y1="45247" x2="50092" y2="52852"/>
                        <a14:foregroundMark x1="50092" y1="52852" x2="57982" y2="45627"/>
                        <a14:foregroundMark x1="57982" y1="45627" x2="36514" y2="42586"/>
                        <a14:foregroundMark x1="36514" y1="42586" x2="63670" y2="52471"/>
                        <a14:foregroundMark x1="63670" y1="52471" x2="66972" y2="48859"/>
                        <a14:foregroundMark x1="55780" y1="54563" x2="53578" y2="41445"/>
                        <a14:foregroundMark x1="53578" y1="41445" x2="53761" y2="55133"/>
                        <a14:foregroundMark x1="53761" y1="55133" x2="43303" y2="57034"/>
                        <a14:foregroundMark x1="43303" y1="57034" x2="52294" y2="53042"/>
                        <a14:foregroundMark x1="52294" y1="53042" x2="56147" y2="43156"/>
                        <a14:foregroundMark x1="56147" y1="43156" x2="49358" y2="53422"/>
                        <a14:foregroundMark x1="48624" y1="41635" x2="42018" y2="57224"/>
                        <a14:foregroundMark x1="42018" y1="57224" x2="41101" y2="68821"/>
                        <a14:foregroundMark x1="41101" y1="68821" x2="41101" y2="68821"/>
                        <a14:foregroundMark x1="39633" y1="39544" x2="49174" y2="69202"/>
                        <a14:foregroundMark x1="30642" y1="35551" x2="57798" y2="76996"/>
                        <a14:foregroundMark x1="29541" y1="41065" x2="52477" y2="80989"/>
                        <a14:foregroundMark x1="36147" y1="34221" x2="62018" y2="68821"/>
                        <a14:foregroundMark x1="37431" y1="24525" x2="68073" y2="55513"/>
                        <a14:foregroundMark x1="49358" y1="27947" x2="74495" y2="49810"/>
                        <a14:foregroundMark x1="24771" y1="24144" x2="66055" y2="25665"/>
                        <a14:foregroundMark x1="40917" y1="16920" x2="68624" y2="12928"/>
                        <a14:foregroundMark x1="41651" y1="12928" x2="65872" y2="53042"/>
                        <a14:foregroundMark x1="15046" y1="47148" x2="40000" y2="60456"/>
                        <a14:foregroundMark x1="22202" y1="19962" x2="13578" y2="30989"/>
                        <a14:foregroundMark x1="13578" y1="30989" x2="12844" y2="57605"/>
                        <a14:foregroundMark x1="12844" y1="57605" x2="24954" y2="73004"/>
                        <a14:foregroundMark x1="24954" y1="73004" x2="56330" y2="82890"/>
                        <a14:foregroundMark x1="56330" y1="82890" x2="69358" y2="79848"/>
                        <a14:foregroundMark x1="69358" y1="79848" x2="78165" y2="68061"/>
                        <a14:foregroundMark x1="78165" y1="68061" x2="76514" y2="47338"/>
                        <a14:foregroundMark x1="76514" y1="47338" x2="68440" y2="25475"/>
                        <a14:foregroundMark x1="68440" y1="25475" x2="53211" y2="20532"/>
                        <a14:foregroundMark x1="53211" y1="20532" x2="48073" y2="21673"/>
                        <a14:foregroundMark x1="68073" y1="20342" x2="75229" y2="24905"/>
                        <a14:foregroundMark x1="75229" y1="24905" x2="88257" y2="42966"/>
                        <a14:foregroundMark x1="88257" y1="42966" x2="90642" y2="56464"/>
                        <a14:foregroundMark x1="90642" y1="56464" x2="84771" y2="67110"/>
                        <a14:foregroundMark x1="84771" y1="67110" x2="73211" y2="76806"/>
                        <a14:foregroundMark x1="73211" y1="76806" x2="63303" y2="79848"/>
                        <a14:foregroundMark x1="63303" y1="79848" x2="63119" y2="79848"/>
                        <a14:foregroundMark x1="47523" y1="90684" x2="58349" y2="90684"/>
                        <a14:foregroundMark x1="58349" y1="90684" x2="74128" y2="81369"/>
                        <a14:foregroundMark x1="74128" y1="81369" x2="76330" y2="75285"/>
                        <a14:foregroundMark x1="49358" y1="95247" x2="31743" y2="80608"/>
                        <a14:foregroundMark x1="31743" y1="80608" x2="26422" y2="66350"/>
                        <a14:foregroundMark x1="26422" y1="66350" x2="26422" y2="65970"/>
                        <a14:foregroundMark x1="9541" y1="66920" x2="5321" y2="57224"/>
                        <a14:foregroundMark x1="5321" y1="57224" x2="6972" y2="55703"/>
                        <a14:foregroundMark x1="7706" y1="41635" x2="20000" y2="45817"/>
                        <a14:foregroundMark x1="50459" y1="5703" x2="49725" y2="20722"/>
                        <a14:foregroundMark x1="50642" y1="1711" x2="49725" y2="15209"/>
                        <a14:foregroundMark x1="94312" y1="52852" x2="71743" y2="54183"/>
                        <a14:foregroundMark x1="72661" y1="56654" x2="55229" y2="57985"/>
                        <a14:foregroundMark x1="65505" y1="65970" x2="76147" y2="71293"/>
                        <a14:foregroundMark x1="59450" y1="74335" x2="73761" y2="62738"/>
                        <a14:foregroundMark x1="46422" y1="75095" x2="28257" y2="53042"/>
                        <a14:foregroundMark x1="30826" y1="57224" x2="37982" y2="30608"/>
                        <a14:foregroundMark x1="32477" y1="41065" x2="26972" y2="54753"/>
                        <a14:foregroundMark x1="50092" y1="29658" x2="62936" y2="28897"/>
                        <a14:foregroundMark x1="62936" y1="28897" x2="70459" y2="29278"/>
                        <a14:foregroundMark x1="64771" y1="39163" x2="72294" y2="53612"/>
                        <a14:foregroundMark x1="65321" y1="41825" x2="64037" y2="33460"/>
                        <a14:foregroundMark x1="64037" y1="33460" x2="73394" y2="34981"/>
                        <a14:foregroundMark x1="73394" y1="34981" x2="78716" y2="39734"/>
                        <a14:foregroundMark x1="67156" y1="46008" x2="75413" y2="38023"/>
                        <a14:foregroundMark x1="62936" y1="55894" x2="75413" y2="69392"/>
                        <a14:foregroundMark x1="70275" y1="88783" x2="74495" y2="83460"/>
                        <a14:foregroundMark x1="68440" y1="88783" x2="75413" y2="87072"/>
                        <a14:foregroundMark x1="70826" y1="91255" x2="75413" y2="87833"/>
                        <a14:foregroundMark x1="50275" y1="99240" x2="53761" y2="863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516" y="251459"/>
            <a:ext cx="6938279" cy="669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8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C1ABCDC-B181-49D3-BD21-7AB878F0FFC5}"/>
              </a:ext>
            </a:extLst>
          </p:cNvPr>
          <p:cNvSpPr txBox="1"/>
          <p:nvPr/>
        </p:nvSpPr>
        <p:spPr>
          <a:xfrm>
            <a:off x="1717516" y="989165"/>
            <a:ext cx="4069080" cy="5220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800" spc="1500" dirty="0">
                <a:latin typeface="华康俪金黑W8" panose="020B0809000000000000" pitchFamily="49" charset="-122"/>
                <a:ea typeface="华康俪金黑W8" panose="020B0809000000000000" pitchFamily="49" charset="-122"/>
              </a:rPr>
              <a:t>文件转换</a:t>
            </a:r>
          </a:p>
        </p:txBody>
      </p:sp>
    </p:spTree>
    <p:extLst>
      <p:ext uri="{BB962C8B-B14F-4D97-AF65-F5344CB8AC3E}">
        <p14:creationId xmlns:p14="http://schemas.microsoft.com/office/powerpoint/2010/main" val="212849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811557-2AC6-4B10-B658-11838D6269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" r="84745"/>
          <a:stretch/>
        </p:blipFill>
        <p:spPr bwMode="auto">
          <a:xfrm>
            <a:off x="1391881" y="1360009"/>
            <a:ext cx="4415549" cy="447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59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2</Words>
  <Application>Microsoft Office PowerPoint</Application>
  <PresentationFormat>自定义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华康俪金黑W8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Boshi</dc:creator>
  <cp:lastModifiedBy>Zhang Boshi</cp:lastModifiedBy>
  <cp:revision>10</cp:revision>
  <dcterms:created xsi:type="dcterms:W3CDTF">2021-06-05T05:07:28Z</dcterms:created>
  <dcterms:modified xsi:type="dcterms:W3CDTF">2021-06-08T07:50:24Z</dcterms:modified>
</cp:coreProperties>
</file>