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256" r:id="rId5"/>
    <p:sldId id="257" r:id="rId6"/>
    <p:sldId id="268" r:id="rId7"/>
    <p:sldId id="266" r:id="rId8"/>
    <p:sldId id="277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296" r:id="rId17"/>
    <p:sldId id="304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80" r:id="rId26"/>
    <p:sldId id="258" r:id="rId27"/>
    <p:sldId id="261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262" r:id="rId37"/>
    <p:sldId id="264" r:id="rId38"/>
    <p:sldId id="265" r:id="rId39"/>
    <p:sldId id="263" r:id="rId40"/>
    <p:sldId id="259" r:id="rId41"/>
    <p:sldId id="260" r:id="rId4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365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00000"/>
                    <a:satMod val="137000"/>
                  </a:schemeClr>
                </a:gs>
                <a:gs pos="71000">
                  <a:schemeClr val="accent1">
                    <a:shade val="98000"/>
                    <a:satMod val="137000"/>
                  </a:schemeClr>
                </a:gs>
                <a:gs pos="100000">
                  <a:schemeClr val="accent1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2-47D6-91B5-B08EA9A0FA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00000"/>
                    <a:satMod val="137000"/>
                  </a:schemeClr>
                </a:gs>
                <a:gs pos="71000">
                  <a:schemeClr val="accent2">
                    <a:shade val="98000"/>
                    <a:satMod val="137000"/>
                  </a:schemeClr>
                </a:gs>
                <a:gs pos="100000">
                  <a:schemeClr val="accent2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2-47D6-91B5-B08EA9A0FA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100000"/>
                    <a:satMod val="137000"/>
                  </a:schemeClr>
                </a:gs>
                <a:gs pos="71000">
                  <a:schemeClr val="accent3">
                    <a:shade val="98000"/>
                    <a:satMod val="137000"/>
                  </a:schemeClr>
                </a:gs>
                <a:gs pos="100000">
                  <a:schemeClr val="accent3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72-47D6-91B5-B08EA9A0FA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65025880"/>
        <c:axId val="665015688"/>
      </c:barChart>
      <c:catAx>
        <c:axId val="66502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665015688"/>
        <c:crosses val="autoZero"/>
        <c:auto val="1"/>
        <c:lblAlgn val="ctr"/>
        <c:lblOffset val="100"/>
        <c:noMultiLvlLbl val="0"/>
      </c:catAx>
      <c:valAx>
        <c:axId val="66501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665025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noProof="0"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4F1B46E-22B2-4721-950C-8704487586DC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1 </a:t>
          </a:r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gm:t>
    </dgm:pt>
    <dgm:pt modelId="{E8A66543-CC4D-4785-A93E-5B125E09F826}" type="parTrans" cxnId="{2C8317B2-2EBB-4589-86EA-C77B3B6E81AA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7E2530A-34E2-4E9F-BC78-8920BA140C41}" type="sibTrans" cxnId="{2C8317B2-2EBB-4589-86EA-C77B3B6E81AA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D72CDD3-5859-43DB-BD75-0C3C30E3DE62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任务描述</a:t>
          </a:r>
        </a:p>
      </dgm:t>
    </dgm:pt>
    <dgm:pt modelId="{1D5B1F83-33A7-4298-BC11-2B1252AFAEA5}" type="parTrans" cxnId="{DDB5AD9A-40B0-48EF-AF2C-8CCDA330F7FE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5E25BD4-1EBF-43C2-8885-DBF66B8429E1}" type="sibTrans" cxnId="{DDB5AD9A-40B0-48EF-AF2C-8CCDA330F7FE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9D46839-CD06-4669-AAE4-4D1E9AFEDA78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任务描述</a:t>
          </a:r>
        </a:p>
      </dgm:t>
    </dgm:pt>
    <dgm:pt modelId="{B6B535D8-00AB-4FA1-AAEC-92498ABC6F4C}" type="parTrans" cxnId="{AD25A8A0-4628-40E2-8C9E-64E6AD4D4D91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497F199-DC2A-41F9-A449-D395E6BC4900}" type="sibTrans" cxnId="{AD25A8A0-4628-40E2-8C9E-64E6AD4D4D91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CB6360B-4022-4E96-922B-A12DE0E2A39F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任务描述</a:t>
          </a:r>
        </a:p>
      </dgm:t>
    </dgm:pt>
    <dgm:pt modelId="{44B2858F-607B-47DF-B44B-EA7D73FDC9F2}" type="parTrans" cxnId="{CD5EFFB3-C9FD-4DAC-8D97-0C2FB02B380B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35ED9D1-2A17-4034-8D08-4945CA54F6C9}" type="sibTrans" cxnId="{CD5EFFB3-C9FD-4DAC-8D97-0C2FB02B380B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0879558-61CA-4CCD-B2D6-5349B01EF337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任务描述</a:t>
          </a:r>
        </a:p>
      </dgm:t>
    </dgm:pt>
    <dgm:pt modelId="{95F5E6EE-4E8D-49F8-8C9E-8BBFD01B6A0E}" type="parTrans" cxnId="{8FAB4659-6291-457D-941A-93BCD304031A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53E317B-DD3F-4AFF-90D1-A55D37D325DC}" type="sibTrans" cxnId="{8FAB4659-6291-457D-941A-93BCD304031A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2881FB1-6580-4F21-A283-BFAA6F91D5D2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2 </a:t>
          </a:r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gm:t>
    </dgm:pt>
    <dgm:pt modelId="{2D960FDD-BADA-480D-9043-497C56588AD3}" type="parTrans" cxnId="{4A31D641-1B5D-46D3-B685-0C4DC6EFE71B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5ABDC17-7AB5-4F0E-992A-F9343F5D74EB}" type="sibTrans" cxnId="{4A31D641-1B5D-46D3-B685-0C4DC6EFE71B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5197DDB-D5D2-499F-B255-CF7BB5AE2B43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任务描述</a:t>
          </a:r>
        </a:p>
      </dgm:t>
    </dgm:pt>
    <dgm:pt modelId="{B14A4DC9-F40A-4867-ADB8-4BA8A1F83766}" type="parTrans" cxnId="{3204ED53-15A0-4643-A582-021A785F1BA2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9F2454A-2FA8-4B3A-AC63-4A0B9FD04A75}" type="sibTrans" cxnId="{3204ED53-15A0-4643-A582-021A785F1BA2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9E78340-8EBE-415C-B973-78A91A054B9C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任务描述</a:t>
          </a:r>
        </a:p>
      </dgm:t>
    </dgm:pt>
    <dgm:pt modelId="{FF4E5F97-6974-4E39-A85D-DCB2E100798E}" type="parTrans" cxnId="{311348D8-FDE3-4C22-99F5-3B98C5F51F0D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4B9A51E-FA34-465E-B5B4-81CD76EB3FC2}" type="sibTrans" cxnId="{311348D8-FDE3-4C22-99F5-3B98C5F51F0D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321AB85-EA8C-4958-B404-B4C118CB3C18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任务描述</a:t>
          </a:r>
        </a:p>
      </dgm:t>
    </dgm:pt>
    <dgm:pt modelId="{24ABE8B3-7220-436D-9636-F7B4C0B99576}" type="parTrans" cxnId="{129AEA77-5D2A-49D4-956D-99009974B6C5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A5F76CE-8FD4-4692-8BB1-EF84CF9D365E}" type="sibTrans" cxnId="{129AEA77-5D2A-49D4-956D-99009974B6C5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352CA33-6755-44BE-808F-400DA4CF80A7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3 </a:t>
          </a:r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gm:t>
    </dgm:pt>
    <dgm:pt modelId="{AEB59203-63BA-4A96-BADC-40BAEBD9AA40}" type="parTrans" cxnId="{82BAE5DD-3A79-4870-9019-1254385E0650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AB4CF73-4B9B-4AA0-9074-16C2D2AE00A1}" type="sibTrans" cxnId="{82BAE5DD-3A79-4870-9019-1254385E0650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614A323-64B1-4077-A841-022051EC749A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任务描述</a:t>
          </a:r>
        </a:p>
      </dgm:t>
    </dgm:pt>
    <dgm:pt modelId="{E5F6BCBD-B84E-4018-BE9E-BF57FF3B4B36}" type="parTrans" cxnId="{FC7BD086-74EA-4D6C-9657-E916D355F209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EC2A79F-8857-403A-A738-E8CE75C965E2}" type="sibTrans" cxnId="{FC7BD086-74EA-4D6C-9657-E916D355F209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D5CDB25-F8FA-444B-8D4A-1D29D0CBA282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任务描述</a:t>
          </a:r>
        </a:p>
      </dgm:t>
    </dgm:pt>
    <dgm:pt modelId="{4C229933-AC16-44B7-98EC-4C0F07FABCB0}" type="parTrans" cxnId="{2E3C97E6-67D4-4948-B47A-1115C2B2979F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89DA4C5-2A22-4C71-A806-7B4AB57767CC}" type="sibTrans" cxnId="{2E3C97E6-67D4-4948-B47A-1115C2B2979F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FCE83D9-631B-4420-BBFC-CA0AFA59F747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4 </a:t>
          </a:r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gm:t>
    </dgm:pt>
    <dgm:pt modelId="{C61EC981-13FA-4710-B079-D35692EEB764}" type="parTrans" cxnId="{E572418E-4340-4448-940D-253A2FA3B9B3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B48A0DE-4031-4D45-86A1-94CDAF68824A}" type="sibTrans" cxnId="{E572418E-4340-4448-940D-253A2FA3B9B3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B9FB862-4759-4D6A-84F3-01524B92723B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任务描述</a:t>
          </a:r>
        </a:p>
      </dgm:t>
    </dgm:pt>
    <dgm:pt modelId="{CD1EE44C-3116-420B-89E3-1D797CB25D34}" type="parTrans" cxnId="{70CAB4FC-3D17-49C2-8A7B-F387031FCDCA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BD4D4A5-043E-4ED5-A5CA-8D46DADC3150}" type="sibTrans" cxnId="{70CAB4FC-3D17-49C2-8A7B-F387031FCDCA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0451020-5E1A-4778-9E8D-169182A36191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任务描述</a:t>
          </a:r>
        </a:p>
      </dgm:t>
    </dgm:pt>
    <dgm:pt modelId="{7DFC3849-4A12-49FB-B614-8AFD597CCB9E}" type="parTrans" cxnId="{0F86DBDB-3C4F-4C84-981B-7F4CA2A8EAF3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EDE2474-4F18-4F59-8E58-6382D253E514}" type="sibTrans" cxnId="{0F86DBDB-3C4F-4C84-981B-7F4CA2A8EAF3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1"/>
      <dgm:spPr/>
    </dgm:pt>
    <dgm:pt modelId="{187D4E8C-5C91-4D00-870C-2C45D4EA263C}" type="pres">
      <dgm:prSet presAssocID="{B4F1B46E-22B2-4721-950C-8704487586DC}" presName="firstChildTx" presStyleLbl="bgAccFollowNode1" presStyleIdx="0" presStyleCnt="11">
        <dgm:presLayoutVars>
          <dgm:bulletEnabled val="1"/>
        </dgm:presLayoutVars>
      </dgm:prSet>
      <dgm:spPr/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1"/>
      <dgm:spPr/>
    </dgm:pt>
    <dgm:pt modelId="{4AE7D907-B6F4-4647-AB3F-ABE94C438AE8}" type="pres">
      <dgm:prSet presAssocID="{F9D46839-CD06-4669-AAE4-4D1E9AFEDA78}" presName="childTx" presStyleLbl="bgAccFollowNode1" presStyleIdx="1" presStyleCnt="11">
        <dgm:presLayoutVars>
          <dgm:bulletEnabled val="1"/>
        </dgm:presLayoutVars>
      </dgm:prSet>
      <dgm:spPr/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1"/>
      <dgm:spPr/>
    </dgm:pt>
    <dgm:pt modelId="{D685DD23-B321-4B5E-842F-394CB33239FA}" type="pres">
      <dgm:prSet presAssocID="{7CB6360B-4022-4E96-922B-A12DE0E2A39F}" presName="childTx" presStyleLbl="bgAccFollowNode1" presStyleIdx="2" presStyleCnt="11">
        <dgm:presLayoutVars>
          <dgm:bulletEnabled val="1"/>
        </dgm:presLayoutVars>
      </dgm:prSet>
      <dgm:spPr/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11"/>
      <dgm:spPr/>
    </dgm:pt>
    <dgm:pt modelId="{3EBE42F0-6491-49CC-95DC-985BA00CD458}" type="pres">
      <dgm:prSet presAssocID="{70879558-61CA-4CCD-B2D6-5349B01EF337}" presName="childTx" presStyleLbl="bgAccFollowNode1" presStyleIdx="3" presStyleCnt="11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1"/>
      <dgm:spPr/>
    </dgm:pt>
    <dgm:pt modelId="{10C9E3CF-3A8F-4100-8ACD-91E2373197A2}" type="pres">
      <dgm:prSet presAssocID="{F2881FB1-6580-4F21-A283-BFAA6F91D5D2}" presName="firstChildTx" presStyleLbl="bgAccFollowNode1" presStyleIdx="4" presStyleCnt="11">
        <dgm:presLayoutVars>
          <dgm:bulletEnabled val="1"/>
        </dgm:presLayoutVars>
      </dgm:prSet>
      <dgm:spPr/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1"/>
      <dgm:spPr/>
    </dgm:pt>
    <dgm:pt modelId="{B12AEB83-0A64-4B36-BF01-B2F834861BAA}" type="pres">
      <dgm:prSet presAssocID="{29E78340-8EBE-415C-B973-78A91A054B9C}" presName="childTx" presStyleLbl="bgAccFollowNode1" presStyleIdx="5" presStyleCnt="11">
        <dgm:presLayoutVars>
          <dgm:bulletEnabled val="1"/>
        </dgm:presLayoutVars>
      </dgm:prSet>
      <dgm:spPr/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1"/>
      <dgm:spPr/>
    </dgm:pt>
    <dgm:pt modelId="{E1767793-EDD5-4203-A612-8120A71CA906}" type="pres">
      <dgm:prSet presAssocID="{8321AB85-EA8C-4958-B404-B4C118CB3C18}" presName="childTx" presStyleLbl="bgAccFollowNode1" presStyleIdx="6" presStyleCnt="11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7" presStyleCnt="11"/>
      <dgm:spPr/>
    </dgm:pt>
    <dgm:pt modelId="{F8977219-728E-448F-AE8B-46B14F4F17DE}" type="pres">
      <dgm:prSet presAssocID="{6352CA33-6755-44BE-808F-400DA4CF80A7}" presName="firstChildTx" presStyleLbl="bgAccFollowNode1" presStyleIdx="7" presStyleCnt="11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8" presStyleCnt="11"/>
      <dgm:spPr/>
    </dgm:pt>
    <dgm:pt modelId="{96624143-7928-48E9-817F-BC4A07250C32}" type="pres">
      <dgm:prSet presAssocID="{3D5CDB25-F8FA-444B-8D4A-1D29D0CBA282}" presName="childTx" presStyleLbl="bgAccFollowNode1" presStyleIdx="8" presStyleCnt="11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9" presStyleCnt="11"/>
      <dgm:spPr/>
    </dgm:pt>
    <dgm:pt modelId="{5B88A17E-EFF5-4A04-9CC9-D2131DA9ECCC}" type="pres">
      <dgm:prSet presAssocID="{7FCE83D9-631B-4420-BBFC-CA0AFA59F747}" presName="firstChildTx" presStyleLbl="bgAccFollowNode1" presStyleIdx="9" presStyleCnt="11">
        <dgm:presLayoutVars>
          <dgm:bulletEnabled val="1"/>
        </dgm:presLayoutVars>
      </dgm:prSet>
      <dgm:spPr/>
    </dgm:pt>
    <dgm:pt modelId="{F3C2D87B-A5E7-46E2-B3D3-58E6D9562663}" type="pres">
      <dgm:prSet presAssocID="{50451020-5E1A-4778-9E8D-169182A36191}" presName="comp" presStyleCnt="0"/>
      <dgm:spPr/>
    </dgm:pt>
    <dgm:pt modelId="{3086D0BF-AAD1-4310-88ED-4D81A687BD50}" type="pres">
      <dgm:prSet presAssocID="{50451020-5E1A-4778-9E8D-169182A36191}" presName="child" presStyleLbl="bgAccFollowNode1" presStyleIdx="10" presStyleCnt="11"/>
      <dgm:spPr/>
    </dgm:pt>
    <dgm:pt modelId="{2B18CCD9-D6B1-4225-8D26-4BA691BB1837}" type="pres">
      <dgm:prSet presAssocID="{50451020-5E1A-4778-9E8D-169182A36191}" presName="childTx" presStyleLbl="bgAccFollowNode1" presStyleIdx="10" presStyleCnt="11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</dgm:pt>
  </dgm:ptLst>
  <dgm:cxnLst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0F86DBDB-3C4F-4C84-981B-7F4CA2A8EAF3}" srcId="{7FCE83D9-631B-4420-BBFC-CA0AFA59F747}" destId="{50451020-5E1A-4778-9E8D-169182A36191}" srcOrd="1" destOrd="0" parTransId="{7DFC3849-4A12-49FB-B614-8AFD597CCB9E}" sibTransId="{EEDE2474-4F18-4F59-8E58-6382D253E514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114529EA-CDEE-4574-B59D-8F35E4FE7A75}" type="presOf" srcId="{50451020-5E1A-4778-9E8D-169182A36191}" destId="{3086D0BF-AAD1-4310-88ED-4D81A687BD50}" srcOrd="0" destOrd="0" presId="urn:microsoft.com/office/officeart/2005/8/layout/hList9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4CCFFDF9-D8E9-43FF-9A5C-0D554AC5AAB1}" type="presOf" srcId="{50451020-5E1A-4778-9E8D-169182A36191}" destId="{2B18CCD9-D6B1-4225-8D26-4BA691BB1837}" srcOrd="1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B628A148-8501-42F8-B49E-281D353B606E}" type="presParOf" srcId="{FC66A233-6BBA-46AF-B2F6-28E379B158E2}" destId="{E5677DE7-299C-4C9C-A4BC-6335CC601D12}" srcOrd="4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D230C2D8-6446-403F-971D-BA59F9482A7E}" type="presParOf" srcId="{F85FFCDF-8E5F-492B-B22D-55A08EACE783}" destId="{F3C2D87B-A5E7-46E2-B3D3-58E6D9562663}" srcOrd="2" destOrd="0" presId="urn:microsoft.com/office/officeart/2005/8/layout/hList9"/>
    <dgm:cxn modelId="{71EFAC4F-7BC1-470A-9459-DE14D03A3B20}" type="presParOf" srcId="{F3C2D87B-A5E7-46E2-B3D3-58E6D9562663}" destId="{3086D0BF-AAD1-4310-88ED-4D81A687BD50}" srcOrd="0" destOrd="0" presId="urn:microsoft.com/office/officeart/2005/8/layout/hList9"/>
    <dgm:cxn modelId="{6035C1AD-47FA-47BC-9D78-974272EBB1D2}" type="presParOf" srcId="{F3C2D87B-A5E7-46E2-B3D3-58E6D9562663}" destId="{2B18CCD9-D6B1-4225-8D26-4BA691BB1837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819461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任务描述</a:t>
          </a:r>
        </a:p>
      </dsp:txBody>
      <dsp:txXfrm>
        <a:off x="1063655" y="453531"/>
        <a:ext cx="1282015" cy="1017981"/>
      </dsp:txXfrm>
    </dsp:sp>
    <dsp:sp modelId="{59179C9B-8BA4-4AC7-ACB1-A12DE00142E2}">
      <dsp:nvSpPr>
        <dsp:cNvPr id="0" name=""/>
        <dsp:cNvSpPr/>
      </dsp:nvSpPr>
      <dsp:spPr>
        <a:xfrm>
          <a:off x="819461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任务描述</a:t>
          </a:r>
        </a:p>
      </dsp:txBody>
      <dsp:txXfrm>
        <a:off x="1063655" y="1471513"/>
        <a:ext cx="1282015" cy="1017981"/>
      </dsp:txXfrm>
    </dsp:sp>
    <dsp:sp modelId="{1877502C-A892-4DC0-ADA6-FA065097BB90}">
      <dsp:nvSpPr>
        <dsp:cNvPr id="0" name=""/>
        <dsp:cNvSpPr/>
      </dsp:nvSpPr>
      <dsp:spPr>
        <a:xfrm>
          <a:off x="819461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任务描述</a:t>
          </a:r>
        </a:p>
      </dsp:txBody>
      <dsp:txXfrm>
        <a:off x="1063655" y="2489494"/>
        <a:ext cx="1282015" cy="1017981"/>
      </dsp:txXfrm>
    </dsp:sp>
    <dsp:sp modelId="{51F68A05-A560-4C6F-BC90-521AEF3B0907}">
      <dsp:nvSpPr>
        <dsp:cNvPr id="0" name=""/>
        <dsp:cNvSpPr/>
      </dsp:nvSpPr>
      <dsp:spPr>
        <a:xfrm>
          <a:off x="819461" y="3507476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任务描述</a:t>
          </a:r>
        </a:p>
      </dsp:txBody>
      <dsp:txXfrm>
        <a:off x="1063655" y="3507476"/>
        <a:ext cx="1282015" cy="1017981"/>
      </dsp:txXfrm>
    </dsp:sp>
    <dsp:sp modelId="{FC7ED273-8CFD-43C2-9C05-44FADF3E0637}">
      <dsp:nvSpPr>
        <dsp:cNvPr id="0" name=""/>
        <dsp:cNvSpPr/>
      </dsp:nvSpPr>
      <dsp:spPr>
        <a:xfrm>
          <a:off x="5483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</a:t>
          </a:r>
          <a:r>
            <a:rPr lang="en-US" altLang="zh-CN" sz="18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1 </a:t>
          </a:r>
          <a:r>
            <a:rPr lang="zh-CN" altLang="en-US" sz="18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sp:txBody>
      <dsp:txXfrm>
        <a:off x="154488" y="195547"/>
        <a:ext cx="719462" cy="719462"/>
      </dsp:txXfrm>
    </dsp:sp>
    <dsp:sp modelId="{F660F4B9-35DB-4256-A868-A35C6DCCF6B2}">
      <dsp:nvSpPr>
        <dsp:cNvPr id="0" name=""/>
        <dsp:cNvSpPr/>
      </dsp:nvSpPr>
      <dsp:spPr>
        <a:xfrm>
          <a:off x="3363143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任务描述</a:t>
          </a:r>
        </a:p>
      </dsp:txBody>
      <dsp:txXfrm>
        <a:off x="3607337" y="453531"/>
        <a:ext cx="1282015" cy="1017981"/>
      </dsp:txXfrm>
    </dsp:sp>
    <dsp:sp modelId="{614EBA0E-D12B-447E-B378-B0FA2DEBEA2F}">
      <dsp:nvSpPr>
        <dsp:cNvPr id="0" name=""/>
        <dsp:cNvSpPr/>
      </dsp:nvSpPr>
      <dsp:spPr>
        <a:xfrm>
          <a:off x="3363143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任务描述</a:t>
          </a:r>
        </a:p>
      </dsp:txBody>
      <dsp:txXfrm>
        <a:off x="3607337" y="1471513"/>
        <a:ext cx="1282015" cy="1017981"/>
      </dsp:txXfrm>
    </dsp:sp>
    <dsp:sp modelId="{68509703-D239-4E1B-8CF0-EF08079E1226}">
      <dsp:nvSpPr>
        <dsp:cNvPr id="0" name=""/>
        <dsp:cNvSpPr/>
      </dsp:nvSpPr>
      <dsp:spPr>
        <a:xfrm>
          <a:off x="3363143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任务描述</a:t>
          </a:r>
        </a:p>
      </dsp:txBody>
      <dsp:txXfrm>
        <a:off x="3607337" y="2489494"/>
        <a:ext cx="1282015" cy="1017981"/>
      </dsp:txXfrm>
    </dsp:sp>
    <dsp:sp modelId="{FD776C1E-557E-4553-9447-49B69EEC7907}">
      <dsp:nvSpPr>
        <dsp:cNvPr id="0" name=""/>
        <dsp:cNvSpPr/>
      </dsp:nvSpPr>
      <dsp:spPr>
        <a:xfrm>
          <a:off x="2549165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</a:t>
          </a:r>
          <a:r>
            <a:rPr lang="en-US" altLang="zh-CN" sz="18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2 </a:t>
          </a:r>
          <a:r>
            <a:rPr lang="zh-CN" altLang="en-US" sz="18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sp:txBody>
      <dsp:txXfrm>
        <a:off x="2698170" y="195547"/>
        <a:ext cx="719462" cy="719462"/>
      </dsp:txXfrm>
    </dsp:sp>
    <dsp:sp modelId="{AD2806AC-6A03-4F05-9F4D-F72EA0E56FBF}">
      <dsp:nvSpPr>
        <dsp:cNvPr id="0" name=""/>
        <dsp:cNvSpPr/>
      </dsp:nvSpPr>
      <dsp:spPr>
        <a:xfrm>
          <a:off x="5906825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任务描述</a:t>
          </a:r>
        </a:p>
      </dsp:txBody>
      <dsp:txXfrm>
        <a:off x="6151018" y="453531"/>
        <a:ext cx="1282015" cy="1017981"/>
      </dsp:txXfrm>
    </dsp:sp>
    <dsp:sp modelId="{5314AADB-0AD3-4BAE-9F15-B0FE4F44C802}">
      <dsp:nvSpPr>
        <dsp:cNvPr id="0" name=""/>
        <dsp:cNvSpPr/>
      </dsp:nvSpPr>
      <dsp:spPr>
        <a:xfrm>
          <a:off x="5906825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任务描述</a:t>
          </a:r>
        </a:p>
      </dsp:txBody>
      <dsp:txXfrm>
        <a:off x="6151018" y="1471513"/>
        <a:ext cx="1282015" cy="1017981"/>
      </dsp:txXfrm>
    </dsp:sp>
    <dsp:sp modelId="{89E6DA6E-7A23-44BD-8A99-378091FF741D}">
      <dsp:nvSpPr>
        <dsp:cNvPr id="0" name=""/>
        <dsp:cNvSpPr/>
      </dsp:nvSpPr>
      <dsp:spPr>
        <a:xfrm>
          <a:off x="5092847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</a:t>
          </a:r>
          <a:r>
            <a:rPr lang="en-US" altLang="zh-CN" sz="18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3 </a:t>
          </a:r>
          <a:r>
            <a:rPr lang="zh-CN" altLang="en-US" sz="18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sp:txBody>
      <dsp:txXfrm>
        <a:off x="5241852" y="195547"/>
        <a:ext cx="719462" cy="719462"/>
      </dsp:txXfrm>
    </dsp:sp>
    <dsp:sp modelId="{402C2C77-A32C-4D99-9940-12535E1181F2}">
      <dsp:nvSpPr>
        <dsp:cNvPr id="0" name=""/>
        <dsp:cNvSpPr/>
      </dsp:nvSpPr>
      <dsp:spPr>
        <a:xfrm>
          <a:off x="8450507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任务描述</a:t>
          </a:r>
        </a:p>
      </dsp:txBody>
      <dsp:txXfrm>
        <a:off x="8694700" y="453531"/>
        <a:ext cx="1282015" cy="1017981"/>
      </dsp:txXfrm>
    </dsp:sp>
    <dsp:sp modelId="{3086D0BF-AAD1-4310-88ED-4D81A687BD50}">
      <dsp:nvSpPr>
        <dsp:cNvPr id="0" name=""/>
        <dsp:cNvSpPr/>
      </dsp:nvSpPr>
      <dsp:spPr>
        <a:xfrm>
          <a:off x="8450507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任务描述</a:t>
          </a:r>
        </a:p>
      </dsp:txBody>
      <dsp:txXfrm>
        <a:off x="8694700" y="1471513"/>
        <a:ext cx="1282015" cy="1017981"/>
      </dsp:txXfrm>
    </dsp:sp>
    <dsp:sp modelId="{7453D9C8-CD6E-4AA4-8A19-7F6F667528F0}">
      <dsp:nvSpPr>
        <dsp:cNvPr id="0" name=""/>
        <dsp:cNvSpPr/>
      </dsp:nvSpPr>
      <dsp:spPr>
        <a:xfrm>
          <a:off x="7636529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</a:t>
          </a:r>
          <a:r>
            <a:rPr lang="en-US" altLang="zh-CN" sz="18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4 </a:t>
          </a:r>
          <a:r>
            <a:rPr lang="zh-CN" altLang="en-US" sz="18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sp:txBody>
      <dsp:txXfrm>
        <a:off x="7785534" y="195547"/>
        <a:ext cx="719462" cy="71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7321D0-B81F-467B-9658-E7DE8B29681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2022/6/29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BCB7F37-D953-4EC1-A5CA-F5CB08D2683B}" type="datetime1">
              <a:rPr lang="zh-CN" altLang="en-US" smtClean="0"/>
              <a:pPr/>
              <a:t>2022/6/29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b="1" i="1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注释：</a:t>
            </a:r>
          </a:p>
          <a:p>
            <a:pPr rtl="0"/>
            <a:r>
              <a:rPr lang="zh-CN" altLang="en-US" i="1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若要更改此幻灯片上的图像，请选择该图片，并将其删除。然后单击占位符中的“图片”图标，插入自己的图像。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879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5003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111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312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76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417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9871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398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884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450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238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425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2752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7214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612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4992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785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3649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73809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202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2010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76555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0280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5060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65868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8434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22850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1158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9174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4558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686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3205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510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4493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690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31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长方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FFC6631-6BD7-44EE-B464-086FC74CD162}" type="datetime1">
              <a:rPr lang="zh-CN" altLang="en-US" noProof="0" smtClean="0"/>
              <a:t>2022/6/29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005620-3A5A-4C84-AD6B-2F6EA0573EB9}" type="datetime1">
              <a:rPr lang="zh-CN" altLang="en-US" noProof="0" smtClean="0"/>
              <a:t>2022/6/29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3EDDFF-04E4-45DC-BBC9-68C28754EE6A}" type="datetime1">
              <a:rPr lang="zh-CN" altLang="en-US" noProof="0" smtClean="0"/>
              <a:t>2022/6/29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76BC7D-2638-4058-A3A3-B5C94C0ECE0E}" type="datetime1">
              <a:rPr lang="zh-CN" altLang="en-US" noProof="0" smtClean="0"/>
              <a:t>2022/6/29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​​(S)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(S)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E5DD9C-4D5C-48CD-BB2D-4B81F07F1297}" type="datetime1">
              <a:rPr lang="zh-CN" altLang="en-US" noProof="0" smtClean="0"/>
              <a:t>2022/6/29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11" name="图片占位符 10" descr="为添加图像预留的空占位符。单击占位符，选择要添加的图像。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8" name="长方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​(S)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​​(S)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​​(S)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​​(S)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长方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​​(S)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​(S)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长方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​(S)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(S)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7AED861-F9CD-49B3-9E3D-FB014A3430AB}" type="datetime1">
              <a:rPr lang="zh-CN" altLang="en-US" noProof="0" smtClean="0"/>
              <a:t>2022/6/29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C25DFB-48B0-419C-9D33-560BC4BA1D46}" type="datetime1">
              <a:rPr lang="zh-CN" altLang="en-US" noProof="0" smtClean="0"/>
              <a:t>2022/6/29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EEA8FC-253F-4D29-BD3A-2F17DF319747}" type="datetime1">
              <a:rPr lang="zh-CN" altLang="en-US" noProof="0" smtClean="0"/>
              <a:t>2022/6/29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979382-69BC-414D-BB3B-ECD6D72926BF}" type="datetime1">
              <a:rPr lang="zh-CN" altLang="en-US" noProof="0" smtClean="0"/>
              <a:t>2022/6/29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654A52-F8CB-43BA-8DEE-70189C437872}" type="datetime1">
              <a:rPr lang="zh-CN" altLang="en-US" noProof="0" smtClean="0"/>
              <a:t>2022/6/29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4FF62B-2DB7-49E9-9F91-BC28EF98BD47}" type="datetime1">
              <a:rPr lang="zh-CN" altLang="en-US" noProof="0" smtClean="0"/>
              <a:t>2022/6/29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  <a:p>
            <a:pPr lvl="5" rtl="0"/>
            <a:r>
              <a:rPr lang="zh-CN" altLang="en-US" noProof="0"/>
              <a:t>第六级</a:t>
            </a:r>
          </a:p>
          <a:p>
            <a:pPr lvl="6" rtl="0"/>
            <a:r>
              <a:rPr lang="zh-CN" altLang="en-US" noProof="0"/>
              <a:t>第七级</a:t>
            </a:r>
          </a:p>
          <a:p>
            <a:pPr lvl="7" rtl="0"/>
            <a:r>
              <a:rPr lang="zh-CN" altLang="en-US" noProof="0"/>
              <a:t>第八级</a:t>
            </a:r>
          </a:p>
          <a:p>
            <a:pPr lvl="8" rtl="0"/>
            <a:r>
              <a:rPr lang="zh-CN" altLang="en-US" noProof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94749F3-F015-4E08-A9C1-DBD04853F594}" type="datetime1">
              <a:rPr lang="zh-CN" altLang="en-US" noProof="0" smtClean="0"/>
              <a:t>2022/6/29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(S)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​​(S)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zh-CN" altLang="en-US"/>
              <a:t>带图片版式的标题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/>
              <a:t>副标题</a:t>
            </a:r>
          </a:p>
        </p:txBody>
      </p:sp>
      <p:pic>
        <p:nvPicPr>
          <p:cNvPr id="4" name="图片占位符 3" descr="桌上一本打开的书，书架在背景中模糊显示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VFS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中基本的数据结构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10318922" cy="4572000"/>
          </a:xfrm>
        </p:spPr>
        <p:txBody>
          <a:bodyPr rtlCol="0"/>
          <a:lstStyle/>
          <a:p>
            <a:pPr rtl="0"/>
            <a:r>
              <a:rPr lang="zh-CN" altLang="en-US" dirty="0"/>
              <a:t>目录项高速缓存：</a:t>
            </a:r>
            <a:endParaRPr lang="en-US" altLang="zh-CN" dirty="0"/>
          </a:p>
          <a:p>
            <a:pPr rtl="0"/>
            <a:r>
              <a:rPr lang="zh-CN" altLang="en-US" dirty="0"/>
              <a:t>由于从磁盘中读取一个目录项许哟啊很长的时间，所以在完成对一个目录项对象的操作后，就会将他放在内存中。</a:t>
            </a:r>
            <a:endParaRPr lang="en-US" altLang="zh-CN" dirty="0"/>
          </a:p>
          <a:p>
            <a:pPr rtl="0"/>
            <a:r>
              <a:rPr lang="zh-CN" altLang="en-US" dirty="0"/>
              <a:t>他由两种数据结构组成：</a:t>
            </a:r>
            <a:endParaRPr lang="en-US" altLang="zh-CN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/>
              <a:t>一个处于正在使用、未使用或者负状态的目录项集合</a:t>
            </a:r>
            <a:endParaRPr lang="en-US" altLang="zh-CN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/>
              <a:t>一个散列表，</a:t>
            </a:r>
            <a:r>
              <a:rPr lang="en-US" altLang="zh-CN" dirty="0"/>
              <a:t>key</a:t>
            </a:r>
            <a:r>
              <a:rPr lang="zh-CN" altLang="en-US" dirty="0"/>
              <a:t>是目录名和文件名，</a:t>
            </a:r>
            <a:r>
              <a:rPr lang="en-US" altLang="zh-CN" dirty="0"/>
              <a:t>value</a:t>
            </a:r>
            <a:r>
              <a:rPr lang="zh-CN" altLang="en-US" dirty="0"/>
              <a:t>是目录项。</a:t>
            </a:r>
            <a:endParaRPr lang="en-US" altLang="zh-CN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rtl="0"/>
            <a:r>
              <a:rPr lang="zh-CN" altLang="en-US" dirty="0"/>
              <a:t>这个数据结构还是蛮容易理解的，在</a:t>
            </a:r>
            <a:r>
              <a:rPr lang="en-US" altLang="zh-CN" dirty="0"/>
              <a:t>lc</a:t>
            </a:r>
            <a:r>
              <a:rPr lang="zh-CN" altLang="en-US" dirty="0"/>
              <a:t>中也是一道经典的题目（</a:t>
            </a:r>
            <a:r>
              <a:rPr lang="en-US" altLang="zh-CN" dirty="0"/>
              <a:t>146</a:t>
            </a:r>
            <a:r>
              <a:rPr lang="zh-CN" altLang="en-US" dirty="0"/>
              <a:t>题）。在这里也是做了一下改变。</a:t>
            </a:r>
            <a:endParaRPr lang="en-US" altLang="zh-CN" dirty="0"/>
          </a:p>
          <a:p>
            <a:pPr rtl="0"/>
            <a:r>
              <a:rPr lang="zh-CN" altLang="en-US" dirty="0"/>
              <a:t>双链表中只存放未使用或者负状态的目录项。</a:t>
            </a:r>
            <a:endParaRPr lang="en-US" altLang="zh-CN" dirty="0"/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462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VFS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中基本的数据结构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9980683" cy="4572000"/>
          </a:xfrm>
        </p:spPr>
        <p:txBody>
          <a:bodyPr rtlCol="0"/>
          <a:lstStyle/>
          <a:p>
            <a:pPr rtl="0"/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中，目录项组成了一个网状结构，跟文件系统的结构存在一定的映射关系。</a:t>
            </a:r>
            <a:endParaRPr lang="en-US" altLang="zh-CN" dirty="0"/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但其中并非完全映射文件系统的拓扑结构，因为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dentry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缓存只包含文件系统结构的一小部分。 最常用文件和目录对应的目录项才保存在内存中。原则上，可以为所有文件系统对象都生成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dentry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项，但物理内存空间和性能原因都限制了这样做。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下面就介绍一些成员，他们的作用就是形成这个网状结构。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d_parent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是一个指针，指向当前结点父目录的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dentry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实例。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d_subdirs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，对于一个目录而言，他就是子目录链表的头。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dirty="0"/>
              <a:t>     </a:t>
            </a:r>
            <a:r>
              <a:rPr lang="zh-CN" altLang="en-US" dirty="0"/>
              <a:t>通过上面两个成员，我们就可以形成一个基本的网状结构。当然还有一些他的变量成员，可以完善这个网状结构。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545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VFS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中基本的数据结构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9980681" cy="4572000"/>
          </a:xfrm>
        </p:spPr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904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VFS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中基本的数据结构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9980681" cy="4572000"/>
          </a:xfrm>
        </p:spPr>
        <p:txBody>
          <a:bodyPr rtlCol="0"/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zh-CN" sz="1800" kern="1200" dirty="0">
                <a:solidFill>
                  <a:srgbClr val="51484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下面就让我们来看一下</a:t>
            </a:r>
            <a:r>
              <a:rPr lang="en-US" altLang="zh-CN" sz="1800" kern="1200" dirty="0" err="1">
                <a:solidFill>
                  <a:srgbClr val="51484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dentry</a:t>
            </a:r>
            <a:r>
              <a:rPr lang="zh-CN" altLang="zh-CN" sz="1800" kern="1200" dirty="0">
                <a:solidFill>
                  <a:srgbClr val="51484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结构和</a:t>
            </a:r>
            <a:r>
              <a:rPr lang="en-US" altLang="zh-CN" sz="1800" kern="1200" dirty="0" err="1">
                <a:solidFill>
                  <a:srgbClr val="51484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inode</a:t>
            </a:r>
            <a:r>
              <a:rPr lang="zh-CN" altLang="zh-CN" sz="1800" kern="1200" dirty="0">
                <a:solidFill>
                  <a:srgbClr val="51484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之间是如何关联在一起的。</a:t>
            </a:r>
            <a:endParaRPr lang="zh-CN" altLang="zh-CN" dirty="0">
              <a:effectLst/>
            </a:endParaRPr>
          </a:p>
          <a:p>
            <a:pPr marL="283464" indent="-283464"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1800" kern="1200" dirty="0" err="1">
                <a:solidFill>
                  <a:srgbClr val="51484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d_inode</a:t>
            </a:r>
            <a:r>
              <a:rPr lang="zh-CN" altLang="zh-CN" sz="1800" kern="1200" dirty="0">
                <a:solidFill>
                  <a:srgbClr val="51484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是指向相关的</a:t>
            </a:r>
            <a:r>
              <a:rPr lang="en-US" altLang="zh-CN" sz="1800" kern="1200" dirty="0" err="1">
                <a:solidFill>
                  <a:srgbClr val="51484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inode</a:t>
            </a:r>
            <a:r>
              <a:rPr lang="zh-CN" altLang="zh-CN" sz="1800" kern="1200" dirty="0">
                <a:solidFill>
                  <a:srgbClr val="51484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实例的指针。</a:t>
            </a:r>
            <a:endParaRPr lang="zh-CN" altLang="zh-CN" dirty="0">
              <a:effectLst/>
            </a:endParaRPr>
          </a:p>
          <a:p>
            <a:pPr marL="283464" indent="-283464"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1800" kern="1200" dirty="0" err="1">
                <a:solidFill>
                  <a:srgbClr val="51484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d_name</a:t>
            </a:r>
            <a:r>
              <a:rPr lang="zh-CN" altLang="zh-CN" sz="1800" kern="1200" dirty="0">
                <a:solidFill>
                  <a:srgbClr val="51484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指定了文件的名称。</a:t>
            </a:r>
            <a:r>
              <a:rPr lang="en-US" altLang="zh-CN" sz="1800" kern="1200" dirty="0" err="1">
                <a:solidFill>
                  <a:srgbClr val="51484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qstr</a:t>
            </a:r>
            <a:r>
              <a:rPr lang="zh-CN" altLang="zh-CN" sz="1800" kern="1200" dirty="0">
                <a:solidFill>
                  <a:srgbClr val="51484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是一个内核字符串的包装器。它存储了实际的</a:t>
            </a:r>
            <a:r>
              <a:rPr lang="en-US" altLang="zh-CN" sz="1800" kern="1200" dirty="0">
                <a:solidFill>
                  <a:srgbClr val="51484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char *</a:t>
            </a:r>
            <a:r>
              <a:rPr lang="zh-CN" altLang="zh-CN" sz="1800" kern="1200" dirty="0">
                <a:solidFill>
                  <a:srgbClr val="51484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字符串以及字符串长度和散列值，这使得更容易处理查找工作。</a:t>
            </a:r>
            <a:endParaRPr lang="zh-CN" altLang="zh-CN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51484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  </a:t>
            </a:r>
            <a:r>
              <a:rPr lang="zh-CN" altLang="zh-CN" sz="1800" kern="1200" dirty="0">
                <a:solidFill>
                  <a:srgbClr val="51484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通过这两个成员就可以和</a:t>
            </a:r>
            <a:r>
              <a:rPr lang="en-US" altLang="zh-CN" sz="1800" kern="1200" dirty="0" err="1">
                <a:solidFill>
                  <a:srgbClr val="51484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inode</a:t>
            </a:r>
            <a:r>
              <a:rPr lang="zh-CN" altLang="zh-CN" sz="1800" kern="1200" dirty="0">
                <a:solidFill>
                  <a:srgbClr val="51484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建立关系。</a:t>
            </a:r>
            <a:endParaRPr lang="zh-CN" altLang="zh-CN" dirty="0">
              <a:effectLst/>
            </a:endParaRP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9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VFS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中基本的数据结构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9980681" cy="4572000"/>
          </a:xfrm>
        </p:spPr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Superblock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5006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VFS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中基本的数据结构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9980681" cy="4572000"/>
          </a:xfrm>
        </p:spPr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95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VFS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中基本的数据结构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9980681" cy="4572000"/>
          </a:xfrm>
        </p:spPr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530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VFS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中基本的数据结构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9980681" cy="4572000"/>
          </a:xfrm>
        </p:spPr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112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VFS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中基本的数据结构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9980681" cy="4572000"/>
          </a:xfrm>
        </p:spPr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33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VFS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中基本的数据结构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9980681" cy="4572000"/>
          </a:xfrm>
        </p:spPr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4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标题和包含列表的内容布局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VFS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中的基本数据结构</a:t>
            </a:r>
          </a:p>
          <a:p>
            <a:pPr rtl="0"/>
            <a:r>
              <a:rPr lang="zh-CN" altLang="en-US" dirty="0"/>
              <a:t>分析常见系统调用流程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分析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ext2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VFS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中基本的数据结构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9980681" cy="4572000"/>
          </a:xfrm>
        </p:spPr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235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VFS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中基本的数据结构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9980681" cy="4572000"/>
          </a:xfrm>
        </p:spPr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84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VFS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中基本的数据结构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4572000"/>
          </a:xfrm>
        </p:spPr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2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标题和包含图表的内容布局</a:t>
            </a:r>
          </a:p>
        </p:txBody>
      </p:sp>
      <p:graphicFrame>
        <p:nvGraphicFramePr>
          <p:cNvPr id="6" name="内容占位符 5" descr="簇状柱形图显示 4 种类别的 3 个系列的值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858490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添加幻灯片标题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- 2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常见的系统调用流程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4572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路径名查找：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在前面境界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inode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的时候，我们简单的提过怎么把一个文件名映射成一个</a:t>
            </a:r>
            <a:r>
              <a:rPr lang="en-US" altLang="zh-CN" dirty="0" err="1"/>
              <a:t>inode</a:t>
            </a:r>
            <a:r>
              <a:rPr lang="zh-CN" altLang="en-US" dirty="0"/>
              <a:t>的过程，但是那个太简单了，因为还有很多的事情都需要考虑：</a:t>
            </a:r>
            <a:endParaRPr lang="en-US" altLang="zh-CN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首先就是每个目录的访问权限必须需要满足。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/>
              <a:t>文件名可能是一个软链接，这种情况下需要读取软链接的内容，并拓展到这个软链接中的路径名。</a:t>
            </a:r>
            <a:endParaRPr lang="en-US" altLang="zh-CN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/>
              <a:t>软连接可能会导致循环引用，内核需要考虑这种可能性</a:t>
            </a:r>
            <a:endParaRPr lang="en-US" altLang="zh-CN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文件名可能是某个已安装文件系统的安装点，这种情况下必须检测，并延伸到相应的文件系统中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8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常见的系统调用流程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4572000"/>
          </a:xfrm>
        </p:spPr>
        <p:txBody>
          <a:bodyPr rtlCol="0"/>
          <a:lstStyle/>
          <a:p>
            <a:pPr rtl="0"/>
            <a:r>
              <a:rPr lang="zh-CN" altLang="en-US" dirty="0"/>
              <a:t>我们使用</a:t>
            </a:r>
            <a:r>
              <a:rPr lang="en-US" altLang="zh-CN" dirty="0" err="1"/>
              <a:t>path_lookup</a:t>
            </a:r>
            <a:r>
              <a:rPr lang="en-US" altLang="zh-CN" dirty="0"/>
              <a:t>()</a:t>
            </a:r>
            <a:r>
              <a:rPr lang="zh-CN" altLang="en-US" dirty="0"/>
              <a:t>函数来执行，他又三个参数：</a:t>
            </a:r>
            <a:endParaRPr lang="en-US" altLang="zh-CN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/>
              <a:t>name</a:t>
            </a:r>
            <a:r>
              <a:rPr lang="zh-CN" altLang="en-US" dirty="0"/>
              <a:t>：指向文件名的指针</a:t>
            </a:r>
            <a:endParaRPr lang="en-US" altLang="zh-CN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/>
              <a:t>flags</a:t>
            </a:r>
            <a:r>
              <a:rPr lang="zh-CN" altLang="en-US" dirty="0"/>
              <a:t>：标志，表示应该怎样访问查找到文件</a:t>
            </a:r>
            <a:endParaRPr lang="en-US" altLang="zh-CN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 err="1"/>
              <a:t>nameidata</a:t>
            </a:r>
            <a:r>
              <a:rPr lang="zh-CN" altLang="en-US" dirty="0"/>
              <a:t>：一个指针，这个结构存放了查找的结果</a:t>
            </a:r>
            <a:endParaRPr lang="en-US" altLang="zh-CN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rtl="0"/>
            <a:r>
              <a:rPr lang="zh-CN" altLang="en-US" dirty="0"/>
              <a:t>当</a:t>
            </a:r>
            <a:r>
              <a:rPr lang="en-US" altLang="zh-CN" dirty="0" err="1"/>
              <a:t>path_lookup</a:t>
            </a:r>
            <a:r>
              <a:rPr lang="en-US" altLang="zh-CN" dirty="0"/>
              <a:t>()</a:t>
            </a:r>
            <a:r>
              <a:rPr lang="zh-CN" altLang="en-US" dirty="0"/>
              <a:t>返回时，</a:t>
            </a:r>
            <a:r>
              <a:rPr lang="en-US" altLang="zh-CN" dirty="0" err="1"/>
              <a:t>nameidata</a:t>
            </a:r>
            <a:r>
              <a:rPr lang="zh-CN" altLang="en-US" dirty="0"/>
              <a:t>存放着相关数据。</a:t>
            </a:r>
            <a:endParaRPr lang="en-US" altLang="zh-CN" dirty="0"/>
          </a:p>
          <a:p>
            <a:pPr rtl="0"/>
            <a:r>
              <a:rPr lang="en-US" altLang="zh-CN" dirty="0" err="1"/>
              <a:t>nameidata</a:t>
            </a:r>
            <a:r>
              <a:rPr lang="zh-CN" altLang="en-US" dirty="0"/>
              <a:t>包含以下字段：</a:t>
            </a:r>
            <a:endParaRPr lang="en-US" altLang="zh-CN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 err="1"/>
              <a:t>dentry</a:t>
            </a:r>
            <a:r>
              <a:rPr lang="zh-CN" altLang="en-US" dirty="0"/>
              <a:t>：对应的目录项地址</a:t>
            </a:r>
            <a:endParaRPr lang="en-US" altLang="zh-CN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 err="1"/>
              <a:t>mnt</a:t>
            </a:r>
            <a:r>
              <a:rPr lang="zh-CN" altLang="en-US" dirty="0"/>
              <a:t>：已安装文件系统对象的地址</a:t>
            </a:r>
            <a:endParaRPr lang="en-US" altLang="zh-CN" dirty="0"/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841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常见的系统调用流程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4572000"/>
          </a:xfrm>
        </p:spPr>
        <p:txBody>
          <a:bodyPr rtlCol="0"/>
          <a:lstStyle/>
          <a:p>
            <a:pPr rtl="0"/>
            <a:r>
              <a:rPr lang="en-US" altLang="zh-CN" sz="1800" kern="1200" dirty="0" err="1">
                <a:solidFill>
                  <a:srgbClr val="51484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path_lookup</a:t>
            </a:r>
            <a:r>
              <a:rPr lang="en-US" altLang="zh-CN" sz="1800" kern="1200" dirty="0">
                <a:solidFill>
                  <a:srgbClr val="51484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()</a:t>
            </a:r>
            <a:r>
              <a:rPr lang="zh-CN" altLang="en-US" sz="1800" kern="1200" dirty="0">
                <a:solidFill>
                  <a:srgbClr val="51484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执行步骤：</a:t>
            </a:r>
            <a:endParaRPr lang="en-US" altLang="zh-CN" sz="1800" kern="1200" dirty="0">
              <a:solidFill>
                <a:srgbClr val="514843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zh-CN" altLang="en-US" dirty="0">
                <a:solidFill>
                  <a:srgbClr val="514843"/>
                </a:solidFill>
              </a:rPr>
              <a:t>首先初始化</a:t>
            </a:r>
            <a:r>
              <a:rPr lang="en-US" altLang="zh-CN" sz="1800" kern="1200" dirty="0" err="1">
                <a:solidFill>
                  <a:srgbClr val="51484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nameidata</a:t>
            </a:r>
            <a:r>
              <a:rPr lang="zh-CN" altLang="en-US" sz="1800" kern="1200" dirty="0">
                <a:solidFill>
                  <a:srgbClr val="51484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的字段。</a:t>
            </a:r>
            <a:endParaRPr lang="en-US" altLang="zh-CN" sz="1800" kern="1200" dirty="0">
              <a:solidFill>
                <a:srgbClr val="514843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zh-CN" altLang="en-US" dirty="0">
                <a:solidFill>
                  <a:srgbClr val="514843"/>
                </a:solidFill>
              </a:rPr>
              <a:t>获取当前进程的锁，</a:t>
            </a:r>
            <a:r>
              <a:rPr lang="en-US" altLang="zh-CN" dirty="0">
                <a:solidFill>
                  <a:srgbClr val="514843"/>
                </a:solidFill>
              </a:rPr>
              <a:t>current-&gt;fs-&gt;lock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dirty="0">
                <a:solidFill>
                  <a:srgbClr val="51484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检查路径名，如果第一个字符是</a:t>
            </a:r>
            <a:r>
              <a:rPr lang="en-US" altLang="zh-CN" dirty="0">
                <a:solidFill>
                  <a:srgbClr val="51484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”/”</a:t>
            </a:r>
            <a:r>
              <a:rPr lang="zh-CN" altLang="en-US" dirty="0">
                <a:solidFill>
                  <a:srgbClr val="51484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，那么检查就从根目录开始。</a:t>
            </a:r>
            <a:r>
              <a:rPr lang="zh-CN" altLang="en-US" dirty="0">
                <a:solidFill>
                  <a:srgbClr val="514843"/>
                </a:solidFill>
              </a:rPr>
              <a:t>否则，就从当前目录开始。</a:t>
            </a:r>
            <a:endParaRPr lang="en-US" altLang="zh-CN" dirty="0">
              <a:solidFill>
                <a:srgbClr val="514843"/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zh-CN" altLang="en-US">
                <a:solidFill>
                  <a:srgbClr val="514843"/>
                </a:solidFill>
              </a:rPr>
              <a:t>增加引用计数器的值，并且将他们</a:t>
            </a:r>
            <a:endParaRPr lang="en-US" altLang="zh-CN">
              <a:solidFill>
                <a:srgbClr val="514843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88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常见的系统调用流程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4572000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17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常见的系统调用流程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4572000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56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vfs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中基本的数据结构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常见的系统调用流程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4572000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51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常见的系统调用流程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4572000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581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常见的系统调用流程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4572000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49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添加幻灯片标题 </a:t>
            </a:r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- 3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添加幻灯片标题 </a:t>
            </a:r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- 5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添加幻灯片标题 </a:t>
            </a:r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- 4</a:t>
            </a:r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包含表格的两栏内容布局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此处是第一个项目要点</a:t>
            </a:r>
          </a:p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此处是第二个项目要点</a:t>
            </a:r>
          </a:p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此处是第三个项目要点</a:t>
            </a:r>
          </a:p>
        </p:txBody>
      </p:sp>
      <p:graphicFrame>
        <p:nvGraphicFramePr>
          <p:cNvPr id="16" name="内容占位符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39607394"/>
              </p:ext>
            </p:extLst>
          </p:nvPr>
        </p:nvGraphicFramePr>
        <p:xfrm>
          <a:off x="6172200" y="1600200"/>
          <a:ext cx="49149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zh-CN" altLang="en-US" noProof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noProof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组 </a:t>
                      </a:r>
                      <a:r>
                        <a:rPr lang="en-US" altLang="zh-CN" noProof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noProof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组 </a:t>
                      </a:r>
                      <a:r>
                        <a:rPr lang="en-US" altLang="zh-CN" noProof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zh-CN" altLang="en-US" noProof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 </a:t>
                      </a:r>
                      <a:r>
                        <a:rPr lang="en-US" altLang="zh-CN" noProof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noProof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noProof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zh-CN" altLang="en-US" noProof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 </a:t>
                      </a:r>
                      <a:r>
                        <a:rPr lang="en-US" altLang="zh-CN" noProof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</a:t>
                      </a:r>
                      <a:endParaRPr lang="zh-CN" altLang="en-US" noProof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noProof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noProof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zh-CN" altLang="en-US" noProof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 </a:t>
                      </a:r>
                      <a:r>
                        <a:rPr lang="en-US" altLang="zh-CN" noProof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noProof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noProof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标题和包含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SmartArt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的内容布局</a:t>
            </a:r>
          </a:p>
        </p:txBody>
      </p:sp>
      <p:graphicFrame>
        <p:nvGraphicFramePr>
          <p:cNvPr id="4" name="内容占位符 3" descr="堆叠列表显示了从左至右排列的 4 个组，每个组下方都有任务说明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032234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VFS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中基本的数据结构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170538" cy="4572000"/>
          </a:xfrm>
        </p:spPr>
        <p:txBody>
          <a:bodyPr rtlCol="0"/>
          <a:lstStyle/>
          <a:p>
            <a:pPr algn="ctr" rtl="0"/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Inode</a:t>
            </a:r>
            <a:endParaRPr lang="en-US" altLang="zh-CN" dirty="0"/>
          </a:p>
          <a:p>
            <a:pPr rtl="0"/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dirty="0" err="1"/>
              <a:t>node</a:t>
            </a:r>
            <a:r>
              <a:rPr lang="zh-CN" altLang="en-US" dirty="0"/>
              <a:t>中的内容分为两部分：</a:t>
            </a:r>
            <a:endParaRPr lang="en-US" altLang="zh-CN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描述文件状态的元数据，例如访问权限或者上次访问的日期，这一部分内容接下来会省略。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保存实际文件内容的数据段或指向文件内容的指针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dirty="0"/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49494866-BE25-3246-7B42-9ADF06ABB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51069"/>
              </p:ext>
            </p:extLst>
          </p:nvPr>
        </p:nvGraphicFramePr>
        <p:xfrm>
          <a:off x="4397634" y="1427480"/>
          <a:ext cx="6687948" cy="543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316">
                  <a:extLst>
                    <a:ext uri="{9D8B030D-6E8A-4147-A177-3AD203B41FA5}">
                      <a16:colId xmlns:a16="http://schemas.microsoft.com/office/drawing/2014/main" val="2727904435"/>
                    </a:ext>
                  </a:extLst>
                </a:gridCol>
                <a:gridCol w="1096023">
                  <a:extLst>
                    <a:ext uri="{9D8B030D-6E8A-4147-A177-3AD203B41FA5}">
                      <a16:colId xmlns:a16="http://schemas.microsoft.com/office/drawing/2014/main" val="494497688"/>
                    </a:ext>
                  </a:extLst>
                </a:gridCol>
                <a:gridCol w="3362609">
                  <a:extLst>
                    <a:ext uri="{9D8B030D-6E8A-4147-A177-3AD203B41FA5}">
                      <a16:colId xmlns:a16="http://schemas.microsoft.com/office/drawing/2014/main" val="1645040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effectLst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effectLst/>
                        </a:rPr>
                        <a:t>域名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effectLst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39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struct </a:t>
                      </a:r>
                      <a:r>
                        <a:rPr lang="en-US" dirty="0" err="1">
                          <a:effectLst/>
                        </a:rPr>
                        <a:t>super_block</a:t>
                      </a:r>
                      <a:r>
                        <a:rPr lang="en-US" dirty="0">
                          <a:effectLst/>
                        </a:rPr>
                        <a:t> 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i_sb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指向</a:t>
                      </a:r>
                      <a:r>
                        <a:rPr lang="en-US" dirty="0" err="1">
                          <a:effectLst/>
                        </a:rPr>
                        <a:t>inode</a:t>
                      </a:r>
                      <a:r>
                        <a:rPr lang="zh-CN" altLang="en-US" dirty="0">
                          <a:effectLst/>
                        </a:rPr>
                        <a:t>所在的</a:t>
                      </a:r>
                      <a:r>
                        <a:rPr lang="en-US" dirty="0">
                          <a:effectLst/>
                        </a:rPr>
                        <a:t>superblock</a:t>
                      </a:r>
                      <a:r>
                        <a:rPr lang="zh-CN" altLang="en-US" dirty="0">
                          <a:effectLst/>
                        </a:rPr>
                        <a:t>对象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51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struct </a:t>
                      </a:r>
                      <a:r>
                        <a:rPr lang="en-US" dirty="0" err="1">
                          <a:effectLst/>
                        </a:rPr>
                        <a:t>list_head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i_dentry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这是一个双向链表的头节点，链表中保存的是指向该</a:t>
                      </a:r>
                      <a:r>
                        <a:rPr lang="en-US" altLang="zh-CN" dirty="0" err="1">
                          <a:effectLst/>
                        </a:rPr>
                        <a:t>inode</a:t>
                      </a:r>
                      <a:r>
                        <a:rPr lang="zh-CN" altLang="en-US" dirty="0">
                          <a:effectLst/>
                        </a:rPr>
                        <a:t>的</a:t>
                      </a:r>
                      <a:r>
                        <a:rPr lang="en-US" altLang="zh-CN" dirty="0" err="1">
                          <a:effectLst/>
                        </a:rPr>
                        <a:t>dentry</a:t>
                      </a:r>
                      <a:r>
                        <a:rPr lang="zh-CN" altLang="en-US" dirty="0">
                          <a:effectLst/>
                        </a:rPr>
                        <a:t>对象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379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unsigned 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i_ino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inode</a:t>
                      </a:r>
                      <a:r>
                        <a:rPr lang="zh-CN" altLang="en-US" dirty="0">
                          <a:effectLst/>
                        </a:rPr>
                        <a:t>编号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05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umode_t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i_mode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文件类型和访问权限域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797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unsigned 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i_nlink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指向该</a:t>
                      </a:r>
                      <a:r>
                        <a:rPr lang="en-US" altLang="zh-CN" dirty="0" err="1">
                          <a:effectLst/>
                        </a:rPr>
                        <a:t>inode</a:t>
                      </a:r>
                      <a:r>
                        <a:rPr lang="zh-CN" altLang="en-US" dirty="0">
                          <a:effectLst/>
                        </a:rPr>
                        <a:t>的硬链接数量，为</a:t>
                      </a:r>
                      <a:r>
                        <a:rPr lang="en-US" altLang="zh-CN" dirty="0">
                          <a:effectLst/>
                        </a:rPr>
                        <a:t>0</a:t>
                      </a:r>
                      <a:r>
                        <a:rPr lang="zh-CN" altLang="en-US" dirty="0">
                          <a:effectLst/>
                        </a:rPr>
                        <a:t>时意味着该</a:t>
                      </a:r>
                      <a:r>
                        <a:rPr lang="en-US" altLang="zh-CN" dirty="0" err="1">
                          <a:effectLst/>
                        </a:rPr>
                        <a:t>inode</a:t>
                      </a:r>
                      <a:r>
                        <a:rPr lang="zh-CN" altLang="en-US" dirty="0">
                          <a:effectLst/>
                        </a:rPr>
                        <a:t>要销毁了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706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uid_t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i_uid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inode</a:t>
                      </a:r>
                      <a:r>
                        <a:rPr lang="zh-CN" altLang="en-US" dirty="0">
                          <a:effectLst/>
                        </a:rPr>
                        <a:t>所有者的</a:t>
                      </a:r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6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struct timespec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i_atime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上次访问的时间戳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27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unsigned 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i_blocks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文件的块数目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90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unsigned 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i_bytes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文件最后一个块的字节大小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1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struct inode_operations 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i_op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inode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operations,inode</a:t>
                      </a:r>
                      <a:r>
                        <a:rPr lang="zh-CN" altLang="en-US" dirty="0">
                          <a:effectLst/>
                        </a:rPr>
                        <a:t>的操作函数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424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VFS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中基本的数据结构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内核提供了大量函数，对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inode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进行操作。为此定义了一个函数指针的集合，以抽象这些操作，因为实际数据是通过具体文件系统的实现操作的。调用接口总是保持不变，但实际工作是由特定于实现的函数完成的。</a:t>
            </a:r>
          </a:p>
          <a:p>
            <a:pPr rtl="0"/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inode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结构有两个指针（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i_op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i_fop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），指向实现了上述抽象的数组。一个数组与特定于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inode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的操作有关，另一个数组则提供了文件操作。</a:t>
            </a:r>
          </a:p>
        </p:txBody>
      </p:sp>
      <p:pic>
        <p:nvPicPr>
          <p:cNvPr id="5" name="图片占位符 4" descr="书架上书籍的特写，前景和背景中更多书籍模糊显示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658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VFS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中基本的数据结构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en-US" altLang="zh-CN" dirty="0" err="1"/>
              <a:t>Inode</a:t>
            </a:r>
            <a:r>
              <a:rPr lang="zh-CN" altLang="en-US" dirty="0"/>
              <a:t>的使用并不陌生，在本科操作系统课程中对它有了一些简单的认识。我们先用一个简单的例子来回忆一下，假设我们查找对用于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/bin/emacs</a:t>
            </a:r>
            <a:r>
              <a:rPr lang="zh-CN" altLang="en-US" dirty="0"/>
              <a:t>的</a:t>
            </a:r>
            <a:r>
              <a:rPr lang="en-US" altLang="zh-CN" dirty="0" err="1"/>
              <a:t>inode</a:t>
            </a:r>
            <a:r>
              <a:rPr lang="zh-CN" altLang="en-US" dirty="0"/>
              <a:t>过程。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072E205-D7F2-B7BE-5F97-A88D571BE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102" y="2149905"/>
            <a:ext cx="7125730" cy="333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8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VFS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中基本的数据结构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10553700" cy="4572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尽管上述的分步文件查找过程，其基本思想与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VFS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的实际实现相同，但有一些细节上的差异。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例如，实际的实现使用了缓存来储存储存相应的文件内容，也就是说文件的内容已经在内存当中，但是我们还是需要在这里查找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inode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，所以我们需要另一种数据结构来加速这一过程。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dirty="0"/>
          </a:p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struct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dentry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是一种标准化的数据结构，可以表示文件名或目录。它还建立了文件名及其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inode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之间的关联。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90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VFS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中基本的数据结构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9472485" cy="4572000"/>
          </a:xfrm>
        </p:spPr>
        <p:txBody>
          <a:bodyPr rtlCol="0"/>
          <a:lstStyle/>
          <a:p>
            <a:pPr rtl="0"/>
            <a:r>
              <a:rPr lang="en-US" altLang="zh-CN" dirty="0" err="1"/>
              <a:t>d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entry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/>
              <a:t>正如前面所说，块设备速度较慢，可能需要很长时间才能找到与一个文件名关联的</a:t>
            </a:r>
            <a:r>
              <a:rPr lang="en-US" altLang="zh-CN" dirty="0" err="1"/>
              <a:t>inode</a:t>
            </a:r>
            <a:r>
              <a:rPr lang="zh-CN" altLang="en-US" dirty="0"/>
              <a:t>。即使设备数据已经在页缓存中，仍然每次都会重复整个查找操作。</a:t>
            </a:r>
            <a:endParaRPr lang="en-US" altLang="zh-CN" dirty="0"/>
          </a:p>
          <a:p>
            <a:pPr rtl="0"/>
            <a:r>
              <a:rPr lang="en-US" altLang="zh-CN" dirty="0"/>
              <a:t>Linux</a:t>
            </a:r>
            <a:r>
              <a:rPr lang="zh-CN" altLang="en-US" dirty="0"/>
              <a:t>使用目录项缓存（简称</a:t>
            </a:r>
            <a:r>
              <a:rPr lang="en-US" altLang="zh-CN" dirty="0" err="1"/>
              <a:t>dentry</a:t>
            </a:r>
            <a:r>
              <a:rPr lang="zh-CN" altLang="en-US" dirty="0"/>
              <a:t>缓存）来快速访问此前的查找操作的结果。</a:t>
            </a:r>
            <a:endParaRPr lang="en-US" altLang="zh-CN" dirty="0"/>
          </a:p>
          <a:p>
            <a:pPr rtl="0"/>
            <a:endParaRPr lang="en-US" altLang="zh-CN" dirty="0"/>
          </a:p>
          <a:p>
            <a:pPr rtl="0"/>
            <a:br>
              <a:rPr lang="en-US" altLang="zh-CN" dirty="0"/>
            </a:b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149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VFS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中基本的数据结构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311846" cy="4572000"/>
          </a:xfrm>
        </p:spPr>
        <p:txBody>
          <a:bodyPr rtlCol="0"/>
          <a:lstStyle/>
          <a:p>
            <a:pPr rtl="0"/>
            <a:r>
              <a:rPr lang="zh-CN" altLang="en-US" dirty="0"/>
              <a:t>每个目录项都要处在这四种状态之一：</a:t>
            </a:r>
            <a:endParaRPr lang="en-US" altLang="zh-CN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空闲状态：目录项对象不包含有效信息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/>
              <a:t>未使用状态：目录项对象存在信息，但是现在没有被内核使用。</a:t>
            </a:r>
            <a:endParaRPr lang="en-US" altLang="zh-CN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正在使用状态：目录项对象正在被内核引用。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/>
              <a:t>负状态：与目录项对象相关联的索引节点不复存在，可能是由于索引节点被删导致的。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41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0978_TF03431380_Win32" id="{84881FAB-10F8-4D28-A481-A7A5D79CBD8D}" vid="{B8B60B71-CCFD-4AD7-BE94-C63DD98BFF63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4873beb7-5857-4685-be1f-d57550cc96cc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vfs汇报</Template>
  <TotalTime>413</TotalTime>
  <Words>1545</Words>
  <Application>Microsoft Office PowerPoint</Application>
  <PresentationFormat>宽屏</PresentationFormat>
  <Paragraphs>205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2" baseType="lpstr">
      <vt:lpstr>Microsoft YaHei UI</vt:lpstr>
      <vt:lpstr>Arial</vt:lpstr>
      <vt:lpstr>Wingdings</vt:lpstr>
      <vt:lpstr>学术文献 16x9</vt:lpstr>
      <vt:lpstr>带图片版式的标题</vt:lpstr>
      <vt:lpstr>标题和包含列表的内容布局</vt:lpstr>
      <vt:lpstr>vfs中基本的数据结构</vt:lpstr>
      <vt:lpstr>VFS中基本的数据结构</vt:lpstr>
      <vt:lpstr>VFS中基本的数据结构</vt:lpstr>
      <vt:lpstr>VFS中基本的数据结构</vt:lpstr>
      <vt:lpstr>VFS中基本的数据结构</vt:lpstr>
      <vt:lpstr>VFS中基本的数据结构</vt:lpstr>
      <vt:lpstr>VFS中基本的数据结构</vt:lpstr>
      <vt:lpstr>VFS中基本的数据结构</vt:lpstr>
      <vt:lpstr>VFS中基本的数据结构</vt:lpstr>
      <vt:lpstr>VFS中基本的数据结构</vt:lpstr>
      <vt:lpstr>VFS中基本的数据结构</vt:lpstr>
      <vt:lpstr>VFS中基本的数据结构</vt:lpstr>
      <vt:lpstr>VFS中基本的数据结构</vt:lpstr>
      <vt:lpstr>VFS中基本的数据结构</vt:lpstr>
      <vt:lpstr>VFS中基本的数据结构</vt:lpstr>
      <vt:lpstr>VFS中基本的数据结构</vt:lpstr>
      <vt:lpstr>VFS中基本的数据结构</vt:lpstr>
      <vt:lpstr>VFS中基本的数据结构</vt:lpstr>
      <vt:lpstr>VFS中基本的数据结构</vt:lpstr>
      <vt:lpstr>VFS中基本的数据结构</vt:lpstr>
      <vt:lpstr>标题和包含图表的内容布局</vt:lpstr>
      <vt:lpstr>添加幻灯片标题 - 2</vt:lpstr>
      <vt:lpstr>常见的系统调用流程</vt:lpstr>
      <vt:lpstr>常见的系统调用流程</vt:lpstr>
      <vt:lpstr>常见的系统调用流程</vt:lpstr>
      <vt:lpstr>常见的系统调用流程</vt:lpstr>
      <vt:lpstr>常见的系统调用流程</vt:lpstr>
      <vt:lpstr>常见的系统调用流程</vt:lpstr>
      <vt:lpstr>常见的系统调用流程</vt:lpstr>
      <vt:lpstr>常见的系统调用流程</vt:lpstr>
      <vt:lpstr>添加幻灯片标题 - 3</vt:lpstr>
      <vt:lpstr>PowerPoint 演示文稿</vt:lpstr>
      <vt:lpstr>添加幻灯片标题 - 5</vt:lpstr>
      <vt:lpstr>添加幻灯片标题 - 4</vt:lpstr>
      <vt:lpstr>包含表格的两栏内容布局</vt:lpstr>
      <vt:lpstr>标题和包含 SmartArt 的内容布局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带图片版式的标题</dc:title>
  <dc:creator>张 兵帅</dc:creator>
  <cp:lastModifiedBy>张 兵帅</cp:lastModifiedBy>
  <cp:revision>1</cp:revision>
  <dcterms:created xsi:type="dcterms:W3CDTF">2022-06-28T08:29:17Z</dcterms:created>
  <dcterms:modified xsi:type="dcterms:W3CDTF">2022-06-28T23:35:41Z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