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EBAB-63A7-900E-A2B0-6EBF59F4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11C91-42C5-11B4-5B00-7A8964EF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AFB6-170D-0849-4C91-B4B675B0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0DBA-A62E-9B9C-B6AC-F21D25A5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72D5-CDC9-6B35-50EC-FA386498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8E89-737D-076E-200A-B778D12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4C16-9EBB-1343-DFD1-DAE0D8D8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506-1A74-9CB0-0D17-E29BE02A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C2C0-63D3-3559-EC7A-B74D6DC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3A9B-4F51-B403-E409-0DEAB39A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D1FCB-E9C5-14D7-9623-45649B35A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A83F1-BB93-E59B-797B-B98AFCBB8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0FCA-E1AF-A84A-61AD-A21604A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0E15-43E0-B467-9CB7-0A305730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456C-33E6-A308-CE53-81926A03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4182-CD70-1DBE-4826-8921B85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DFEF-DEE3-9951-347B-30191E8B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03AA-602F-3702-C925-1389749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A00E-299C-8D2B-A3CF-2A8B4D94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8E1B-F1A1-C6EC-7A01-F712A44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B9AD-71A3-53C2-E9E4-58DB570E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9220-AA81-C55D-A7BA-4B6878FD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1A08-2C34-40AB-2CF6-501257D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6D47-D83F-1D8E-8380-28CDBE5A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BF3-5302-D3F4-40BE-3EA9958E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F0DE-FA4D-0165-EC08-F7023858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D3F7-A4A9-BBEA-B814-8D37D4AC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DA20-F029-5EAD-FE0D-1C93FD54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7960-D0F0-E1A2-E2E6-57016F3A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9597-AAAC-5997-B2A0-3E00A606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50A5-F322-AF90-1BE5-3895E6E7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157B-ADDD-0CA7-DD07-6FBA4661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2C38-C99B-A640-BD64-8BB17F7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8F15-012B-568E-503E-A84B6C95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EF154-D5EA-153D-0932-3CF8C80C9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735CA-3783-97BE-9650-D80F7087F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E8564-17FE-B8C7-E6D5-F5FEDC9A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8B071-2A80-9524-DCA1-5309B0B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436E-D8DE-49F0-0F9E-E58EA54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71B-5FD6-43D0-9673-1C46DDED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0607C-BA1C-0481-DAAB-A5466E6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BA02-1E12-35C6-1B82-CD205305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734F-CB87-D148-8447-44B963CD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9E943-3DA4-58A2-F858-33F9C2D9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80AC-679B-5F78-7BA7-F5B4E034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0825A-AE7D-712C-6A36-FDF9679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EB0D-773B-C225-49C8-775CE252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4DBB-4415-BA7A-0196-542330F9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7C73-4F02-6997-633D-DF8131BF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B3BB-E4F4-0D1D-5350-C2B2D16A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6BBD6-6663-8B20-C55E-2ABCAB21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9138-71FB-FDFC-B587-CBCC426D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5D27-3D30-3418-3AB6-28BD2D7C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F111D-D431-2266-CC2E-EC7B6120A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DAD8-ED8E-CF25-21D7-B447F648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4EB1-B849-7C23-DC37-D00F53A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5A5E-F3A1-349C-8B02-8221896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1E44-1D10-7732-C375-34202EAA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A8C17-9279-4A87-2EA0-0E357E8D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9D12-EC3C-ED15-3551-A8F38608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F7EA-EA2C-093F-42CE-14123D02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36C5-D093-A34C-89A9-0895F9CB06D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51E8-6607-602F-C977-39794523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B0D1-324A-C8AF-344C-CAB7D3CE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FCE6-F18F-3641-B2BE-D0B3C6A3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36E84-4FD5-C612-3EF7-D18525CB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16" y="0"/>
            <a:ext cx="7532967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26D6B7-819C-8BA5-13DF-E91A39BC54DE}"/>
              </a:ext>
            </a:extLst>
          </p:cNvPr>
          <p:cNvSpPr/>
          <p:nvPr/>
        </p:nvSpPr>
        <p:spPr>
          <a:xfrm>
            <a:off x="1360715" y="2612572"/>
            <a:ext cx="2656114" cy="1796143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using</a:t>
            </a:r>
          </a:p>
          <a:p>
            <a:pPr algn="ctr"/>
            <a:r>
              <a:rPr lang="en-US" dirty="0"/>
              <a:t>Username: admin</a:t>
            </a:r>
          </a:p>
          <a:p>
            <a:pPr algn="ctr"/>
            <a:r>
              <a:rPr lang="en-US" dirty="0"/>
              <a:t>Password: St8rlingX*</a:t>
            </a:r>
          </a:p>
        </p:txBody>
      </p:sp>
    </p:spTree>
    <p:extLst>
      <p:ext uri="{BB962C8B-B14F-4D97-AF65-F5344CB8AC3E}">
        <p14:creationId xmlns:p14="http://schemas.microsoft.com/office/powerpoint/2010/main" val="383478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9EF12-36DB-C296-B000-4EEE686D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46792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1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689EF-73B2-60BC-0E23-4FDA64D9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554679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BD73A52-E211-2BA1-8C14-766B6F6EEC9C}"/>
              </a:ext>
            </a:extLst>
          </p:cNvPr>
          <p:cNvSpPr/>
          <p:nvPr/>
        </p:nvSpPr>
        <p:spPr>
          <a:xfrm>
            <a:off x="1709057" y="2198914"/>
            <a:ext cx="2177143" cy="391886"/>
          </a:xfrm>
          <a:prstGeom prst="frame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240A15B3-93BF-945A-BA5F-285C1D54357D}"/>
              </a:ext>
            </a:extLst>
          </p:cNvPr>
          <p:cNvSpPr/>
          <p:nvPr/>
        </p:nvSpPr>
        <p:spPr>
          <a:xfrm>
            <a:off x="1709057" y="2590800"/>
            <a:ext cx="2177143" cy="391886"/>
          </a:xfrm>
          <a:prstGeom prst="frame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BB6394-F9E1-A60A-760D-E403AF67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27611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BE484E-73E2-0DE8-77D5-FA72A3D41891}"/>
              </a:ext>
            </a:extLst>
          </p:cNvPr>
          <p:cNvSpPr/>
          <p:nvPr/>
        </p:nvSpPr>
        <p:spPr>
          <a:xfrm>
            <a:off x="6313715" y="631371"/>
            <a:ext cx="2982686" cy="261256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of current alarms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E4908D2-9971-B266-2145-736BF6B88FBE}"/>
              </a:ext>
            </a:extLst>
          </p:cNvPr>
          <p:cNvSpPr/>
          <p:nvPr/>
        </p:nvSpPr>
        <p:spPr>
          <a:xfrm>
            <a:off x="9786257" y="293914"/>
            <a:ext cx="1752600" cy="337457"/>
          </a:xfrm>
          <a:prstGeom prst="frame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31254-D6BC-EDE5-0493-E6323D905AA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296401" y="462643"/>
            <a:ext cx="489856" cy="299356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63C85D-E831-9A64-4EB1-80D09063ACD7}"/>
              </a:ext>
            </a:extLst>
          </p:cNvPr>
          <p:cNvSpPr/>
          <p:nvPr/>
        </p:nvSpPr>
        <p:spPr>
          <a:xfrm>
            <a:off x="4604657" y="4527611"/>
            <a:ext cx="2982686" cy="261256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Hosts and status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1E67A00-B8CB-2B03-6F0C-76B7A6043311}"/>
              </a:ext>
            </a:extLst>
          </p:cNvPr>
          <p:cNvSpPr/>
          <p:nvPr/>
        </p:nvSpPr>
        <p:spPr>
          <a:xfrm>
            <a:off x="1741714" y="2732314"/>
            <a:ext cx="10450286" cy="827315"/>
          </a:xfrm>
          <a:prstGeom prst="frame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BBB38-A5AA-168A-D1ED-6B32C197B13B}"/>
              </a:ext>
            </a:extLst>
          </p:cNvPr>
          <p:cNvCxnSpPr>
            <a:stCxn id="2" idx="2"/>
          </p:cNvCxnSpPr>
          <p:nvPr/>
        </p:nvCxnSpPr>
        <p:spPr>
          <a:xfrm flipV="1">
            <a:off x="6096000" y="3570514"/>
            <a:ext cx="816429" cy="957097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AEDF2-49E5-45EB-BE9F-84AC7B7A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9" y="1464719"/>
            <a:ext cx="7772400" cy="81524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7F4529-C079-8936-E6AA-30EF34BE0C0B}"/>
              </a:ext>
            </a:extLst>
          </p:cNvPr>
          <p:cNvCxnSpPr/>
          <p:nvPr/>
        </p:nvCxnSpPr>
        <p:spPr>
          <a:xfrm flipH="1" flipV="1">
            <a:off x="1872343" y="2068286"/>
            <a:ext cx="511628" cy="555171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9A17E-797D-E213-CBD0-D431517F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45787"/>
            <a:ext cx="8251371" cy="6395202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24A139-C953-B002-80BA-105671020251}"/>
              </a:ext>
            </a:extLst>
          </p:cNvPr>
          <p:cNvSpPr/>
          <p:nvPr/>
        </p:nvSpPr>
        <p:spPr>
          <a:xfrm>
            <a:off x="7434943" y="3755571"/>
            <a:ext cx="2253343" cy="664029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overview info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5476E6-1154-9A0C-EDD8-6A704A506C6A}"/>
              </a:ext>
            </a:extLst>
          </p:cNvPr>
          <p:cNvSpPr/>
          <p:nvPr/>
        </p:nvSpPr>
        <p:spPr>
          <a:xfrm>
            <a:off x="6096000" y="1926771"/>
            <a:ext cx="1338943" cy="4514218"/>
          </a:xfrm>
          <a:prstGeom prst="rightBrace">
            <a:avLst/>
          </a:prstGeom>
          <a:ln>
            <a:solidFill>
              <a:srgbClr val="685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663A1C-68CF-9A48-F269-E7C62FB3E5E6}"/>
              </a:ext>
            </a:extLst>
          </p:cNvPr>
          <p:cNvSpPr/>
          <p:nvPr/>
        </p:nvSpPr>
        <p:spPr>
          <a:xfrm>
            <a:off x="8643257" y="1734182"/>
            <a:ext cx="2253343" cy="664029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and explore other tabs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EF798F-83BC-4784-BA52-32042994A18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98371" y="1306286"/>
            <a:ext cx="5344886" cy="759911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6E98C-0CB1-66DE-8D7B-3ADC2ECF0953}"/>
              </a:ext>
            </a:extLst>
          </p:cNvPr>
          <p:cNvCxnSpPr>
            <a:cxnSpLocks/>
          </p:cNvCxnSpPr>
          <p:nvPr/>
        </p:nvCxnSpPr>
        <p:spPr>
          <a:xfrm flipH="1" flipV="1">
            <a:off x="4005943" y="1306286"/>
            <a:ext cx="4637314" cy="759910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7C27EF-8222-1245-3147-2383E72C234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366657" y="1306285"/>
            <a:ext cx="3276600" cy="759912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F2480F-5628-7459-9489-CA005A53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186" cy="415834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6DA361-7A65-2DDF-CC7D-F10BBDC14064}"/>
              </a:ext>
            </a:extLst>
          </p:cNvPr>
          <p:cNvSpPr/>
          <p:nvPr/>
        </p:nvSpPr>
        <p:spPr>
          <a:xfrm>
            <a:off x="1796143" y="3429000"/>
            <a:ext cx="2253343" cy="664029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System Configuration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4E4B72-7346-9858-4772-DFD60091630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11086" y="2710543"/>
            <a:ext cx="1311729" cy="718457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595A52-1546-5D80-244C-66A5600995BA}"/>
              </a:ext>
            </a:extLst>
          </p:cNvPr>
          <p:cNvSpPr/>
          <p:nvPr/>
        </p:nvSpPr>
        <p:spPr>
          <a:xfrm>
            <a:off x="6836229" y="1132114"/>
            <a:ext cx="4191000" cy="664029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the Configuration options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97CDF8C-B7E0-3B9A-57BA-277E16901103}"/>
              </a:ext>
            </a:extLst>
          </p:cNvPr>
          <p:cNvSpPr/>
          <p:nvPr/>
        </p:nvSpPr>
        <p:spPr>
          <a:xfrm>
            <a:off x="1687286" y="1164771"/>
            <a:ext cx="4310743" cy="696686"/>
          </a:xfrm>
          <a:prstGeom prst="frame">
            <a:avLst/>
          </a:prstGeom>
          <a:solidFill>
            <a:srgbClr val="685BC8"/>
          </a:solidFill>
          <a:ln>
            <a:solidFill>
              <a:srgbClr val="685B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ACA807-FBA8-A2D7-A8FA-5FE6CA44A2D2}"/>
              </a:ext>
            </a:extLst>
          </p:cNvPr>
          <p:cNvCxnSpPr/>
          <p:nvPr/>
        </p:nvCxnSpPr>
        <p:spPr>
          <a:xfrm flipH="1">
            <a:off x="6019800" y="1491343"/>
            <a:ext cx="816429" cy="0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3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B9F7C-47BB-8C46-260D-DC30C5EF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585" cy="3102429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FFF295A6-3D93-4E5D-6B39-1FD093AF9A70}"/>
              </a:ext>
            </a:extLst>
          </p:cNvPr>
          <p:cNvSpPr/>
          <p:nvPr/>
        </p:nvSpPr>
        <p:spPr>
          <a:xfrm>
            <a:off x="1643743" y="1197429"/>
            <a:ext cx="827314" cy="609600"/>
          </a:xfrm>
          <a:prstGeom prst="frame">
            <a:avLst>
              <a:gd name="adj1" fmla="val 3571"/>
            </a:avLst>
          </a:prstGeom>
          <a:solidFill>
            <a:srgbClr val="685BC8"/>
          </a:solidFill>
          <a:ln>
            <a:solidFill>
              <a:srgbClr val="685B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D71A4-5BA8-EF3C-9AA9-2A7760E3213A}"/>
              </a:ext>
            </a:extLst>
          </p:cNvPr>
          <p:cNvCxnSpPr/>
          <p:nvPr/>
        </p:nvCxnSpPr>
        <p:spPr>
          <a:xfrm>
            <a:off x="10537371" y="1959429"/>
            <a:ext cx="783772" cy="391885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7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1F484-4E79-72C9-DEA7-0B068475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1470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D82FD2-9D3E-3C4E-8D06-F23D3BAD444F}"/>
              </a:ext>
            </a:extLst>
          </p:cNvPr>
          <p:cNvSpPr/>
          <p:nvPr/>
        </p:nvSpPr>
        <p:spPr>
          <a:xfrm>
            <a:off x="6836229" y="1132114"/>
            <a:ext cx="4191000" cy="664029"/>
          </a:xfrm>
          <a:prstGeom prst="roundRect">
            <a:avLst/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the name filed and then click save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B01F8F-E714-8EDC-357E-32A87AC0EED2}"/>
              </a:ext>
            </a:extLst>
          </p:cNvPr>
          <p:cNvCxnSpPr/>
          <p:nvPr/>
        </p:nvCxnSpPr>
        <p:spPr>
          <a:xfrm flipH="1">
            <a:off x="2939143" y="1426029"/>
            <a:ext cx="3886200" cy="653142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9C10EE-686D-7110-3210-857860D1D7CF}"/>
              </a:ext>
            </a:extLst>
          </p:cNvPr>
          <p:cNvCxnSpPr>
            <a:stCxn id="3" idx="2"/>
          </p:cNvCxnSpPr>
          <p:nvPr/>
        </p:nvCxnSpPr>
        <p:spPr>
          <a:xfrm>
            <a:off x="8931729" y="1796143"/>
            <a:ext cx="2683328" cy="1393371"/>
          </a:xfrm>
          <a:prstGeom prst="straightConnector1">
            <a:avLst/>
          </a:prstGeom>
          <a:ln>
            <a:solidFill>
              <a:srgbClr val="685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2C123-B9CD-8699-9FBA-1F7F2201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904" cy="335280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18654CF1-F995-504F-13C1-8DD608A1701D}"/>
              </a:ext>
            </a:extLst>
          </p:cNvPr>
          <p:cNvSpPr/>
          <p:nvPr/>
        </p:nvSpPr>
        <p:spPr>
          <a:xfrm>
            <a:off x="1654629" y="2002971"/>
            <a:ext cx="1948542" cy="729343"/>
          </a:xfrm>
          <a:prstGeom prst="frame">
            <a:avLst>
              <a:gd name="adj1" fmla="val 3545"/>
            </a:avLst>
          </a:prstGeom>
          <a:solidFill>
            <a:srgbClr val="685BC8"/>
          </a:solidFill>
          <a:ln>
            <a:solidFill>
              <a:srgbClr val="685B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000A2-3D39-B7F9-3A01-050A4619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1054100"/>
            <a:ext cx="3009900" cy="474980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AFCE05AA-B930-2431-2517-60AAE600B86E}"/>
              </a:ext>
            </a:extLst>
          </p:cNvPr>
          <p:cNvSpPr/>
          <p:nvPr/>
        </p:nvSpPr>
        <p:spPr>
          <a:xfrm>
            <a:off x="4746171" y="3026229"/>
            <a:ext cx="2754086" cy="2046514"/>
          </a:xfrm>
          <a:prstGeom prst="frame">
            <a:avLst>
              <a:gd name="adj1" fmla="val 3989"/>
            </a:avLst>
          </a:prstGeom>
          <a:solidFill>
            <a:srgbClr val="685B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5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42</Words>
  <Application>Microsoft Macintosh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Raineri, Eddy</dc:creator>
  <cp:lastModifiedBy>Raineri, Eddy</cp:lastModifiedBy>
  <cp:revision>2</cp:revision>
  <dcterms:created xsi:type="dcterms:W3CDTF">2023-06-11T17:19:44Z</dcterms:created>
  <dcterms:modified xsi:type="dcterms:W3CDTF">2023-06-13T18:55:23Z</dcterms:modified>
</cp:coreProperties>
</file>