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5B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FEBAB-63A7-900E-A2B0-6EBF59F49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A11C91-42C5-11B4-5B00-7A8964EF6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6AFB6-170D-0849-4C91-B4B675B04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36C5-D093-A34C-89A9-0895F9CB06D9}" type="datetimeFigureOut">
              <a:rPr lang="en-US" smtClean="0"/>
              <a:t>6/11/23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D0DBA-A62E-9B9C-B6AC-F21D25A56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672D5-CDC9-6B35-50EC-FA3864980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CFCE6-F18F-3641-B2BE-D0B3C6A3A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48E89-737D-076E-200A-B778D121A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E24C16-9EBB-1343-DFD1-DAE0D8D81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26506-1A74-9CB0-0D17-E29BE02A4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36C5-D093-A34C-89A9-0895F9CB06D9}" type="datetimeFigureOut">
              <a:rPr lang="en-US" smtClean="0"/>
              <a:t>6/11/23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9C2C0-63D3-3559-EC7A-B74D6DCE3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43A9B-4F51-B403-E409-0DEAB39AC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CFCE6-F18F-3641-B2BE-D0B3C6A3A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33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0D1FCB-E9C5-14D7-9623-45649B35A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A83F1-BB93-E59B-797B-B98AFCBB8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50FCA-E1AF-A84A-61AD-A21604A2B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36C5-D093-A34C-89A9-0895F9CB06D9}" type="datetimeFigureOut">
              <a:rPr lang="en-US" smtClean="0"/>
              <a:t>6/11/23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40E15-43E0-B467-9CB7-0A305730B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6456C-33E6-A308-CE53-81926A039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CFCE6-F18F-3641-B2BE-D0B3C6A3A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74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24182-CD70-1DBE-4826-8921B850F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DDFEF-DEE3-9951-347B-30191E8B0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B03AA-602F-3702-C925-138974936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36C5-D093-A34C-89A9-0895F9CB06D9}" type="datetimeFigureOut">
              <a:rPr lang="en-US" smtClean="0"/>
              <a:t>6/11/23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6A00E-299C-8D2B-A3CF-2A8B4D949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18E1B-F1A1-C6EC-7A01-F712A44E0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CFCE6-F18F-3641-B2BE-D0B3C6A3A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11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4B9AD-71A3-53C2-E9E4-58DB570E8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F9220-AA81-C55D-A7BA-4B6878FD3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B1A08-2C34-40AB-2CF6-501257D3D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36C5-D093-A34C-89A9-0895F9CB06D9}" type="datetimeFigureOut">
              <a:rPr lang="en-US" smtClean="0"/>
              <a:t>6/11/23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26D47-D83F-1D8E-8380-28CDBE5A2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18BF3-5302-D3F4-40BE-3EA9958EF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CFCE6-F18F-3641-B2BE-D0B3C6A3A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227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4F0DE-FA4D-0165-EC08-F70238583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CD3F7-A4A9-BBEA-B814-8D37D4AC2C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79DA20-F029-5EAD-FE0D-1C93FD542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B7960-D0F0-E1A2-E2E6-57016F3A9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36C5-D093-A34C-89A9-0895F9CB06D9}" type="datetimeFigureOut">
              <a:rPr lang="en-US" smtClean="0"/>
              <a:t>6/11/23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1F9597-AAAC-5997-B2A0-3E00A6062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050A5-F322-AF90-1BE5-3895E6E7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CFCE6-F18F-3641-B2BE-D0B3C6A3A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137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D157B-ADDD-0CA7-DD07-6FBA4661E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D2C38-C99B-A640-BD64-8BB17F772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48F15-012B-568E-503E-A84B6C953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CEF154-D5EA-153D-0932-3CF8C80C9D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4735CA-3783-97BE-9650-D80F7087FC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BE8564-17FE-B8C7-E6D5-F5FEDC9A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36C5-D093-A34C-89A9-0895F9CB06D9}" type="datetimeFigureOut">
              <a:rPr lang="en-US" smtClean="0"/>
              <a:t>6/11/23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A8B071-2A80-9524-DCA1-5309B0B06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C1436E-D8DE-49F0-0F9E-E58EA545E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CFCE6-F18F-3641-B2BE-D0B3C6A3A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05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9671B-5FD6-43D0-9673-1C46DDED8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10607C-BA1C-0481-DAAB-A5466E644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36C5-D093-A34C-89A9-0895F9CB06D9}" type="datetimeFigureOut">
              <a:rPr lang="en-US" smtClean="0"/>
              <a:t>6/11/23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1DBA02-1E12-35C6-1B82-CD205305E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9734F-CB87-D148-8447-44B963CD8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CFCE6-F18F-3641-B2BE-D0B3C6A3A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28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29E943-3DA4-58A2-F858-33F9C2D9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36C5-D093-A34C-89A9-0895F9CB06D9}" type="datetimeFigureOut">
              <a:rPr lang="en-US" smtClean="0"/>
              <a:t>6/11/23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980AC-679B-5F78-7BA7-F5B4E0345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D0825A-AE7D-712C-6A36-FDF967991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CFCE6-F18F-3641-B2BE-D0B3C6A3A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36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3EB0D-773B-C225-49C8-775CE252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C4DBB-4415-BA7A-0196-542330F94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B7C73-4F02-6997-633D-DF8131BFD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8BB3BB-E4F4-0D1D-5350-C2B2D16A7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36C5-D093-A34C-89A9-0895F9CB06D9}" type="datetimeFigureOut">
              <a:rPr lang="en-US" smtClean="0"/>
              <a:t>6/11/23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16BBD6-6663-8B20-C55E-2ABCAB212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59138-71FB-FDFC-B587-CBCC426DD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CFCE6-F18F-3641-B2BE-D0B3C6A3A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39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55D27-3D30-3418-3AB6-28BD2D7C6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0F111D-D431-2266-CC2E-EC7B6120A0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8EDAD8-ED8E-CF25-21D7-B447F648C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24EB1-B849-7C23-DC37-D00F53A10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36C5-D093-A34C-89A9-0895F9CB06D9}" type="datetimeFigureOut">
              <a:rPr lang="en-US" smtClean="0"/>
              <a:t>6/11/23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75A5E-F3A1-349C-8B02-8221896E0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01E44-1D10-7732-C375-34202EAA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CFCE6-F18F-3641-B2BE-D0B3C6A3A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320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EA8C17-9279-4A87-2EA0-0E357E8DF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19D12-EC3C-ED15-3551-A8F386085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2F7EA-EA2C-093F-42CE-14123D029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F36C5-D093-A34C-89A9-0895F9CB06D9}" type="datetimeFigureOut">
              <a:rPr lang="en-US" smtClean="0"/>
              <a:t>6/11/23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E51E8-6607-602F-C977-39794523CE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DB0D1-324A-C8AF-344C-CAB7D3CED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CFCE6-F18F-3641-B2BE-D0B3C6A3A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53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736E84-4FD5-C612-3EF7-D18525CBE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516" y="0"/>
            <a:ext cx="7532967" cy="6858000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926D6B7-819C-8BA5-13DF-E91A39BC54DE}"/>
              </a:ext>
            </a:extLst>
          </p:cNvPr>
          <p:cNvSpPr/>
          <p:nvPr/>
        </p:nvSpPr>
        <p:spPr>
          <a:xfrm>
            <a:off x="1360715" y="2612572"/>
            <a:ext cx="2656114" cy="1796143"/>
          </a:xfrm>
          <a:prstGeom prst="roundRect">
            <a:avLst/>
          </a:prstGeom>
          <a:solidFill>
            <a:srgbClr val="685BC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 using</a:t>
            </a:r>
          </a:p>
          <a:p>
            <a:pPr algn="ctr"/>
            <a:r>
              <a:rPr lang="en-US" dirty="0"/>
              <a:t>Username: admin</a:t>
            </a:r>
          </a:p>
          <a:p>
            <a:pPr algn="ctr"/>
            <a:r>
              <a:rPr lang="en-US" dirty="0"/>
              <a:t>Password: St8rlingX*</a:t>
            </a:r>
          </a:p>
        </p:txBody>
      </p:sp>
    </p:spTree>
    <p:extLst>
      <p:ext uri="{BB962C8B-B14F-4D97-AF65-F5344CB8AC3E}">
        <p14:creationId xmlns:p14="http://schemas.microsoft.com/office/powerpoint/2010/main" val="3834782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6BB6394-F9E1-A60A-760D-E403AF671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452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398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Raineri, Eddy</dc:creator>
  <cp:lastModifiedBy>Raineri, Eddy</cp:lastModifiedBy>
  <cp:revision>1</cp:revision>
  <dcterms:created xsi:type="dcterms:W3CDTF">2023-06-11T17:19:44Z</dcterms:created>
  <dcterms:modified xsi:type="dcterms:W3CDTF">2023-06-11T17:26:29Z</dcterms:modified>
</cp:coreProperties>
</file>