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8"/>
  </p:notesMasterIdLst>
  <p:handoutMasterIdLst>
    <p:handoutMasterId r:id="rId29"/>
  </p:handoutMasterIdLst>
  <p:sldIdLst>
    <p:sldId id="361" r:id="rId3"/>
    <p:sldId id="432" r:id="rId4"/>
    <p:sldId id="363" r:id="rId5"/>
    <p:sldId id="460" r:id="rId6"/>
    <p:sldId id="468" r:id="rId7"/>
    <p:sldId id="469" r:id="rId8"/>
    <p:sldId id="455" r:id="rId9"/>
    <p:sldId id="471" r:id="rId10"/>
    <p:sldId id="472" r:id="rId11"/>
    <p:sldId id="437" r:id="rId12"/>
    <p:sldId id="441" r:id="rId13"/>
    <p:sldId id="473" r:id="rId14"/>
    <p:sldId id="474" r:id="rId15"/>
    <p:sldId id="475" r:id="rId16"/>
    <p:sldId id="477" r:id="rId17"/>
    <p:sldId id="452" r:id="rId18"/>
    <p:sldId id="462" r:id="rId19"/>
    <p:sldId id="466" r:id="rId20"/>
    <p:sldId id="467" r:id="rId21"/>
    <p:sldId id="463" r:id="rId22"/>
    <p:sldId id="434" r:id="rId23"/>
    <p:sldId id="457" r:id="rId24"/>
    <p:sldId id="458" r:id="rId25"/>
    <p:sldId id="459" r:id="rId26"/>
    <p:sldId id="445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59" d="100"/>
          <a:sy n="59" d="100"/>
        </p:scale>
        <p:origin x="72" y="48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B1F49-485F-40B8-BBA6-AD920FDB6C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A66309-A55A-410A-8EEF-D36846BC87AC}">
      <dgm:prSet phldrT="[文本]"/>
      <dgm:spPr/>
      <dgm:t>
        <a:bodyPr/>
        <a:lstStyle/>
        <a:p>
          <a:r>
            <a:rPr lang="zh-CN" altLang="en-US" dirty="0"/>
            <a:t>项目预算</a:t>
          </a:r>
        </a:p>
      </dgm:t>
    </dgm:pt>
    <dgm:pt modelId="{D8FA22DD-3081-43F8-A700-46DD3514D233}" type="parTrans" cxnId="{15EF2A1A-8F6B-43C1-9CE2-666F06E7D1FF}">
      <dgm:prSet/>
      <dgm:spPr/>
      <dgm:t>
        <a:bodyPr/>
        <a:lstStyle/>
        <a:p>
          <a:endParaRPr lang="zh-CN" altLang="en-US"/>
        </a:p>
      </dgm:t>
    </dgm:pt>
    <dgm:pt modelId="{8306809D-E808-4E7F-BAAB-8AD353825A52}" type="sibTrans" cxnId="{15EF2A1A-8F6B-43C1-9CE2-666F06E7D1FF}">
      <dgm:prSet/>
      <dgm:spPr/>
      <dgm:t>
        <a:bodyPr/>
        <a:lstStyle/>
        <a:p>
          <a:endParaRPr lang="zh-CN" altLang="en-US"/>
        </a:p>
      </dgm:t>
    </dgm:pt>
    <dgm:pt modelId="{D0867991-87F0-4F7F-B9D2-ED1939BF1A57}">
      <dgm:prSet phldrT="[文本]"/>
      <dgm:spPr/>
      <dgm:t>
        <a:bodyPr/>
        <a:lstStyle/>
        <a:p>
          <a:r>
            <a:rPr lang="zh-CN" altLang="en-US" dirty="0"/>
            <a:t>人员开支</a:t>
          </a:r>
        </a:p>
      </dgm:t>
    </dgm:pt>
    <dgm:pt modelId="{5C718BAE-E7C3-4D6F-AB67-50E62CB5E4D1}" type="parTrans" cxnId="{42E60E2F-4D88-4E61-A4B8-3D1F4C0A0542}">
      <dgm:prSet/>
      <dgm:spPr/>
      <dgm:t>
        <a:bodyPr/>
        <a:lstStyle/>
        <a:p>
          <a:endParaRPr lang="zh-CN" altLang="en-US"/>
        </a:p>
      </dgm:t>
    </dgm:pt>
    <dgm:pt modelId="{155F72BE-21A1-45EE-86DD-7159FAFD1CA3}" type="sibTrans" cxnId="{42E60E2F-4D88-4E61-A4B8-3D1F4C0A0542}">
      <dgm:prSet/>
      <dgm:spPr/>
      <dgm:t>
        <a:bodyPr/>
        <a:lstStyle/>
        <a:p>
          <a:endParaRPr lang="zh-CN" altLang="en-US"/>
        </a:p>
      </dgm:t>
    </dgm:pt>
    <dgm:pt modelId="{14812DBB-2076-4FD8-A3C4-AC8B7DFC2BE3}">
      <dgm:prSet phldrT="[文本]"/>
      <dgm:spPr/>
      <dgm:t>
        <a:bodyPr/>
        <a:lstStyle/>
        <a:p>
          <a:r>
            <a:rPr lang="zh-CN" altLang="en-US" dirty="0"/>
            <a:t>设计阶段开支</a:t>
          </a:r>
        </a:p>
      </dgm:t>
    </dgm:pt>
    <dgm:pt modelId="{12D7AB38-7E6F-4CB2-9980-11ECE3F76981}" type="parTrans" cxnId="{D1E43F7F-6D09-47CC-9FF9-80FEDD01D73A}">
      <dgm:prSet/>
      <dgm:spPr/>
      <dgm:t>
        <a:bodyPr/>
        <a:lstStyle/>
        <a:p>
          <a:endParaRPr lang="zh-CN" altLang="en-US"/>
        </a:p>
      </dgm:t>
    </dgm:pt>
    <dgm:pt modelId="{E612B05E-EF22-4203-966D-007C6843B2CD}" type="sibTrans" cxnId="{D1E43F7F-6D09-47CC-9FF9-80FEDD01D73A}">
      <dgm:prSet/>
      <dgm:spPr/>
      <dgm:t>
        <a:bodyPr/>
        <a:lstStyle/>
        <a:p>
          <a:endParaRPr lang="zh-CN" altLang="en-US"/>
        </a:p>
      </dgm:t>
    </dgm:pt>
    <dgm:pt modelId="{AAB67DED-9A83-4B61-B548-13E2F53CD22A}">
      <dgm:prSet phldrT="[文本]"/>
      <dgm:spPr/>
      <dgm:t>
        <a:bodyPr/>
        <a:lstStyle/>
        <a:p>
          <a:r>
            <a:rPr lang="zh-CN" altLang="en-US" dirty="0"/>
            <a:t>实现阶段开支</a:t>
          </a:r>
        </a:p>
      </dgm:t>
    </dgm:pt>
    <dgm:pt modelId="{2FE9D4C9-F03E-4518-8218-85AE0CEE787D}" type="parTrans" cxnId="{4F7BEF1D-8E2D-4908-85D2-FF79A0B64A85}">
      <dgm:prSet/>
      <dgm:spPr/>
      <dgm:t>
        <a:bodyPr/>
        <a:lstStyle/>
        <a:p>
          <a:endParaRPr lang="zh-CN" altLang="en-US"/>
        </a:p>
      </dgm:t>
    </dgm:pt>
    <dgm:pt modelId="{D9ADAD4D-2718-4637-BE62-00ABB03DC222}" type="sibTrans" cxnId="{4F7BEF1D-8E2D-4908-85D2-FF79A0B64A85}">
      <dgm:prSet/>
      <dgm:spPr/>
      <dgm:t>
        <a:bodyPr/>
        <a:lstStyle/>
        <a:p>
          <a:endParaRPr lang="zh-CN" altLang="en-US"/>
        </a:p>
      </dgm:t>
    </dgm:pt>
    <dgm:pt modelId="{7DCC025D-E389-4B1B-A4BE-049FB683E1FC}">
      <dgm:prSet phldrT="[文本]"/>
      <dgm:spPr/>
      <dgm:t>
        <a:bodyPr/>
        <a:lstStyle/>
        <a:p>
          <a:r>
            <a:rPr lang="zh-CN" altLang="en-US" dirty="0"/>
            <a:t>前端模块</a:t>
          </a:r>
        </a:p>
      </dgm:t>
    </dgm:pt>
    <dgm:pt modelId="{201F193A-D617-44A3-AA36-12E30E47B99C}" type="parTrans" cxnId="{DD41D6A6-B367-436D-A3E6-596D3E83153D}">
      <dgm:prSet/>
      <dgm:spPr/>
      <dgm:t>
        <a:bodyPr/>
        <a:lstStyle/>
        <a:p>
          <a:endParaRPr lang="zh-CN" altLang="en-US"/>
        </a:p>
      </dgm:t>
    </dgm:pt>
    <dgm:pt modelId="{98F87B39-E3FF-4159-8919-CDE7E0C78E78}" type="sibTrans" cxnId="{DD41D6A6-B367-436D-A3E6-596D3E83153D}">
      <dgm:prSet/>
      <dgm:spPr/>
      <dgm:t>
        <a:bodyPr/>
        <a:lstStyle/>
        <a:p>
          <a:endParaRPr lang="zh-CN" altLang="en-US"/>
        </a:p>
      </dgm:t>
    </dgm:pt>
    <dgm:pt modelId="{70A05F4A-8454-42B2-9A2D-6B06807719A2}">
      <dgm:prSet phldrT="[文本]"/>
      <dgm:spPr/>
      <dgm:t>
        <a:bodyPr/>
        <a:lstStyle/>
        <a:p>
          <a:r>
            <a:rPr lang="zh-CN" altLang="en-US" dirty="0"/>
            <a:t>后端模型</a:t>
          </a:r>
        </a:p>
      </dgm:t>
    </dgm:pt>
    <dgm:pt modelId="{252E673E-3347-45AF-917E-B6C044A9E4AC}" type="parTrans" cxnId="{7C2A52D7-B3B4-46BB-8447-9908AF5851C0}">
      <dgm:prSet/>
      <dgm:spPr/>
      <dgm:t>
        <a:bodyPr/>
        <a:lstStyle/>
        <a:p>
          <a:endParaRPr lang="zh-CN" altLang="en-US"/>
        </a:p>
      </dgm:t>
    </dgm:pt>
    <dgm:pt modelId="{8E19C1FE-57A6-490E-9006-AD32CB454071}" type="sibTrans" cxnId="{7C2A52D7-B3B4-46BB-8447-9908AF5851C0}">
      <dgm:prSet/>
      <dgm:spPr/>
      <dgm:t>
        <a:bodyPr/>
        <a:lstStyle/>
        <a:p>
          <a:endParaRPr lang="zh-CN" altLang="en-US"/>
        </a:p>
      </dgm:t>
    </dgm:pt>
    <dgm:pt modelId="{9AA1B769-0466-4AFC-BBEB-B4808A6D8F99}">
      <dgm:prSet phldrT="[文本]"/>
      <dgm:spPr/>
      <dgm:t>
        <a:bodyPr/>
        <a:lstStyle/>
        <a:p>
          <a:r>
            <a:rPr lang="zh-CN" altLang="en-US" dirty="0"/>
            <a:t>设备开支</a:t>
          </a:r>
        </a:p>
      </dgm:t>
    </dgm:pt>
    <dgm:pt modelId="{CE3FDE5E-AA35-40C8-9525-E1A413F42458}" type="parTrans" cxnId="{C2F6EA82-4716-4DC0-A435-BF269929D279}">
      <dgm:prSet/>
      <dgm:spPr/>
      <dgm:t>
        <a:bodyPr/>
        <a:lstStyle/>
        <a:p>
          <a:endParaRPr lang="zh-CN" altLang="en-US"/>
        </a:p>
      </dgm:t>
    </dgm:pt>
    <dgm:pt modelId="{B8B92CAD-39B2-43FA-93A4-4C583F6AB477}" type="sibTrans" cxnId="{C2F6EA82-4716-4DC0-A435-BF269929D279}">
      <dgm:prSet/>
      <dgm:spPr/>
      <dgm:t>
        <a:bodyPr/>
        <a:lstStyle/>
        <a:p>
          <a:endParaRPr lang="zh-CN" altLang="en-US"/>
        </a:p>
      </dgm:t>
    </dgm:pt>
    <dgm:pt modelId="{9E8A1996-B645-42A6-9896-9525C066FEA1}">
      <dgm:prSet phldrT="[文本]"/>
      <dgm:spPr/>
      <dgm:t>
        <a:bodyPr/>
        <a:lstStyle/>
        <a:p>
          <a:r>
            <a:rPr lang="zh-CN" altLang="en-US" dirty="0"/>
            <a:t>测试阶段开支</a:t>
          </a:r>
        </a:p>
      </dgm:t>
    </dgm:pt>
    <dgm:pt modelId="{32557F4B-104F-4A44-B9B2-DB7306745456}" type="parTrans" cxnId="{C2BC58A8-DD36-4719-AD62-69BB8F939573}">
      <dgm:prSet/>
      <dgm:spPr/>
      <dgm:t>
        <a:bodyPr/>
        <a:lstStyle/>
        <a:p>
          <a:endParaRPr lang="zh-CN" altLang="en-US"/>
        </a:p>
      </dgm:t>
    </dgm:pt>
    <dgm:pt modelId="{55656EF3-77E3-4308-A1AC-F11E32914D02}" type="sibTrans" cxnId="{C2BC58A8-DD36-4719-AD62-69BB8F939573}">
      <dgm:prSet/>
      <dgm:spPr/>
      <dgm:t>
        <a:bodyPr/>
        <a:lstStyle/>
        <a:p>
          <a:endParaRPr lang="zh-CN" altLang="en-US"/>
        </a:p>
      </dgm:t>
    </dgm:pt>
    <dgm:pt modelId="{9E7B9FED-2B90-4837-80E5-A79764B48618}" type="pres">
      <dgm:prSet presAssocID="{A06B1F49-485F-40B8-BBA6-AD920FDB6C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5D9381B-CD5D-4EE5-B1E0-B3662DCAF5EA}" type="pres">
      <dgm:prSet presAssocID="{17A66309-A55A-410A-8EEF-D36846BC87AC}" presName="hierRoot1" presStyleCnt="0">
        <dgm:presLayoutVars>
          <dgm:hierBranch val="init"/>
        </dgm:presLayoutVars>
      </dgm:prSet>
      <dgm:spPr/>
    </dgm:pt>
    <dgm:pt modelId="{6C7C1CC8-2883-4F95-9744-15F6EE7C2AE8}" type="pres">
      <dgm:prSet presAssocID="{17A66309-A55A-410A-8EEF-D36846BC87AC}" presName="rootComposite1" presStyleCnt="0"/>
      <dgm:spPr/>
    </dgm:pt>
    <dgm:pt modelId="{38E769DA-69B3-4A5E-8A42-E2B42182CC99}" type="pres">
      <dgm:prSet presAssocID="{17A66309-A55A-410A-8EEF-D36846BC87A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FB59AC-0824-4AC4-92F5-E6FEAD0A79C7}" type="pres">
      <dgm:prSet presAssocID="{17A66309-A55A-410A-8EEF-D36846BC87A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B8CACCA-64FD-41A4-9265-ED886F0CDEF4}" type="pres">
      <dgm:prSet presAssocID="{17A66309-A55A-410A-8EEF-D36846BC87AC}" presName="hierChild2" presStyleCnt="0"/>
      <dgm:spPr/>
    </dgm:pt>
    <dgm:pt modelId="{A593F15A-D9C8-4613-B7CF-C22E643D404A}" type="pres">
      <dgm:prSet presAssocID="{5C718BAE-E7C3-4D6F-AB67-50E62CB5E4D1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0BE768E-615E-43E0-A9F6-73744433E691}" type="pres">
      <dgm:prSet presAssocID="{D0867991-87F0-4F7F-B9D2-ED1939BF1A57}" presName="hierRoot2" presStyleCnt="0">
        <dgm:presLayoutVars>
          <dgm:hierBranch val="init"/>
        </dgm:presLayoutVars>
      </dgm:prSet>
      <dgm:spPr/>
    </dgm:pt>
    <dgm:pt modelId="{3675A40E-13B7-4728-8321-C03499DBD36C}" type="pres">
      <dgm:prSet presAssocID="{D0867991-87F0-4F7F-B9D2-ED1939BF1A57}" presName="rootComposite" presStyleCnt="0"/>
      <dgm:spPr/>
    </dgm:pt>
    <dgm:pt modelId="{CC0A3599-73AF-4B16-AAFE-6B6EAA64C24C}" type="pres">
      <dgm:prSet presAssocID="{D0867991-87F0-4F7F-B9D2-ED1939BF1A5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FD5698-FD31-4876-AB14-9150CEB30DE9}" type="pres">
      <dgm:prSet presAssocID="{D0867991-87F0-4F7F-B9D2-ED1939BF1A5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501398A1-EF5A-49B9-9275-06DFB3BB8455}" type="pres">
      <dgm:prSet presAssocID="{D0867991-87F0-4F7F-B9D2-ED1939BF1A57}" presName="hierChild4" presStyleCnt="0"/>
      <dgm:spPr/>
    </dgm:pt>
    <dgm:pt modelId="{218EDF81-6770-4AF0-AC25-A20793F3680B}" type="pres">
      <dgm:prSet presAssocID="{D0867991-87F0-4F7F-B9D2-ED1939BF1A57}" presName="hierChild5" presStyleCnt="0"/>
      <dgm:spPr/>
    </dgm:pt>
    <dgm:pt modelId="{A9226B83-4C2B-49DB-B242-2949B4C53D5B}" type="pres">
      <dgm:prSet presAssocID="{12D7AB38-7E6F-4CB2-9980-11ECE3F76981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D1E871A6-BD06-4092-8649-8EF5F00280A4}" type="pres">
      <dgm:prSet presAssocID="{14812DBB-2076-4FD8-A3C4-AC8B7DFC2BE3}" presName="hierRoot2" presStyleCnt="0">
        <dgm:presLayoutVars>
          <dgm:hierBranch val="init"/>
        </dgm:presLayoutVars>
      </dgm:prSet>
      <dgm:spPr/>
    </dgm:pt>
    <dgm:pt modelId="{EEE62894-B06C-4E58-9A8E-069968B692A0}" type="pres">
      <dgm:prSet presAssocID="{14812DBB-2076-4FD8-A3C4-AC8B7DFC2BE3}" presName="rootComposite" presStyleCnt="0"/>
      <dgm:spPr/>
    </dgm:pt>
    <dgm:pt modelId="{EFF0581B-3100-49F1-B44B-AA7343503970}" type="pres">
      <dgm:prSet presAssocID="{14812DBB-2076-4FD8-A3C4-AC8B7DFC2BE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033B37-C7AF-4433-91B3-8A62E6A9115B}" type="pres">
      <dgm:prSet presAssocID="{14812DBB-2076-4FD8-A3C4-AC8B7DFC2BE3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546E97AE-8A32-473B-88E9-15FDE0445C6F}" type="pres">
      <dgm:prSet presAssocID="{14812DBB-2076-4FD8-A3C4-AC8B7DFC2BE3}" presName="hierChild4" presStyleCnt="0"/>
      <dgm:spPr/>
    </dgm:pt>
    <dgm:pt modelId="{5CB38D6F-4DA3-496C-B5D6-5B9366D33C61}" type="pres">
      <dgm:prSet presAssocID="{14812DBB-2076-4FD8-A3C4-AC8B7DFC2BE3}" presName="hierChild5" presStyleCnt="0"/>
      <dgm:spPr/>
    </dgm:pt>
    <dgm:pt modelId="{AC5D6C7A-A70D-4F84-8770-59DEB12498E0}" type="pres">
      <dgm:prSet presAssocID="{2FE9D4C9-F03E-4518-8218-85AE0CEE787D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D0282A2F-ED22-48F6-9FBA-29A57B4226A3}" type="pres">
      <dgm:prSet presAssocID="{AAB67DED-9A83-4B61-B548-13E2F53CD22A}" presName="hierRoot2" presStyleCnt="0">
        <dgm:presLayoutVars>
          <dgm:hierBranch val="init"/>
        </dgm:presLayoutVars>
      </dgm:prSet>
      <dgm:spPr/>
    </dgm:pt>
    <dgm:pt modelId="{FE71875D-96B3-4D41-989C-0E8FC961E492}" type="pres">
      <dgm:prSet presAssocID="{AAB67DED-9A83-4B61-B548-13E2F53CD22A}" presName="rootComposite" presStyleCnt="0"/>
      <dgm:spPr/>
    </dgm:pt>
    <dgm:pt modelId="{931F62A2-83C7-4EB5-8A92-D07A94A797F8}" type="pres">
      <dgm:prSet presAssocID="{AAB67DED-9A83-4B61-B548-13E2F53CD22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C4A906-ACDA-4D9C-8A7B-FDB55B5E88C2}" type="pres">
      <dgm:prSet presAssocID="{AAB67DED-9A83-4B61-B548-13E2F53CD22A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45B36422-0889-4DA3-905A-9B231C73F826}" type="pres">
      <dgm:prSet presAssocID="{AAB67DED-9A83-4B61-B548-13E2F53CD22A}" presName="hierChild4" presStyleCnt="0"/>
      <dgm:spPr/>
    </dgm:pt>
    <dgm:pt modelId="{4226BD6A-3FB3-423B-BA33-911ED8CBDED4}" type="pres">
      <dgm:prSet presAssocID="{201F193A-D617-44A3-AA36-12E30E47B99C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D88DE0C6-E3DA-4B52-9136-C1ACB2C2D21C}" type="pres">
      <dgm:prSet presAssocID="{7DCC025D-E389-4B1B-A4BE-049FB683E1FC}" presName="hierRoot2" presStyleCnt="0">
        <dgm:presLayoutVars>
          <dgm:hierBranch val="init"/>
        </dgm:presLayoutVars>
      </dgm:prSet>
      <dgm:spPr/>
    </dgm:pt>
    <dgm:pt modelId="{D4971A8D-6A1D-47D1-8A00-A58AA36ADF83}" type="pres">
      <dgm:prSet presAssocID="{7DCC025D-E389-4B1B-A4BE-049FB683E1FC}" presName="rootComposite" presStyleCnt="0"/>
      <dgm:spPr/>
    </dgm:pt>
    <dgm:pt modelId="{CD7DFA8A-61F7-4608-A800-34A7A987D80D}" type="pres">
      <dgm:prSet presAssocID="{7DCC025D-E389-4B1B-A4BE-049FB683E1F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0A650-5148-45CE-AC41-ED4F52D46997}" type="pres">
      <dgm:prSet presAssocID="{7DCC025D-E389-4B1B-A4BE-049FB683E1FC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1F1F8541-22E5-4B95-B3B8-9058269DC647}" type="pres">
      <dgm:prSet presAssocID="{7DCC025D-E389-4B1B-A4BE-049FB683E1FC}" presName="hierChild4" presStyleCnt="0"/>
      <dgm:spPr/>
    </dgm:pt>
    <dgm:pt modelId="{E4161D38-D4C7-4695-8B11-5CB855790850}" type="pres">
      <dgm:prSet presAssocID="{7DCC025D-E389-4B1B-A4BE-049FB683E1FC}" presName="hierChild5" presStyleCnt="0"/>
      <dgm:spPr/>
    </dgm:pt>
    <dgm:pt modelId="{2ECA0EAB-5029-483C-ABFE-CF35D2912BE6}" type="pres">
      <dgm:prSet presAssocID="{252E673E-3347-45AF-917E-B6C044A9E4AC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B8A3BE91-2F5A-406C-8523-AB781030AC86}" type="pres">
      <dgm:prSet presAssocID="{70A05F4A-8454-42B2-9A2D-6B06807719A2}" presName="hierRoot2" presStyleCnt="0">
        <dgm:presLayoutVars>
          <dgm:hierBranch val="init"/>
        </dgm:presLayoutVars>
      </dgm:prSet>
      <dgm:spPr/>
    </dgm:pt>
    <dgm:pt modelId="{16D8B399-3B66-4891-AF1F-1DF3CFD4C64F}" type="pres">
      <dgm:prSet presAssocID="{70A05F4A-8454-42B2-9A2D-6B06807719A2}" presName="rootComposite" presStyleCnt="0"/>
      <dgm:spPr/>
    </dgm:pt>
    <dgm:pt modelId="{9F141846-71F6-406A-994F-064F9761C5AD}" type="pres">
      <dgm:prSet presAssocID="{70A05F4A-8454-42B2-9A2D-6B06807719A2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5AD1AE-C480-44D1-AF37-83FAC8ABE993}" type="pres">
      <dgm:prSet presAssocID="{70A05F4A-8454-42B2-9A2D-6B06807719A2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173232A5-E61D-45BF-AD5E-4D95340AE210}" type="pres">
      <dgm:prSet presAssocID="{70A05F4A-8454-42B2-9A2D-6B06807719A2}" presName="hierChild4" presStyleCnt="0"/>
      <dgm:spPr/>
    </dgm:pt>
    <dgm:pt modelId="{E8C29B49-AFD8-45B3-B60B-C3672E738BDD}" type="pres">
      <dgm:prSet presAssocID="{70A05F4A-8454-42B2-9A2D-6B06807719A2}" presName="hierChild5" presStyleCnt="0"/>
      <dgm:spPr/>
    </dgm:pt>
    <dgm:pt modelId="{2F9BEA14-78D0-43F2-A38C-1820F3BE772F}" type="pres">
      <dgm:prSet presAssocID="{AAB67DED-9A83-4B61-B548-13E2F53CD22A}" presName="hierChild5" presStyleCnt="0"/>
      <dgm:spPr/>
    </dgm:pt>
    <dgm:pt modelId="{2F391BAA-514E-46FF-BA31-2E2A342FA9EC}" type="pres">
      <dgm:prSet presAssocID="{32557F4B-104F-4A44-B9B2-DB7306745456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495D8B4C-7BBE-44FE-9355-2619B006334E}" type="pres">
      <dgm:prSet presAssocID="{9E8A1996-B645-42A6-9896-9525C066FEA1}" presName="hierRoot2" presStyleCnt="0">
        <dgm:presLayoutVars>
          <dgm:hierBranch val="init"/>
        </dgm:presLayoutVars>
      </dgm:prSet>
      <dgm:spPr/>
    </dgm:pt>
    <dgm:pt modelId="{8F5F8564-FA4D-4211-BE10-417D43B56191}" type="pres">
      <dgm:prSet presAssocID="{9E8A1996-B645-42A6-9896-9525C066FEA1}" presName="rootComposite" presStyleCnt="0"/>
      <dgm:spPr/>
    </dgm:pt>
    <dgm:pt modelId="{8035715A-BD28-445B-8C98-D2267A8E33CE}" type="pres">
      <dgm:prSet presAssocID="{9E8A1996-B645-42A6-9896-9525C066FEA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A306F2-3F65-4FDD-935C-2F37FA938CD3}" type="pres">
      <dgm:prSet presAssocID="{9E8A1996-B645-42A6-9896-9525C066FEA1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1B47D104-BF55-4646-9BBD-18CD15118FA8}" type="pres">
      <dgm:prSet presAssocID="{9E8A1996-B645-42A6-9896-9525C066FEA1}" presName="hierChild4" presStyleCnt="0"/>
      <dgm:spPr/>
    </dgm:pt>
    <dgm:pt modelId="{8DD0C7DF-44E2-4380-A674-4A02D96C21E4}" type="pres">
      <dgm:prSet presAssocID="{9E8A1996-B645-42A6-9896-9525C066FEA1}" presName="hierChild5" presStyleCnt="0"/>
      <dgm:spPr/>
    </dgm:pt>
    <dgm:pt modelId="{539580E3-5A89-48FE-AD2A-4D8B2DA26AC3}" type="pres">
      <dgm:prSet presAssocID="{CE3FDE5E-AA35-40C8-9525-E1A413F42458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3AD3C59D-C59A-49C6-9780-19B7CDFB6FBD}" type="pres">
      <dgm:prSet presAssocID="{9AA1B769-0466-4AFC-BBEB-B4808A6D8F99}" presName="hierRoot2" presStyleCnt="0">
        <dgm:presLayoutVars>
          <dgm:hierBranch val="init"/>
        </dgm:presLayoutVars>
      </dgm:prSet>
      <dgm:spPr/>
    </dgm:pt>
    <dgm:pt modelId="{121EDB81-C407-4ABE-A510-59876DFDEA8B}" type="pres">
      <dgm:prSet presAssocID="{9AA1B769-0466-4AFC-BBEB-B4808A6D8F99}" presName="rootComposite" presStyleCnt="0"/>
      <dgm:spPr/>
    </dgm:pt>
    <dgm:pt modelId="{F676B717-641F-4863-AF9F-01B5ED9A54D0}" type="pres">
      <dgm:prSet presAssocID="{9AA1B769-0466-4AFC-BBEB-B4808A6D8F9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7C6F5A-485C-4D6E-A7BD-FB2D6CDC4C1C}" type="pres">
      <dgm:prSet presAssocID="{9AA1B769-0466-4AFC-BBEB-B4808A6D8F99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6FBC32C3-4679-4D32-8036-D81A1802D567}" type="pres">
      <dgm:prSet presAssocID="{9AA1B769-0466-4AFC-BBEB-B4808A6D8F99}" presName="hierChild4" presStyleCnt="0"/>
      <dgm:spPr/>
    </dgm:pt>
    <dgm:pt modelId="{AA590808-8DBE-4F48-8899-8E19B2A86A20}" type="pres">
      <dgm:prSet presAssocID="{9AA1B769-0466-4AFC-BBEB-B4808A6D8F99}" presName="hierChild5" presStyleCnt="0"/>
      <dgm:spPr/>
    </dgm:pt>
    <dgm:pt modelId="{1D4940F2-0FC3-4FAA-A005-FF5207105A7F}" type="pres">
      <dgm:prSet presAssocID="{17A66309-A55A-410A-8EEF-D36846BC87AC}" presName="hierChild3" presStyleCnt="0"/>
      <dgm:spPr/>
    </dgm:pt>
  </dgm:ptLst>
  <dgm:cxnLst>
    <dgm:cxn modelId="{9960DEF5-C23E-48D9-9DA2-E8701A5BA7D4}" type="presOf" srcId="{5C718BAE-E7C3-4D6F-AB67-50E62CB5E4D1}" destId="{A593F15A-D9C8-4613-B7CF-C22E643D404A}" srcOrd="0" destOrd="0" presId="urn:microsoft.com/office/officeart/2005/8/layout/orgChart1"/>
    <dgm:cxn modelId="{C3E8B71A-0468-42DB-A554-400ADD087578}" type="presOf" srcId="{14812DBB-2076-4FD8-A3C4-AC8B7DFC2BE3}" destId="{DE033B37-C7AF-4433-91B3-8A62E6A9115B}" srcOrd="1" destOrd="0" presId="urn:microsoft.com/office/officeart/2005/8/layout/orgChart1"/>
    <dgm:cxn modelId="{DD41D6A6-B367-436D-A3E6-596D3E83153D}" srcId="{AAB67DED-9A83-4B61-B548-13E2F53CD22A}" destId="{7DCC025D-E389-4B1B-A4BE-049FB683E1FC}" srcOrd="0" destOrd="0" parTransId="{201F193A-D617-44A3-AA36-12E30E47B99C}" sibTransId="{98F87B39-E3FF-4159-8919-CDE7E0C78E78}"/>
    <dgm:cxn modelId="{D6BE17B4-75E4-47A5-80DA-70449A91F933}" type="presOf" srcId="{14812DBB-2076-4FD8-A3C4-AC8B7DFC2BE3}" destId="{EFF0581B-3100-49F1-B44B-AA7343503970}" srcOrd="0" destOrd="0" presId="urn:microsoft.com/office/officeart/2005/8/layout/orgChart1"/>
    <dgm:cxn modelId="{2719E2E9-78A2-457C-AEC1-33B183EEA1B2}" type="presOf" srcId="{AAB67DED-9A83-4B61-B548-13E2F53CD22A}" destId="{931F62A2-83C7-4EB5-8A92-D07A94A797F8}" srcOrd="0" destOrd="0" presId="urn:microsoft.com/office/officeart/2005/8/layout/orgChart1"/>
    <dgm:cxn modelId="{52045650-F6A3-4479-AF78-BE09B55F5D02}" type="presOf" srcId="{9AA1B769-0466-4AFC-BBEB-B4808A6D8F99}" destId="{757C6F5A-485C-4D6E-A7BD-FB2D6CDC4C1C}" srcOrd="1" destOrd="0" presId="urn:microsoft.com/office/officeart/2005/8/layout/orgChart1"/>
    <dgm:cxn modelId="{95A039BF-C2A6-4909-A8DC-D190AE116507}" type="presOf" srcId="{201F193A-D617-44A3-AA36-12E30E47B99C}" destId="{4226BD6A-3FB3-423B-BA33-911ED8CBDED4}" srcOrd="0" destOrd="0" presId="urn:microsoft.com/office/officeart/2005/8/layout/orgChart1"/>
    <dgm:cxn modelId="{F71D4DF8-BEC0-4618-BE45-393E4330AEAF}" type="presOf" srcId="{9E8A1996-B645-42A6-9896-9525C066FEA1}" destId="{FAA306F2-3F65-4FDD-935C-2F37FA938CD3}" srcOrd="1" destOrd="0" presId="urn:microsoft.com/office/officeart/2005/8/layout/orgChart1"/>
    <dgm:cxn modelId="{8999B09B-BB82-4FA1-9488-E91333F269BC}" type="presOf" srcId="{252E673E-3347-45AF-917E-B6C044A9E4AC}" destId="{2ECA0EAB-5029-483C-ABFE-CF35D2912BE6}" srcOrd="0" destOrd="0" presId="urn:microsoft.com/office/officeart/2005/8/layout/orgChart1"/>
    <dgm:cxn modelId="{B9234506-FF18-4C71-983A-5A5B239148AF}" type="presOf" srcId="{D0867991-87F0-4F7F-B9D2-ED1939BF1A57}" destId="{39FD5698-FD31-4876-AB14-9150CEB30DE9}" srcOrd="1" destOrd="0" presId="urn:microsoft.com/office/officeart/2005/8/layout/orgChart1"/>
    <dgm:cxn modelId="{C2BC58A8-DD36-4719-AD62-69BB8F939573}" srcId="{17A66309-A55A-410A-8EEF-D36846BC87AC}" destId="{9E8A1996-B645-42A6-9896-9525C066FEA1}" srcOrd="3" destOrd="0" parTransId="{32557F4B-104F-4A44-B9B2-DB7306745456}" sibTransId="{55656EF3-77E3-4308-A1AC-F11E32914D02}"/>
    <dgm:cxn modelId="{88B7571B-3BB3-4167-B8F7-A96B6DCF50D0}" type="presOf" srcId="{AAB67DED-9A83-4B61-B548-13E2F53CD22A}" destId="{C7C4A906-ACDA-4D9C-8A7B-FDB55B5E88C2}" srcOrd="1" destOrd="0" presId="urn:microsoft.com/office/officeart/2005/8/layout/orgChart1"/>
    <dgm:cxn modelId="{B7DA78D2-C39D-40D1-AE26-1829FB619399}" type="presOf" srcId="{17A66309-A55A-410A-8EEF-D36846BC87AC}" destId="{43FB59AC-0824-4AC4-92F5-E6FEAD0A79C7}" srcOrd="1" destOrd="0" presId="urn:microsoft.com/office/officeart/2005/8/layout/orgChart1"/>
    <dgm:cxn modelId="{FE63ED4E-2245-4DC8-ABE2-726CD322A413}" type="presOf" srcId="{70A05F4A-8454-42B2-9A2D-6B06807719A2}" destId="{AF5AD1AE-C480-44D1-AF37-83FAC8ABE993}" srcOrd="1" destOrd="0" presId="urn:microsoft.com/office/officeart/2005/8/layout/orgChart1"/>
    <dgm:cxn modelId="{4F7BEF1D-8E2D-4908-85D2-FF79A0B64A85}" srcId="{17A66309-A55A-410A-8EEF-D36846BC87AC}" destId="{AAB67DED-9A83-4B61-B548-13E2F53CD22A}" srcOrd="2" destOrd="0" parTransId="{2FE9D4C9-F03E-4518-8218-85AE0CEE787D}" sibTransId="{D9ADAD4D-2718-4637-BE62-00ABB03DC222}"/>
    <dgm:cxn modelId="{45AFF33D-E24D-433E-8721-964007CA448D}" type="presOf" srcId="{9AA1B769-0466-4AFC-BBEB-B4808A6D8F99}" destId="{F676B717-641F-4863-AF9F-01B5ED9A54D0}" srcOrd="0" destOrd="0" presId="urn:microsoft.com/office/officeart/2005/8/layout/orgChart1"/>
    <dgm:cxn modelId="{62CDE895-1138-4BB8-9D80-598D8651F1CB}" type="presOf" srcId="{D0867991-87F0-4F7F-B9D2-ED1939BF1A57}" destId="{CC0A3599-73AF-4B16-AAFE-6B6EAA64C24C}" srcOrd="0" destOrd="0" presId="urn:microsoft.com/office/officeart/2005/8/layout/orgChart1"/>
    <dgm:cxn modelId="{C2F6EA82-4716-4DC0-A435-BF269929D279}" srcId="{17A66309-A55A-410A-8EEF-D36846BC87AC}" destId="{9AA1B769-0466-4AFC-BBEB-B4808A6D8F99}" srcOrd="4" destOrd="0" parTransId="{CE3FDE5E-AA35-40C8-9525-E1A413F42458}" sibTransId="{B8B92CAD-39B2-43FA-93A4-4C583F6AB477}"/>
    <dgm:cxn modelId="{3288E485-A108-48CB-BCBC-5639773B33A7}" type="presOf" srcId="{32557F4B-104F-4A44-B9B2-DB7306745456}" destId="{2F391BAA-514E-46FF-BA31-2E2A342FA9EC}" srcOrd="0" destOrd="0" presId="urn:microsoft.com/office/officeart/2005/8/layout/orgChart1"/>
    <dgm:cxn modelId="{DDDE57A1-301D-4117-BCD2-936D249078C9}" type="presOf" srcId="{2FE9D4C9-F03E-4518-8218-85AE0CEE787D}" destId="{AC5D6C7A-A70D-4F84-8770-59DEB12498E0}" srcOrd="0" destOrd="0" presId="urn:microsoft.com/office/officeart/2005/8/layout/orgChart1"/>
    <dgm:cxn modelId="{3DF45BDE-9F86-4788-B547-3E4DA74B7E29}" type="presOf" srcId="{70A05F4A-8454-42B2-9A2D-6B06807719A2}" destId="{9F141846-71F6-406A-994F-064F9761C5AD}" srcOrd="0" destOrd="0" presId="urn:microsoft.com/office/officeart/2005/8/layout/orgChart1"/>
    <dgm:cxn modelId="{15EF2A1A-8F6B-43C1-9CE2-666F06E7D1FF}" srcId="{A06B1F49-485F-40B8-BBA6-AD920FDB6CCB}" destId="{17A66309-A55A-410A-8EEF-D36846BC87AC}" srcOrd="0" destOrd="0" parTransId="{D8FA22DD-3081-43F8-A700-46DD3514D233}" sibTransId="{8306809D-E808-4E7F-BAAB-8AD353825A52}"/>
    <dgm:cxn modelId="{6D51DDAD-2F49-47E1-891D-085519E6313E}" type="presOf" srcId="{7DCC025D-E389-4B1B-A4BE-049FB683E1FC}" destId="{CD7DFA8A-61F7-4608-A800-34A7A987D80D}" srcOrd="0" destOrd="0" presId="urn:microsoft.com/office/officeart/2005/8/layout/orgChart1"/>
    <dgm:cxn modelId="{62BD059D-B278-4329-8787-956B22024C0C}" type="presOf" srcId="{12D7AB38-7E6F-4CB2-9980-11ECE3F76981}" destId="{A9226B83-4C2B-49DB-B242-2949B4C53D5B}" srcOrd="0" destOrd="0" presId="urn:microsoft.com/office/officeart/2005/8/layout/orgChart1"/>
    <dgm:cxn modelId="{7C2A52D7-B3B4-46BB-8447-9908AF5851C0}" srcId="{AAB67DED-9A83-4B61-B548-13E2F53CD22A}" destId="{70A05F4A-8454-42B2-9A2D-6B06807719A2}" srcOrd="1" destOrd="0" parTransId="{252E673E-3347-45AF-917E-B6C044A9E4AC}" sibTransId="{8E19C1FE-57A6-490E-9006-AD32CB454071}"/>
    <dgm:cxn modelId="{D1E43F7F-6D09-47CC-9FF9-80FEDD01D73A}" srcId="{17A66309-A55A-410A-8EEF-D36846BC87AC}" destId="{14812DBB-2076-4FD8-A3C4-AC8B7DFC2BE3}" srcOrd="1" destOrd="0" parTransId="{12D7AB38-7E6F-4CB2-9980-11ECE3F76981}" sibTransId="{E612B05E-EF22-4203-966D-007C6843B2CD}"/>
    <dgm:cxn modelId="{6D1F222E-E860-40ED-8AF2-ACEE7EFA49A1}" type="presOf" srcId="{9E8A1996-B645-42A6-9896-9525C066FEA1}" destId="{8035715A-BD28-445B-8C98-D2267A8E33CE}" srcOrd="0" destOrd="0" presId="urn:microsoft.com/office/officeart/2005/8/layout/orgChart1"/>
    <dgm:cxn modelId="{D92B8A2B-2285-4A69-A837-EF22A73F6260}" type="presOf" srcId="{A06B1F49-485F-40B8-BBA6-AD920FDB6CCB}" destId="{9E7B9FED-2B90-4837-80E5-A79764B48618}" srcOrd="0" destOrd="0" presId="urn:microsoft.com/office/officeart/2005/8/layout/orgChart1"/>
    <dgm:cxn modelId="{13CF0606-8424-4FA1-B5BF-E8C5C5A9FEBD}" type="presOf" srcId="{17A66309-A55A-410A-8EEF-D36846BC87AC}" destId="{38E769DA-69B3-4A5E-8A42-E2B42182CC99}" srcOrd="0" destOrd="0" presId="urn:microsoft.com/office/officeart/2005/8/layout/orgChart1"/>
    <dgm:cxn modelId="{42E60E2F-4D88-4E61-A4B8-3D1F4C0A0542}" srcId="{17A66309-A55A-410A-8EEF-D36846BC87AC}" destId="{D0867991-87F0-4F7F-B9D2-ED1939BF1A57}" srcOrd="0" destOrd="0" parTransId="{5C718BAE-E7C3-4D6F-AB67-50E62CB5E4D1}" sibTransId="{155F72BE-21A1-45EE-86DD-7159FAFD1CA3}"/>
    <dgm:cxn modelId="{B4921474-E21C-43B9-AFD6-5B6801732E33}" type="presOf" srcId="{7DCC025D-E389-4B1B-A4BE-049FB683E1FC}" destId="{FBD0A650-5148-45CE-AC41-ED4F52D46997}" srcOrd="1" destOrd="0" presId="urn:microsoft.com/office/officeart/2005/8/layout/orgChart1"/>
    <dgm:cxn modelId="{348C3CD3-56F6-4FA0-BDE5-D41F0BCE5362}" type="presOf" srcId="{CE3FDE5E-AA35-40C8-9525-E1A413F42458}" destId="{539580E3-5A89-48FE-AD2A-4D8B2DA26AC3}" srcOrd="0" destOrd="0" presId="urn:microsoft.com/office/officeart/2005/8/layout/orgChart1"/>
    <dgm:cxn modelId="{D8C23127-8C91-467D-BAA9-C44D79AC080D}" type="presParOf" srcId="{9E7B9FED-2B90-4837-80E5-A79764B48618}" destId="{C5D9381B-CD5D-4EE5-B1E0-B3662DCAF5EA}" srcOrd="0" destOrd="0" presId="urn:microsoft.com/office/officeart/2005/8/layout/orgChart1"/>
    <dgm:cxn modelId="{85575254-A5A7-49C9-80CA-E83B9BE59A73}" type="presParOf" srcId="{C5D9381B-CD5D-4EE5-B1E0-B3662DCAF5EA}" destId="{6C7C1CC8-2883-4F95-9744-15F6EE7C2AE8}" srcOrd="0" destOrd="0" presId="urn:microsoft.com/office/officeart/2005/8/layout/orgChart1"/>
    <dgm:cxn modelId="{F9E042BC-CF7E-4269-A44F-F620139D55AF}" type="presParOf" srcId="{6C7C1CC8-2883-4F95-9744-15F6EE7C2AE8}" destId="{38E769DA-69B3-4A5E-8A42-E2B42182CC99}" srcOrd="0" destOrd="0" presId="urn:microsoft.com/office/officeart/2005/8/layout/orgChart1"/>
    <dgm:cxn modelId="{AAACFB07-A97B-4F26-8BAB-2EE4CAB5A426}" type="presParOf" srcId="{6C7C1CC8-2883-4F95-9744-15F6EE7C2AE8}" destId="{43FB59AC-0824-4AC4-92F5-E6FEAD0A79C7}" srcOrd="1" destOrd="0" presId="urn:microsoft.com/office/officeart/2005/8/layout/orgChart1"/>
    <dgm:cxn modelId="{650D1C7A-B238-44C3-A19E-7C9E7926E4E4}" type="presParOf" srcId="{C5D9381B-CD5D-4EE5-B1E0-B3662DCAF5EA}" destId="{FB8CACCA-64FD-41A4-9265-ED886F0CDEF4}" srcOrd="1" destOrd="0" presId="urn:microsoft.com/office/officeart/2005/8/layout/orgChart1"/>
    <dgm:cxn modelId="{E154C43A-8964-485C-927F-ED65EB700991}" type="presParOf" srcId="{FB8CACCA-64FD-41A4-9265-ED886F0CDEF4}" destId="{A593F15A-D9C8-4613-B7CF-C22E643D404A}" srcOrd="0" destOrd="0" presId="urn:microsoft.com/office/officeart/2005/8/layout/orgChart1"/>
    <dgm:cxn modelId="{C42F815C-A10E-49E1-8C78-83E7A27AA745}" type="presParOf" srcId="{FB8CACCA-64FD-41A4-9265-ED886F0CDEF4}" destId="{20BE768E-615E-43E0-A9F6-73744433E691}" srcOrd="1" destOrd="0" presId="urn:microsoft.com/office/officeart/2005/8/layout/orgChart1"/>
    <dgm:cxn modelId="{27E29E0E-834B-4C02-821D-38F628BF62AF}" type="presParOf" srcId="{20BE768E-615E-43E0-A9F6-73744433E691}" destId="{3675A40E-13B7-4728-8321-C03499DBD36C}" srcOrd="0" destOrd="0" presId="urn:microsoft.com/office/officeart/2005/8/layout/orgChart1"/>
    <dgm:cxn modelId="{0310FC24-CF91-4777-9D6F-56ADCF7B72B9}" type="presParOf" srcId="{3675A40E-13B7-4728-8321-C03499DBD36C}" destId="{CC0A3599-73AF-4B16-AAFE-6B6EAA64C24C}" srcOrd="0" destOrd="0" presId="urn:microsoft.com/office/officeart/2005/8/layout/orgChart1"/>
    <dgm:cxn modelId="{9E2C9943-3482-41BA-B182-5DEB3D3E7897}" type="presParOf" srcId="{3675A40E-13B7-4728-8321-C03499DBD36C}" destId="{39FD5698-FD31-4876-AB14-9150CEB30DE9}" srcOrd="1" destOrd="0" presId="urn:microsoft.com/office/officeart/2005/8/layout/orgChart1"/>
    <dgm:cxn modelId="{760B6FF6-2F32-4496-B067-CA4F45F82502}" type="presParOf" srcId="{20BE768E-615E-43E0-A9F6-73744433E691}" destId="{501398A1-EF5A-49B9-9275-06DFB3BB8455}" srcOrd="1" destOrd="0" presId="urn:microsoft.com/office/officeart/2005/8/layout/orgChart1"/>
    <dgm:cxn modelId="{6CEB75B2-C01A-45F8-B4CD-27D58B125447}" type="presParOf" srcId="{20BE768E-615E-43E0-A9F6-73744433E691}" destId="{218EDF81-6770-4AF0-AC25-A20793F3680B}" srcOrd="2" destOrd="0" presId="urn:microsoft.com/office/officeart/2005/8/layout/orgChart1"/>
    <dgm:cxn modelId="{EE32A116-0497-4CFC-B13C-56A50D3AE038}" type="presParOf" srcId="{FB8CACCA-64FD-41A4-9265-ED886F0CDEF4}" destId="{A9226B83-4C2B-49DB-B242-2949B4C53D5B}" srcOrd="2" destOrd="0" presId="urn:microsoft.com/office/officeart/2005/8/layout/orgChart1"/>
    <dgm:cxn modelId="{A241A459-3E44-4AC3-9C36-D25E0136DC88}" type="presParOf" srcId="{FB8CACCA-64FD-41A4-9265-ED886F0CDEF4}" destId="{D1E871A6-BD06-4092-8649-8EF5F00280A4}" srcOrd="3" destOrd="0" presId="urn:microsoft.com/office/officeart/2005/8/layout/orgChart1"/>
    <dgm:cxn modelId="{B8073A40-AC94-40CE-B3C0-29456A8FCF1E}" type="presParOf" srcId="{D1E871A6-BD06-4092-8649-8EF5F00280A4}" destId="{EEE62894-B06C-4E58-9A8E-069968B692A0}" srcOrd="0" destOrd="0" presId="urn:microsoft.com/office/officeart/2005/8/layout/orgChart1"/>
    <dgm:cxn modelId="{3DC0FDA9-A17E-4EAB-8B06-488EEA87455C}" type="presParOf" srcId="{EEE62894-B06C-4E58-9A8E-069968B692A0}" destId="{EFF0581B-3100-49F1-B44B-AA7343503970}" srcOrd="0" destOrd="0" presId="urn:microsoft.com/office/officeart/2005/8/layout/orgChart1"/>
    <dgm:cxn modelId="{1FAF530E-1B89-47AD-94DC-26BCC7B1CC36}" type="presParOf" srcId="{EEE62894-B06C-4E58-9A8E-069968B692A0}" destId="{DE033B37-C7AF-4433-91B3-8A62E6A9115B}" srcOrd="1" destOrd="0" presId="urn:microsoft.com/office/officeart/2005/8/layout/orgChart1"/>
    <dgm:cxn modelId="{F667729D-415D-4199-9AE2-45CCDF40724B}" type="presParOf" srcId="{D1E871A6-BD06-4092-8649-8EF5F00280A4}" destId="{546E97AE-8A32-473B-88E9-15FDE0445C6F}" srcOrd="1" destOrd="0" presId="urn:microsoft.com/office/officeart/2005/8/layout/orgChart1"/>
    <dgm:cxn modelId="{5E2F37B5-F21E-44D2-9932-0403909A4A37}" type="presParOf" srcId="{D1E871A6-BD06-4092-8649-8EF5F00280A4}" destId="{5CB38D6F-4DA3-496C-B5D6-5B9366D33C61}" srcOrd="2" destOrd="0" presId="urn:microsoft.com/office/officeart/2005/8/layout/orgChart1"/>
    <dgm:cxn modelId="{D5332897-B17B-4B9E-BA9D-2D318AA1B2F5}" type="presParOf" srcId="{FB8CACCA-64FD-41A4-9265-ED886F0CDEF4}" destId="{AC5D6C7A-A70D-4F84-8770-59DEB12498E0}" srcOrd="4" destOrd="0" presId="urn:microsoft.com/office/officeart/2005/8/layout/orgChart1"/>
    <dgm:cxn modelId="{2F568E32-DCDE-4A51-90CA-8E23CE043455}" type="presParOf" srcId="{FB8CACCA-64FD-41A4-9265-ED886F0CDEF4}" destId="{D0282A2F-ED22-48F6-9FBA-29A57B4226A3}" srcOrd="5" destOrd="0" presId="urn:microsoft.com/office/officeart/2005/8/layout/orgChart1"/>
    <dgm:cxn modelId="{CAA82A68-A99C-42D4-B382-DE11EBDF3EF7}" type="presParOf" srcId="{D0282A2F-ED22-48F6-9FBA-29A57B4226A3}" destId="{FE71875D-96B3-4D41-989C-0E8FC961E492}" srcOrd="0" destOrd="0" presId="urn:microsoft.com/office/officeart/2005/8/layout/orgChart1"/>
    <dgm:cxn modelId="{14C61112-AEC6-4589-851E-2DCE8F346C76}" type="presParOf" srcId="{FE71875D-96B3-4D41-989C-0E8FC961E492}" destId="{931F62A2-83C7-4EB5-8A92-D07A94A797F8}" srcOrd="0" destOrd="0" presId="urn:microsoft.com/office/officeart/2005/8/layout/orgChart1"/>
    <dgm:cxn modelId="{51758BF2-6093-4980-B105-F5380719123B}" type="presParOf" srcId="{FE71875D-96B3-4D41-989C-0E8FC961E492}" destId="{C7C4A906-ACDA-4D9C-8A7B-FDB55B5E88C2}" srcOrd="1" destOrd="0" presId="urn:microsoft.com/office/officeart/2005/8/layout/orgChart1"/>
    <dgm:cxn modelId="{CFC82AE5-5D2A-4BFF-9AB3-8712728A73DA}" type="presParOf" srcId="{D0282A2F-ED22-48F6-9FBA-29A57B4226A3}" destId="{45B36422-0889-4DA3-905A-9B231C73F826}" srcOrd="1" destOrd="0" presId="urn:microsoft.com/office/officeart/2005/8/layout/orgChart1"/>
    <dgm:cxn modelId="{62D02F64-532D-414A-B6D7-8662B5D26ABC}" type="presParOf" srcId="{45B36422-0889-4DA3-905A-9B231C73F826}" destId="{4226BD6A-3FB3-423B-BA33-911ED8CBDED4}" srcOrd="0" destOrd="0" presId="urn:microsoft.com/office/officeart/2005/8/layout/orgChart1"/>
    <dgm:cxn modelId="{34C030C4-6E7E-4A21-BF12-A2D43DEA67A2}" type="presParOf" srcId="{45B36422-0889-4DA3-905A-9B231C73F826}" destId="{D88DE0C6-E3DA-4B52-9136-C1ACB2C2D21C}" srcOrd="1" destOrd="0" presId="urn:microsoft.com/office/officeart/2005/8/layout/orgChart1"/>
    <dgm:cxn modelId="{9396E662-E960-47BE-B00B-A89B5C47C05E}" type="presParOf" srcId="{D88DE0C6-E3DA-4B52-9136-C1ACB2C2D21C}" destId="{D4971A8D-6A1D-47D1-8A00-A58AA36ADF83}" srcOrd="0" destOrd="0" presId="urn:microsoft.com/office/officeart/2005/8/layout/orgChart1"/>
    <dgm:cxn modelId="{169BD17F-8593-43D7-87CB-7EC662A1C16C}" type="presParOf" srcId="{D4971A8D-6A1D-47D1-8A00-A58AA36ADF83}" destId="{CD7DFA8A-61F7-4608-A800-34A7A987D80D}" srcOrd="0" destOrd="0" presId="urn:microsoft.com/office/officeart/2005/8/layout/orgChart1"/>
    <dgm:cxn modelId="{0C2A3AD4-6241-4D33-8B16-0F4924689021}" type="presParOf" srcId="{D4971A8D-6A1D-47D1-8A00-A58AA36ADF83}" destId="{FBD0A650-5148-45CE-AC41-ED4F52D46997}" srcOrd="1" destOrd="0" presId="urn:microsoft.com/office/officeart/2005/8/layout/orgChart1"/>
    <dgm:cxn modelId="{9155C509-36F4-456A-9B36-9891527DE17D}" type="presParOf" srcId="{D88DE0C6-E3DA-4B52-9136-C1ACB2C2D21C}" destId="{1F1F8541-22E5-4B95-B3B8-9058269DC647}" srcOrd="1" destOrd="0" presId="urn:microsoft.com/office/officeart/2005/8/layout/orgChart1"/>
    <dgm:cxn modelId="{8ECEA849-1996-44F3-8456-8D088246C12B}" type="presParOf" srcId="{D88DE0C6-E3DA-4B52-9136-C1ACB2C2D21C}" destId="{E4161D38-D4C7-4695-8B11-5CB855790850}" srcOrd="2" destOrd="0" presId="urn:microsoft.com/office/officeart/2005/8/layout/orgChart1"/>
    <dgm:cxn modelId="{71C78310-AF74-466F-8E1B-53F2764A6FBC}" type="presParOf" srcId="{45B36422-0889-4DA3-905A-9B231C73F826}" destId="{2ECA0EAB-5029-483C-ABFE-CF35D2912BE6}" srcOrd="2" destOrd="0" presId="urn:microsoft.com/office/officeart/2005/8/layout/orgChart1"/>
    <dgm:cxn modelId="{28DEE40E-9E46-4016-9E33-063825C08772}" type="presParOf" srcId="{45B36422-0889-4DA3-905A-9B231C73F826}" destId="{B8A3BE91-2F5A-406C-8523-AB781030AC86}" srcOrd="3" destOrd="0" presId="urn:microsoft.com/office/officeart/2005/8/layout/orgChart1"/>
    <dgm:cxn modelId="{BC293665-D17B-458E-B51C-9E5A6426D608}" type="presParOf" srcId="{B8A3BE91-2F5A-406C-8523-AB781030AC86}" destId="{16D8B399-3B66-4891-AF1F-1DF3CFD4C64F}" srcOrd="0" destOrd="0" presId="urn:microsoft.com/office/officeart/2005/8/layout/orgChart1"/>
    <dgm:cxn modelId="{5D811D64-FAED-41A0-97F7-5DB8FF0B8EDE}" type="presParOf" srcId="{16D8B399-3B66-4891-AF1F-1DF3CFD4C64F}" destId="{9F141846-71F6-406A-994F-064F9761C5AD}" srcOrd="0" destOrd="0" presId="urn:microsoft.com/office/officeart/2005/8/layout/orgChart1"/>
    <dgm:cxn modelId="{A07616DD-0E20-4009-A82D-DA1229CC6D92}" type="presParOf" srcId="{16D8B399-3B66-4891-AF1F-1DF3CFD4C64F}" destId="{AF5AD1AE-C480-44D1-AF37-83FAC8ABE993}" srcOrd="1" destOrd="0" presId="urn:microsoft.com/office/officeart/2005/8/layout/orgChart1"/>
    <dgm:cxn modelId="{923406BD-D2FB-42CE-8D84-836346EC3727}" type="presParOf" srcId="{B8A3BE91-2F5A-406C-8523-AB781030AC86}" destId="{173232A5-E61D-45BF-AD5E-4D95340AE210}" srcOrd="1" destOrd="0" presId="urn:microsoft.com/office/officeart/2005/8/layout/orgChart1"/>
    <dgm:cxn modelId="{D9A6BA03-D9D6-4C8F-BCF9-BA15D8CDF509}" type="presParOf" srcId="{B8A3BE91-2F5A-406C-8523-AB781030AC86}" destId="{E8C29B49-AFD8-45B3-B60B-C3672E738BDD}" srcOrd="2" destOrd="0" presId="urn:microsoft.com/office/officeart/2005/8/layout/orgChart1"/>
    <dgm:cxn modelId="{7735F03E-D289-43D0-8DA7-7B3EF6912A18}" type="presParOf" srcId="{D0282A2F-ED22-48F6-9FBA-29A57B4226A3}" destId="{2F9BEA14-78D0-43F2-A38C-1820F3BE772F}" srcOrd="2" destOrd="0" presId="urn:microsoft.com/office/officeart/2005/8/layout/orgChart1"/>
    <dgm:cxn modelId="{4ADCFCB6-DE20-44BD-A85A-BD893CE3D7FB}" type="presParOf" srcId="{FB8CACCA-64FD-41A4-9265-ED886F0CDEF4}" destId="{2F391BAA-514E-46FF-BA31-2E2A342FA9EC}" srcOrd="6" destOrd="0" presId="urn:microsoft.com/office/officeart/2005/8/layout/orgChart1"/>
    <dgm:cxn modelId="{B92589D1-DEE9-4906-A56F-061229CBF8D3}" type="presParOf" srcId="{FB8CACCA-64FD-41A4-9265-ED886F0CDEF4}" destId="{495D8B4C-7BBE-44FE-9355-2619B006334E}" srcOrd="7" destOrd="0" presId="urn:microsoft.com/office/officeart/2005/8/layout/orgChart1"/>
    <dgm:cxn modelId="{A7A09636-689F-4AE9-8FE7-4753B8A6E1EC}" type="presParOf" srcId="{495D8B4C-7BBE-44FE-9355-2619B006334E}" destId="{8F5F8564-FA4D-4211-BE10-417D43B56191}" srcOrd="0" destOrd="0" presId="urn:microsoft.com/office/officeart/2005/8/layout/orgChart1"/>
    <dgm:cxn modelId="{5D2B592A-3A2F-4C56-9326-294AFFE5595E}" type="presParOf" srcId="{8F5F8564-FA4D-4211-BE10-417D43B56191}" destId="{8035715A-BD28-445B-8C98-D2267A8E33CE}" srcOrd="0" destOrd="0" presId="urn:microsoft.com/office/officeart/2005/8/layout/orgChart1"/>
    <dgm:cxn modelId="{C463C343-00CA-4FA1-B26A-7038AC953AEA}" type="presParOf" srcId="{8F5F8564-FA4D-4211-BE10-417D43B56191}" destId="{FAA306F2-3F65-4FDD-935C-2F37FA938CD3}" srcOrd="1" destOrd="0" presId="urn:microsoft.com/office/officeart/2005/8/layout/orgChart1"/>
    <dgm:cxn modelId="{60250586-2C7B-4E88-983F-D28AE30101B3}" type="presParOf" srcId="{495D8B4C-7BBE-44FE-9355-2619B006334E}" destId="{1B47D104-BF55-4646-9BBD-18CD15118FA8}" srcOrd="1" destOrd="0" presId="urn:microsoft.com/office/officeart/2005/8/layout/orgChart1"/>
    <dgm:cxn modelId="{31A8B89E-5019-46B9-A45B-16808D0B0047}" type="presParOf" srcId="{495D8B4C-7BBE-44FE-9355-2619B006334E}" destId="{8DD0C7DF-44E2-4380-A674-4A02D96C21E4}" srcOrd="2" destOrd="0" presId="urn:microsoft.com/office/officeart/2005/8/layout/orgChart1"/>
    <dgm:cxn modelId="{A5706874-6190-4935-9D5D-8A6D733A0B15}" type="presParOf" srcId="{FB8CACCA-64FD-41A4-9265-ED886F0CDEF4}" destId="{539580E3-5A89-48FE-AD2A-4D8B2DA26AC3}" srcOrd="8" destOrd="0" presId="urn:microsoft.com/office/officeart/2005/8/layout/orgChart1"/>
    <dgm:cxn modelId="{DC900ABA-FD30-47A9-B933-88A3D8A3AE57}" type="presParOf" srcId="{FB8CACCA-64FD-41A4-9265-ED886F0CDEF4}" destId="{3AD3C59D-C59A-49C6-9780-19B7CDFB6FBD}" srcOrd="9" destOrd="0" presId="urn:microsoft.com/office/officeart/2005/8/layout/orgChart1"/>
    <dgm:cxn modelId="{9BA56377-613E-427B-BC50-111BB64FEB1E}" type="presParOf" srcId="{3AD3C59D-C59A-49C6-9780-19B7CDFB6FBD}" destId="{121EDB81-C407-4ABE-A510-59876DFDEA8B}" srcOrd="0" destOrd="0" presId="urn:microsoft.com/office/officeart/2005/8/layout/orgChart1"/>
    <dgm:cxn modelId="{BE867E8B-FA5A-4D85-A222-D35728FF5182}" type="presParOf" srcId="{121EDB81-C407-4ABE-A510-59876DFDEA8B}" destId="{F676B717-641F-4863-AF9F-01B5ED9A54D0}" srcOrd="0" destOrd="0" presId="urn:microsoft.com/office/officeart/2005/8/layout/orgChart1"/>
    <dgm:cxn modelId="{ECB6406D-4A14-42A1-B75C-3C93DA60DA63}" type="presParOf" srcId="{121EDB81-C407-4ABE-A510-59876DFDEA8B}" destId="{757C6F5A-485C-4D6E-A7BD-FB2D6CDC4C1C}" srcOrd="1" destOrd="0" presId="urn:microsoft.com/office/officeart/2005/8/layout/orgChart1"/>
    <dgm:cxn modelId="{D513ADA9-7A87-4B81-A744-7A2EA9EA0A3B}" type="presParOf" srcId="{3AD3C59D-C59A-49C6-9780-19B7CDFB6FBD}" destId="{6FBC32C3-4679-4D32-8036-D81A1802D567}" srcOrd="1" destOrd="0" presId="urn:microsoft.com/office/officeart/2005/8/layout/orgChart1"/>
    <dgm:cxn modelId="{BB31881D-3645-4235-A974-346411B35AEF}" type="presParOf" srcId="{3AD3C59D-C59A-49C6-9780-19B7CDFB6FBD}" destId="{AA590808-8DBE-4F48-8899-8E19B2A86A20}" srcOrd="2" destOrd="0" presId="urn:microsoft.com/office/officeart/2005/8/layout/orgChart1"/>
    <dgm:cxn modelId="{DB6F6AE7-69E0-4251-903B-A50147F74F49}" type="presParOf" srcId="{C5D9381B-CD5D-4EE5-B1E0-B3662DCAF5EA}" destId="{1D4940F2-0FC3-4FAA-A005-FF5207105A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580E3-5A89-48FE-AD2A-4D8B2DA26AC3}">
      <dsp:nvSpPr>
        <dsp:cNvPr id="0" name=""/>
        <dsp:cNvSpPr/>
      </dsp:nvSpPr>
      <dsp:spPr>
        <a:xfrm>
          <a:off x="2089484" y="1170405"/>
          <a:ext cx="1731399" cy="150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22"/>
              </a:lnTo>
              <a:lnTo>
                <a:pt x="1731399" y="75122"/>
              </a:lnTo>
              <a:lnTo>
                <a:pt x="1731399" y="150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91BAA-514E-46FF-BA31-2E2A342FA9EC}">
      <dsp:nvSpPr>
        <dsp:cNvPr id="0" name=""/>
        <dsp:cNvSpPr/>
      </dsp:nvSpPr>
      <dsp:spPr>
        <a:xfrm>
          <a:off x="2089484" y="1170405"/>
          <a:ext cx="865699" cy="150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22"/>
              </a:lnTo>
              <a:lnTo>
                <a:pt x="865699" y="75122"/>
              </a:lnTo>
              <a:lnTo>
                <a:pt x="865699" y="150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A0EAB-5029-483C-ABFE-CF35D2912BE6}">
      <dsp:nvSpPr>
        <dsp:cNvPr id="0" name=""/>
        <dsp:cNvSpPr/>
      </dsp:nvSpPr>
      <dsp:spPr>
        <a:xfrm>
          <a:off x="1803302" y="1678377"/>
          <a:ext cx="107318" cy="837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081"/>
              </a:lnTo>
              <a:lnTo>
                <a:pt x="107318" y="837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6BD6A-3FB3-423B-BA33-911ED8CBDED4}">
      <dsp:nvSpPr>
        <dsp:cNvPr id="0" name=""/>
        <dsp:cNvSpPr/>
      </dsp:nvSpPr>
      <dsp:spPr>
        <a:xfrm>
          <a:off x="1803302" y="1678377"/>
          <a:ext cx="107318" cy="329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09"/>
              </a:lnTo>
              <a:lnTo>
                <a:pt x="107318" y="329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D6C7A-A70D-4F84-8770-59DEB12498E0}">
      <dsp:nvSpPr>
        <dsp:cNvPr id="0" name=""/>
        <dsp:cNvSpPr/>
      </dsp:nvSpPr>
      <dsp:spPr>
        <a:xfrm>
          <a:off x="2043764" y="1170405"/>
          <a:ext cx="91440" cy="150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26B83-4C2B-49DB-B242-2949B4C53D5B}">
      <dsp:nvSpPr>
        <dsp:cNvPr id="0" name=""/>
        <dsp:cNvSpPr/>
      </dsp:nvSpPr>
      <dsp:spPr>
        <a:xfrm>
          <a:off x="1223784" y="1170405"/>
          <a:ext cx="865699" cy="150245"/>
        </a:xfrm>
        <a:custGeom>
          <a:avLst/>
          <a:gdLst/>
          <a:ahLst/>
          <a:cxnLst/>
          <a:rect l="0" t="0" r="0" b="0"/>
          <a:pathLst>
            <a:path>
              <a:moveTo>
                <a:pt x="865699" y="0"/>
              </a:moveTo>
              <a:lnTo>
                <a:pt x="865699" y="75122"/>
              </a:lnTo>
              <a:lnTo>
                <a:pt x="0" y="75122"/>
              </a:lnTo>
              <a:lnTo>
                <a:pt x="0" y="150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3F15A-D9C8-4613-B7CF-C22E643D404A}">
      <dsp:nvSpPr>
        <dsp:cNvPr id="0" name=""/>
        <dsp:cNvSpPr/>
      </dsp:nvSpPr>
      <dsp:spPr>
        <a:xfrm>
          <a:off x="358084" y="1170405"/>
          <a:ext cx="1731399" cy="150245"/>
        </a:xfrm>
        <a:custGeom>
          <a:avLst/>
          <a:gdLst/>
          <a:ahLst/>
          <a:cxnLst/>
          <a:rect l="0" t="0" r="0" b="0"/>
          <a:pathLst>
            <a:path>
              <a:moveTo>
                <a:pt x="1731399" y="0"/>
              </a:moveTo>
              <a:lnTo>
                <a:pt x="1731399" y="75122"/>
              </a:lnTo>
              <a:lnTo>
                <a:pt x="0" y="75122"/>
              </a:lnTo>
              <a:lnTo>
                <a:pt x="0" y="150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769DA-69B3-4A5E-8A42-E2B42182CC99}">
      <dsp:nvSpPr>
        <dsp:cNvPr id="0" name=""/>
        <dsp:cNvSpPr/>
      </dsp:nvSpPr>
      <dsp:spPr>
        <a:xfrm>
          <a:off x="1731756" y="812677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项目预算</a:t>
          </a:r>
        </a:p>
      </dsp:txBody>
      <dsp:txXfrm>
        <a:off x="1731756" y="812677"/>
        <a:ext cx="715454" cy="357727"/>
      </dsp:txXfrm>
    </dsp:sp>
    <dsp:sp modelId="{CC0A3599-73AF-4B16-AAFE-6B6EAA64C24C}">
      <dsp:nvSpPr>
        <dsp:cNvPr id="0" name=""/>
        <dsp:cNvSpPr/>
      </dsp:nvSpPr>
      <dsp:spPr>
        <a:xfrm>
          <a:off x="357" y="1320650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人员开支</a:t>
          </a:r>
        </a:p>
      </dsp:txBody>
      <dsp:txXfrm>
        <a:off x="357" y="1320650"/>
        <a:ext cx="715454" cy="357727"/>
      </dsp:txXfrm>
    </dsp:sp>
    <dsp:sp modelId="{EFF0581B-3100-49F1-B44B-AA7343503970}">
      <dsp:nvSpPr>
        <dsp:cNvPr id="0" name=""/>
        <dsp:cNvSpPr/>
      </dsp:nvSpPr>
      <dsp:spPr>
        <a:xfrm>
          <a:off x="866056" y="1320650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设计阶段开支</a:t>
          </a:r>
        </a:p>
      </dsp:txBody>
      <dsp:txXfrm>
        <a:off x="866056" y="1320650"/>
        <a:ext cx="715454" cy="357727"/>
      </dsp:txXfrm>
    </dsp:sp>
    <dsp:sp modelId="{931F62A2-83C7-4EB5-8A92-D07A94A797F8}">
      <dsp:nvSpPr>
        <dsp:cNvPr id="0" name=""/>
        <dsp:cNvSpPr/>
      </dsp:nvSpPr>
      <dsp:spPr>
        <a:xfrm>
          <a:off x="1731756" y="1320650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实现阶段开支</a:t>
          </a:r>
        </a:p>
      </dsp:txBody>
      <dsp:txXfrm>
        <a:off x="1731756" y="1320650"/>
        <a:ext cx="715454" cy="357727"/>
      </dsp:txXfrm>
    </dsp:sp>
    <dsp:sp modelId="{CD7DFA8A-61F7-4608-A800-34A7A987D80D}">
      <dsp:nvSpPr>
        <dsp:cNvPr id="0" name=""/>
        <dsp:cNvSpPr/>
      </dsp:nvSpPr>
      <dsp:spPr>
        <a:xfrm>
          <a:off x="1910620" y="1828623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前端模块</a:t>
          </a:r>
        </a:p>
      </dsp:txBody>
      <dsp:txXfrm>
        <a:off x="1910620" y="1828623"/>
        <a:ext cx="715454" cy="357727"/>
      </dsp:txXfrm>
    </dsp:sp>
    <dsp:sp modelId="{9F141846-71F6-406A-994F-064F9761C5AD}">
      <dsp:nvSpPr>
        <dsp:cNvPr id="0" name=""/>
        <dsp:cNvSpPr/>
      </dsp:nvSpPr>
      <dsp:spPr>
        <a:xfrm>
          <a:off x="1910620" y="2336595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后端模型</a:t>
          </a:r>
        </a:p>
      </dsp:txBody>
      <dsp:txXfrm>
        <a:off x="1910620" y="2336595"/>
        <a:ext cx="715454" cy="357727"/>
      </dsp:txXfrm>
    </dsp:sp>
    <dsp:sp modelId="{8035715A-BD28-445B-8C98-D2267A8E33CE}">
      <dsp:nvSpPr>
        <dsp:cNvPr id="0" name=""/>
        <dsp:cNvSpPr/>
      </dsp:nvSpPr>
      <dsp:spPr>
        <a:xfrm>
          <a:off x="2597456" y="1320650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测试阶段开支</a:t>
          </a:r>
        </a:p>
      </dsp:txBody>
      <dsp:txXfrm>
        <a:off x="2597456" y="1320650"/>
        <a:ext cx="715454" cy="357727"/>
      </dsp:txXfrm>
    </dsp:sp>
    <dsp:sp modelId="{F676B717-641F-4863-AF9F-01B5ED9A54D0}">
      <dsp:nvSpPr>
        <dsp:cNvPr id="0" name=""/>
        <dsp:cNvSpPr/>
      </dsp:nvSpPr>
      <dsp:spPr>
        <a:xfrm>
          <a:off x="3463156" y="1320650"/>
          <a:ext cx="715454" cy="357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设备开支</a:t>
          </a:r>
        </a:p>
      </dsp:txBody>
      <dsp:txXfrm>
        <a:off x="3463156" y="1320650"/>
        <a:ext cx="715454" cy="357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9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02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3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94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2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2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5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90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8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6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78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13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7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8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5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6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787169" y="2901946"/>
            <a:ext cx="1569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err="1">
                <a:solidFill>
                  <a:schemeClr val="accent1"/>
                </a:solidFill>
                <a:latin typeface="+mn-lt"/>
                <a:ea typeface="方正兰亭黑_GBK"/>
              </a:rPr>
              <a:t>p</a:t>
            </a:r>
            <a:r>
              <a:rPr lang="en-US" altLang="zh-CN" sz="1800" dirty="0" err="1" smtClean="0">
                <a:solidFill>
                  <a:schemeClr val="accent1"/>
                </a:solidFill>
                <a:latin typeface="+mn-lt"/>
                <a:ea typeface="方正兰亭黑_GBK"/>
              </a:rPr>
              <a:t>addle_paddle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21922" y="2902694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1917270" y="1701617"/>
            <a:ext cx="5309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基于</a:t>
            </a:r>
            <a:r>
              <a:rPr lang="en-US" altLang="zh-CN" sz="3600" b="1" dirty="0" err="1">
                <a:solidFill>
                  <a:srgbClr val="2E4864"/>
                </a:solidFill>
                <a:latin typeface="+mn-ea"/>
              </a:rPr>
              <a:t>Kaggle</a:t>
            </a: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数据集</a:t>
            </a: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的</a:t>
            </a:r>
            <a:endParaRPr lang="en-US" altLang="zh-CN" sz="3600" b="1" dirty="0" smtClean="0">
              <a:solidFill>
                <a:srgbClr val="2E4864"/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数据分析</a:t>
            </a:r>
            <a:endParaRPr lang="en-US" altLang="zh-CN" sz="3600" b="1" dirty="0">
              <a:solidFill>
                <a:srgbClr val="2E4864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7041" y="3197613"/>
            <a:ext cx="341684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Thanks for the support from team </a:t>
            </a:r>
            <a:r>
              <a:rPr lang="en-US" altLang="zh-CN" sz="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paddle_paddle</a:t>
            </a: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 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72264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190727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3" y="214552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prstClr val="white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 dirty="0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27390" y="172201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方正兰亭黑_GBK"/>
                <a:ea typeface="方正兰亭黑_GBK"/>
              </a:rPr>
              <a:t>项目管理工具</a:t>
            </a:r>
          </a:p>
        </p:txBody>
      </p:sp>
      <p:sp>
        <p:nvSpPr>
          <p:cNvPr id="20" name="矩形 19"/>
          <p:cNvSpPr/>
          <p:nvPr/>
        </p:nvSpPr>
        <p:spPr>
          <a:xfrm>
            <a:off x="3495177" y="2068215"/>
            <a:ext cx="2712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Management Tool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38692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2499765"/>
            <a:ext cx="123868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Arial" panose="020B0604020202020204"/>
              </a:rPr>
              <a:t>PART THREE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73357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05037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43625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09718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76822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38847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76822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544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Project Management Tool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5" y="1714500"/>
            <a:ext cx="3827304" cy="2579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75" y="1714500"/>
            <a:ext cx="4022194" cy="257920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052670" y="744949"/>
            <a:ext cx="204356" cy="204356"/>
            <a:chOff x="6357074" y="1008628"/>
            <a:chExt cx="1676757" cy="1676757"/>
          </a:xfrm>
        </p:grpSpPr>
        <p:sp>
          <p:nvSpPr>
            <p:cNvPr id="16" name="椭圆 1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45378" y="621837"/>
            <a:ext cx="105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err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github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7496" y="95982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544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Project Management Tool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52670" y="744949"/>
            <a:ext cx="204356" cy="204356"/>
            <a:chOff x="6357074" y="1008628"/>
            <a:chExt cx="1676757" cy="1676757"/>
          </a:xfrm>
        </p:grpSpPr>
        <p:sp>
          <p:nvSpPr>
            <p:cNvPr id="16" name="椭圆 1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45378" y="621837"/>
            <a:ext cx="4843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VS Code 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团队项目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+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源代码管理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7496" y="95982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78" y="1072417"/>
            <a:ext cx="6771588" cy="36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69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72264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190727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3" y="214552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prstClr val="white"/>
                </a:solidFill>
                <a:latin typeface="方正兰亭黑_GBK"/>
                <a:ea typeface="方正兰亭黑_GBK"/>
              </a:rPr>
              <a:t>04</a:t>
            </a:r>
            <a:endParaRPr lang="zh-CN" altLang="en-US" sz="4800" b="1" dirty="0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27390" y="172201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方正兰亭黑_GBK"/>
                <a:ea typeface="方正兰亭黑_GBK"/>
              </a:rPr>
              <a:t>经济决策工具</a:t>
            </a:r>
          </a:p>
        </p:txBody>
      </p:sp>
      <p:sp>
        <p:nvSpPr>
          <p:cNvPr id="20" name="矩形 19"/>
          <p:cNvSpPr/>
          <p:nvPr/>
        </p:nvSpPr>
        <p:spPr>
          <a:xfrm>
            <a:off x="3495177" y="2068215"/>
            <a:ext cx="3302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Economic Decision Making Tool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38692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79497" y="2499765"/>
            <a:ext cx="123868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Arial" panose="020B0604020202020204"/>
              </a:rPr>
              <a:t>PART FOUR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73357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05037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43625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09718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76822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38847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76822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234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经济决策工具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52670" y="744949"/>
            <a:ext cx="204356" cy="204356"/>
            <a:chOff x="6357074" y="1008628"/>
            <a:chExt cx="1676757" cy="1676757"/>
          </a:xfrm>
        </p:grpSpPr>
        <p:sp>
          <p:nvSpPr>
            <p:cNvPr id="16" name="椭圆 1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45378" y="621837"/>
            <a:ext cx="4843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采用层次分析法（</a:t>
            </a:r>
            <a:r>
              <a:rPr lang="en-US" altLang="zh-CN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AHP</a:t>
            </a: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）对项目预算进行估计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7496" y="95982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3C4C2E1D-B0BD-44DE-BFC9-E0B23D0B3BC4}"/>
              </a:ext>
            </a:extLst>
          </p:cNvPr>
          <p:cNvGraphicFramePr/>
          <p:nvPr>
            <p:extLst/>
          </p:nvPr>
        </p:nvGraphicFramePr>
        <p:xfrm>
          <a:off x="693821" y="1114281"/>
          <a:ext cx="4178968" cy="350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55B53C4-65A0-49E3-8ACF-4DB0ED56158F}"/>
              </a:ext>
            </a:extLst>
          </p:cNvPr>
          <p:cNvSpPr/>
          <p:nvPr/>
        </p:nvSpPr>
        <p:spPr>
          <a:xfrm>
            <a:off x="5847346" y="1902336"/>
            <a:ext cx="260283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层次分析法的步骤</a:t>
            </a:r>
            <a:endParaRPr lang="en-US" altLang="zh-CN" b="1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建立层次结构模型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+mj-ea"/>
                <a:ea typeface="+mj-ea"/>
              </a:rPr>
              <a:t>2.</a:t>
            </a:r>
            <a:r>
              <a:rPr lang="zh-CN" altLang="en-US" dirty="0">
                <a:latin typeface="+mj-ea"/>
                <a:ea typeface="+mj-ea"/>
              </a:rPr>
              <a:t>构造判断矩阵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b="1" i="0" dirty="0">
              <a:solidFill>
                <a:srgbClr val="4D4D4D"/>
              </a:solidFill>
              <a:effectLst/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3.</a:t>
            </a:r>
            <a:r>
              <a:rPr lang="zh-CN" altLang="en-US" dirty="0">
                <a:latin typeface="+mj-ea"/>
                <a:ea typeface="+mj-ea"/>
              </a:rPr>
              <a:t>层次单排序及其一致性检验</a:t>
            </a:r>
            <a:endParaRPr lang="zh-CN" altLang="en-US" i="0" dirty="0">
              <a:solidFill>
                <a:srgbClr val="4D4D4D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9394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经济决策工具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52670" y="744949"/>
            <a:ext cx="204356" cy="204356"/>
            <a:chOff x="6357074" y="1008628"/>
            <a:chExt cx="1676757" cy="1676757"/>
          </a:xfrm>
        </p:grpSpPr>
        <p:sp>
          <p:nvSpPr>
            <p:cNvPr id="16" name="椭圆 1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45378" y="621837"/>
            <a:ext cx="4843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使用</a:t>
            </a:r>
            <a:r>
              <a:rPr lang="en-US" altLang="zh-CN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EXCEL</a:t>
            </a: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生成项目报表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7496" y="95982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27BD63-14CC-4239-B3BF-AEEA6B3B55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787" y="1114282"/>
          <a:ext cx="7281033" cy="3857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268">
                  <a:extLst>
                    <a:ext uri="{9D8B030D-6E8A-4147-A177-3AD203B41FA5}">
                      <a16:colId xmlns:a16="http://schemas.microsoft.com/office/drawing/2014/main" val="2837288555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1427977510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3205684979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4109924844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1066935231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3394688411"/>
                    </a:ext>
                  </a:extLst>
                </a:gridCol>
              </a:tblGrid>
              <a:tr h="145158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阶段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人力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财务科目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时间（天）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成本（万）/天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总计（万）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2204029881"/>
                  </a:ext>
                </a:extLst>
              </a:tr>
              <a:tr h="241931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项目准备阶段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何钺, 柴增豪, 张洛汐, 代雨洁, 周彬韬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808480922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        需求分析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何钺, 柴增豪, 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993114022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        项目配置分析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代雨洁, 周彬韬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917410851"/>
                  </a:ext>
                </a:extLst>
              </a:tr>
              <a:tr h="241931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设计阶段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何钺, 柴增豪, 张洛汐, 代雨洁, 周彬韬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676319167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专家咨询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专家咨询费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0.3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0.3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765886160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输入界面设计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2627175013"/>
                  </a:ext>
                </a:extLst>
              </a:tr>
              <a:tr h="193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搜索结果显示界面设计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815675120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        分析界面设计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160566482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数据预处理过程设计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代雨洁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2960961683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模型设计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何钺，柴增豪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0.4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999597292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前后端接口模块设计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柴增豪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883490636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        测试过程设计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周彬韬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378101056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前端模块开发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4036656221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        输入界面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128446069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        搜索结果显示界面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2224704337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        分析界面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张洛汐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563424388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后端模型开发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代雨洁，何钺，柴增豪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576934995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        专家咨询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专家咨询费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0.3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0.3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4054268276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        数据预处理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代雨洁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505784648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        特征工程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代雨洁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161170335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        模型训练与搭建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何钺，柴增豪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0.8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932409357"/>
                  </a:ext>
                </a:extLst>
              </a:tr>
              <a:tr h="145158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        前后端接口模块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柴增豪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994214599"/>
                  </a:ext>
                </a:extLst>
              </a:tr>
              <a:tr h="53640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测试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45828377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        单元测试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周彬韬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710988125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        系统测试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周彬韬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2644433546"/>
                  </a:ext>
                </a:extLst>
              </a:tr>
              <a:tr h="96772"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        验收测试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TW" sz="600" u="none" strike="noStrike">
                          <a:effectLst/>
                        </a:rPr>
                        <a:t>周彬韬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劳务费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2789150588"/>
                  </a:ext>
                </a:extLst>
              </a:tr>
              <a:tr h="53640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设备费用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设备费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/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3（总）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010830134"/>
                  </a:ext>
                </a:extLst>
              </a:tr>
              <a:tr h="53640">
                <a:tc>
                  <a:txBody>
                    <a:bodyPr/>
                    <a:lstStyle/>
                    <a:p>
                      <a:pPr algn="l" fontAlgn="ctr"/>
                      <a:r>
                        <a:rPr lang="zh-CN" sz="600" u="none" strike="noStrike">
                          <a:effectLst/>
                        </a:rPr>
                        <a:t>其他费用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全员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600" u="none" strike="noStrike">
                          <a:effectLst/>
                        </a:rPr>
                        <a:t>其他费用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0.035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0.53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3841873948"/>
                  </a:ext>
                </a:extLst>
              </a:tr>
              <a:tr h="53640">
                <a:tc>
                  <a:txBody>
                    <a:bodyPr/>
                    <a:lstStyle/>
                    <a:p>
                      <a:pPr algn="l" fontAlgn="ctr"/>
                      <a:r>
                        <a:rPr lang="zh-TW" sz="600" u="none" strike="noStrike">
                          <a:effectLst/>
                        </a:rPr>
                        <a:t>总计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　</a:t>
                      </a:r>
                      <a:endParaRPr 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8.33</a:t>
                      </a:r>
                      <a:endParaRPr 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66" marR="1866" marT="1866" marB="0" anchor="ctr"/>
                </a:tc>
                <a:extLst>
                  <a:ext uri="{0D108BD9-81ED-4DB2-BD59-A6C34878D82A}">
                    <a16:rowId xmlns:a16="http://schemas.microsoft.com/office/drawing/2014/main" val="190253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285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5564" y="2573453"/>
            <a:ext cx="301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2E4864"/>
                </a:solidFill>
                <a:latin typeface="+mn-ea"/>
                <a:ea typeface="+mn-ea"/>
              </a:rPr>
              <a:t>感谢聆听</a:t>
            </a:r>
            <a:endParaRPr lang="zh-CN" altLang="en-US" sz="2400" b="1" dirty="0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171453" y="3035118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368853" y="3035118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87042" y="3317559"/>
            <a:ext cx="3416847" cy="25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Thanks for the support from team </a:t>
            </a:r>
            <a:r>
              <a:rPr lang="en-US" altLang="zh-CN" sz="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paddle_paddle</a:t>
            </a:r>
            <a:r>
              <a:rPr lang="en-US" altLang="zh-CN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 </a:t>
            </a:r>
            <a:endParaRPr lang="zh-CN" altLang="en-US" sz="105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1893804" y="1373081"/>
            <a:ext cx="5309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基于</a:t>
            </a:r>
            <a:r>
              <a:rPr lang="en-US" altLang="zh-CN" sz="3600" b="1" dirty="0" err="1">
                <a:solidFill>
                  <a:srgbClr val="2E4864"/>
                </a:solidFill>
                <a:latin typeface="+mn-ea"/>
              </a:rPr>
              <a:t>Kaggle</a:t>
            </a:r>
            <a:r>
              <a:rPr lang="zh-CN" altLang="en-US" sz="3600" b="1" dirty="0">
                <a:solidFill>
                  <a:srgbClr val="2E4864"/>
                </a:solidFill>
                <a:latin typeface="+mn-ea"/>
              </a:rPr>
              <a:t>数据集</a:t>
            </a: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的</a:t>
            </a:r>
            <a:endParaRPr lang="en-US" altLang="zh-CN" sz="3600" b="1" dirty="0" smtClean="0">
              <a:solidFill>
                <a:srgbClr val="2E4864"/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2E4864"/>
                </a:solidFill>
                <a:latin typeface="+mn-ea"/>
              </a:rPr>
              <a:t>数据分析</a:t>
            </a:r>
            <a:endParaRPr lang="en-US" altLang="zh-CN" sz="3600" b="1" dirty="0">
              <a:solidFill>
                <a:srgbClr val="2E4864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775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模型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开发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特征工程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167509" y="1272252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05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2688708" y="1562005"/>
            <a:ext cx="4932041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count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ing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ngram(query; </a:t>
            </a:r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n), 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ngram(product_title; </a:t>
            </a:r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n), and 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ngram(product_description; </a:t>
            </a:r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n).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792319" y="160593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167509" y="2499226"/>
            <a:ext cx="514780" cy="514780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688414" y="2745765"/>
            <a:ext cx="4924959" cy="72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count &amp; ratio of unique </a:t>
            </a:r>
            <a:r>
              <a:rPr lang="en-US" altLang="zh-CN" dirty="0" err="1"/>
              <a:t>ngram</a:t>
            </a:r>
            <a:r>
              <a:rPr lang="en-US" altLang="zh-CN" dirty="0"/>
              <a:t>(query; n), </a:t>
            </a:r>
            <a:r>
              <a:rPr lang="en-US" altLang="zh-CN" dirty="0" err="1"/>
              <a:t>ngram</a:t>
            </a:r>
            <a:r>
              <a:rPr lang="en-US" altLang="zh-CN" dirty="0"/>
              <a:t>(</a:t>
            </a:r>
            <a:r>
              <a:rPr lang="en-US" altLang="zh-CN" dirty="0" err="1"/>
              <a:t>product_title</a:t>
            </a:r>
            <a:r>
              <a:rPr lang="en-US" altLang="zh-CN" dirty="0"/>
              <a:t>; n), and </a:t>
            </a:r>
            <a:r>
              <a:rPr lang="en-US" altLang="zh-CN" sz="1400" dirty="0" err="1"/>
              <a:t>ngram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product_description</a:t>
            </a:r>
            <a:r>
              <a:rPr lang="en-US" altLang="zh-CN" dirty="0"/>
              <a:t>; n).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2792026" y="278969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86272" y="608047"/>
            <a:ext cx="198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Counting Features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69451" y="1258546"/>
            <a:ext cx="2735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Counting of n-gram 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688415" y="2451137"/>
            <a:ext cx="4003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&amp; Ratio of Unique 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n-gram 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167509" y="3656760"/>
            <a:ext cx="514780" cy="514780"/>
            <a:chOff x="6357074" y="1008628"/>
            <a:chExt cx="1676757" cy="1676757"/>
          </a:xfrm>
        </p:grpSpPr>
        <p:sp>
          <p:nvSpPr>
            <p:cNvPr id="69" name="椭圆 68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88414" y="3903299"/>
            <a:ext cx="48591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binary indicator indicating whether </a:t>
            </a:r>
            <a:r>
              <a:rPr lang="en-US" altLang="zh-CN" sz="1400" dirty="0" err="1"/>
              <a:t>product_description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empty.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2792026" y="3947226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688415" y="3608671"/>
            <a:ext cx="3651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 Missing 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Indicator 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067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775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模型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开发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特征工程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100791" y="1627557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05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2621990" y="1917310"/>
            <a:ext cx="4924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TF-IDF f</a:t>
            </a:r>
            <a:r>
              <a:rPr lang="pt-BR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eatures for query, product_title and product_description</a:t>
            </a:r>
            <a:endParaRPr lang="pt-BR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725601" y="196123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100791" y="3159655"/>
            <a:ext cx="514780" cy="514780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621696" y="3406194"/>
            <a:ext cx="4924959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basic cosine 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imilarity among </a:t>
            </a:r>
            <a:r>
              <a:rPr lang="pt-BR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en-US" altLang="zh-CN" sz="1600" dirty="0" smtClean="0"/>
              <a:t>, </a:t>
            </a:r>
            <a:r>
              <a:rPr lang="pt-BR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product_title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and </a:t>
            </a:r>
            <a:r>
              <a:rPr lang="pt-BR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product_description.</a:t>
            </a:r>
            <a:endParaRPr lang="pt-BR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725308" y="3450121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78654" y="540784"/>
            <a:ext cx="2363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 Based Features</a:t>
            </a:r>
          </a:p>
        </p:txBody>
      </p:sp>
      <p:sp>
        <p:nvSpPr>
          <p:cNvPr id="66" name="矩形 65"/>
          <p:cNvSpPr/>
          <p:nvPr/>
        </p:nvSpPr>
        <p:spPr>
          <a:xfrm>
            <a:off x="2602733" y="1613851"/>
            <a:ext cx="230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 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 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621697" y="3111566"/>
            <a:ext cx="2959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Cosine 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Similarity 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4074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775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模型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开发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特征工程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66521" y="1002650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050">
                <a:solidFill>
                  <a:prstClr val="white"/>
                </a:solidFill>
                <a:latin typeface="+mj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73897" y="1599823"/>
            <a:ext cx="514780" cy="514780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930123" y="526031"/>
            <a:ext cx="191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 Features</a:t>
            </a:r>
          </a:p>
        </p:txBody>
      </p:sp>
      <p:sp>
        <p:nvSpPr>
          <p:cNvPr id="66" name="矩形 65"/>
          <p:cNvSpPr/>
          <p:nvPr/>
        </p:nvSpPr>
        <p:spPr>
          <a:xfrm>
            <a:off x="1595096" y="1088028"/>
            <a:ext cx="5168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D(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(query, n), 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product_title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95096" y="1673825"/>
            <a:ext cx="588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D(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(query, 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product_description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73897" y="2214024"/>
            <a:ext cx="514780" cy="514780"/>
            <a:chOff x="6357074" y="1008628"/>
            <a:chExt cx="1676757" cy="1676757"/>
          </a:xfrm>
        </p:grpSpPr>
        <p:sp>
          <p:nvSpPr>
            <p:cNvPr id="69" name="椭圆 68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588677" y="2291670"/>
            <a:ext cx="6571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D(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product_title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product_description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46012" y="3198658"/>
            <a:ext cx="1857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err="1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Distance: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2" y="2930213"/>
            <a:ext cx="3910390" cy="953573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546010" y="4222719"/>
            <a:ext cx="18572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Dice </a:t>
            </a:r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Distance: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266" y="4032514"/>
            <a:ext cx="1894366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92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900924" y="2086455"/>
            <a:ext cx="18389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32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23568" y="2574999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270505" y="710849"/>
            <a:ext cx="2721990" cy="539940"/>
            <a:chOff x="4270505" y="879665"/>
            <a:chExt cx="2721990" cy="539940"/>
          </a:xfrm>
        </p:grpSpPr>
        <p:sp>
          <p:nvSpPr>
            <p:cNvPr id="21" name="椭圆 20"/>
            <p:cNvSpPr/>
            <p:nvPr/>
          </p:nvSpPr>
          <p:spPr>
            <a:xfrm>
              <a:off x="4270505" y="894793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491238" y="879665"/>
              <a:ext cx="1963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01.</a:t>
              </a:r>
              <a:r>
                <a:rPr lang="zh-CN" altLang="en-US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 计划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执行情况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91697" y="1109968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Plan 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Execution</a:t>
              </a:r>
              <a:endPara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70504" y="1764564"/>
            <a:ext cx="2721991" cy="539940"/>
            <a:chOff x="4270504" y="2266488"/>
            <a:chExt cx="2721991" cy="539940"/>
          </a:xfrm>
        </p:grpSpPr>
        <p:sp>
          <p:nvSpPr>
            <p:cNvPr id="22" name="椭圆 21"/>
            <p:cNvSpPr/>
            <p:nvPr/>
          </p:nvSpPr>
          <p:spPr>
            <a:xfrm>
              <a:off x="4270504" y="2292422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91238" y="2266488"/>
              <a:ext cx="2125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02.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难点及应对措施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491697" y="2496791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Difficulties &amp;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Countermeasures</a:t>
              </a:r>
              <a:endParaRPr lang="zh-CN" altLang="en-US" sz="14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70504" y="2818279"/>
            <a:ext cx="2732803" cy="524150"/>
            <a:chOff x="4270504" y="3273788"/>
            <a:chExt cx="2732803" cy="524150"/>
          </a:xfrm>
        </p:grpSpPr>
        <p:sp>
          <p:nvSpPr>
            <p:cNvPr id="47" name="椭圆 46"/>
            <p:cNvSpPr/>
            <p:nvPr/>
          </p:nvSpPr>
          <p:spPr>
            <a:xfrm>
              <a:off x="4270504" y="3299722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491238" y="3273788"/>
              <a:ext cx="1895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03.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项目管理工具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02509" y="3488301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Project Management Tool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1775" y="3856205"/>
            <a:ext cx="2732803" cy="524150"/>
            <a:chOff x="4281775" y="4025021"/>
            <a:chExt cx="2732803" cy="524150"/>
          </a:xfrm>
        </p:grpSpPr>
        <p:sp>
          <p:nvSpPr>
            <p:cNvPr id="14" name="椭圆 13"/>
            <p:cNvSpPr/>
            <p:nvPr/>
          </p:nvSpPr>
          <p:spPr>
            <a:xfrm>
              <a:off x="4281775" y="4050955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02509" y="4025021"/>
              <a:ext cx="1895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04.</a:t>
              </a:r>
              <a:r>
                <a:rPr lang="zh-CN" altLang="en-US" sz="1800" dirty="0">
                  <a:solidFill>
                    <a:schemeClr val="accent1"/>
                  </a:solidFill>
                  <a:latin typeface="+mj-ea"/>
                  <a:ea typeface="+mj-ea"/>
                </a:rPr>
                <a:t>经济决策工具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513780" y="4239534"/>
              <a:ext cx="25007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Economic 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Decision </a:t>
              </a:r>
              <a:r>
                <a:rPr lang="en-US" altLang="zh-CN" sz="105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</a:t>
              </a:r>
              <a:r>
                <a:rPr lang="en-US" altLang="zh-CN" sz="105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aking Tool</a:t>
              </a:r>
              <a:endPara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852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模型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开发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模型搭建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36705" y="1046198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6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457903" y="1335951"/>
            <a:ext cx="335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将许多弱分类器集成在一起形成一个强分类器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462129" y="996348"/>
            <a:ext cx="35037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2000" dirty="0" err="1">
                <a:solidFill>
                  <a:schemeClr val="accent1"/>
                </a:solidFill>
                <a:latin typeface="方正兰亭黑_GBK"/>
                <a:ea typeface="方正兰亭黑_GBK"/>
              </a:rPr>
              <a:t>XGBoost</a:t>
            </a:r>
            <a:r>
              <a:rPr lang="en-GB" altLang="zh-CN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 Linear Regression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561515" y="1379878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34511" y="2195764"/>
            <a:ext cx="514780" cy="514780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455416" y="2442303"/>
            <a:ext cx="3355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能处理高维特征，不容易产生过拟合，模型训练速度比较快，特别是对于大数据而言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474414" y="2116899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2000" dirty="0" err="1">
                <a:solidFill>
                  <a:schemeClr val="accent1"/>
                </a:solidFill>
                <a:latin typeface="方正兰亭黑_GBK"/>
                <a:ea typeface="方正兰亭黑_GBK"/>
              </a:rPr>
              <a:t>RandomForest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559028" y="2486230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934511" y="3265673"/>
            <a:ext cx="514780" cy="514780"/>
            <a:chOff x="6357074" y="1008628"/>
            <a:chExt cx="1676757" cy="1676757"/>
          </a:xfrm>
        </p:grpSpPr>
        <p:sp>
          <p:nvSpPr>
            <p:cNvPr id="50" name="椭圆 49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462129" y="3517422"/>
            <a:ext cx="3349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寻求最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超平面使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所有的样本点离着超平面的总偏差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474413" y="3213983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SVR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565740" y="3561349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13890" y="1764685"/>
            <a:ext cx="1746697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hyperopt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467665" y="1453531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调</a:t>
            </a:r>
            <a:r>
              <a:rPr lang="zh-CN" altLang="en-US" sz="20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参工具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5596399" y="184378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513890" y="3112906"/>
            <a:ext cx="1746697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矩形 6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467664" y="2768166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模型评判标准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5585755" y="3168276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36" y="1621672"/>
            <a:ext cx="441989" cy="4419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1" y="2792161"/>
            <a:ext cx="725897" cy="7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28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32787" y="1924709"/>
            <a:ext cx="48830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用户输入关键字，系统根据模型对资料库中的所有产品进行相关度的评估，按照相关度从高到低返回搜索结果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通过</a:t>
            </a:r>
            <a:r>
              <a:rPr lang="zh-CN" altLang="zh-CN" sz="1600" dirty="0"/>
              <a:t>这种方式，让用户直观地感受模型的性能。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9287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模型</a:t>
            </a: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展示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32787" y="140704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方正兰亭黑_GBK"/>
                <a:ea typeface="方正兰亭黑_GBK"/>
              </a:rPr>
              <a:t>搜索</a:t>
            </a:r>
            <a:r>
              <a:rPr lang="zh-CN" altLang="en-US" sz="24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系统</a:t>
            </a:r>
            <a:endParaRPr lang="en-US" altLang="zh-CN" sz="24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6011" y="1896708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76548"/>
            <a:ext cx="19287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模型展示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68" name="矩形 6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89301" y="1845576"/>
            <a:ext cx="1833584" cy="31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关键词</a:t>
            </a:r>
            <a:endParaRPr lang="en-US" altLang="zh-CN" sz="1100" b="1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91" y="1335578"/>
            <a:ext cx="492159" cy="4921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59" y="1344535"/>
            <a:ext cx="451827" cy="451827"/>
          </a:xfrm>
          <a:prstGeom prst="rect">
            <a:avLst/>
          </a:prstGeom>
        </p:spPr>
      </p:pic>
      <p:sp>
        <p:nvSpPr>
          <p:cNvPr id="52" name="矩形 5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6714475" y="1796362"/>
            <a:ext cx="939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资料库</a:t>
            </a:r>
            <a:endParaRPr lang="en-US" altLang="zh-CN" sz="1200" b="1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7541376" y="1030518"/>
            <a:ext cx="139557" cy="974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8" name="矩形 5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7680933" y="993714"/>
            <a:ext cx="116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训练</a:t>
            </a:r>
            <a:r>
              <a: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集</a:t>
            </a:r>
            <a:endParaRPr lang="en-US" altLang="zh-CN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" name="矩形 8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7680933" y="1685948"/>
            <a:ext cx="116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测试</a:t>
            </a:r>
            <a:r>
              <a: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集</a:t>
            </a:r>
            <a:endParaRPr lang="en-US" altLang="zh-CN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88" y="1337333"/>
            <a:ext cx="450072" cy="4500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74" y="1335578"/>
            <a:ext cx="451827" cy="451827"/>
          </a:xfrm>
          <a:prstGeom prst="rect">
            <a:avLst/>
          </a:prstGeom>
        </p:spPr>
      </p:pic>
      <p:sp>
        <p:nvSpPr>
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721327" y="1832078"/>
            <a:ext cx="939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</a:t>
            </a:r>
            <a:endParaRPr lang="en-US" altLang="zh-CN" sz="1200" b="1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4261190" y="1817604"/>
            <a:ext cx="939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模型</a:t>
            </a:r>
            <a:endParaRPr lang="en-US" altLang="zh-CN" sz="1200" b="1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24101" y="1581657"/>
            <a:ext cx="870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1871763" y="1262402"/>
            <a:ext cx="939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输入</a:t>
            </a:r>
            <a:endParaRPr lang="en-US" altLang="zh-CN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3553609" y="1581657"/>
            <a:ext cx="870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5038532" y="1564440"/>
            <a:ext cx="1785815" cy="1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469404" y="1257496"/>
            <a:ext cx="939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查询</a:t>
            </a:r>
            <a:endParaRPr lang="en-US" altLang="zh-CN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067045" y="970911"/>
            <a:ext cx="1680338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评估关键词与</a:t>
            </a:r>
            <a:endParaRPr lang="en-US" altLang="zh-CN" sz="1200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每个产品的相关度</a:t>
            </a:r>
            <a:endParaRPr lang="en-US" altLang="zh-CN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9" name="矩形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497704" y="1672389"/>
            <a:ext cx="93999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相关度</a:t>
            </a:r>
            <a:endParaRPr lang="en-US" altLang="zh-CN" sz="1200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en-US" altLang="zh-CN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3548632" y="1685948"/>
            <a:ext cx="86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19" y="3485482"/>
            <a:ext cx="541814" cy="541814"/>
          </a:xfrm>
          <a:prstGeom prst="rect">
            <a:avLst/>
          </a:prstGeom>
        </p:spPr>
      </p:pic>
      <p:sp>
        <p:nvSpPr>
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776429" y="3984257"/>
            <a:ext cx="939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搜索结果</a:t>
            </a:r>
            <a:endParaRPr lang="en-US" altLang="zh-CN" sz="1200" b="1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202181" y="2291580"/>
            <a:ext cx="0" cy="105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078635" y="2382015"/>
            <a:ext cx="939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相关度</a:t>
            </a:r>
            <a:endParaRPr lang="en-US" altLang="zh-CN" sz="1200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从</a:t>
            </a: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高到低</a:t>
            </a:r>
            <a:endParaRPr lang="en-US" altLang="zh-CN" sz="1200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排序</a:t>
            </a:r>
            <a:endParaRPr lang="en-US" altLang="zh-CN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0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76548"/>
            <a:ext cx="2852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模型展示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界面设计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7478" y="3805477"/>
            <a:ext cx="4000984" cy="82258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矩形 2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1164920" y="4018467"/>
            <a:ext cx="2037607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输入关键词</a:t>
            </a:r>
            <a:endParaRPr lang="zh-CN" altLang="en-US" sz="14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8" y="871705"/>
            <a:ext cx="4000984" cy="282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95" y="871705"/>
            <a:ext cx="4137751" cy="282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4693095" y="3791417"/>
            <a:ext cx="4137751" cy="850701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4" name="矩形 3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708340" y="4032101"/>
            <a:ext cx="2107261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搜索结果概览</a:t>
            </a:r>
            <a:endParaRPr lang="zh-CN" altLang="en-US" sz="14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9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76548"/>
            <a:ext cx="2852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概要设计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模型展示</a:t>
            </a:r>
            <a:r>
              <a:rPr lang="en-US" altLang="zh-CN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界面设计</a:t>
            </a:r>
            <a:endParaRPr lang="zh-CN" altLang="en-US" sz="16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01944" y="3915752"/>
            <a:ext cx="4000984" cy="718771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矩形 2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483632" y="4059244"/>
            <a:ext cx="2037607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相关</a:t>
            </a:r>
            <a:r>
              <a:rPr lang="zh-CN" altLang="en-US" sz="1400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度评分详情</a:t>
            </a:r>
            <a:endParaRPr lang="zh-CN" altLang="en-US" sz="14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84" y="840444"/>
            <a:ext cx="4033305" cy="289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410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6550" y="2356549"/>
            <a:ext cx="936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prstClr val="white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90093" y="1886878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27506E"/>
                </a:solidFill>
                <a:latin typeface="方正兰亭黑_GBK"/>
                <a:ea typeface="方正兰亭黑_GBK"/>
              </a:rPr>
              <a:t>项目</a:t>
            </a:r>
            <a:r>
              <a:rPr lang="zh-CN" altLang="en-US" sz="2400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风险预测</a:t>
            </a:r>
            <a:r>
              <a:rPr lang="zh-CN" altLang="en-US" sz="2400" dirty="0">
                <a:solidFill>
                  <a:srgbClr val="27506E"/>
                </a:solidFill>
                <a:latin typeface="方正兰亭黑_GBK"/>
                <a:ea typeface="方正兰亭黑_GBK"/>
              </a:rPr>
              <a:t>与对策</a:t>
            </a:r>
          </a:p>
        </p:txBody>
      </p:sp>
      <p:sp>
        <p:nvSpPr>
          <p:cNvPr id="20" name="矩形 19"/>
          <p:cNvSpPr/>
          <p:nvPr/>
        </p:nvSpPr>
        <p:spPr>
          <a:xfrm>
            <a:off x="3495177" y="2279235"/>
            <a:ext cx="5243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RISK PREDICTION &amp; COUNTERMEASURES</a:t>
            </a:r>
            <a:endParaRPr lang="en-US" altLang="zh-CN" sz="1600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05703" y="2723485"/>
            <a:ext cx="1226965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Arial" panose="020B0604020202020204"/>
              </a:rPr>
              <a:t>PART THREE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计划执行情况</a:t>
            </a:r>
          </a:p>
        </p:txBody>
      </p:sp>
      <p:sp>
        <p:nvSpPr>
          <p:cNvPr id="20" name="矩形 19"/>
          <p:cNvSpPr/>
          <p:nvPr/>
        </p:nvSpPr>
        <p:spPr>
          <a:xfrm>
            <a:off x="3500261" y="2271839"/>
            <a:ext cx="1438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Plan Execution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05703" y="2733275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ONE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9287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情况</a:t>
            </a:r>
            <a:r>
              <a:rPr lang="en-US" altLang="zh-CN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前端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94758" y="1809784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6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2415957" y="2099537"/>
            <a:ext cx="2199685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已完成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2413762" y="1765624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数据导入模块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519568" y="2143464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4995698" y="1849562"/>
            <a:ext cx="514780" cy="514780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516604" y="2096101"/>
            <a:ext cx="2008492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缩放功能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510477" y="1739974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搜索概览页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620215" y="2140028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894758" y="3060414"/>
            <a:ext cx="514780" cy="514780"/>
            <a:chOff x="6357074" y="1008628"/>
            <a:chExt cx="1676757" cy="1676757"/>
          </a:xfrm>
        </p:grpSpPr>
        <p:sp>
          <p:nvSpPr>
            <p:cNvPr id="50" name="椭圆 49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422376" y="3312163"/>
            <a:ext cx="2091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窗口弹出顺序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模型参数展示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最终相关度评分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2426600" y="2965114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搜索详情页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525987" y="3356090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008536" y="3016472"/>
            <a:ext cx="514780" cy="514780"/>
            <a:chOff x="6357074" y="1008628"/>
            <a:chExt cx="1676757" cy="1676757"/>
          </a:xfrm>
        </p:grpSpPr>
        <p:sp>
          <p:nvSpPr>
            <p:cNvPr id="56" name="椭圆 5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prstClr val="white"/>
                  </a:solidFill>
                  <a:latin typeface="+mj-lt"/>
                </a:rPr>
                <a:t>4</a:t>
              </a:r>
              <a:endParaRPr lang="zh-CN" altLang="en-US" sz="20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529735" y="3306225"/>
            <a:ext cx="1746697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已完成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523316" y="2950152"/>
            <a:ext cx="1736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前后端连接</a:t>
            </a:r>
            <a:endParaRPr lang="en-US" altLang="zh-CN" sz="20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633346" y="3350152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2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4862982" y="1627450"/>
            <a:ext cx="18335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400" b="1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模型</a:t>
            </a:r>
            <a:r>
              <a:rPr lang="zh-CN" altLang="en-US" sz="14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搭建与开发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模型调参</a:t>
            </a:r>
            <a:endParaRPr lang="en-US" altLang="zh-CN" sz="1200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76548"/>
            <a:ext cx="19287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计划执行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情况</a:t>
            </a:r>
            <a:r>
              <a:rPr lang="en-US" altLang="zh-CN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-</a:t>
            </a: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后端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41771" y="253994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6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7" name="矩形 5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42955" y="1596186"/>
            <a:ext cx="18335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4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数据预处理</a:t>
            </a:r>
            <a:endParaRPr lang="en-US" altLang="zh-CN" sz="1400" b="1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已完成</a:t>
            </a:r>
            <a:endParaRPr lang="zh-CN" altLang="en-US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50277" y="1347990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STEP1</a:t>
            </a:r>
            <a:endParaRPr lang="zh-CN" altLang="en-US" sz="16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961767" y="1627304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520099" y="3299809"/>
            <a:ext cx="183358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4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特征工程</a:t>
            </a:r>
            <a:endParaRPr lang="en-US" altLang="zh-CN" sz="1200" b="1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元文法的计数特征</a:t>
            </a:r>
            <a:endParaRPr lang="en-US" altLang="zh-CN" sz="1200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交叉特征的提取</a:t>
            </a:r>
            <a:endParaRPr lang="en-US" altLang="zh-CN" sz="1200" kern="0" dirty="0" smtClea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2686961" y="2994208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STEP2</a:t>
            </a:r>
            <a:endParaRPr lang="zh-CN" altLang="en-US" sz="16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222469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994435" y="1349044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STEP3</a:t>
            </a:r>
            <a:endParaRPr lang="zh-CN" altLang="en-US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574036" y="1670057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7113207" y="3353428"/>
            <a:ext cx="18335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zh-CN" altLang="en-US" sz="14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结果预测与集成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</a:rPr>
              <a:t>已</a:t>
            </a:r>
            <a:r>
              <a:rPr lang="zh-CN" alt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</a:rPr>
              <a:t>完成</a:t>
            </a:r>
            <a:endParaRPr lang="zh-CN" altLang="en-US" sz="1200" kern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7350409" y="3047827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STEP4</a:t>
            </a:r>
            <a:endParaRPr lang="zh-CN" altLang="en-US" sz="16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850747" y="3353428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632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2" y="235654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1943644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sp>
        <p:nvSpPr>
          <p:cNvPr id="20" name="矩形 19"/>
          <p:cNvSpPr/>
          <p:nvPr/>
        </p:nvSpPr>
        <p:spPr>
          <a:xfrm>
            <a:off x="3500261" y="2271839"/>
            <a:ext cx="2862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Difficulties &amp; Countermeasures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05703" y="2733275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TWO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34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372" y="1002181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1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70152" y="1439918"/>
            <a:ext cx="6586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Raw TF-IDF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生成的特征高达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870k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维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TF-IDF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生成的矩阵大小为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32k * 870k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，但其中的非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数值仅有约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 * 5k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个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80796" y="1058862"/>
            <a:ext cx="327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高维数据，稀疏矩阵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42914" y="13968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80796" y="2740614"/>
            <a:ext cx="301944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采用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SVD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进行降维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70145" y="2320892"/>
            <a:ext cx="547531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采用稀疏矩阵的储存方式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csr_matrix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70145" y="3164606"/>
            <a:ext cx="527836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对高维的数据采用线性模型，节约时间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286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372" y="1002181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70152" y="1439918"/>
            <a:ext cx="658665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不同的模型具有不同的参数，采用不用的参数有时对性能影响巨大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80796" y="1058862"/>
            <a:ext cx="327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确定模型参数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42914" y="13968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80796" y="2311548"/>
            <a:ext cx="44095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使用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hyperopt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对模型参数进行选择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70145" y="1891826"/>
            <a:ext cx="547531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对每个模型确定参数空间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720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难点及应对措施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55372" y="1002181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11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70152" y="1439918"/>
            <a:ext cx="65866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由于数据高维和稀疏的特征，模型并没有很好地发挥效果，准确率在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70%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左右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80796" y="1058862"/>
            <a:ext cx="327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模型</a:t>
            </a: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的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拟合效果并不好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42914" y="13968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270152" y="2125841"/>
            <a:ext cx="547531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提取更多的特征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0796" y="2773115"/>
            <a:ext cx="5475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特征提取时新的特征由两个或多个特征提取而来，在特征中加入非线性因素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810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1081</Words>
  <Application>Microsoft Office PowerPoint</Application>
  <PresentationFormat>全屏显示(16:9)</PresentationFormat>
  <Paragraphs>403</Paragraphs>
  <Slides>25</Slides>
  <Notes>22</Notes>
  <HiddenSlides>9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Microsoft YaHei UI</vt:lpstr>
      <vt:lpstr>等线</vt:lpstr>
      <vt:lpstr>方正兰亭黑_GBK</vt:lpstr>
      <vt:lpstr>方正宋刻本秀楷简体</vt:lpstr>
      <vt:lpstr>宋体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何 钺</cp:lastModifiedBy>
  <cp:revision>1283</cp:revision>
  <dcterms:created xsi:type="dcterms:W3CDTF">2016-04-24T15:52:00Z</dcterms:created>
  <dcterms:modified xsi:type="dcterms:W3CDTF">2019-09-05T01:29:02Z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