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C14C9A-FC9C-4F75-ABCB-9C684D2BD921}">
          <p14:sldIdLst>
            <p14:sldId id="256"/>
            <p14:sldId id="262"/>
            <p14:sldId id="258"/>
            <p14:sldId id="257"/>
          </p14:sldIdLst>
        </p14:section>
        <p14:section name="Sprint 2" id="{740E6EAE-1177-404C-99F9-F79D678CED43}">
          <p14:sldIdLst>
            <p14:sldId id="259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dungszentrum Zürichsee BZZ" initials="b" lastIdx="1" clrIdx="0">
    <p:extLst>
      <p:ext uri="{19B8F6BF-5375-455C-9EA6-DF929625EA0E}">
        <p15:presenceInfo xmlns:p15="http://schemas.microsoft.com/office/powerpoint/2012/main" userId="Bildungszentrum Zürichsee BZ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 err="1" smtClean="0"/>
              <a:t>BurndownChart</a:t>
            </a:r>
            <a:endParaRPr lang="de-C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1h</c:v>
                </c:pt>
                <c:pt idx="1">
                  <c:v>2h</c:v>
                </c:pt>
                <c:pt idx="2">
                  <c:v>3h</c:v>
                </c:pt>
                <c:pt idx="3">
                  <c:v>4h</c:v>
                </c:pt>
                <c:pt idx="4">
                  <c:v>5h</c:v>
                </c:pt>
                <c:pt idx="5">
                  <c:v>6h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66</c:v>
                </c:pt>
                <c:pt idx="4">
                  <c:v>66</c:v>
                </c:pt>
                <c:pt idx="5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29-4D4D-9207-6E69564F0C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1h</c:v>
                </c:pt>
                <c:pt idx="1">
                  <c:v>2h</c:v>
                </c:pt>
                <c:pt idx="2">
                  <c:v>3h</c:v>
                </c:pt>
                <c:pt idx="3">
                  <c:v>4h</c:v>
                </c:pt>
                <c:pt idx="4">
                  <c:v>5h</c:v>
                </c:pt>
                <c:pt idx="5">
                  <c:v>6h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29-4D4D-9207-6E69564F0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294128"/>
        <c:axId val="267294456"/>
      </c:lineChart>
      <c:catAx>
        <c:axId val="26729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7294456"/>
        <c:crosses val="autoZero"/>
        <c:auto val="1"/>
        <c:lblAlgn val="ctr"/>
        <c:lblOffset val="100"/>
        <c:noMultiLvlLbl val="0"/>
      </c:catAx>
      <c:valAx>
        <c:axId val="26729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729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09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17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6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7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5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2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19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1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23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69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CF0F-AAD2-4FC6-AE6A-8562462B0AB6}" type="datetimeFigureOut">
              <a:rPr lang="de-CH" smtClean="0"/>
              <a:t>03.04.2017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284E-50EB-476B-8BF4-97206C9252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95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Planing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de-CH" dirty="0" smtClean="0"/>
              <a:t>Joël, Simon, Benjamin, Philipp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5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</a:p>
          <a:p>
            <a:pPr lvl="1"/>
            <a:r>
              <a:rPr lang="de-CH" sz="1600" dirty="0" err="1" smtClean="0">
                <a:hlinkClick r:id="rId2" action="ppaction://hlinksldjump"/>
              </a:rPr>
              <a:t>Scrumboard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3" action="ppaction://hlinksldjump"/>
              </a:rPr>
              <a:t>BurndownChart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4" action="ppaction://hlinksldjump"/>
              </a:rPr>
              <a:t>DoD</a:t>
            </a:r>
            <a:endParaRPr lang="de-CH" sz="1600" dirty="0" smtClean="0"/>
          </a:p>
          <a:p>
            <a:pPr lvl="1"/>
            <a:r>
              <a:rPr lang="de-CH" sz="1600" dirty="0" err="1" smtClean="0">
                <a:hlinkClick r:id="rId5" action="ppaction://hlinksldjump"/>
              </a:rPr>
              <a:t>Retrospective</a:t>
            </a:r>
            <a:endParaRPr lang="de-CH" sz="1600" dirty="0" smtClean="0"/>
          </a:p>
          <a:p>
            <a:r>
              <a:rPr lang="de-CH" dirty="0" smtClean="0"/>
              <a:t>Sprint 3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9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236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4767147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54572071"/>
                    </a:ext>
                  </a:extLst>
                </a:gridCol>
              </a:tblGrid>
              <a:tr h="700276">
                <a:tc>
                  <a:txBody>
                    <a:bodyPr/>
                    <a:lstStyle/>
                    <a:p>
                      <a:pPr algn="ctr"/>
                      <a:r>
                        <a:rPr lang="de-CH" sz="3200" dirty="0" err="1" smtClean="0"/>
                        <a:t>Product</a:t>
                      </a:r>
                      <a:r>
                        <a:rPr lang="de-CH" sz="3200" baseline="0" dirty="0" smtClean="0"/>
                        <a:t> </a:t>
                      </a:r>
                      <a:r>
                        <a:rPr lang="de-CH" sz="3200" baseline="0" dirty="0" err="1" smtClean="0"/>
                        <a:t>Backlog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3200" dirty="0" err="1" smtClean="0"/>
                        <a:t>History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7365089"/>
                  </a:ext>
                </a:extLst>
              </a:tr>
              <a:tr h="615772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738547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62951" y="812019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</a:t>
            </a:r>
            <a:endParaRPr lang="de-CH" sz="1400" dirty="0"/>
          </a:p>
          <a:p>
            <a:r>
              <a:rPr lang="de-CH" sz="1400" dirty="0" smtClean="0"/>
              <a:t>Als User ist es mir möglich, alle Räume anzeigen zu lassen</a:t>
            </a:r>
            <a:endParaRPr lang="de-CH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162951" y="1993370"/>
            <a:ext cx="2362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smtClean="0"/>
              <a:t>[002]Raum buchen:</a:t>
            </a:r>
            <a:endParaRPr lang="de-CH" sz="1400" smtClean="0"/>
          </a:p>
          <a:p>
            <a:r>
              <a:rPr lang="de-CH" sz="1400" smtClean="0"/>
              <a:t>Als Verwaltungsangestellter kann ich Reservationen erfassen, ändern und löschen</a:t>
            </a:r>
            <a:endParaRPr lang="de-CH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162951" y="3390164"/>
            <a:ext cx="23622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[003]Login:</a:t>
            </a:r>
            <a:endParaRPr lang="de-CH" sz="1400" dirty="0" smtClean="0"/>
          </a:p>
          <a:p>
            <a:r>
              <a:rPr lang="de-CH" sz="1400" dirty="0" smtClean="0"/>
              <a:t>Als User kann ich entscheiden, ob ich als Verwaltungsangestellter oder Kunde eingeloggt werden will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80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6206"/>
            <a:ext cx="10515600" cy="1325563"/>
          </a:xfrm>
        </p:spPr>
        <p:txBody>
          <a:bodyPr/>
          <a:lstStyle/>
          <a:p>
            <a:r>
              <a:rPr lang="de-CH" dirty="0" err="1" smtClean="0"/>
              <a:t>Scrumboard</a:t>
            </a:r>
            <a:endParaRPr lang="de-CH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49985"/>
              </p:ext>
            </p:extLst>
          </p:nvPr>
        </p:nvGraphicFramePr>
        <p:xfrm>
          <a:off x="838200" y="1418320"/>
          <a:ext cx="10515600" cy="501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82822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76714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45720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1439187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r>
                        <a:rPr lang="de-CH" dirty="0" smtClean="0"/>
                        <a:t>Sprint </a:t>
                      </a:r>
                      <a:r>
                        <a:rPr lang="de-CH" dirty="0" err="1" smtClean="0"/>
                        <a:t>Backlog</a:t>
                      </a:r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Work</a:t>
                      </a:r>
                      <a:r>
                        <a:rPr lang="de-CH" baseline="0" dirty="0" smtClean="0"/>
                        <a:t> in Progress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CH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endParaRPr lang="de-CH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de-CH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365089"/>
                  </a:ext>
                </a:extLst>
              </a:tr>
              <a:tr h="4511919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38547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818778" y="2062482"/>
            <a:ext cx="23622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	8</a:t>
            </a:r>
            <a:endParaRPr lang="de-CH" sz="1400" dirty="0"/>
          </a:p>
          <a:p>
            <a:r>
              <a:rPr lang="de-CH" sz="1400" dirty="0" smtClean="0"/>
              <a:t>Datenbank nach ERM bauen</a:t>
            </a:r>
            <a:endParaRPr lang="de-CH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8818778" y="3617816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	12</a:t>
            </a:r>
            <a:endParaRPr lang="de-CH" sz="1400" dirty="0"/>
          </a:p>
          <a:p>
            <a:r>
              <a:rPr lang="de-CH" sz="1400" dirty="0" smtClean="0"/>
              <a:t>Datenbankanbindung implementieren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8818778" y="2743883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	12</a:t>
            </a:r>
            <a:endParaRPr lang="de-CH" sz="1400" dirty="0"/>
          </a:p>
          <a:p>
            <a:r>
              <a:rPr lang="de-CH" sz="1400" dirty="0" smtClean="0"/>
              <a:t>GUI mit statischen Werten bauen</a:t>
            </a:r>
            <a:endParaRPr lang="de-CH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3611778" y="2007369"/>
            <a:ext cx="23622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smtClean="0"/>
              <a:t>[001]Räume anzeigen:	21</a:t>
            </a:r>
            <a:endParaRPr lang="de-CH" sz="1400" dirty="0"/>
          </a:p>
          <a:p>
            <a:r>
              <a:rPr lang="de-CH" sz="1400" dirty="0" smtClean="0"/>
              <a:t>Controller zur dynamischen Auflistung bauen</a:t>
            </a:r>
            <a:endParaRPr lang="de-CH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914691" y="2073265"/>
            <a:ext cx="23622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/>
              <a:t>[</a:t>
            </a:r>
            <a:r>
              <a:rPr lang="de-CH" sz="1400" b="1" dirty="0" smtClean="0"/>
              <a:t>003]Login:</a:t>
            </a:r>
            <a:r>
              <a:rPr lang="de-CH" sz="1400" b="1" dirty="0" smtClean="0"/>
              <a:t>	</a:t>
            </a:r>
            <a:r>
              <a:rPr lang="de-CH" sz="1400" b="1" dirty="0" smtClean="0"/>
              <a:t>	5</a:t>
            </a:r>
            <a:endParaRPr lang="de-CH" sz="1400" dirty="0"/>
          </a:p>
          <a:p>
            <a:r>
              <a:rPr lang="de-CH" sz="1400" dirty="0" smtClean="0"/>
              <a:t>Als User kann ich mich entscheiden, ob ich als Verwaltungsangestellter oder Kunde eingeloggt werden will, jedoch ohne </a:t>
            </a:r>
            <a:r>
              <a:rPr lang="de-CH" sz="1400" dirty="0"/>
              <a:t>V</a:t>
            </a:r>
            <a:r>
              <a:rPr lang="de-CH" sz="1400" dirty="0" smtClean="0"/>
              <a:t>alidierung.</a:t>
            </a:r>
            <a:endParaRPr lang="de-CH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14691" y="3625973"/>
            <a:ext cx="2362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/>
              <a:t>[</a:t>
            </a:r>
            <a:r>
              <a:rPr lang="de-CH" sz="1400" b="1" dirty="0" smtClean="0"/>
              <a:t>002]Raum buchen:</a:t>
            </a:r>
            <a:r>
              <a:rPr lang="de-CH" sz="1400" b="1" dirty="0" smtClean="0"/>
              <a:t>	</a:t>
            </a:r>
            <a:r>
              <a:rPr lang="de-CH" sz="1400" b="1" dirty="0" smtClean="0"/>
              <a:t>32</a:t>
            </a:r>
            <a:endParaRPr lang="de-CH" sz="1400" dirty="0"/>
          </a:p>
          <a:p>
            <a:r>
              <a:rPr lang="de-CH" sz="1400" dirty="0" smtClean="0"/>
              <a:t>Als </a:t>
            </a:r>
            <a:r>
              <a:rPr lang="de-CH" sz="1400" dirty="0" err="1" smtClean="0"/>
              <a:t>Verwealtungsangestellter</a:t>
            </a:r>
            <a:r>
              <a:rPr lang="de-CH" sz="1400" dirty="0" smtClean="0"/>
              <a:t> kann ich eine Reservation erstellen und ändern</a:t>
            </a:r>
            <a:endParaRPr lang="de-CH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914691" y="4747793"/>
            <a:ext cx="23622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/>
              <a:t>[</a:t>
            </a:r>
            <a:r>
              <a:rPr lang="de-CH" sz="1400" b="1" dirty="0" smtClean="0"/>
              <a:t>002]Raum buchen:     8</a:t>
            </a:r>
            <a:r>
              <a:rPr lang="de-CH" sz="1400" b="1" dirty="0" smtClean="0"/>
              <a:t>	</a:t>
            </a:r>
            <a:endParaRPr lang="de-CH" sz="1400" dirty="0"/>
          </a:p>
          <a:p>
            <a:r>
              <a:rPr lang="de-CH" sz="1400" dirty="0" smtClean="0"/>
              <a:t>Als </a:t>
            </a:r>
            <a:r>
              <a:rPr lang="de-CH" sz="1400" dirty="0" err="1" smtClean="0"/>
              <a:t>Verwealtungsangestellter</a:t>
            </a:r>
            <a:r>
              <a:rPr lang="de-CH" sz="1400" dirty="0" smtClean="0"/>
              <a:t> kann ich eine Reservation löschen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1750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Burndown</a:t>
            </a:r>
            <a:r>
              <a:rPr lang="de-CH" dirty="0" smtClean="0"/>
              <a:t>-Chart Sprint 2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519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4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Retrospective</a:t>
            </a:r>
            <a:r>
              <a:rPr lang="de-CH" dirty="0" smtClean="0"/>
              <a:t> – Sprint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75793"/>
              </p:ext>
            </p:extLst>
          </p:nvPr>
        </p:nvGraphicFramePr>
        <p:xfrm>
          <a:off x="838198" y="1825624"/>
          <a:ext cx="10894256" cy="4687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7128">
                  <a:extLst>
                    <a:ext uri="{9D8B030D-6E8A-4147-A177-3AD203B41FA5}">
                      <a16:colId xmlns:a16="http://schemas.microsoft.com/office/drawing/2014/main" val="4245214425"/>
                    </a:ext>
                  </a:extLst>
                </a:gridCol>
                <a:gridCol w="5447128">
                  <a:extLst>
                    <a:ext uri="{9D8B030D-6E8A-4147-A177-3AD203B41FA5}">
                      <a16:colId xmlns:a16="http://schemas.microsoft.com/office/drawing/2014/main" val="2730362572"/>
                    </a:ext>
                  </a:extLst>
                </a:gridCol>
              </a:tblGrid>
              <a:tr h="2343859"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Subzero</a:t>
                      </a:r>
                      <a:endParaRPr lang="de-CH" sz="3200" dirty="0" smtClean="0"/>
                    </a:p>
                    <a:p>
                      <a:endParaRPr lang="de-CH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smtClean="0"/>
                        <a:t>Bad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14463"/>
                  </a:ext>
                </a:extLst>
              </a:tr>
              <a:tr h="2343859"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Sad</a:t>
                      </a:r>
                      <a:endParaRPr lang="de-CH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 smtClean="0"/>
                        <a:t>glad</a:t>
                      </a:r>
                      <a:endParaRPr lang="de-C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2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/>
              <a:t> </a:t>
            </a:r>
            <a:r>
              <a:rPr lang="de-CH" dirty="0" smtClean="0"/>
              <a:t>– Sprint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Der Sprint ist abgeschlossen wenn…</a:t>
            </a:r>
          </a:p>
          <a:p>
            <a:pPr marL="0" indent="0">
              <a:buNone/>
            </a:pPr>
            <a:r>
              <a:rPr lang="de-CH" dirty="0" smtClean="0"/>
              <a:t>… das GUI ansprechend aussieht,</a:t>
            </a:r>
          </a:p>
          <a:p>
            <a:pPr marL="0" indent="0">
              <a:buNone/>
            </a:pPr>
            <a:r>
              <a:rPr lang="de-CH" dirty="0" smtClean="0"/>
              <a:t>… der Kunde eine </a:t>
            </a:r>
            <a:r>
              <a:rPr lang="de-CH" dirty="0" err="1" smtClean="0"/>
              <a:t>dynamsiche</a:t>
            </a:r>
            <a:r>
              <a:rPr lang="de-CH" dirty="0" smtClean="0"/>
              <a:t> Übersicht der Räume anzeigen kann,</a:t>
            </a:r>
          </a:p>
          <a:p>
            <a:pPr marL="0" indent="0">
              <a:buNone/>
            </a:pPr>
            <a:r>
              <a:rPr lang="de-CH" dirty="0" smtClean="0"/>
              <a:t>… die Datenbank mit allen Tabellen aufgesetzt ist.</a:t>
            </a:r>
          </a:p>
        </p:txBody>
      </p:sp>
    </p:spTree>
    <p:extLst>
      <p:ext uri="{BB962C8B-B14F-4D97-AF65-F5344CB8AC3E}">
        <p14:creationId xmlns:p14="http://schemas.microsoft.com/office/powerpoint/2010/main" val="15377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Scrum Planing</vt:lpstr>
      <vt:lpstr>Inhaltsverzeichnis</vt:lpstr>
      <vt:lpstr>PowerPoint-Präsentation</vt:lpstr>
      <vt:lpstr>Scrumboard</vt:lpstr>
      <vt:lpstr>Burndown-Chart Sprint 2</vt:lpstr>
      <vt:lpstr>Retrospective – Sprint 2</vt:lpstr>
      <vt:lpstr>Definition of Done – Sprint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Bildungszentrum Zürichsee BZZ</dc:creator>
  <cp:lastModifiedBy>Bildungszentrum Zürichsee BZZ</cp:lastModifiedBy>
  <cp:revision>18</cp:revision>
  <dcterms:created xsi:type="dcterms:W3CDTF">2017-03-27T09:31:27Z</dcterms:created>
  <dcterms:modified xsi:type="dcterms:W3CDTF">2017-04-03T11:16:39Z</dcterms:modified>
</cp:coreProperties>
</file>