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B2D"/>
    <a:srgbClr val="C50D34"/>
    <a:srgbClr val="EAAB00"/>
    <a:srgbClr val="7F7265"/>
    <a:srgbClr val="A68A7A"/>
    <a:srgbClr val="F77D97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6684B-F8E3-4F08-AC09-727E8C8F8471}" v="17" dt="2023-11-04T12:53:43.480"/>
    <p1510:client id="{AC994350-9D16-4376-BD1A-4476740691C2}" v="140" dt="2023-11-03T20:47:21.324"/>
  </p1510:revLst>
</p1510:revInfo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desa, Zachary" userId="c8df5f6b-2786-42ef-a235-1b2d44e0fe13" providerId="ADAL" clId="{6A46684B-F8E3-4F08-AC09-727E8C8F8471}"/>
    <pc:docChg chg="custSel addSld delSld modSld">
      <pc:chgData name="Budesa, Zachary" userId="c8df5f6b-2786-42ef-a235-1b2d44e0fe13" providerId="ADAL" clId="{6A46684B-F8E3-4F08-AC09-727E8C8F8471}" dt="2023-11-04T12:53:43.480" v="59"/>
      <pc:docMkLst>
        <pc:docMk/>
      </pc:docMkLst>
      <pc:sldChg chg="addSp modSp mod">
        <pc:chgData name="Budesa, Zachary" userId="c8df5f6b-2786-42ef-a235-1b2d44e0fe13" providerId="ADAL" clId="{6A46684B-F8E3-4F08-AC09-727E8C8F8471}" dt="2023-11-04T12:51:45.346" v="28" actId="1076"/>
        <pc:sldMkLst>
          <pc:docMk/>
          <pc:sldMk cId="0" sldId="256"/>
        </pc:sldMkLst>
        <pc:spChg chg="mod">
          <ac:chgData name="Budesa, Zachary" userId="c8df5f6b-2786-42ef-a235-1b2d44e0fe13" providerId="ADAL" clId="{6A46684B-F8E3-4F08-AC09-727E8C8F8471}" dt="2023-11-04T12:51:11.428" v="24" actId="404"/>
          <ac:spMkLst>
            <pc:docMk/>
            <pc:sldMk cId="0" sldId="256"/>
            <ac:spMk id="3" creationId="{00000000-0000-0000-0000-000000000000}"/>
          </ac:spMkLst>
        </pc:spChg>
        <pc:spChg chg="mod">
          <ac:chgData name="Budesa, Zachary" userId="c8df5f6b-2786-42ef-a235-1b2d44e0fe13" providerId="ADAL" clId="{6A46684B-F8E3-4F08-AC09-727E8C8F8471}" dt="2023-11-04T12:50:10.937" v="8" actId="1076"/>
          <ac:spMkLst>
            <pc:docMk/>
            <pc:sldMk cId="0" sldId="256"/>
            <ac:spMk id="5" creationId="{522CA1DA-3976-1008-F31C-EBE3F4322DC8}"/>
          </ac:spMkLst>
        </pc:spChg>
        <pc:picChg chg="add mod">
          <ac:chgData name="Budesa, Zachary" userId="c8df5f6b-2786-42ef-a235-1b2d44e0fe13" providerId="ADAL" clId="{6A46684B-F8E3-4F08-AC09-727E8C8F8471}" dt="2023-11-04T12:51:36.690" v="27" actId="1076"/>
          <ac:picMkLst>
            <pc:docMk/>
            <pc:sldMk cId="0" sldId="256"/>
            <ac:picMk id="7" creationId="{DB02607A-8E12-FC92-E5B3-C22F5C136F1D}"/>
          </ac:picMkLst>
        </pc:picChg>
        <pc:picChg chg="mod">
          <ac:chgData name="Budesa, Zachary" userId="c8df5f6b-2786-42ef-a235-1b2d44e0fe13" providerId="ADAL" clId="{6A46684B-F8E3-4F08-AC09-727E8C8F8471}" dt="2023-11-04T12:51:30.770" v="26" actId="1076"/>
          <ac:picMkLst>
            <pc:docMk/>
            <pc:sldMk cId="0" sldId="256"/>
            <ac:picMk id="21" creationId="{3E989A1C-3BDC-CFEC-BA4D-88D0DD66B1FD}"/>
          </ac:picMkLst>
        </pc:picChg>
        <pc:picChg chg="mod">
          <ac:chgData name="Budesa, Zachary" userId="c8df5f6b-2786-42ef-a235-1b2d44e0fe13" providerId="ADAL" clId="{6A46684B-F8E3-4F08-AC09-727E8C8F8471}" dt="2023-11-04T12:50:40.810" v="17" actId="1076"/>
          <ac:picMkLst>
            <pc:docMk/>
            <pc:sldMk cId="0" sldId="256"/>
            <ac:picMk id="22" creationId="{9E6BD1A5-401D-A48A-1B55-CACC08718570}"/>
          </ac:picMkLst>
        </pc:picChg>
        <pc:picChg chg="mod">
          <ac:chgData name="Budesa, Zachary" userId="c8df5f6b-2786-42ef-a235-1b2d44e0fe13" providerId="ADAL" clId="{6A46684B-F8E3-4F08-AC09-727E8C8F8471}" dt="2023-11-04T12:51:45.346" v="28" actId="1076"/>
          <ac:picMkLst>
            <pc:docMk/>
            <pc:sldMk cId="0" sldId="256"/>
            <ac:picMk id="24" creationId="{4DE48291-D0B0-B225-F0A4-22873D652CAC}"/>
          </ac:picMkLst>
        </pc:picChg>
      </pc:sldChg>
      <pc:sldChg chg="modSp mod">
        <pc:chgData name="Budesa, Zachary" userId="c8df5f6b-2786-42ef-a235-1b2d44e0fe13" providerId="ADAL" clId="{6A46684B-F8E3-4F08-AC09-727E8C8F8471}" dt="2023-11-04T12:51:58.373" v="30" actId="14100"/>
        <pc:sldMkLst>
          <pc:docMk/>
          <pc:sldMk cId="0" sldId="257"/>
        </pc:sldMkLst>
        <pc:spChg chg="mod">
          <ac:chgData name="Budesa, Zachary" userId="c8df5f6b-2786-42ef-a235-1b2d44e0fe13" providerId="ADAL" clId="{6A46684B-F8E3-4F08-AC09-727E8C8F8471}" dt="2023-11-04T12:51:58.373" v="30" actId="14100"/>
          <ac:spMkLst>
            <pc:docMk/>
            <pc:sldMk cId="0" sldId="257"/>
            <ac:spMk id="13" creationId="{5EB5AAB0-31AB-1916-99E0-C38A4936866A}"/>
          </ac:spMkLst>
        </pc:spChg>
      </pc:sldChg>
      <pc:sldChg chg="addSp delSp modSp mod">
        <pc:chgData name="Budesa, Zachary" userId="c8df5f6b-2786-42ef-a235-1b2d44e0fe13" providerId="ADAL" clId="{6A46684B-F8E3-4F08-AC09-727E8C8F8471}" dt="2023-11-04T12:52:08.244" v="32"/>
        <pc:sldMkLst>
          <pc:docMk/>
          <pc:sldMk cId="0" sldId="258"/>
        </pc:sldMkLst>
        <pc:spChg chg="add mod">
          <ac:chgData name="Budesa, Zachary" userId="c8df5f6b-2786-42ef-a235-1b2d44e0fe13" providerId="ADAL" clId="{6A46684B-F8E3-4F08-AC09-727E8C8F8471}" dt="2023-11-04T12:52:08.244" v="32"/>
          <ac:spMkLst>
            <pc:docMk/>
            <pc:sldMk cId="0" sldId="258"/>
            <ac:spMk id="3" creationId="{8DEF5A42-D803-7957-273A-E7B93BFDA087}"/>
          </ac:spMkLst>
        </pc:spChg>
        <pc:spChg chg="del">
          <ac:chgData name="Budesa, Zachary" userId="c8df5f6b-2786-42ef-a235-1b2d44e0fe13" providerId="ADAL" clId="{6A46684B-F8E3-4F08-AC09-727E8C8F8471}" dt="2023-11-04T12:52:07.242" v="31" actId="478"/>
          <ac:spMkLst>
            <pc:docMk/>
            <pc:sldMk cId="0" sldId="258"/>
            <ac:spMk id="7" creationId="{877007FE-CE9B-B88C-C44E-CCF65E5C3CB4}"/>
          </ac:spMkLst>
        </pc:spChg>
      </pc:sldChg>
      <pc:sldChg chg="addSp delSp modSp mod">
        <pc:chgData name="Budesa, Zachary" userId="c8df5f6b-2786-42ef-a235-1b2d44e0fe13" providerId="ADAL" clId="{6A46684B-F8E3-4F08-AC09-727E8C8F8471}" dt="2023-11-04T12:52:12.734" v="34"/>
        <pc:sldMkLst>
          <pc:docMk/>
          <pc:sldMk cId="0" sldId="259"/>
        </pc:sldMkLst>
        <pc:spChg chg="del">
          <ac:chgData name="Budesa, Zachary" userId="c8df5f6b-2786-42ef-a235-1b2d44e0fe13" providerId="ADAL" clId="{6A46684B-F8E3-4F08-AC09-727E8C8F8471}" dt="2023-11-04T12:52:12.008" v="33" actId="478"/>
          <ac:spMkLst>
            <pc:docMk/>
            <pc:sldMk cId="0" sldId="259"/>
            <ac:spMk id="4" creationId="{BB071169-667B-2584-7141-B0C6BA544CDF}"/>
          </ac:spMkLst>
        </pc:spChg>
        <pc:spChg chg="add mod">
          <ac:chgData name="Budesa, Zachary" userId="c8df5f6b-2786-42ef-a235-1b2d44e0fe13" providerId="ADAL" clId="{6A46684B-F8E3-4F08-AC09-727E8C8F8471}" dt="2023-11-04T12:52:12.734" v="34"/>
          <ac:spMkLst>
            <pc:docMk/>
            <pc:sldMk cId="0" sldId="259"/>
            <ac:spMk id="5" creationId="{9B1A9C62-A8FF-8707-353F-DA329B0210AB}"/>
          </ac:spMkLst>
        </pc:spChg>
      </pc:sldChg>
      <pc:sldChg chg="addSp delSp modSp mod">
        <pc:chgData name="Budesa, Zachary" userId="c8df5f6b-2786-42ef-a235-1b2d44e0fe13" providerId="ADAL" clId="{6A46684B-F8E3-4F08-AC09-727E8C8F8471}" dt="2023-11-04T12:52:25.536" v="39"/>
        <pc:sldMkLst>
          <pc:docMk/>
          <pc:sldMk cId="0" sldId="260"/>
        </pc:sldMkLst>
        <pc:spChg chg="del mod">
          <ac:chgData name="Budesa, Zachary" userId="c8df5f6b-2786-42ef-a235-1b2d44e0fe13" providerId="ADAL" clId="{6A46684B-F8E3-4F08-AC09-727E8C8F8471}" dt="2023-11-04T12:52:24.827" v="38" actId="478"/>
          <ac:spMkLst>
            <pc:docMk/>
            <pc:sldMk cId="0" sldId="260"/>
            <ac:spMk id="3" creationId="{DCA5D038-8F4D-316A-DC3A-6E819244FC6F}"/>
          </ac:spMkLst>
        </pc:spChg>
        <pc:spChg chg="add mod">
          <ac:chgData name="Budesa, Zachary" userId="c8df5f6b-2786-42ef-a235-1b2d44e0fe13" providerId="ADAL" clId="{6A46684B-F8E3-4F08-AC09-727E8C8F8471}" dt="2023-11-04T12:52:25.536" v="39"/>
          <ac:spMkLst>
            <pc:docMk/>
            <pc:sldMk cId="0" sldId="260"/>
            <ac:spMk id="5" creationId="{F1DA2032-4C5C-13A2-9D1D-74D7AB5B9B3F}"/>
          </ac:spMkLst>
        </pc:spChg>
      </pc:sldChg>
      <pc:sldChg chg="addSp delSp modSp mod">
        <pc:chgData name="Budesa, Zachary" userId="c8df5f6b-2786-42ef-a235-1b2d44e0fe13" providerId="ADAL" clId="{6A46684B-F8E3-4F08-AC09-727E8C8F8471}" dt="2023-11-04T12:52:30.094" v="41"/>
        <pc:sldMkLst>
          <pc:docMk/>
          <pc:sldMk cId="0" sldId="261"/>
        </pc:sldMkLst>
        <pc:spChg chg="del">
          <ac:chgData name="Budesa, Zachary" userId="c8df5f6b-2786-42ef-a235-1b2d44e0fe13" providerId="ADAL" clId="{6A46684B-F8E3-4F08-AC09-727E8C8F8471}" dt="2023-11-04T12:52:29.276" v="40" actId="478"/>
          <ac:spMkLst>
            <pc:docMk/>
            <pc:sldMk cId="0" sldId="261"/>
            <ac:spMk id="2" creationId="{AEC20691-3CBB-BECC-327F-7738ED7B4DA3}"/>
          </ac:spMkLst>
        </pc:spChg>
        <pc:spChg chg="add mod">
          <ac:chgData name="Budesa, Zachary" userId="c8df5f6b-2786-42ef-a235-1b2d44e0fe13" providerId="ADAL" clId="{6A46684B-F8E3-4F08-AC09-727E8C8F8471}" dt="2023-11-04T12:52:30.094" v="41"/>
          <ac:spMkLst>
            <pc:docMk/>
            <pc:sldMk cId="0" sldId="261"/>
            <ac:spMk id="5" creationId="{ED1DE98E-C6F4-CD86-3F58-6C2D8144D233}"/>
          </ac:spMkLst>
        </pc:spChg>
        <pc:spChg chg="mod">
          <ac:chgData name="Budesa, Zachary" userId="c8df5f6b-2786-42ef-a235-1b2d44e0fe13" providerId="ADAL" clId="{6A46684B-F8E3-4F08-AC09-727E8C8F8471}" dt="2023-11-04T12:47:27.232" v="0" actId="12"/>
          <ac:spMkLst>
            <pc:docMk/>
            <pc:sldMk cId="0" sldId="261"/>
            <ac:spMk id="9" creationId="{E0D8CFEC-1B3E-ECB4-5B96-2474CCD8ABB4}"/>
          </ac:spMkLst>
        </pc:spChg>
      </pc:sldChg>
      <pc:sldChg chg="addSp delSp modSp mod">
        <pc:chgData name="Budesa, Zachary" userId="c8df5f6b-2786-42ef-a235-1b2d44e0fe13" providerId="ADAL" clId="{6A46684B-F8E3-4F08-AC09-727E8C8F8471}" dt="2023-11-04T12:52:36.890" v="43"/>
        <pc:sldMkLst>
          <pc:docMk/>
          <pc:sldMk cId="0" sldId="262"/>
        </pc:sldMkLst>
        <pc:spChg chg="del">
          <ac:chgData name="Budesa, Zachary" userId="c8df5f6b-2786-42ef-a235-1b2d44e0fe13" providerId="ADAL" clId="{6A46684B-F8E3-4F08-AC09-727E8C8F8471}" dt="2023-11-04T12:52:36.208" v="42" actId="478"/>
          <ac:spMkLst>
            <pc:docMk/>
            <pc:sldMk cId="0" sldId="262"/>
            <ac:spMk id="3" creationId="{CEDA8FF6-00C5-54E3-B9BA-861A6B09670E}"/>
          </ac:spMkLst>
        </pc:spChg>
        <pc:spChg chg="add mod">
          <ac:chgData name="Budesa, Zachary" userId="c8df5f6b-2786-42ef-a235-1b2d44e0fe13" providerId="ADAL" clId="{6A46684B-F8E3-4F08-AC09-727E8C8F8471}" dt="2023-11-04T12:52:36.890" v="43"/>
          <ac:spMkLst>
            <pc:docMk/>
            <pc:sldMk cId="0" sldId="262"/>
            <ac:spMk id="5" creationId="{84A341F0-317A-CAAB-FE34-264ECEEBEE9B}"/>
          </ac:spMkLst>
        </pc:spChg>
      </pc:sldChg>
      <pc:sldChg chg="addSp delSp modSp mod">
        <pc:chgData name="Budesa, Zachary" userId="c8df5f6b-2786-42ef-a235-1b2d44e0fe13" providerId="ADAL" clId="{6A46684B-F8E3-4F08-AC09-727E8C8F8471}" dt="2023-11-04T12:52:43.190" v="45"/>
        <pc:sldMkLst>
          <pc:docMk/>
          <pc:sldMk cId="0" sldId="263"/>
        </pc:sldMkLst>
        <pc:spChg chg="del">
          <ac:chgData name="Budesa, Zachary" userId="c8df5f6b-2786-42ef-a235-1b2d44e0fe13" providerId="ADAL" clId="{6A46684B-F8E3-4F08-AC09-727E8C8F8471}" dt="2023-11-04T12:52:42.357" v="44" actId="478"/>
          <ac:spMkLst>
            <pc:docMk/>
            <pc:sldMk cId="0" sldId="263"/>
            <ac:spMk id="3" creationId="{41BB6BBA-7357-5D88-C32B-ADA0F2FA5333}"/>
          </ac:spMkLst>
        </pc:spChg>
        <pc:spChg chg="add mod">
          <ac:chgData name="Budesa, Zachary" userId="c8df5f6b-2786-42ef-a235-1b2d44e0fe13" providerId="ADAL" clId="{6A46684B-F8E3-4F08-AC09-727E8C8F8471}" dt="2023-11-04T12:52:43.190" v="45"/>
          <ac:spMkLst>
            <pc:docMk/>
            <pc:sldMk cId="0" sldId="263"/>
            <ac:spMk id="5" creationId="{9EBBEC28-EB0E-FE36-5330-283F760AFA0A}"/>
          </ac:spMkLst>
        </pc:spChg>
      </pc:sldChg>
      <pc:sldChg chg="addSp delSp modSp mod">
        <pc:chgData name="Budesa, Zachary" userId="c8df5f6b-2786-42ef-a235-1b2d44e0fe13" providerId="ADAL" clId="{6A46684B-F8E3-4F08-AC09-727E8C8F8471}" dt="2023-11-04T12:52:48.705" v="47"/>
        <pc:sldMkLst>
          <pc:docMk/>
          <pc:sldMk cId="0" sldId="264"/>
        </pc:sldMkLst>
        <pc:spChg chg="del">
          <ac:chgData name="Budesa, Zachary" userId="c8df5f6b-2786-42ef-a235-1b2d44e0fe13" providerId="ADAL" clId="{6A46684B-F8E3-4F08-AC09-727E8C8F8471}" dt="2023-11-04T12:52:47.684" v="46" actId="478"/>
          <ac:spMkLst>
            <pc:docMk/>
            <pc:sldMk cId="0" sldId="264"/>
            <ac:spMk id="2" creationId="{3A428FC8-EB0F-7389-F9E1-00F860BF37A4}"/>
          </ac:spMkLst>
        </pc:spChg>
        <pc:spChg chg="add mod">
          <ac:chgData name="Budesa, Zachary" userId="c8df5f6b-2786-42ef-a235-1b2d44e0fe13" providerId="ADAL" clId="{6A46684B-F8E3-4F08-AC09-727E8C8F8471}" dt="2023-11-04T12:52:48.705" v="47"/>
          <ac:spMkLst>
            <pc:docMk/>
            <pc:sldMk cId="0" sldId="264"/>
            <ac:spMk id="3" creationId="{2B3832E9-3FBB-6DDE-8818-5F3DB8DFA961}"/>
          </ac:spMkLst>
        </pc:spChg>
      </pc:sldChg>
      <pc:sldChg chg="addSp delSp modSp">
        <pc:chgData name="Budesa, Zachary" userId="c8df5f6b-2786-42ef-a235-1b2d44e0fe13" providerId="ADAL" clId="{6A46684B-F8E3-4F08-AC09-727E8C8F8471}" dt="2023-11-04T12:52:56.024" v="49"/>
        <pc:sldMkLst>
          <pc:docMk/>
          <pc:sldMk cId="0" sldId="265"/>
        </pc:sldMkLst>
        <pc:spChg chg="add del mod">
          <ac:chgData name="Budesa, Zachary" userId="c8df5f6b-2786-42ef-a235-1b2d44e0fe13" providerId="ADAL" clId="{6A46684B-F8E3-4F08-AC09-727E8C8F8471}" dt="2023-11-04T12:52:56.024" v="49"/>
          <ac:spMkLst>
            <pc:docMk/>
            <pc:sldMk cId="0" sldId="265"/>
            <ac:spMk id="2" creationId="{6E974453-99C2-72A2-5716-BBE98368553A}"/>
          </ac:spMkLst>
        </pc:spChg>
      </pc:sldChg>
      <pc:sldChg chg="addSp delSp modSp mod">
        <pc:chgData name="Budesa, Zachary" userId="c8df5f6b-2786-42ef-a235-1b2d44e0fe13" providerId="ADAL" clId="{6A46684B-F8E3-4F08-AC09-727E8C8F8471}" dt="2023-11-04T12:53:01.587" v="51"/>
        <pc:sldMkLst>
          <pc:docMk/>
          <pc:sldMk cId="0" sldId="266"/>
        </pc:sldMkLst>
        <pc:spChg chg="add mod">
          <ac:chgData name="Budesa, Zachary" userId="c8df5f6b-2786-42ef-a235-1b2d44e0fe13" providerId="ADAL" clId="{6A46684B-F8E3-4F08-AC09-727E8C8F8471}" dt="2023-11-04T12:53:01.587" v="51"/>
          <ac:spMkLst>
            <pc:docMk/>
            <pc:sldMk cId="0" sldId="266"/>
            <ac:spMk id="3" creationId="{0FD258B4-ABD3-BEC9-319A-CD4BE16C2F2C}"/>
          </ac:spMkLst>
        </pc:spChg>
        <pc:spChg chg="del">
          <ac:chgData name="Budesa, Zachary" userId="c8df5f6b-2786-42ef-a235-1b2d44e0fe13" providerId="ADAL" clId="{6A46684B-F8E3-4F08-AC09-727E8C8F8471}" dt="2023-11-04T12:53:00.783" v="50" actId="478"/>
          <ac:spMkLst>
            <pc:docMk/>
            <pc:sldMk cId="0" sldId="266"/>
            <ac:spMk id="4" creationId="{CA8E2E13-AFEB-8FA9-5A47-407A95D55709}"/>
          </ac:spMkLst>
        </pc:spChg>
      </pc:sldChg>
      <pc:sldChg chg="addSp delSp modSp mod">
        <pc:chgData name="Budesa, Zachary" userId="c8df5f6b-2786-42ef-a235-1b2d44e0fe13" providerId="ADAL" clId="{6A46684B-F8E3-4F08-AC09-727E8C8F8471}" dt="2023-11-04T12:53:09.674" v="53"/>
        <pc:sldMkLst>
          <pc:docMk/>
          <pc:sldMk cId="0" sldId="267"/>
        </pc:sldMkLst>
        <pc:spChg chg="add mod">
          <ac:chgData name="Budesa, Zachary" userId="c8df5f6b-2786-42ef-a235-1b2d44e0fe13" providerId="ADAL" clId="{6A46684B-F8E3-4F08-AC09-727E8C8F8471}" dt="2023-11-04T12:53:09.674" v="53"/>
          <ac:spMkLst>
            <pc:docMk/>
            <pc:sldMk cId="0" sldId="267"/>
            <ac:spMk id="2" creationId="{39B5CAC4-E292-0C82-7EA7-781CECCC2D3C}"/>
          </ac:spMkLst>
        </pc:spChg>
        <pc:spChg chg="del">
          <ac:chgData name="Budesa, Zachary" userId="c8df5f6b-2786-42ef-a235-1b2d44e0fe13" providerId="ADAL" clId="{6A46684B-F8E3-4F08-AC09-727E8C8F8471}" dt="2023-11-04T12:53:08.504" v="52" actId="478"/>
          <ac:spMkLst>
            <pc:docMk/>
            <pc:sldMk cId="0" sldId="267"/>
            <ac:spMk id="15" creationId="{84846F7F-9DD1-C63B-FC3C-81B0C4B6E95F}"/>
          </ac:spMkLst>
        </pc:spChg>
      </pc:sldChg>
      <pc:sldChg chg="addSp delSp modSp mod">
        <pc:chgData name="Budesa, Zachary" userId="c8df5f6b-2786-42ef-a235-1b2d44e0fe13" providerId="ADAL" clId="{6A46684B-F8E3-4F08-AC09-727E8C8F8471}" dt="2023-11-04T12:53:13.568" v="55"/>
        <pc:sldMkLst>
          <pc:docMk/>
          <pc:sldMk cId="0" sldId="268"/>
        </pc:sldMkLst>
        <pc:spChg chg="add mod">
          <ac:chgData name="Budesa, Zachary" userId="c8df5f6b-2786-42ef-a235-1b2d44e0fe13" providerId="ADAL" clId="{6A46684B-F8E3-4F08-AC09-727E8C8F8471}" dt="2023-11-04T12:53:13.568" v="55"/>
          <ac:spMkLst>
            <pc:docMk/>
            <pc:sldMk cId="0" sldId="268"/>
            <ac:spMk id="4" creationId="{20C1ECDB-7743-3F3B-A6B4-50F8F716EACF}"/>
          </ac:spMkLst>
        </pc:spChg>
        <pc:spChg chg="del">
          <ac:chgData name="Budesa, Zachary" userId="c8df5f6b-2786-42ef-a235-1b2d44e0fe13" providerId="ADAL" clId="{6A46684B-F8E3-4F08-AC09-727E8C8F8471}" dt="2023-11-04T12:53:12.926" v="54" actId="478"/>
          <ac:spMkLst>
            <pc:docMk/>
            <pc:sldMk cId="0" sldId="268"/>
            <ac:spMk id="5" creationId="{1314C7B5-0322-7E2F-19F8-517AECBE9C57}"/>
          </ac:spMkLst>
        </pc:spChg>
      </pc:sldChg>
      <pc:sldChg chg="addSp delSp modSp mod">
        <pc:chgData name="Budesa, Zachary" userId="c8df5f6b-2786-42ef-a235-1b2d44e0fe13" providerId="ADAL" clId="{6A46684B-F8E3-4F08-AC09-727E8C8F8471}" dt="2023-11-04T12:52:18.753" v="36"/>
        <pc:sldMkLst>
          <pc:docMk/>
          <pc:sldMk cId="3035208627" sldId="269"/>
        </pc:sldMkLst>
        <pc:spChg chg="add mod">
          <ac:chgData name="Budesa, Zachary" userId="c8df5f6b-2786-42ef-a235-1b2d44e0fe13" providerId="ADAL" clId="{6A46684B-F8E3-4F08-AC09-727E8C8F8471}" dt="2023-11-04T12:52:18.753" v="36"/>
          <ac:spMkLst>
            <pc:docMk/>
            <pc:sldMk cId="3035208627" sldId="269"/>
            <ac:spMk id="4" creationId="{3986200F-B0FF-7F7A-BA00-B3A4514DA1B6}"/>
          </ac:spMkLst>
        </pc:spChg>
        <pc:spChg chg="del">
          <ac:chgData name="Budesa, Zachary" userId="c8df5f6b-2786-42ef-a235-1b2d44e0fe13" providerId="ADAL" clId="{6A46684B-F8E3-4F08-AC09-727E8C8F8471}" dt="2023-11-04T12:52:17.956" v="35" actId="478"/>
          <ac:spMkLst>
            <pc:docMk/>
            <pc:sldMk cId="3035208627" sldId="269"/>
            <ac:spMk id="5" creationId="{B2AFE74B-3BFD-E287-F696-0072F50FAB8B}"/>
          </ac:spMkLst>
        </pc:spChg>
      </pc:sldChg>
      <pc:sldChg chg="addSp delSp modSp new del mod modClrScheme chgLayout">
        <pc:chgData name="Budesa, Zachary" userId="c8df5f6b-2786-42ef-a235-1b2d44e0fe13" providerId="ADAL" clId="{6A46684B-F8E3-4F08-AC09-727E8C8F8471}" dt="2023-11-04T12:53:36.352" v="58" actId="2696"/>
        <pc:sldMkLst>
          <pc:docMk/>
          <pc:sldMk cId="907594273" sldId="270"/>
        </pc:sldMkLst>
        <pc:spChg chg="del mod ord">
          <ac:chgData name="Budesa, Zachary" userId="c8df5f6b-2786-42ef-a235-1b2d44e0fe13" providerId="ADAL" clId="{6A46684B-F8E3-4F08-AC09-727E8C8F8471}" dt="2023-11-04T12:53:21.503" v="57" actId="700"/>
          <ac:spMkLst>
            <pc:docMk/>
            <pc:sldMk cId="907594273" sldId="270"/>
            <ac:spMk id="2" creationId="{0333FE8B-95EF-931A-B4F4-708CC11FF608}"/>
          </ac:spMkLst>
        </pc:spChg>
        <pc:spChg chg="del mod ord">
          <ac:chgData name="Budesa, Zachary" userId="c8df5f6b-2786-42ef-a235-1b2d44e0fe13" providerId="ADAL" clId="{6A46684B-F8E3-4F08-AC09-727E8C8F8471}" dt="2023-11-04T12:53:21.503" v="57" actId="700"/>
          <ac:spMkLst>
            <pc:docMk/>
            <pc:sldMk cId="907594273" sldId="270"/>
            <ac:spMk id="3" creationId="{35C317E5-17B1-5DBD-EC94-07987C313F7D}"/>
          </ac:spMkLst>
        </pc:spChg>
        <pc:spChg chg="add mod ord">
          <ac:chgData name="Budesa, Zachary" userId="c8df5f6b-2786-42ef-a235-1b2d44e0fe13" providerId="ADAL" clId="{6A46684B-F8E3-4F08-AC09-727E8C8F8471}" dt="2023-11-04T12:53:21.503" v="57" actId="700"/>
          <ac:spMkLst>
            <pc:docMk/>
            <pc:sldMk cId="907594273" sldId="270"/>
            <ac:spMk id="4" creationId="{EA51170C-9265-088A-BFA2-CBD4FB5E7F5D}"/>
          </ac:spMkLst>
        </pc:spChg>
        <pc:spChg chg="add mod ord">
          <ac:chgData name="Budesa, Zachary" userId="c8df5f6b-2786-42ef-a235-1b2d44e0fe13" providerId="ADAL" clId="{6A46684B-F8E3-4F08-AC09-727E8C8F8471}" dt="2023-11-04T12:53:21.503" v="57" actId="700"/>
          <ac:spMkLst>
            <pc:docMk/>
            <pc:sldMk cId="907594273" sldId="270"/>
            <ac:spMk id="5" creationId="{4D29FB1B-E599-FF7B-5510-138BA59D2983}"/>
          </ac:spMkLst>
        </pc:spChg>
      </pc:sldChg>
      <pc:sldChg chg="add">
        <pc:chgData name="Budesa, Zachary" userId="c8df5f6b-2786-42ef-a235-1b2d44e0fe13" providerId="ADAL" clId="{6A46684B-F8E3-4F08-AC09-727E8C8F8471}" dt="2023-11-04T12:53:43.480" v="59"/>
        <pc:sldMkLst>
          <pc:docMk/>
          <pc:sldMk cId="2884826183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D0170-B693-45D1-9B4A-CB2F7A34A83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B78505-0C6C-4AF6-939E-00D75EE39F51}">
      <dgm:prSet/>
      <dgm:spPr/>
      <dgm:t>
        <a:bodyPr/>
        <a:lstStyle/>
        <a:p>
          <a:r>
            <a:rPr lang="en-US"/>
            <a:t>Develop Items</a:t>
          </a:r>
          <a:endParaRPr lang="en-US" dirty="0"/>
        </a:p>
      </dgm:t>
    </dgm:pt>
    <dgm:pt modelId="{32AEC66E-83F5-46A3-A2D1-C3B2B125BAD5}" type="parTrans" cxnId="{88C2F7FB-689D-41B1-9EE3-E3703F058219}">
      <dgm:prSet/>
      <dgm:spPr/>
      <dgm:t>
        <a:bodyPr/>
        <a:lstStyle/>
        <a:p>
          <a:endParaRPr lang="en-US"/>
        </a:p>
      </dgm:t>
    </dgm:pt>
    <dgm:pt modelId="{D94D6B4A-30C2-4F46-89E6-2968FAFF4A70}" type="sibTrans" cxnId="{88C2F7FB-689D-41B1-9EE3-E3703F058219}">
      <dgm:prSet/>
      <dgm:spPr/>
      <dgm:t>
        <a:bodyPr/>
        <a:lstStyle/>
        <a:p>
          <a:endParaRPr lang="en-US"/>
        </a:p>
      </dgm:t>
    </dgm:pt>
    <dgm:pt modelId="{9A07CB49-D01F-4408-9420-02D0C4EB936C}">
      <dgm:prSet/>
      <dgm:spPr/>
      <dgm:t>
        <a:bodyPr/>
        <a:lstStyle/>
        <a:p>
          <a:r>
            <a:rPr lang="en-US"/>
            <a:t>Refine items</a:t>
          </a:r>
        </a:p>
      </dgm:t>
    </dgm:pt>
    <dgm:pt modelId="{CB6D5BC2-FCAD-44C7-AEED-E79E7BABA531}" type="parTrans" cxnId="{A214239D-CDAE-49A8-9EDA-7FC0FD1F52AF}">
      <dgm:prSet/>
      <dgm:spPr/>
      <dgm:t>
        <a:bodyPr/>
        <a:lstStyle/>
        <a:p>
          <a:endParaRPr lang="en-US"/>
        </a:p>
      </dgm:t>
    </dgm:pt>
    <dgm:pt modelId="{8245E206-5B37-42FA-A4F8-1051FAF8DA8B}" type="sibTrans" cxnId="{A214239D-CDAE-49A8-9EDA-7FC0FD1F52AF}">
      <dgm:prSet/>
      <dgm:spPr/>
      <dgm:t>
        <a:bodyPr/>
        <a:lstStyle/>
        <a:p>
          <a:endParaRPr lang="en-US"/>
        </a:p>
      </dgm:t>
    </dgm:pt>
    <dgm:pt modelId="{885E4659-33B1-4D9A-AE38-ADD86F058C73}">
      <dgm:prSet/>
      <dgm:spPr/>
      <dgm:t>
        <a:bodyPr/>
        <a:lstStyle/>
        <a:p>
          <a:r>
            <a:rPr lang="en-US" dirty="0"/>
            <a:t>Repeat</a:t>
          </a:r>
        </a:p>
      </dgm:t>
    </dgm:pt>
    <dgm:pt modelId="{80C88F2F-87E3-47CD-8DAB-12B399F424BB}" type="parTrans" cxnId="{E3008913-B2C2-4E5B-BED5-2CD3854D9F85}">
      <dgm:prSet/>
      <dgm:spPr/>
      <dgm:t>
        <a:bodyPr/>
        <a:lstStyle/>
        <a:p>
          <a:endParaRPr lang="en-US"/>
        </a:p>
      </dgm:t>
    </dgm:pt>
    <dgm:pt modelId="{41E7F997-D2F1-4028-96D4-481193DEED49}" type="sibTrans" cxnId="{E3008913-B2C2-4E5B-BED5-2CD3854D9F85}">
      <dgm:prSet/>
      <dgm:spPr/>
      <dgm:t>
        <a:bodyPr/>
        <a:lstStyle/>
        <a:p>
          <a:endParaRPr lang="en-US"/>
        </a:p>
      </dgm:t>
    </dgm:pt>
    <dgm:pt modelId="{A1799C06-EBFA-4ED8-B991-AD7AF5A7731F}">
      <dgm:prSet/>
      <dgm:spPr/>
      <dgm:t>
        <a:bodyPr/>
        <a:lstStyle/>
        <a:p>
          <a:r>
            <a:rPr lang="en-US" dirty="0"/>
            <a:t>Collect data (EFA)</a:t>
          </a:r>
        </a:p>
      </dgm:t>
    </dgm:pt>
    <dgm:pt modelId="{C06F2EA4-C953-455A-AF5F-55BB14209AAE}" type="parTrans" cxnId="{470E41C5-4015-411C-AC94-4784065AE349}">
      <dgm:prSet/>
      <dgm:spPr/>
      <dgm:t>
        <a:bodyPr/>
        <a:lstStyle/>
        <a:p>
          <a:endParaRPr lang="en-US"/>
        </a:p>
      </dgm:t>
    </dgm:pt>
    <dgm:pt modelId="{2B5E54B4-FA3C-47E8-936D-0449C53FC2D8}" type="sibTrans" cxnId="{470E41C5-4015-411C-AC94-4784065AE349}">
      <dgm:prSet/>
      <dgm:spPr/>
      <dgm:t>
        <a:bodyPr/>
        <a:lstStyle/>
        <a:p>
          <a:endParaRPr lang="en-US"/>
        </a:p>
      </dgm:t>
    </dgm:pt>
    <dgm:pt modelId="{546D82E5-B62F-48A4-A8DB-3C54DD57B046}">
      <dgm:prSet/>
      <dgm:spPr/>
      <dgm:t>
        <a:bodyPr/>
        <a:lstStyle/>
        <a:p>
          <a:r>
            <a:rPr lang="en-US" dirty="0"/>
            <a:t>Analyze</a:t>
          </a:r>
        </a:p>
      </dgm:t>
    </dgm:pt>
    <dgm:pt modelId="{15DC9C34-10C3-4C8E-B027-39084C3A0A49}" type="parTrans" cxnId="{96B711E9-9CC7-47F0-A724-07622E91D110}">
      <dgm:prSet/>
      <dgm:spPr/>
      <dgm:t>
        <a:bodyPr/>
        <a:lstStyle/>
        <a:p>
          <a:endParaRPr lang="en-US"/>
        </a:p>
      </dgm:t>
    </dgm:pt>
    <dgm:pt modelId="{52D07270-5EDB-4FDA-BB58-7C5B6908F6EC}" type="sibTrans" cxnId="{96B711E9-9CC7-47F0-A724-07622E91D110}">
      <dgm:prSet/>
      <dgm:spPr/>
      <dgm:t>
        <a:bodyPr/>
        <a:lstStyle/>
        <a:p>
          <a:endParaRPr lang="en-US"/>
        </a:p>
      </dgm:t>
    </dgm:pt>
    <dgm:pt modelId="{D35F53F5-6A89-4CE7-8A11-527E11C9FC12}">
      <dgm:prSet/>
      <dgm:spPr/>
      <dgm:t>
        <a:bodyPr/>
        <a:lstStyle/>
        <a:p>
          <a:r>
            <a:rPr lang="en-US" dirty="0"/>
            <a:t>Collect more data (CFA &amp; EFA)</a:t>
          </a:r>
        </a:p>
      </dgm:t>
    </dgm:pt>
    <dgm:pt modelId="{A5999CE2-C702-4D06-8197-A4CE6DB2ADD2}" type="parTrans" cxnId="{A0E2C896-7AB1-4E3A-B8A7-7CE20D7C40D0}">
      <dgm:prSet/>
      <dgm:spPr/>
      <dgm:t>
        <a:bodyPr/>
        <a:lstStyle/>
        <a:p>
          <a:endParaRPr lang="en-US"/>
        </a:p>
      </dgm:t>
    </dgm:pt>
    <dgm:pt modelId="{0B62FC9A-42BC-460A-8696-C3B340F97F5E}" type="sibTrans" cxnId="{A0E2C896-7AB1-4E3A-B8A7-7CE20D7C40D0}">
      <dgm:prSet/>
      <dgm:spPr/>
      <dgm:t>
        <a:bodyPr/>
        <a:lstStyle/>
        <a:p>
          <a:endParaRPr lang="en-US"/>
        </a:p>
      </dgm:t>
    </dgm:pt>
    <dgm:pt modelId="{AAC9CCAD-2C2F-4DD1-9117-1FE541FC696F}">
      <dgm:prSet/>
      <dgm:spPr/>
      <dgm:t>
        <a:bodyPr/>
        <a:lstStyle/>
        <a:p>
          <a:r>
            <a:rPr lang="en-US"/>
            <a:t>Analyze</a:t>
          </a:r>
        </a:p>
      </dgm:t>
    </dgm:pt>
    <dgm:pt modelId="{A273C369-0528-461E-983B-8092DD474714}" type="parTrans" cxnId="{D3AB69EE-EEC1-47C0-BF0F-4A48D5DB3F5C}">
      <dgm:prSet/>
      <dgm:spPr/>
      <dgm:t>
        <a:bodyPr/>
        <a:lstStyle/>
        <a:p>
          <a:endParaRPr lang="en-US"/>
        </a:p>
      </dgm:t>
    </dgm:pt>
    <dgm:pt modelId="{3FC8EA65-4558-4BE9-B6B9-C43B68F9E4B1}" type="sibTrans" cxnId="{D3AB69EE-EEC1-47C0-BF0F-4A48D5DB3F5C}">
      <dgm:prSet/>
      <dgm:spPr/>
      <dgm:t>
        <a:bodyPr/>
        <a:lstStyle/>
        <a:p>
          <a:endParaRPr lang="en-US"/>
        </a:p>
      </dgm:t>
    </dgm:pt>
    <dgm:pt modelId="{8FDFDE56-A88F-40F9-80CF-D75529757EF9}">
      <dgm:prSet/>
      <dgm:spPr/>
      <dgm:t>
        <a:bodyPr/>
        <a:lstStyle/>
        <a:p>
          <a:r>
            <a:rPr lang="en-US"/>
            <a:t>Collect more data (CFA)</a:t>
          </a:r>
        </a:p>
      </dgm:t>
    </dgm:pt>
    <dgm:pt modelId="{811FB454-A4CC-4325-85E9-F27BF4F927CD}" type="parTrans" cxnId="{05A0E6CD-7C54-492C-8AE7-526A78A9301E}">
      <dgm:prSet/>
      <dgm:spPr/>
      <dgm:t>
        <a:bodyPr/>
        <a:lstStyle/>
        <a:p>
          <a:endParaRPr lang="en-US"/>
        </a:p>
      </dgm:t>
    </dgm:pt>
    <dgm:pt modelId="{99CB64EC-1AF8-4077-A75A-464C57794A79}" type="sibTrans" cxnId="{05A0E6CD-7C54-492C-8AE7-526A78A9301E}">
      <dgm:prSet/>
      <dgm:spPr/>
      <dgm:t>
        <a:bodyPr/>
        <a:lstStyle/>
        <a:p>
          <a:endParaRPr lang="en-US"/>
        </a:p>
      </dgm:t>
    </dgm:pt>
    <dgm:pt modelId="{1488A3DB-98DB-465C-B066-12A9758D20CB}">
      <dgm:prSet/>
      <dgm:spPr/>
      <dgm:t>
        <a:bodyPr/>
        <a:lstStyle/>
        <a:p>
          <a:r>
            <a:rPr lang="en-US" dirty="0"/>
            <a:t>Analyze</a:t>
          </a:r>
        </a:p>
      </dgm:t>
    </dgm:pt>
    <dgm:pt modelId="{B8E58492-094A-444E-8CA9-3064376B08D1}" type="parTrans" cxnId="{5AB1B458-AD46-4AE2-8690-9F0EB5CA47BE}">
      <dgm:prSet/>
      <dgm:spPr/>
      <dgm:t>
        <a:bodyPr/>
        <a:lstStyle/>
        <a:p>
          <a:endParaRPr lang="en-US"/>
        </a:p>
      </dgm:t>
    </dgm:pt>
    <dgm:pt modelId="{6180E966-4306-4DB4-8F2E-A1919D94BE5C}" type="sibTrans" cxnId="{5AB1B458-AD46-4AE2-8690-9F0EB5CA47BE}">
      <dgm:prSet/>
      <dgm:spPr/>
      <dgm:t>
        <a:bodyPr/>
        <a:lstStyle/>
        <a:p>
          <a:endParaRPr lang="en-US"/>
        </a:p>
      </dgm:t>
    </dgm:pt>
    <dgm:pt modelId="{D8363959-9911-47D0-BDC9-79FF3E39616B}">
      <dgm:prSet/>
      <dgm:spPr/>
      <dgm:t>
        <a:bodyPr/>
        <a:lstStyle/>
        <a:p>
          <a:r>
            <a:rPr lang="en-US" dirty="0"/>
            <a:t>Retained two scales</a:t>
          </a:r>
        </a:p>
      </dgm:t>
    </dgm:pt>
    <dgm:pt modelId="{4BAD024F-77F9-4037-96B2-1ACFD1A82369}" type="parTrans" cxnId="{4A4E40E3-51B4-4520-AD84-55FC09A05B7D}">
      <dgm:prSet/>
      <dgm:spPr/>
      <dgm:t>
        <a:bodyPr/>
        <a:lstStyle/>
        <a:p>
          <a:endParaRPr lang="en-US"/>
        </a:p>
      </dgm:t>
    </dgm:pt>
    <dgm:pt modelId="{D5B8F5A1-BB09-4483-9ED1-7A4AB19FD195}" type="sibTrans" cxnId="{4A4E40E3-51B4-4520-AD84-55FC09A05B7D}">
      <dgm:prSet/>
      <dgm:spPr/>
      <dgm:t>
        <a:bodyPr/>
        <a:lstStyle/>
        <a:p>
          <a:endParaRPr lang="en-US"/>
        </a:p>
      </dgm:t>
    </dgm:pt>
    <dgm:pt modelId="{2B7F7322-DFFD-4853-9081-FD5822735B67}">
      <dgm:prSet/>
      <dgm:spPr/>
      <dgm:t>
        <a:bodyPr/>
        <a:lstStyle/>
        <a:p>
          <a:r>
            <a:rPr lang="en-US" dirty="0"/>
            <a:t>45 Initial Items</a:t>
          </a:r>
        </a:p>
      </dgm:t>
    </dgm:pt>
    <dgm:pt modelId="{C24AD9C1-6697-479D-9AA0-A610A9126B4E}" type="parTrans" cxnId="{0681EC5C-F1FD-49AD-A6C7-92F069AF00DB}">
      <dgm:prSet/>
      <dgm:spPr/>
      <dgm:t>
        <a:bodyPr/>
        <a:lstStyle/>
        <a:p>
          <a:endParaRPr lang="en-US"/>
        </a:p>
      </dgm:t>
    </dgm:pt>
    <dgm:pt modelId="{223A7A54-AE3F-4D8C-A340-20EB0D310302}" type="sibTrans" cxnId="{0681EC5C-F1FD-49AD-A6C7-92F069AF00DB}">
      <dgm:prSet/>
      <dgm:spPr/>
      <dgm:t>
        <a:bodyPr/>
        <a:lstStyle/>
        <a:p>
          <a:endParaRPr lang="en-US"/>
        </a:p>
      </dgm:t>
    </dgm:pt>
    <dgm:pt modelId="{5FE80415-9C42-490F-BE9A-67341287002A}">
      <dgm:prSet/>
      <dgm:spPr/>
      <dgm:t>
        <a:bodyPr/>
        <a:lstStyle/>
        <a:p>
          <a:r>
            <a:rPr lang="en-US" dirty="0"/>
            <a:t>Strategies</a:t>
          </a:r>
        </a:p>
      </dgm:t>
    </dgm:pt>
    <dgm:pt modelId="{3ADCEF28-7D9F-42B6-A504-A9BA50A24224}" type="parTrans" cxnId="{6BFE6520-7EF6-4D9C-8E87-5F7A2AF7541C}">
      <dgm:prSet/>
      <dgm:spPr/>
      <dgm:t>
        <a:bodyPr/>
        <a:lstStyle/>
        <a:p>
          <a:endParaRPr lang="en-US"/>
        </a:p>
      </dgm:t>
    </dgm:pt>
    <dgm:pt modelId="{C87CEB90-55D2-44A1-9273-1BF6075E357D}" type="sibTrans" cxnId="{6BFE6520-7EF6-4D9C-8E87-5F7A2AF7541C}">
      <dgm:prSet/>
      <dgm:spPr/>
      <dgm:t>
        <a:bodyPr/>
        <a:lstStyle/>
        <a:p>
          <a:endParaRPr lang="en-US"/>
        </a:p>
      </dgm:t>
    </dgm:pt>
    <dgm:pt modelId="{2ED603F8-EA76-469E-A398-DE7139E6FAF4}">
      <dgm:prSet/>
      <dgm:spPr/>
      <dgm:t>
        <a:bodyPr/>
        <a:lstStyle/>
        <a:p>
          <a:r>
            <a:rPr lang="en-US" dirty="0"/>
            <a:t>Principles</a:t>
          </a:r>
        </a:p>
      </dgm:t>
    </dgm:pt>
    <dgm:pt modelId="{65E4DD9E-4AAB-477A-88CF-A4F0DE6424BC}" type="parTrans" cxnId="{EC85A6DD-13C9-4548-97F9-6B7090F5AE03}">
      <dgm:prSet/>
      <dgm:spPr/>
      <dgm:t>
        <a:bodyPr/>
        <a:lstStyle/>
        <a:p>
          <a:endParaRPr lang="en-US"/>
        </a:p>
      </dgm:t>
    </dgm:pt>
    <dgm:pt modelId="{EE6B9A80-A41B-4F59-8B03-7DB3629B5894}" type="sibTrans" cxnId="{EC85A6DD-13C9-4548-97F9-6B7090F5AE03}">
      <dgm:prSet/>
      <dgm:spPr/>
      <dgm:t>
        <a:bodyPr/>
        <a:lstStyle/>
        <a:p>
          <a:endParaRPr lang="en-US"/>
        </a:p>
      </dgm:t>
    </dgm:pt>
    <dgm:pt modelId="{A12E1859-0741-4374-9F64-D1644668F985}">
      <dgm:prSet/>
      <dgm:spPr/>
      <dgm:t>
        <a:bodyPr/>
        <a:lstStyle/>
        <a:p>
          <a:r>
            <a:rPr lang="en-US" dirty="0"/>
            <a:t>8 Items</a:t>
          </a:r>
        </a:p>
      </dgm:t>
    </dgm:pt>
    <dgm:pt modelId="{0532D0A8-170A-4E79-B4B6-9A810E75A27C}" type="parTrans" cxnId="{C71456A3-34E3-4C83-AE88-C5C8A86A119F}">
      <dgm:prSet/>
      <dgm:spPr/>
      <dgm:t>
        <a:bodyPr/>
        <a:lstStyle/>
        <a:p>
          <a:endParaRPr lang="en-US"/>
        </a:p>
      </dgm:t>
    </dgm:pt>
    <dgm:pt modelId="{FAC80EBB-9632-4F90-8279-AF733E7CA076}" type="sibTrans" cxnId="{C71456A3-34E3-4C83-AE88-C5C8A86A119F}">
      <dgm:prSet/>
      <dgm:spPr/>
      <dgm:t>
        <a:bodyPr/>
        <a:lstStyle/>
        <a:p>
          <a:endParaRPr lang="en-US"/>
        </a:p>
      </dgm:t>
    </dgm:pt>
    <dgm:pt modelId="{1EF3D64D-D0EE-4B10-BB0E-EA97DCEEF999}">
      <dgm:prSet/>
      <dgm:spPr/>
      <dgm:t>
        <a:bodyPr/>
        <a:lstStyle/>
        <a:p>
          <a:r>
            <a:rPr lang="en-US" dirty="0"/>
            <a:t>7 Items</a:t>
          </a:r>
        </a:p>
      </dgm:t>
    </dgm:pt>
    <dgm:pt modelId="{1DF46FB4-C85F-4374-8C3C-DDC32B0638BD}" type="parTrans" cxnId="{507110BE-535D-4712-8319-123DA6965A68}">
      <dgm:prSet/>
      <dgm:spPr/>
      <dgm:t>
        <a:bodyPr/>
        <a:lstStyle/>
        <a:p>
          <a:endParaRPr lang="en-US"/>
        </a:p>
      </dgm:t>
    </dgm:pt>
    <dgm:pt modelId="{CD08857F-7DBF-4782-9750-4C0505E39688}" type="sibTrans" cxnId="{507110BE-535D-4712-8319-123DA6965A68}">
      <dgm:prSet/>
      <dgm:spPr/>
      <dgm:t>
        <a:bodyPr/>
        <a:lstStyle/>
        <a:p>
          <a:endParaRPr lang="en-US"/>
        </a:p>
      </dgm:t>
    </dgm:pt>
    <dgm:pt modelId="{95E976CE-B7D4-4A68-85A3-201C5F0367E1}">
      <dgm:prSet/>
      <dgm:spPr/>
      <dgm:t>
        <a:bodyPr/>
        <a:lstStyle/>
        <a:p>
          <a:r>
            <a:rPr lang="en-US" dirty="0"/>
            <a:t>Response Process Evaluation (3 Rounds)</a:t>
          </a:r>
        </a:p>
      </dgm:t>
    </dgm:pt>
    <dgm:pt modelId="{B5B64989-33AC-4071-915D-A59559A55D59}" type="sibTrans" cxnId="{98684740-A889-4C60-AB8B-1B911C0394C7}">
      <dgm:prSet/>
      <dgm:spPr/>
      <dgm:t>
        <a:bodyPr/>
        <a:lstStyle/>
        <a:p>
          <a:endParaRPr lang="en-US"/>
        </a:p>
      </dgm:t>
    </dgm:pt>
    <dgm:pt modelId="{B128AD22-5579-4195-BB70-88EEDF153FE7}" type="parTrans" cxnId="{98684740-A889-4C60-AB8B-1B911C0394C7}">
      <dgm:prSet/>
      <dgm:spPr/>
      <dgm:t>
        <a:bodyPr/>
        <a:lstStyle/>
        <a:p>
          <a:endParaRPr lang="en-US"/>
        </a:p>
      </dgm:t>
    </dgm:pt>
    <dgm:pt modelId="{2DA6AA02-36EB-4269-9257-5EABB9E12EA6}" type="pres">
      <dgm:prSet presAssocID="{4DCD0170-B693-45D1-9B4A-CB2F7A34A834}" presName="Name0" presStyleCnt="0">
        <dgm:presLayoutVars>
          <dgm:dir/>
          <dgm:resizeHandles val="exact"/>
        </dgm:presLayoutVars>
      </dgm:prSet>
      <dgm:spPr/>
    </dgm:pt>
    <dgm:pt modelId="{67CF9439-475D-4E7D-9423-AEF9F7F3BF3C}" type="pres">
      <dgm:prSet presAssocID="{4DCD0170-B693-45D1-9B4A-CB2F7A34A834}" presName="arrow" presStyleLbl="bgShp" presStyleIdx="0" presStyleCnt="1"/>
      <dgm:spPr>
        <a:solidFill>
          <a:schemeClr val="accent4">
            <a:lumMod val="20000"/>
            <a:lumOff val="80000"/>
          </a:schemeClr>
        </a:solidFill>
      </dgm:spPr>
    </dgm:pt>
    <dgm:pt modelId="{E67C76FC-8E9A-42C4-B749-0BE554D25499}" type="pres">
      <dgm:prSet presAssocID="{4DCD0170-B693-45D1-9B4A-CB2F7A34A834}" presName="points" presStyleCnt="0"/>
      <dgm:spPr/>
    </dgm:pt>
    <dgm:pt modelId="{DCE1F911-3818-4294-B20C-67DB0DEF8280}" type="pres">
      <dgm:prSet presAssocID="{E5B78505-0C6C-4AF6-939E-00D75EE39F51}" presName="compositeA" presStyleCnt="0"/>
      <dgm:spPr/>
    </dgm:pt>
    <dgm:pt modelId="{520D42A7-6FAB-48A0-9F95-8B1EC62E89BD}" type="pres">
      <dgm:prSet presAssocID="{E5B78505-0C6C-4AF6-939E-00D75EE39F51}" presName="textA" presStyleLbl="revTx" presStyleIdx="0" presStyleCnt="7">
        <dgm:presLayoutVars>
          <dgm:bulletEnabled val="1"/>
        </dgm:presLayoutVars>
      </dgm:prSet>
      <dgm:spPr/>
    </dgm:pt>
    <dgm:pt modelId="{12180718-E1E4-4F81-986E-257343720DAC}" type="pres">
      <dgm:prSet presAssocID="{E5B78505-0C6C-4AF6-939E-00D75EE39F51}" presName="circleA" presStyleLbl="node1" presStyleIdx="0" presStyleCnt="7"/>
      <dgm:spPr>
        <a:solidFill>
          <a:srgbClr val="A80B2D"/>
        </a:solidFill>
      </dgm:spPr>
    </dgm:pt>
    <dgm:pt modelId="{338502F4-BB18-476A-82EA-2F81CD6A0F67}" type="pres">
      <dgm:prSet presAssocID="{E5B78505-0C6C-4AF6-939E-00D75EE39F51}" presName="spaceA" presStyleCnt="0"/>
      <dgm:spPr/>
    </dgm:pt>
    <dgm:pt modelId="{BB5411C8-CEFE-4D59-95D7-C94DD7AE3304}" type="pres">
      <dgm:prSet presAssocID="{D94D6B4A-30C2-4F46-89E6-2968FAFF4A70}" presName="space" presStyleCnt="0"/>
      <dgm:spPr/>
    </dgm:pt>
    <dgm:pt modelId="{2F7EAD80-5CD1-49B0-BD93-5A7AC6AA21A3}" type="pres">
      <dgm:prSet presAssocID="{9A07CB49-D01F-4408-9420-02D0C4EB936C}" presName="compositeB" presStyleCnt="0"/>
      <dgm:spPr/>
    </dgm:pt>
    <dgm:pt modelId="{54CD898C-CBB7-4BEC-BA8A-68C88B65D5FE}" type="pres">
      <dgm:prSet presAssocID="{9A07CB49-D01F-4408-9420-02D0C4EB936C}" presName="textB" presStyleLbl="revTx" presStyleIdx="1" presStyleCnt="7">
        <dgm:presLayoutVars>
          <dgm:bulletEnabled val="1"/>
        </dgm:presLayoutVars>
      </dgm:prSet>
      <dgm:spPr/>
    </dgm:pt>
    <dgm:pt modelId="{E2DC84EC-E61F-4087-A1C7-68D0F19C0916}" type="pres">
      <dgm:prSet presAssocID="{9A07CB49-D01F-4408-9420-02D0C4EB936C}" presName="circleB" presStyleLbl="node1" presStyleIdx="1" presStyleCnt="7"/>
      <dgm:spPr>
        <a:solidFill>
          <a:srgbClr val="A80B2D"/>
        </a:solidFill>
      </dgm:spPr>
    </dgm:pt>
    <dgm:pt modelId="{6FED371F-C09C-49F1-AF45-3B4ABE9BD991}" type="pres">
      <dgm:prSet presAssocID="{9A07CB49-D01F-4408-9420-02D0C4EB936C}" presName="spaceB" presStyleCnt="0"/>
      <dgm:spPr/>
    </dgm:pt>
    <dgm:pt modelId="{82F51906-B6B6-45E8-B42D-16612BC194B4}" type="pres">
      <dgm:prSet presAssocID="{8245E206-5B37-42FA-A4F8-1051FAF8DA8B}" presName="space" presStyleCnt="0"/>
      <dgm:spPr/>
    </dgm:pt>
    <dgm:pt modelId="{E18105E6-3279-42A4-8DA0-ABF438989624}" type="pres">
      <dgm:prSet presAssocID="{2B7F7322-DFFD-4853-9081-FD5822735B67}" presName="compositeA" presStyleCnt="0"/>
      <dgm:spPr/>
    </dgm:pt>
    <dgm:pt modelId="{FA3CCB24-AA2D-43CA-9D64-C014750776C7}" type="pres">
      <dgm:prSet presAssocID="{2B7F7322-DFFD-4853-9081-FD5822735B67}" presName="textA" presStyleLbl="revTx" presStyleIdx="2" presStyleCnt="7">
        <dgm:presLayoutVars>
          <dgm:bulletEnabled val="1"/>
        </dgm:presLayoutVars>
      </dgm:prSet>
      <dgm:spPr/>
    </dgm:pt>
    <dgm:pt modelId="{467CEAAA-C61E-49C7-BC82-CE9AAC2CD3EE}" type="pres">
      <dgm:prSet presAssocID="{2B7F7322-DFFD-4853-9081-FD5822735B67}" presName="circleA" presStyleLbl="node1" presStyleIdx="2" presStyleCnt="7"/>
      <dgm:spPr>
        <a:solidFill>
          <a:srgbClr val="A80B2D"/>
        </a:solidFill>
      </dgm:spPr>
    </dgm:pt>
    <dgm:pt modelId="{01681ACD-77C0-4672-9225-643EED1D855F}" type="pres">
      <dgm:prSet presAssocID="{2B7F7322-DFFD-4853-9081-FD5822735B67}" presName="spaceA" presStyleCnt="0"/>
      <dgm:spPr/>
    </dgm:pt>
    <dgm:pt modelId="{25FAE94F-C803-456D-B3FF-35FA3960D9A4}" type="pres">
      <dgm:prSet presAssocID="{223A7A54-AE3F-4D8C-A340-20EB0D310302}" presName="space" presStyleCnt="0"/>
      <dgm:spPr/>
    </dgm:pt>
    <dgm:pt modelId="{DFCE57E9-F2C3-4EF9-8732-F4EC73989570}" type="pres">
      <dgm:prSet presAssocID="{A1799C06-EBFA-4ED8-B991-AD7AF5A7731F}" presName="compositeB" presStyleCnt="0"/>
      <dgm:spPr/>
    </dgm:pt>
    <dgm:pt modelId="{71CE0CC4-7EB7-474A-A71B-633E3291FC95}" type="pres">
      <dgm:prSet presAssocID="{A1799C06-EBFA-4ED8-B991-AD7AF5A7731F}" presName="textB" presStyleLbl="revTx" presStyleIdx="3" presStyleCnt="7">
        <dgm:presLayoutVars>
          <dgm:bulletEnabled val="1"/>
        </dgm:presLayoutVars>
      </dgm:prSet>
      <dgm:spPr/>
    </dgm:pt>
    <dgm:pt modelId="{C1674EBD-EA58-4B9C-B526-7571DF493F70}" type="pres">
      <dgm:prSet presAssocID="{A1799C06-EBFA-4ED8-B991-AD7AF5A7731F}" presName="circleB" presStyleLbl="node1" presStyleIdx="3" presStyleCnt="7"/>
      <dgm:spPr>
        <a:solidFill>
          <a:srgbClr val="A80B2D"/>
        </a:solidFill>
      </dgm:spPr>
    </dgm:pt>
    <dgm:pt modelId="{A95830D6-8604-46D2-9839-888245A72C89}" type="pres">
      <dgm:prSet presAssocID="{A1799C06-EBFA-4ED8-B991-AD7AF5A7731F}" presName="spaceB" presStyleCnt="0"/>
      <dgm:spPr/>
    </dgm:pt>
    <dgm:pt modelId="{D1FA1EB1-230B-485B-9B14-8D61FF4D43C4}" type="pres">
      <dgm:prSet presAssocID="{2B5E54B4-FA3C-47E8-936D-0449C53FC2D8}" presName="space" presStyleCnt="0"/>
      <dgm:spPr/>
    </dgm:pt>
    <dgm:pt modelId="{34525DC6-081E-4A5F-AC38-ACA3A9D4CE07}" type="pres">
      <dgm:prSet presAssocID="{D35F53F5-6A89-4CE7-8A11-527E11C9FC12}" presName="compositeA" presStyleCnt="0"/>
      <dgm:spPr/>
    </dgm:pt>
    <dgm:pt modelId="{BF6159DA-DB37-4463-A387-22A51593B764}" type="pres">
      <dgm:prSet presAssocID="{D35F53F5-6A89-4CE7-8A11-527E11C9FC12}" presName="textA" presStyleLbl="revTx" presStyleIdx="4" presStyleCnt="7">
        <dgm:presLayoutVars>
          <dgm:bulletEnabled val="1"/>
        </dgm:presLayoutVars>
      </dgm:prSet>
      <dgm:spPr/>
    </dgm:pt>
    <dgm:pt modelId="{87082E7B-18FD-4977-8287-9DC47C995852}" type="pres">
      <dgm:prSet presAssocID="{D35F53F5-6A89-4CE7-8A11-527E11C9FC12}" presName="circleA" presStyleLbl="node1" presStyleIdx="4" presStyleCnt="7"/>
      <dgm:spPr>
        <a:solidFill>
          <a:srgbClr val="A80B2D"/>
        </a:solidFill>
      </dgm:spPr>
    </dgm:pt>
    <dgm:pt modelId="{64E98530-A251-4924-AFFB-1F830092A8C8}" type="pres">
      <dgm:prSet presAssocID="{D35F53F5-6A89-4CE7-8A11-527E11C9FC12}" presName="spaceA" presStyleCnt="0"/>
      <dgm:spPr/>
    </dgm:pt>
    <dgm:pt modelId="{A7F8A135-03F6-4E0C-9C0C-B1B15B0243CF}" type="pres">
      <dgm:prSet presAssocID="{0B62FC9A-42BC-460A-8696-C3B340F97F5E}" presName="space" presStyleCnt="0"/>
      <dgm:spPr/>
    </dgm:pt>
    <dgm:pt modelId="{8863D14B-69FF-41AE-A7C7-D4265B078CC4}" type="pres">
      <dgm:prSet presAssocID="{8FDFDE56-A88F-40F9-80CF-D75529757EF9}" presName="compositeB" presStyleCnt="0"/>
      <dgm:spPr/>
    </dgm:pt>
    <dgm:pt modelId="{CE4B7AED-A70D-4ACA-B296-ED46EA0D6FAD}" type="pres">
      <dgm:prSet presAssocID="{8FDFDE56-A88F-40F9-80CF-D75529757EF9}" presName="textB" presStyleLbl="revTx" presStyleIdx="5" presStyleCnt="7">
        <dgm:presLayoutVars>
          <dgm:bulletEnabled val="1"/>
        </dgm:presLayoutVars>
      </dgm:prSet>
      <dgm:spPr/>
    </dgm:pt>
    <dgm:pt modelId="{54E9A4D4-C84B-4C38-9CA0-8745220FAA31}" type="pres">
      <dgm:prSet presAssocID="{8FDFDE56-A88F-40F9-80CF-D75529757EF9}" presName="circleB" presStyleLbl="node1" presStyleIdx="5" presStyleCnt="7"/>
      <dgm:spPr>
        <a:solidFill>
          <a:srgbClr val="A80B2D"/>
        </a:solidFill>
      </dgm:spPr>
    </dgm:pt>
    <dgm:pt modelId="{B7DD4EF1-9994-4E20-8C8A-F38A3ABF0F12}" type="pres">
      <dgm:prSet presAssocID="{8FDFDE56-A88F-40F9-80CF-D75529757EF9}" presName="spaceB" presStyleCnt="0"/>
      <dgm:spPr/>
    </dgm:pt>
    <dgm:pt modelId="{1EA72D49-AB1E-47AE-BA89-92A153E317FB}" type="pres">
      <dgm:prSet presAssocID="{99CB64EC-1AF8-4077-A75A-464C57794A79}" presName="space" presStyleCnt="0"/>
      <dgm:spPr/>
    </dgm:pt>
    <dgm:pt modelId="{128F162D-79CA-4ACF-851D-A26DE5CF1813}" type="pres">
      <dgm:prSet presAssocID="{D8363959-9911-47D0-BDC9-79FF3E39616B}" presName="compositeA" presStyleCnt="0"/>
      <dgm:spPr/>
    </dgm:pt>
    <dgm:pt modelId="{0ED70AAD-C750-4813-B07C-01D96B649A50}" type="pres">
      <dgm:prSet presAssocID="{D8363959-9911-47D0-BDC9-79FF3E39616B}" presName="textA" presStyleLbl="revTx" presStyleIdx="6" presStyleCnt="7">
        <dgm:presLayoutVars>
          <dgm:bulletEnabled val="1"/>
        </dgm:presLayoutVars>
      </dgm:prSet>
      <dgm:spPr/>
    </dgm:pt>
    <dgm:pt modelId="{2B529DE8-FA36-4E75-A97A-807A3AF16B5B}" type="pres">
      <dgm:prSet presAssocID="{D8363959-9911-47D0-BDC9-79FF3E39616B}" presName="circleA" presStyleLbl="node1" presStyleIdx="6" presStyleCnt="7"/>
      <dgm:spPr>
        <a:solidFill>
          <a:srgbClr val="A80B2D"/>
        </a:solidFill>
      </dgm:spPr>
    </dgm:pt>
    <dgm:pt modelId="{04BBDF5B-89F6-41CB-BFCD-101B73E223C3}" type="pres">
      <dgm:prSet presAssocID="{D8363959-9911-47D0-BDC9-79FF3E39616B}" presName="spaceA" presStyleCnt="0"/>
      <dgm:spPr/>
    </dgm:pt>
  </dgm:ptLst>
  <dgm:cxnLst>
    <dgm:cxn modelId="{E3008913-B2C2-4E5B-BED5-2CD3854D9F85}" srcId="{9A07CB49-D01F-4408-9420-02D0C4EB936C}" destId="{885E4659-33B1-4D9A-AE38-ADD86F058C73}" srcOrd="0" destOrd="0" parTransId="{80C88F2F-87E3-47CD-8DAB-12B399F424BB}" sibTransId="{41E7F997-D2F1-4028-96D4-481193DEED49}"/>
    <dgm:cxn modelId="{AA8A8D1D-6AFE-4980-B893-639233BB4F56}" type="presOf" srcId="{2B7F7322-DFFD-4853-9081-FD5822735B67}" destId="{FA3CCB24-AA2D-43CA-9D64-C014750776C7}" srcOrd="0" destOrd="0" presId="urn:microsoft.com/office/officeart/2005/8/layout/hProcess11"/>
    <dgm:cxn modelId="{6BFE6520-7EF6-4D9C-8E87-5F7A2AF7541C}" srcId="{D8363959-9911-47D0-BDC9-79FF3E39616B}" destId="{5FE80415-9C42-490F-BE9A-67341287002A}" srcOrd="0" destOrd="0" parTransId="{3ADCEF28-7D9F-42B6-A504-A9BA50A24224}" sibTransId="{C87CEB90-55D2-44A1-9273-1BF6075E357D}"/>
    <dgm:cxn modelId="{A74B5827-DABA-462F-A2BE-A7013742AED3}" type="presOf" srcId="{5FE80415-9C42-490F-BE9A-67341287002A}" destId="{0ED70AAD-C750-4813-B07C-01D96B649A50}" srcOrd="0" destOrd="1" presId="urn:microsoft.com/office/officeart/2005/8/layout/hProcess11"/>
    <dgm:cxn modelId="{A9F4D928-F06C-4260-B4AB-668B938495AD}" type="presOf" srcId="{2ED603F8-EA76-469E-A398-DE7139E6FAF4}" destId="{0ED70AAD-C750-4813-B07C-01D96B649A50}" srcOrd="0" destOrd="3" presId="urn:microsoft.com/office/officeart/2005/8/layout/hProcess11"/>
    <dgm:cxn modelId="{643A162C-7CEC-4C02-B8D1-35196AAAEC43}" type="presOf" srcId="{D35F53F5-6A89-4CE7-8A11-527E11C9FC12}" destId="{BF6159DA-DB37-4463-A387-22A51593B764}" srcOrd="0" destOrd="0" presId="urn:microsoft.com/office/officeart/2005/8/layout/hProcess11"/>
    <dgm:cxn modelId="{DEB11E2D-2E23-48B0-9CBE-D64619D99AAB}" type="presOf" srcId="{AAC9CCAD-2C2F-4DD1-9117-1FE541FC696F}" destId="{BF6159DA-DB37-4463-A387-22A51593B764}" srcOrd="0" destOrd="1" presId="urn:microsoft.com/office/officeart/2005/8/layout/hProcess11"/>
    <dgm:cxn modelId="{3EC77531-E5EE-411E-8DD4-C4121B26EE12}" type="presOf" srcId="{E5B78505-0C6C-4AF6-939E-00D75EE39F51}" destId="{520D42A7-6FAB-48A0-9F95-8B1EC62E89BD}" srcOrd="0" destOrd="0" presId="urn:microsoft.com/office/officeart/2005/8/layout/hProcess11"/>
    <dgm:cxn modelId="{0FCBDE33-CE02-4DB5-A537-7057613DD31F}" type="presOf" srcId="{885E4659-33B1-4D9A-AE38-ADD86F058C73}" destId="{54CD898C-CBB7-4BEC-BA8A-68C88B65D5FE}" srcOrd="0" destOrd="1" presId="urn:microsoft.com/office/officeart/2005/8/layout/hProcess11"/>
    <dgm:cxn modelId="{05402B3D-EB95-40DD-923A-968A0487ABFD}" type="presOf" srcId="{95E976CE-B7D4-4A68-85A3-201C5F0367E1}" destId="{520D42A7-6FAB-48A0-9F95-8B1EC62E89BD}" srcOrd="0" destOrd="1" presId="urn:microsoft.com/office/officeart/2005/8/layout/hProcess11"/>
    <dgm:cxn modelId="{98684740-A889-4C60-AB8B-1B911C0394C7}" srcId="{E5B78505-0C6C-4AF6-939E-00D75EE39F51}" destId="{95E976CE-B7D4-4A68-85A3-201C5F0367E1}" srcOrd="0" destOrd="0" parTransId="{B128AD22-5579-4195-BB70-88EEDF153FE7}" sibTransId="{B5B64989-33AC-4071-915D-A59559A55D59}"/>
    <dgm:cxn modelId="{0681EC5C-F1FD-49AD-A6C7-92F069AF00DB}" srcId="{4DCD0170-B693-45D1-9B4A-CB2F7A34A834}" destId="{2B7F7322-DFFD-4853-9081-FD5822735B67}" srcOrd="2" destOrd="0" parTransId="{C24AD9C1-6697-479D-9AA0-A610A9126B4E}" sibTransId="{223A7A54-AE3F-4D8C-A340-20EB0D310302}"/>
    <dgm:cxn modelId="{618B6F65-5980-489F-BE87-9DB0E05D257F}" type="presOf" srcId="{9A07CB49-D01F-4408-9420-02D0C4EB936C}" destId="{54CD898C-CBB7-4BEC-BA8A-68C88B65D5FE}" srcOrd="0" destOrd="0" presId="urn:microsoft.com/office/officeart/2005/8/layout/hProcess11"/>
    <dgm:cxn modelId="{258A4D6B-BD7A-4B59-906E-7C5233F2C7AC}" type="presOf" srcId="{1488A3DB-98DB-465C-B066-12A9758D20CB}" destId="{CE4B7AED-A70D-4ACA-B296-ED46EA0D6FAD}" srcOrd="0" destOrd="1" presId="urn:microsoft.com/office/officeart/2005/8/layout/hProcess11"/>
    <dgm:cxn modelId="{A6BBFE51-399C-45D5-BC1C-7AE0D760AC05}" type="presOf" srcId="{A12E1859-0741-4374-9F64-D1644668F985}" destId="{0ED70AAD-C750-4813-B07C-01D96B649A50}" srcOrd="0" destOrd="2" presId="urn:microsoft.com/office/officeart/2005/8/layout/hProcess11"/>
    <dgm:cxn modelId="{5AB1B458-AD46-4AE2-8690-9F0EB5CA47BE}" srcId="{8FDFDE56-A88F-40F9-80CF-D75529757EF9}" destId="{1488A3DB-98DB-465C-B066-12A9758D20CB}" srcOrd="0" destOrd="0" parTransId="{B8E58492-094A-444E-8CA9-3064376B08D1}" sibTransId="{6180E966-4306-4DB4-8F2E-A1919D94BE5C}"/>
    <dgm:cxn modelId="{08ADC888-DF8B-488B-9C52-F063ED71B9FF}" type="presOf" srcId="{A1799C06-EBFA-4ED8-B991-AD7AF5A7731F}" destId="{71CE0CC4-7EB7-474A-A71B-633E3291FC95}" srcOrd="0" destOrd="0" presId="urn:microsoft.com/office/officeart/2005/8/layout/hProcess11"/>
    <dgm:cxn modelId="{A0E2C896-7AB1-4E3A-B8A7-7CE20D7C40D0}" srcId="{4DCD0170-B693-45D1-9B4A-CB2F7A34A834}" destId="{D35F53F5-6A89-4CE7-8A11-527E11C9FC12}" srcOrd="4" destOrd="0" parTransId="{A5999CE2-C702-4D06-8197-A4CE6DB2ADD2}" sibTransId="{0B62FC9A-42BC-460A-8696-C3B340F97F5E}"/>
    <dgm:cxn modelId="{A214239D-CDAE-49A8-9EDA-7FC0FD1F52AF}" srcId="{4DCD0170-B693-45D1-9B4A-CB2F7A34A834}" destId="{9A07CB49-D01F-4408-9420-02D0C4EB936C}" srcOrd="1" destOrd="0" parTransId="{CB6D5BC2-FCAD-44C7-AEED-E79E7BABA531}" sibTransId="{8245E206-5B37-42FA-A4F8-1051FAF8DA8B}"/>
    <dgm:cxn modelId="{C71456A3-34E3-4C83-AE88-C5C8A86A119F}" srcId="{5FE80415-9C42-490F-BE9A-67341287002A}" destId="{A12E1859-0741-4374-9F64-D1644668F985}" srcOrd="0" destOrd="0" parTransId="{0532D0A8-170A-4E79-B4B6-9A810E75A27C}" sibTransId="{FAC80EBB-9632-4F90-8279-AF733E7CA076}"/>
    <dgm:cxn modelId="{2A0648B5-8FB1-4990-84DE-4E1A7F305059}" type="presOf" srcId="{4DCD0170-B693-45D1-9B4A-CB2F7A34A834}" destId="{2DA6AA02-36EB-4269-9257-5EABB9E12EA6}" srcOrd="0" destOrd="0" presId="urn:microsoft.com/office/officeart/2005/8/layout/hProcess11"/>
    <dgm:cxn modelId="{507110BE-535D-4712-8319-123DA6965A68}" srcId="{2ED603F8-EA76-469E-A398-DE7139E6FAF4}" destId="{1EF3D64D-D0EE-4B10-BB0E-EA97DCEEF999}" srcOrd="0" destOrd="0" parTransId="{1DF46FB4-C85F-4374-8C3C-DDC32B0638BD}" sibTransId="{CD08857F-7DBF-4782-9750-4C0505E39688}"/>
    <dgm:cxn modelId="{470E41C5-4015-411C-AC94-4784065AE349}" srcId="{4DCD0170-B693-45D1-9B4A-CB2F7A34A834}" destId="{A1799C06-EBFA-4ED8-B991-AD7AF5A7731F}" srcOrd="3" destOrd="0" parTransId="{C06F2EA4-C953-455A-AF5F-55BB14209AAE}" sibTransId="{2B5E54B4-FA3C-47E8-936D-0449C53FC2D8}"/>
    <dgm:cxn modelId="{D714B9C8-E0CF-492A-AD3A-3E0CE2C29BB0}" type="presOf" srcId="{546D82E5-B62F-48A4-A8DB-3C54DD57B046}" destId="{71CE0CC4-7EB7-474A-A71B-633E3291FC95}" srcOrd="0" destOrd="1" presId="urn:microsoft.com/office/officeart/2005/8/layout/hProcess11"/>
    <dgm:cxn modelId="{05A0E6CD-7C54-492C-8AE7-526A78A9301E}" srcId="{4DCD0170-B693-45D1-9B4A-CB2F7A34A834}" destId="{8FDFDE56-A88F-40F9-80CF-D75529757EF9}" srcOrd="5" destOrd="0" parTransId="{811FB454-A4CC-4325-85E9-F27BF4F927CD}" sibTransId="{99CB64EC-1AF8-4077-A75A-464C57794A79}"/>
    <dgm:cxn modelId="{F7CD19CE-3B0E-40DE-9A6B-E9D4A842685A}" type="presOf" srcId="{1EF3D64D-D0EE-4B10-BB0E-EA97DCEEF999}" destId="{0ED70AAD-C750-4813-B07C-01D96B649A50}" srcOrd="0" destOrd="4" presId="urn:microsoft.com/office/officeart/2005/8/layout/hProcess11"/>
    <dgm:cxn modelId="{9BDEB2CE-1C2A-4A01-846B-DEB293B83B9D}" type="presOf" srcId="{D8363959-9911-47D0-BDC9-79FF3E39616B}" destId="{0ED70AAD-C750-4813-B07C-01D96B649A50}" srcOrd="0" destOrd="0" presId="urn:microsoft.com/office/officeart/2005/8/layout/hProcess11"/>
    <dgm:cxn modelId="{EC85A6DD-13C9-4548-97F9-6B7090F5AE03}" srcId="{D8363959-9911-47D0-BDC9-79FF3E39616B}" destId="{2ED603F8-EA76-469E-A398-DE7139E6FAF4}" srcOrd="1" destOrd="0" parTransId="{65E4DD9E-4AAB-477A-88CF-A4F0DE6424BC}" sibTransId="{EE6B9A80-A41B-4F59-8B03-7DB3629B5894}"/>
    <dgm:cxn modelId="{4A4E40E3-51B4-4520-AD84-55FC09A05B7D}" srcId="{4DCD0170-B693-45D1-9B4A-CB2F7A34A834}" destId="{D8363959-9911-47D0-BDC9-79FF3E39616B}" srcOrd="6" destOrd="0" parTransId="{4BAD024F-77F9-4037-96B2-1ACFD1A82369}" sibTransId="{D5B8F5A1-BB09-4483-9ED1-7A4AB19FD195}"/>
    <dgm:cxn modelId="{96B711E9-9CC7-47F0-A724-07622E91D110}" srcId="{A1799C06-EBFA-4ED8-B991-AD7AF5A7731F}" destId="{546D82E5-B62F-48A4-A8DB-3C54DD57B046}" srcOrd="0" destOrd="0" parTransId="{15DC9C34-10C3-4C8E-B027-39084C3A0A49}" sibTransId="{52D07270-5EDB-4FDA-BB58-7C5B6908F6EC}"/>
    <dgm:cxn modelId="{41482FEE-C50E-4115-B1CF-22C87B22B8AC}" type="presOf" srcId="{8FDFDE56-A88F-40F9-80CF-D75529757EF9}" destId="{CE4B7AED-A70D-4ACA-B296-ED46EA0D6FAD}" srcOrd="0" destOrd="0" presId="urn:microsoft.com/office/officeart/2005/8/layout/hProcess11"/>
    <dgm:cxn modelId="{D3AB69EE-EEC1-47C0-BF0F-4A48D5DB3F5C}" srcId="{D35F53F5-6A89-4CE7-8A11-527E11C9FC12}" destId="{AAC9CCAD-2C2F-4DD1-9117-1FE541FC696F}" srcOrd="0" destOrd="0" parTransId="{A273C369-0528-461E-983B-8092DD474714}" sibTransId="{3FC8EA65-4558-4BE9-B6B9-C43B68F9E4B1}"/>
    <dgm:cxn modelId="{88C2F7FB-689D-41B1-9EE3-E3703F058219}" srcId="{4DCD0170-B693-45D1-9B4A-CB2F7A34A834}" destId="{E5B78505-0C6C-4AF6-939E-00D75EE39F51}" srcOrd="0" destOrd="0" parTransId="{32AEC66E-83F5-46A3-A2D1-C3B2B125BAD5}" sibTransId="{D94D6B4A-30C2-4F46-89E6-2968FAFF4A70}"/>
    <dgm:cxn modelId="{8EBD8D24-60C0-44CB-AF65-A268D00426AF}" type="presParOf" srcId="{2DA6AA02-36EB-4269-9257-5EABB9E12EA6}" destId="{67CF9439-475D-4E7D-9423-AEF9F7F3BF3C}" srcOrd="0" destOrd="0" presId="urn:microsoft.com/office/officeart/2005/8/layout/hProcess11"/>
    <dgm:cxn modelId="{7223EF07-BD5D-4FAD-B75B-09ED5021E3E6}" type="presParOf" srcId="{2DA6AA02-36EB-4269-9257-5EABB9E12EA6}" destId="{E67C76FC-8E9A-42C4-B749-0BE554D25499}" srcOrd="1" destOrd="0" presId="urn:microsoft.com/office/officeart/2005/8/layout/hProcess11"/>
    <dgm:cxn modelId="{D5A4B121-8AD6-424E-AD34-1ECC693CC85C}" type="presParOf" srcId="{E67C76FC-8E9A-42C4-B749-0BE554D25499}" destId="{DCE1F911-3818-4294-B20C-67DB0DEF8280}" srcOrd="0" destOrd="0" presId="urn:microsoft.com/office/officeart/2005/8/layout/hProcess11"/>
    <dgm:cxn modelId="{AB36C582-50DD-4DFA-9CD1-202A77777D7A}" type="presParOf" srcId="{DCE1F911-3818-4294-B20C-67DB0DEF8280}" destId="{520D42A7-6FAB-48A0-9F95-8B1EC62E89BD}" srcOrd="0" destOrd="0" presId="urn:microsoft.com/office/officeart/2005/8/layout/hProcess11"/>
    <dgm:cxn modelId="{09DC50A3-1EEA-4DA5-9C08-BC75469FE724}" type="presParOf" srcId="{DCE1F911-3818-4294-B20C-67DB0DEF8280}" destId="{12180718-E1E4-4F81-986E-257343720DAC}" srcOrd="1" destOrd="0" presId="urn:microsoft.com/office/officeart/2005/8/layout/hProcess11"/>
    <dgm:cxn modelId="{134FAEB1-1F2D-4808-8EF0-AF040885D0F1}" type="presParOf" srcId="{DCE1F911-3818-4294-B20C-67DB0DEF8280}" destId="{338502F4-BB18-476A-82EA-2F81CD6A0F67}" srcOrd="2" destOrd="0" presId="urn:microsoft.com/office/officeart/2005/8/layout/hProcess11"/>
    <dgm:cxn modelId="{8D1BE415-77F1-4ACB-A667-850BC6FB1B47}" type="presParOf" srcId="{E67C76FC-8E9A-42C4-B749-0BE554D25499}" destId="{BB5411C8-CEFE-4D59-95D7-C94DD7AE3304}" srcOrd="1" destOrd="0" presId="urn:microsoft.com/office/officeart/2005/8/layout/hProcess11"/>
    <dgm:cxn modelId="{F78816D4-46D4-430F-9F88-E286C4E7E7D4}" type="presParOf" srcId="{E67C76FC-8E9A-42C4-B749-0BE554D25499}" destId="{2F7EAD80-5CD1-49B0-BD93-5A7AC6AA21A3}" srcOrd="2" destOrd="0" presId="urn:microsoft.com/office/officeart/2005/8/layout/hProcess11"/>
    <dgm:cxn modelId="{9C463164-ADB9-4556-A47C-E0D76F67D96D}" type="presParOf" srcId="{2F7EAD80-5CD1-49B0-BD93-5A7AC6AA21A3}" destId="{54CD898C-CBB7-4BEC-BA8A-68C88B65D5FE}" srcOrd="0" destOrd="0" presId="urn:microsoft.com/office/officeart/2005/8/layout/hProcess11"/>
    <dgm:cxn modelId="{CD3F03B5-BCDF-4169-A5ED-EF1FFDCC56CF}" type="presParOf" srcId="{2F7EAD80-5CD1-49B0-BD93-5A7AC6AA21A3}" destId="{E2DC84EC-E61F-4087-A1C7-68D0F19C0916}" srcOrd="1" destOrd="0" presId="urn:microsoft.com/office/officeart/2005/8/layout/hProcess11"/>
    <dgm:cxn modelId="{F7EC7ACC-E3F7-474E-AC74-2B7706A74924}" type="presParOf" srcId="{2F7EAD80-5CD1-49B0-BD93-5A7AC6AA21A3}" destId="{6FED371F-C09C-49F1-AF45-3B4ABE9BD991}" srcOrd="2" destOrd="0" presId="urn:microsoft.com/office/officeart/2005/8/layout/hProcess11"/>
    <dgm:cxn modelId="{75F09F8E-83B2-4DCD-A371-3C4E40EAAB3D}" type="presParOf" srcId="{E67C76FC-8E9A-42C4-B749-0BE554D25499}" destId="{82F51906-B6B6-45E8-B42D-16612BC194B4}" srcOrd="3" destOrd="0" presId="urn:microsoft.com/office/officeart/2005/8/layout/hProcess11"/>
    <dgm:cxn modelId="{338753E1-3572-40B9-96AD-26CF112AE189}" type="presParOf" srcId="{E67C76FC-8E9A-42C4-B749-0BE554D25499}" destId="{E18105E6-3279-42A4-8DA0-ABF438989624}" srcOrd="4" destOrd="0" presId="urn:microsoft.com/office/officeart/2005/8/layout/hProcess11"/>
    <dgm:cxn modelId="{39A93385-B411-4668-9B0B-701E80DB172F}" type="presParOf" srcId="{E18105E6-3279-42A4-8DA0-ABF438989624}" destId="{FA3CCB24-AA2D-43CA-9D64-C014750776C7}" srcOrd="0" destOrd="0" presId="urn:microsoft.com/office/officeart/2005/8/layout/hProcess11"/>
    <dgm:cxn modelId="{D3264DCA-5FA1-4BBE-9F60-63A59FCDF62B}" type="presParOf" srcId="{E18105E6-3279-42A4-8DA0-ABF438989624}" destId="{467CEAAA-C61E-49C7-BC82-CE9AAC2CD3EE}" srcOrd="1" destOrd="0" presId="urn:microsoft.com/office/officeart/2005/8/layout/hProcess11"/>
    <dgm:cxn modelId="{3C3B02C7-351E-4C35-8CDE-EE06BD1EA8C7}" type="presParOf" srcId="{E18105E6-3279-42A4-8DA0-ABF438989624}" destId="{01681ACD-77C0-4672-9225-643EED1D855F}" srcOrd="2" destOrd="0" presId="urn:microsoft.com/office/officeart/2005/8/layout/hProcess11"/>
    <dgm:cxn modelId="{3CD19D80-BDC9-420F-98B6-0D4A41FD5F6B}" type="presParOf" srcId="{E67C76FC-8E9A-42C4-B749-0BE554D25499}" destId="{25FAE94F-C803-456D-B3FF-35FA3960D9A4}" srcOrd="5" destOrd="0" presId="urn:microsoft.com/office/officeart/2005/8/layout/hProcess11"/>
    <dgm:cxn modelId="{E4389CA6-92AE-4C95-B807-70C56B18D362}" type="presParOf" srcId="{E67C76FC-8E9A-42C4-B749-0BE554D25499}" destId="{DFCE57E9-F2C3-4EF9-8732-F4EC73989570}" srcOrd="6" destOrd="0" presId="urn:microsoft.com/office/officeart/2005/8/layout/hProcess11"/>
    <dgm:cxn modelId="{F2F86CFA-A4BB-48E7-9D2C-CAC34C06B1A9}" type="presParOf" srcId="{DFCE57E9-F2C3-4EF9-8732-F4EC73989570}" destId="{71CE0CC4-7EB7-474A-A71B-633E3291FC95}" srcOrd="0" destOrd="0" presId="urn:microsoft.com/office/officeart/2005/8/layout/hProcess11"/>
    <dgm:cxn modelId="{A31FBC4B-FB27-4BA3-86C7-3A6BA6F1DFA2}" type="presParOf" srcId="{DFCE57E9-F2C3-4EF9-8732-F4EC73989570}" destId="{C1674EBD-EA58-4B9C-B526-7571DF493F70}" srcOrd="1" destOrd="0" presId="urn:microsoft.com/office/officeart/2005/8/layout/hProcess11"/>
    <dgm:cxn modelId="{4C98E2D9-E019-465E-A43B-551D60BAF397}" type="presParOf" srcId="{DFCE57E9-F2C3-4EF9-8732-F4EC73989570}" destId="{A95830D6-8604-46D2-9839-888245A72C89}" srcOrd="2" destOrd="0" presId="urn:microsoft.com/office/officeart/2005/8/layout/hProcess11"/>
    <dgm:cxn modelId="{2C82AA3A-4279-4144-B693-ED5657B1E05A}" type="presParOf" srcId="{E67C76FC-8E9A-42C4-B749-0BE554D25499}" destId="{D1FA1EB1-230B-485B-9B14-8D61FF4D43C4}" srcOrd="7" destOrd="0" presId="urn:microsoft.com/office/officeart/2005/8/layout/hProcess11"/>
    <dgm:cxn modelId="{FBD787E1-BD46-40EA-880E-CB3C75EB43EF}" type="presParOf" srcId="{E67C76FC-8E9A-42C4-B749-0BE554D25499}" destId="{34525DC6-081E-4A5F-AC38-ACA3A9D4CE07}" srcOrd="8" destOrd="0" presId="urn:microsoft.com/office/officeart/2005/8/layout/hProcess11"/>
    <dgm:cxn modelId="{8914586E-3731-4851-BBA2-5A834AEBAD00}" type="presParOf" srcId="{34525DC6-081E-4A5F-AC38-ACA3A9D4CE07}" destId="{BF6159DA-DB37-4463-A387-22A51593B764}" srcOrd="0" destOrd="0" presId="urn:microsoft.com/office/officeart/2005/8/layout/hProcess11"/>
    <dgm:cxn modelId="{B7BBFDFC-35E6-45D4-9D5B-B1FF11E1A30A}" type="presParOf" srcId="{34525DC6-081E-4A5F-AC38-ACA3A9D4CE07}" destId="{87082E7B-18FD-4977-8287-9DC47C995852}" srcOrd="1" destOrd="0" presId="urn:microsoft.com/office/officeart/2005/8/layout/hProcess11"/>
    <dgm:cxn modelId="{C61FAB6E-28E3-4FAE-9901-44F76FF03B79}" type="presParOf" srcId="{34525DC6-081E-4A5F-AC38-ACA3A9D4CE07}" destId="{64E98530-A251-4924-AFFB-1F830092A8C8}" srcOrd="2" destOrd="0" presId="urn:microsoft.com/office/officeart/2005/8/layout/hProcess11"/>
    <dgm:cxn modelId="{B7C1C823-18D2-4A6D-812D-D11B9E3A640B}" type="presParOf" srcId="{E67C76FC-8E9A-42C4-B749-0BE554D25499}" destId="{A7F8A135-03F6-4E0C-9C0C-B1B15B0243CF}" srcOrd="9" destOrd="0" presId="urn:microsoft.com/office/officeart/2005/8/layout/hProcess11"/>
    <dgm:cxn modelId="{67B99288-A2F2-42B7-9657-651291F5BFC4}" type="presParOf" srcId="{E67C76FC-8E9A-42C4-B749-0BE554D25499}" destId="{8863D14B-69FF-41AE-A7C7-D4265B078CC4}" srcOrd="10" destOrd="0" presId="urn:microsoft.com/office/officeart/2005/8/layout/hProcess11"/>
    <dgm:cxn modelId="{6DCECF5D-A0D3-4B38-9ED0-DABE8AF89088}" type="presParOf" srcId="{8863D14B-69FF-41AE-A7C7-D4265B078CC4}" destId="{CE4B7AED-A70D-4ACA-B296-ED46EA0D6FAD}" srcOrd="0" destOrd="0" presId="urn:microsoft.com/office/officeart/2005/8/layout/hProcess11"/>
    <dgm:cxn modelId="{20564CD5-CD15-41B5-B773-59A8F3945D23}" type="presParOf" srcId="{8863D14B-69FF-41AE-A7C7-D4265B078CC4}" destId="{54E9A4D4-C84B-4C38-9CA0-8745220FAA31}" srcOrd="1" destOrd="0" presId="urn:microsoft.com/office/officeart/2005/8/layout/hProcess11"/>
    <dgm:cxn modelId="{51777E34-08E7-4506-A123-939C198A5D98}" type="presParOf" srcId="{8863D14B-69FF-41AE-A7C7-D4265B078CC4}" destId="{B7DD4EF1-9994-4E20-8C8A-F38A3ABF0F12}" srcOrd="2" destOrd="0" presId="urn:microsoft.com/office/officeart/2005/8/layout/hProcess11"/>
    <dgm:cxn modelId="{B9458E26-41BA-48C3-A367-32BD6DD9B7AD}" type="presParOf" srcId="{E67C76FC-8E9A-42C4-B749-0BE554D25499}" destId="{1EA72D49-AB1E-47AE-BA89-92A153E317FB}" srcOrd="11" destOrd="0" presId="urn:microsoft.com/office/officeart/2005/8/layout/hProcess11"/>
    <dgm:cxn modelId="{39529A02-62DB-491F-8E76-3C5701D4D39C}" type="presParOf" srcId="{E67C76FC-8E9A-42C4-B749-0BE554D25499}" destId="{128F162D-79CA-4ACF-851D-A26DE5CF1813}" srcOrd="12" destOrd="0" presId="urn:microsoft.com/office/officeart/2005/8/layout/hProcess11"/>
    <dgm:cxn modelId="{F879EE00-1C42-4E5B-B2E9-480CCD74F03C}" type="presParOf" srcId="{128F162D-79CA-4ACF-851D-A26DE5CF1813}" destId="{0ED70AAD-C750-4813-B07C-01D96B649A50}" srcOrd="0" destOrd="0" presId="urn:microsoft.com/office/officeart/2005/8/layout/hProcess11"/>
    <dgm:cxn modelId="{D24D7D00-E96F-4CD0-BB0F-B2DBEAF5D3B9}" type="presParOf" srcId="{128F162D-79CA-4ACF-851D-A26DE5CF1813}" destId="{2B529DE8-FA36-4E75-A97A-807A3AF16B5B}" srcOrd="1" destOrd="0" presId="urn:microsoft.com/office/officeart/2005/8/layout/hProcess11"/>
    <dgm:cxn modelId="{45AD5AF3-89CE-4028-8432-672821EFD139}" type="presParOf" srcId="{128F162D-79CA-4ACF-851D-A26DE5CF1813}" destId="{04BBDF5B-89F6-41CB-BFCD-101B73E223C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3C5D11-F250-4587-881C-590DB660A09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2B14C-A9AA-4DC9-BF18-C48FB9D1F4A1}">
      <dgm:prSet/>
      <dgm:spPr>
        <a:solidFill>
          <a:srgbClr val="A80B2D"/>
        </a:solidFill>
        <a:ln>
          <a:solidFill>
            <a:srgbClr val="EAAB00"/>
          </a:solidFill>
        </a:ln>
      </dgm:spPr>
      <dgm:t>
        <a:bodyPr/>
        <a:lstStyle/>
        <a:p>
          <a:r>
            <a:rPr lang="en-US" dirty="0"/>
            <a:t>Access to Naloxone</a:t>
          </a:r>
        </a:p>
      </dgm:t>
    </dgm:pt>
    <dgm:pt modelId="{2B4F22F5-CF53-4413-B213-EA78AE1D215E}" type="parTrans" cxnId="{30A56DA0-6102-4F9E-8F23-32F227197712}">
      <dgm:prSet/>
      <dgm:spPr/>
      <dgm:t>
        <a:bodyPr/>
        <a:lstStyle/>
        <a:p>
          <a:endParaRPr lang="en-US"/>
        </a:p>
      </dgm:t>
    </dgm:pt>
    <dgm:pt modelId="{166D20C5-CF66-4111-A0E3-63ABD5450FD7}" type="sibTrans" cxnId="{30A56DA0-6102-4F9E-8F23-32F227197712}">
      <dgm:prSet/>
      <dgm:spPr/>
      <dgm:t>
        <a:bodyPr/>
        <a:lstStyle/>
        <a:p>
          <a:endParaRPr lang="en-US"/>
        </a:p>
      </dgm:t>
    </dgm:pt>
    <dgm:pt modelId="{057F1277-3B3C-487E-A487-E6824E1DFA89}">
      <dgm:prSet/>
      <dgm:spPr>
        <a:ln>
          <a:solidFill>
            <a:srgbClr val="EAAB00"/>
          </a:solidFill>
        </a:ln>
      </dgm:spPr>
      <dgm:t>
        <a:bodyPr/>
        <a:lstStyle/>
        <a:p>
          <a:r>
            <a:rPr lang="en-US"/>
            <a:t>People who use drugs should….</a:t>
          </a:r>
        </a:p>
      </dgm:t>
    </dgm:pt>
    <dgm:pt modelId="{AA2C1F49-E74E-4A0E-9335-A6737C651DC7}" type="parTrans" cxnId="{AB95B76C-7D4F-484B-A6AE-0746D4C47CA2}">
      <dgm:prSet/>
      <dgm:spPr/>
      <dgm:t>
        <a:bodyPr/>
        <a:lstStyle/>
        <a:p>
          <a:endParaRPr lang="en-US"/>
        </a:p>
      </dgm:t>
    </dgm:pt>
    <dgm:pt modelId="{18EAB872-C039-4DBD-A11B-FC897B2F8786}" type="sibTrans" cxnId="{AB95B76C-7D4F-484B-A6AE-0746D4C47CA2}">
      <dgm:prSet/>
      <dgm:spPr/>
      <dgm:t>
        <a:bodyPr/>
        <a:lstStyle/>
        <a:p>
          <a:endParaRPr lang="en-US"/>
        </a:p>
      </dgm:t>
    </dgm:pt>
    <dgm:pt modelId="{5EF4FA27-1A67-4C0A-864C-1A58FCC667DB}">
      <dgm:prSet/>
      <dgm:spPr>
        <a:ln>
          <a:solidFill>
            <a:srgbClr val="EAAB00"/>
          </a:solidFill>
        </a:ln>
      </dgm:spPr>
      <dgm:t>
        <a:bodyPr/>
        <a:lstStyle/>
        <a:p>
          <a:r>
            <a:rPr lang="en-US" dirty="0"/>
            <a:t>The general public should….</a:t>
          </a:r>
        </a:p>
      </dgm:t>
    </dgm:pt>
    <dgm:pt modelId="{76C59EF0-FB4B-4BF4-8B8C-5F5AF6891562}" type="parTrans" cxnId="{5F2839F0-5EE9-43A0-BCF5-587AC322DBC5}">
      <dgm:prSet/>
      <dgm:spPr/>
      <dgm:t>
        <a:bodyPr/>
        <a:lstStyle/>
        <a:p>
          <a:endParaRPr lang="en-US"/>
        </a:p>
      </dgm:t>
    </dgm:pt>
    <dgm:pt modelId="{9C31AD2C-3563-4A09-AC2A-7944045661A6}" type="sibTrans" cxnId="{5F2839F0-5EE9-43A0-BCF5-587AC322DBC5}">
      <dgm:prSet/>
      <dgm:spPr/>
      <dgm:t>
        <a:bodyPr/>
        <a:lstStyle/>
        <a:p>
          <a:endParaRPr lang="en-US"/>
        </a:p>
      </dgm:t>
    </dgm:pt>
    <dgm:pt modelId="{CA4805C9-8E52-4C63-B10C-9BF2C65B665F}">
      <dgm:prSet/>
      <dgm:spPr>
        <a:ln>
          <a:solidFill>
            <a:srgbClr val="EAAB00"/>
          </a:solidFill>
        </a:ln>
      </dgm:spPr>
      <dgm:t>
        <a:bodyPr/>
        <a:lstStyle/>
        <a:p>
          <a:r>
            <a:rPr lang="en-US"/>
            <a:t>Police officers should….</a:t>
          </a:r>
        </a:p>
      </dgm:t>
    </dgm:pt>
    <dgm:pt modelId="{A4085F59-935C-4D71-BE03-1B99D0423E2C}" type="parTrans" cxnId="{37D4868F-7204-4B0B-BAA3-AC3DCA723FE9}">
      <dgm:prSet/>
      <dgm:spPr/>
      <dgm:t>
        <a:bodyPr/>
        <a:lstStyle/>
        <a:p>
          <a:endParaRPr lang="en-US"/>
        </a:p>
      </dgm:t>
    </dgm:pt>
    <dgm:pt modelId="{14C8C00A-5AC6-4405-B6DD-B9C57333AF73}" type="sibTrans" cxnId="{37D4868F-7204-4B0B-BAA3-AC3DCA723FE9}">
      <dgm:prSet/>
      <dgm:spPr/>
      <dgm:t>
        <a:bodyPr/>
        <a:lstStyle/>
        <a:p>
          <a:endParaRPr lang="en-US"/>
        </a:p>
      </dgm:t>
    </dgm:pt>
    <dgm:pt modelId="{70BFB1B5-F4D1-490D-9226-84CD780A62F2}">
      <dgm:prSet/>
      <dgm:spPr>
        <a:solidFill>
          <a:srgbClr val="A80B2D"/>
        </a:solidFill>
        <a:ln>
          <a:solidFill>
            <a:srgbClr val="EAAB00"/>
          </a:solidFill>
        </a:ln>
      </dgm:spPr>
      <dgm:t>
        <a:bodyPr/>
        <a:lstStyle/>
        <a:p>
          <a:r>
            <a:rPr lang="en-US"/>
            <a:t>People who use drugs should have access to…</a:t>
          </a:r>
        </a:p>
      </dgm:t>
    </dgm:pt>
    <dgm:pt modelId="{B0CF4672-CF77-492D-BB84-A17ACA28EB9C}" type="parTrans" cxnId="{AB68FE45-B4FD-49DA-B391-D6C5C283A770}">
      <dgm:prSet/>
      <dgm:spPr/>
      <dgm:t>
        <a:bodyPr/>
        <a:lstStyle/>
        <a:p>
          <a:endParaRPr lang="en-US"/>
        </a:p>
      </dgm:t>
    </dgm:pt>
    <dgm:pt modelId="{DBB64006-BE46-44FB-A667-76B0FC113DF9}" type="sibTrans" cxnId="{AB68FE45-B4FD-49DA-B391-D6C5C283A770}">
      <dgm:prSet/>
      <dgm:spPr/>
      <dgm:t>
        <a:bodyPr/>
        <a:lstStyle/>
        <a:p>
          <a:endParaRPr lang="en-US"/>
        </a:p>
      </dgm:t>
    </dgm:pt>
    <dgm:pt modelId="{CEA87D87-E99B-4A52-891D-15289D015EEB}">
      <dgm:prSet/>
      <dgm:spPr>
        <a:ln>
          <a:solidFill>
            <a:srgbClr val="EAAB00"/>
          </a:solidFill>
        </a:ln>
      </dgm:spPr>
      <dgm:t>
        <a:bodyPr/>
        <a:lstStyle/>
        <a:p>
          <a:r>
            <a:rPr lang="en-US" dirty="0"/>
            <a:t>… safe injection supplies.</a:t>
          </a:r>
        </a:p>
      </dgm:t>
    </dgm:pt>
    <dgm:pt modelId="{EF13CBD4-3226-4F2D-B8B3-40802935D168}" type="parTrans" cxnId="{88B84E40-6B9A-41A6-8AD3-82DF25CADFCC}">
      <dgm:prSet/>
      <dgm:spPr/>
      <dgm:t>
        <a:bodyPr/>
        <a:lstStyle/>
        <a:p>
          <a:endParaRPr lang="en-US"/>
        </a:p>
      </dgm:t>
    </dgm:pt>
    <dgm:pt modelId="{BF31C660-E268-48EE-B7BF-DE4108B84BF4}" type="sibTrans" cxnId="{88B84E40-6B9A-41A6-8AD3-82DF25CADFCC}">
      <dgm:prSet/>
      <dgm:spPr/>
      <dgm:t>
        <a:bodyPr/>
        <a:lstStyle/>
        <a:p>
          <a:endParaRPr lang="en-US"/>
        </a:p>
      </dgm:t>
    </dgm:pt>
    <dgm:pt modelId="{49559E1A-3199-427C-B5A1-AE9377EFBF55}">
      <dgm:prSet/>
      <dgm:spPr>
        <a:ln>
          <a:solidFill>
            <a:srgbClr val="EAAB00"/>
          </a:solidFill>
        </a:ln>
      </dgm:spPr>
      <dgm:t>
        <a:bodyPr/>
        <a:lstStyle/>
        <a:p>
          <a:r>
            <a:rPr lang="en-US" dirty="0"/>
            <a:t>… safe inhalation supplies.</a:t>
          </a:r>
        </a:p>
      </dgm:t>
    </dgm:pt>
    <dgm:pt modelId="{4C44C036-6DC1-4A3D-99CF-D5B94AAD15DA}" type="parTrans" cxnId="{E25090EF-B14D-42CB-BFE6-38AE285EB782}">
      <dgm:prSet/>
      <dgm:spPr/>
      <dgm:t>
        <a:bodyPr/>
        <a:lstStyle/>
        <a:p>
          <a:endParaRPr lang="en-US"/>
        </a:p>
      </dgm:t>
    </dgm:pt>
    <dgm:pt modelId="{6067A52D-7127-43AA-AC36-D85964729037}" type="sibTrans" cxnId="{E25090EF-B14D-42CB-BFE6-38AE285EB782}">
      <dgm:prSet/>
      <dgm:spPr/>
      <dgm:t>
        <a:bodyPr/>
        <a:lstStyle/>
        <a:p>
          <a:endParaRPr lang="en-US"/>
        </a:p>
      </dgm:t>
    </dgm:pt>
    <dgm:pt modelId="{E69D9CD5-F2ED-4F22-90BB-7BD868856219}" type="pres">
      <dgm:prSet presAssocID="{953C5D11-F250-4587-881C-590DB660A097}" presName="linearFlow" presStyleCnt="0">
        <dgm:presLayoutVars>
          <dgm:dir/>
          <dgm:animLvl val="lvl"/>
          <dgm:resizeHandles val="exact"/>
        </dgm:presLayoutVars>
      </dgm:prSet>
      <dgm:spPr/>
    </dgm:pt>
    <dgm:pt modelId="{11A67CFE-FBF9-47E9-A885-CA29DE0A6E32}" type="pres">
      <dgm:prSet presAssocID="{C982B14C-A9AA-4DC9-BF18-C48FB9D1F4A1}" presName="composite" presStyleCnt="0"/>
      <dgm:spPr/>
    </dgm:pt>
    <dgm:pt modelId="{BCCF0083-82D4-4738-B764-64134CE4FF86}" type="pres">
      <dgm:prSet presAssocID="{C982B14C-A9AA-4DC9-BF18-C48FB9D1F4A1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C449428E-DB61-4654-B1EA-0312526BCED1}" type="pres">
      <dgm:prSet presAssocID="{C982B14C-A9AA-4DC9-BF18-C48FB9D1F4A1}" presName="descendantText" presStyleLbl="alignAcc1" presStyleIdx="0" presStyleCnt="2">
        <dgm:presLayoutVars>
          <dgm:bulletEnabled val="1"/>
        </dgm:presLayoutVars>
      </dgm:prSet>
      <dgm:spPr/>
    </dgm:pt>
    <dgm:pt modelId="{8DABE139-E0F2-4EAB-87E1-039C09588100}" type="pres">
      <dgm:prSet presAssocID="{166D20C5-CF66-4111-A0E3-63ABD5450FD7}" presName="sp" presStyleCnt="0"/>
      <dgm:spPr/>
    </dgm:pt>
    <dgm:pt modelId="{541092A6-4603-4427-A7B6-532DEFA15565}" type="pres">
      <dgm:prSet presAssocID="{70BFB1B5-F4D1-490D-9226-84CD780A62F2}" presName="composite" presStyleCnt="0"/>
      <dgm:spPr/>
    </dgm:pt>
    <dgm:pt modelId="{F87021B0-3529-46CC-A63A-FEB317FAAF63}" type="pres">
      <dgm:prSet presAssocID="{70BFB1B5-F4D1-490D-9226-84CD780A62F2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EE4F3F25-5EE8-409D-92D8-FD54C1446777}" type="pres">
      <dgm:prSet presAssocID="{70BFB1B5-F4D1-490D-9226-84CD780A62F2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6389E027-39BF-43A7-8F82-BF78E2DA0D64}" type="presOf" srcId="{953C5D11-F250-4587-881C-590DB660A097}" destId="{E69D9CD5-F2ED-4F22-90BB-7BD868856219}" srcOrd="0" destOrd="0" presId="urn:microsoft.com/office/officeart/2005/8/layout/chevron2"/>
    <dgm:cxn modelId="{88B84E40-6B9A-41A6-8AD3-82DF25CADFCC}" srcId="{70BFB1B5-F4D1-490D-9226-84CD780A62F2}" destId="{CEA87D87-E99B-4A52-891D-15289D015EEB}" srcOrd="0" destOrd="0" parTransId="{EF13CBD4-3226-4F2D-B8B3-40802935D168}" sibTransId="{BF31C660-E268-48EE-B7BF-DE4108B84BF4}"/>
    <dgm:cxn modelId="{AB68FE45-B4FD-49DA-B391-D6C5C283A770}" srcId="{953C5D11-F250-4587-881C-590DB660A097}" destId="{70BFB1B5-F4D1-490D-9226-84CD780A62F2}" srcOrd="1" destOrd="0" parTransId="{B0CF4672-CF77-492D-BB84-A17ACA28EB9C}" sibTransId="{DBB64006-BE46-44FB-A667-76B0FC113DF9}"/>
    <dgm:cxn modelId="{CF8DD44A-9FC0-46D4-84BD-EBC3212ADDFC}" type="presOf" srcId="{057F1277-3B3C-487E-A487-E6824E1DFA89}" destId="{C449428E-DB61-4654-B1EA-0312526BCED1}" srcOrd="0" destOrd="0" presId="urn:microsoft.com/office/officeart/2005/8/layout/chevron2"/>
    <dgm:cxn modelId="{AB95B76C-7D4F-484B-A6AE-0746D4C47CA2}" srcId="{C982B14C-A9AA-4DC9-BF18-C48FB9D1F4A1}" destId="{057F1277-3B3C-487E-A487-E6824E1DFA89}" srcOrd="0" destOrd="0" parTransId="{AA2C1F49-E74E-4A0E-9335-A6737C651DC7}" sibTransId="{18EAB872-C039-4DBD-A11B-FC897B2F8786}"/>
    <dgm:cxn modelId="{F6F1C174-3EEA-4F4D-BC8D-70163578EE45}" type="presOf" srcId="{70BFB1B5-F4D1-490D-9226-84CD780A62F2}" destId="{F87021B0-3529-46CC-A63A-FEB317FAAF63}" srcOrd="0" destOrd="0" presId="urn:microsoft.com/office/officeart/2005/8/layout/chevron2"/>
    <dgm:cxn modelId="{F76E1975-E3F1-4F96-A135-6A73A31A9EC8}" type="presOf" srcId="{CA4805C9-8E52-4C63-B10C-9BF2C65B665F}" destId="{C449428E-DB61-4654-B1EA-0312526BCED1}" srcOrd="0" destOrd="2" presId="urn:microsoft.com/office/officeart/2005/8/layout/chevron2"/>
    <dgm:cxn modelId="{37D4868F-7204-4B0B-BAA3-AC3DCA723FE9}" srcId="{C982B14C-A9AA-4DC9-BF18-C48FB9D1F4A1}" destId="{CA4805C9-8E52-4C63-B10C-9BF2C65B665F}" srcOrd="2" destOrd="0" parTransId="{A4085F59-935C-4D71-BE03-1B99D0423E2C}" sibTransId="{14C8C00A-5AC6-4405-B6DD-B9C57333AF73}"/>
    <dgm:cxn modelId="{30A56DA0-6102-4F9E-8F23-32F227197712}" srcId="{953C5D11-F250-4587-881C-590DB660A097}" destId="{C982B14C-A9AA-4DC9-BF18-C48FB9D1F4A1}" srcOrd="0" destOrd="0" parTransId="{2B4F22F5-CF53-4413-B213-EA78AE1D215E}" sibTransId="{166D20C5-CF66-4111-A0E3-63ABD5450FD7}"/>
    <dgm:cxn modelId="{982E24B6-3B6F-4033-805C-8476E836942C}" type="presOf" srcId="{CEA87D87-E99B-4A52-891D-15289D015EEB}" destId="{EE4F3F25-5EE8-409D-92D8-FD54C1446777}" srcOrd="0" destOrd="0" presId="urn:microsoft.com/office/officeart/2005/8/layout/chevron2"/>
    <dgm:cxn modelId="{6F2995BC-FBE3-42A7-91E1-8B9F76287EF2}" type="presOf" srcId="{49559E1A-3199-427C-B5A1-AE9377EFBF55}" destId="{EE4F3F25-5EE8-409D-92D8-FD54C1446777}" srcOrd="0" destOrd="1" presId="urn:microsoft.com/office/officeart/2005/8/layout/chevron2"/>
    <dgm:cxn modelId="{48017FDD-E3C3-4B67-A8DD-1D62621214D4}" type="presOf" srcId="{C982B14C-A9AA-4DC9-BF18-C48FB9D1F4A1}" destId="{BCCF0083-82D4-4738-B764-64134CE4FF86}" srcOrd="0" destOrd="0" presId="urn:microsoft.com/office/officeart/2005/8/layout/chevron2"/>
    <dgm:cxn modelId="{4B5DF0DE-960C-456B-AABF-940746184C0D}" type="presOf" srcId="{5EF4FA27-1A67-4C0A-864C-1A58FCC667DB}" destId="{C449428E-DB61-4654-B1EA-0312526BCED1}" srcOrd="0" destOrd="1" presId="urn:microsoft.com/office/officeart/2005/8/layout/chevron2"/>
    <dgm:cxn modelId="{E25090EF-B14D-42CB-BFE6-38AE285EB782}" srcId="{70BFB1B5-F4D1-490D-9226-84CD780A62F2}" destId="{49559E1A-3199-427C-B5A1-AE9377EFBF55}" srcOrd="1" destOrd="0" parTransId="{4C44C036-6DC1-4A3D-99CF-D5B94AAD15DA}" sibTransId="{6067A52D-7127-43AA-AC36-D85964729037}"/>
    <dgm:cxn modelId="{5F2839F0-5EE9-43A0-BCF5-587AC322DBC5}" srcId="{C982B14C-A9AA-4DC9-BF18-C48FB9D1F4A1}" destId="{5EF4FA27-1A67-4C0A-864C-1A58FCC667DB}" srcOrd="1" destOrd="0" parTransId="{76C59EF0-FB4B-4BF4-8B8C-5F5AF6891562}" sibTransId="{9C31AD2C-3563-4A09-AC2A-7944045661A6}"/>
    <dgm:cxn modelId="{959D0DF7-B878-4C48-BAD0-094CE266DC74}" type="presParOf" srcId="{E69D9CD5-F2ED-4F22-90BB-7BD868856219}" destId="{11A67CFE-FBF9-47E9-A885-CA29DE0A6E32}" srcOrd="0" destOrd="0" presId="urn:microsoft.com/office/officeart/2005/8/layout/chevron2"/>
    <dgm:cxn modelId="{57CB3B8F-14B3-4B73-9B05-C0FCF2EE4427}" type="presParOf" srcId="{11A67CFE-FBF9-47E9-A885-CA29DE0A6E32}" destId="{BCCF0083-82D4-4738-B764-64134CE4FF86}" srcOrd="0" destOrd="0" presId="urn:microsoft.com/office/officeart/2005/8/layout/chevron2"/>
    <dgm:cxn modelId="{5564C61E-CDB8-43D5-8190-263111334675}" type="presParOf" srcId="{11A67CFE-FBF9-47E9-A885-CA29DE0A6E32}" destId="{C449428E-DB61-4654-B1EA-0312526BCED1}" srcOrd="1" destOrd="0" presId="urn:microsoft.com/office/officeart/2005/8/layout/chevron2"/>
    <dgm:cxn modelId="{8A30A57C-1B67-42B9-B7A4-CC04C5D628E1}" type="presParOf" srcId="{E69D9CD5-F2ED-4F22-90BB-7BD868856219}" destId="{8DABE139-E0F2-4EAB-87E1-039C09588100}" srcOrd="1" destOrd="0" presId="urn:microsoft.com/office/officeart/2005/8/layout/chevron2"/>
    <dgm:cxn modelId="{A53C726C-F1B9-49F7-84FC-D1113E74F399}" type="presParOf" srcId="{E69D9CD5-F2ED-4F22-90BB-7BD868856219}" destId="{541092A6-4603-4427-A7B6-532DEFA15565}" srcOrd="2" destOrd="0" presId="urn:microsoft.com/office/officeart/2005/8/layout/chevron2"/>
    <dgm:cxn modelId="{4565B26E-70D9-4B6F-A8DC-5CAE15F1DF6B}" type="presParOf" srcId="{541092A6-4603-4427-A7B6-532DEFA15565}" destId="{F87021B0-3529-46CC-A63A-FEB317FAAF63}" srcOrd="0" destOrd="0" presId="urn:microsoft.com/office/officeart/2005/8/layout/chevron2"/>
    <dgm:cxn modelId="{06E903AF-B330-43AC-B4D3-63FE1B371D1C}" type="presParOf" srcId="{541092A6-4603-4427-A7B6-532DEFA15565}" destId="{EE4F3F25-5EE8-409D-92D8-FD54C1446777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1A0C5E-5FCC-4918-919A-6D987FBFB9C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6F8DB7-FC9C-4FEC-9DD7-1FFA0F3A11A3}">
      <dgm:prSet/>
      <dgm:spPr>
        <a:solidFill>
          <a:srgbClr val="A80B2D"/>
        </a:solidFill>
        <a:ln>
          <a:solidFill>
            <a:srgbClr val="EAAB00"/>
          </a:solidFill>
        </a:ln>
      </dgm:spPr>
      <dgm:t>
        <a:bodyPr/>
        <a:lstStyle/>
        <a:p>
          <a:r>
            <a:rPr lang="en-US"/>
            <a:t>Medications for Opioid Use Disorder</a:t>
          </a:r>
        </a:p>
      </dgm:t>
    </dgm:pt>
    <dgm:pt modelId="{61D34587-4A34-41EC-9CCD-AD6AAEE7B21B}" type="parTrans" cxnId="{96E4732A-859E-44D4-AF69-E920987F03ED}">
      <dgm:prSet/>
      <dgm:spPr/>
      <dgm:t>
        <a:bodyPr/>
        <a:lstStyle/>
        <a:p>
          <a:endParaRPr lang="en-US"/>
        </a:p>
      </dgm:t>
    </dgm:pt>
    <dgm:pt modelId="{7BDB34CF-423E-4118-94D1-A28BCA50024A}" type="sibTrans" cxnId="{96E4732A-859E-44D4-AF69-E920987F03ED}">
      <dgm:prSet/>
      <dgm:spPr/>
      <dgm:t>
        <a:bodyPr/>
        <a:lstStyle/>
        <a:p>
          <a:endParaRPr lang="en-US"/>
        </a:p>
      </dgm:t>
    </dgm:pt>
    <dgm:pt modelId="{FC4F2595-FD1B-454A-AB12-AD078CEF93E3}">
      <dgm:prSet/>
      <dgm:spPr>
        <a:ln>
          <a:solidFill>
            <a:srgbClr val="EAAB00"/>
          </a:solidFill>
        </a:ln>
      </dgm:spPr>
      <dgm:t>
        <a:bodyPr/>
        <a:lstStyle/>
        <a:p>
          <a:r>
            <a:rPr lang="en-US" dirty="0"/>
            <a:t>…are an appropriate treatment option for people who use drugs.</a:t>
          </a:r>
        </a:p>
      </dgm:t>
    </dgm:pt>
    <dgm:pt modelId="{8328DF63-DC0C-427D-B807-DEC70D7A4D74}" type="parTrans" cxnId="{EB6EA5DE-3205-4DEF-9848-2F42EE20138F}">
      <dgm:prSet/>
      <dgm:spPr/>
      <dgm:t>
        <a:bodyPr/>
        <a:lstStyle/>
        <a:p>
          <a:endParaRPr lang="en-US"/>
        </a:p>
      </dgm:t>
    </dgm:pt>
    <dgm:pt modelId="{DE56E5BD-D351-4BF7-AFB0-F718370BBDA1}" type="sibTrans" cxnId="{EB6EA5DE-3205-4DEF-9848-2F42EE20138F}">
      <dgm:prSet/>
      <dgm:spPr/>
      <dgm:t>
        <a:bodyPr/>
        <a:lstStyle/>
        <a:p>
          <a:endParaRPr lang="en-US"/>
        </a:p>
      </dgm:t>
    </dgm:pt>
    <dgm:pt modelId="{4094B170-9609-4368-AB99-8FC1412DD856}">
      <dgm:prSet/>
      <dgm:spPr>
        <a:ln>
          <a:solidFill>
            <a:srgbClr val="EAAB00"/>
          </a:solidFill>
        </a:ln>
      </dgm:spPr>
      <dgm:t>
        <a:bodyPr/>
        <a:lstStyle/>
        <a:p>
          <a:r>
            <a:rPr lang="en-US" dirty="0"/>
            <a:t>People who use drugs should be able to use […] for any length of time.</a:t>
          </a:r>
        </a:p>
      </dgm:t>
    </dgm:pt>
    <dgm:pt modelId="{76F5EDD1-61E2-4C44-AFA8-2D626B3C048B}" type="parTrans" cxnId="{2917A234-629D-4CAB-B165-2F848C70185B}">
      <dgm:prSet/>
      <dgm:spPr/>
      <dgm:t>
        <a:bodyPr/>
        <a:lstStyle/>
        <a:p>
          <a:endParaRPr lang="en-US"/>
        </a:p>
      </dgm:t>
    </dgm:pt>
    <dgm:pt modelId="{C21C029D-F26D-488A-8306-0FA1B0E2A45A}" type="sibTrans" cxnId="{2917A234-629D-4CAB-B165-2F848C70185B}">
      <dgm:prSet/>
      <dgm:spPr/>
      <dgm:t>
        <a:bodyPr/>
        <a:lstStyle/>
        <a:p>
          <a:endParaRPr lang="en-US"/>
        </a:p>
      </dgm:t>
    </dgm:pt>
    <dgm:pt modelId="{0E23CEB7-54C5-4263-8ADC-24B9C81F699A}">
      <dgm:prSet/>
      <dgm:spPr>
        <a:solidFill>
          <a:srgbClr val="A80B2D"/>
        </a:solidFill>
        <a:ln>
          <a:solidFill>
            <a:srgbClr val="EAAB00"/>
          </a:solidFill>
        </a:ln>
      </dgm:spPr>
      <dgm:t>
        <a:bodyPr/>
        <a:lstStyle/>
        <a:p>
          <a:r>
            <a:rPr lang="en-US"/>
            <a:t>Involvement in Policy and Programs by Recovery Status</a:t>
          </a:r>
        </a:p>
      </dgm:t>
    </dgm:pt>
    <dgm:pt modelId="{730ECB57-4DA5-4A3B-8625-0DCEED9502C7}" type="parTrans" cxnId="{515A022B-9FC6-4F56-8E2B-47BB58F95460}">
      <dgm:prSet/>
      <dgm:spPr/>
      <dgm:t>
        <a:bodyPr/>
        <a:lstStyle/>
        <a:p>
          <a:endParaRPr lang="en-US"/>
        </a:p>
      </dgm:t>
    </dgm:pt>
    <dgm:pt modelId="{A9BCCBC2-A196-48D1-AC78-ECEF28E91F2C}" type="sibTrans" cxnId="{515A022B-9FC6-4F56-8E2B-47BB58F95460}">
      <dgm:prSet/>
      <dgm:spPr/>
      <dgm:t>
        <a:bodyPr/>
        <a:lstStyle/>
        <a:p>
          <a:endParaRPr lang="en-US"/>
        </a:p>
      </dgm:t>
    </dgm:pt>
    <dgm:pt modelId="{95A47178-F3EE-4B8E-B819-86A91844AB8F}">
      <dgm:prSet/>
      <dgm:spPr>
        <a:ln>
          <a:solidFill>
            <a:srgbClr val="EAAB00"/>
          </a:solidFill>
        </a:ln>
      </dgm:spPr>
      <dgm:t>
        <a:bodyPr/>
        <a:lstStyle/>
        <a:p>
          <a:r>
            <a:rPr lang="en-US"/>
            <a:t>People who use drugs should be involved….</a:t>
          </a:r>
        </a:p>
      </dgm:t>
    </dgm:pt>
    <dgm:pt modelId="{CE9DB723-E674-4ABE-914F-24E6D527AB0F}" type="parTrans" cxnId="{6478B4AB-1886-418D-85CD-CAEA2E8FD97D}">
      <dgm:prSet/>
      <dgm:spPr/>
      <dgm:t>
        <a:bodyPr/>
        <a:lstStyle/>
        <a:p>
          <a:endParaRPr lang="en-US"/>
        </a:p>
      </dgm:t>
    </dgm:pt>
    <dgm:pt modelId="{EC36211B-4FCD-4E0F-B830-E1D6FEC21E23}" type="sibTrans" cxnId="{6478B4AB-1886-418D-85CD-CAEA2E8FD97D}">
      <dgm:prSet/>
      <dgm:spPr/>
      <dgm:t>
        <a:bodyPr/>
        <a:lstStyle/>
        <a:p>
          <a:endParaRPr lang="en-US"/>
        </a:p>
      </dgm:t>
    </dgm:pt>
    <dgm:pt modelId="{BB3144AF-CAB7-483C-B1E3-DEECF54C663B}">
      <dgm:prSet/>
      <dgm:spPr>
        <a:ln>
          <a:solidFill>
            <a:srgbClr val="EAAB00"/>
          </a:solidFill>
        </a:ln>
      </dgm:spPr>
      <dgm:t>
        <a:bodyPr/>
        <a:lstStyle/>
        <a:p>
          <a:r>
            <a:rPr lang="en-US"/>
            <a:t>People in recovery from drug use should be involved….</a:t>
          </a:r>
        </a:p>
      </dgm:t>
    </dgm:pt>
    <dgm:pt modelId="{B928EC07-9E11-4605-8D17-88EB0B062450}" type="parTrans" cxnId="{51E65C33-F185-4FB5-B09F-E2BEA4AD9B99}">
      <dgm:prSet/>
      <dgm:spPr/>
      <dgm:t>
        <a:bodyPr/>
        <a:lstStyle/>
        <a:p>
          <a:endParaRPr lang="en-US"/>
        </a:p>
      </dgm:t>
    </dgm:pt>
    <dgm:pt modelId="{F52F2F8A-8027-4870-9038-6C801303C80E}" type="sibTrans" cxnId="{51E65C33-F185-4FB5-B09F-E2BEA4AD9B99}">
      <dgm:prSet/>
      <dgm:spPr/>
      <dgm:t>
        <a:bodyPr/>
        <a:lstStyle/>
        <a:p>
          <a:endParaRPr lang="en-US"/>
        </a:p>
      </dgm:t>
    </dgm:pt>
    <dgm:pt modelId="{C7BBA0F3-D460-4B68-94EB-3A45F509A9AB}" type="pres">
      <dgm:prSet presAssocID="{701A0C5E-5FCC-4918-919A-6D987FBFB9CC}" presName="linearFlow" presStyleCnt="0">
        <dgm:presLayoutVars>
          <dgm:dir/>
          <dgm:animLvl val="lvl"/>
          <dgm:resizeHandles val="exact"/>
        </dgm:presLayoutVars>
      </dgm:prSet>
      <dgm:spPr/>
    </dgm:pt>
    <dgm:pt modelId="{CD7C05C5-6E1E-4A11-B5B7-2FDAE3AEF41E}" type="pres">
      <dgm:prSet presAssocID="{776F8DB7-FC9C-4FEC-9DD7-1FFA0F3A11A3}" presName="composite" presStyleCnt="0"/>
      <dgm:spPr/>
    </dgm:pt>
    <dgm:pt modelId="{91361AB8-82AD-4EC0-B248-FC35126600C3}" type="pres">
      <dgm:prSet presAssocID="{776F8DB7-FC9C-4FEC-9DD7-1FFA0F3A11A3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FBA83234-DDB9-4A4F-BECF-5DAB5FB2A2C5}" type="pres">
      <dgm:prSet presAssocID="{776F8DB7-FC9C-4FEC-9DD7-1FFA0F3A11A3}" presName="descendantText" presStyleLbl="alignAcc1" presStyleIdx="0" presStyleCnt="2">
        <dgm:presLayoutVars>
          <dgm:bulletEnabled val="1"/>
        </dgm:presLayoutVars>
      </dgm:prSet>
      <dgm:spPr/>
    </dgm:pt>
    <dgm:pt modelId="{7C62B46E-9A34-4E97-9903-C9D079024133}" type="pres">
      <dgm:prSet presAssocID="{7BDB34CF-423E-4118-94D1-A28BCA50024A}" presName="sp" presStyleCnt="0"/>
      <dgm:spPr/>
    </dgm:pt>
    <dgm:pt modelId="{8E325C84-020E-47D4-8437-760622694EEB}" type="pres">
      <dgm:prSet presAssocID="{0E23CEB7-54C5-4263-8ADC-24B9C81F699A}" presName="composite" presStyleCnt="0"/>
      <dgm:spPr/>
    </dgm:pt>
    <dgm:pt modelId="{DDF3CB0B-A34A-4EAD-AC08-05D4C7DEEB0D}" type="pres">
      <dgm:prSet presAssocID="{0E23CEB7-54C5-4263-8ADC-24B9C81F699A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8E099762-5A10-4E3E-8A54-05B5C8A92D83}" type="pres">
      <dgm:prSet presAssocID="{0E23CEB7-54C5-4263-8ADC-24B9C81F699A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C4540A09-0773-470F-AC4A-FB86188E76CB}" type="presOf" srcId="{FC4F2595-FD1B-454A-AB12-AD078CEF93E3}" destId="{FBA83234-DDB9-4A4F-BECF-5DAB5FB2A2C5}" srcOrd="0" destOrd="0" presId="urn:microsoft.com/office/officeart/2005/8/layout/chevron2"/>
    <dgm:cxn modelId="{96E4732A-859E-44D4-AF69-E920987F03ED}" srcId="{701A0C5E-5FCC-4918-919A-6D987FBFB9CC}" destId="{776F8DB7-FC9C-4FEC-9DD7-1FFA0F3A11A3}" srcOrd="0" destOrd="0" parTransId="{61D34587-4A34-41EC-9CCD-AD6AAEE7B21B}" sibTransId="{7BDB34CF-423E-4118-94D1-A28BCA50024A}"/>
    <dgm:cxn modelId="{515A022B-9FC6-4F56-8E2B-47BB58F95460}" srcId="{701A0C5E-5FCC-4918-919A-6D987FBFB9CC}" destId="{0E23CEB7-54C5-4263-8ADC-24B9C81F699A}" srcOrd="1" destOrd="0" parTransId="{730ECB57-4DA5-4A3B-8625-0DCEED9502C7}" sibTransId="{A9BCCBC2-A196-48D1-AC78-ECEF28E91F2C}"/>
    <dgm:cxn modelId="{51E65C33-F185-4FB5-B09F-E2BEA4AD9B99}" srcId="{0E23CEB7-54C5-4263-8ADC-24B9C81F699A}" destId="{BB3144AF-CAB7-483C-B1E3-DEECF54C663B}" srcOrd="1" destOrd="0" parTransId="{B928EC07-9E11-4605-8D17-88EB0B062450}" sibTransId="{F52F2F8A-8027-4870-9038-6C801303C80E}"/>
    <dgm:cxn modelId="{2917A234-629D-4CAB-B165-2F848C70185B}" srcId="{776F8DB7-FC9C-4FEC-9DD7-1FFA0F3A11A3}" destId="{4094B170-9609-4368-AB99-8FC1412DD856}" srcOrd="1" destOrd="0" parTransId="{76F5EDD1-61E2-4C44-AFA8-2D626B3C048B}" sibTransId="{C21C029D-F26D-488A-8306-0FA1B0E2A45A}"/>
    <dgm:cxn modelId="{D28A9167-484D-4B80-855F-49B8C0E0B27C}" type="presOf" srcId="{0E23CEB7-54C5-4263-8ADC-24B9C81F699A}" destId="{DDF3CB0B-A34A-4EAD-AC08-05D4C7DEEB0D}" srcOrd="0" destOrd="0" presId="urn:microsoft.com/office/officeart/2005/8/layout/chevron2"/>
    <dgm:cxn modelId="{97706888-8991-4AB6-8824-09691CAE4051}" type="presOf" srcId="{776F8DB7-FC9C-4FEC-9DD7-1FFA0F3A11A3}" destId="{91361AB8-82AD-4EC0-B248-FC35126600C3}" srcOrd="0" destOrd="0" presId="urn:microsoft.com/office/officeart/2005/8/layout/chevron2"/>
    <dgm:cxn modelId="{A5D73191-3802-4F37-B57F-A147D195762B}" type="presOf" srcId="{95A47178-F3EE-4B8E-B819-86A91844AB8F}" destId="{8E099762-5A10-4E3E-8A54-05B5C8A92D83}" srcOrd="0" destOrd="0" presId="urn:microsoft.com/office/officeart/2005/8/layout/chevron2"/>
    <dgm:cxn modelId="{810B6295-9F04-4E6D-9C47-067B8E2EDEA3}" type="presOf" srcId="{4094B170-9609-4368-AB99-8FC1412DD856}" destId="{FBA83234-DDB9-4A4F-BECF-5DAB5FB2A2C5}" srcOrd="0" destOrd="1" presId="urn:microsoft.com/office/officeart/2005/8/layout/chevron2"/>
    <dgm:cxn modelId="{6478B4AB-1886-418D-85CD-CAEA2E8FD97D}" srcId="{0E23CEB7-54C5-4263-8ADC-24B9C81F699A}" destId="{95A47178-F3EE-4B8E-B819-86A91844AB8F}" srcOrd="0" destOrd="0" parTransId="{CE9DB723-E674-4ABE-914F-24E6D527AB0F}" sibTransId="{EC36211B-4FCD-4E0F-B830-E1D6FEC21E23}"/>
    <dgm:cxn modelId="{EB6EA5DE-3205-4DEF-9848-2F42EE20138F}" srcId="{776F8DB7-FC9C-4FEC-9DD7-1FFA0F3A11A3}" destId="{FC4F2595-FD1B-454A-AB12-AD078CEF93E3}" srcOrd="0" destOrd="0" parTransId="{8328DF63-DC0C-427D-B807-DEC70D7A4D74}" sibTransId="{DE56E5BD-D351-4BF7-AFB0-F718370BBDA1}"/>
    <dgm:cxn modelId="{02BECFF2-FDF0-4B6E-A0DA-4DF0EC61B576}" type="presOf" srcId="{701A0C5E-5FCC-4918-919A-6D987FBFB9CC}" destId="{C7BBA0F3-D460-4B68-94EB-3A45F509A9AB}" srcOrd="0" destOrd="0" presId="urn:microsoft.com/office/officeart/2005/8/layout/chevron2"/>
    <dgm:cxn modelId="{04468AF4-04C9-4495-ABE6-9E9AB53E76DE}" type="presOf" srcId="{BB3144AF-CAB7-483C-B1E3-DEECF54C663B}" destId="{8E099762-5A10-4E3E-8A54-05B5C8A92D83}" srcOrd="0" destOrd="1" presId="urn:microsoft.com/office/officeart/2005/8/layout/chevron2"/>
    <dgm:cxn modelId="{4D413487-F53A-485F-A9B3-602AB6037C4C}" type="presParOf" srcId="{C7BBA0F3-D460-4B68-94EB-3A45F509A9AB}" destId="{CD7C05C5-6E1E-4A11-B5B7-2FDAE3AEF41E}" srcOrd="0" destOrd="0" presId="urn:microsoft.com/office/officeart/2005/8/layout/chevron2"/>
    <dgm:cxn modelId="{A25361A9-F526-46C9-81AD-65BA1F252E94}" type="presParOf" srcId="{CD7C05C5-6E1E-4A11-B5B7-2FDAE3AEF41E}" destId="{91361AB8-82AD-4EC0-B248-FC35126600C3}" srcOrd="0" destOrd="0" presId="urn:microsoft.com/office/officeart/2005/8/layout/chevron2"/>
    <dgm:cxn modelId="{F92F5E4C-4A9B-4666-88F7-92EA12572B34}" type="presParOf" srcId="{CD7C05C5-6E1E-4A11-B5B7-2FDAE3AEF41E}" destId="{FBA83234-DDB9-4A4F-BECF-5DAB5FB2A2C5}" srcOrd="1" destOrd="0" presId="urn:microsoft.com/office/officeart/2005/8/layout/chevron2"/>
    <dgm:cxn modelId="{9526CBD0-6EFF-44FA-91A8-09B535CA9D45}" type="presParOf" srcId="{C7BBA0F3-D460-4B68-94EB-3A45F509A9AB}" destId="{7C62B46E-9A34-4E97-9903-C9D079024133}" srcOrd="1" destOrd="0" presId="urn:microsoft.com/office/officeart/2005/8/layout/chevron2"/>
    <dgm:cxn modelId="{327E7BCC-EF65-424C-A0F0-13F1CF3AC09F}" type="presParOf" srcId="{C7BBA0F3-D460-4B68-94EB-3A45F509A9AB}" destId="{8E325C84-020E-47D4-8437-760622694EEB}" srcOrd="2" destOrd="0" presId="urn:microsoft.com/office/officeart/2005/8/layout/chevron2"/>
    <dgm:cxn modelId="{428D32AC-2BF5-4246-8EA7-A3FAFA9BEA57}" type="presParOf" srcId="{8E325C84-020E-47D4-8437-760622694EEB}" destId="{DDF3CB0B-A34A-4EAD-AC08-05D4C7DEEB0D}" srcOrd="0" destOrd="0" presId="urn:microsoft.com/office/officeart/2005/8/layout/chevron2"/>
    <dgm:cxn modelId="{738FE529-20AE-4A81-BB3B-513732713813}" type="presParOf" srcId="{8E325C84-020E-47D4-8437-760622694EEB}" destId="{8E099762-5A10-4E3E-8A54-05B5C8A92D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F9439-475D-4E7D-9423-AEF9F7F3BF3C}">
      <dsp:nvSpPr>
        <dsp:cNvPr id="0" name=""/>
        <dsp:cNvSpPr/>
      </dsp:nvSpPr>
      <dsp:spPr>
        <a:xfrm>
          <a:off x="0" y="978693"/>
          <a:ext cx="7886700" cy="1304924"/>
        </a:xfrm>
        <a:prstGeom prst="notchedRightArrow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D42A7-6FAB-48A0-9F95-8B1EC62E89BD}">
      <dsp:nvSpPr>
        <dsp:cNvPr id="0" name=""/>
        <dsp:cNvSpPr/>
      </dsp:nvSpPr>
      <dsp:spPr>
        <a:xfrm>
          <a:off x="606" y="0"/>
          <a:ext cx="972166" cy="1304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Develop Items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Response Process Evaluation (3 Rounds)</a:t>
          </a:r>
        </a:p>
      </dsp:txBody>
      <dsp:txXfrm>
        <a:off x="606" y="0"/>
        <a:ext cx="972166" cy="1304924"/>
      </dsp:txXfrm>
    </dsp:sp>
    <dsp:sp modelId="{12180718-E1E4-4F81-986E-257343720DAC}">
      <dsp:nvSpPr>
        <dsp:cNvPr id="0" name=""/>
        <dsp:cNvSpPr/>
      </dsp:nvSpPr>
      <dsp:spPr>
        <a:xfrm>
          <a:off x="323574" y="1468040"/>
          <a:ext cx="326231" cy="326231"/>
        </a:xfrm>
        <a:prstGeom prst="ellipse">
          <a:avLst/>
        </a:prstGeom>
        <a:solidFill>
          <a:srgbClr val="A80B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D898C-CBB7-4BEC-BA8A-68C88B65D5FE}">
      <dsp:nvSpPr>
        <dsp:cNvPr id="0" name=""/>
        <dsp:cNvSpPr/>
      </dsp:nvSpPr>
      <dsp:spPr>
        <a:xfrm>
          <a:off x="1021381" y="1957387"/>
          <a:ext cx="972166" cy="1304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Refine items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Repeat</a:t>
          </a:r>
        </a:p>
      </dsp:txBody>
      <dsp:txXfrm>
        <a:off x="1021381" y="1957387"/>
        <a:ext cx="972166" cy="1304924"/>
      </dsp:txXfrm>
    </dsp:sp>
    <dsp:sp modelId="{E2DC84EC-E61F-4087-A1C7-68D0F19C0916}">
      <dsp:nvSpPr>
        <dsp:cNvPr id="0" name=""/>
        <dsp:cNvSpPr/>
      </dsp:nvSpPr>
      <dsp:spPr>
        <a:xfrm>
          <a:off x="1344349" y="1468040"/>
          <a:ext cx="326231" cy="326231"/>
        </a:xfrm>
        <a:prstGeom prst="ellipse">
          <a:avLst/>
        </a:prstGeom>
        <a:solidFill>
          <a:srgbClr val="A80B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CCB24-AA2D-43CA-9D64-C014750776C7}">
      <dsp:nvSpPr>
        <dsp:cNvPr id="0" name=""/>
        <dsp:cNvSpPr/>
      </dsp:nvSpPr>
      <dsp:spPr>
        <a:xfrm>
          <a:off x="2042156" y="0"/>
          <a:ext cx="972166" cy="1304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45 Initial Items</a:t>
          </a:r>
        </a:p>
      </dsp:txBody>
      <dsp:txXfrm>
        <a:off x="2042156" y="0"/>
        <a:ext cx="972166" cy="1304924"/>
      </dsp:txXfrm>
    </dsp:sp>
    <dsp:sp modelId="{467CEAAA-C61E-49C7-BC82-CE9AAC2CD3EE}">
      <dsp:nvSpPr>
        <dsp:cNvPr id="0" name=""/>
        <dsp:cNvSpPr/>
      </dsp:nvSpPr>
      <dsp:spPr>
        <a:xfrm>
          <a:off x="2365124" y="1468040"/>
          <a:ext cx="326231" cy="326231"/>
        </a:xfrm>
        <a:prstGeom prst="ellipse">
          <a:avLst/>
        </a:prstGeom>
        <a:solidFill>
          <a:srgbClr val="A80B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E0CC4-7EB7-474A-A71B-633E3291FC95}">
      <dsp:nvSpPr>
        <dsp:cNvPr id="0" name=""/>
        <dsp:cNvSpPr/>
      </dsp:nvSpPr>
      <dsp:spPr>
        <a:xfrm>
          <a:off x="3062931" y="1957387"/>
          <a:ext cx="972166" cy="1304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Collect data (EFA)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Analyze</a:t>
          </a:r>
        </a:p>
      </dsp:txBody>
      <dsp:txXfrm>
        <a:off x="3062931" y="1957387"/>
        <a:ext cx="972166" cy="1304924"/>
      </dsp:txXfrm>
    </dsp:sp>
    <dsp:sp modelId="{C1674EBD-EA58-4B9C-B526-7571DF493F70}">
      <dsp:nvSpPr>
        <dsp:cNvPr id="0" name=""/>
        <dsp:cNvSpPr/>
      </dsp:nvSpPr>
      <dsp:spPr>
        <a:xfrm>
          <a:off x="3385899" y="1468040"/>
          <a:ext cx="326231" cy="326231"/>
        </a:xfrm>
        <a:prstGeom prst="ellipse">
          <a:avLst/>
        </a:prstGeom>
        <a:solidFill>
          <a:srgbClr val="A80B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159DA-DB37-4463-A387-22A51593B764}">
      <dsp:nvSpPr>
        <dsp:cNvPr id="0" name=""/>
        <dsp:cNvSpPr/>
      </dsp:nvSpPr>
      <dsp:spPr>
        <a:xfrm>
          <a:off x="4083706" y="0"/>
          <a:ext cx="972166" cy="1304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Collect more data (CFA &amp; EFA)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Analyze</a:t>
          </a:r>
        </a:p>
      </dsp:txBody>
      <dsp:txXfrm>
        <a:off x="4083706" y="0"/>
        <a:ext cx="972166" cy="1304924"/>
      </dsp:txXfrm>
    </dsp:sp>
    <dsp:sp modelId="{87082E7B-18FD-4977-8287-9DC47C995852}">
      <dsp:nvSpPr>
        <dsp:cNvPr id="0" name=""/>
        <dsp:cNvSpPr/>
      </dsp:nvSpPr>
      <dsp:spPr>
        <a:xfrm>
          <a:off x="4406674" y="1468040"/>
          <a:ext cx="326231" cy="326231"/>
        </a:xfrm>
        <a:prstGeom prst="ellipse">
          <a:avLst/>
        </a:prstGeom>
        <a:solidFill>
          <a:srgbClr val="A80B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B7AED-A70D-4ACA-B296-ED46EA0D6FAD}">
      <dsp:nvSpPr>
        <dsp:cNvPr id="0" name=""/>
        <dsp:cNvSpPr/>
      </dsp:nvSpPr>
      <dsp:spPr>
        <a:xfrm>
          <a:off x="5104481" y="1957387"/>
          <a:ext cx="972166" cy="1304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Collect more data (CFA)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Analyze</a:t>
          </a:r>
        </a:p>
      </dsp:txBody>
      <dsp:txXfrm>
        <a:off x="5104481" y="1957387"/>
        <a:ext cx="972166" cy="1304924"/>
      </dsp:txXfrm>
    </dsp:sp>
    <dsp:sp modelId="{54E9A4D4-C84B-4C38-9CA0-8745220FAA31}">
      <dsp:nvSpPr>
        <dsp:cNvPr id="0" name=""/>
        <dsp:cNvSpPr/>
      </dsp:nvSpPr>
      <dsp:spPr>
        <a:xfrm>
          <a:off x="5427449" y="1468040"/>
          <a:ext cx="326231" cy="326231"/>
        </a:xfrm>
        <a:prstGeom prst="ellipse">
          <a:avLst/>
        </a:prstGeom>
        <a:solidFill>
          <a:srgbClr val="A80B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70AAD-C750-4813-B07C-01D96B649A50}">
      <dsp:nvSpPr>
        <dsp:cNvPr id="0" name=""/>
        <dsp:cNvSpPr/>
      </dsp:nvSpPr>
      <dsp:spPr>
        <a:xfrm>
          <a:off x="6125256" y="0"/>
          <a:ext cx="972166" cy="1304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Retained two scales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Strategies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8 Items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Principles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7 Items</a:t>
          </a:r>
        </a:p>
      </dsp:txBody>
      <dsp:txXfrm>
        <a:off x="6125256" y="0"/>
        <a:ext cx="972166" cy="1304924"/>
      </dsp:txXfrm>
    </dsp:sp>
    <dsp:sp modelId="{2B529DE8-FA36-4E75-A97A-807A3AF16B5B}">
      <dsp:nvSpPr>
        <dsp:cNvPr id="0" name=""/>
        <dsp:cNvSpPr/>
      </dsp:nvSpPr>
      <dsp:spPr>
        <a:xfrm>
          <a:off x="6448224" y="1468040"/>
          <a:ext cx="326231" cy="326231"/>
        </a:xfrm>
        <a:prstGeom prst="ellipse">
          <a:avLst/>
        </a:prstGeom>
        <a:solidFill>
          <a:srgbClr val="A80B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F0083-82D4-4738-B764-64134CE4FF86}">
      <dsp:nvSpPr>
        <dsp:cNvPr id="0" name=""/>
        <dsp:cNvSpPr/>
      </dsp:nvSpPr>
      <dsp:spPr>
        <a:xfrm rot="5400000">
          <a:off x="-266177" y="268504"/>
          <a:ext cx="1774519" cy="1242163"/>
        </a:xfrm>
        <a:prstGeom prst="chevron">
          <a:avLst/>
        </a:prstGeom>
        <a:solidFill>
          <a:srgbClr val="A80B2D"/>
        </a:solidFill>
        <a:ln w="12700" cap="flat" cmpd="sng" algn="ctr">
          <a:solidFill>
            <a:srgbClr val="EAAB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Access to Naloxone</a:t>
          </a:r>
        </a:p>
      </dsp:txBody>
      <dsp:txXfrm rot="-5400000">
        <a:off x="2" y="623408"/>
        <a:ext cx="1242163" cy="532356"/>
      </dsp:txXfrm>
    </dsp:sp>
    <dsp:sp modelId="{C449428E-DB61-4654-B1EA-0312526BCED1}">
      <dsp:nvSpPr>
        <dsp:cNvPr id="0" name=""/>
        <dsp:cNvSpPr/>
      </dsp:nvSpPr>
      <dsp:spPr>
        <a:xfrm rot="5400000">
          <a:off x="3987712" y="-2743222"/>
          <a:ext cx="1153437" cy="66445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AAB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People who use drugs should….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The general public should….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Police officers should….</a:t>
          </a:r>
        </a:p>
      </dsp:txBody>
      <dsp:txXfrm rot="-5400000">
        <a:off x="1242163" y="58633"/>
        <a:ext cx="6588230" cy="1040825"/>
      </dsp:txXfrm>
    </dsp:sp>
    <dsp:sp modelId="{F87021B0-3529-46CC-A63A-FEB317FAAF63}">
      <dsp:nvSpPr>
        <dsp:cNvPr id="0" name=""/>
        <dsp:cNvSpPr/>
      </dsp:nvSpPr>
      <dsp:spPr>
        <a:xfrm rot="5400000">
          <a:off x="-266177" y="1751643"/>
          <a:ext cx="1774519" cy="1242163"/>
        </a:xfrm>
        <a:prstGeom prst="chevron">
          <a:avLst/>
        </a:prstGeom>
        <a:solidFill>
          <a:srgbClr val="A80B2D"/>
        </a:solidFill>
        <a:ln w="12700" cap="flat" cmpd="sng" algn="ctr">
          <a:solidFill>
            <a:srgbClr val="EAAB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People who use drugs should have access to…</a:t>
          </a:r>
        </a:p>
      </dsp:txBody>
      <dsp:txXfrm rot="-5400000">
        <a:off x="2" y="2106547"/>
        <a:ext cx="1242163" cy="532356"/>
      </dsp:txXfrm>
    </dsp:sp>
    <dsp:sp modelId="{EE4F3F25-5EE8-409D-92D8-FD54C1446777}">
      <dsp:nvSpPr>
        <dsp:cNvPr id="0" name=""/>
        <dsp:cNvSpPr/>
      </dsp:nvSpPr>
      <dsp:spPr>
        <a:xfrm rot="5400000">
          <a:off x="3987712" y="-1260083"/>
          <a:ext cx="1153437" cy="66445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AAB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… safe injection supplies.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… safe inhalation supplies.</a:t>
          </a:r>
        </a:p>
      </dsp:txBody>
      <dsp:txXfrm rot="-5400000">
        <a:off x="1242163" y="1541772"/>
        <a:ext cx="6588230" cy="1040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61AB8-82AD-4EC0-B248-FC35126600C3}">
      <dsp:nvSpPr>
        <dsp:cNvPr id="0" name=""/>
        <dsp:cNvSpPr/>
      </dsp:nvSpPr>
      <dsp:spPr>
        <a:xfrm rot="5400000">
          <a:off x="-266177" y="268504"/>
          <a:ext cx="1774519" cy="1242163"/>
        </a:xfrm>
        <a:prstGeom prst="chevron">
          <a:avLst/>
        </a:prstGeom>
        <a:solidFill>
          <a:srgbClr val="A80B2D"/>
        </a:solidFill>
        <a:ln w="12700" cap="flat" cmpd="sng" algn="ctr">
          <a:solidFill>
            <a:srgbClr val="EAAB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Medications for Opioid Use Disorder</a:t>
          </a:r>
        </a:p>
      </dsp:txBody>
      <dsp:txXfrm rot="-5400000">
        <a:off x="2" y="623408"/>
        <a:ext cx="1242163" cy="532356"/>
      </dsp:txXfrm>
    </dsp:sp>
    <dsp:sp modelId="{FBA83234-DDB9-4A4F-BECF-5DAB5FB2A2C5}">
      <dsp:nvSpPr>
        <dsp:cNvPr id="0" name=""/>
        <dsp:cNvSpPr/>
      </dsp:nvSpPr>
      <dsp:spPr>
        <a:xfrm rot="5400000">
          <a:off x="3987712" y="-2743222"/>
          <a:ext cx="1153437" cy="66445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AAB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…are an appropriate treatment option for people who use drugs.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People who use drugs should be able to use […] for any length of time.</a:t>
          </a:r>
        </a:p>
      </dsp:txBody>
      <dsp:txXfrm rot="-5400000">
        <a:off x="1242163" y="58633"/>
        <a:ext cx="6588230" cy="1040825"/>
      </dsp:txXfrm>
    </dsp:sp>
    <dsp:sp modelId="{DDF3CB0B-A34A-4EAD-AC08-05D4C7DEEB0D}">
      <dsp:nvSpPr>
        <dsp:cNvPr id="0" name=""/>
        <dsp:cNvSpPr/>
      </dsp:nvSpPr>
      <dsp:spPr>
        <a:xfrm rot="5400000">
          <a:off x="-266177" y="1751643"/>
          <a:ext cx="1774519" cy="1242163"/>
        </a:xfrm>
        <a:prstGeom prst="chevron">
          <a:avLst/>
        </a:prstGeom>
        <a:solidFill>
          <a:srgbClr val="A80B2D"/>
        </a:solidFill>
        <a:ln w="12700" cap="flat" cmpd="sng" algn="ctr">
          <a:solidFill>
            <a:srgbClr val="EAAB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Involvement in Policy and Programs by Recovery Status</a:t>
          </a:r>
        </a:p>
      </dsp:txBody>
      <dsp:txXfrm rot="-5400000">
        <a:off x="2" y="2106547"/>
        <a:ext cx="1242163" cy="532356"/>
      </dsp:txXfrm>
    </dsp:sp>
    <dsp:sp modelId="{8E099762-5A10-4E3E-8A54-05B5C8A92D83}">
      <dsp:nvSpPr>
        <dsp:cNvPr id="0" name=""/>
        <dsp:cNvSpPr/>
      </dsp:nvSpPr>
      <dsp:spPr>
        <a:xfrm rot="5400000">
          <a:off x="3987712" y="-1260083"/>
          <a:ext cx="1153437" cy="66445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AAB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People who use drugs should be involved….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People in recovery from drug use should be involved….</a:t>
          </a:r>
        </a:p>
      </dsp:txBody>
      <dsp:txXfrm rot="-5400000">
        <a:off x="1242163" y="1541772"/>
        <a:ext cx="6588230" cy="1040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000F6-34D2-4978-A208-CDAC48DB0EA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868CE-B31A-4152-991A-353BF9398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Substance Abuse and Mental Health Services Administration</a:t>
            </a:r>
          </a:p>
          <a:p>
            <a:pPr lvl="1"/>
            <a:r>
              <a:rPr lang="en-US" dirty="0"/>
              <a:t>Evidenced-based approach to engaging with people who use drugs</a:t>
            </a:r>
          </a:p>
          <a:p>
            <a:pPr lvl="1"/>
            <a:r>
              <a:rPr lang="en-US" dirty="0"/>
              <a:t>Equipping PWUD with life-saving tools</a:t>
            </a:r>
          </a:p>
          <a:p>
            <a:pPr lvl="1"/>
            <a:r>
              <a:rPr lang="en-US" dirty="0"/>
              <a:t>Incorporates community-driven public health strategies</a:t>
            </a:r>
          </a:p>
          <a:p>
            <a:pPr lvl="0"/>
            <a:r>
              <a:rPr lang="en-US" dirty="0"/>
              <a:t>Harm Reduction Coalition</a:t>
            </a:r>
          </a:p>
          <a:p>
            <a:pPr lvl="1"/>
            <a:r>
              <a:rPr lang="en-US" dirty="0"/>
              <a:t>Practical </a:t>
            </a:r>
            <a:r>
              <a:rPr lang="en-US" dirty="0" err="1"/>
              <a:t>stratigies</a:t>
            </a:r>
            <a:r>
              <a:rPr lang="en-US" dirty="0"/>
              <a:t> &amp; ideas</a:t>
            </a:r>
          </a:p>
          <a:p>
            <a:pPr lvl="1"/>
            <a:r>
              <a:rPr lang="en-US" dirty="0"/>
              <a:t>Reduce negative consequences associated with drug use</a:t>
            </a:r>
          </a:p>
          <a:p>
            <a:pPr lvl="1"/>
            <a:r>
              <a:rPr lang="en-US" dirty="0"/>
              <a:t>Social justice movement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868CE-B31A-4152-991A-353BF93980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4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13FF-1949-D467-5856-5561B0B2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9D68A-DB9E-3272-4EB5-5418F2D40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E7F7-26B0-7171-2459-C17A3AF4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B5B47-697D-477C-B272-E83B5F80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6BD92-CFC4-BEA1-7163-558A2FE1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7634-B450-84FE-B025-E96E4B14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ADDE0-BA3C-6A36-4E3B-69512916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5020F-5B05-1CA5-C17A-FA7BD876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A6A9-0E1B-9E72-AC9D-8D32BDE9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86F35-C5CC-09B7-974C-FC410103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7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091A9-4D99-69B0-4087-B77428535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A3D42-1166-4EAD-2675-9CADE4DFE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930D0-F0E7-BE67-E9BD-9EA18482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1E991-06B1-6738-8C1B-A71976FA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1B3B8-323B-3DF3-92CC-7195E877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6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A780-605C-9DF6-1B8C-CF26E428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1CDF8-BA6C-DF16-0750-9A0AD42A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38BC4-8686-E90C-0BB6-DC984A2D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93FF-6314-7879-4B20-242F2423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C7127-8432-7F73-6472-42AE652A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4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78E-99B9-833E-49D6-7428B430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412DF-AD1A-B661-8858-6ABE7F20C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08787-9985-8A17-CA79-57B8CEE6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2DD18-C86C-5621-8146-ED3F3D8D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5E94D-1C8D-A230-3CBA-54775F70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9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3A3C-D399-ACE8-37BD-234D32E6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7074-495E-7EDF-8CAE-A926028BE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F6DB6-77E6-BE51-ABB9-4890834A3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3CEA1-1E9F-294E-FEE6-411056EC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F0C1F-FB99-2058-F12D-0DD84B15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DA0D1-C551-507A-9FCD-98491AEE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3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75EA-0971-E569-D329-70CED663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DB475-F8DB-C435-B4FE-2D8AB748D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62FB5-F709-4999-BBBA-3614BDAB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D9724-C394-63CC-1F67-9CAD3D2E4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C7EBA-66D5-1733-8917-318E04FAD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4D8DC-9C2C-E9E9-5763-4E309D67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6225C-149B-0CF8-3779-16BB2CF7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6042D-506F-75F4-B707-4B59E10B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DCA8-55AC-4C5E-3CA8-7E4FC4BE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54689-AD58-34B3-6FEA-DAE8C554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A6A98-4BA4-0833-5D7E-C425037A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33724-DC21-44E9-03AF-60E8ED95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8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BD014-E009-43C3-D42F-6BF75174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B309D-5ED4-A37C-93ED-30B9A468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9C999-32CF-C8D1-0367-EFE64F15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4D55-78A3-60BF-4721-1020659B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FC76C-0CDC-547A-C766-F7563BF39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AFB0E-A31E-62BA-01E9-C513B3D1C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CB35C-5A11-215B-B27B-03A1CA21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382A6-6886-9E39-EC60-A46D6FF4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2CEDE-3120-CBF8-6234-FBAD7FC5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2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EC25-287F-B125-30B9-BCC5A35D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98100-F227-FB9E-4E43-8F50A069A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66B89-5D16-085C-8FE7-FC9C8D316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1678F-2098-6DC7-91FB-E5153649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460AA-FA23-8ABB-3EB0-9B1F678A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F912F-0EF4-6FD7-5C81-C79B7B39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ABFFB-E49F-3C4F-AA32-8F972916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49C5-921D-E664-0FC7-0E104231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DC102-58B8-549B-8D44-4F9625DAB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8473-E38C-A486-E0BE-6D998802A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84636-6FB2-7CF8-318E-4D341C4A9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7EB830-6AA1-AA32-180D-AA560A20856A}"/>
              </a:ext>
            </a:extLst>
          </p:cNvPr>
          <p:cNvSpPr/>
          <p:nvPr/>
        </p:nvSpPr>
        <p:spPr>
          <a:xfrm>
            <a:off x="7335519" y="-119380"/>
            <a:ext cx="1808481" cy="5262880"/>
          </a:xfrm>
          <a:prstGeom prst="rect">
            <a:avLst/>
          </a:prstGeom>
          <a:solidFill>
            <a:srgbClr val="EAAB00"/>
          </a:solidFill>
          <a:ln>
            <a:solidFill>
              <a:srgbClr val="EAA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050" y="756744"/>
            <a:ext cx="5667163" cy="26565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4700" b="1" kern="1200" dirty="0">
                <a:solidFill>
                  <a:srgbClr val="A80B2D"/>
                </a:solidFill>
                <a:latin typeface="+mj-lt"/>
                <a:ea typeface="+mj-ea"/>
                <a:cs typeface="+mj-cs"/>
              </a:rPr>
              <a:t>Development of Scales to Measure the Acceptance of Harm Reduction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050" y="3647083"/>
            <a:ext cx="5667163" cy="9844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algn="l" defTabSz="914400">
              <a:lnSpc>
                <a:spcPct val="90000"/>
              </a:lnSpc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Budesa, Z., Brown, K., Coffey, B. Ghonasgi, R., Hayes, V., Kondai, R., La Manna, A., Newman, S., Philips, S., Vance, K., Connors, L., Green, L., Lunceford, J., Smith, R., &amp; Winograd, R. P.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CA1DA-3976-1008-F31C-EBE3F4322DC8}"/>
              </a:ext>
            </a:extLst>
          </p:cNvPr>
          <p:cNvSpPr txBox="1"/>
          <p:nvPr/>
        </p:nvSpPr>
        <p:spPr>
          <a:xfrm>
            <a:off x="8062719" y="4867344"/>
            <a:ext cx="1081281" cy="265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chemeClr val="bg1"/>
                </a:solidFill>
                <a:effectLst/>
              </a:rPr>
              <a:t>OSF.IO/EJCYT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21" name="Picture 20" descr="A red and black logo&#10;&#10;Description automatically generated">
            <a:extLst>
              <a:ext uri="{FF2B5EF4-FFF2-40B4-BE49-F238E27FC236}">
                <a16:creationId xmlns:a16="http://schemas.microsoft.com/office/drawing/2014/main" id="{3E989A1C-3BDC-CFEC-BA4D-88D0DD66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936" y="1238951"/>
            <a:ext cx="1808481" cy="679122"/>
          </a:xfrm>
          <a:prstGeom prst="rect">
            <a:avLst/>
          </a:prstGeom>
        </p:spPr>
      </p:pic>
      <p:pic>
        <p:nvPicPr>
          <p:cNvPr id="22" name="Picture 21" descr="Selected photo">
            <a:extLst>
              <a:ext uri="{FF2B5EF4-FFF2-40B4-BE49-F238E27FC236}">
                <a16:creationId xmlns:a16="http://schemas.microsoft.com/office/drawing/2014/main" id="{9E6BD1A5-401D-A48A-1B55-CACC08718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02" y="2186335"/>
            <a:ext cx="1808481" cy="50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E48291-D0B0-B225-F0A4-22873D652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891" y="291566"/>
            <a:ext cx="1533234" cy="679123"/>
          </a:xfrm>
          <a:prstGeom prst="rect">
            <a:avLst/>
          </a:prstGeom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B02607A-8E12-FC92-E5B3-C22F5C136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891" y="2958436"/>
            <a:ext cx="1614631" cy="16146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hart&#10;&#10;Description automatically generated">
            <a:extLst>
              <a:ext uri="{FF2B5EF4-FFF2-40B4-BE49-F238E27FC236}">
                <a16:creationId xmlns:a16="http://schemas.microsoft.com/office/drawing/2014/main" id="{B9547126-DAEA-F294-E681-3BF3AFF8C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64" y="114287"/>
            <a:ext cx="7392471" cy="4704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07EA1C-477B-76BE-79CA-15A355A40834}"/>
              </a:ext>
            </a:extLst>
          </p:cNvPr>
          <p:cNvSpPr/>
          <p:nvPr/>
        </p:nvSpPr>
        <p:spPr>
          <a:xfrm>
            <a:off x="875764" y="114287"/>
            <a:ext cx="7392472" cy="4673713"/>
          </a:xfrm>
          <a:prstGeom prst="rect">
            <a:avLst/>
          </a:prstGeom>
          <a:noFill/>
          <a:ln w="38100">
            <a:solidFill>
              <a:srgbClr val="EAA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832E9-3FBB-6DDE-8818-5F3DB8DFA961}"/>
              </a:ext>
            </a:extLst>
          </p:cNvPr>
          <p:cNvSpPr txBox="1"/>
          <p:nvPr/>
        </p:nvSpPr>
        <p:spPr>
          <a:xfrm>
            <a:off x="8013600" y="4877777"/>
            <a:ext cx="1137109" cy="265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A80B2D"/>
                </a:solidFill>
                <a:effectLst/>
              </a:rPr>
              <a:t>OSF.IO/EJCYT</a:t>
            </a:r>
            <a:endParaRPr lang="en-US" sz="1500" dirty="0">
              <a:solidFill>
                <a:srgbClr val="A80B2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rt with text on it&#10;&#10;Description automatically generated">
            <a:extLst>
              <a:ext uri="{FF2B5EF4-FFF2-40B4-BE49-F238E27FC236}">
                <a16:creationId xmlns:a16="http://schemas.microsoft.com/office/drawing/2014/main" id="{F34F1AF3-7B3C-38AB-71A9-E7E48D1A6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37" y="106055"/>
            <a:ext cx="7749321" cy="49313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BEADF3-21F7-1DB1-9921-FF11DC202A7E}"/>
              </a:ext>
            </a:extLst>
          </p:cNvPr>
          <p:cNvSpPr/>
          <p:nvPr/>
        </p:nvSpPr>
        <p:spPr>
          <a:xfrm>
            <a:off x="697337" y="106055"/>
            <a:ext cx="7749321" cy="4931387"/>
          </a:xfrm>
          <a:prstGeom prst="rect">
            <a:avLst/>
          </a:prstGeom>
          <a:noFill/>
          <a:ln w="38100">
            <a:solidFill>
              <a:srgbClr val="EAA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>
                <a:solidFill>
                  <a:srgbClr val="A80B2D"/>
                </a:solidFill>
              </a:rPr>
              <a:t>Psychometric</a:t>
            </a:r>
            <a:r>
              <a:rPr lang="en-US" b="1" dirty="0">
                <a:solidFill>
                  <a:srgbClr val="A80B2D"/>
                </a:solidFill>
              </a:rPr>
              <a:t> Statistics</a:t>
            </a:r>
            <a:endParaRPr b="1" dirty="0">
              <a:solidFill>
                <a:srgbClr val="A80B2D"/>
              </a:solidFill>
            </a:endParaRPr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87D46DF0-7CCB-BF6B-2F2A-3B5BF2C3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342" y="191850"/>
            <a:ext cx="2810684" cy="4555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CE32FD-85CB-29B4-D581-A009A5AB31DC}"/>
              </a:ext>
            </a:extLst>
          </p:cNvPr>
          <p:cNvSpPr/>
          <p:nvPr/>
        </p:nvSpPr>
        <p:spPr>
          <a:xfrm>
            <a:off x="4753342" y="191850"/>
            <a:ext cx="2810684" cy="4555650"/>
          </a:xfrm>
          <a:prstGeom prst="rect">
            <a:avLst/>
          </a:prstGeom>
          <a:noFill/>
          <a:ln w="38100">
            <a:solidFill>
              <a:srgbClr val="EAA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97EF7-3824-A536-92F7-601378A86074}"/>
              </a:ext>
            </a:extLst>
          </p:cNvPr>
          <p:cNvSpPr txBox="1"/>
          <p:nvPr/>
        </p:nvSpPr>
        <p:spPr>
          <a:xfrm>
            <a:off x="914400" y="1188000"/>
            <a:ext cx="2810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 = -0.07 [-0.16, 0.03]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Strategies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Mean = 3.5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SD =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Principles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Mean = 2.7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SD = 0.4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258B4-ABD3-BEC9-319A-CD4BE16C2F2C}"/>
              </a:ext>
            </a:extLst>
          </p:cNvPr>
          <p:cNvSpPr txBox="1"/>
          <p:nvPr/>
        </p:nvSpPr>
        <p:spPr>
          <a:xfrm>
            <a:off x="8013600" y="4877777"/>
            <a:ext cx="1137109" cy="265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A80B2D"/>
                </a:solidFill>
                <a:effectLst/>
              </a:rPr>
              <a:t>OSF.IO/EJCYT</a:t>
            </a:r>
            <a:endParaRPr lang="en-US" sz="1500" dirty="0">
              <a:solidFill>
                <a:srgbClr val="A80B2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E57E7A1-D9DE-1943-44D8-951739840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13" y="0"/>
            <a:ext cx="8249773" cy="4943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B5CAC4-E292-0C82-7EA7-781CECCC2D3C}"/>
              </a:ext>
            </a:extLst>
          </p:cNvPr>
          <p:cNvSpPr txBox="1"/>
          <p:nvPr/>
        </p:nvSpPr>
        <p:spPr>
          <a:xfrm>
            <a:off x="8013600" y="4877777"/>
            <a:ext cx="1137109" cy="265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A80B2D"/>
                </a:solidFill>
                <a:effectLst/>
              </a:rPr>
              <a:t>OSF.IO/EJCYT</a:t>
            </a:r>
            <a:endParaRPr lang="en-US" sz="1500" dirty="0">
              <a:solidFill>
                <a:srgbClr val="A80B2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>
                <a:solidFill>
                  <a:srgbClr val="A80B2D"/>
                </a:solidFill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Validity &amp; Reliability Evidence</a:t>
            </a:r>
          </a:p>
          <a:p>
            <a:pPr lvl="1"/>
            <a:r>
              <a:rPr dirty="0"/>
              <a:t>Relationships with stigma, closeness with people who use drugs, experience with substance use diagnoses</a:t>
            </a:r>
          </a:p>
          <a:p>
            <a:pPr lvl="1"/>
            <a:r>
              <a:rPr dirty="0"/>
              <a:t>Test-retest reliability</a:t>
            </a:r>
          </a:p>
          <a:p>
            <a:pPr lvl="1"/>
            <a:r>
              <a:rPr dirty="0"/>
              <a:t>Amenability to intervention</a:t>
            </a:r>
          </a:p>
          <a:p>
            <a:pPr lvl="1"/>
            <a:r>
              <a:rPr dirty="0"/>
              <a:t>Measurement invariance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1ECDB-7743-3F3B-A6B4-50F8F716EACF}"/>
              </a:ext>
            </a:extLst>
          </p:cNvPr>
          <p:cNvSpPr txBox="1"/>
          <p:nvPr/>
        </p:nvSpPr>
        <p:spPr>
          <a:xfrm>
            <a:off x="8013600" y="4877777"/>
            <a:ext cx="1137109" cy="265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A80B2D"/>
                </a:solidFill>
                <a:effectLst/>
              </a:rPr>
              <a:t>OSF.IO/EJCYT</a:t>
            </a:r>
            <a:endParaRPr lang="en-US" sz="1500" dirty="0">
              <a:solidFill>
                <a:srgbClr val="A80B2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7EB830-6AA1-AA32-180D-AA560A20856A}"/>
              </a:ext>
            </a:extLst>
          </p:cNvPr>
          <p:cNvSpPr/>
          <p:nvPr/>
        </p:nvSpPr>
        <p:spPr>
          <a:xfrm>
            <a:off x="7335519" y="-119380"/>
            <a:ext cx="1808481" cy="5262880"/>
          </a:xfrm>
          <a:prstGeom prst="rect">
            <a:avLst/>
          </a:prstGeom>
          <a:solidFill>
            <a:srgbClr val="EAAB00"/>
          </a:solidFill>
          <a:ln>
            <a:solidFill>
              <a:srgbClr val="EAA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050" y="756744"/>
            <a:ext cx="5667163" cy="26565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4700" b="1" kern="1200" dirty="0">
                <a:solidFill>
                  <a:srgbClr val="A80B2D"/>
                </a:solidFill>
                <a:latin typeface="+mj-lt"/>
                <a:ea typeface="+mj-ea"/>
                <a:cs typeface="+mj-cs"/>
              </a:rPr>
              <a:t>Development of Scales to Measure the Acceptance of Harm Reduction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050" y="3647083"/>
            <a:ext cx="5667163" cy="9844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algn="l" defTabSz="914400">
              <a:lnSpc>
                <a:spcPct val="90000"/>
              </a:lnSpc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Budesa, Z., Brown, K., Coffey, B. Ghonasgi, R., Hayes, V., Kondai, R., La Manna, A., Newman, S., Philips, S., Vance, K., Connors, L., Green, L., Lunceford, J., Smith, R., &amp; Winograd, R. P.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CA1DA-3976-1008-F31C-EBE3F4322DC8}"/>
              </a:ext>
            </a:extLst>
          </p:cNvPr>
          <p:cNvSpPr txBox="1"/>
          <p:nvPr/>
        </p:nvSpPr>
        <p:spPr>
          <a:xfrm>
            <a:off x="8062719" y="4867344"/>
            <a:ext cx="1081281" cy="265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chemeClr val="bg1"/>
                </a:solidFill>
                <a:effectLst/>
              </a:rPr>
              <a:t>OSF.IO/EJCYT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21" name="Picture 20" descr="A red and black logo&#10;&#10;Description automatically generated">
            <a:extLst>
              <a:ext uri="{FF2B5EF4-FFF2-40B4-BE49-F238E27FC236}">
                <a16:creationId xmlns:a16="http://schemas.microsoft.com/office/drawing/2014/main" id="{3E989A1C-3BDC-CFEC-BA4D-88D0DD66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936" y="1238951"/>
            <a:ext cx="1808481" cy="679122"/>
          </a:xfrm>
          <a:prstGeom prst="rect">
            <a:avLst/>
          </a:prstGeom>
        </p:spPr>
      </p:pic>
      <p:pic>
        <p:nvPicPr>
          <p:cNvPr id="22" name="Picture 21" descr="Selected photo">
            <a:extLst>
              <a:ext uri="{FF2B5EF4-FFF2-40B4-BE49-F238E27FC236}">
                <a16:creationId xmlns:a16="http://schemas.microsoft.com/office/drawing/2014/main" id="{9E6BD1A5-401D-A48A-1B55-CACC08718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02" y="2186335"/>
            <a:ext cx="1808481" cy="50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E48291-D0B0-B225-F0A4-22873D652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891" y="291566"/>
            <a:ext cx="1533234" cy="679123"/>
          </a:xfrm>
          <a:prstGeom prst="rect">
            <a:avLst/>
          </a:prstGeom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B02607A-8E12-FC92-E5B3-C22F5C136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891" y="2958436"/>
            <a:ext cx="1614631" cy="161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2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6977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4400" b="1" kern="1200" dirty="0">
                <a:solidFill>
                  <a:srgbClr val="A80B2D"/>
                </a:solidFill>
                <a:latin typeface="+mj-lt"/>
                <a:ea typeface="+mj-ea"/>
                <a:cs typeface="+mj-cs"/>
              </a:rPr>
              <a:t>Harm Reduction</a:t>
            </a:r>
          </a:p>
        </p:txBody>
      </p:sp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C5AA8B04-4DB6-852E-67DD-900CC2A77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21" y="1508522"/>
            <a:ext cx="2814120" cy="2056281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8C23C5-7A82-01B0-96B8-68C0B453D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889" y="2130010"/>
            <a:ext cx="1863823" cy="8133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B5AAB0-31AB-1916-99E0-C38A4936866A}"/>
              </a:ext>
            </a:extLst>
          </p:cNvPr>
          <p:cNvSpPr txBox="1"/>
          <p:nvPr/>
        </p:nvSpPr>
        <p:spPr>
          <a:xfrm>
            <a:off x="8013600" y="4877777"/>
            <a:ext cx="1137109" cy="265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A80B2D"/>
                </a:solidFill>
                <a:effectLst/>
              </a:rPr>
              <a:t>OSF.IO/EJCYT</a:t>
            </a:r>
            <a:endParaRPr lang="en-US" sz="1500" dirty="0">
              <a:solidFill>
                <a:srgbClr val="A80B2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66" y="2303387"/>
            <a:ext cx="7432722" cy="1942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4700" b="1" kern="1200" dirty="0">
                <a:solidFill>
                  <a:srgbClr val="A80B2D"/>
                </a:solidFill>
                <a:latin typeface="+mj-lt"/>
                <a:ea typeface="+mj-ea"/>
                <a:cs typeface="+mj-cs"/>
              </a:rPr>
              <a:t>Why Measure Harm Reduction Orientation?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F5A42-D803-7957-273A-E7B93BFDA087}"/>
              </a:ext>
            </a:extLst>
          </p:cNvPr>
          <p:cNvSpPr txBox="1"/>
          <p:nvPr/>
        </p:nvSpPr>
        <p:spPr>
          <a:xfrm>
            <a:off x="8013600" y="4877777"/>
            <a:ext cx="1137109" cy="265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A80B2D"/>
                </a:solidFill>
                <a:effectLst/>
              </a:rPr>
              <a:t>OSF.IO/EJCYT</a:t>
            </a:r>
            <a:endParaRPr lang="en-US" sz="1500" dirty="0">
              <a:solidFill>
                <a:srgbClr val="A80B2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2630"/>
            <a:ext cx="2620771" cy="3698239"/>
          </a:xfrm>
        </p:spPr>
        <p:txBody>
          <a:bodyPr>
            <a:normAutofit/>
          </a:bodyPr>
          <a:lstStyle/>
          <a:p>
            <a:pPr lvl="0" algn="r"/>
            <a:r>
              <a:rPr lang="en-US" b="1" dirty="0">
                <a:solidFill>
                  <a:srgbClr val="A80B2D"/>
                </a:solidFill>
              </a:rPr>
              <a:t>Limitations of Existing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2022" y="722629"/>
            <a:ext cx="4688205" cy="3698239"/>
          </a:xfrm>
        </p:spPr>
        <p:txBody>
          <a:bodyPr anchor="ctr">
            <a:normAutofit/>
          </a:bodyPr>
          <a:lstStyle/>
          <a:p>
            <a:pPr lvl="0"/>
            <a:r>
              <a:rPr lang="en-US" sz="1800" dirty="0"/>
              <a:t>Single ordinal items (Wild et al., 2021)</a:t>
            </a:r>
          </a:p>
          <a:p>
            <a:pPr lvl="0"/>
            <a:r>
              <a:rPr lang="en-US" sz="1800" dirty="0"/>
              <a:t>Focused on knowledge of harm reduction organizations (Baker et al., 2020)</a:t>
            </a:r>
          </a:p>
          <a:p>
            <a:r>
              <a:rPr lang="en-US" sz="1800" dirty="0"/>
              <a:t>Single substance focus (Goddard, et al. 2023) </a:t>
            </a:r>
          </a:p>
          <a:p>
            <a:r>
              <a:rPr lang="en-US" sz="1800" dirty="0"/>
              <a:t>Little validity evidence (</a:t>
            </a:r>
            <a:r>
              <a:rPr lang="en-US" sz="1800" dirty="0" err="1"/>
              <a:t>Hofschulte</a:t>
            </a:r>
            <a:r>
              <a:rPr lang="en-US" sz="1800" dirty="0"/>
              <a:t>, 2012)</a:t>
            </a:r>
          </a:p>
          <a:p>
            <a:pPr lvl="0"/>
            <a:r>
              <a:rPr lang="en-US" sz="1800" dirty="0"/>
              <a:t>Single population (Sulzer et al., 2021)</a:t>
            </a:r>
          </a:p>
          <a:p>
            <a:r>
              <a:rPr lang="en-US" sz="1800" dirty="0"/>
              <a:t>Narrow definition of harm reduction (Bonar &amp; Rosenberg, 2010)</a:t>
            </a:r>
          </a:p>
          <a:p>
            <a:pPr lvl="0"/>
            <a:r>
              <a:rPr lang="en-US" sz="1800" dirty="0"/>
              <a:t>Survey methods (</a:t>
            </a:r>
            <a:r>
              <a:rPr lang="en-US" sz="1800" dirty="0" err="1"/>
              <a:t>MacCoun</a:t>
            </a:r>
            <a:r>
              <a:rPr lang="en-US" sz="1800" dirty="0"/>
              <a:t>, 2013)</a:t>
            </a:r>
          </a:p>
          <a:p>
            <a:pPr lvl="0"/>
            <a:r>
              <a:rPr lang="en-US" sz="1800" dirty="0"/>
              <a:t>No one uses them!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A9C62-A8FF-8707-353F-DA329B0210AB}"/>
              </a:ext>
            </a:extLst>
          </p:cNvPr>
          <p:cNvSpPr txBox="1"/>
          <p:nvPr/>
        </p:nvSpPr>
        <p:spPr>
          <a:xfrm>
            <a:off x="8013600" y="4877777"/>
            <a:ext cx="1137109" cy="265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A80B2D"/>
                </a:solidFill>
                <a:effectLst/>
              </a:rPr>
              <a:t>OSF.IO/EJCYT</a:t>
            </a:r>
            <a:endParaRPr lang="en-US" sz="1500" dirty="0">
              <a:solidFill>
                <a:srgbClr val="A80B2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7065-97A6-1487-0801-11D17B38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A80B2D"/>
                </a:solidFill>
              </a:rPr>
              <a:t>Item Examples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109420-13C1-76DB-7130-3B34D2A5E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39CA7E-586D-BFFF-8206-368FB1AAE0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Police officers should have access to naloxone/NARCAN.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Sobriety should not be a requirement to access public housing.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71EDFA-6343-ABDC-F51D-5C7CDF85E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B63417-28EB-D4C1-565D-96ED8D4406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 use will always be part of society.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Racism affects the health of people who use drugs.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C9CCE-82BB-73A2-B009-18852169407E}"/>
              </a:ext>
            </a:extLst>
          </p:cNvPr>
          <p:cNvSpPr txBox="1"/>
          <p:nvPr/>
        </p:nvSpPr>
        <p:spPr>
          <a:xfrm>
            <a:off x="1493207" y="3622833"/>
            <a:ext cx="6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5-point ordinal scale – “Strongly Disagree” to “Strongly Agree”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6200F-B0FF-7F7A-BA00-B3A4514DA1B6}"/>
              </a:ext>
            </a:extLst>
          </p:cNvPr>
          <p:cNvSpPr txBox="1"/>
          <p:nvPr/>
        </p:nvSpPr>
        <p:spPr>
          <a:xfrm>
            <a:off x="8013600" y="4877777"/>
            <a:ext cx="1137109" cy="265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A80B2D"/>
                </a:solidFill>
                <a:effectLst/>
              </a:rPr>
              <a:t>OSF.IO/EJCYT</a:t>
            </a:r>
            <a:endParaRPr lang="en-US" sz="1500" dirty="0">
              <a:solidFill>
                <a:srgbClr val="A80B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0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A80B2D"/>
                </a:solidFill>
              </a:rPr>
              <a:t>The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CDE2EA-76D2-DC38-62E2-BCE269601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192651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DA2032-4C5C-13A2-9D1D-74D7AB5B9B3F}"/>
              </a:ext>
            </a:extLst>
          </p:cNvPr>
          <p:cNvSpPr txBox="1"/>
          <p:nvPr/>
        </p:nvSpPr>
        <p:spPr>
          <a:xfrm>
            <a:off x="8013600" y="4877777"/>
            <a:ext cx="1137109" cy="265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A80B2D"/>
                </a:solidFill>
                <a:effectLst/>
              </a:rPr>
              <a:t>OSF.IO/EJCYT</a:t>
            </a:r>
            <a:endParaRPr lang="en-US" sz="1500" dirty="0">
              <a:solidFill>
                <a:srgbClr val="A80B2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/Users/zrbxv2/OneDrive%20-%20University%20of%20Missouri/r_projs/Harm-Reduction-Scales/figs/demo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2283" y="83194"/>
            <a:ext cx="2785760" cy="47986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29623C7-2919-2EAA-EFE6-2234D7EF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44156"/>
            <a:ext cx="3008313" cy="3651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A80B2D"/>
                </a:solidFill>
              </a:rPr>
              <a:t>Recruitment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D8CFEC-1B3E-ECB4-5B96-2474CCD8A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0" y="818302"/>
            <a:ext cx="4023360" cy="420751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All samples recruited via Prolific.com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General US-based sample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Response Process Evaluation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Study 1 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300" dirty="0"/>
              <a:t>N = 77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Study 2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300" dirty="0"/>
              <a:t>N = 35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Study 3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300" dirty="0"/>
              <a:t>N =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Study 1 – EFA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N = 301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Study 2 – CFA &amp; EFA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N = 402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Study 3 – CFA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N = 393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C0D1F3-0325-EFEE-A4F9-588978873E44}"/>
              </a:ext>
            </a:extLst>
          </p:cNvPr>
          <p:cNvSpPr/>
          <p:nvPr/>
        </p:nvSpPr>
        <p:spPr>
          <a:xfrm>
            <a:off x="5112283" y="83194"/>
            <a:ext cx="2785760" cy="4798696"/>
          </a:xfrm>
          <a:prstGeom prst="rect">
            <a:avLst/>
          </a:prstGeom>
          <a:noFill/>
          <a:ln w="38100">
            <a:solidFill>
              <a:srgbClr val="EAA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DE98E-C6F4-CD86-3F58-6C2D8144D233}"/>
              </a:ext>
            </a:extLst>
          </p:cNvPr>
          <p:cNvSpPr txBox="1"/>
          <p:nvPr/>
        </p:nvSpPr>
        <p:spPr>
          <a:xfrm>
            <a:off x="8013600" y="4877777"/>
            <a:ext cx="1137109" cy="265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A80B2D"/>
                </a:solidFill>
                <a:effectLst/>
              </a:rPr>
              <a:t>OSF.IO/EJCYT</a:t>
            </a:r>
            <a:endParaRPr lang="en-US" sz="1500" dirty="0">
              <a:solidFill>
                <a:srgbClr val="A80B2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>
                <a:solidFill>
                  <a:srgbClr val="A80B2D"/>
                </a:solidFill>
              </a:rPr>
              <a:t>Closely Related Items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E053BD-46D0-90A6-35AF-160D2F55E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291549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A341F0-317A-CAAB-FE34-264ECEEBEE9B}"/>
              </a:ext>
            </a:extLst>
          </p:cNvPr>
          <p:cNvSpPr txBox="1"/>
          <p:nvPr/>
        </p:nvSpPr>
        <p:spPr>
          <a:xfrm>
            <a:off x="8013600" y="4877777"/>
            <a:ext cx="1137109" cy="265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A80B2D"/>
                </a:solidFill>
                <a:effectLst/>
              </a:rPr>
              <a:t>OSF.IO/EJCYT</a:t>
            </a:r>
            <a:endParaRPr lang="en-US" sz="1500" dirty="0">
              <a:solidFill>
                <a:srgbClr val="A80B2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>
                <a:solidFill>
                  <a:srgbClr val="A80B2D"/>
                </a:solidFill>
              </a:rPr>
              <a:t>Closely Related Items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E0FE10-AFC3-0C76-4ADB-5A0260309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294350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BBEC28-EB0E-FE36-5330-283F760AFA0A}"/>
              </a:ext>
            </a:extLst>
          </p:cNvPr>
          <p:cNvSpPr txBox="1"/>
          <p:nvPr/>
        </p:nvSpPr>
        <p:spPr>
          <a:xfrm>
            <a:off x="8013600" y="4877777"/>
            <a:ext cx="1137109" cy="265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A80B2D"/>
                </a:solidFill>
                <a:effectLst/>
              </a:rPr>
              <a:t>OSF.IO/EJCYT</a:t>
            </a:r>
            <a:endParaRPr lang="en-US" sz="1500" dirty="0">
              <a:solidFill>
                <a:srgbClr val="A80B2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549</TotalTime>
  <Words>663</Words>
  <Application>Microsoft Office PowerPoint</Application>
  <PresentationFormat>On-screen Show (16:9)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Development of Scales to Measure the Acceptance of Harm Reduction</vt:lpstr>
      <vt:lpstr>Harm Reduction</vt:lpstr>
      <vt:lpstr>Why Measure Harm Reduction Orientation?</vt:lpstr>
      <vt:lpstr>Limitations of Existing Measures</vt:lpstr>
      <vt:lpstr>Item Examples</vt:lpstr>
      <vt:lpstr>The Process</vt:lpstr>
      <vt:lpstr>Recruitment</vt:lpstr>
      <vt:lpstr>Closely Related Items</vt:lpstr>
      <vt:lpstr>Closely Related Items</vt:lpstr>
      <vt:lpstr>PowerPoint Presentation</vt:lpstr>
      <vt:lpstr>PowerPoint Presentation</vt:lpstr>
      <vt:lpstr>Psychometric Statistics</vt:lpstr>
      <vt:lpstr>PowerPoint Presentation</vt:lpstr>
      <vt:lpstr>Next Steps</vt:lpstr>
      <vt:lpstr>Development of Scales to Measure the Acceptance of Harm Reduction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Scales to Measure the Acceptance of Harm Reduction</dc:title>
  <dc:creator>Zach Budesa, Sarah Philips, Rithvik Kondai, Jennifer Lunceford, Lauren Green, Liz Connors, Katie Brown, Ryan Smith, Rashmi Ghonsagi, Rachel Winograd</dc:creator>
  <cp:keywords/>
  <cp:lastModifiedBy>Budesa, Zachary</cp:lastModifiedBy>
  <cp:revision>5</cp:revision>
  <dcterms:created xsi:type="dcterms:W3CDTF">2023-10-26T17:03:43Z</dcterms:created>
  <dcterms:modified xsi:type="dcterms:W3CDTF">2023-11-04T12:53:52Z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