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D5D89-B608-4FDC-973C-C8BC313D7E83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60BAB-0F3D-4E64-8973-6876A814F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9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examples of HCI in action.</a:t>
            </a:r>
          </a:p>
          <a:p>
            <a:r>
              <a:rPr lang="en-GB" dirty="0"/>
              <a:t>Show how good HCI improves the world we live in.</a:t>
            </a:r>
          </a:p>
          <a:p>
            <a:r>
              <a:rPr lang="en-GB" dirty="0"/>
              <a:t>Show how bad HCI can have huge impacts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60BAB-0F3D-4E64-8973-6876A814F1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7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QWERTY originally created to slow typing on typewriters to avoid jamming, modern keyboards don’t need this, speed up the typing</a:t>
            </a:r>
          </a:p>
          <a:p>
            <a:r>
              <a:rPr lang="en-GB" dirty="0"/>
              <a:t>1-9 mobile typing was faster than qwerty touch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60BAB-0F3D-4E64-8973-6876A814F1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7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2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4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2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7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8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F3F8-3E7F-4CAD-9584-28E4A7279AF4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66DE35-890A-44DC-8969-0D1C3B43E2F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7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40BB-F94B-4EB5-A7C2-D390240E4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 Study in HCI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30F81-48AF-4084-8320-208C40142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James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1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93D0-FA3E-4C22-95FC-1AF5670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Result</a:t>
            </a:r>
            <a:br>
              <a:rPr lang="en-GB" dirty="0"/>
            </a:br>
            <a:r>
              <a:rPr lang="en-GB" sz="1800" dirty="0"/>
              <a:t>What I want from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017F-A8E1-4915-AAE8-F4B66AD5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0" y="2181727"/>
            <a:ext cx="9607661" cy="328700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Deeper understanding of HCI</a:t>
            </a:r>
          </a:p>
          <a:p>
            <a:endParaRPr lang="en-GB" sz="2400" dirty="0"/>
          </a:p>
          <a:p>
            <a:r>
              <a:rPr lang="en-GB" sz="2400" dirty="0"/>
              <a:t>Experience for a possible career in HCI</a:t>
            </a:r>
          </a:p>
          <a:p>
            <a:endParaRPr lang="en-GB" sz="2400" dirty="0"/>
          </a:p>
          <a:p>
            <a:r>
              <a:rPr lang="en-GB" sz="2400" dirty="0"/>
              <a:t>New experience from app development</a:t>
            </a:r>
          </a:p>
          <a:p>
            <a:endParaRPr lang="en-GB" sz="2400" dirty="0"/>
          </a:p>
          <a:p>
            <a:r>
              <a:rPr lang="en-GB" sz="2400" dirty="0"/>
              <a:t>Meaningful works to add to portfolio</a:t>
            </a:r>
          </a:p>
        </p:txBody>
      </p:sp>
    </p:spTree>
    <p:extLst>
      <p:ext uri="{BB962C8B-B14F-4D97-AF65-F5344CB8AC3E}">
        <p14:creationId xmlns:p14="http://schemas.microsoft.com/office/powerpoint/2010/main" val="231151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F99A-F0E1-4F75-B865-8011E203F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18219-5599-4A02-B77D-933BCA01F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 or discussions?</a:t>
            </a:r>
          </a:p>
        </p:txBody>
      </p:sp>
    </p:spTree>
    <p:extLst>
      <p:ext uri="{BB962C8B-B14F-4D97-AF65-F5344CB8AC3E}">
        <p14:creationId xmlns:p14="http://schemas.microsoft.com/office/powerpoint/2010/main" val="5658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8B10-E8CA-45E4-877B-FA426F5C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1562-B75D-4B33-B0BF-F15F76CB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i="1" dirty="0"/>
              <a:t>“HCI (human-computer interaction) is the study of how people interact with computers and to what extent computers are or are not developed for successful interaction with human beings.”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Every day we see the benefits of good HCI, and hopefully don’t see the detriment of bad HCI.</a:t>
            </a:r>
          </a:p>
        </p:txBody>
      </p:sp>
    </p:spTree>
    <p:extLst>
      <p:ext uri="{BB962C8B-B14F-4D97-AF65-F5344CB8AC3E}">
        <p14:creationId xmlns:p14="http://schemas.microsoft.com/office/powerpoint/2010/main" val="79716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F1FD-D995-421C-80F2-1A816DC5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project within HCI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6DAE-FC97-4A4B-AA73-CDD8CFE6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Website</a:t>
            </a:r>
          </a:p>
          <a:p>
            <a:r>
              <a:rPr lang="en-GB" dirty="0"/>
              <a:t>1 App</a:t>
            </a:r>
          </a:p>
          <a:p>
            <a:endParaRPr lang="en-GB" dirty="0"/>
          </a:p>
          <a:p>
            <a:r>
              <a:rPr lang="en-GB" dirty="0"/>
              <a:t>Use of colour to be explored in the first website</a:t>
            </a:r>
          </a:p>
          <a:p>
            <a:r>
              <a:rPr lang="en-GB" dirty="0"/>
              <a:t>Creation of a website replacement for a small business</a:t>
            </a:r>
          </a:p>
          <a:p>
            <a:r>
              <a:rPr lang="en-GB" dirty="0"/>
              <a:t>Journal Android app to test HCI impacts on touchscreen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335068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6BD3-9A86-4C62-87DE-0B673901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colour matter?</a:t>
            </a:r>
            <a:br>
              <a:rPr lang="en-GB" dirty="0"/>
            </a:br>
            <a:r>
              <a:rPr lang="en-GB" sz="1800" dirty="0"/>
              <a:t>clarity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2009B-7CB1-44BC-B2E6-708570B2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chromatic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DE69E-2F92-475F-AE62-46F822D9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Greyscale</a:t>
            </a: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0BDEA748-752A-49ED-893E-7731A8D4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92" y="2821491"/>
            <a:ext cx="4659428" cy="230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B08DEFE4-BC53-4536-8381-A0D2D570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62" y="2821491"/>
            <a:ext cx="4635425" cy="230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3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6BD3-9A86-4C62-87DE-0B673901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colour matter?</a:t>
            </a:r>
            <a:br>
              <a:rPr lang="en-GB" dirty="0"/>
            </a:br>
            <a:r>
              <a:rPr lang="en-GB" sz="1800" dirty="0"/>
              <a:t>Meaning/perception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2009B-7CB1-44BC-B2E6-708570B2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chromatic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DE69E-2F92-475F-AE62-46F822D9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Monochromatic</a:t>
            </a: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0BDEA748-752A-49ED-893E-7731A8D49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92" y="2821491"/>
            <a:ext cx="4659428" cy="230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D73D4276-94C1-4DAD-9600-17CE017E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83" y="2821491"/>
            <a:ext cx="4659429" cy="230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2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57E-6AEE-4D6B-8E2F-ACBF1D3D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on existing interfaces</a:t>
            </a:r>
            <a:br>
              <a:rPr lang="en-GB" dirty="0"/>
            </a:br>
            <a:r>
              <a:rPr lang="en-GB" sz="1800" dirty="0"/>
              <a:t>Recognising the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7BF1-7CC1-42CD-94A7-487D6BF27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Existing 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4BD81-D4BF-4F2F-99AF-3E24ED47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92" y="2821492"/>
            <a:ext cx="4647110" cy="231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914CD8-8EA2-4495-AC09-43C3D7413187}"/>
              </a:ext>
            </a:extLst>
          </p:cNvPr>
          <p:cNvSpPr txBox="1"/>
          <p:nvPr/>
        </p:nvSpPr>
        <p:spPr>
          <a:xfrm>
            <a:off x="6471820" y="2821492"/>
            <a:ext cx="438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Scrolling interrupted to go to anchor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Broken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Poor spacing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Lack of space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388312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FCDC-274A-4A19-8666-B101DB3D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on existing interfaces</a:t>
            </a:r>
            <a:br>
              <a:rPr lang="en-GB" dirty="0"/>
            </a:br>
            <a:r>
              <a:rPr lang="en-GB" sz="1800" dirty="0"/>
              <a:t>Resistance to change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21D45-BCFF-4731-827B-64FDB8201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191" y="2023003"/>
            <a:ext cx="9610323" cy="802237"/>
          </a:xfrm>
        </p:spPr>
        <p:txBody>
          <a:bodyPr/>
          <a:lstStyle/>
          <a:p>
            <a:r>
              <a:rPr lang="en-GB" dirty="0"/>
              <a:t>What is familiar is “better”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7E75-AFB2-45C7-8CEE-FD690C0AA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1" y="2821491"/>
            <a:ext cx="9610323" cy="2637371"/>
          </a:xfrm>
        </p:spPr>
        <p:txBody>
          <a:bodyPr/>
          <a:lstStyle/>
          <a:p>
            <a:r>
              <a:rPr lang="en-GB" dirty="0"/>
              <a:t>Wanted a new site, that was the same as before?</a:t>
            </a:r>
          </a:p>
          <a:p>
            <a:r>
              <a:rPr lang="en-GB" dirty="0"/>
              <a:t>QWERTY layout is “best”? </a:t>
            </a:r>
          </a:p>
          <a:p>
            <a:r>
              <a:rPr lang="en-GB" dirty="0"/>
              <a:t>Phone keyboard: QWERTY vs Keypad?</a:t>
            </a:r>
          </a:p>
        </p:txBody>
      </p:sp>
      <p:pic>
        <p:nvPicPr>
          <p:cNvPr id="3074" name="Picture 2" descr="Image result for telephone keyboard">
            <a:extLst>
              <a:ext uri="{FF2B5EF4-FFF2-40B4-BE49-F238E27FC236}">
                <a16:creationId xmlns:a16="http://schemas.microsoft.com/office/drawing/2014/main" id="{43E4FF77-FAE2-4A9C-AB41-F78EA3BA4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352" y="3513944"/>
            <a:ext cx="1855500" cy="12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1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530C-73CB-497E-BC03-71B5B212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next?</a:t>
            </a:r>
            <a:br>
              <a:rPr lang="en-GB" dirty="0"/>
            </a:br>
            <a:r>
              <a:rPr lang="en-GB" sz="1800" dirty="0"/>
              <a:t>app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5519-1C81-4573-885E-26EE97B54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 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8D727-A896-47A9-8221-FDC2411F63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Simple journal app</a:t>
            </a:r>
          </a:p>
          <a:p>
            <a:r>
              <a:rPr lang="en-GB" dirty="0"/>
              <a:t>Sign in page</a:t>
            </a:r>
          </a:p>
          <a:p>
            <a:r>
              <a:rPr lang="en-GB" dirty="0"/>
              <a:t>Home page</a:t>
            </a:r>
          </a:p>
          <a:p>
            <a:r>
              <a:rPr lang="en-GB" dirty="0"/>
              <a:t>Journal entry page</a:t>
            </a:r>
          </a:p>
          <a:p>
            <a:endParaRPr lang="en-GB" dirty="0"/>
          </a:p>
          <a:p>
            <a:r>
              <a:rPr lang="en-GB" dirty="0"/>
              <a:t>SIMPLE…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24B01-6156-49E8-A96C-01B351C4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HCI 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B222D-204E-4CDB-8E29-1E00188FDC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Layout of screens</a:t>
            </a:r>
          </a:p>
          <a:p>
            <a:r>
              <a:rPr lang="en-GB" dirty="0"/>
              <a:t>App icon</a:t>
            </a:r>
          </a:p>
          <a:p>
            <a:r>
              <a:rPr lang="en-GB" dirty="0"/>
              <a:t>Variable screen sizes</a:t>
            </a:r>
          </a:p>
          <a:p>
            <a:r>
              <a:rPr lang="en-GB" dirty="0"/>
              <a:t>Left vs Right hand users</a:t>
            </a:r>
          </a:p>
          <a:p>
            <a:r>
              <a:rPr lang="en-GB" dirty="0"/>
              <a:t>Types of users, professional or recreational</a:t>
            </a:r>
          </a:p>
        </p:txBody>
      </p:sp>
    </p:spTree>
    <p:extLst>
      <p:ext uri="{BB962C8B-B14F-4D97-AF65-F5344CB8AC3E}">
        <p14:creationId xmlns:p14="http://schemas.microsoft.com/office/powerpoint/2010/main" val="328919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530C-73CB-497E-BC03-71B5B212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next?</a:t>
            </a:r>
            <a:br>
              <a:rPr lang="en-GB" dirty="0"/>
            </a:br>
            <a:r>
              <a:rPr lang="en-GB" sz="1800" dirty="0"/>
              <a:t>Testing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5519-1C81-4573-885E-26EE97B54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8D727-A896-47A9-8221-FDC2411F63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we expect to see:</a:t>
            </a:r>
          </a:p>
          <a:p>
            <a:pPr lvl="1"/>
            <a:r>
              <a:rPr lang="en-GB" dirty="0"/>
              <a:t>Faster</a:t>
            </a:r>
          </a:p>
          <a:p>
            <a:pPr lvl="1"/>
            <a:r>
              <a:rPr lang="en-GB" dirty="0"/>
              <a:t>Better ratings</a:t>
            </a:r>
          </a:p>
          <a:p>
            <a:pPr lvl="1"/>
            <a:r>
              <a:rPr lang="en-GB" dirty="0"/>
              <a:t>APM</a:t>
            </a:r>
          </a:p>
          <a:p>
            <a:r>
              <a:rPr lang="en-GB" dirty="0"/>
              <a:t>Null hypothesis:</a:t>
            </a:r>
          </a:p>
          <a:p>
            <a:pPr lvl="1"/>
            <a:r>
              <a:rPr lang="en-GB" dirty="0"/>
              <a:t>Lack of change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24B01-6156-49E8-A96C-01B351C4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B222D-204E-4CDB-8E29-1E00188FDC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A/B testing</a:t>
            </a:r>
          </a:p>
          <a:p>
            <a:r>
              <a:rPr lang="en-GB" dirty="0"/>
              <a:t>Quantitative/Qualitative </a:t>
            </a:r>
          </a:p>
          <a:p>
            <a:r>
              <a:rPr lang="en-GB" dirty="0"/>
              <a:t>Significance via p-value</a:t>
            </a:r>
          </a:p>
          <a:p>
            <a:r>
              <a:rPr lang="en-GB" dirty="0"/>
              <a:t>Reject the null?</a:t>
            </a:r>
          </a:p>
        </p:txBody>
      </p:sp>
    </p:spTree>
    <p:extLst>
      <p:ext uri="{BB962C8B-B14F-4D97-AF65-F5344CB8AC3E}">
        <p14:creationId xmlns:p14="http://schemas.microsoft.com/office/powerpoint/2010/main" val="1267126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341</Words>
  <Application>Microsoft Office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A Study in HCI</vt:lpstr>
      <vt:lpstr>What is HCI?</vt:lpstr>
      <vt:lpstr>My project within HCI</vt:lpstr>
      <vt:lpstr>How does colour matter? clarity</vt:lpstr>
      <vt:lpstr>How does colour matter? Meaning/perception</vt:lpstr>
      <vt:lpstr>Improving on existing interfaces Recognising the issues</vt:lpstr>
      <vt:lpstr>Improving on existing interfaces Resistance to change</vt:lpstr>
      <vt:lpstr>What next? app</vt:lpstr>
      <vt:lpstr>What next? Testing</vt:lpstr>
      <vt:lpstr>End Result What I want from the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HCI</dc:title>
  <dc:creator>Green, James (2015)</dc:creator>
  <cp:lastModifiedBy>Green, James (2015)</cp:lastModifiedBy>
  <cp:revision>7</cp:revision>
  <dcterms:created xsi:type="dcterms:W3CDTF">2017-11-29T13:14:04Z</dcterms:created>
  <dcterms:modified xsi:type="dcterms:W3CDTF">2017-11-30T19:03:50Z</dcterms:modified>
</cp:coreProperties>
</file>