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1" r:id="rId6"/>
    <p:sldId id="262" r:id="rId7"/>
    <p:sldId id="263" r:id="rId8"/>
    <p:sldId id="266" r:id="rId9"/>
    <p:sldId id="269" r:id="rId10"/>
    <p:sldId id="265" r:id="rId11"/>
    <p:sldId id="267"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586" autoAdjust="0"/>
    <p:restoredTop sz="94660"/>
  </p:normalViewPr>
  <p:slideViewPr>
    <p:cSldViewPr snapToGrid="0">
      <p:cViewPr varScale="1">
        <p:scale>
          <a:sx n="102" d="100"/>
          <a:sy n="102" d="100"/>
        </p:scale>
        <p:origin x="150" y="2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18" Type="http://schemas.openxmlformats.org/officeDocument/2006/relationships/image" Target="../media/image23.wmf"/><Relationship Id="rId3" Type="http://schemas.openxmlformats.org/officeDocument/2006/relationships/image" Target="../media/image8.wmf"/><Relationship Id="rId21" Type="http://schemas.openxmlformats.org/officeDocument/2006/relationships/image" Target="../media/image26.wmf"/><Relationship Id="rId7" Type="http://schemas.openxmlformats.org/officeDocument/2006/relationships/image" Target="../media/image12.wmf"/><Relationship Id="rId12" Type="http://schemas.openxmlformats.org/officeDocument/2006/relationships/image" Target="../media/image17.wmf"/><Relationship Id="rId17" Type="http://schemas.openxmlformats.org/officeDocument/2006/relationships/image" Target="../media/image22.wmf"/><Relationship Id="rId2" Type="http://schemas.openxmlformats.org/officeDocument/2006/relationships/image" Target="../media/image7.wmf"/><Relationship Id="rId16" Type="http://schemas.openxmlformats.org/officeDocument/2006/relationships/image" Target="../media/image21.wmf"/><Relationship Id="rId20" Type="http://schemas.openxmlformats.org/officeDocument/2006/relationships/image" Target="../media/image25.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24" Type="http://schemas.openxmlformats.org/officeDocument/2006/relationships/image" Target="../media/image29.wmf"/><Relationship Id="rId5" Type="http://schemas.openxmlformats.org/officeDocument/2006/relationships/image" Target="../media/image10.wmf"/><Relationship Id="rId15" Type="http://schemas.openxmlformats.org/officeDocument/2006/relationships/image" Target="../media/image20.wmf"/><Relationship Id="rId23" Type="http://schemas.openxmlformats.org/officeDocument/2006/relationships/image" Target="../media/image28.wmf"/><Relationship Id="rId10" Type="http://schemas.openxmlformats.org/officeDocument/2006/relationships/image" Target="../media/image15.wmf"/><Relationship Id="rId19" Type="http://schemas.openxmlformats.org/officeDocument/2006/relationships/image" Target="../media/image24.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19.wmf"/><Relationship Id="rId22" Type="http://schemas.openxmlformats.org/officeDocument/2006/relationships/image" Target="../media/image2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33.wmf"/><Relationship Id="rId13" Type="http://schemas.openxmlformats.org/officeDocument/2006/relationships/image" Target="../media/image24.wmf"/><Relationship Id="rId18" Type="http://schemas.openxmlformats.org/officeDocument/2006/relationships/image" Target="../media/image38.wmf"/><Relationship Id="rId3" Type="http://schemas.openxmlformats.org/officeDocument/2006/relationships/image" Target="../media/image19.wmf"/><Relationship Id="rId7" Type="http://schemas.openxmlformats.org/officeDocument/2006/relationships/image" Target="../media/image32.wmf"/><Relationship Id="rId12" Type="http://schemas.openxmlformats.org/officeDocument/2006/relationships/image" Target="../media/image23.wmf"/><Relationship Id="rId17" Type="http://schemas.openxmlformats.org/officeDocument/2006/relationships/image" Target="../media/image29.wmf"/><Relationship Id="rId2" Type="http://schemas.openxmlformats.org/officeDocument/2006/relationships/image" Target="../media/image18.wmf"/><Relationship Id="rId16" Type="http://schemas.openxmlformats.org/officeDocument/2006/relationships/image" Target="../media/image37.wmf"/><Relationship Id="rId1" Type="http://schemas.openxmlformats.org/officeDocument/2006/relationships/image" Target="../media/image17.wmf"/><Relationship Id="rId6" Type="http://schemas.openxmlformats.org/officeDocument/2006/relationships/image" Target="../media/image31.wmf"/><Relationship Id="rId11" Type="http://schemas.openxmlformats.org/officeDocument/2006/relationships/image" Target="../media/image22.wmf"/><Relationship Id="rId5" Type="http://schemas.openxmlformats.org/officeDocument/2006/relationships/image" Target="../media/image30.wmf"/><Relationship Id="rId15" Type="http://schemas.openxmlformats.org/officeDocument/2006/relationships/image" Target="../media/image36.wmf"/><Relationship Id="rId10" Type="http://schemas.openxmlformats.org/officeDocument/2006/relationships/image" Target="../media/image35.wmf"/><Relationship Id="rId19" Type="http://schemas.openxmlformats.org/officeDocument/2006/relationships/image" Target="../media/image39.wmf"/><Relationship Id="rId4" Type="http://schemas.openxmlformats.org/officeDocument/2006/relationships/image" Target="../media/image20.wmf"/><Relationship Id="rId9" Type="http://schemas.openxmlformats.org/officeDocument/2006/relationships/image" Target="../media/image34.wmf"/><Relationship Id="rId14" Type="http://schemas.openxmlformats.org/officeDocument/2006/relationships/image" Target="../media/image25.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image" Target="../media/image52.wmf"/><Relationship Id="rId18" Type="http://schemas.openxmlformats.org/officeDocument/2006/relationships/image" Target="../media/image57.wmf"/><Relationship Id="rId3" Type="http://schemas.openxmlformats.org/officeDocument/2006/relationships/image" Target="../media/image42.wmf"/><Relationship Id="rId21" Type="http://schemas.openxmlformats.org/officeDocument/2006/relationships/image" Target="../media/image60.wmf"/><Relationship Id="rId7" Type="http://schemas.openxmlformats.org/officeDocument/2006/relationships/image" Target="../media/image46.wmf"/><Relationship Id="rId12" Type="http://schemas.openxmlformats.org/officeDocument/2006/relationships/image" Target="../media/image51.wmf"/><Relationship Id="rId17" Type="http://schemas.openxmlformats.org/officeDocument/2006/relationships/image" Target="../media/image56.wmf"/><Relationship Id="rId2" Type="http://schemas.openxmlformats.org/officeDocument/2006/relationships/image" Target="../media/image41.wmf"/><Relationship Id="rId16" Type="http://schemas.openxmlformats.org/officeDocument/2006/relationships/image" Target="../media/image55.wmf"/><Relationship Id="rId20" Type="http://schemas.openxmlformats.org/officeDocument/2006/relationships/image" Target="../media/image59.wmf"/><Relationship Id="rId1" Type="http://schemas.openxmlformats.org/officeDocument/2006/relationships/image" Target="../media/image40.wmf"/><Relationship Id="rId6" Type="http://schemas.openxmlformats.org/officeDocument/2006/relationships/image" Target="../media/image45.wmf"/><Relationship Id="rId11" Type="http://schemas.openxmlformats.org/officeDocument/2006/relationships/image" Target="../media/image50.wmf"/><Relationship Id="rId5" Type="http://schemas.openxmlformats.org/officeDocument/2006/relationships/image" Target="../media/image44.wmf"/><Relationship Id="rId15" Type="http://schemas.openxmlformats.org/officeDocument/2006/relationships/image" Target="../media/image54.wmf"/><Relationship Id="rId10" Type="http://schemas.openxmlformats.org/officeDocument/2006/relationships/image" Target="../media/image49.wmf"/><Relationship Id="rId19" Type="http://schemas.openxmlformats.org/officeDocument/2006/relationships/image" Target="../media/image58.wmf"/><Relationship Id="rId4" Type="http://schemas.openxmlformats.org/officeDocument/2006/relationships/image" Target="../media/image43.wmf"/><Relationship Id="rId9" Type="http://schemas.openxmlformats.org/officeDocument/2006/relationships/image" Target="../media/image48.wmf"/><Relationship Id="rId14" Type="http://schemas.openxmlformats.org/officeDocument/2006/relationships/image" Target="../media/image5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2025/7/14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2025/7/14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3.wmf"/><Relationship Id="rId26" Type="http://schemas.openxmlformats.org/officeDocument/2006/relationships/image" Target="../media/image17.wmf"/><Relationship Id="rId39" Type="http://schemas.openxmlformats.org/officeDocument/2006/relationships/oleObject" Target="../embeddings/oleObject19.bin"/><Relationship Id="rId21" Type="http://schemas.openxmlformats.org/officeDocument/2006/relationships/oleObject" Target="../embeddings/oleObject10.bin"/><Relationship Id="rId34" Type="http://schemas.openxmlformats.org/officeDocument/2006/relationships/image" Target="../media/image21.wmf"/><Relationship Id="rId42" Type="http://schemas.openxmlformats.org/officeDocument/2006/relationships/image" Target="../media/image25.wmf"/><Relationship Id="rId47" Type="http://schemas.openxmlformats.org/officeDocument/2006/relationships/oleObject" Target="../embeddings/oleObject23.bin"/><Relationship Id="rId50" Type="http://schemas.openxmlformats.org/officeDocument/2006/relationships/image" Target="../media/image29.wmf"/><Relationship Id="rId7" Type="http://schemas.openxmlformats.org/officeDocument/2006/relationships/oleObject" Target="../embeddings/oleObject3.bin"/><Relationship Id="rId2" Type="http://schemas.openxmlformats.org/officeDocument/2006/relationships/slideLayout" Target="../slideLayouts/slideLayout7.xml"/><Relationship Id="rId16" Type="http://schemas.openxmlformats.org/officeDocument/2006/relationships/image" Target="../media/image12.wmf"/><Relationship Id="rId29" Type="http://schemas.openxmlformats.org/officeDocument/2006/relationships/oleObject" Target="../embeddings/oleObject14.bin"/><Relationship Id="rId11" Type="http://schemas.openxmlformats.org/officeDocument/2006/relationships/oleObject" Target="../embeddings/oleObject5.bin"/><Relationship Id="rId24" Type="http://schemas.openxmlformats.org/officeDocument/2006/relationships/image" Target="../media/image16.wmf"/><Relationship Id="rId32" Type="http://schemas.openxmlformats.org/officeDocument/2006/relationships/image" Target="../media/image20.wmf"/><Relationship Id="rId37" Type="http://schemas.openxmlformats.org/officeDocument/2006/relationships/oleObject" Target="../embeddings/oleObject18.bin"/><Relationship Id="rId40" Type="http://schemas.openxmlformats.org/officeDocument/2006/relationships/image" Target="../media/image24.wmf"/><Relationship Id="rId45" Type="http://schemas.openxmlformats.org/officeDocument/2006/relationships/oleObject" Target="../embeddings/oleObject22.bin"/><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8.wmf"/><Relationship Id="rId36" Type="http://schemas.openxmlformats.org/officeDocument/2006/relationships/image" Target="../media/image22.wmf"/><Relationship Id="rId49" Type="http://schemas.openxmlformats.org/officeDocument/2006/relationships/oleObject" Target="../embeddings/oleObject24.bin"/><Relationship Id="rId10" Type="http://schemas.openxmlformats.org/officeDocument/2006/relationships/image" Target="../media/image9.wmf"/><Relationship Id="rId19" Type="http://schemas.openxmlformats.org/officeDocument/2006/relationships/oleObject" Target="../embeddings/oleObject9.bin"/><Relationship Id="rId31" Type="http://schemas.openxmlformats.org/officeDocument/2006/relationships/oleObject" Target="../embeddings/oleObject15.bin"/><Relationship Id="rId44" Type="http://schemas.openxmlformats.org/officeDocument/2006/relationships/image" Target="../media/image26.wmf"/><Relationship Id="rId4" Type="http://schemas.openxmlformats.org/officeDocument/2006/relationships/image" Target="../media/image6.wmf"/><Relationship Id="rId9" Type="http://schemas.openxmlformats.org/officeDocument/2006/relationships/oleObject" Target="../embeddings/oleObject4.bin"/><Relationship Id="rId14" Type="http://schemas.openxmlformats.org/officeDocument/2006/relationships/image" Target="../media/image11.wmf"/><Relationship Id="rId22" Type="http://schemas.openxmlformats.org/officeDocument/2006/relationships/image" Target="../media/image15.wmf"/><Relationship Id="rId27" Type="http://schemas.openxmlformats.org/officeDocument/2006/relationships/oleObject" Target="../embeddings/oleObject13.bin"/><Relationship Id="rId30" Type="http://schemas.openxmlformats.org/officeDocument/2006/relationships/image" Target="../media/image19.wmf"/><Relationship Id="rId35" Type="http://schemas.openxmlformats.org/officeDocument/2006/relationships/oleObject" Target="../embeddings/oleObject17.bin"/><Relationship Id="rId43" Type="http://schemas.openxmlformats.org/officeDocument/2006/relationships/oleObject" Target="../embeddings/oleObject21.bin"/><Relationship Id="rId48" Type="http://schemas.openxmlformats.org/officeDocument/2006/relationships/image" Target="../media/image28.wmf"/><Relationship Id="rId8" Type="http://schemas.openxmlformats.org/officeDocument/2006/relationships/image" Target="../media/image8.wmf"/><Relationship Id="rId3" Type="http://schemas.openxmlformats.org/officeDocument/2006/relationships/oleObject" Target="../embeddings/oleObject1.bin"/><Relationship Id="rId12" Type="http://schemas.openxmlformats.org/officeDocument/2006/relationships/image" Target="../media/image10.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38" Type="http://schemas.openxmlformats.org/officeDocument/2006/relationships/image" Target="../media/image23.wmf"/><Relationship Id="rId46" Type="http://schemas.openxmlformats.org/officeDocument/2006/relationships/image" Target="../media/image27.wmf"/><Relationship Id="rId20" Type="http://schemas.openxmlformats.org/officeDocument/2006/relationships/image" Target="../media/image14.wmf"/><Relationship Id="rId41" Type="http://schemas.openxmlformats.org/officeDocument/2006/relationships/oleObject" Target="../embeddings/oleObject20.bin"/><Relationship Id="rId1" Type="http://schemas.openxmlformats.org/officeDocument/2006/relationships/vmlDrawing" Target="../drawings/vmlDrawing1.vml"/><Relationship Id="rId6" Type="http://schemas.openxmlformats.org/officeDocument/2006/relationships/image" Target="../media/image7.wmf"/></Relationships>
</file>

<file path=ppt/slides/_rels/slide11.xml.rels><?xml version="1.0" encoding="UTF-8" standalone="yes"?>
<Relationships xmlns="http://schemas.openxmlformats.org/package/2006/relationships"><Relationship Id="rId26" Type="http://schemas.openxmlformats.org/officeDocument/2006/relationships/image" Target="../media/image35.wmf"/><Relationship Id="rId21" Type="http://schemas.openxmlformats.org/officeDocument/2006/relationships/oleObject" Target="../embeddings/oleObject36.bin"/><Relationship Id="rId42" Type="http://schemas.openxmlformats.org/officeDocument/2006/relationships/oleObject" Target="../embeddings/oleObject50.bin"/><Relationship Id="rId47" Type="http://schemas.openxmlformats.org/officeDocument/2006/relationships/oleObject" Target="../embeddings/oleObject55.bin"/><Relationship Id="rId63" Type="http://schemas.openxmlformats.org/officeDocument/2006/relationships/oleObject" Target="../embeddings/oleObject68.bin"/><Relationship Id="rId68" Type="http://schemas.openxmlformats.org/officeDocument/2006/relationships/oleObject" Target="../embeddings/oleObject73.bin"/><Relationship Id="rId2" Type="http://schemas.openxmlformats.org/officeDocument/2006/relationships/slideLayout" Target="../slideLayouts/slideLayout7.xml"/><Relationship Id="rId16" Type="http://schemas.openxmlformats.org/officeDocument/2006/relationships/image" Target="../media/image30.wmf"/><Relationship Id="rId29" Type="http://schemas.openxmlformats.org/officeDocument/2006/relationships/oleObject" Target="../embeddings/oleObject41.bin"/><Relationship Id="rId11" Type="http://schemas.openxmlformats.org/officeDocument/2006/relationships/oleObject" Target="../embeddings/oleObject29.bin"/><Relationship Id="rId24" Type="http://schemas.openxmlformats.org/officeDocument/2006/relationships/image" Target="../media/image34.wmf"/><Relationship Id="rId32" Type="http://schemas.openxmlformats.org/officeDocument/2006/relationships/image" Target="../media/image22.wmf"/><Relationship Id="rId37" Type="http://schemas.openxmlformats.org/officeDocument/2006/relationships/oleObject" Target="../embeddings/oleObject46.bin"/><Relationship Id="rId40" Type="http://schemas.openxmlformats.org/officeDocument/2006/relationships/oleObject" Target="../embeddings/oleObject48.bin"/><Relationship Id="rId45" Type="http://schemas.openxmlformats.org/officeDocument/2006/relationships/oleObject" Target="../embeddings/oleObject53.bin"/><Relationship Id="rId53" Type="http://schemas.openxmlformats.org/officeDocument/2006/relationships/oleObject" Target="../embeddings/oleObject58.bin"/><Relationship Id="rId58" Type="http://schemas.openxmlformats.org/officeDocument/2006/relationships/oleObject" Target="../embeddings/oleObject63.bin"/><Relationship Id="rId66" Type="http://schemas.openxmlformats.org/officeDocument/2006/relationships/oleObject" Target="../embeddings/oleObject71.bin"/><Relationship Id="rId5" Type="http://schemas.openxmlformats.org/officeDocument/2006/relationships/oleObject" Target="../embeddings/oleObject26.bin"/><Relationship Id="rId61" Type="http://schemas.openxmlformats.org/officeDocument/2006/relationships/oleObject" Target="../embeddings/oleObject66.bin"/><Relationship Id="rId19" Type="http://schemas.openxmlformats.org/officeDocument/2006/relationships/oleObject" Target="../embeddings/oleObject35.bin"/><Relationship Id="rId14" Type="http://schemas.openxmlformats.org/officeDocument/2006/relationships/oleObject" Target="../embeddings/oleObject32.bin"/><Relationship Id="rId22" Type="http://schemas.openxmlformats.org/officeDocument/2006/relationships/image" Target="../media/image33.wmf"/><Relationship Id="rId27" Type="http://schemas.openxmlformats.org/officeDocument/2006/relationships/oleObject" Target="../embeddings/oleObject39.bin"/><Relationship Id="rId30" Type="http://schemas.openxmlformats.org/officeDocument/2006/relationships/oleObject" Target="../embeddings/oleObject42.bin"/><Relationship Id="rId35" Type="http://schemas.openxmlformats.org/officeDocument/2006/relationships/oleObject" Target="../embeddings/oleObject45.bin"/><Relationship Id="rId43" Type="http://schemas.openxmlformats.org/officeDocument/2006/relationships/oleObject" Target="../embeddings/oleObject51.bin"/><Relationship Id="rId48" Type="http://schemas.openxmlformats.org/officeDocument/2006/relationships/image" Target="../media/image36.wmf"/><Relationship Id="rId56" Type="http://schemas.openxmlformats.org/officeDocument/2006/relationships/oleObject" Target="../embeddings/oleObject61.bin"/><Relationship Id="rId64" Type="http://schemas.openxmlformats.org/officeDocument/2006/relationships/oleObject" Target="../embeddings/oleObject69.bin"/><Relationship Id="rId69" Type="http://schemas.openxmlformats.org/officeDocument/2006/relationships/image" Target="../media/image38.wmf"/><Relationship Id="rId8" Type="http://schemas.openxmlformats.org/officeDocument/2006/relationships/image" Target="../media/image19.wmf"/><Relationship Id="rId51" Type="http://schemas.openxmlformats.org/officeDocument/2006/relationships/oleObject" Target="../embeddings/oleObject57.bin"/><Relationship Id="rId72" Type="http://schemas.openxmlformats.org/officeDocument/2006/relationships/image" Target="../media/image39.wmf"/><Relationship Id="rId3" Type="http://schemas.openxmlformats.org/officeDocument/2006/relationships/oleObject" Target="../embeddings/oleObject25.bin"/><Relationship Id="rId12" Type="http://schemas.openxmlformats.org/officeDocument/2006/relationships/oleObject" Target="../embeddings/oleObject30.bin"/><Relationship Id="rId17" Type="http://schemas.openxmlformats.org/officeDocument/2006/relationships/oleObject" Target="../embeddings/oleObject34.bin"/><Relationship Id="rId25" Type="http://schemas.openxmlformats.org/officeDocument/2006/relationships/oleObject" Target="../embeddings/oleObject38.bin"/><Relationship Id="rId33" Type="http://schemas.openxmlformats.org/officeDocument/2006/relationships/oleObject" Target="../embeddings/oleObject44.bin"/><Relationship Id="rId38" Type="http://schemas.openxmlformats.org/officeDocument/2006/relationships/image" Target="../media/image25.wmf"/><Relationship Id="rId46" Type="http://schemas.openxmlformats.org/officeDocument/2006/relationships/oleObject" Target="../embeddings/oleObject54.bin"/><Relationship Id="rId59" Type="http://schemas.openxmlformats.org/officeDocument/2006/relationships/oleObject" Target="../embeddings/oleObject64.bin"/><Relationship Id="rId67" Type="http://schemas.openxmlformats.org/officeDocument/2006/relationships/oleObject" Target="../embeddings/oleObject72.bin"/><Relationship Id="rId20" Type="http://schemas.openxmlformats.org/officeDocument/2006/relationships/image" Target="../media/image32.wmf"/><Relationship Id="rId41" Type="http://schemas.openxmlformats.org/officeDocument/2006/relationships/oleObject" Target="../embeddings/oleObject49.bin"/><Relationship Id="rId54" Type="http://schemas.openxmlformats.org/officeDocument/2006/relationships/oleObject" Target="../embeddings/oleObject59.bin"/><Relationship Id="rId62" Type="http://schemas.openxmlformats.org/officeDocument/2006/relationships/oleObject" Target="../embeddings/oleObject67.bin"/><Relationship Id="rId70" Type="http://schemas.openxmlformats.org/officeDocument/2006/relationships/oleObject" Target="../embeddings/oleObject74.bin"/><Relationship Id="rId1" Type="http://schemas.openxmlformats.org/officeDocument/2006/relationships/vmlDrawing" Target="../drawings/vmlDrawing2.vml"/><Relationship Id="rId6" Type="http://schemas.openxmlformats.org/officeDocument/2006/relationships/image" Target="../media/image18.wmf"/><Relationship Id="rId15" Type="http://schemas.openxmlformats.org/officeDocument/2006/relationships/oleObject" Target="../embeddings/oleObject33.bin"/><Relationship Id="rId23" Type="http://schemas.openxmlformats.org/officeDocument/2006/relationships/oleObject" Target="../embeddings/oleObject37.bin"/><Relationship Id="rId28" Type="http://schemas.openxmlformats.org/officeDocument/2006/relationships/oleObject" Target="../embeddings/oleObject40.bin"/><Relationship Id="rId36" Type="http://schemas.openxmlformats.org/officeDocument/2006/relationships/image" Target="../media/image24.wmf"/><Relationship Id="rId49" Type="http://schemas.openxmlformats.org/officeDocument/2006/relationships/oleObject" Target="../embeddings/oleObject56.bin"/><Relationship Id="rId57" Type="http://schemas.openxmlformats.org/officeDocument/2006/relationships/oleObject" Target="../embeddings/oleObject62.bin"/><Relationship Id="rId10" Type="http://schemas.openxmlformats.org/officeDocument/2006/relationships/image" Target="../media/image20.wmf"/><Relationship Id="rId31" Type="http://schemas.openxmlformats.org/officeDocument/2006/relationships/oleObject" Target="../embeddings/oleObject43.bin"/><Relationship Id="rId44" Type="http://schemas.openxmlformats.org/officeDocument/2006/relationships/oleObject" Target="../embeddings/oleObject52.bin"/><Relationship Id="rId52" Type="http://schemas.openxmlformats.org/officeDocument/2006/relationships/image" Target="../media/image29.wmf"/><Relationship Id="rId60" Type="http://schemas.openxmlformats.org/officeDocument/2006/relationships/oleObject" Target="../embeddings/oleObject65.bin"/><Relationship Id="rId65" Type="http://schemas.openxmlformats.org/officeDocument/2006/relationships/oleObject" Target="../embeddings/oleObject70.bin"/><Relationship Id="rId73" Type="http://schemas.openxmlformats.org/officeDocument/2006/relationships/oleObject" Target="../embeddings/oleObject76.bin"/><Relationship Id="rId4" Type="http://schemas.openxmlformats.org/officeDocument/2006/relationships/image" Target="../media/image17.wmf"/><Relationship Id="rId9" Type="http://schemas.openxmlformats.org/officeDocument/2006/relationships/oleObject" Target="../embeddings/oleObject28.bin"/><Relationship Id="rId13" Type="http://schemas.openxmlformats.org/officeDocument/2006/relationships/oleObject" Target="../embeddings/oleObject31.bin"/><Relationship Id="rId18" Type="http://schemas.openxmlformats.org/officeDocument/2006/relationships/image" Target="../media/image31.wmf"/><Relationship Id="rId39" Type="http://schemas.openxmlformats.org/officeDocument/2006/relationships/oleObject" Target="../embeddings/oleObject47.bin"/><Relationship Id="rId34" Type="http://schemas.openxmlformats.org/officeDocument/2006/relationships/image" Target="../media/image23.wmf"/><Relationship Id="rId50" Type="http://schemas.openxmlformats.org/officeDocument/2006/relationships/image" Target="../media/image37.wmf"/><Relationship Id="rId55" Type="http://schemas.openxmlformats.org/officeDocument/2006/relationships/oleObject" Target="../embeddings/oleObject60.bin"/><Relationship Id="rId7" Type="http://schemas.openxmlformats.org/officeDocument/2006/relationships/oleObject" Target="../embeddings/oleObject27.bin"/><Relationship Id="rId71" Type="http://schemas.openxmlformats.org/officeDocument/2006/relationships/oleObject" Target="../embeddings/oleObject75.bin"/></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82.bin"/><Relationship Id="rId18" Type="http://schemas.openxmlformats.org/officeDocument/2006/relationships/image" Target="../media/image47.wmf"/><Relationship Id="rId26" Type="http://schemas.openxmlformats.org/officeDocument/2006/relationships/image" Target="../media/image51.wmf"/><Relationship Id="rId39" Type="http://schemas.openxmlformats.org/officeDocument/2006/relationships/image" Target="../media/image57.wmf"/><Relationship Id="rId21" Type="http://schemas.openxmlformats.org/officeDocument/2006/relationships/oleObject" Target="../embeddings/oleObject86.bin"/><Relationship Id="rId34" Type="http://schemas.openxmlformats.org/officeDocument/2006/relationships/oleObject" Target="../embeddings/oleObject93.bin"/><Relationship Id="rId42" Type="http://schemas.openxmlformats.org/officeDocument/2006/relationships/oleObject" Target="../embeddings/oleObject97.bin"/><Relationship Id="rId7"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image" Target="../media/image46.wmf"/><Relationship Id="rId29" Type="http://schemas.openxmlformats.org/officeDocument/2006/relationships/oleObject" Target="../embeddings/oleObject90.bin"/><Relationship Id="rId1" Type="http://schemas.openxmlformats.org/officeDocument/2006/relationships/vmlDrawing" Target="../drawings/vmlDrawing3.vml"/><Relationship Id="rId6" Type="http://schemas.openxmlformats.org/officeDocument/2006/relationships/image" Target="../media/image41.wmf"/><Relationship Id="rId11" Type="http://schemas.openxmlformats.org/officeDocument/2006/relationships/oleObject" Target="../embeddings/oleObject81.bin"/><Relationship Id="rId24" Type="http://schemas.openxmlformats.org/officeDocument/2006/relationships/image" Target="../media/image50.wmf"/><Relationship Id="rId32" Type="http://schemas.openxmlformats.org/officeDocument/2006/relationships/image" Target="../media/image54.wmf"/><Relationship Id="rId37" Type="http://schemas.openxmlformats.org/officeDocument/2006/relationships/image" Target="../media/image56.wmf"/><Relationship Id="rId40" Type="http://schemas.openxmlformats.org/officeDocument/2006/relationships/oleObject" Target="../embeddings/oleObject96.bin"/><Relationship Id="rId45" Type="http://schemas.openxmlformats.org/officeDocument/2006/relationships/oleObject" Target="../embeddings/oleObject99.bin"/><Relationship Id="rId5" Type="http://schemas.openxmlformats.org/officeDocument/2006/relationships/oleObject" Target="../embeddings/oleObject78.bin"/><Relationship Id="rId15" Type="http://schemas.openxmlformats.org/officeDocument/2006/relationships/oleObject" Target="../embeddings/oleObject83.bin"/><Relationship Id="rId23" Type="http://schemas.openxmlformats.org/officeDocument/2006/relationships/oleObject" Target="../embeddings/oleObject87.bin"/><Relationship Id="rId28" Type="http://schemas.openxmlformats.org/officeDocument/2006/relationships/image" Target="../media/image52.wmf"/><Relationship Id="rId36" Type="http://schemas.openxmlformats.org/officeDocument/2006/relationships/oleObject" Target="../embeddings/oleObject94.bin"/><Relationship Id="rId10" Type="http://schemas.openxmlformats.org/officeDocument/2006/relationships/image" Target="../media/image43.wmf"/><Relationship Id="rId19" Type="http://schemas.openxmlformats.org/officeDocument/2006/relationships/oleObject" Target="../embeddings/oleObject85.bin"/><Relationship Id="rId31" Type="http://schemas.openxmlformats.org/officeDocument/2006/relationships/oleObject" Target="../embeddings/oleObject91.bin"/><Relationship Id="rId44" Type="http://schemas.openxmlformats.org/officeDocument/2006/relationships/oleObject" Target="../embeddings/oleObject98.bin"/><Relationship Id="rId4" Type="http://schemas.openxmlformats.org/officeDocument/2006/relationships/image" Target="../media/image40.wmf"/><Relationship Id="rId9" Type="http://schemas.openxmlformats.org/officeDocument/2006/relationships/oleObject" Target="../embeddings/oleObject80.bin"/><Relationship Id="rId14" Type="http://schemas.openxmlformats.org/officeDocument/2006/relationships/image" Target="../media/image45.wmf"/><Relationship Id="rId22" Type="http://schemas.openxmlformats.org/officeDocument/2006/relationships/image" Target="../media/image49.wmf"/><Relationship Id="rId27" Type="http://schemas.openxmlformats.org/officeDocument/2006/relationships/oleObject" Target="../embeddings/oleObject89.bin"/><Relationship Id="rId30" Type="http://schemas.openxmlformats.org/officeDocument/2006/relationships/image" Target="../media/image53.wmf"/><Relationship Id="rId35" Type="http://schemas.openxmlformats.org/officeDocument/2006/relationships/image" Target="../media/image55.wmf"/><Relationship Id="rId43" Type="http://schemas.openxmlformats.org/officeDocument/2006/relationships/image" Target="../media/image59.wmf"/><Relationship Id="rId8" Type="http://schemas.openxmlformats.org/officeDocument/2006/relationships/image" Target="../media/image42.wmf"/><Relationship Id="rId3" Type="http://schemas.openxmlformats.org/officeDocument/2006/relationships/oleObject" Target="../embeddings/oleObject77.bin"/><Relationship Id="rId12" Type="http://schemas.openxmlformats.org/officeDocument/2006/relationships/image" Target="../media/image44.wmf"/><Relationship Id="rId17" Type="http://schemas.openxmlformats.org/officeDocument/2006/relationships/oleObject" Target="../embeddings/oleObject84.bin"/><Relationship Id="rId25" Type="http://schemas.openxmlformats.org/officeDocument/2006/relationships/oleObject" Target="../embeddings/oleObject88.bin"/><Relationship Id="rId33" Type="http://schemas.openxmlformats.org/officeDocument/2006/relationships/oleObject" Target="../embeddings/oleObject92.bin"/><Relationship Id="rId38" Type="http://schemas.openxmlformats.org/officeDocument/2006/relationships/oleObject" Target="../embeddings/oleObject95.bin"/><Relationship Id="rId46" Type="http://schemas.openxmlformats.org/officeDocument/2006/relationships/image" Target="../media/image60.wmf"/><Relationship Id="rId20" Type="http://schemas.openxmlformats.org/officeDocument/2006/relationships/image" Target="../media/image48.wmf"/><Relationship Id="rId41" Type="http://schemas.openxmlformats.org/officeDocument/2006/relationships/image" Target="../media/image58.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 Id="rId9" Type="http://schemas.openxmlformats.org/officeDocument/2006/relationships/image" Target="../media/image6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pytorch-geometric.readthedocs.io/en/latest/generated/torch_geometric.nn.conv.HeteroConv.html#torch_geometric.nn.conv.HeteroConv" TargetMode="External"/><Relationship Id="rId2" Type="http://schemas.openxmlformats.org/officeDocument/2006/relationships/hyperlink" Target="https://pytorch-geometric.readthedocs.io/en/latest/index.html"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F2ADF7FF-BA97-4BCF-BB49-5604BF8C6C4B}"/>
              </a:ext>
            </a:extLst>
          </p:cNvPr>
          <p:cNvPicPr>
            <a:picLocks noChangeAspect="1"/>
          </p:cNvPicPr>
          <p:nvPr/>
        </p:nvPicPr>
        <p:blipFill>
          <a:blip r:embed="rId2"/>
          <a:stretch>
            <a:fillRect/>
          </a:stretch>
        </p:blipFill>
        <p:spPr>
          <a:xfrm>
            <a:off x="3315653" y="161469"/>
            <a:ext cx="7354326" cy="6535062"/>
          </a:xfrm>
          <a:prstGeom prst="rect">
            <a:avLst/>
          </a:prstGeom>
        </p:spPr>
      </p:pic>
      <p:sp>
        <p:nvSpPr>
          <p:cNvPr id="5" name="文本框 4">
            <a:extLst>
              <a:ext uri="{FF2B5EF4-FFF2-40B4-BE49-F238E27FC236}">
                <a16:creationId xmlns:a16="http://schemas.microsoft.com/office/drawing/2014/main" id="{3C7ED60E-913B-47F0-B1AB-F5ADEB14FDB5}"/>
              </a:ext>
            </a:extLst>
          </p:cNvPr>
          <p:cNvSpPr txBox="1"/>
          <p:nvPr/>
        </p:nvSpPr>
        <p:spPr>
          <a:xfrm>
            <a:off x="483577" y="562707"/>
            <a:ext cx="2365131" cy="5016758"/>
          </a:xfrm>
          <a:prstGeom prst="rect">
            <a:avLst/>
          </a:prstGeom>
          <a:noFill/>
        </p:spPr>
        <p:txBody>
          <a:bodyPr wrap="square" rtlCol="0">
            <a:spAutoFit/>
          </a:bodyPr>
          <a:lstStyle/>
          <a:p>
            <a:r>
              <a:rPr lang="zh-CN" altLang="en-US" sz="4000" b="0" i="0">
                <a:effectLst/>
                <a:latin typeface="quote-cjk-patch"/>
              </a:rPr>
              <a:t>如何将</a:t>
            </a:r>
            <a:r>
              <a:rPr lang="zh-CN" altLang="en-US" sz="4000" b="1" i="0">
                <a:effectLst/>
                <a:latin typeface="quote-cjk-patch"/>
              </a:rPr>
              <a:t>连续分布的</a:t>
            </a:r>
            <a:r>
              <a:rPr lang="zh-CN" altLang="en-US" sz="4000" b="1" i="0">
                <a:solidFill>
                  <a:srgbClr val="FF0000"/>
                </a:solidFill>
                <a:effectLst/>
                <a:latin typeface="quote-cjk-patch"/>
              </a:rPr>
              <a:t>应力</a:t>
            </a:r>
            <a:r>
              <a:rPr lang="zh-CN" altLang="en-US" sz="4000" b="1" i="0">
                <a:effectLst/>
                <a:latin typeface="quote-cjk-patch"/>
              </a:rPr>
              <a:t>场</a:t>
            </a:r>
            <a:r>
              <a:rPr lang="zh-CN" altLang="en-US" sz="4000" b="0" i="0">
                <a:effectLst/>
                <a:latin typeface="quote-cjk-patch"/>
              </a:rPr>
              <a:t>高效、信息丰富地嵌入到</a:t>
            </a:r>
            <a:r>
              <a:rPr lang="zh-CN" altLang="en-US" sz="4000" b="1" i="0">
                <a:effectLst/>
                <a:latin typeface="quote-cjk-patch"/>
              </a:rPr>
              <a:t>离散的图节点</a:t>
            </a:r>
            <a:r>
              <a:rPr lang="zh-CN" altLang="en-US" sz="4000" b="0" i="0">
                <a:effectLst/>
                <a:latin typeface="quote-cjk-patch"/>
              </a:rPr>
              <a:t>中</a:t>
            </a:r>
            <a:endParaRPr lang="zh-CN" altLang="en-US" sz="4000"/>
          </a:p>
        </p:txBody>
      </p:sp>
    </p:spTree>
    <p:extLst>
      <p:ext uri="{BB962C8B-B14F-4D97-AF65-F5344CB8AC3E}">
        <p14:creationId xmlns:p14="http://schemas.microsoft.com/office/powerpoint/2010/main" val="383466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0293BE-F127-42BE-856A-7901E313F524}"/>
              </a:ext>
            </a:extLst>
          </p:cNvPr>
          <p:cNvSpPr txBox="1"/>
          <p:nvPr/>
        </p:nvSpPr>
        <p:spPr>
          <a:xfrm>
            <a:off x="0" y="0"/>
            <a:ext cx="7535040"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GATConv</a:t>
            </a:r>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paper</a:t>
            </a:r>
            <a:r>
              <a:rPr lang="en-US" altLang="zh-CN" sz="2000">
                <a:solidFill>
                  <a:srgbClr val="FF0000"/>
                </a:solidFill>
                <a:latin typeface="Times New Roman" panose="02020603050405020304" pitchFamily="18" charset="0"/>
                <a:cs typeface="Times New Roman" panose="02020603050405020304" pitchFamily="18" charset="0"/>
              </a:rPr>
              <a:t>《GRAPH ATTENTION NETWORKS》</a:t>
            </a:r>
            <a:endParaRPr lang="zh-CN" altLang="en-US" sz="2000">
              <a:solidFill>
                <a:srgbClr val="FF0000"/>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7F8CCD23-14E3-4B2C-8630-604EA77F2B44}"/>
              </a:ext>
            </a:extLst>
          </p:cNvPr>
          <p:cNvSpPr txBox="1"/>
          <p:nvPr/>
        </p:nvSpPr>
        <p:spPr>
          <a:xfrm>
            <a:off x="875714" y="1060658"/>
            <a:ext cx="3052439" cy="1184940"/>
          </a:xfrm>
          <a:prstGeom prst="rect">
            <a:avLst/>
          </a:prstGeom>
          <a:noFill/>
        </p:spPr>
        <p:txBody>
          <a:bodyPr wrap="none" rtlCol="0">
            <a:spAutoFit/>
          </a:bodyPr>
          <a:lstStyle/>
          <a:p>
            <a:pPr>
              <a:spcAft>
                <a:spcPts val="600"/>
              </a:spcAft>
            </a:pPr>
            <a:r>
              <a:rPr lang="en-US" altLang="zh-CN" b="1">
                <a:latin typeface="Times New Roman" panose="02020603050405020304" pitchFamily="18" charset="0"/>
                <a:cs typeface="Times New Roman" panose="02020603050405020304" pitchFamily="18" charset="0"/>
              </a:rPr>
              <a:t>Linear transformation</a:t>
            </a:r>
          </a:p>
          <a:p>
            <a:r>
              <a:rPr lang="en-US" altLang="zh-CN" sz="1600">
                <a:latin typeface="Times New Roman" panose="02020603050405020304" pitchFamily="18" charset="0"/>
                <a:cs typeface="Times New Roman" panose="02020603050405020304" pitchFamily="18" charset="0"/>
              </a:rPr>
              <a:t>input</a:t>
            </a:r>
            <a:r>
              <a:rPr lang="zh-CN" altLang="en-US" sz="1600">
                <a:latin typeface="Times New Roman" panose="02020603050405020304" pitchFamily="18" charset="0"/>
                <a:cs typeface="Times New Roman" panose="02020603050405020304" pitchFamily="18" charset="0"/>
              </a:rPr>
              <a:t>：</a:t>
            </a:r>
            <a:r>
              <a:rPr lang="en-US" altLang="zh-CN" sz="1600">
                <a:latin typeface="Times New Roman" panose="02020603050405020304" pitchFamily="18" charset="0"/>
                <a:cs typeface="Times New Roman" panose="02020603050405020304" pitchFamily="18" charset="0"/>
              </a:rPr>
              <a:t>a set of node features</a:t>
            </a:r>
          </a:p>
          <a:p>
            <a:r>
              <a:rPr lang="en-US" altLang="zh-CN" sz="1600">
                <a:latin typeface="Times New Roman" panose="02020603050405020304" pitchFamily="18" charset="0"/>
                <a:cs typeface="Times New Roman" panose="02020603050405020304" pitchFamily="18" charset="0"/>
              </a:rPr>
              <a:t>N: number of nodes</a:t>
            </a:r>
          </a:p>
          <a:p>
            <a:r>
              <a:rPr lang="en-US" altLang="zh-CN" sz="1600">
                <a:latin typeface="Times New Roman" panose="02020603050405020304" pitchFamily="18" charset="0"/>
                <a:cs typeface="Times New Roman" panose="02020603050405020304" pitchFamily="18" charset="0"/>
              </a:rPr>
              <a:t>F:</a:t>
            </a:r>
            <a:r>
              <a:rPr lang="zh-CN" altLang="en-US" sz="1600">
                <a:latin typeface="Times New Roman" panose="02020603050405020304" pitchFamily="18" charset="0"/>
                <a:cs typeface="Times New Roman" panose="02020603050405020304" pitchFamily="18" charset="0"/>
              </a:rPr>
              <a:t> </a:t>
            </a:r>
            <a:r>
              <a:rPr lang="en-US" altLang="zh-CN" sz="1600">
                <a:latin typeface="Times New Roman" panose="02020603050405020304" pitchFamily="18" charset="0"/>
                <a:cs typeface="Times New Roman" panose="02020603050405020304" pitchFamily="18" charset="0"/>
              </a:rPr>
              <a:t>number of features in each node</a:t>
            </a:r>
            <a:endParaRPr lang="zh-CN" altLang="en-US" sz="160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39A6ED9-A6FC-46AE-9F48-247B3D72D85B}"/>
              </a:ext>
            </a:extLst>
          </p:cNvPr>
          <p:cNvSpPr/>
          <p:nvPr/>
        </p:nvSpPr>
        <p:spPr>
          <a:xfrm>
            <a:off x="4389892" y="1283517"/>
            <a:ext cx="216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116ECC3-7F68-47D5-A9A8-12AB4A29BDD5}"/>
              </a:ext>
            </a:extLst>
          </p:cNvPr>
          <p:cNvSpPr/>
          <p:nvPr/>
        </p:nvSpPr>
        <p:spPr>
          <a:xfrm>
            <a:off x="4389892" y="1578197"/>
            <a:ext cx="216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057536C-12CE-4D47-A2DB-ACC30A5AA347}"/>
              </a:ext>
            </a:extLst>
          </p:cNvPr>
          <p:cNvSpPr/>
          <p:nvPr/>
        </p:nvSpPr>
        <p:spPr>
          <a:xfrm>
            <a:off x="4389892" y="2003643"/>
            <a:ext cx="216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双括号 10">
            <a:extLst>
              <a:ext uri="{FF2B5EF4-FFF2-40B4-BE49-F238E27FC236}">
                <a16:creationId xmlns:a16="http://schemas.microsoft.com/office/drawing/2014/main" id="{C94A8E1F-E378-4CFF-93B2-CD884CE524E4}"/>
              </a:ext>
            </a:extLst>
          </p:cNvPr>
          <p:cNvSpPr/>
          <p:nvPr/>
        </p:nvSpPr>
        <p:spPr>
          <a:xfrm>
            <a:off x="4001955" y="1283517"/>
            <a:ext cx="2738437" cy="856756"/>
          </a:xfrm>
          <a:prstGeom prst="bracketPair">
            <a:avLst>
              <a:gd name="adj" fmla="val 814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7D840F4-0903-4186-9520-B141CA3D54B8}"/>
              </a:ext>
            </a:extLst>
          </p:cNvPr>
          <p:cNvSpPr txBox="1"/>
          <p:nvPr/>
        </p:nvSpPr>
        <p:spPr>
          <a:xfrm>
            <a:off x="5295120" y="1695815"/>
            <a:ext cx="461665" cy="251031"/>
          </a:xfrm>
          <a:prstGeom prst="rect">
            <a:avLst/>
          </a:prstGeom>
          <a:noFill/>
        </p:spPr>
        <p:txBody>
          <a:bodyPr vert="eaVert" wrap="none" rtlCol="0">
            <a:spAutoFit/>
          </a:bodyPr>
          <a:lstStyle/>
          <a:p>
            <a:r>
              <a:rPr lang="en-US" altLang="zh-CN"/>
              <a:t>…</a:t>
            </a:r>
            <a:endParaRPr lang="zh-CN" altLang="en-US"/>
          </a:p>
        </p:txBody>
      </p:sp>
      <p:graphicFrame>
        <p:nvGraphicFramePr>
          <p:cNvPr id="14" name="对象 13">
            <a:extLst>
              <a:ext uri="{FF2B5EF4-FFF2-40B4-BE49-F238E27FC236}">
                <a16:creationId xmlns:a16="http://schemas.microsoft.com/office/drawing/2014/main" id="{82E0026A-1FE9-4E0A-916E-8039B5D01DFD}"/>
              </a:ext>
            </a:extLst>
          </p:cNvPr>
          <p:cNvGraphicFramePr>
            <a:graphicFrameLocks noChangeAspect="1"/>
          </p:cNvGraphicFramePr>
          <p:nvPr>
            <p:extLst>
              <p:ext uri="{D42A27DB-BD31-4B8C-83A1-F6EECF244321}">
                <p14:modId xmlns:p14="http://schemas.microsoft.com/office/powerpoint/2010/main" val="981840998"/>
              </p:ext>
            </p:extLst>
          </p:nvPr>
        </p:nvGraphicFramePr>
        <p:xfrm>
          <a:off x="4073525" y="1120775"/>
          <a:ext cx="279400" cy="360363"/>
        </p:xfrm>
        <a:graphic>
          <a:graphicData uri="http://schemas.openxmlformats.org/presentationml/2006/ole">
            <mc:AlternateContent xmlns:mc="http://schemas.openxmlformats.org/markup-compatibility/2006">
              <mc:Choice xmlns:v="urn:schemas-microsoft-com:vml" Requires="v">
                <p:oleObj spid="_x0000_s2097" name="Equation" r:id="rId3" imgW="177480" imgH="228600" progId="Equation.DSMT4">
                  <p:embed/>
                </p:oleObj>
              </mc:Choice>
              <mc:Fallback>
                <p:oleObj name="Equation" r:id="rId3" imgW="177480" imgH="228600" progId="Equation.DSMT4">
                  <p:embed/>
                  <p:pic>
                    <p:nvPicPr>
                      <p:cNvPr id="0" name=""/>
                      <p:cNvPicPr/>
                      <p:nvPr/>
                    </p:nvPicPr>
                    <p:blipFill>
                      <a:blip r:embed="rId4"/>
                      <a:stretch>
                        <a:fillRect/>
                      </a:stretch>
                    </p:blipFill>
                    <p:spPr>
                      <a:xfrm>
                        <a:off x="4073525" y="1120775"/>
                        <a:ext cx="279400" cy="3603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2CD40B17-4EBB-47DA-AEAC-B1C727D7C5BB}"/>
              </a:ext>
            </a:extLst>
          </p:cNvPr>
          <p:cNvGraphicFramePr>
            <a:graphicFrameLocks noChangeAspect="1"/>
          </p:cNvGraphicFramePr>
          <p:nvPr>
            <p:extLst>
              <p:ext uri="{D42A27DB-BD31-4B8C-83A1-F6EECF244321}">
                <p14:modId xmlns:p14="http://schemas.microsoft.com/office/powerpoint/2010/main" val="1001694024"/>
              </p:ext>
            </p:extLst>
          </p:nvPr>
        </p:nvGraphicFramePr>
        <p:xfrm>
          <a:off x="4083050" y="1427163"/>
          <a:ext cx="280988" cy="360362"/>
        </p:xfrm>
        <a:graphic>
          <a:graphicData uri="http://schemas.openxmlformats.org/presentationml/2006/ole">
            <mc:AlternateContent xmlns:mc="http://schemas.openxmlformats.org/markup-compatibility/2006">
              <mc:Choice xmlns:v="urn:schemas-microsoft-com:vml" Requires="v">
                <p:oleObj spid="_x0000_s2098" name="Equation" r:id="rId5" imgW="177480" imgH="228600" progId="Equation.DSMT4">
                  <p:embed/>
                </p:oleObj>
              </mc:Choice>
              <mc:Fallback>
                <p:oleObj name="Equation" r:id="rId5" imgW="177480" imgH="228600" progId="Equation.DSMT4">
                  <p:embed/>
                  <p:pic>
                    <p:nvPicPr>
                      <p:cNvPr id="14" name="对象 13">
                        <a:extLst>
                          <a:ext uri="{FF2B5EF4-FFF2-40B4-BE49-F238E27FC236}">
                            <a16:creationId xmlns:a16="http://schemas.microsoft.com/office/drawing/2014/main" id="{82E0026A-1FE9-4E0A-916E-8039B5D01DFD}"/>
                          </a:ext>
                        </a:extLst>
                      </p:cNvPr>
                      <p:cNvPicPr/>
                      <p:nvPr/>
                    </p:nvPicPr>
                    <p:blipFill>
                      <a:blip r:embed="rId6"/>
                      <a:stretch>
                        <a:fillRect/>
                      </a:stretch>
                    </p:blipFill>
                    <p:spPr>
                      <a:xfrm>
                        <a:off x="4083050" y="1427163"/>
                        <a:ext cx="280988" cy="360362"/>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A803F862-BB26-4FF4-A97A-1213B92C1CED}"/>
              </a:ext>
            </a:extLst>
          </p:cNvPr>
          <p:cNvGraphicFramePr>
            <a:graphicFrameLocks noChangeAspect="1"/>
          </p:cNvGraphicFramePr>
          <p:nvPr>
            <p:extLst>
              <p:ext uri="{D42A27DB-BD31-4B8C-83A1-F6EECF244321}">
                <p14:modId xmlns:p14="http://schemas.microsoft.com/office/powerpoint/2010/main" val="1093684872"/>
              </p:ext>
            </p:extLst>
          </p:nvPr>
        </p:nvGraphicFramePr>
        <p:xfrm>
          <a:off x="4083050" y="1839913"/>
          <a:ext cx="322263" cy="360362"/>
        </p:xfrm>
        <a:graphic>
          <a:graphicData uri="http://schemas.openxmlformats.org/presentationml/2006/ole">
            <mc:AlternateContent xmlns:mc="http://schemas.openxmlformats.org/markup-compatibility/2006">
              <mc:Choice xmlns:v="urn:schemas-microsoft-com:vml" Requires="v">
                <p:oleObj spid="_x0000_s2099" name="Equation" r:id="rId7" imgW="203040" imgH="228600" progId="Equation.DSMT4">
                  <p:embed/>
                </p:oleObj>
              </mc:Choice>
              <mc:Fallback>
                <p:oleObj name="Equation" r:id="rId7" imgW="203040" imgH="228600" progId="Equation.DSMT4">
                  <p:embed/>
                  <p:pic>
                    <p:nvPicPr>
                      <p:cNvPr id="15" name="对象 14">
                        <a:extLst>
                          <a:ext uri="{FF2B5EF4-FFF2-40B4-BE49-F238E27FC236}">
                            <a16:creationId xmlns:a16="http://schemas.microsoft.com/office/drawing/2014/main" id="{2CD40B17-4EBB-47DA-AEAC-B1C727D7C5BB}"/>
                          </a:ext>
                        </a:extLst>
                      </p:cNvPr>
                      <p:cNvPicPr/>
                      <p:nvPr/>
                    </p:nvPicPr>
                    <p:blipFill>
                      <a:blip r:embed="rId8"/>
                      <a:stretch>
                        <a:fillRect/>
                      </a:stretch>
                    </p:blipFill>
                    <p:spPr>
                      <a:xfrm>
                        <a:off x="4083050" y="1839913"/>
                        <a:ext cx="322263" cy="36036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92574BE-6144-4442-80E6-518F3E6E8B93}"/>
              </a:ext>
            </a:extLst>
          </p:cNvPr>
          <p:cNvGraphicFramePr>
            <a:graphicFrameLocks noChangeAspect="1"/>
          </p:cNvGraphicFramePr>
          <p:nvPr>
            <p:extLst>
              <p:ext uri="{D42A27DB-BD31-4B8C-83A1-F6EECF244321}">
                <p14:modId xmlns:p14="http://schemas.microsoft.com/office/powerpoint/2010/main" val="2860305765"/>
              </p:ext>
            </p:extLst>
          </p:nvPr>
        </p:nvGraphicFramePr>
        <p:xfrm>
          <a:off x="5325892" y="917506"/>
          <a:ext cx="288000" cy="288000"/>
        </p:xfrm>
        <a:graphic>
          <a:graphicData uri="http://schemas.openxmlformats.org/presentationml/2006/ole">
            <mc:AlternateContent xmlns:mc="http://schemas.openxmlformats.org/markup-compatibility/2006">
              <mc:Choice xmlns:v="urn:schemas-microsoft-com:vml" Requires="v">
                <p:oleObj spid="_x0000_s2100" name="Equation" r:id="rId9" imgW="164880" imgH="164880" progId="Equation.DSMT4">
                  <p:embed/>
                </p:oleObj>
              </mc:Choice>
              <mc:Fallback>
                <p:oleObj name="Equation" r:id="rId9" imgW="164880" imgH="164880" progId="Equation.DSMT4">
                  <p:embed/>
                  <p:pic>
                    <p:nvPicPr>
                      <p:cNvPr id="0" name=""/>
                      <p:cNvPicPr/>
                      <p:nvPr/>
                    </p:nvPicPr>
                    <p:blipFill>
                      <a:blip r:embed="rId10"/>
                      <a:stretch>
                        <a:fillRect/>
                      </a:stretch>
                    </p:blipFill>
                    <p:spPr>
                      <a:xfrm>
                        <a:off x="5325892" y="917506"/>
                        <a:ext cx="288000" cy="288000"/>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2E7E316-F755-44AC-99EE-7186D1DE1269}"/>
              </a:ext>
            </a:extLst>
          </p:cNvPr>
          <p:cNvGraphicFramePr>
            <a:graphicFrameLocks noChangeAspect="1"/>
          </p:cNvGraphicFramePr>
          <p:nvPr>
            <p:extLst>
              <p:ext uri="{D42A27DB-BD31-4B8C-83A1-F6EECF244321}">
                <p14:modId xmlns:p14="http://schemas.microsoft.com/office/powerpoint/2010/main" val="1298735634"/>
              </p:ext>
            </p:extLst>
          </p:nvPr>
        </p:nvGraphicFramePr>
        <p:xfrm>
          <a:off x="3635892" y="1530264"/>
          <a:ext cx="311150" cy="309563"/>
        </p:xfrm>
        <a:graphic>
          <a:graphicData uri="http://schemas.openxmlformats.org/presentationml/2006/ole">
            <mc:AlternateContent xmlns:mc="http://schemas.openxmlformats.org/markup-compatibility/2006">
              <mc:Choice xmlns:v="urn:schemas-microsoft-com:vml" Requires="v">
                <p:oleObj spid="_x0000_s2101" name="Equation" r:id="rId11" imgW="177480" imgH="177480" progId="Equation.DSMT4">
                  <p:embed/>
                </p:oleObj>
              </mc:Choice>
              <mc:Fallback>
                <p:oleObj name="Equation" r:id="rId11" imgW="177480" imgH="177480" progId="Equation.DSMT4">
                  <p:embed/>
                  <p:pic>
                    <p:nvPicPr>
                      <p:cNvPr id="17" name="对象 16">
                        <a:extLst>
                          <a:ext uri="{FF2B5EF4-FFF2-40B4-BE49-F238E27FC236}">
                            <a16:creationId xmlns:a16="http://schemas.microsoft.com/office/drawing/2014/main" id="{292574BE-6144-4442-80E6-518F3E6E8B93}"/>
                          </a:ext>
                        </a:extLst>
                      </p:cNvPr>
                      <p:cNvPicPr/>
                      <p:nvPr/>
                    </p:nvPicPr>
                    <p:blipFill>
                      <a:blip r:embed="rId12"/>
                      <a:stretch>
                        <a:fillRect/>
                      </a:stretch>
                    </p:blipFill>
                    <p:spPr>
                      <a:xfrm>
                        <a:off x="3635892" y="1530264"/>
                        <a:ext cx="311150" cy="309563"/>
                      </a:xfrm>
                      <a:prstGeom prst="rect">
                        <a:avLst/>
                      </a:prstGeom>
                    </p:spPr>
                  </p:pic>
                </p:oleObj>
              </mc:Fallback>
            </mc:AlternateContent>
          </a:graphicData>
        </a:graphic>
      </p:graphicFrame>
      <p:sp>
        <p:nvSpPr>
          <p:cNvPr id="19" name="文本框 18">
            <a:extLst>
              <a:ext uri="{FF2B5EF4-FFF2-40B4-BE49-F238E27FC236}">
                <a16:creationId xmlns:a16="http://schemas.microsoft.com/office/drawing/2014/main" id="{B9EE9512-55B3-49CE-AD38-02563A508F3D}"/>
              </a:ext>
            </a:extLst>
          </p:cNvPr>
          <p:cNvSpPr txBox="1"/>
          <p:nvPr/>
        </p:nvSpPr>
        <p:spPr>
          <a:xfrm>
            <a:off x="5050786" y="2107447"/>
            <a:ext cx="679994" cy="369332"/>
          </a:xfrm>
          <a:prstGeom prst="rect">
            <a:avLst/>
          </a:prstGeom>
          <a:noFill/>
        </p:spPr>
        <p:txBody>
          <a:bodyPr wrap="none" rtlCol="0">
            <a:spAutoFit/>
          </a:bodyPr>
          <a:lstStyle/>
          <a:p>
            <a:r>
              <a:rPr lang="en-US" altLang="zh-CN"/>
              <a:t>input</a:t>
            </a:r>
            <a:endParaRPr lang="zh-CN" altLang="en-US"/>
          </a:p>
        </p:txBody>
      </p:sp>
      <p:sp>
        <p:nvSpPr>
          <p:cNvPr id="20" name="矩形 19">
            <a:extLst>
              <a:ext uri="{FF2B5EF4-FFF2-40B4-BE49-F238E27FC236}">
                <a16:creationId xmlns:a16="http://schemas.microsoft.com/office/drawing/2014/main" id="{1887FE70-2D98-4963-BA22-384726F49330}"/>
              </a:ext>
            </a:extLst>
          </p:cNvPr>
          <p:cNvSpPr/>
          <p:nvPr/>
        </p:nvSpPr>
        <p:spPr>
          <a:xfrm>
            <a:off x="9295083" y="1283517"/>
            <a:ext cx="2160000" cy="7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B173E194-F050-4237-9D55-900384CD5741}"/>
              </a:ext>
            </a:extLst>
          </p:cNvPr>
          <p:cNvSpPr/>
          <p:nvPr/>
        </p:nvSpPr>
        <p:spPr>
          <a:xfrm>
            <a:off x="9295083" y="1578197"/>
            <a:ext cx="2160000" cy="7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id="{4C185B96-9068-4EBF-82A5-2639A0ADB334}"/>
              </a:ext>
            </a:extLst>
          </p:cNvPr>
          <p:cNvSpPr/>
          <p:nvPr/>
        </p:nvSpPr>
        <p:spPr>
          <a:xfrm>
            <a:off x="9295083" y="2003643"/>
            <a:ext cx="2160000" cy="7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双括号 22">
            <a:extLst>
              <a:ext uri="{FF2B5EF4-FFF2-40B4-BE49-F238E27FC236}">
                <a16:creationId xmlns:a16="http://schemas.microsoft.com/office/drawing/2014/main" id="{D3D9F97C-67C6-4F95-B104-84FBC35E3D3F}"/>
              </a:ext>
            </a:extLst>
          </p:cNvPr>
          <p:cNvSpPr/>
          <p:nvPr/>
        </p:nvSpPr>
        <p:spPr>
          <a:xfrm>
            <a:off x="8907146" y="1283517"/>
            <a:ext cx="2738437" cy="856756"/>
          </a:xfrm>
          <a:prstGeom prst="bracketPair">
            <a:avLst>
              <a:gd name="adj" fmla="val 814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6BBF6929-86BB-4C7C-ACE5-45ED1BCCB815}"/>
              </a:ext>
            </a:extLst>
          </p:cNvPr>
          <p:cNvSpPr txBox="1"/>
          <p:nvPr/>
        </p:nvSpPr>
        <p:spPr>
          <a:xfrm>
            <a:off x="10200311" y="1695815"/>
            <a:ext cx="461665" cy="251031"/>
          </a:xfrm>
          <a:prstGeom prst="rect">
            <a:avLst/>
          </a:prstGeom>
          <a:noFill/>
        </p:spPr>
        <p:txBody>
          <a:bodyPr vert="eaVert" wrap="none" rtlCol="0">
            <a:spAutoFit/>
          </a:bodyPr>
          <a:lstStyle/>
          <a:p>
            <a:r>
              <a:rPr lang="en-US" altLang="zh-CN"/>
              <a:t>…</a:t>
            </a:r>
            <a:endParaRPr lang="zh-CN" altLang="en-US"/>
          </a:p>
        </p:txBody>
      </p:sp>
      <p:graphicFrame>
        <p:nvGraphicFramePr>
          <p:cNvPr id="25" name="对象 24">
            <a:extLst>
              <a:ext uri="{FF2B5EF4-FFF2-40B4-BE49-F238E27FC236}">
                <a16:creationId xmlns:a16="http://schemas.microsoft.com/office/drawing/2014/main" id="{312034A1-0F24-4B1F-AE5B-23B39966E56F}"/>
              </a:ext>
            </a:extLst>
          </p:cNvPr>
          <p:cNvGraphicFramePr>
            <a:graphicFrameLocks noChangeAspect="1"/>
          </p:cNvGraphicFramePr>
          <p:nvPr>
            <p:extLst>
              <p:ext uri="{D42A27DB-BD31-4B8C-83A1-F6EECF244321}">
                <p14:modId xmlns:p14="http://schemas.microsoft.com/office/powerpoint/2010/main" val="2905237226"/>
              </p:ext>
            </p:extLst>
          </p:nvPr>
        </p:nvGraphicFramePr>
        <p:xfrm>
          <a:off x="8977313" y="1120775"/>
          <a:ext cx="282575" cy="360363"/>
        </p:xfrm>
        <a:graphic>
          <a:graphicData uri="http://schemas.openxmlformats.org/presentationml/2006/ole">
            <mc:AlternateContent xmlns:mc="http://schemas.openxmlformats.org/markup-compatibility/2006">
              <mc:Choice xmlns:v="urn:schemas-microsoft-com:vml" Requires="v">
                <p:oleObj spid="_x0000_s2102" name="Equation" r:id="rId13" imgW="177480" imgH="228600" progId="Equation.DSMT4">
                  <p:embed/>
                </p:oleObj>
              </mc:Choice>
              <mc:Fallback>
                <p:oleObj name="Equation" r:id="rId13" imgW="177480" imgH="228600" progId="Equation.DSMT4">
                  <p:embed/>
                  <p:pic>
                    <p:nvPicPr>
                      <p:cNvPr id="14" name="对象 13">
                        <a:extLst>
                          <a:ext uri="{FF2B5EF4-FFF2-40B4-BE49-F238E27FC236}">
                            <a16:creationId xmlns:a16="http://schemas.microsoft.com/office/drawing/2014/main" id="{82E0026A-1FE9-4E0A-916E-8039B5D01DFD}"/>
                          </a:ext>
                        </a:extLst>
                      </p:cNvPr>
                      <p:cNvPicPr/>
                      <p:nvPr/>
                    </p:nvPicPr>
                    <p:blipFill>
                      <a:blip r:embed="rId14"/>
                      <a:stretch>
                        <a:fillRect/>
                      </a:stretch>
                    </p:blipFill>
                    <p:spPr>
                      <a:xfrm>
                        <a:off x="8977313" y="1120775"/>
                        <a:ext cx="282575" cy="360363"/>
                      </a:xfrm>
                      <a:prstGeom prst="rect">
                        <a:avLst/>
                      </a:prstGeom>
                    </p:spPr>
                  </p:pic>
                </p:oleObj>
              </mc:Fallback>
            </mc:AlternateContent>
          </a:graphicData>
        </a:graphic>
      </p:graphicFrame>
      <p:graphicFrame>
        <p:nvGraphicFramePr>
          <p:cNvPr id="26" name="对象 25">
            <a:extLst>
              <a:ext uri="{FF2B5EF4-FFF2-40B4-BE49-F238E27FC236}">
                <a16:creationId xmlns:a16="http://schemas.microsoft.com/office/drawing/2014/main" id="{C348FB64-8E1A-4C7B-BF4E-BC43E4E1EB2C}"/>
              </a:ext>
            </a:extLst>
          </p:cNvPr>
          <p:cNvGraphicFramePr>
            <a:graphicFrameLocks noChangeAspect="1"/>
          </p:cNvGraphicFramePr>
          <p:nvPr>
            <p:extLst>
              <p:ext uri="{D42A27DB-BD31-4B8C-83A1-F6EECF244321}">
                <p14:modId xmlns:p14="http://schemas.microsoft.com/office/powerpoint/2010/main" val="805168756"/>
              </p:ext>
            </p:extLst>
          </p:nvPr>
        </p:nvGraphicFramePr>
        <p:xfrm>
          <a:off x="8977313" y="1427163"/>
          <a:ext cx="280987" cy="360362"/>
        </p:xfrm>
        <a:graphic>
          <a:graphicData uri="http://schemas.openxmlformats.org/presentationml/2006/ole">
            <mc:AlternateContent xmlns:mc="http://schemas.openxmlformats.org/markup-compatibility/2006">
              <mc:Choice xmlns:v="urn:schemas-microsoft-com:vml" Requires="v">
                <p:oleObj spid="_x0000_s2103" name="Equation" r:id="rId15" imgW="177480" imgH="228600" progId="Equation.DSMT4">
                  <p:embed/>
                </p:oleObj>
              </mc:Choice>
              <mc:Fallback>
                <p:oleObj name="Equation" r:id="rId15" imgW="177480" imgH="228600" progId="Equation.DSMT4">
                  <p:embed/>
                  <p:pic>
                    <p:nvPicPr>
                      <p:cNvPr id="15" name="对象 14">
                        <a:extLst>
                          <a:ext uri="{FF2B5EF4-FFF2-40B4-BE49-F238E27FC236}">
                            <a16:creationId xmlns:a16="http://schemas.microsoft.com/office/drawing/2014/main" id="{2CD40B17-4EBB-47DA-AEAC-B1C727D7C5BB}"/>
                          </a:ext>
                        </a:extLst>
                      </p:cNvPr>
                      <p:cNvPicPr/>
                      <p:nvPr/>
                    </p:nvPicPr>
                    <p:blipFill>
                      <a:blip r:embed="rId16"/>
                      <a:stretch>
                        <a:fillRect/>
                      </a:stretch>
                    </p:blipFill>
                    <p:spPr>
                      <a:xfrm>
                        <a:off x="8977313" y="1427163"/>
                        <a:ext cx="280987" cy="360362"/>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ECA7DE2B-76F1-4A9F-8663-7693E1996459}"/>
              </a:ext>
            </a:extLst>
          </p:cNvPr>
          <p:cNvGraphicFramePr>
            <a:graphicFrameLocks noChangeAspect="1"/>
          </p:cNvGraphicFramePr>
          <p:nvPr>
            <p:extLst>
              <p:ext uri="{D42A27DB-BD31-4B8C-83A1-F6EECF244321}">
                <p14:modId xmlns:p14="http://schemas.microsoft.com/office/powerpoint/2010/main" val="3172796185"/>
              </p:ext>
            </p:extLst>
          </p:nvPr>
        </p:nvGraphicFramePr>
        <p:xfrm>
          <a:off x="8977313" y="1839913"/>
          <a:ext cx="322262" cy="360362"/>
        </p:xfrm>
        <a:graphic>
          <a:graphicData uri="http://schemas.openxmlformats.org/presentationml/2006/ole">
            <mc:AlternateContent xmlns:mc="http://schemas.openxmlformats.org/markup-compatibility/2006">
              <mc:Choice xmlns:v="urn:schemas-microsoft-com:vml" Requires="v">
                <p:oleObj spid="_x0000_s2104" name="Equation" r:id="rId17" imgW="203040" imgH="228600" progId="Equation.DSMT4">
                  <p:embed/>
                </p:oleObj>
              </mc:Choice>
              <mc:Fallback>
                <p:oleObj name="Equation" r:id="rId17" imgW="203040" imgH="228600" progId="Equation.DSMT4">
                  <p:embed/>
                  <p:pic>
                    <p:nvPicPr>
                      <p:cNvPr id="16" name="对象 15">
                        <a:extLst>
                          <a:ext uri="{FF2B5EF4-FFF2-40B4-BE49-F238E27FC236}">
                            <a16:creationId xmlns:a16="http://schemas.microsoft.com/office/drawing/2014/main" id="{A803F862-BB26-4FF4-A97A-1213B92C1CED}"/>
                          </a:ext>
                        </a:extLst>
                      </p:cNvPr>
                      <p:cNvPicPr/>
                      <p:nvPr/>
                    </p:nvPicPr>
                    <p:blipFill>
                      <a:blip r:embed="rId18"/>
                      <a:stretch>
                        <a:fillRect/>
                      </a:stretch>
                    </p:blipFill>
                    <p:spPr>
                      <a:xfrm>
                        <a:off x="8977313" y="1839913"/>
                        <a:ext cx="322262" cy="360362"/>
                      </a:xfrm>
                      <a:prstGeom prst="rect">
                        <a:avLst/>
                      </a:prstGeom>
                    </p:spPr>
                  </p:pic>
                </p:oleObj>
              </mc:Fallback>
            </mc:AlternateContent>
          </a:graphicData>
        </a:graphic>
      </p:graphicFrame>
      <p:graphicFrame>
        <p:nvGraphicFramePr>
          <p:cNvPr id="28" name="对象 27">
            <a:extLst>
              <a:ext uri="{FF2B5EF4-FFF2-40B4-BE49-F238E27FC236}">
                <a16:creationId xmlns:a16="http://schemas.microsoft.com/office/drawing/2014/main" id="{8910EA5B-CEF8-4A2B-AB16-000B11287004}"/>
              </a:ext>
            </a:extLst>
          </p:cNvPr>
          <p:cNvGraphicFramePr>
            <a:graphicFrameLocks noChangeAspect="1"/>
          </p:cNvGraphicFramePr>
          <p:nvPr>
            <p:extLst>
              <p:ext uri="{D42A27DB-BD31-4B8C-83A1-F6EECF244321}">
                <p14:modId xmlns:p14="http://schemas.microsoft.com/office/powerpoint/2010/main" val="2527679427"/>
              </p:ext>
            </p:extLst>
          </p:nvPr>
        </p:nvGraphicFramePr>
        <p:xfrm>
          <a:off x="10208191" y="916733"/>
          <a:ext cx="333375" cy="288925"/>
        </p:xfrm>
        <a:graphic>
          <a:graphicData uri="http://schemas.openxmlformats.org/presentationml/2006/ole">
            <mc:AlternateContent xmlns:mc="http://schemas.openxmlformats.org/markup-compatibility/2006">
              <mc:Choice xmlns:v="urn:schemas-microsoft-com:vml" Requires="v">
                <p:oleObj spid="_x0000_s2105" name="Equation" r:id="rId19" imgW="190440" imgH="164880" progId="Equation.DSMT4">
                  <p:embed/>
                </p:oleObj>
              </mc:Choice>
              <mc:Fallback>
                <p:oleObj name="Equation" r:id="rId19" imgW="190440" imgH="164880" progId="Equation.DSMT4">
                  <p:embed/>
                  <p:pic>
                    <p:nvPicPr>
                      <p:cNvPr id="17" name="对象 16">
                        <a:extLst>
                          <a:ext uri="{FF2B5EF4-FFF2-40B4-BE49-F238E27FC236}">
                            <a16:creationId xmlns:a16="http://schemas.microsoft.com/office/drawing/2014/main" id="{292574BE-6144-4442-80E6-518F3E6E8B93}"/>
                          </a:ext>
                        </a:extLst>
                      </p:cNvPr>
                      <p:cNvPicPr/>
                      <p:nvPr/>
                    </p:nvPicPr>
                    <p:blipFill>
                      <a:blip r:embed="rId20"/>
                      <a:stretch>
                        <a:fillRect/>
                      </a:stretch>
                    </p:blipFill>
                    <p:spPr>
                      <a:xfrm>
                        <a:off x="10208191" y="916733"/>
                        <a:ext cx="333375" cy="288925"/>
                      </a:xfrm>
                      <a:prstGeom prst="rect">
                        <a:avLst/>
                      </a:prstGeom>
                    </p:spPr>
                  </p:pic>
                </p:oleObj>
              </mc:Fallback>
            </mc:AlternateContent>
          </a:graphicData>
        </a:graphic>
      </p:graphicFrame>
      <p:graphicFrame>
        <p:nvGraphicFramePr>
          <p:cNvPr id="29" name="对象 28">
            <a:extLst>
              <a:ext uri="{FF2B5EF4-FFF2-40B4-BE49-F238E27FC236}">
                <a16:creationId xmlns:a16="http://schemas.microsoft.com/office/drawing/2014/main" id="{5E35AAE1-59F4-41CD-BC2B-A10C20289CA8}"/>
              </a:ext>
            </a:extLst>
          </p:cNvPr>
          <p:cNvGraphicFramePr>
            <a:graphicFrameLocks noChangeAspect="1"/>
          </p:cNvGraphicFramePr>
          <p:nvPr>
            <p:extLst>
              <p:ext uri="{D42A27DB-BD31-4B8C-83A1-F6EECF244321}">
                <p14:modId xmlns:p14="http://schemas.microsoft.com/office/powerpoint/2010/main" val="1158415549"/>
              </p:ext>
            </p:extLst>
          </p:nvPr>
        </p:nvGraphicFramePr>
        <p:xfrm>
          <a:off x="8541083" y="1530264"/>
          <a:ext cx="311150" cy="309563"/>
        </p:xfrm>
        <a:graphic>
          <a:graphicData uri="http://schemas.openxmlformats.org/presentationml/2006/ole">
            <mc:AlternateContent xmlns:mc="http://schemas.openxmlformats.org/markup-compatibility/2006">
              <mc:Choice xmlns:v="urn:schemas-microsoft-com:vml" Requires="v">
                <p:oleObj spid="_x0000_s2106" name="Equation" r:id="rId21" imgW="177480" imgH="177480" progId="Equation.DSMT4">
                  <p:embed/>
                </p:oleObj>
              </mc:Choice>
              <mc:Fallback>
                <p:oleObj name="Equation" r:id="rId21" imgW="177480" imgH="177480" progId="Equation.DSMT4">
                  <p:embed/>
                  <p:pic>
                    <p:nvPicPr>
                      <p:cNvPr id="18" name="对象 17">
                        <a:extLst>
                          <a:ext uri="{FF2B5EF4-FFF2-40B4-BE49-F238E27FC236}">
                            <a16:creationId xmlns:a16="http://schemas.microsoft.com/office/drawing/2014/main" id="{62E7E316-F755-44AC-99EE-7186D1DE1269}"/>
                          </a:ext>
                        </a:extLst>
                      </p:cNvPr>
                      <p:cNvPicPr/>
                      <p:nvPr/>
                    </p:nvPicPr>
                    <p:blipFill>
                      <a:blip r:embed="rId22"/>
                      <a:stretch>
                        <a:fillRect/>
                      </a:stretch>
                    </p:blipFill>
                    <p:spPr>
                      <a:xfrm>
                        <a:off x="8541083" y="1530264"/>
                        <a:ext cx="311150" cy="309563"/>
                      </a:xfrm>
                      <a:prstGeom prst="rect">
                        <a:avLst/>
                      </a:prstGeom>
                    </p:spPr>
                  </p:pic>
                </p:oleObj>
              </mc:Fallback>
            </mc:AlternateContent>
          </a:graphicData>
        </a:graphic>
      </p:graphicFrame>
      <p:cxnSp>
        <p:nvCxnSpPr>
          <p:cNvPr id="31" name="直接箭头连接符 30">
            <a:extLst>
              <a:ext uri="{FF2B5EF4-FFF2-40B4-BE49-F238E27FC236}">
                <a16:creationId xmlns:a16="http://schemas.microsoft.com/office/drawing/2014/main" id="{18A478F8-2F3B-45D1-A570-12214687C631}"/>
              </a:ext>
            </a:extLst>
          </p:cNvPr>
          <p:cNvCxnSpPr>
            <a:cxnSpLocks/>
          </p:cNvCxnSpPr>
          <p:nvPr/>
        </p:nvCxnSpPr>
        <p:spPr>
          <a:xfrm>
            <a:off x="6826411" y="1788095"/>
            <a:ext cx="1659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文本框 33">
            <a:extLst>
              <a:ext uri="{FF2B5EF4-FFF2-40B4-BE49-F238E27FC236}">
                <a16:creationId xmlns:a16="http://schemas.microsoft.com/office/drawing/2014/main" id="{5326FE23-B0EC-4814-948F-55CEE87D5B3A}"/>
              </a:ext>
            </a:extLst>
          </p:cNvPr>
          <p:cNvSpPr txBox="1"/>
          <p:nvPr/>
        </p:nvSpPr>
        <p:spPr>
          <a:xfrm>
            <a:off x="7049950" y="1431518"/>
            <a:ext cx="1245919" cy="369332"/>
          </a:xfrm>
          <a:prstGeom prst="rect">
            <a:avLst/>
          </a:prstGeom>
          <a:noFill/>
        </p:spPr>
        <p:txBody>
          <a:bodyPr wrap="none" rtlCol="0">
            <a:spAutoFit/>
          </a:bodyPr>
          <a:lstStyle/>
          <a:p>
            <a:r>
              <a:rPr lang="en-US" altLang="zh-CN"/>
              <a:t>linear trans</a:t>
            </a:r>
            <a:endParaRPr lang="zh-CN" altLang="en-US"/>
          </a:p>
        </p:txBody>
      </p:sp>
      <p:graphicFrame>
        <p:nvGraphicFramePr>
          <p:cNvPr id="35" name="对象 34">
            <a:extLst>
              <a:ext uri="{FF2B5EF4-FFF2-40B4-BE49-F238E27FC236}">
                <a16:creationId xmlns:a16="http://schemas.microsoft.com/office/drawing/2014/main" id="{F9061224-7EFF-43BB-9275-1B03FB3CC11E}"/>
              </a:ext>
            </a:extLst>
          </p:cNvPr>
          <p:cNvGraphicFramePr>
            <a:graphicFrameLocks noChangeAspect="1"/>
          </p:cNvGraphicFramePr>
          <p:nvPr>
            <p:extLst>
              <p:ext uri="{D42A27DB-BD31-4B8C-83A1-F6EECF244321}">
                <p14:modId xmlns:p14="http://schemas.microsoft.com/office/powerpoint/2010/main" val="3845906184"/>
              </p:ext>
            </p:extLst>
          </p:nvPr>
        </p:nvGraphicFramePr>
        <p:xfrm>
          <a:off x="7196138" y="1839913"/>
          <a:ext cx="954087" cy="287337"/>
        </p:xfrm>
        <a:graphic>
          <a:graphicData uri="http://schemas.openxmlformats.org/presentationml/2006/ole">
            <mc:AlternateContent xmlns:mc="http://schemas.openxmlformats.org/markup-compatibility/2006">
              <mc:Choice xmlns:v="urn:schemas-microsoft-com:vml" Requires="v">
                <p:oleObj spid="_x0000_s2107" name="Equation" r:id="rId23" imgW="672840" imgH="203040" progId="Equation.DSMT4">
                  <p:embed/>
                </p:oleObj>
              </mc:Choice>
              <mc:Fallback>
                <p:oleObj name="Equation" r:id="rId23" imgW="672840" imgH="203040" progId="Equation.DSMT4">
                  <p:embed/>
                  <p:pic>
                    <p:nvPicPr>
                      <p:cNvPr id="0" name=""/>
                      <p:cNvPicPr/>
                      <p:nvPr/>
                    </p:nvPicPr>
                    <p:blipFill>
                      <a:blip r:embed="rId24"/>
                      <a:stretch>
                        <a:fillRect/>
                      </a:stretch>
                    </p:blipFill>
                    <p:spPr>
                      <a:xfrm>
                        <a:off x="7196138" y="1839913"/>
                        <a:ext cx="954087" cy="287337"/>
                      </a:xfrm>
                      <a:prstGeom prst="rect">
                        <a:avLst/>
                      </a:prstGeom>
                    </p:spPr>
                  </p:pic>
                </p:oleObj>
              </mc:Fallback>
            </mc:AlternateContent>
          </a:graphicData>
        </a:graphic>
      </p:graphicFrame>
      <p:sp>
        <p:nvSpPr>
          <p:cNvPr id="36" name="椭圆 35">
            <a:extLst>
              <a:ext uri="{FF2B5EF4-FFF2-40B4-BE49-F238E27FC236}">
                <a16:creationId xmlns:a16="http://schemas.microsoft.com/office/drawing/2014/main" id="{B8068E88-A5B3-4EF0-9977-7CC2E5738ACF}"/>
              </a:ext>
            </a:extLst>
          </p:cNvPr>
          <p:cNvSpPr/>
          <p:nvPr/>
        </p:nvSpPr>
        <p:spPr>
          <a:xfrm>
            <a:off x="9840181" y="3554253"/>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37" name="对象 36">
            <a:extLst>
              <a:ext uri="{FF2B5EF4-FFF2-40B4-BE49-F238E27FC236}">
                <a16:creationId xmlns:a16="http://schemas.microsoft.com/office/drawing/2014/main" id="{62F291C9-FCA6-4B80-BB32-1ECF3E3ECE9B}"/>
              </a:ext>
            </a:extLst>
          </p:cNvPr>
          <p:cNvGraphicFramePr>
            <a:graphicFrameLocks noChangeAspect="1"/>
          </p:cNvGraphicFramePr>
          <p:nvPr>
            <p:extLst>
              <p:ext uri="{D42A27DB-BD31-4B8C-83A1-F6EECF244321}">
                <p14:modId xmlns:p14="http://schemas.microsoft.com/office/powerpoint/2010/main" val="4069491357"/>
              </p:ext>
            </p:extLst>
          </p:nvPr>
        </p:nvGraphicFramePr>
        <p:xfrm>
          <a:off x="9889212" y="3554253"/>
          <a:ext cx="261937" cy="360363"/>
        </p:xfrm>
        <a:graphic>
          <a:graphicData uri="http://schemas.openxmlformats.org/presentationml/2006/ole">
            <mc:AlternateContent xmlns:mc="http://schemas.openxmlformats.org/markup-compatibility/2006">
              <mc:Choice xmlns:v="urn:schemas-microsoft-com:vml" Requires="v">
                <p:oleObj spid="_x0000_s2108" name="Equation" r:id="rId25" imgW="164880" imgH="228600" progId="Equation.DSMT4">
                  <p:embed/>
                </p:oleObj>
              </mc:Choice>
              <mc:Fallback>
                <p:oleObj name="Equation" r:id="rId25" imgW="164880" imgH="228600" progId="Equation.DSMT4">
                  <p:embed/>
                  <p:pic>
                    <p:nvPicPr>
                      <p:cNvPr id="25" name="对象 24">
                        <a:extLst>
                          <a:ext uri="{FF2B5EF4-FFF2-40B4-BE49-F238E27FC236}">
                            <a16:creationId xmlns:a16="http://schemas.microsoft.com/office/drawing/2014/main" id="{312034A1-0F24-4B1F-AE5B-23B39966E56F}"/>
                          </a:ext>
                        </a:extLst>
                      </p:cNvPr>
                      <p:cNvPicPr/>
                      <p:nvPr/>
                    </p:nvPicPr>
                    <p:blipFill>
                      <a:blip r:embed="rId26"/>
                      <a:stretch>
                        <a:fillRect/>
                      </a:stretch>
                    </p:blipFill>
                    <p:spPr>
                      <a:xfrm>
                        <a:off x="9889212" y="3554253"/>
                        <a:ext cx="261937" cy="360363"/>
                      </a:xfrm>
                      <a:prstGeom prst="rect">
                        <a:avLst/>
                      </a:prstGeom>
                    </p:spPr>
                  </p:pic>
                </p:oleObj>
              </mc:Fallback>
            </mc:AlternateContent>
          </a:graphicData>
        </a:graphic>
      </p:graphicFrame>
      <p:sp>
        <p:nvSpPr>
          <p:cNvPr id="38" name="椭圆 37">
            <a:extLst>
              <a:ext uri="{FF2B5EF4-FFF2-40B4-BE49-F238E27FC236}">
                <a16:creationId xmlns:a16="http://schemas.microsoft.com/office/drawing/2014/main" id="{21FDDF7A-97AD-4888-9620-8CC5FA23C355}"/>
              </a:ext>
            </a:extLst>
          </p:cNvPr>
          <p:cNvSpPr/>
          <p:nvPr/>
        </p:nvSpPr>
        <p:spPr>
          <a:xfrm>
            <a:off x="9842646" y="2878317"/>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39" name="对象 38">
            <a:extLst>
              <a:ext uri="{FF2B5EF4-FFF2-40B4-BE49-F238E27FC236}">
                <a16:creationId xmlns:a16="http://schemas.microsoft.com/office/drawing/2014/main" id="{8ABA699F-1766-4B45-A2E4-1802E6191B30}"/>
              </a:ext>
            </a:extLst>
          </p:cNvPr>
          <p:cNvGraphicFramePr>
            <a:graphicFrameLocks noChangeAspect="1"/>
          </p:cNvGraphicFramePr>
          <p:nvPr>
            <p:extLst>
              <p:ext uri="{D42A27DB-BD31-4B8C-83A1-F6EECF244321}">
                <p14:modId xmlns:p14="http://schemas.microsoft.com/office/powerpoint/2010/main" val="2905848585"/>
              </p:ext>
            </p:extLst>
          </p:nvPr>
        </p:nvGraphicFramePr>
        <p:xfrm>
          <a:off x="9891432" y="2877955"/>
          <a:ext cx="260350" cy="360362"/>
        </p:xfrm>
        <a:graphic>
          <a:graphicData uri="http://schemas.openxmlformats.org/presentationml/2006/ole">
            <mc:AlternateContent xmlns:mc="http://schemas.openxmlformats.org/markup-compatibility/2006">
              <mc:Choice xmlns:v="urn:schemas-microsoft-com:vml" Requires="v">
                <p:oleObj spid="_x0000_s2109" name="Equation" r:id="rId27" imgW="164880" imgH="228600" progId="Equation.DSMT4">
                  <p:embed/>
                </p:oleObj>
              </mc:Choice>
              <mc:Fallback>
                <p:oleObj name="Equation" r:id="rId27" imgW="164880" imgH="228600" progId="Equation.DSMT4">
                  <p:embed/>
                  <p:pic>
                    <p:nvPicPr>
                      <p:cNvPr id="26" name="对象 25">
                        <a:extLst>
                          <a:ext uri="{FF2B5EF4-FFF2-40B4-BE49-F238E27FC236}">
                            <a16:creationId xmlns:a16="http://schemas.microsoft.com/office/drawing/2014/main" id="{C348FB64-8E1A-4C7B-BF4E-BC43E4E1EB2C}"/>
                          </a:ext>
                        </a:extLst>
                      </p:cNvPr>
                      <p:cNvPicPr/>
                      <p:nvPr/>
                    </p:nvPicPr>
                    <p:blipFill>
                      <a:blip r:embed="rId28"/>
                      <a:stretch>
                        <a:fillRect/>
                      </a:stretch>
                    </p:blipFill>
                    <p:spPr>
                      <a:xfrm>
                        <a:off x="9891432" y="2877955"/>
                        <a:ext cx="260350" cy="360362"/>
                      </a:xfrm>
                      <a:prstGeom prst="rect">
                        <a:avLst/>
                      </a:prstGeom>
                    </p:spPr>
                  </p:pic>
                </p:oleObj>
              </mc:Fallback>
            </mc:AlternateContent>
          </a:graphicData>
        </a:graphic>
      </p:graphicFrame>
      <p:sp>
        <p:nvSpPr>
          <p:cNvPr id="40" name="椭圆 39">
            <a:extLst>
              <a:ext uri="{FF2B5EF4-FFF2-40B4-BE49-F238E27FC236}">
                <a16:creationId xmlns:a16="http://schemas.microsoft.com/office/drawing/2014/main" id="{0830E2CA-8CB8-41B5-B918-1871F68B4F9A}"/>
              </a:ext>
            </a:extLst>
          </p:cNvPr>
          <p:cNvSpPr/>
          <p:nvPr/>
        </p:nvSpPr>
        <p:spPr>
          <a:xfrm>
            <a:off x="9149766" y="4067145"/>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41" name="对象 40">
            <a:extLst>
              <a:ext uri="{FF2B5EF4-FFF2-40B4-BE49-F238E27FC236}">
                <a16:creationId xmlns:a16="http://schemas.microsoft.com/office/drawing/2014/main" id="{177FD6F7-22ED-40C9-87D6-E48413EB89FC}"/>
              </a:ext>
            </a:extLst>
          </p:cNvPr>
          <p:cNvGraphicFramePr>
            <a:graphicFrameLocks noChangeAspect="1"/>
          </p:cNvGraphicFramePr>
          <p:nvPr>
            <p:extLst>
              <p:ext uri="{D42A27DB-BD31-4B8C-83A1-F6EECF244321}">
                <p14:modId xmlns:p14="http://schemas.microsoft.com/office/powerpoint/2010/main" val="1221048554"/>
              </p:ext>
            </p:extLst>
          </p:nvPr>
        </p:nvGraphicFramePr>
        <p:xfrm>
          <a:off x="9198890" y="4066791"/>
          <a:ext cx="260350" cy="360363"/>
        </p:xfrm>
        <a:graphic>
          <a:graphicData uri="http://schemas.openxmlformats.org/presentationml/2006/ole">
            <mc:AlternateContent xmlns:mc="http://schemas.openxmlformats.org/markup-compatibility/2006">
              <mc:Choice xmlns:v="urn:schemas-microsoft-com:vml" Requires="v">
                <p:oleObj spid="_x0000_s2110" name="Equation" r:id="rId29" imgW="164880" imgH="228600" progId="Equation.DSMT4">
                  <p:embed/>
                </p:oleObj>
              </mc:Choice>
              <mc:Fallback>
                <p:oleObj name="Equation" r:id="rId29" imgW="164880" imgH="228600" progId="Equation.DSMT4">
                  <p:embed/>
                  <p:pic>
                    <p:nvPicPr>
                      <p:cNvPr id="39" name="对象 38">
                        <a:extLst>
                          <a:ext uri="{FF2B5EF4-FFF2-40B4-BE49-F238E27FC236}">
                            <a16:creationId xmlns:a16="http://schemas.microsoft.com/office/drawing/2014/main" id="{8ABA699F-1766-4B45-A2E4-1802E6191B30}"/>
                          </a:ext>
                        </a:extLst>
                      </p:cNvPr>
                      <p:cNvPicPr/>
                      <p:nvPr/>
                    </p:nvPicPr>
                    <p:blipFill>
                      <a:blip r:embed="rId30"/>
                      <a:stretch>
                        <a:fillRect/>
                      </a:stretch>
                    </p:blipFill>
                    <p:spPr>
                      <a:xfrm>
                        <a:off x="9198890" y="4066791"/>
                        <a:ext cx="260350" cy="360363"/>
                      </a:xfrm>
                      <a:prstGeom prst="rect">
                        <a:avLst/>
                      </a:prstGeom>
                    </p:spPr>
                  </p:pic>
                </p:oleObj>
              </mc:Fallback>
            </mc:AlternateContent>
          </a:graphicData>
        </a:graphic>
      </p:graphicFrame>
      <p:sp>
        <p:nvSpPr>
          <p:cNvPr id="42" name="椭圆 41">
            <a:extLst>
              <a:ext uri="{FF2B5EF4-FFF2-40B4-BE49-F238E27FC236}">
                <a16:creationId xmlns:a16="http://schemas.microsoft.com/office/drawing/2014/main" id="{A4503185-8965-40B7-AD9C-F6EDDF4972FA}"/>
              </a:ext>
            </a:extLst>
          </p:cNvPr>
          <p:cNvSpPr/>
          <p:nvPr/>
        </p:nvSpPr>
        <p:spPr>
          <a:xfrm>
            <a:off x="10541566" y="4066791"/>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43" name="对象 42">
            <a:extLst>
              <a:ext uri="{FF2B5EF4-FFF2-40B4-BE49-F238E27FC236}">
                <a16:creationId xmlns:a16="http://schemas.microsoft.com/office/drawing/2014/main" id="{2C824F9E-92B2-4939-A474-C39080A0EFFE}"/>
              </a:ext>
            </a:extLst>
          </p:cNvPr>
          <p:cNvGraphicFramePr>
            <a:graphicFrameLocks noChangeAspect="1"/>
          </p:cNvGraphicFramePr>
          <p:nvPr>
            <p:extLst>
              <p:ext uri="{D42A27DB-BD31-4B8C-83A1-F6EECF244321}">
                <p14:modId xmlns:p14="http://schemas.microsoft.com/office/powerpoint/2010/main" val="549538657"/>
              </p:ext>
            </p:extLst>
          </p:nvPr>
        </p:nvGraphicFramePr>
        <p:xfrm>
          <a:off x="10590690" y="4066437"/>
          <a:ext cx="260350" cy="360363"/>
        </p:xfrm>
        <a:graphic>
          <a:graphicData uri="http://schemas.openxmlformats.org/presentationml/2006/ole">
            <mc:AlternateContent xmlns:mc="http://schemas.openxmlformats.org/markup-compatibility/2006">
              <mc:Choice xmlns:v="urn:schemas-microsoft-com:vml" Requires="v">
                <p:oleObj spid="_x0000_s2111" name="Equation" r:id="rId31" imgW="164880" imgH="228600" progId="Equation.DSMT4">
                  <p:embed/>
                </p:oleObj>
              </mc:Choice>
              <mc:Fallback>
                <p:oleObj name="Equation" r:id="rId31" imgW="164880" imgH="228600" progId="Equation.DSMT4">
                  <p:embed/>
                  <p:pic>
                    <p:nvPicPr>
                      <p:cNvPr id="41" name="对象 40">
                        <a:extLst>
                          <a:ext uri="{FF2B5EF4-FFF2-40B4-BE49-F238E27FC236}">
                            <a16:creationId xmlns:a16="http://schemas.microsoft.com/office/drawing/2014/main" id="{177FD6F7-22ED-40C9-87D6-E48413EB89FC}"/>
                          </a:ext>
                        </a:extLst>
                      </p:cNvPr>
                      <p:cNvPicPr/>
                      <p:nvPr/>
                    </p:nvPicPr>
                    <p:blipFill>
                      <a:blip r:embed="rId32"/>
                      <a:stretch>
                        <a:fillRect/>
                      </a:stretch>
                    </p:blipFill>
                    <p:spPr>
                      <a:xfrm>
                        <a:off x="10590690" y="4066437"/>
                        <a:ext cx="260350" cy="360363"/>
                      </a:xfrm>
                      <a:prstGeom prst="rect">
                        <a:avLst/>
                      </a:prstGeom>
                    </p:spPr>
                  </p:pic>
                </p:oleObj>
              </mc:Fallback>
            </mc:AlternateContent>
          </a:graphicData>
        </a:graphic>
      </p:graphicFrame>
      <p:cxnSp>
        <p:nvCxnSpPr>
          <p:cNvPr id="45" name="直接箭头连接符 44">
            <a:extLst>
              <a:ext uri="{FF2B5EF4-FFF2-40B4-BE49-F238E27FC236}">
                <a16:creationId xmlns:a16="http://schemas.microsoft.com/office/drawing/2014/main" id="{EA6C6191-2EA3-45F5-888B-902B15B2F5E8}"/>
              </a:ext>
            </a:extLst>
          </p:cNvPr>
          <p:cNvCxnSpPr>
            <a:stCxn id="38" idx="4"/>
            <a:endCxn id="36" idx="0"/>
          </p:cNvCxnSpPr>
          <p:nvPr/>
        </p:nvCxnSpPr>
        <p:spPr>
          <a:xfrm flipH="1">
            <a:off x="10020181" y="3238317"/>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BAA34D08-046C-4526-AD70-887F20EA0AA8}"/>
              </a:ext>
            </a:extLst>
          </p:cNvPr>
          <p:cNvCxnSpPr>
            <a:stCxn id="40" idx="7"/>
            <a:endCxn id="36" idx="3"/>
          </p:cNvCxnSpPr>
          <p:nvPr/>
        </p:nvCxnSpPr>
        <p:spPr>
          <a:xfrm flipV="1">
            <a:off x="9457045" y="3861532"/>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a:extLst>
              <a:ext uri="{FF2B5EF4-FFF2-40B4-BE49-F238E27FC236}">
                <a16:creationId xmlns:a16="http://schemas.microsoft.com/office/drawing/2014/main" id="{5F51E886-1ABF-4E83-83FA-DE70AF67FCF5}"/>
              </a:ext>
            </a:extLst>
          </p:cNvPr>
          <p:cNvCxnSpPr>
            <a:stCxn id="42" idx="1"/>
            <a:endCxn id="36" idx="5"/>
          </p:cNvCxnSpPr>
          <p:nvPr/>
        </p:nvCxnSpPr>
        <p:spPr>
          <a:xfrm flipH="1" flipV="1">
            <a:off x="10147460" y="3861532"/>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53" name="对象 52">
            <a:extLst>
              <a:ext uri="{FF2B5EF4-FFF2-40B4-BE49-F238E27FC236}">
                <a16:creationId xmlns:a16="http://schemas.microsoft.com/office/drawing/2014/main" id="{730C0D80-01F8-4A64-A6D0-599622CA1B3C}"/>
              </a:ext>
            </a:extLst>
          </p:cNvPr>
          <p:cNvGraphicFramePr>
            <a:graphicFrameLocks noChangeAspect="1"/>
          </p:cNvGraphicFramePr>
          <p:nvPr>
            <p:extLst>
              <p:ext uri="{D42A27DB-BD31-4B8C-83A1-F6EECF244321}">
                <p14:modId xmlns:p14="http://schemas.microsoft.com/office/powerpoint/2010/main" val="992831126"/>
              </p:ext>
            </p:extLst>
          </p:nvPr>
        </p:nvGraphicFramePr>
        <p:xfrm>
          <a:off x="922126" y="3224832"/>
          <a:ext cx="6756895" cy="1872000"/>
        </p:xfrm>
        <a:graphic>
          <a:graphicData uri="http://schemas.openxmlformats.org/presentationml/2006/ole">
            <mc:AlternateContent xmlns:mc="http://schemas.openxmlformats.org/markup-compatibility/2006">
              <mc:Choice xmlns:v="urn:schemas-microsoft-com:vml" Requires="v">
                <p:oleObj spid="_x0000_s2112" name="Equation" r:id="rId33" imgW="4317840" imgH="1193760" progId="Equation.DSMT4">
                  <p:embed/>
                </p:oleObj>
              </mc:Choice>
              <mc:Fallback>
                <p:oleObj name="Equation" r:id="rId33" imgW="4317840" imgH="1193760" progId="Equation.DSMT4">
                  <p:embed/>
                  <p:pic>
                    <p:nvPicPr>
                      <p:cNvPr id="0" name=""/>
                      <p:cNvPicPr/>
                      <p:nvPr/>
                    </p:nvPicPr>
                    <p:blipFill>
                      <a:blip r:embed="rId34"/>
                      <a:stretch>
                        <a:fillRect/>
                      </a:stretch>
                    </p:blipFill>
                    <p:spPr>
                      <a:xfrm>
                        <a:off x="922126" y="3224832"/>
                        <a:ext cx="6756895" cy="1872000"/>
                      </a:xfrm>
                      <a:prstGeom prst="rect">
                        <a:avLst/>
                      </a:prstGeom>
                    </p:spPr>
                  </p:pic>
                </p:oleObj>
              </mc:Fallback>
            </mc:AlternateContent>
          </a:graphicData>
        </a:graphic>
      </p:graphicFrame>
      <p:graphicFrame>
        <p:nvGraphicFramePr>
          <p:cNvPr id="54" name="对象 53">
            <a:extLst>
              <a:ext uri="{FF2B5EF4-FFF2-40B4-BE49-F238E27FC236}">
                <a16:creationId xmlns:a16="http://schemas.microsoft.com/office/drawing/2014/main" id="{FED51D4A-0553-46B2-BC48-01BF2BBB9FBF}"/>
              </a:ext>
            </a:extLst>
          </p:cNvPr>
          <p:cNvGraphicFramePr>
            <a:graphicFrameLocks noChangeAspect="1"/>
          </p:cNvGraphicFramePr>
          <p:nvPr>
            <p:extLst>
              <p:ext uri="{D42A27DB-BD31-4B8C-83A1-F6EECF244321}">
                <p14:modId xmlns:p14="http://schemas.microsoft.com/office/powerpoint/2010/main" val="1802850476"/>
              </p:ext>
            </p:extLst>
          </p:nvPr>
        </p:nvGraphicFramePr>
        <p:xfrm>
          <a:off x="9705893" y="3119455"/>
          <a:ext cx="360000" cy="360000"/>
        </p:xfrm>
        <a:graphic>
          <a:graphicData uri="http://schemas.openxmlformats.org/presentationml/2006/ole">
            <mc:AlternateContent xmlns:mc="http://schemas.openxmlformats.org/markup-compatibility/2006">
              <mc:Choice xmlns:v="urn:schemas-microsoft-com:vml" Requires="v">
                <p:oleObj spid="_x0000_s2113" name="Equation" r:id="rId35" imgW="228600" imgH="228600" progId="Equation.DSMT4">
                  <p:embed/>
                </p:oleObj>
              </mc:Choice>
              <mc:Fallback>
                <p:oleObj name="Equation" r:id="rId35" imgW="228600" imgH="228600" progId="Equation.DSMT4">
                  <p:embed/>
                  <p:pic>
                    <p:nvPicPr>
                      <p:cNvPr id="0" name=""/>
                      <p:cNvPicPr/>
                      <p:nvPr/>
                    </p:nvPicPr>
                    <p:blipFill>
                      <a:blip r:embed="rId36"/>
                      <a:stretch>
                        <a:fillRect/>
                      </a:stretch>
                    </p:blipFill>
                    <p:spPr>
                      <a:xfrm>
                        <a:off x="9705893" y="3119455"/>
                        <a:ext cx="360000" cy="360000"/>
                      </a:xfrm>
                      <a:prstGeom prst="rect">
                        <a:avLst/>
                      </a:prstGeom>
                    </p:spPr>
                  </p:pic>
                </p:oleObj>
              </mc:Fallback>
            </mc:AlternateContent>
          </a:graphicData>
        </a:graphic>
      </p:graphicFrame>
      <p:graphicFrame>
        <p:nvGraphicFramePr>
          <p:cNvPr id="55" name="对象 54">
            <a:extLst>
              <a:ext uri="{FF2B5EF4-FFF2-40B4-BE49-F238E27FC236}">
                <a16:creationId xmlns:a16="http://schemas.microsoft.com/office/drawing/2014/main" id="{5F4F3E46-638A-46B3-90C0-47BE1F769A49}"/>
              </a:ext>
            </a:extLst>
          </p:cNvPr>
          <p:cNvGraphicFramePr>
            <a:graphicFrameLocks noChangeAspect="1"/>
          </p:cNvGraphicFramePr>
          <p:nvPr>
            <p:extLst>
              <p:ext uri="{D42A27DB-BD31-4B8C-83A1-F6EECF244321}">
                <p14:modId xmlns:p14="http://schemas.microsoft.com/office/powerpoint/2010/main" val="87586283"/>
              </p:ext>
            </p:extLst>
          </p:nvPr>
        </p:nvGraphicFramePr>
        <p:xfrm>
          <a:off x="9275133" y="3727277"/>
          <a:ext cx="338137" cy="360363"/>
        </p:xfrm>
        <a:graphic>
          <a:graphicData uri="http://schemas.openxmlformats.org/presentationml/2006/ole">
            <mc:AlternateContent xmlns:mc="http://schemas.openxmlformats.org/markup-compatibility/2006">
              <mc:Choice xmlns:v="urn:schemas-microsoft-com:vml" Requires="v">
                <p:oleObj spid="_x0000_s2114" name="Equation" r:id="rId37" imgW="215640" imgH="228600" progId="Equation.DSMT4">
                  <p:embed/>
                </p:oleObj>
              </mc:Choice>
              <mc:Fallback>
                <p:oleObj name="Equation" r:id="rId37" imgW="215640" imgH="228600" progId="Equation.DSMT4">
                  <p:embed/>
                  <p:pic>
                    <p:nvPicPr>
                      <p:cNvPr id="54" name="对象 53">
                        <a:extLst>
                          <a:ext uri="{FF2B5EF4-FFF2-40B4-BE49-F238E27FC236}">
                            <a16:creationId xmlns:a16="http://schemas.microsoft.com/office/drawing/2014/main" id="{FED51D4A-0553-46B2-BC48-01BF2BBB9FBF}"/>
                          </a:ext>
                        </a:extLst>
                      </p:cNvPr>
                      <p:cNvPicPr/>
                      <p:nvPr/>
                    </p:nvPicPr>
                    <p:blipFill>
                      <a:blip r:embed="rId38"/>
                      <a:stretch>
                        <a:fillRect/>
                      </a:stretch>
                    </p:blipFill>
                    <p:spPr>
                      <a:xfrm>
                        <a:off x="9275133" y="3727277"/>
                        <a:ext cx="338137" cy="360363"/>
                      </a:xfrm>
                      <a:prstGeom prst="rect">
                        <a:avLst/>
                      </a:prstGeom>
                    </p:spPr>
                  </p:pic>
                </p:oleObj>
              </mc:Fallback>
            </mc:AlternateContent>
          </a:graphicData>
        </a:graphic>
      </p:graphicFrame>
      <p:graphicFrame>
        <p:nvGraphicFramePr>
          <p:cNvPr id="56" name="对象 55">
            <a:extLst>
              <a:ext uri="{FF2B5EF4-FFF2-40B4-BE49-F238E27FC236}">
                <a16:creationId xmlns:a16="http://schemas.microsoft.com/office/drawing/2014/main" id="{FBC65193-27D7-4B13-B98C-CFC2674E6C7D}"/>
              </a:ext>
            </a:extLst>
          </p:cNvPr>
          <p:cNvGraphicFramePr>
            <a:graphicFrameLocks noChangeAspect="1"/>
          </p:cNvGraphicFramePr>
          <p:nvPr>
            <p:extLst>
              <p:ext uri="{D42A27DB-BD31-4B8C-83A1-F6EECF244321}">
                <p14:modId xmlns:p14="http://schemas.microsoft.com/office/powerpoint/2010/main" val="283166919"/>
              </p:ext>
            </p:extLst>
          </p:nvPr>
        </p:nvGraphicFramePr>
        <p:xfrm>
          <a:off x="10393242" y="3727277"/>
          <a:ext cx="357187" cy="360363"/>
        </p:xfrm>
        <a:graphic>
          <a:graphicData uri="http://schemas.openxmlformats.org/presentationml/2006/ole">
            <mc:AlternateContent xmlns:mc="http://schemas.openxmlformats.org/markup-compatibility/2006">
              <mc:Choice xmlns:v="urn:schemas-microsoft-com:vml" Requires="v">
                <p:oleObj spid="_x0000_s2115" name="Equation" r:id="rId39" imgW="228600" imgH="228600" progId="Equation.DSMT4">
                  <p:embed/>
                </p:oleObj>
              </mc:Choice>
              <mc:Fallback>
                <p:oleObj name="Equation" r:id="rId39" imgW="228600" imgH="228600" progId="Equation.DSMT4">
                  <p:embed/>
                  <p:pic>
                    <p:nvPicPr>
                      <p:cNvPr id="55" name="对象 54">
                        <a:extLst>
                          <a:ext uri="{FF2B5EF4-FFF2-40B4-BE49-F238E27FC236}">
                            <a16:creationId xmlns:a16="http://schemas.microsoft.com/office/drawing/2014/main" id="{5F4F3E46-638A-46B3-90C0-47BE1F769A49}"/>
                          </a:ext>
                        </a:extLst>
                      </p:cNvPr>
                      <p:cNvPicPr/>
                      <p:nvPr/>
                    </p:nvPicPr>
                    <p:blipFill>
                      <a:blip r:embed="rId40"/>
                      <a:stretch>
                        <a:fillRect/>
                      </a:stretch>
                    </p:blipFill>
                    <p:spPr>
                      <a:xfrm>
                        <a:off x="10393242" y="3727277"/>
                        <a:ext cx="357187" cy="360363"/>
                      </a:xfrm>
                      <a:prstGeom prst="rect">
                        <a:avLst/>
                      </a:prstGeom>
                    </p:spPr>
                  </p:pic>
                </p:oleObj>
              </mc:Fallback>
            </mc:AlternateContent>
          </a:graphicData>
        </a:graphic>
      </p:graphicFrame>
      <p:cxnSp>
        <p:nvCxnSpPr>
          <p:cNvPr id="62" name="连接符: 曲线 61">
            <a:extLst>
              <a:ext uri="{FF2B5EF4-FFF2-40B4-BE49-F238E27FC236}">
                <a16:creationId xmlns:a16="http://schemas.microsoft.com/office/drawing/2014/main" id="{E0CE456F-A344-40AB-BD66-0256578CA05D}"/>
              </a:ext>
            </a:extLst>
          </p:cNvPr>
          <p:cNvCxnSpPr>
            <a:stCxn id="36" idx="6"/>
            <a:endCxn id="36" idx="7"/>
          </p:cNvCxnSpPr>
          <p:nvPr/>
        </p:nvCxnSpPr>
        <p:spPr>
          <a:xfrm flipH="1" flipV="1">
            <a:off x="10147460" y="3606974"/>
            <a:ext cx="52721" cy="127279"/>
          </a:xfrm>
          <a:prstGeom prst="curvedConnector4">
            <a:avLst>
              <a:gd name="adj1" fmla="val -438120"/>
              <a:gd name="adj2" fmla="val 24619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5" name="对象 64">
            <a:extLst>
              <a:ext uri="{FF2B5EF4-FFF2-40B4-BE49-F238E27FC236}">
                <a16:creationId xmlns:a16="http://schemas.microsoft.com/office/drawing/2014/main" id="{E135134D-6295-42D9-A987-D26AD3114A48}"/>
              </a:ext>
            </a:extLst>
          </p:cNvPr>
          <p:cNvGraphicFramePr>
            <a:graphicFrameLocks noChangeAspect="1"/>
          </p:cNvGraphicFramePr>
          <p:nvPr>
            <p:extLst>
              <p:ext uri="{D42A27DB-BD31-4B8C-83A1-F6EECF244321}">
                <p14:modId xmlns:p14="http://schemas.microsoft.com/office/powerpoint/2010/main" val="976851292"/>
              </p:ext>
            </p:extLst>
          </p:nvPr>
        </p:nvGraphicFramePr>
        <p:xfrm>
          <a:off x="10355414" y="3205004"/>
          <a:ext cx="339725" cy="360363"/>
        </p:xfrm>
        <a:graphic>
          <a:graphicData uri="http://schemas.openxmlformats.org/presentationml/2006/ole">
            <mc:AlternateContent xmlns:mc="http://schemas.openxmlformats.org/markup-compatibility/2006">
              <mc:Choice xmlns:v="urn:schemas-microsoft-com:vml" Requires="v">
                <p:oleObj spid="_x0000_s2116" name="Equation" r:id="rId41" imgW="215640" imgH="228600" progId="Equation.DSMT4">
                  <p:embed/>
                </p:oleObj>
              </mc:Choice>
              <mc:Fallback>
                <p:oleObj name="Equation" r:id="rId41" imgW="215640" imgH="228600" progId="Equation.DSMT4">
                  <p:embed/>
                  <p:pic>
                    <p:nvPicPr>
                      <p:cNvPr id="54" name="对象 53">
                        <a:extLst>
                          <a:ext uri="{FF2B5EF4-FFF2-40B4-BE49-F238E27FC236}">
                            <a16:creationId xmlns:a16="http://schemas.microsoft.com/office/drawing/2014/main" id="{FED51D4A-0553-46B2-BC48-01BF2BBB9FBF}"/>
                          </a:ext>
                        </a:extLst>
                      </p:cNvPr>
                      <p:cNvPicPr/>
                      <p:nvPr/>
                    </p:nvPicPr>
                    <p:blipFill>
                      <a:blip r:embed="rId42"/>
                      <a:stretch>
                        <a:fillRect/>
                      </a:stretch>
                    </p:blipFill>
                    <p:spPr>
                      <a:xfrm>
                        <a:off x="10355414" y="3205004"/>
                        <a:ext cx="339725" cy="360363"/>
                      </a:xfrm>
                      <a:prstGeom prst="rect">
                        <a:avLst/>
                      </a:prstGeom>
                    </p:spPr>
                  </p:pic>
                </p:oleObj>
              </mc:Fallback>
            </mc:AlternateContent>
          </a:graphicData>
        </a:graphic>
      </p:graphicFrame>
      <p:grpSp>
        <p:nvGrpSpPr>
          <p:cNvPr id="67" name="组合 66">
            <a:extLst>
              <a:ext uri="{FF2B5EF4-FFF2-40B4-BE49-F238E27FC236}">
                <a16:creationId xmlns:a16="http://schemas.microsoft.com/office/drawing/2014/main" id="{75222D9B-0A6D-41B7-834A-B7C872F71079}"/>
              </a:ext>
            </a:extLst>
          </p:cNvPr>
          <p:cNvGrpSpPr/>
          <p:nvPr/>
        </p:nvGrpSpPr>
        <p:grpSpPr>
          <a:xfrm>
            <a:off x="845571" y="5143719"/>
            <a:ext cx="6359433" cy="1289712"/>
            <a:chOff x="2695085" y="4638570"/>
            <a:chExt cx="6359433" cy="1289712"/>
          </a:xfrm>
        </p:grpSpPr>
        <p:sp>
          <p:nvSpPr>
            <p:cNvPr id="57" name="文本框 56">
              <a:extLst>
                <a:ext uri="{FF2B5EF4-FFF2-40B4-BE49-F238E27FC236}">
                  <a16:creationId xmlns:a16="http://schemas.microsoft.com/office/drawing/2014/main" id="{1B8A35A9-7124-41C5-8187-EC4EA1FDE9C0}"/>
                </a:ext>
              </a:extLst>
            </p:cNvPr>
            <p:cNvSpPr txBox="1"/>
            <p:nvPr/>
          </p:nvSpPr>
          <p:spPr>
            <a:xfrm>
              <a:off x="2695085" y="4638570"/>
              <a:ext cx="6359433" cy="1289712"/>
            </a:xfrm>
            <a:prstGeom prst="rect">
              <a:avLst/>
            </a:prstGeom>
            <a:noFill/>
          </p:spPr>
          <p:txBody>
            <a:bodyPr wrap="none" rtlCol="0">
              <a:spAutoFit/>
            </a:bodyPr>
            <a:lstStyle/>
            <a:p>
              <a:pPr>
                <a:lnSpc>
                  <a:spcPct val="150000"/>
                </a:lnSpc>
              </a:pPr>
              <a:r>
                <a:rPr lang="zh-CN" altLang="en-US">
                  <a:latin typeface="Times New Roman" panose="02020603050405020304" pitchFamily="18" charset="0"/>
                  <a:cs typeface="Times New Roman" panose="02020603050405020304" pitchFamily="18" charset="0"/>
                </a:rPr>
                <a:t>①将转换后的节点特征 </a:t>
              </a:r>
              <a:r>
                <a:rPr lang="en-US" altLang="zh-CN" b="1" i="1">
                  <a:latin typeface="Times New Roman" panose="02020603050405020304" pitchFamily="18" charset="0"/>
                  <a:cs typeface="Times New Roman" panose="02020603050405020304" pitchFamily="18" charset="0"/>
                </a:rPr>
                <a:t>h</a:t>
              </a:r>
              <a:r>
                <a:rPr lang="en-US" altLang="zh-CN" sz="1100" b="1" i="1">
                  <a:latin typeface="Times New Roman" panose="02020603050405020304" pitchFamily="18" charset="0"/>
                  <a:cs typeface="Times New Roman" panose="02020603050405020304" pitchFamily="18" charset="0"/>
                </a:rPr>
                <a:t>i</a:t>
              </a:r>
              <a:r>
                <a:rPr lang="en-US" altLang="zh-CN" b="1"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和 </a:t>
              </a:r>
              <a:r>
                <a:rPr lang="en-US" altLang="zh-CN" b="1" i="1">
                  <a:latin typeface="Times New Roman" panose="02020603050405020304" pitchFamily="18" charset="0"/>
                  <a:cs typeface="Times New Roman" panose="02020603050405020304" pitchFamily="18" charset="0"/>
                </a:rPr>
                <a:t>h</a:t>
              </a:r>
              <a:r>
                <a:rPr lang="en-US" altLang="zh-CN" sz="1100" b="1" i="1">
                  <a:latin typeface="Times New Roman" panose="02020603050405020304" pitchFamily="18" charset="0"/>
                  <a:cs typeface="Times New Roman" panose="02020603050405020304" pitchFamily="18" charset="0"/>
                </a:rPr>
                <a:t>j</a:t>
              </a:r>
              <a:r>
                <a:rPr lang="en-US" altLang="zh-CN" b="1" i="1">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拼接：</a:t>
              </a:r>
              <a:endParaRPr lang="en-US" altLang="zh-CN">
                <a:latin typeface="Times New Roman" panose="02020603050405020304" pitchFamily="18" charset="0"/>
                <a:cs typeface="Times New Roman" panose="02020603050405020304" pitchFamily="18" charset="0"/>
              </a:endParaRPr>
            </a:p>
            <a:p>
              <a:pPr>
                <a:lnSpc>
                  <a:spcPct val="150000"/>
                </a:lnSpc>
              </a:pPr>
              <a:r>
                <a:rPr lang="zh-CN" altLang="en-US">
                  <a:latin typeface="Times New Roman" panose="02020603050405020304" pitchFamily="18" charset="0"/>
                  <a:cs typeface="Times New Roman" panose="02020603050405020304" pitchFamily="18" charset="0"/>
                </a:rPr>
                <a:t>②用一个可学习的权重向量</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与拼接后的特征做内积</a:t>
              </a:r>
            </a:p>
            <a:p>
              <a:pPr>
                <a:lnSpc>
                  <a:spcPct val="150000"/>
                </a:lnSpc>
              </a:pPr>
              <a:r>
                <a:rPr lang="zh-CN" altLang="en-US">
                  <a:latin typeface="Times New Roman" panose="02020603050405020304" pitchFamily="18" charset="0"/>
                  <a:cs typeface="Times New Roman" panose="02020603050405020304" pitchFamily="18" charset="0"/>
                </a:rPr>
                <a:t>③</a:t>
              </a:r>
              <a:r>
                <a:rPr lang="en-US" altLang="zh-CN">
                  <a:latin typeface="Times New Roman" panose="02020603050405020304" pitchFamily="18" charset="0"/>
                  <a:cs typeface="Times New Roman" panose="02020603050405020304" pitchFamily="18" charset="0"/>
                </a:rPr>
                <a:t>LeakyReLU + softmax</a:t>
              </a:r>
              <a:endParaRPr lang="zh-CN" altLang="en-US">
                <a:latin typeface="Times New Roman" panose="02020603050405020304" pitchFamily="18" charset="0"/>
                <a:cs typeface="Times New Roman" panose="02020603050405020304" pitchFamily="18" charset="0"/>
              </a:endParaRPr>
            </a:p>
          </p:txBody>
        </p:sp>
        <p:graphicFrame>
          <p:nvGraphicFramePr>
            <p:cNvPr id="58" name="对象 57">
              <a:extLst>
                <a:ext uri="{FF2B5EF4-FFF2-40B4-BE49-F238E27FC236}">
                  <a16:creationId xmlns:a16="http://schemas.microsoft.com/office/drawing/2014/main" id="{082896C1-6634-4E1F-B8A2-B54675C1300A}"/>
                </a:ext>
              </a:extLst>
            </p:cNvPr>
            <p:cNvGraphicFramePr>
              <a:graphicFrameLocks noChangeAspect="1"/>
            </p:cNvGraphicFramePr>
            <p:nvPr>
              <p:extLst>
                <p:ext uri="{D42A27DB-BD31-4B8C-83A1-F6EECF244321}">
                  <p14:modId xmlns:p14="http://schemas.microsoft.com/office/powerpoint/2010/main" val="3684165387"/>
                </p:ext>
              </p:extLst>
            </p:nvPr>
          </p:nvGraphicFramePr>
          <p:xfrm>
            <a:off x="6640453" y="4746910"/>
            <a:ext cx="1174500" cy="324000"/>
          </p:xfrm>
          <a:graphic>
            <a:graphicData uri="http://schemas.openxmlformats.org/presentationml/2006/ole">
              <mc:AlternateContent xmlns:mc="http://schemas.openxmlformats.org/markup-compatibility/2006">
                <mc:Choice xmlns:v="urn:schemas-microsoft-com:vml" Requires="v">
                  <p:oleObj spid="_x0000_s2117" name="Equation" r:id="rId43" imgW="736560" imgH="203040" progId="Equation.DSMT4">
                    <p:embed/>
                  </p:oleObj>
                </mc:Choice>
                <mc:Fallback>
                  <p:oleObj name="Equation" r:id="rId43" imgW="736560" imgH="203040" progId="Equation.DSMT4">
                    <p:embed/>
                    <p:pic>
                      <p:nvPicPr>
                        <p:cNvPr id="0" name=""/>
                        <p:cNvPicPr/>
                        <p:nvPr/>
                      </p:nvPicPr>
                      <p:blipFill>
                        <a:blip r:embed="rId44"/>
                        <a:stretch>
                          <a:fillRect/>
                        </a:stretch>
                      </p:blipFill>
                      <p:spPr>
                        <a:xfrm>
                          <a:off x="6640453" y="4746910"/>
                          <a:ext cx="1174500" cy="324000"/>
                        </a:xfrm>
                        <a:prstGeom prst="rect">
                          <a:avLst/>
                        </a:prstGeom>
                      </p:spPr>
                    </p:pic>
                  </p:oleObj>
                </mc:Fallback>
              </mc:AlternateContent>
            </a:graphicData>
          </a:graphic>
        </p:graphicFrame>
        <p:graphicFrame>
          <p:nvGraphicFramePr>
            <p:cNvPr id="66" name="对象 65">
              <a:extLst>
                <a:ext uri="{FF2B5EF4-FFF2-40B4-BE49-F238E27FC236}">
                  <a16:creationId xmlns:a16="http://schemas.microsoft.com/office/drawing/2014/main" id="{D1A83846-1390-47C7-AF87-FFF43FD2CC06}"/>
                </a:ext>
              </a:extLst>
            </p:cNvPr>
            <p:cNvGraphicFramePr>
              <a:graphicFrameLocks noChangeAspect="1"/>
            </p:cNvGraphicFramePr>
            <p:nvPr>
              <p:extLst>
                <p:ext uri="{D42A27DB-BD31-4B8C-83A1-F6EECF244321}">
                  <p14:modId xmlns:p14="http://schemas.microsoft.com/office/powerpoint/2010/main" val="3618494466"/>
                </p:ext>
              </p:extLst>
            </p:nvPr>
          </p:nvGraphicFramePr>
          <p:xfrm>
            <a:off x="5559115" y="5140280"/>
            <a:ext cx="830250" cy="324000"/>
          </p:xfrm>
          <a:graphic>
            <a:graphicData uri="http://schemas.openxmlformats.org/presentationml/2006/ole">
              <mc:AlternateContent xmlns:mc="http://schemas.openxmlformats.org/markup-compatibility/2006">
                <mc:Choice xmlns:v="urn:schemas-microsoft-com:vml" Requires="v">
                  <p:oleObj spid="_x0000_s2118" name="Equation" r:id="rId45" imgW="520560" imgH="203040" progId="Equation.DSMT4">
                    <p:embed/>
                  </p:oleObj>
                </mc:Choice>
                <mc:Fallback>
                  <p:oleObj name="Equation" r:id="rId45" imgW="520560" imgH="203040" progId="Equation.DSMT4">
                    <p:embed/>
                    <p:pic>
                      <p:nvPicPr>
                        <p:cNvPr id="0" name=""/>
                        <p:cNvPicPr/>
                        <p:nvPr/>
                      </p:nvPicPr>
                      <p:blipFill>
                        <a:blip r:embed="rId46"/>
                        <a:stretch>
                          <a:fillRect/>
                        </a:stretch>
                      </p:blipFill>
                      <p:spPr>
                        <a:xfrm>
                          <a:off x="5559115" y="5140280"/>
                          <a:ext cx="830250" cy="324000"/>
                        </a:xfrm>
                        <a:prstGeom prst="rect">
                          <a:avLst/>
                        </a:prstGeom>
                      </p:spPr>
                    </p:pic>
                  </p:oleObj>
                </mc:Fallback>
              </mc:AlternateContent>
            </a:graphicData>
          </a:graphic>
        </p:graphicFrame>
      </p:grpSp>
      <p:sp>
        <p:nvSpPr>
          <p:cNvPr id="69" name="矩形 68">
            <a:extLst>
              <a:ext uri="{FF2B5EF4-FFF2-40B4-BE49-F238E27FC236}">
                <a16:creationId xmlns:a16="http://schemas.microsoft.com/office/drawing/2014/main" id="{51697CE5-7332-43CD-83B2-F6225C129217}"/>
              </a:ext>
            </a:extLst>
          </p:cNvPr>
          <p:cNvSpPr/>
          <p:nvPr/>
        </p:nvSpPr>
        <p:spPr>
          <a:xfrm>
            <a:off x="754942" y="825799"/>
            <a:ext cx="11066270" cy="1688497"/>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a:extLst>
              <a:ext uri="{FF2B5EF4-FFF2-40B4-BE49-F238E27FC236}">
                <a16:creationId xmlns:a16="http://schemas.microsoft.com/office/drawing/2014/main" id="{D4D84217-984E-41FF-A078-4C2AE6EC4379}"/>
              </a:ext>
            </a:extLst>
          </p:cNvPr>
          <p:cNvSpPr/>
          <p:nvPr/>
        </p:nvSpPr>
        <p:spPr>
          <a:xfrm>
            <a:off x="752943" y="3087599"/>
            <a:ext cx="7189313" cy="3447487"/>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箭头: 右 70">
            <a:extLst>
              <a:ext uri="{FF2B5EF4-FFF2-40B4-BE49-F238E27FC236}">
                <a16:creationId xmlns:a16="http://schemas.microsoft.com/office/drawing/2014/main" id="{57C2E397-BD75-467B-B2A7-E66562F67FFD}"/>
              </a:ext>
            </a:extLst>
          </p:cNvPr>
          <p:cNvSpPr/>
          <p:nvPr/>
        </p:nvSpPr>
        <p:spPr>
          <a:xfrm>
            <a:off x="8023683" y="5426482"/>
            <a:ext cx="406709" cy="3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3" name="对象 72">
            <a:extLst>
              <a:ext uri="{FF2B5EF4-FFF2-40B4-BE49-F238E27FC236}">
                <a16:creationId xmlns:a16="http://schemas.microsoft.com/office/drawing/2014/main" id="{DE8970B5-7153-46B4-9AA0-19287AC14E7E}"/>
              </a:ext>
            </a:extLst>
          </p:cNvPr>
          <p:cNvGraphicFramePr>
            <a:graphicFrameLocks noChangeAspect="1"/>
          </p:cNvGraphicFramePr>
          <p:nvPr>
            <p:extLst>
              <p:ext uri="{D42A27DB-BD31-4B8C-83A1-F6EECF244321}">
                <p14:modId xmlns:p14="http://schemas.microsoft.com/office/powerpoint/2010/main" val="2886784840"/>
              </p:ext>
            </p:extLst>
          </p:nvPr>
        </p:nvGraphicFramePr>
        <p:xfrm>
          <a:off x="8616038" y="4869776"/>
          <a:ext cx="2922588" cy="1570037"/>
        </p:xfrm>
        <a:graphic>
          <a:graphicData uri="http://schemas.openxmlformats.org/presentationml/2006/ole">
            <mc:AlternateContent xmlns:mc="http://schemas.openxmlformats.org/markup-compatibility/2006">
              <mc:Choice xmlns:v="urn:schemas-microsoft-com:vml" Requires="v">
                <p:oleObj spid="_x0000_s2119" name="Equation" r:id="rId47" imgW="1752480" imgH="939600" progId="Equation.DSMT4">
                  <p:embed/>
                </p:oleObj>
              </mc:Choice>
              <mc:Fallback>
                <p:oleObj name="Equation" r:id="rId47" imgW="1752480" imgH="939600" progId="Equation.DSMT4">
                  <p:embed/>
                  <p:pic>
                    <p:nvPicPr>
                      <p:cNvPr id="0" name=""/>
                      <p:cNvPicPr/>
                      <p:nvPr/>
                    </p:nvPicPr>
                    <p:blipFill>
                      <a:blip r:embed="rId48"/>
                      <a:stretch>
                        <a:fillRect/>
                      </a:stretch>
                    </p:blipFill>
                    <p:spPr>
                      <a:xfrm>
                        <a:off x="8616038" y="4869776"/>
                        <a:ext cx="2922588" cy="1570037"/>
                      </a:xfrm>
                      <a:prstGeom prst="rect">
                        <a:avLst/>
                      </a:prstGeom>
                    </p:spPr>
                  </p:pic>
                </p:oleObj>
              </mc:Fallback>
            </mc:AlternateContent>
          </a:graphicData>
        </a:graphic>
      </p:graphicFrame>
      <p:sp>
        <p:nvSpPr>
          <p:cNvPr id="74" name="矩形 73">
            <a:extLst>
              <a:ext uri="{FF2B5EF4-FFF2-40B4-BE49-F238E27FC236}">
                <a16:creationId xmlns:a16="http://schemas.microsoft.com/office/drawing/2014/main" id="{274D0873-AE94-4136-A1E3-FE0BCE01F7B5}"/>
              </a:ext>
            </a:extLst>
          </p:cNvPr>
          <p:cNvSpPr/>
          <p:nvPr/>
        </p:nvSpPr>
        <p:spPr>
          <a:xfrm>
            <a:off x="8493848" y="4813005"/>
            <a:ext cx="3163523" cy="1722081"/>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箭头: 右 74">
            <a:extLst>
              <a:ext uri="{FF2B5EF4-FFF2-40B4-BE49-F238E27FC236}">
                <a16:creationId xmlns:a16="http://schemas.microsoft.com/office/drawing/2014/main" id="{5BB19664-1509-4A3B-ACD2-769C54BF345F}"/>
              </a:ext>
            </a:extLst>
          </p:cNvPr>
          <p:cNvSpPr/>
          <p:nvPr/>
        </p:nvSpPr>
        <p:spPr>
          <a:xfrm rot="5400000">
            <a:off x="4186537" y="2611782"/>
            <a:ext cx="406709" cy="3803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椭圆 75">
            <a:extLst>
              <a:ext uri="{FF2B5EF4-FFF2-40B4-BE49-F238E27FC236}">
                <a16:creationId xmlns:a16="http://schemas.microsoft.com/office/drawing/2014/main" id="{36A2A4F1-7157-4A0B-A478-159F8C65D80B}"/>
              </a:ext>
            </a:extLst>
          </p:cNvPr>
          <p:cNvSpPr/>
          <p:nvPr/>
        </p:nvSpPr>
        <p:spPr>
          <a:xfrm>
            <a:off x="9842983" y="4286077"/>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77" name="对象 76">
            <a:extLst>
              <a:ext uri="{FF2B5EF4-FFF2-40B4-BE49-F238E27FC236}">
                <a16:creationId xmlns:a16="http://schemas.microsoft.com/office/drawing/2014/main" id="{A56AB86F-E0F6-48BA-AF12-79EC391DB810}"/>
              </a:ext>
            </a:extLst>
          </p:cNvPr>
          <p:cNvGraphicFramePr>
            <a:graphicFrameLocks noChangeAspect="1"/>
          </p:cNvGraphicFramePr>
          <p:nvPr>
            <p:extLst>
              <p:ext uri="{D42A27DB-BD31-4B8C-83A1-F6EECF244321}">
                <p14:modId xmlns:p14="http://schemas.microsoft.com/office/powerpoint/2010/main" val="3624451346"/>
              </p:ext>
            </p:extLst>
          </p:nvPr>
        </p:nvGraphicFramePr>
        <p:xfrm>
          <a:off x="9882188" y="4286250"/>
          <a:ext cx="282575" cy="360363"/>
        </p:xfrm>
        <a:graphic>
          <a:graphicData uri="http://schemas.openxmlformats.org/presentationml/2006/ole">
            <mc:AlternateContent xmlns:mc="http://schemas.openxmlformats.org/markup-compatibility/2006">
              <mc:Choice xmlns:v="urn:schemas-microsoft-com:vml" Requires="v">
                <p:oleObj spid="_x0000_s2120" name="Equation" r:id="rId49" imgW="177480" imgH="228600" progId="Equation.DSMT4">
                  <p:embed/>
                </p:oleObj>
              </mc:Choice>
              <mc:Fallback>
                <p:oleObj name="Equation" r:id="rId49" imgW="177480" imgH="228600" progId="Equation.DSMT4">
                  <p:embed/>
                  <p:pic>
                    <p:nvPicPr>
                      <p:cNvPr id="37" name="对象 36">
                        <a:extLst>
                          <a:ext uri="{FF2B5EF4-FFF2-40B4-BE49-F238E27FC236}">
                            <a16:creationId xmlns:a16="http://schemas.microsoft.com/office/drawing/2014/main" id="{62F291C9-FCA6-4B80-BB32-1ECF3E3ECE9B}"/>
                          </a:ext>
                        </a:extLst>
                      </p:cNvPr>
                      <p:cNvPicPr/>
                      <p:nvPr/>
                    </p:nvPicPr>
                    <p:blipFill>
                      <a:blip r:embed="rId50"/>
                      <a:stretch>
                        <a:fillRect/>
                      </a:stretch>
                    </p:blipFill>
                    <p:spPr>
                      <a:xfrm>
                        <a:off x="9882188" y="4286250"/>
                        <a:ext cx="282575" cy="360363"/>
                      </a:xfrm>
                      <a:prstGeom prst="rect">
                        <a:avLst/>
                      </a:prstGeom>
                    </p:spPr>
                  </p:pic>
                </p:oleObj>
              </mc:Fallback>
            </mc:AlternateContent>
          </a:graphicData>
        </a:graphic>
      </p:graphicFrame>
      <p:cxnSp>
        <p:nvCxnSpPr>
          <p:cNvPr id="79" name="直接箭头连接符 78">
            <a:extLst>
              <a:ext uri="{FF2B5EF4-FFF2-40B4-BE49-F238E27FC236}">
                <a16:creationId xmlns:a16="http://schemas.microsoft.com/office/drawing/2014/main" id="{2149E347-6EE5-4224-B40A-6FE3BACA2535}"/>
              </a:ext>
            </a:extLst>
          </p:cNvPr>
          <p:cNvCxnSpPr>
            <a:stCxn id="36" idx="4"/>
            <a:endCxn id="76" idx="0"/>
          </p:cNvCxnSpPr>
          <p:nvPr/>
        </p:nvCxnSpPr>
        <p:spPr>
          <a:xfrm>
            <a:off x="10020181" y="3914253"/>
            <a:ext cx="2802" cy="3718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3" name="文本框 82">
            <a:extLst>
              <a:ext uri="{FF2B5EF4-FFF2-40B4-BE49-F238E27FC236}">
                <a16:creationId xmlns:a16="http://schemas.microsoft.com/office/drawing/2014/main" id="{58D6A6F5-6133-49FF-B368-EFBBEA088705}"/>
              </a:ext>
            </a:extLst>
          </p:cNvPr>
          <p:cNvSpPr txBox="1"/>
          <p:nvPr/>
        </p:nvSpPr>
        <p:spPr>
          <a:xfrm>
            <a:off x="7108956" y="342491"/>
            <a:ext cx="3416320" cy="369332"/>
          </a:xfrm>
          <a:prstGeom prst="rect">
            <a:avLst/>
          </a:prstGeom>
          <a:noFill/>
        </p:spPr>
        <p:txBody>
          <a:bodyPr wrap="none" rtlCol="0">
            <a:spAutoFit/>
          </a:bodyPr>
          <a:lstStyle/>
          <a:p>
            <a:r>
              <a:rPr lang="zh-CN" altLang="en-US"/>
              <a:t>同构图：只有一类节点和一类边</a:t>
            </a:r>
          </a:p>
        </p:txBody>
      </p:sp>
    </p:spTree>
    <p:extLst>
      <p:ext uri="{BB962C8B-B14F-4D97-AF65-F5344CB8AC3E}">
        <p14:creationId xmlns:p14="http://schemas.microsoft.com/office/powerpoint/2010/main" val="860288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8D900E2-146D-46E9-B75F-9E89F31212F5}"/>
              </a:ext>
            </a:extLst>
          </p:cNvPr>
          <p:cNvSpPr txBox="1"/>
          <p:nvPr/>
        </p:nvSpPr>
        <p:spPr>
          <a:xfrm>
            <a:off x="0" y="0"/>
            <a:ext cx="7535040"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GATConv</a:t>
            </a:r>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paper</a:t>
            </a:r>
            <a:r>
              <a:rPr lang="en-US" altLang="zh-CN" sz="2000">
                <a:solidFill>
                  <a:srgbClr val="FF0000"/>
                </a:solidFill>
                <a:latin typeface="Times New Roman" panose="02020603050405020304" pitchFamily="18" charset="0"/>
                <a:cs typeface="Times New Roman" panose="02020603050405020304" pitchFamily="18" charset="0"/>
              </a:rPr>
              <a:t>《GRAPH ATTENTION NETWORKS》</a:t>
            </a:r>
            <a:endParaRPr lang="zh-CN" altLang="en-US" sz="2000">
              <a:solidFill>
                <a:srgbClr val="FF0000"/>
              </a:solidFill>
              <a:latin typeface="Times New Roman" panose="02020603050405020304" pitchFamily="18" charset="0"/>
              <a:cs typeface="Times New Roman" panose="02020603050405020304" pitchFamily="18" charset="0"/>
            </a:endParaRPr>
          </a:p>
        </p:txBody>
      </p:sp>
      <p:sp>
        <p:nvSpPr>
          <p:cNvPr id="15" name="椭圆 14">
            <a:extLst>
              <a:ext uri="{FF2B5EF4-FFF2-40B4-BE49-F238E27FC236}">
                <a16:creationId xmlns:a16="http://schemas.microsoft.com/office/drawing/2014/main" id="{0AD932D2-D921-473A-9A96-359A9BBF8460}"/>
              </a:ext>
            </a:extLst>
          </p:cNvPr>
          <p:cNvSpPr/>
          <p:nvPr/>
        </p:nvSpPr>
        <p:spPr>
          <a:xfrm>
            <a:off x="4976861" y="1484220"/>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6" name="对象 15">
            <a:extLst>
              <a:ext uri="{FF2B5EF4-FFF2-40B4-BE49-F238E27FC236}">
                <a16:creationId xmlns:a16="http://schemas.microsoft.com/office/drawing/2014/main" id="{E7570155-13FA-4F19-AB8B-76433CE26662}"/>
              </a:ext>
            </a:extLst>
          </p:cNvPr>
          <p:cNvGraphicFramePr>
            <a:graphicFrameLocks noChangeAspect="1"/>
          </p:cNvGraphicFramePr>
          <p:nvPr>
            <p:extLst>
              <p:ext uri="{D42A27DB-BD31-4B8C-83A1-F6EECF244321}">
                <p14:modId xmlns:p14="http://schemas.microsoft.com/office/powerpoint/2010/main" val="662032606"/>
              </p:ext>
            </p:extLst>
          </p:nvPr>
        </p:nvGraphicFramePr>
        <p:xfrm>
          <a:off x="5025892" y="1484220"/>
          <a:ext cx="261937" cy="360363"/>
        </p:xfrm>
        <a:graphic>
          <a:graphicData uri="http://schemas.openxmlformats.org/presentationml/2006/ole">
            <mc:AlternateContent xmlns:mc="http://schemas.openxmlformats.org/markup-compatibility/2006">
              <mc:Choice xmlns:v="urn:schemas-microsoft-com:vml" Requires="v">
                <p:oleObj spid="_x0000_s3177" name="Equation" r:id="rId3" imgW="164880" imgH="228600" progId="Equation.DSMT4">
                  <p:embed/>
                </p:oleObj>
              </mc:Choice>
              <mc:Fallback>
                <p:oleObj name="Equation" r:id="rId3" imgW="164880" imgH="228600" progId="Equation.DSMT4">
                  <p:embed/>
                  <p:pic>
                    <p:nvPicPr>
                      <p:cNvPr id="37" name="对象 36">
                        <a:extLst>
                          <a:ext uri="{FF2B5EF4-FFF2-40B4-BE49-F238E27FC236}">
                            <a16:creationId xmlns:a16="http://schemas.microsoft.com/office/drawing/2014/main" id="{62F291C9-FCA6-4B80-BB32-1ECF3E3ECE9B}"/>
                          </a:ext>
                        </a:extLst>
                      </p:cNvPr>
                      <p:cNvPicPr/>
                      <p:nvPr/>
                    </p:nvPicPr>
                    <p:blipFill>
                      <a:blip r:embed="rId4"/>
                      <a:stretch>
                        <a:fillRect/>
                      </a:stretch>
                    </p:blipFill>
                    <p:spPr>
                      <a:xfrm>
                        <a:off x="5025892" y="1484220"/>
                        <a:ext cx="261937" cy="360363"/>
                      </a:xfrm>
                      <a:prstGeom prst="rect">
                        <a:avLst/>
                      </a:prstGeom>
                    </p:spPr>
                  </p:pic>
                </p:oleObj>
              </mc:Fallback>
            </mc:AlternateContent>
          </a:graphicData>
        </a:graphic>
      </p:graphicFrame>
      <p:sp>
        <p:nvSpPr>
          <p:cNvPr id="17" name="椭圆 16">
            <a:extLst>
              <a:ext uri="{FF2B5EF4-FFF2-40B4-BE49-F238E27FC236}">
                <a16:creationId xmlns:a16="http://schemas.microsoft.com/office/drawing/2014/main" id="{3FDB8D19-B366-4080-8537-E8F6D76CD232}"/>
              </a:ext>
            </a:extLst>
          </p:cNvPr>
          <p:cNvSpPr/>
          <p:nvPr/>
        </p:nvSpPr>
        <p:spPr>
          <a:xfrm>
            <a:off x="4979326" y="808284"/>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8" name="对象 17">
            <a:extLst>
              <a:ext uri="{FF2B5EF4-FFF2-40B4-BE49-F238E27FC236}">
                <a16:creationId xmlns:a16="http://schemas.microsoft.com/office/drawing/2014/main" id="{3DB4CAC4-0646-421F-A5BF-91ECA8EA0D4F}"/>
              </a:ext>
            </a:extLst>
          </p:cNvPr>
          <p:cNvGraphicFramePr>
            <a:graphicFrameLocks noChangeAspect="1"/>
          </p:cNvGraphicFramePr>
          <p:nvPr>
            <p:extLst>
              <p:ext uri="{D42A27DB-BD31-4B8C-83A1-F6EECF244321}">
                <p14:modId xmlns:p14="http://schemas.microsoft.com/office/powerpoint/2010/main" val="468775517"/>
              </p:ext>
            </p:extLst>
          </p:nvPr>
        </p:nvGraphicFramePr>
        <p:xfrm>
          <a:off x="5028112" y="807922"/>
          <a:ext cx="260350" cy="360362"/>
        </p:xfrm>
        <a:graphic>
          <a:graphicData uri="http://schemas.openxmlformats.org/presentationml/2006/ole">
            <mc:AlternateContent xmlns:mc="http://schemas.openxmlformats.org/markup-compatibility/2006">
              <mc:Choice xmlns:v="urn:schemas-microsoft-com:vml" Requires="v">
                <p:oleObj spid="_x0000_s3178" name="Equation" r:id="rId5" imgW="164880" imgH="228600" progId="Equation.DSMT4">
                  <p:embed/>
                </p:oleObj>
              </mc:Choice>
              <mc:Fallback>
                <p:oleObj name="Equation" r:id="rId5" imgW="164880" imgH="228600" progId="Equation.DSMT4">
                  <p:embed/>
                  <p:pic>
                    <p:nvPicPr>
                      <p:cNvPr id="39" name="对象 38">
                        <a:extLst>
                          <a:ext uri="{FF2B5EF4-FFF2-40B4-BE49-F238E27FC236}">
                            <a16:creationId xmlns:a16="http://schemas.microsoft.com/office/drawing/2014/main" id="{8ABA699F-1766-4B45-A2E4-1802E6191B30}"/>
                          </a:ext>
                        </a:extLst>
                      </p:cNvPr>
                      <p:cNvPicPr/>
                      <p:nvPr/>
                    </p:nvPicPr>
                    <p:blipFill>
                      <a:blip r:embed="rId6"/>
                      <a:stretch>
                        <a:fillRect/>
                      </a:stretch>
                    </p:blipFill>
                    <p:spPr>
                      <a:xfrm>
                        <a:off x="5028112" y="807922"/>
                        <a:ext cx="260350" cy="360362"/>
                      </a:xfrm>
                      <a:prstGeom prst="rect">
                        <a:avLst/>
                      </a:prstGeom>
                    </p:spPr>
                  </p:pic>
                </p:oleObj>
              </mc:Fallback>
            </mc:AlternateContent>
          </a:graphicData>
        </a:graphic>
      </p:graphicFrame>
      <p:sp>
        <p:nvSpPr>
          <p:cNvPr id="19" name="椭圆 18">
            <a:extLst>
              <a:ext uri="{FF2B5EF4-FFF2-40B4-BE49-F238E27FC236}">
                <a16:creationId xmlns:a16="http://schemas.microsoft.com/office/drawing/2014/main" id="{571C16C4-3FAA-432D-BBB3-43CE5CBBD2D2}"/>
              </a:ext>
            </a:extLst>
          </p:cNvPr>
          <p:cNvSpPr/>
          <p:nvPr/>
        </p:nvSpPr>
        <p:spPr>
          <a:xfrm>
            <a:off x="4286446" y="1997112"/>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20" name="对象 19">
            <a:extLst>
              <a:ext uri="{FF2B5EF4-FFF2-40B4-BE49-F238E27FC236}">
                <a16:creationId xmlns:a16="http://schemas.microsoft.com/office/drawing/2014/main" id="{99954E76-235E-431E-9DA3-A87F1B1AEF48}"/>
              </a:ext>
            </a:extLst>
          </p:cNvPr>
          <p:cNvGraphicFramePr>
            <a:graphicFrameLocks noChangeAspect="1"/>
          </p:cNvGraphicFramePr>
          <p:nvPr>
            <p:extLst>
              <p:ext uri="{D42A27DB-BD31-4B8C-83A1-F6EECF244321}">
                <p14:modId xmlns:p14="http://schemas.microsoft.com/office/powerpoint/2010/main" val="2154335557"/>
              </p:ext>
            </p:extLst>
          </p:nvPr>
        </p:nvGraphicFramePr>
        <p:xfrm>
          <a:off x="4335570" y="1996758"/>
          <a:ext cx="260350" cy="360363"/>
        </p:xfrm>
        <a:graphic>
          <a:graphicData uri="http://schemas.openxmlformats.org/presentationml/2006/ole">
            <mc:AlternateContent xmlns:mc="http://schemas.openxmlformats.org/markup-compatibility/2006">
              <mc:Choice xmlns:v="urn:schemas-microsoft-com:vml" Requires="v">
                <p:oleObj spid="_x0000_s3179" name="Equation" r:id="rId7" imgW="164880" imgH="228600" progId="Equation.DSMT4">
                  <p:embed/>
                </p:oleObj>
              </mc:Choice>
              <mc:Fallback>
                <p:oleObj name="Equation" r:id="rId7" imgW="164880" imgH="228600" progId="Equation.DSMT4">
                  <p:embed/>
                  <p:pic>
                    <p:nvPicPr>
                      <p:cNvPr id="41" name="对象 40">
                        <a:extLst>
                          <a:ext uri="{FF2B5EF4-FFF2-40B4-BE49-F238E27FC236}">
                            <a16:creationId xmlns:a16="http://schemas.microsoft.com/office/drawing/2014/main" id="{177FD6F7-22ED-40C9-87D6-E48413EB89FC}"/>
                          </a:ext>
                        </a:extLst>
                      </p:cNvPr>
                      <p:cNvPicPr/>
                      <p:nvPr/>
                    </p:nvPicPr>
                    <p:blipFill>
                      <a:blip r:embed="rId8"/>
                      <a:stretch>
                        <a:fillRect/>
                      </a:stretch>
                    </p:blipFill>
                    <p:spPr>
                      <a:xfrm>
                        <a:off x="4335570" y="1996758"/>
                        <a:ext cx="260350" cy="360363"/>
                      </a:xfrm>
                      <a:prstGeom prst="rect">
                        <a:avLst/>
                      </a:prstGeom>
                    </p:spPr>
                  </p:pic>
                </p:oleObj>
              </mc:Fallback>
            </mc:AlternateContent>
          </a:graphicData>
        </a:graphic>
      </p:graphicFrame>
      <p:sp>
        <p:nvSpPr>
          <p:cNvPr id="21" name="椭圆 20">
            <a:extLst>
              <a:ext uri="{FF2B5EF4-FFF2-40B4-BE49-F238E27FC236}">
                <a16:creationId xmlns:a16="http://schemas.microsoft.com/office/drawing/2014/main" id="{1DD950B8-4468-4BDA-A7ED-6C9EAC960663}"/>
              </a:ext>
            </a:extLst>
          </p:cNvPr>
          <p:cNvSpPr/>
          <p:nvPr/>
        </p:nvSpPr>
        <p:spPr>
          <a:xfrm>
            <a:off x="5678246" y="1996758"/>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22" name="对象 21">
            <a:extLst>
              <a:ext uri="{FF2B5EF4-FFF2-40B4-BE49-F238E27FC236}">
                <a16:creationId xmlns:a16="http://schemas.microsoft.com/office/drawing/2014/main" id="{38555E2A-CD49-48FB-9B2B-74BDA58FCE48}"/>
              </a:ext>
            </a:extLst>
          </p:cNvPr>
          <p:cNvGraphicFramePr>
            <a:graphicFrameLocks noChangeAspect="1"/>
          </p:cNvGraphicFramePr>
          <p:nvPr>
            <p:extLst>
              <p:ext uri="{D42A27DB-BD31-4B8C-83A1-F6EECF244321}">
                <p14:modId xmlns:p14="http://schemas.microsoft.com/office/powerpoint/2010/main" val="143883582"/>
              </p:ext>
            </p:extLst>
          </p:nvPr>
        </p:nvGraphicFramePr>
        <p:xfrm>
          <a:off x="5727370" y="1996404"/>
          <a:ext cx="260350" cy="360363"/>
        </p:xfrm>
        <a:graphic>
          <a:graphicData uri="http://schemas.openxmlformats.org/presentationml/2006/ole">
            <mc:AlternateContent xmlns:mc="http://schemas.openxmlformats.org/markup-compatibility/2006">
              <mc:Choice xmlns:v="urn:schemas-microsoft-com:vml" Requires="v">
                <p:oleObj spid="_x0000_s3180" name="Equation" r:id="rId9" imgW="164880" imgH="228600" progId="Equation.DSMT4">
                  <p:embed/>
                </p:oleObj>
              </mc:Choice>
              <mc:Fallback>
                <p:oleObj name="Equation" r:id="rId9" imgW="164880" imgH="228600" progId="Equation.DSMT4">
                  <p:embed/>
                  <p:pic>
                    <p:nvPicPr>
                      <p:cNvPr id="43" name="对象 42">
                        <a:extLst>
                          <a:ext uri="{FF2B5EF4-FFF2-40B4-BE49-F238E27FC236}">
                            <a16:creationId xmlns:a16="http://schemas.microsoft.com/office/drawing/2014/main" id="{2C824F9E-92B2-4939-A474-C39080A0EFFE}"/>
                          </a:ext>
                        </a:extLst>
                      </p:cNvPr>
                      <p:cNvPicPr/>
                      <p:nvPr/>
                    </p:nvPicPr>
                    <p:blipFill>
                      <a:blip r:embed="rId10"/>
                      <a:stretch>
                        <a:fillRect/>
                      </a:stretch>
                    </p:blipFill>
                    <p:spPr>
                      <a:xfrm>
                        <a:off x="5727370" y="1996404"/>
                        <a:ext cx="260350" cy="360363"/>
                      </a:xfrm>
                      <a:prstGeom prst="rect">
                        <a:avLst/>
                      </a:prstGeom>
                    </p:spPr>
                  </p:pic>
                </p:oleObj>
              </mc:Fallback>
            </mc:AlternateContent>
          </a:graphicData>
        </a:graphic>
      </p:graphicFrame>
      <p:cxnSp>
        <p:nvCxnSpPr>
          <p:cNvPr id="23" name="直接箭头连接符 22">
            <a:extLst>
              <a:ext uri="{FF2B5EF4-FFF2-40B4-BE49-F238E27FC236}">
                <a16:creationId xmlns:a16="http://schemas.microsoft.com/office/drawing/2014/main" id="{CEAB15A7-019F-43EB-B398-68CC44EBB933}"/>
              </a:ext>
            </a:extLst>
          </p:cNvPr>
          <p:cNvCxnSpPr>
            <a:stCxn id="17" idx="4"/>
            <a:endCxn id="15" idx="0"/>
          </p:cNvCxnSpPr>
          <p:nvPr/>
        </p:nvCxnSpPr>
        <p:spPr>
          <a:xfrm flipH="1">
            <a:off x="5156861" y="1168284"/>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a:extLst>
              <a:ext uri="{FF2B5EF4-FFF2-40B4-BE49-F238E27FC236}">
                <a16:creationId xmlns:a16="http://schemas.microsoft.com/office/drawing/2014/main" id="{4C56B26A-7057-4862-AB6E-13701C74A9C7}"/>
              </a:ext>
            </a:extLst>
          </p:cNvPr>
          <p:cNvCxnSpPr>
            <a:stCxn id="19" idx="7"/>
            <a:endCxn id="15" idx="3"/>
          </p:cNvCxnSpPr>
          <p:nvPr/>
        </p:nvCxnSpPr>
        <p:spPr>
          <a:xfrm flipV="1">
            <a:off x="4593725" y="1791499"/>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D0FB6565-A0C8-4B7A-9F86-680F4336D975}"/>
              </a:ext>
            </a:extLst>
          </p:cNvPr>
          <p:cNvCxnSpPr>
            <a:stCxn id="21" idx="1"/>
            <a:endCxn id="15" idx="5"/>
          </p:cNvCxnSpPr>
          <p:nvPr/>
        </p:nvCxnSpPr>
        <p:spPr>
          <a:xfrm flipH="1" flipV="1">
            <a:off x="5284140" y="1791499"/>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椭圆 30">
            <a:extLst>
              <a:ext uri="{FF2B5EF4-FFF2-40B4-BE49-F238E27FC236}">
                <a16:creationId xmlns:a16="http://schemas.microsoft.com/office/drawing/2014/main" id="{B332EC7B-3B68-497B-B2FF-2C1F38E73AD0}"/>
              </a:ext>
            </a:extLst>
          </p:cNvPr>
          <p:cNvSpPr/>
          <p:nvPr/>
        </p:nvSpPr>
        <p:spPr>
          <a:xfrm>
            <a:off x="5032531" y="3370454"/>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32" name="对象 31">
            <a:extLst>
              <a:ext uri="{FF2B5EF4-FFF2-40B4-BE49-F238E27FC236}">
                <a16:creationId xmlns:a16="http://schemas.microsoft.com/office/drawing/2014/main" id="{B2D5D752-11D5-4E10-872F-28316354E3A3}"/>
              </a:ext>
            </a:extLst>
          </p:cNvPr>
          <p:cNvGraphicFramePr>
            <a:graphicFrameLocks noChangeAspect="1"/>
          </p:cNvGraphicFramePr>
          <p:nvPr>
            <p:extLst>
              <p:ext uri="{D42A27DB-BD31-4B8C-83A1-F6EECF244321}">
                <p14:modId xmlns:p14="http://schemas.microsoft.com/office/powerpoint/2010/main" val="150826940"/>
              </p:ext>
            </p:extLst>
          </p:nvPr>
        </p:nvGraphicFramePr>
        <p:xfrm>
          <a:off x="5081562" y="3370454"/>
          <a:ext cx="261937" cy="360363"/>
        </p:xfrm>
        <a:graphic>
          <a:graphicData uri="http://schemas.openxmlformats.org/presentationml/2006/ole">
            <mc:AlternateContent xmlns:mc="http://schemas.openxmlformats.org/markup-compatibility/2006">
              <mc:Choice xmlns:v="urn:schemas-microsoft-com:vml" Requires="v">
                <p:oleObj spid="_x0000_s3181" name="Equation" r:id="rId11" imgW="164880" imgH="228600" progId="Equation.DSMT4">
                  <p:embed/>
                </p:oleObj>
              </mc:Choice>
              <mc:Fallback>
                <p:oleObj name="Equation" r:id="rId11" imgW="164880" imgH="228600" progId="Equation.DSMT4">
                  <p:embed/>
                  <p:pic>
                    <p:nvPicPr>
                      <p:cNvPr id="16" name="对象 15">
                        <a:extLst>
                          <a:ext uri="{FF2B5EF4-FFF2-40B4-BE49-F238E27FC236}">
                            <a16:creationId xmlns:a16="http://schemas.microsoft.com/office/drawing/2014/main" id="{E7570155-13FA-4F19-AB8B-76433CE26662}"/>
                          </a:ext>
                        </a:extLst>
                      </p:cNvPr>
                      <p:cNvPicPr/>
                      <p:nvPr/>
                    </p:nvPicPr>
                    <p:blipFill>
                      <a:blip r:embed="rId4"/>
                      <a:stretch>
                        <a:fillRect/>
                      </a:stretch>
                    </p:blipFill>
                    <p:spPr>
                      <a:xfrm>
                        <a:off x="5081562" y="3370454"/>
                        <a:ext cx="261937" cy="360363"/>
                      </a:xfrm>
                      <a:prstGeom prst="rect">
                        <a:avLst/>
                      </a:prstGeom>
                    </p:spPr>
                  </p:pic>
                </p:oleObj>
              </mc:Fallback>
            </mc:AlternateContent>
          </a:graphicData>
        </a:graphic>
      </p:graphicFrame>
      <p:sp>
        <p:nvSpPr>
          <p:cNvPr id="33" name="椭圆 32">
            <a:extLst>
              <a:ext uri="{FF2B5EF4-FFF2-40B4-BE49-F238E27FC236}">
                <a16:creationId xmlns:a16="http://schemas.microsoft.com/office/drawing/2014/main" id="{4B3147B7-B43F-4669-9EE7-2FD0E9050D8F}"/>
              </a:ext>
            </a:extLst>
          </p:cNvPr>
          <p:cNvSpPr/>
          <p:nvPr/>
        </p:nvSpPr>
        <p:spPr>
          <a:xfrm>
            <a:off x="5034996" y="2694518"/>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34" name="对象 33">
            <a:extLst>
              <a:ext uri="{FF2B5EF4-FFF2-40B4-BE49-F238E27FC236}">
                <a16:creationId xmlns:a16="http://schemas.microsoft.com/office/drawing/2014/main" id="{7AF72AD1-C2FF-44DF-9563-1FA0F7BA380A}"/>
              </a:ext>
            </a:extLst>
          </p:cNvPr>
          <p:cNvGraphicFramePr>
            <a:graphicFrameLocks noChangeAspect="1"/>
          </p:cNvGraphicFramePr>
          <p:nvPr>
            <p:extLst>
              <p:ext uri="{D42A27DB-BD31-4B8C-83A1-F6EECF244321}">
                <p14:modId xmlns:p14="http://schemas.microsoft.com/office/powerpoint/2010/main" val="1218950706"/>
              </p:ext>
            </p:extLst>
          </p:nvPr>
        </p:nvGraphicFramePr>
        <p:xfrm>
          <a:off x="5083782" y="2694156"/>
          <a:ext cx="260350" cy="360362"/>
        </p:xfrm>
        <a:graphic>
          <a:graphicData uri="http://schemas.openxmlformats.org/presentationml/2006/ole">
            <mc:AlternateContent xmlns:mc="http://schemas.openxmlformats.org/markup-compatibility/2006">
              <mc:Choice xmlns:v="urn:schemas-microsoft-com:vml" Requires="v">
                <p:oleObj spid="_x0000_s3182" name="Equation" r:id="rId12" imgW="164880" imgH="228600" progId="Equation.DSMT4">
                  <p:embed/>
                </p:oleObj>
              </mc:Choice>
              <mc:Fallback>
                <p:oleObj name="Equation" r:id="rId12" imgW="164880" imgH="228600" progId="Equation.DSMT4">
                  <p:embed/>
                  <p:pic>
                    <p:nvPicPr>
                      <p:cNvPr id="18" name="对象 17">
                        <a:extLst>
                          <a:ext uri="{FF2B5EF4-FFF2-40B4-BE49-F238E27FC236}">
                            <a16:creationId xmlns:a16="http://schemas.microsoft.com/office/drawing/2014/main" id="{3DB4CAC4-0646-421F-A5BF-91ECA8EA0D4F}"/>
                          </a:ext>
                        </a:extLst>
                      </p:cNvPr>
                      <p:cNvPicPr/>
                      <p:nvPr/>
                    </p:nvPicPr>
                    <p:blipFill>
                      <a:blip r:embed="rId6"/>
                      <a:stretch>
                        <a:fillRect/>
                      </a:stretch>
                    </p:blipFill>
                    <p:spPr>
                      <a:xfrm>
                        <a:off x="5083782" y="2694156"/>
                        <a:ext cx="260350" cy="360362"/>
                      </a:xfrm>
                      <a:prstGeom prst="rect">
                        <a:avLst/>
                      </a:prstGeom>
                    </p:spPr>
                  </p:pic>
                </p:oleObj>
              </mc:Fallback>
            </mc:AlternateContent>
          </a:graphicData>
        </a:graphic>
      </p:graphicFrame>
      <p:sp>
        <p:nvSpPr>
          <p:cNvPr id="35" name="椭圆 34">
            <a:extLst>
              <a:ext uri="{FF2B5EF4-FFF2-40B4-BE49-F238E27FC236}">
                <a16:creationId xmlns:a16="http://schemas.microsoft.com/office/drawing/2014/main" id="{5866284F-2827-4452-BCF1-80ABE3CC105B}"/>
              </a:ext>
            </a:extLst>
          </p:cNvPr>
          <p:cNvSpPr/>
          <p:nvPr/>
        </p:nvSpPr>
        <p:spPr>
          <a:xfrm>
            <a:off x="4342116" y="3883346"/>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36" name="对象 35">
            <a:extLst>
              <a:ext uri="{FF2B5EF4-FFF2-40B4-BE49-F238E27FC236}">
                <a16:creationId xmlns:a16="http://schemas.microsoft.com/office/drawing/2014/main" id="{421F6BE2-B6B1-47FF-9961-602B612FE13D}"/>
              </a:ext>
            </a:extLst>
          </p:cNvPr>
          <p:cNvGraphicFramePr>
            <a:graphicFrameLocks noChangeAspect="1"/>
          </p:cNvGraphicFramePr>
          <p:nvPr>
            <p:extLst>
              <p:ext uri="{D42A27DB-BD31-4B8C-83A1-F6EECF244321}">
                <p14:modId xmlns:p14="http://schemas.microsoft.com/office/powerpoint/2010/main" val="2460824637"/>
              </p:ext>
            </p:extLst>
          </p:nvPr>
        </p:nvGraphicFramePr>
        <p:xfrm>
          <a:off x="4391240" y="3882992"/>
          <a:ext cx="260350" cy="360363"/>
        </p:xfrm>
        <a:graphic>
          <a:graphicData uri="http://schemas.openxmlformats.org/presentationml/2006/ole">
            <mc:AlternateContent xmlns:mc="http://schemas.openxmlformats.org/markup-compatibility/2006">
              <mc:Choice xmlns:v="urn:schemas-microsoft-com:vml" Requires="v">
                <p:oleObj spid="_x0000_s3183" name="Equation" r:id="rId13" imgW="164880" imgH="228600" progId="Equation.DSMT4">
                  <p:embed/>
                </p:oleObj>
              </mc:Choice>
              <mc:Fallback>
                <p:oleObj name="Equation" r:id="rId13" imgW="164880" imgH="228600" progId="Equation.DSMT4">
                  <p:embed/>
                  <p:pic>
                    <p:nvPicPr>
                      <p:cNvPr id="20" name="对象 19">
                        <a:extLst>
                          <a:ext uri="{FF2B5EF4-FFF2-40B4-BE49-F238E27FC236}">
                            <a16:creationId xmlns:a16="http://schemas.microsoft.com/office/drawing/2014/main" id="{99954E76-235E-431E-9DA3-A87F1B1AEF48}"/>
                          </a:ext>
                        </a:extLst>
                      </p:cNvPr>
                      <p:cNvPicPr/>
                      <p:nvPr/>
                    </p:nvPicPr>
                    <p:blipFill>
                      <a:blip r:embed="rId8"/>
                      <a:stretch>
                        <a:fillRect/>
                      </a:stretch>
                    </p:blipFill>
                    <p:spPr>
                      <a:xfrm>
                        <a:off x="4391240" y="3882992"/>
                        <a:ext cx="260350" cy="360363"/>
                      </a:xfrm>
                      <a:prstGeom prst="rect">
                        <a:avLst/>
                      </a:prstGeom>
                    </p:spPr>
                  </p:pic>
                </p:oleObj>
              </mc:Fallback>
            </mc:AlternateContent>
          </a:graphicData>
        </a:graphic>
      </p:graphicFrame>
      <p:sp>
        <p:nvSpPr>
          <p:cNvPr id="37" name="椭圆 36">
            <a:extLst>
              <a:ext uri="{FF2B5EF4-FFF2-40B4-BE49-F238E27FC236}">
                <a16:creationId xmlns:a16="http://schemas.microsoft.com/office/drawing/2014/main" id="{5371BC3E-F5F8-4188-AB53-AE0C813867FA}"/>
              </a:ext>
            </a:extLst>
          </p:cNvPr>
          <p:cNvSpPr/>
          <p:nvPr/>
        </p:nvSpPr>
        <p:spPr>
          <a:xfrm>
            <a:off x="5733916" y="3882992"/>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38" name="对象 37">
            <a:extLst>
              <a:ext uri="{FF2B5EF4-FFF2-40B4-BE49-F238E27FC236}">
                <a16:creationId xmlns:a16="http://schemas.microsoft.com/office/drawing/2014/main" id="{21737744-E1E4-4FD8-9880-36F396B6751F}"/>
              </a:ext>
            </a:extLst>
          </p:cNvPr>
          <p:cNvGraphicFramePr>
            <a:graphicFrameLocks noChangeAspect="1"/>
          </p:cNvGraphicFramePr>
          <p:nvPr>
            <p:extLst>
              <p:ext uri="{D42A27DB-BD31-4B8C-83A1-F6EECF244321}">
                <p14:modId xmlns:p14="http://schemas.microsoft.com/office/powerpoint/2010/main" val="281618190"/>
              </p:ext>
            </p:extLst>
          </p:nvPr>
        </p:nvGraphicFramePr>
        <p:xfrm>
          <a:off x="5783040" y="3882638"/>
          <a:ext cx="260350" cy="360363"/>
        </p:xfrm>
        <a:graphic>
          <a:graphicData uri="http://schemas.openxmlformats.org/presentationml/2006/ole">
            <mc:AlternateContent xmlns:mc="http://schemas.openxmlformats.org/markup-compatibility/2006">
              <mc:Choice xmlns:v="urn:schemas-microsoft-com:vml" Requires="v">
                <p:oleObj spid="_x0000_s3184" name="Equation" r:id="rId14" imgW="164880" imgH="228600" progId="Equation.DSMT4">
                  <p:embed/>
                </p:oleObj>
              </mc:Choice>
              <mc:Fallback>
                <p:oleObj name="Equation" r:id="rId14" imgW="164880" imgH="228600" progId="Equation.DSMT4">
                  <p:embed/>
                  <p:pic>
                    <p:nvPicPr>
                      <p:cNvPr id="22" name="对象 21">
                        <a:extLst>
                          <a:ext uri="{FF2B5EF4-FFF2-40B4-BE49-F238E27FC236}">
                            <a16:creationId xmlns:a16="http://schemas.microsoft.com/office/drawing/2014/main" id="{38555E2A-CD49-48FB-9B2B-74BDA58FCE48}"/>
                          </a:ext>
                        </a:extLst>
                      </p:cNvPr>
                      <p:cNvPicPr/>
                      <p:nvPr/>
                    </p:nvPicPr>
                    <p:blipFill>
                      <a:blip r:embed="rId10"/>
                      <a:stretch>
                        <a:fillRect/>
                      </a:stretch>
                    </p:blipFill>
                    <p:spPr>
                      <a:xfrm>
                        <a:off x="5783040" y="3882638"/>
                        <a:ext cx="260350" cy="360363"/>
                      </a:xfrm>
                      <a:prstGeom prst="rect">
                        <a:avLst/>
                      </a:prstGeom>
                    </p:spPr>
                  </p:pic>
                </p:oleObj>
              </mc:Fallback>
            </mc:AlternateContent>
          </a:graphicData>
        </a:graphic>
      </p:graphicFrame>
      <p:cxnSp>
        <p:nvCxnSpPr>
          <p:cNvPr id="39" name="直接箭头连接符 38">
            <a:extLst>
              <a:ext uri="{FF2B5EF4-FFF2-40B4-BE49-F238E27FC236}">
                <a16:creationId xmlns:a16="http://schemas.microsoft.com/office/drawing/2014/main" id="{F183BA38-2FB0-4C21-BBF0-A6DC50203077}"/>
              </a:ext>
            </a:extLst>
          </p:cNvPr>
          <p:cNvCxnSpPr>
            <a:stCxn id="33" idx="4"/>
            <a:endCxn id="31" idx="0"/>
          </p:cNvCxnSpPr>
          <p:nvPr/>
        </p:nvCxnSpPr>
        <p:spPr>
          <a:xfrm flipH="1">
            <a:off x="5212531" y="3054518"/>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666D6CF5-4F27-4EA4-A1F2-81E110023319}"/>
              </a:ext>
            </a:extLst>
          </p:cNvPr>
          <p:cNvCxnSpPr>
            <a:stCxn id="35" idx="7"/>
            <a:endCxn id="31" idx="3"/>
          </p:cNvCxnSpPr>
          <p:nvPr/>
        </p:nvCxnSpPr>
        <p:spPr>
          <a:xfrm flipV="1">
            <a:off x="4649395" y="3677733"/>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直接箭头连接符 40">
            <a:extLst>
              <a:ext uri="{FF2B5EF4-FFF2-40B4-BE49-F238E27FC236}">
                <a16:creationId xmlns:a16="http://schemas.microsoft.com/office/drawing/2014/main" id="{988C111F-E38A-4E1E-B67A-3C6D99D84948}"/>
              </a:ext>
            </a:extLst>
          </p:cNvPr>
          <p:cNvCxnSpPr>
            <a:stCxn id="37" idx="1"/>
            <a:endCxn id="31" idx="5"/>
          </p:cNvCxnSpPr>
          <p:nvPr/>
        </p:nvCxnSpPr>
        <p:spPr>
          <a:xfrm flipH="1" flipV="1">
            <a:off x="5339810" y="3677733"/>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椭圆 46">
            <a:extLst>
              <a:ext uri="{FF2B5EF4-FFF2-40B4-BE49-F238E27FC236}">
                <a16:creationId xmlns:a16="http://schemas.microsoft.com/office/drawing/2014/main" id="{5CC6557B-12D1-4277-9382-A41FDEF7844D}"/>
              </a:ext>
            </a:extLst>
          </p:cNvPr>
          <p:cNvSpPr/>
          <p:nvPr/>
        </p:nvSpPr>
        <p:spPr>
          <a:xfrm>
            <a:off x="1127933" y="341807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48" name="对象 47">
            <a:extLst>
              <a:ext uri="{FF2B5EF4-FFF2-40B4-BE49-F238E27FC236}">
                <a16:creationId xmlns:a16="http://schemas.microsoft.com/office/drawing/2014/main" id="{DA18C826-DD41-43C6-9A8C-317097020944}"/>
              </a:ext>
            </a:extLst>
          </p:cNvPr>
          <p:cNvGraphicFramePr>
            <a:graphicFrameLocks noChangeAspect="1"/>
          </p:cNvGraphicFramePr>
          <p:nvPr>
            <p:extLst>
              <p:ext uri="{D42A27DB-BD31-4B8C-83A1-F6EECF244321}">
                <p14:modId xmlns:p14="http://schemas.microsoft.com/office/powerpoint/2010/main" val="739102493"/>
              </p:ext>
            </p:extLst>
          </p:nvPr>
        </p:nvGraphicFramePr>
        <p:xfrm>
          <a:off x="1186228" y="3417895"/>
          <a:ext cx="241300" cy="360363"/>
        </p:xfrm>
        <a:graphic>
          <a:graphicData uri="http://schemas.openxmlformats.org/presentationml/2006/ole">
            <mc:AlternateContent xmlns:mc="http://schemas.openxmlformats.org/markup-compatibility/2006">
              <mc:Choice xmlns:v="urn:schemas-microsoft-com:vml" Requires="v">
                <p:oleObj spid="_x0000_s3185" name="Equation" r:id="rId15" imgW="152280" imgH="228600" progId="Equation.DSMT4">
                  <p:embed/>
                </p:oleObj>
              </mc:Choice>
              <mc:Fallback>
                <p:oleObj name="Equation" r:id="rId15" imgW="152280" imgH="228600" progId="Equation.DSMT4">
                  <p:embed/>
                  <p:pic>
                    <p:nvPicPr>
                      <p:cNvPr id="16" name="对象 15">
                        <a:extLst>
                          <a:ext uri="{FF2B5EF4-FFF2-40B4-BE49-F238E27FC236}">
                            <a16:creationId xmlns:a16="http://schemas.microsoft.com/office/drawing/2014/main" id="{E7570155-13FA-4F19-AB8B-76433CE26662}"/>
                          </a:ext>
                        </a:extLst>
                      </p:cNvPr>
                      <p:cNvPicPr/>
                      <p:nvPr/>
                    </p:nvPicPr>
                    <p:blipFill>
                      <a:blip r:embed="rId16"/>
                      <a:stretch>
                        <a:fillRect/>
                      </a:stretch>
                    </p:blipFill>
                    <p:spPr>
                      <a:xfrm>
                        <a:off x="1186228" y="3417895"/>
                        <a:ext cx="241300" cy="360363"/>
                      </a:xfrm>
                      <a:prstGeom prst="rect">
                        <a:avLst/>
                      </a:prstGeom>
                    </p:spPr>
                  </p:pic>
                </p:oleObj>
              </mc:Fallback>
            </mc:AlternateContent>
          </a:graphicData>
        </a:graphic>
      </p:graphicFrame>
      <p:sp>
        <p:nvSpPr>
          <p:cNvPr id="49" name="椭圆 48">
            <a:extLst>
              <a:ext uri="{FF2B5EF4-FFF2-40B4-BE49-F238E27FC236}">
                <a16:creationId xmlns:a16="http://schemas.microsoft.com/office/drawing/2014/main" id="{04428E7C-4D27-439E-BAF6-E918A3689998}"/>
              </a:ext>
            </a:extLst>
          </p:cNvPr>
          <p:cNvSpPr/>
          <p:nvPr/>
        </p:nvSpPr>
        <p:spPr>
          <a:xfrm>
            <a:off x="1130398" y="2742137"/>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50" name="对象 49">
            <a:extLst>
              <a:ext uri="{FF2B5EF4-FFF2-40B4-BE49-F238E27FC236}">
                <a16:creationId xmlns:a16="http://schemas.microsoft.com/office/drawing/2014/main" id="{BB242857-BF4F-4614-9546-F52EAEC00F60}"/>
              </a:ext>
            </a:extLst>
          </p:cNvPr>
          <p:cNvGraphicFramePr>
            <a:graphicFrameLocks noChangeAspect="1"/>
          </p:cNvGraphicFramePr>
          <p:nvPr>
            <p:extLst>
              <p:ext uri="{D42A27DB-BD31-4B8C-83A1-F6EECF244321}">
                <p14:modId xmlns:p14="http://schemas.microsoft.com/office/powerpoint/2010/main" val="2538052867"/>
              </p:ext>
            </p:extLst>
          </p:nvPr>
        </p:nvGraphicFramePr>
        <p:xfrm>
          <a:off x="1179184" y="2741775"/>
          <a:ext cx="260350" cy="360362"/>
        </p:xfrm>
        <a:graphic>
          <a:graphicData uri="http://schemas.openxmlformats.org/presentationml/2006/ole">
            <mc:AlternateContent xmlns:mc="http://schemas.openxmlformats.org/markup-compatibility/2006">
              <mc:Choice xmlns:v="urn:schemas-microsoft-com:vml" Requires="v">
                <p:oleObj spid="_x0000_s3186" name="Equation" r:id="rId17" imgW="164880" imgH="228600" progId="Equation.DSMT4">
                  <p:embed/>
                </p:oleObj>
              </mc:Choice>
              <mc:Fallback>
                <p:oleObj name="Equation" r:id="rId17" imgW="164880" imgH="228600" progId="Equation.DSMT4">
                  <p:embed/>
                  <p:pic>
                    <p:nvPicPr>
                      <p:cNvPr id="18" name="对象 17">
                        <a:extLst>
                          <a:ext uri="{FF2B5EF4-FFF2-40B4-BE49-F238E27FC236}">
                            <a16:creationId xmlns:a16="http://schemas.microsoft.com/office/drawing/2014/main" id="{3DB4CAC4-0646-421F-A5BF-91ECA8EA0D4F}"/>
                          </a:ext>
                        </a:extLst>
                      </p:cNvPr>
                      <p:cNvPicPr/>
                      <p:nvPr/>
                    </p:nvPicPr>
                    <p:blipFill>
                      <a:blip r:embed="rId18"/>
                      <a:stretch>
                        <a:fillRect/>
                      </a:stretch>
                    </p:blipFill>
                    <p:spPr>
                      <a:xfrm>
                        <a:off x="1179184" y="2741775"/>
                        <a:ext cx="260350" cy="360362"/>
                      </a:xfrm>
                      <a:prstGeom prst="rect">
                        <a:avLst/>
                      </a:prstGeom>
                    </p:spPr>
                  </p:pic>
                </p:oleObj>
              </mc:Fallback>
            </mc:AlternateContent>
          </a:graphicData>
        </a:graphic>
      </p:graphicFrame>
      <p:sp>
        <p:nvSpPr>
          <p:cNvPr id="51" name="椭圆 50">
            <a:extLst>
              <a:ext uri="{FF2B5EF4-FFF2-40B4-BE49-F238E27FC236}">
                <a16:creationId xmlns:a16="http://schemas.microsoft.com/office/drawing/2014/main" id="{76379D48-7ED1-4CBC-A6FC-B4AA60B85E09}"/>
              </a:ext>
            </a:extLst>
          </p:cNvPr>
          <p:cNvSpPr/>
          <p:nvPr/>
        </p:nvSpPr>
        <p:spPr>
          <a:xfrm>
            <a:off x="437518" y="3930965"/>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52" name="对象 51">
            <a:extLst>
              <a:ext uri="{FF2B5EF4-FFF2-40B4-BE49-F238E27FC236}">
                <a16:creationId xmlns:a16="http://schemas.microsoft.com/office/drawing/2014/main" id="{68D791FE-896F-4802-85AC-53FEC88569DE}"/>
              </a:ext>
            </a:extLst>
          </p:cNvPr>
          <p:cNvGraphicFramePr>
            <a:graphicFrameLocks noChangeAspect="1"/>
          </p:cNvGraphicFramePr>
          <p:nvPr>
            <p:extLst>
              <p:ext uri="{D42A27DB-BD31-4B8C-83A1-F6EECF244321}">
                <p14:modId xmlns:p14="http://schemas.microsoft.com/office/powerpoint/2010/main" val="3074130546"/>
              </p:ext>
            </p:extLst>
          </p:nvPr>
        </p:nvGraphicFramePr>
        <p:xfrm>
          <a:off x="495666" y="3930658"/>
          <a:ext cx="239712" cy="360362"/>
        </p:xfrm>
        <a:graphic>
          <a:graphicData uri="http://schemas.openxmlformats.org/presentationml/2006/ole">
            <mc:AlternateContent xmlns:mc="http://schemas.openxmlformats.org/markup-compatibility/2006">
              <mc:Choice xmlns:v="urn:schemas-microsoft-com:vml" Requires="v">
                <p:oleObj spid="_x0000_s3187" name="Equation" r:id="rId19" imgW="152280" imgH="228600" progId="Equation.DSMT4">
                  <p:embed/>
                </p:oleObj>
              </mc:Choice>
              <mc:Fallback>
                <p:oleObj name="Equation" r:id="rId19" imgW="152280" imgH="228600" progId="Equation.DSMT4">
                  <p:embed/>
                  <p:pic>
                    <p:nvPicPr>
                      <p:cNvPr id="20" name="对象 19">
                        <a:extLst>
                          <a:ext uri="{FF2B5EF4-FFF2-40B4-BE49-F238E27FC236}">
                            <a16:creationId xmlns:a16="http://schemas.microsoft.com/office/drawing/2014/main" id="{99954E76-235E-431E-9DA3-A87F1B1AEF48}"/>
                          </a:ext>
                        </a:extLst>
                      </p:cNvPr>
                      <p:cNvPicPr/>
                      <p:nvPr/>
                    </p:nvPicPr>
                    <p:blipFill>
                      <a:blip r:embed="rId20"/>
                      <a:stretch>
                        <a:fillRect/>
                      </a:stretch>
                    </p:blipFill>
                    <p:spPr>
                      <a:xfrm>
                        <a:off x="495666" y="3930658"/>
                        <a:ext cx="239712" cy="360362"/>
                      </a:xfrm>
                      <a:prstGeom prst="rect">
                        <a:avLst/>
                      </a:prstGeom>
                    </p:spPr>
                  </p:pic>
                </p:oleObj>
              </mc:Fallback>
            </mc:AlternateContent>
          </a:graphicData>
        </a:graphic>
      </p:graphicFrame>
      <p:sp>
        <p:nvSpPr>
          <p:cNvPr id="53" name="椭圆 52">
            <a:extLst>
              <a:ext uri="{FF2B5EF4-FFF2-40B4-BE49-F238E27FC236}">
                <a16:creationId xmlns:a16="http://schemas.microsoft.com/office/drawing/2014/main" id="{7C4F7B30-FABD-41A5-A8FD-9AFDC9F247FA}"/>
              </a:ext>
            </a:extLst>
          </p:cNvPr>
          <p:cNvSpPr/>
          <p:nvPr/>
        </p:nvSpPr>
        <p:spPr>
          <a:xfrm>
            <a:off x="1829318" y="393061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54" name="对象 53">
            <a:extLst>
              <a:ext uri="{FF2B5EF4-FFF2-40B4-BE49-F238E27FC236}">
                <a16:creationId xmlns:a16="http://schemas.microsoft.com/office/drawing/2014/main" id="{2DBBD20F-7017-4D86-AB1E-0E2573749383}"/>
              </a:ext>
            </a:extLst>
          </p:cNvPr>
          <p:cNvGraphicFramePr>
            <a:graphicFrameLocks noChangeAspect="1"/>
          </p:cNvGraphicFramePr>
          <p:nvPr>
            <p:extLst>
              <p:ext uri="{D42A27DB-BD31-4B8C-83A1-F6EECF244321}">
                <p14:modId xmlns:p14="http://schemas.microsoft.com/office/powerpoint/2010/main" val="2744202310"/>
              </p:ext>
            </p:extLst>
          </p:nvPr>
        </p:nvGraphicFramePr>
        <p:xfrm>
          <a:off x="1878442" y="3930257"/>
          <a:ext cx="260350" cy="360363"/>
        </p:xfrm>
        <a:graphic>
          <a:graphicData uri="http://schemas.openxmlformats.org/presentationml/2006/ole">
            <mc:AlternateContent xmlns:mc="http://schemas.openxmlformats.org/markup-compatibility/2006">
              <mc:Choice xmlns:v="urn:schemas-microsoft-com:vml" Requires="v">
                <p:oleObj spid="_x0000_s3188" name="Equation" r:id="rId21" imgW="164880" imgH="228600" progId="Equation.DSMT4">
                  <p:embed/>
                </p:oleObj>
              </mc:Choice>
              <mc:Fallback>
                <p:oleObj name="Equation" r:id="rId21" imgW="164880" imgH="228600" progId="Equation.DSMT4">
                  <p:embed/>
                  <p:pic>
                    <p:nvPicPr>
                      <p:cNvPr id="22" name="对象 21">
                        <a:extLst>
                          <a:ext uri="{FF2B5EF4-FFF2-40B4-BE49-F238E27FC236}">
                            <a16:creationId xmlns:a16="http://schemas.microsoft.com/office/drawing/2014/main" id="{38555E2A-CD49-48FB-9B2B-74BDA58FCE48}"/>
                          </a:ext>
                        </a:extLst>
                      </p:cNvPr>
                      <p:cNvPicPr/>
                      <p:nvPr/>
                    </p:nvPicPr>
                    <p:blipFill>
                      <a:blip r:embed="rId22"/>
                      <a:stretch>
                        <a:fillRect/>
                      </a:stretch>
                    </p:blipFill>
                    <p:spPr>
                      <a:xfrm>
                        <a:off x="1878442" y="3930257"/>
                        <a:ext cx="260350" cy="360363"/>
                      </a:xfrm>
                      <a:prstGeom prst="rect">
                        <a:avLst/>
                      </a:prstGeom>
                    </p:spPr>
                  </p:pic>
                </p:oleObj>
              </mc:Fallback>
            </mc:AlternateContent>
          </a:graphicData>
        </a:graphic>
      </p:graphicFrame>
      <p:cxnSp>
        <p:nvCxnSpPr>
          <p:cNvPr id="55" name="直接箭头连接符 54">
            <a:extLst>
              <a:ext uri="{FF2B5EF4-FFF2-40B4-BE49-F238E27FC236}">
                <a16:creationId xmlns:a16="http://schemas.microsoft.com/office/drawing/2014/main" id="{DF1A3CC2-CD37-478E-8C61-980770323372}"/>
              </a:ext>
            </a:extLst>
          </p:cNvPr>
          <p:cNvCxnSpPr>
            <a:stCxn id="49" idx="4"/>
            <a:endCxn id="47" idx="0"/>
          </p:cNvCxnSpPr>
          <p:nvPr/>
        </p:nvCxnSpPr>
        <p:spPr>
          <a:xfrm flipH="1">
            <a:off x="1307933" y="3102137"/>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id="{70D94282-7CBD-45EA-9709-5453E419740E}"/>
              </a:ext>
            </a:extLst>
          </p:cNvPr>
          <p:cNvCxnSpPr>
            <a:stCxn id="51" idx="7"/>
            <a:endCxn id="47" idx="3"/>
          </p:cNvCxnSpPr>
          <p:nvPr/>
        </p:nvCxnSpPr>
        <p:spPr>
          <a:xfrm flipV="1">
            <a:off x="744797" y="3725352"/>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a:extLst>
              <a:ext uri="{FF2B5EF4-FFF2-40B4-BE49-F238E27FC236}">
                <a16:creationId xmlns:a16="http://schemas.microsoft.com/office/drawing/2014/main" id="{8E54AAA5-50ED-4D87-8ADB-873C72CD4217}"/>
              </a:ext>
            </a:extLst>
          </p:cNvPr>
          <p:cNvCxnSpPr>
            <a:stCxn id="53" idx="1"/>
            <a:endCxn id="47" idx="5"/>
          </p:cNvCxnSpPr>
          <p:nvPr/>
        </p:nvCxnSpPr>
        <p:spPr>
          <a:xfrm flipH="1" flipV="1">
            <a:off x="1435212" y="3725352"/>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对象 67">
            <a:extLst>
              <a:ext uri="{FF2B5EF4-FFF2-40B4-BE49-F238E27FC236}">
                <a16:creationId xmlns:a16="http://schemas.microsoft.com/office/drawing/2014/main" id="{38A2E010-B211-4E74-A66E-17BED73DE442}"/>
              </a:ext>
            </a:extLst>
          </p:cNvPr>
          <p:cNvGraphicFramePr>
            <a:graphicFrameLocks noChangeAspect="1"/>
          </p:cNvGraphicFramePr>
          <p:nvPr>
            <p:extLst>
              <p:ext uri="{D42A27DB-BD31-4B8C-83A1-F6EECF244321}">
                <p14:modId xmlns:p14="http://schemas.microsoft.com/office/powerpoint/2010/main" val="2404199665"/>
              </p:ext>
            </p:extLst>
          </p:nvPr>
        </p:nvGraphicFramePr>
        <p:xfrm>
          <a:off x="3167919" y="1324874"/>
          <a:ext cx="1042987" cy="288925"/>
        </p:xfrm>
        <a:graphic>
          <a:graphicData uri="http://schemas.openxmlformats.org/presentationml/2006/ole">
            <mc:AlternateContent xmlns:mc="http://schemas.openxmlformats.org/markup-compatibility/2006">
              <mc:Choice xmlns:v="urn:schemas-microsoft-com:vml" Requires="v">
                <p:oleObj spid="_x0000_s3189" name="Equation" r:id="rId23" imgW="736560" imgH="203040" progId="Equation.DSMT4">
                  <p:embed/>
                </p:oleObj>
              </mc:Choice>
              <mc:Fallback>
                <p:oleObj name="Equation" r:id="rId23" imgW="736560" imgH="203040" progId="Equation.DSMT4">
                  <p:embed/>
                  <p:pic>
                    <p:nvPicPr>
                      <p:cNvPr id="0" name=""/>
                      <p:cNvPicPr/>
                      <p:nvPr/>
                    </p:nvPicPr>
                    <p:blipFill>
                      <a:blip r:embed="rId24"/>
                      <a:stretch>
                        <a:fillRect/>
                      </a:stretch>
                    </p:blipFill>
                    <p:spPr>
                      <a:xfrm>
                        <a:off x="3167919" y="1324874"/>
                        <a:ext cx="1042987" cy="288925"/>
                      </a:xfrm>
                      <a:prstGeom prst="rect">
                        <a:avLst/>
                      </a:prstGeom>
                    </p:spPr>
                  </p:pic>
                </p:oleObj>
              </mc:Fallback>
            </mc:AlternateContent>
          </a:graphicData>
        </a:graphic>
      </p:graphicFrame>
      <p:graphicFrame>
        <p:nvGraphicFramePr>
          <p:cNvPr id="69" name="对象 68">
            <a:extLst>
              <a:ext uri="{FF2B5EF4-FFF2-40B4-BE49-F238E27FC236}">
                <a16:creationId xmlns:a16="http://schemas.microsoft.com/office/drawing/2014/main" id="{9C61E8FA-4588-4C36-9B35-0E274E8F0BA5}"/>
              </a:ext>
            </a:extLst>
          </p:cNvPr>
          <p:cNvGraphicFramePr>
            <a:graphicFrameLocks noChangeAspect="1"/>
          </p:cNvGraphicFramePr>
          <p:nvPr>
            <p:extLst>
              <p:ext uri="{D42A27DB-BD31-4B8C-83A1-F6EECF244321}">
                <p14:modId xmlns:p14="http://schemas.microsoft.com/office/powerpoint/2010/main" val="1403180796"/>
              </p:ext>
            </p:extLst>
          </p:nvPr>
        </p:nvGraphicFramePr>
        <p:xfrm>
          <a:off x="3160974" y="3155647"/>
          <a:ext cx="1044575" cy="288925"/>
        </p:xfrm>
        <a:graphic>
          <a:graphicData uri="http://schemas.openxmlformats.org/presentationml/2006/ole">
            <mc:AlternateContent xmlns:mc="http://schemas.openxmlformats.org/markup-compatibility/2006">
              <mc:Choice xmlns:v="urn:schemas-microsoft-com:vml" Requires="v">
                <p:oleObj spid="_x0000_s3190" name="Equation" r:id="rId25" imgW="736560" imgH="203040" progId="Equation.DSMT4">
                  <p:embed/>
                </p:oleObj>
              </mc:Choice>
              <mc:Fallback>
                <p:oleObj name="Equation" r:id="rId25" imgW="736560" imgH="203040" progId="Equation.DSMT4">
                  <p:embed/>
                  <p:pic>
                    <p:nvPicPr>
                      <p:cNvPr id="68" name="对象 67">
                        <a:extLst>
                          <a:ext uri="{FF2B5EF4-FFF2-40B4-BE49-F238E27FC236}">
                            <a16:creationId xmlns:a16="http://schemas.microsoft.com/office/drawing/2014/main" id="{38A2E010-B211-4E74-A66E-17BED73DE442}"/>
                          </a:ext>
                        </a:extLst>
                      </p:cNvPr>
                      <p:cNvPicPr/>
                      <p:nvPr/>
                    </p:nvPicPr>
                    <p:blipFill>
                      <a:blip r:embed="rId26"/>
                      <a:stretch>
                        <a:fillRect/>
                      </a:stretch>
                    </p:blipFill>
                    <p:spPr>
                      <a:xfrm>
                        <a:off x="3160974" y="3155647"/>
                        <a:ext cx="1044575" cy="288925"/>
                      </a:xfrm>
                      <a:prstGeom prst="rect">
                        <a:avLst/>
                      </a:prstGeom>
                    </p:spPr>
                  </p:pic>
                </p:oleObj>
              </mc:Fallback>
            </mc:AlternateContent>
          </a:graphicData>
        </a:graphic>
      </p:graphicFrame>
      <p:sp>
        <p:nvSpPr>
          <p:cNvPr id="72" name="椭圆 71">
            <a:extLst>
              <a:ext uri="{FF2B5EF4-FFF2-40B4-BE49-F238E27FC236}">
                <a16:creationId xmlns:a16="http://schemas.microsoft.com/office/drawing/2014/main" id="{0DFC7ECF-B1E3-49A8-B512-18EA4C998A97}"/>
              </a:ext>
            </a:extLst>
          </p:cNvPr>
          <p:cNvSpPr/>
          <p:nvPr/>
        </p:nvSpPr>
        <p:spPr>
          <a:xfrm>
            <a:off x="8013863" y="1483492"/>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73" name="对象 72">
            <a:extLst>
              <a:ext uri="{FF2B5EF4-FFF2-40B4-BE49-F238E27FC236}">
                <a16:creationId xmlns:a16="http://schemas.microsoft.com/office/drawing/2014/main" id="{21AAFD92-034F-4BF4-89D6-39A1F0721D27}"/>
              </a:ext>
            </a:extLst>
          </p:cNvPr>
          <p:cNvGraphicFramePr>
            <a:graphicFrameLocks noChangeAspect="1"/>
          </p:cNvGraphicFramePr>
          <p:nvPr>
            <p:extLst>
              <p:ext uri="{D42A27DB-BD31-4B8C-83A1-F6EECF244321}">
                <p14:modId xmlns:p14="http://schemas.microsoft.com/office/powerpoint/2010/main" val="181292429"/>
              </p:ext>
            </p:extLst>
          </p:nvPr>
        </p:nvGraphicFramePr>
        <p:xfrm>
          <a:off x="8062894" y="1483492"/>
          <a:ext cx="261937" cy="360363"/>
        </p:xfrm>
        <a:graphic>
          <a:graphicData uri="http://schemas.openxmlformats.org/presentationml/2006/ole">
            <mc:AlternateContent xmlns:mc="http://schemas.openxmlformats.org/markup-compatibility/2006">
              <mc:Choice xmlns:v="urn:schemas-microsoft-com:vml" Requires="v">
                <p:oleObj spid="_x0000_s3191" name="Equation" r:id="rId27" imgW="164880" imgH="228600" progId="Equation.DSMT4">
                  <p:embed/>
                </p:oleObj>
              </mc:Choice>
              <mc:Fallback>
                <p:oleObj name="Equation" r:id="rId27" imgW="164880" imgH="228600" progId="Equation.DSMT4">
                  <p:embed/>
                  <p:pic>
                    <p:nvPicPr>
                      <p:cNvPr id="16" name="对象 15">
                        <a:extLst>
                          <a:ext uri="{FF2B5EF4-FFF2-40B4-BE49-F238E27FC236}">
                            <a16:creationId xmlns:a16="http://schemas.microsoft.com/office/drawing/2014/main" id="{E7570155-13FA-4F19-AB8B-76433CE26662}"/>
                          </a:ext>
                        </a:extLst>
                      </p:cNvPr>
                      <p:cNvPicPr/>
                      <p:nvPr/>
                    </p:nvPicPr>
                    <p:blipFill>
                      <a:blip r:embed="rId4"/>
                      <a:stretch>
                        <a:fillRect/>
                      </a:stretch>
                    </p:blipFill>
                    <p:spPr>
                      <a:xfrm>
                        <a:off x="8062894" y="1483492"/>
                        <a:ext cx="261937" cy="360363"/>
                      </a:xfrm>
                      <a:prstGeom prst="rect">
                        <a:avLst/>
                      </a:prstGeom>
                    </p:spPr>
                  </p:pic>
                </p:oleObj>
              </mc:Fallback>
            </mc:AlternateContent>
          </a:graphicData>
        </a:graphic>
      </p:graphicFrame>
      <p:sp>
        <p:nvSpPr>
          <p:cNvPr id="74" name="椭圆 73">
            <a:extLst>
              <a:ext uri="{FF2B5EF4-FFF2-40B4-BE49-F238E27FC236}">
                <a16:creationId xmlns:a16="http://schemas.microsoft.com/office/drawing/2014/main" id="{F97D622F-7F3C-401D-91F9-492AAE312D3D}"/>
              </a:ext>
            </a:extLst>
          </p:cNvPr>
          <p:cNvSpPr/>
          <p:nvPr/>
        </p:nvSpPr>
        <p:spPr>
          <a:xfrm>
            <a:off x="8016328" y="807556"/>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75" name="对象 74">
            <a:extLst>
              <a:ext uri="{FF2B5EF4-FFF2-40B4-BE49-F238E27FC236}">
                <a16:creationId xmlns:a16="http://schemas.microsoft.com/office/drawing/2014/main" id="{A31F5337-282C-4D33-B598-5E1CF56DD867}"/>
              </a:ext>
            </a:extLst>
          </p:cNvPr>
          <p:cNvGraphicFramePr>
            <a:graphicFrameLocks noChangeAspect="1"/>
          </p:cNvGraphicFramePr>
          <p:nvPr>
            <p:extLst>
              <p:ext uri="{D42A27DB-BD31-4B8C-83A1-F6EECF244321}">
                <p14:modId xmlns:p14="http://schemas.microsoft.com/office/powerpoint/2010/main" val="3538662945"/>
              </p:ext>
            </p:extLst>
          </p:nvPr>
        </p:nvGraphicFramePr>
        <p:xfrm>
          <a:off x="8065114" y="807194"/>
          <a:ext cx="260350" cy="360362"/>
        </p:xfrm>
        <a:graphic>
          <a:graphicData uri="http://schemas.openxmlformats.org/presentationml/2006/ole">
            <mc:AlternateContent xmlns:mc="http://schemas.openxmlformats.org/markup-compatibility/2006">
              <mc:Choice xmlns:v="urn:schemas-microsoft-com:vml" Requires="v">
                <p:oleObj spid="_x0000_s3192" name="Equation" r:id="rId28" imgW="164880" imgH="228600" progId="Equation.DSMT4">
                  <p:embed/>
                </p:oleObj>
              </mc:Choice>
              <mc:Fallback>
                <p:oleObj name="Equation" r:id="rId28" imgW="164880" imgH="228600" progId="Equation.DSMT4">
                  <p:embed/>
                  <p:pic>
                    <p:nvPicPr>
                      <p:cNvPr id="18" name="对象 17">
                        <a:extLst>
                          <a:ext uri="{FF2B5EF4-FFF2-40B4-BE49-F238E27FC236}">
                            <a16:creationId xmlns:a16="http://schemas.microsoft.com/office/drawing/2014/main" id="{3DB4CAC4-0646-421F-A5BF-91ECA8EA0D4F}"/>
                          </a:ext>
                        </a:extLst>
                      </p:cNvPr>
                      <p:cNvPicPr/>
                      <p:nvPr/>
                    </p:nvPicPr>
                    <p:blipFill>
                      <a:blip r:embed="rId6"/>
                      <a:stretch>
                        <a:fillRect/>
                      </a:stretch>
                    </p:blipFill>
                    <p:spPr>
                      <a:xfrm>
                        <a:off x="8065114" y="807194"/>
                        <a:ext cx="260350" cy="360362"/>
                      </a:xfrm>
                      <a:prstGeom prst="rect">
                        <a:avLst/>
                      </a:prstGeom>
                    </p:spPr>
                  </p:pic>
                </p:oleObj>
              </mc:Fallback>
            </mc:AlternateContent>
          </a:graphicData>
        </a:graphic>
      </p:graphicFrame>
      <p:sp>
        <p:nvSpPr>
          <p:cNvPr id="76" name="椭圆 75">
            <a:extLst>
              <a:ext uri="{FF2B5EF4-FFF2-40B4-BE49-F238E27FC236}">
                <a16:creationId xmlns:a16="http://schemas.microsoft.com/office/drawing/2014/main" id="{8360FECC-A620-4226-BEF7-ED542D69A383}"/>
              </a:ext>
            </a:extLst>
          </p:cNvPr>
          <p:cNvSpPr/>
          <p:nvPr/>
        </p:nvSpPr>
        <p:spPr>
          <a:xfrm>
            <a:off x="7323448" y="1996384"/>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77" name="对象 76">
            <a:extLst>
              <a:ext uri="{FF2B5EF4-FFF2-40B4-BE49-F238E27FC236}">
                <a16:creationId xmlns:a16="http://schemas.microsoft.com/office/drawing/2014/main" id="{32E9948D-433B-42C7-88B5-C949527B8811}"/>
              </a:ext>
            </a:extLst>
          </p:cNvPr>
          <p:cNvGraphicFramePr>
            <a:graphicFrameLocks noChangeAspect="1"/>
          </p:cNvGraphicFramePr>
          <p:nvPr>
            <p:extLst>
              <p:ext uri="{D42A27DB-BD31-4B8C-83A1-F6EECF244321}">
                <p14:modId xmlns:p14="http://schemas.microsoft.com/office/powerpoint/2010/main" val="1940385835"/>
              </p:ext>
            </p:extLst>
          </p:nvPr>
        </p:nvGraphicFramePr>
        <p:xfrm>
          <a:off x="7372572" y="1996030"/>
          <a:ext cx="260350" cy="360363"/>
        </p:xfrm>
        <a:graphic>
          <a:graphicData uri="http://schemas.openxmlformats.org/presentationml/2006/ole">
            <mc:AlternateContent xmlns:mc="http://schemas.openxmlformats.org/markup-compatibility/2006">
              <mc:Choice xmlns:v="urn:schemas-microsoft-com:vml" Requires="v">
                <p:oleObj spid="_x0000_s3193" name="Equation" r:id="rId29" imgW="164880" imgH="228600" progId="Equation.DSMT4">
                  <p:embed/>
                </p:oleObj>
              </mc:Choice>
              <mc:Fallback>
                <p:oleObj name="Equation" r:id="rId29" imgW="164880" imgH="228600" progId="Equation.DSMT4">
                  <p:embed/>
                  <p:pic>
                    <p:nvPicPr>
                      <p:cNvPr id="20" name="对象 19">
                        <a:extLst>
                          <a:ext uri="{FF2B5EF4-FFF2-40B4-BE49-F238E27FC236}">
                            <a16:creationId xmlns:a16="http://schemas.microsoft.com/office/drawing/2014/main" id="{99954E76-235E-431E-9DA3-A87F1B1AEF48}"/>
                          </a:ext>
                        </a:extLst>
                      </p:cNvPr>
                      <p:cNvPicPr/>
                      <p:nvPr/>
                    </p:nvPicPr>
                    <p:blipFill>
                      <a:blip r:embed="rId8"/>
                      <a:stretch>
                        <a:fillRect/>
                      </a:stretch>
                    </p:blipFill>
                    <p:spPr>
                      <a:xfrm>
                        <a:off x="7372572" y="1996030"/>
                        <a:ext cx="260350" cy="360363"/>
                      </a:xfrm>
                      <a:prstGeom prst="rect">
                        <a:avLst/>
                      </a:prstGeom>
                    </p:spPr>
                  </p:pic>
                </p:oleObj>
              </mc:Fallback>
            </mc:AlternateContent>
          </a:graphicData>
        </a:graphic>
      </p:graphicFrame>
      <p:sp>
        <p:nvSpPr>
          <p:cNvPr id="78" name="椭圆 77">
            <a:extLst>
              <a:ext uri="{FF2B5EF4-FFF2-40B4-BE49-F238E27FC236}">
                <a16:creationId xmlns:a16="http://schemas.microsoft.com/office/drawing/2014/main" id="{2A0C6608-7B07-4A1F-87FE-082CF1D0334A}"/>
              </a:ext>
            </a:extLst>
          </p:cNvPr>
          <p:cNvSpPr/>
          <p:nvPr/>
        </p:nvSpPr>
        <p:spPr>
          <a:xfrm>
            <a:off x="8715248" y="1996030"/>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79" name="对象 78">
            <a:extLst>
              <a:ext uri="{FF2B5EF4-FFF2-40B4-BE49-F238E27FC236}">
                <a16:creationId xmlns:a16="http://schemas.microsoft.com/office/drawing/2014/main" id="{1D53BF71-AEA4-4A2A-BB86-D0FE715C75CF}"/>
              </a:ext>
            </a:extLst>
          </p:cNvPr>
          <p:cNvGraphicFramePr>
            <a:graphicFrameLocks noChangeAspect="1"/>
          </p:cNvGraphicFramePr>
          <p:nvPr>
            <p:extLst>
              <p:ext uri="{D42A27DB-BD31-4B8C-83A1-F6EECF244321}">
                <p14:modId xmlns:p14="http://schemas.microsoft.com/office/powerpoint/2010/main" val="1567762405"/>
              </p:ext>
            </p:extLst>
          </p:nvPr>
        </p:nvGraphicFramePr>
        <p:xfrm>
          <a:off x="8764372" y="1995676"/>
          <a:ext cx="260350" cy="360363"/>
        </p:xfrm>
        <a:graphic>
          <a:graphicData uri="http://schemas.openxmlformats.org/presentationml/2006/ole">
            <mc:AlternateContent xmlns:mc="http://schemas.openxmlformats.org/markup-compatibility/2006">
              <mc:Choice xmlns:v="urn:schemas-microsoft-com:vml" Requires="v">
                <p:oleObj spid="_x0000_s3194" name="Equation" r:id="rId30" imgW="164880" imgH="228600" progId="Equation.DSMT4">
                  <p:embed/>
                </p:oleObj>
              </mc:Choice>
              <mc:Fallback>
                <p:oleObj name="Equation" r:id="rId30" imgW="164880" imgH="228600" progId="Equation.DSMT4">
                  <p:embed/>
                  <p:pic>
                    <p:nvPicPr>
                      <p:cNvPr id="22" name="对象 21">
                        <a:extLst>
                          <a:ext uri="{FF2B5EF4-FFF2-40B4-BE49-F238E27FC236}">
                            <a16:creationId xmlns:a16="http://schemas.microsoft.com/office/drawing/2014/main" id="{38555E2A-CD49-48FB-9B2B-74BDA58FCE48}"/>
                          </a:ext>
                        </a:extLst>
                      </p:cNvPr>
                      <p:cNvPicPr/>
                      <p:nvPr/>
                    </p:nvPicPr>
                    <p:blipFill>
                      <a:blip r:embed="rId10"/>
                      <a:stretch>
                        <a:fillRect/>
                      </a:stretch>
                    </p:blipFill>
                    <p:spPr>
                      <a:xfrm>
                        <a:off x="8764372" y="1995676"/>
                        <a:ext cx="260350" cy="360363"/>
                      </a:xfrm>
                      <a:prstGeom prst="rect">
                        <a:avLst/>
                      </a:prstGeom>
                    </p:spPr>
                  </p:pic>
                </p:oleObj>
              </mc:Fallback>
            </mc:AlternateContent>
          </a:graphicData>
        </a:graphic>
      </p:graphicFrame>
      <p:cxnSp>
        <p:nvCxnSpPr>
          <p:cNvPr id="80" name="直接箭头连接符 79">
            <a:extLst>
              <a:ext uri="{FF2B5EF4-FFF2-40B4-BE49-F238E27FC236}">
                <a16:creationId xmlns:a16="http://schemas.microsoft.com/office/drawing/2014/main" id="{99F2F67E-053D-4AA4-BEB9-BCBB6CCC43E5}"/>
              </a:ext>
            </a:extLst>
          </p:cNvPr>
          <p:cNvCxnSpPr>
            <a:stCxn id="74" idx="4"/>
            <a:endCxn id="72" idx="0"/>
          </p:cNvCxnSpPr>
          <p:nvPr/>
        </p:nvCxnSpPr>
        <p:spPr>
          <a:xfrm flipH="1">
            <a:off x="8193863" y="1167556"/>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AD6CC207-A082-4C17-9463-356A5F2550E9}"/>
              </a:ext>
            </a:extLst>
          </p:cNvPr>
          <p:cNvCxnSpPr>
            <a:stCxn id="76" idx="7"/>
            <a:endCxn id="72" idx="3"/>
          </p:cNvCxnSpPr>
          <p:nvPr/>
        </p:nvCxnSpPr>
        <p:spPr>
          <a:xfrm flipV="1">
            <a:off x="7630727" y="1790771"/>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直接箭头连接符 81">
            <a:extLst>
              <a:ext uri="{FF2B5EF4-FFF2-40B4-BE49-F238E27FC236}">
                <a16:creationId xmlns:a16="http://schemas.microsoft.com/office/drawing/2014/main" id="{6C1C24FB-E60E-4E0A-AA2D-83E80F877ED1}"/>
              </a:ext>
            </a:extLst>
          </p:cNvPr>
          <p:cNvCxnSpPr>
            <a:stCxn id="78" idx="1"/>
            <a:endCxn id="72" idx="5"/>
          </p:cNvCxnSpPr>
          <p:nvPr/>
        </p:nvCxnSpPr>
        <p:spPr>
          <a:xfrm flipH="1" flipV="1">
            <a:off x="8321142" y="1790771"/>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3" name="对象 82">
            <a:extLst>
              <a:ext uri="{FF2B5EF4-FFF2-40B4-BE49-F238E27FC236}">
                <a16:creationId xmlns:a16="http://schemas.microsoft.com/office/drawing/2014/main" id="{4197DDA6-8C35-43A4-B8E3-82F49DC18FF7}"/>
              </a:ext>
            </a:extLst>
          </p:cNvPr>
          <p:cNvGraphicFramePr>
            <a:graphicFrameLocks noChangeAspect="1"/>
          </p:cNvGraphicFramePr>
          <p:nvPr>
            <p:extLst>
              <p:ext uri="{D42A27DB-BD31-4B8C-83A1-F6EECF244321}">
                <p14:modId xmlns:p14="http://schemas.microsoft.com/office/powerpoint/2010/main" val="2005222469"/>
              </p:ext>
            </p:extLst>
          </p:nvPr>
        </p:nvGraphicFramePr>
        <p:xfrm>
          <a:off x="7879575" y="1048694"/>
          <a:ext cx="360000" cy="360000"/>
        </p:xfrm>
        <a:graphic>
          <a:graphicData uri="http://schemas.openxmlformats.org/presentationml/2006/ole">
            <mc:AlternateContent xmlns:mc="http://schemas.openxmlformats.org/markup-compatibility/2006">
              <mc:Choice xmlns:v="urn:schemas-microsoft-com:vml" Requires="v">
                <p:oleObj spid="_x0000_s3195" name="Equation" r:id="rId31" imgW="228600" imgH="228600" progId="Equation.DSMT4">
                  <p:embed/>
                </p:oleObj>
              </mc:Choice>
              <mc:Fallback>
                <p:oleObj name="Equation" r:id="rId31" imgW="228600" imgH="228600" progId="Equation.DSMT4">
                  <p:embed/>
                  <p:pic>
                    <p:nvPicPr>
                      <p:cNvPr id="26" name="对象 25">
                        <a:extLst>
                          <a:ext uri="{FF2B5EF4-FFF2-40B4-BE49-F238E27FC236}">
                            <a16:creationId xmlns:a16="http://schemas.microsoft.com/office/drawing/2014/main" id="{7EA2A23C-BFEE-4392-9B7C-03E9BE2EBE1F}"/>
                          </a:ext>
                        </a:extLst>
                      </p:cNvPr>
                      <p:cNvPicPr/>
                      <p:nvPr/>
                    </p:nvPicPr>
                    <p:blipFill>
                      <a:blip r:embed="rId32"/>
                      <a:stretch>
                        <a:fillRect/>
                      </a:stretch>
                    </p:blipFill>
                    <p:spPr>
                      <a:xfrm>
                        <a:off x="7879575" y="1048694"/>
                        <a:ext cx="360000" cy="360000"/>
                      </a:xfrm>
                      <a:prstGeom prst="rect">
                        <a:avLst/>
                      </a:prstGeom>
                    </p:spPr>
                  </p:pic>
                </p:oleObj>
              </mc:Fallback>
            </mc:AlternateContent>
          </a:graphicData>
        </a:graphic>
      </p:graphicFrame>
      <p:graphicFrame>
        <p:nvGraphicFramePr>
          <p:cNvPr id="84" name="对象 83">
            <a:extLst>
              <a:ext uri="{FF2B5EF4-FFF2-40B4-BE49-F238E27FC236}">
                <a16:creationId xmlns:a16="http://schemas.microsoft.com/office/drawing/2014/main" id="{1F4131F2-7770-4033-9E51-E330D5A6602A}"/>
              </a:ext>
            </a:extLst>
          </p:cNvPr>
          <p:cNvGraphicFramePr>
            <a:graphicFrameLocks noChangeAspect="1"/>
          </p:cNvGraphicFramePr>
          <p:nvPr>
            <p:extLst>
              <p:ext uri="{D42A27DB-BD31-4B8C-83A1-F6EECF244321}">
                <p14:modId xmlns:p14="http://schemas.microsoft.com/office/powerpoint/2010/main" val="158004802"/>
              </p:ext>
            </p:extLst>
          </p:nvPr>
        </p:nvGraphicFramePr>
        <p:xfrm>
          <a:off x="7448815" y="1656516"/>
          <a:ext cx="338137" cy="360363"/>
        </p:xfrm>
        <a:graphic>
          <a:graphicData uri="http://schemas.openxmlformats.org/presentationml/2006/ole">
            <mc:AlternateContent xmlns:mc="http://schemas.openxmlformats.org/markup-compatibility/2006">
              <mc:Choice xmlns:v="urn:schemas-microsoft-com:vml" Requires="v">
                <p:oleObj spid="_x0000_s3196" name="Equation" r:id="rId33" imgW="215640" imgH="228600" progId="Equation.DSMT4">
                  <p:embed/>
                </p:oleObj>
              </mc:Choice>
              <mc:Fallback>
                <p:oleObj name="Equation" r:id="rId33" imgW="215640" imgH="228600" progId="Equation.DSMT4">
                  <p:embed/>
                  <p:pic>
                    <p:nvPicPr>
                      <p:cNvPr id="27" name="对象 26">
                        <a:extLst>
                          <a:ext uri="{FF2B5EF4-FFF2-40B4-BE49-F238E27FC236}">
                            <a16:creationId xmlns:a16="http://schemas.microsoft.com/office/drawing/2014/main" id="{EFD8D944-AA2E-4230-9AF3-E7939F1BD6AA}"/>
                          </a:ext>
                        </a:extLst>
                      </p:cNvPr>
                      <p:cNvPicPr/>
                      <p:nvPr/>
                    </p:nvPicPr>
                    <p:blipFill>
                      <a:blip r:embed="rId34"/>
                      <a:stretch>
                        <a:fillRect/>
                      </a:stretch>
                    </p:blipFill>
                    <p:spPr>
                      <a:xfrm>
                        <a:off x="7448815" y="1656516"/>
                        <a:ext cx="338137" cy="360363"/>
                      </a:xfrm>
                      <a:prstGeom prst="rect">
                        <a:avLst/>
                      </a:prstGeom>
                    </p:spPr>
                  </p:pic>
                </p:oleObj>
              </mc:Fallback>
            </mc:AlternateContent>
          </a:graphicData>
        </a:graphic>
      </p:graphicFrame>
      <p:graphicFrame>
        <p:nvGraphicFramePr>
          <p:cNvPr id="85" name="对象 84">
            <a:extLst>
              <a:ext uri="{FF2B5EF4-FFF2-40B4-BE49-F238E27FC236}">
                <a16:creationId xmlns:a16="http://schemas.microsoft.com/office/drawing/2014/main" id="{EE62DC7E-E569-4299-93BE-19853C5CD7C3}"/>
              </a:ext>
            </a:extLst>
          </p:cNvPr>
          <p:cNvGraphicFramePr>
            <a:graphicFrameLocks noChangeAspect="1"/>
          </p:cNvGraphicFramePr>
          <p:nvPr>
            <p:extLst>
              <p:ext uri="{D42A27DB-BD31-4B8C-83A1-F6EECF244321}">
                <p14:modId xmlns:p14="http://schemas.microsoft.com/office/powerpoint/2010/main" val="96041166"/>
              </p:ext>
            </p:extLst>
          </p:nvPr>
        </p:nvGraphicFramePr>
        <p:xfrm>
          <a:off x="8566924" y="1656516"/>
          <a:ext cx="357187" cy="360363"/>
        </p:xfrm>
        <a:graphic>
          <a:graphicData uri="http://schemas.openxmlformats.org/presentationml/2006/ole">
            <mc:AlternateContent xmlns:mc="http://schemas.openxmlformats.org/markup-compatibility/2006">
              <mc:Choice xmlns:v="urn:schemas-microsoft-com:vml" Requires="v">
                <p:oleObj spid="_x0000_s3197" name="Equation" r:id="rId35" imgW="228600" imgH="228600" progId="Equation.DSMT4">
                  <p:embed/>
                </p:oleObj>
              </mc:Choice>
              <mc:Fallback>
                <p:oleObj name="Equation" r:id="rId35" imgW="228600" imgH="228600" progId="Equation.DSMT4">
                  <p:embed/>
                  <p:pic>
                    <p:nvPicPr>
                      <p:cNvPr id="28" name="对象 27">
                        <a:extLst>
                          <a:ext uri="{FF2B5EF4-FFF2-40B4-BE49-F238E27FC236}">
                            <a16:creationId xmlns:a16="http://schemas.microsoft.com/office/drawing/2014/main" id="{9ED90373-5643-49E6-A214-18CD1C096A6D}"/>
                          </a:ext>
                        </a:extLst>
                      </p:cNvPr>
                      <p:cNvPicPr/>
                      <p:nvPr/>
                    </p:nvPicPr>
                    <p:blipFill>
                      <a:blip r:embed="rId36"/>
                      <a:stretch>
                        <a:fillRect/>
                      </a:stretch>
                    </p:blipFill>
                    <p:spPr>
                      <a:xfrm>
                        <a:off x="8566924" y="1656516"/>
                        <a:ext cx="357187" cy="360363"/>
                      </a:xfrm>
                      <a:prstGeom prst="rect">
                        <a:avLst/>
                      </a:prstGeom>
                    </p:spPr>
                  </p:pic>
                </p:oleObj>
              </mc:Fallback>
            </mc:AlternateContent>
          </a:graphicData>
        </a:graphic>
      </p:graphicFrame>
      <p:cxnSp>
        <p:nvCxnSpPr>
          <p:cNvPr id="86" name="连接符: 曲线 85">
            <a:extLst>
              <a:ext uri="{FF2B5EF4-FFF2-40B4-BE49-F238E27FC236}">
                <a16:creationId xmlns:a16="http://schemas.microsoft.com/office/drawing/2014/main" id="{535D7FFA-2D05-497E-93C2-2ABE92E122D7}"/>
              </a:ext>
            </a:extLst>
          </p:cNvPr>
          <p:cNvCxnSpPr>
            <a:stCxn id="72" idx="6"/>
            <a:endCxn id="72" idx="7"/>
          </p:cNvCxnSpPr>
          <p:nvPr/>
        </p:nvCxnSpPr>
        <p:spPr>
          <a:xfrm flipH="1" flipV="1">
            <a:off x="8321142" y="1536213"/>
            <a:ext cx="52721" cy="127279"/>
          </a:xfrm>
          <a:prstGeom prst="curvedConnector4">
            <a:avLst>
              <a:gd name="adj1" fmla="val -438120"/>
              <a:gd name="adj2" fmla="val 24619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87" name="对象 86">
            <a:extLst>
              <a:ext uri="{FF2B5EF4-FFF2-40B4-BE49-F238E27FC236}">
                <a16:creationId xmlns:a16="http://schemas.microsoft.com/office/drawing/2014/main" id="{BEC43FF2-1CE0-43E6-945B-352FF87852E5}"/>
              </a:ext>
            </a:extLst>
          </p:cNvPr>
          <p:cNvGraphicFramePr>
            <a:graphicFrameLocks noChangeAspect="1"/>
          </p:cNvGraphicFramePr>
          <p:nvPr>
            <p:extLst>
              <p:ext uri="{D42A27DB-BD31-4B8C-83A1-F6EECF244321}">
                <p14:modId xmlns:p14="http://schemas.microsoft.com/office/powerpoint/2010/main" val="1105316979"/>
              </p:ext>
            </p:extLst>
          </p:nvPr>
        </p:nvGraphicFramePr>
        <p:xfrm>
          <a:off x="8529096" y="1134243"/>
          <a:ext cx="339725" cy="360363"/>
        </p:xfrm>
        <a:graphic>
          <a:graphicData uri="http://schemas.openxmlformats.org/presentationml/2006/ole">
            <mc:AlternateContent xmlns:mc="http://schemas.openxmlformats.org/markup-compatibility/2006">
              <mc:Choice xmlns:v="urn:schemas-microsoft-com:vml" Requires="v">
                <p:oleObj spid="_x0000_s3198" name="Equation" r:id="rId37" imgW="215640" imgH="228600" progId="Equation.DSMT4">
                  <p:embed/>
                </p:oleObj>
              </mc:Choice>
              <mc:Fallback>
                <p:oleObj name="Equation" r:id="rId37" imgW="215640" imgH="228600" progId="Equation.DSMT4">
                  <p:embed/>
                  <p:pic>
                    <p:nvPicPr>
                      <p:cNvPr id="30" name="对象 29">
                        <a:extLst>
                          <a:ext uri="{FF2B5EF4-FFF2-40B4-BE49-F238E27FC236}">
                            <a16:creationId xmlns:a16="http://schemas.microsoft.com/office/drawing/2014/main" id="{47275280-344C-4E9B-B8DF-532BF3222BD3}"/>
                          </a:ext>
                        </a:extLst>
                      </p:cNvPr>
                      <p:cNvPicPr/>
                      <p:nvPr/>
                    </p:nvPicPr>
                    <p:blipFill>
                      <a:blip r:embed="rId38"/>
                      <a:stretch>
                        <a:fillRect/>
                      </a:stretch>
                    </p:blipFill>
                    <p:spPr>
                      <a:xfrm>
                        <a:off x="8529096" y="1134243"/>
                        <a:ext cx="339725" cy="360363"/>
                      </a:xfrm>
                      <a:prstGeom prst="rect">
                        <a:avLst/>
                      </a:prstGeom>
                    </p:spPr>
                  </p:pic>
                </p:oleObj>
              </mc:Fallback>
            </mc:AlternateContent>
          </a:graphicData>
        </a:graphic>
      </p:graphicFrame>
      <p:sp>
        <p:nvSpPr>
          <p:cNvPr id="88" name="椭圆 87">
            <a:extLst>
              <a:ext uri="{FF2B5EF4-FFF2-40B4-BE49-F238E27FC236}">
                <a16:creationId xmlns:a16="http://schemas.microsoft.com/office/drawing/2014/main" id="{B8488891-665D-42D2-8684-34ED36A897A1}"/>
              </a:ext>
            </a:extLst>
          </p:cNvPr>
          <p:cNvSpPr/>
          <p:nvPr/>
        </p:nvSpPr>
        <p:spPr>
          <a:xfrm>
            <a:off x="8013863" y="3365352"/>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89" name="对象 88">
            <a:extLst>
              <a:ext uri="{FF2B5EF4-FFF2-40B4-BE49-F238E27FC236}">
                <a16:creationId xmlns:a16="http://schemas.microsoft.com/office/drawing/2014/main" id="{00DF89D6-BAE0-44A1-9F48-106F9E90FE14}"/>
              </a:ext>
            </a:extLst>
          </p:cNvPr>
          <p:cNvGraphicFramePr>
            <a:graphicFrameLocks noChangeAspect="1"/>
          </p:cNvGraphicFramePr>
          <p:nvPr>
            <p:extLst>
              <p:ext uri="{D42A27DB-BD31-4B8C-83A1-F6EECF244321}">
                <p14:modId xmlns:p14="http://schemas.microsoft.com/office/powerpoint/2010/main" val="2501013709"/>
              </p:ext>
            </p:extLst>
          </p:nvPr>
        </p:nvGraphicFramePr>
        <p:xfrm>
          <a:off x="8062894" y="3365352"/>
          <a:ext cx="261937" cy="360363"/>
        </p:xfrm>
        <a:graphic>
          <a:graphicData uri="http://schemas.openxmlformats.org/presentationml/2006/ole">
            <mc:AlternateContent xmlns:mc="http://schemas.openxmlformats.org/markup-compatibility/2006">
              <mc:Choice xmlns:v="urn:schemas-microsoft-com:vml" Requires="v">
                <p:oleObj spid="_x0000_s3199" name="Equation" r:id="rId39" imgW="164880" imgH="228600" progId="Equation.DSMT4">
                  <p:embed/>
                </p:oleObj>
              </mc:Choice>
              <mc:Fallback>
                <p:oleObj name="Equation" r:id="rId39" imgW="164880" imgH="228600" progId="Equation.DSMT4">
                  <p:embed/>
                  <p:pic>
                    <p:nvPicPr>
                      <p:cNvPr id="32" name="对象 31">
                        <a:extLst>
                          <a:ext uri="{FF2B5EF4-FFF2-40B4-BE49-F238E27FC236}">
                            <a16:creationId xmlns:a16="http://schemas.microsoft.com/office/drawing/2014/main" id="{B2D5D752-11D5-4E10-872F-28316354E3A3}"/>
                          </a:ext>
                        </a:extLst>
                      </p:cNvPr>
                      <p:cNvPicPr/>
                      <p:nvPr/>
                    </p:nvPicPr>
                    <p:blipFill>
                      <a:blip r:embed="rId4"/>
                      <a:stretch>
                        <a:fillRect/>
                      </a:stretch>
                    </p:blipFill>
                    <p:spPr>
                      <a:xfrm>
                        <a:off x="8062894" y="3365352"/>
                        <a:ext cx="261937" cy="360363"/>
                      </a:xfrm>
                      <a:prstGeom prst="rect">
                        <a:avLst/>
                      </a:prstGeom>
                    </p:spPr>
                  </p:pic>
                </p:oleObj>
              </mc:Fallback>
            </mc:AlternateContent>
          </a:graphicData>
        </a:graphic>
      </p:graphicFrame>
      <p:sp>
        <p:nvSpPr>
          <p:cNvPr id="90" name="椭圆 89">
            <a:extLst>
              <a:ext uri="{FF2B5EF4-FFF2-40B4-BE49-F238E27FC236}">
                <a16:creationId xmlns:a16="http://schemas.microsoft.com/office/drawing/2014/main" id="{FDA41847-44CF-4FB6-A336-D3362E6CF84B}"/>
              </a:ext>
            </a:extLst>
          </p:cNvPr>
          <p:cNvSpPr/>
          <p:nvPr/>
        </p:nvSpPr>
        <p:spPr>
          <a:xfrm>
            <a:off x="8016328" y="2689416"/>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91" name="对象 90">
            <a:extLst>
              <a:ext uri="{FF2B5EF4-FFF2-40B4-BE49-F238E27FC236}">
                <a16:creationId xmlns:a16="http://schemas.microsoft.com/office/drawing/2014/main" id="{F5084BFC-E632-4FF6-81CF-0E44BDA7E8F9}"/>
              </a:ext>
            </a:extLst>
          </p:cNvPr>
          <p:cNvGraphicFramePr>
            <a:graphicFrameLocks noChangeAspect="1"/>
          </p:cNvGraphicFramePr>
          <p:nvPr>
            <p:extLst>
              <p:ext uri="{D42A27DB-BD31-4B8C-83A1-F6EECF244321}">
                <p14:modId xmlns:p14="http://schemas.microsoft.com/office/powerpoint/2010/main" val="3347733653"/>
              </p:ext>
            </p:extLst>
          </p:nvPr>
        </p:nvGraphicFramePr>
        <p:xfrm>
          <a:off x="8065114" y="2689054"/>
          <a:ext cx="260350" cy="360362"/>
        </p:xfrm>
        <a:graphic>
          <a:graphicData uri="http://schemas.openxmlformats.org/presentationml/2006/ole">
            <mc:AlternateContent xmlns:mc="http://schemas.openxmlformats.org/markup-compatibility/2006">
              <mc:Choice xmlns:v="urn:schemas-microsoft-com:vml" Requires="v">
                <p:oleObj spid="_x0000_s3200" name="Equation" r:id="rId40" imgW="164880" imgH="228600" progId="Equation.DSMT4">
                  <p:embed/>
                </p:oleObj>
              </mc:Choice>
              <mc:Fallback>
                <p:oleObj name="Equation" r:id="rId40" imgW="164880" imgH="228600" progId="Equation.DSMT4">
                  <p:embed/>
                  <p:pic>
                    <p:nvPicPr>
                      <p:cNvPr id="34" name="对象 33">
                        <a:extLst>
                          <a:ext uri="{FF2B5EF4-FFF2-40B4-BE49-F238E27FC236}">
                            <a16:creationId xmlns:a16="http://schemas.microsoft.com/office/drawing/2014/main" id="{7AF72AD1-C2FF-44DF-9563-1FA0F7BA380A}"/>
                          </a:ext>
                        </a:extLst>
                      </p:cNvPr>
                      <p:cNvPicPr/>
                      <p:nvPr/>
                    </p:nvPicPr>
                    <p:blipFill>
                      <a:blip r:embed="rId6"/>
                      <a:stretch>
                        <a:fillRect/>
                      </a:stretch>
                    </p:blipFill>
                    <p:spPr>
                      <a:xfrm>
                        <a:off x="8065114" y="2689054"/>
                        <a:ext cx="260350" cy="360362"/>
                      </a:xfrm>
                      <a:prstGeom prst="rect">
                        <a:avLst/>
                      </a:prstGeom>
                    </p:spPr>
                  </p:pic>
                </p:oleObj>
              </mc:Fallback>
            </mc:AlternateContent>
          </a:graphicData>
        </a:graphic>
      </p:graphicFrame>
      <p:sp>
        <p:nvSpPr>
          <p:cNvPr id="92" name="椭圆 91">
            <a:extLst>
              <a:ext uri="{FF2B5EF4-FFF2-40B4-BE49-F238E27FC236}">
                <a16:creationId xmlns:a16="http://schemas.microsoft.com/office/drawing/2014/main" id="{33B79417-4FE8-4034-A556-C2278B0B218C}"/>
              </a:ext>
            </a:extLst>
          </p:cNvPr>
          <p:cNvSpPr/>
          <p:nvPr/>
        </p:nvSpPr>
        <p:spPr>
          <a:xfrm>
            <a:off x="7323448" y="3878244"/>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93" name="对象 92">
            <a:extLst>
              <a:ext uri="{FF2B5EF4-FFF2-40B4-BE49-F238E27FC236}">
                <a16:creationId xmlns:a16="http://schemas.microsoft.com/office/drawing/2014/main" id="{4983CE9D-0E78-403D-87AF-9C6D1E24A3FF}"/>
              </a:ext>
            </a:extLst>
          </p:cNvPr>
          <p:cNvGraphicFramePr>
            <a:graphicFrameLocks noChangeAspect="1"/>
          </p:cNvGraphicFramePr>
          <p:nvPr>
            <p:extLst>
              <p:ext uri="{D42A27DB-BD31-4B8C-83A1-F6EECF244321}">
                <p14:modId xmlns:p14="http://schemas.microsoft.com/office/powerpoint/2010/main" val="1468031989"/>
              </p:ext>
            </p:extLst>
          </p:nvPr>
        </p:nvGraphicFramePr>
        <p:xfrm>
          <a:off x="7372572" y="3877890"/>
          <a:ext cx="260350" cy="360363"/>
        </p:xfrm>
        <a:graphic>
          <a:graphicData uri="http://schemas.openxmlformats.org/presentationml/2006/ole">
            <mc:AlternateContent xmlns:mc="http://schemas.openxmlformats.org/markup-compatibility/2006">
              <mc:Choice xmlns:v="urn:schemas-microsoft-com:vml" Requires="v">
                <p:oleObj spid="_x0000_s3201" name="Equation" r:id="rId41" imgW="164880" imgH="228600" progId="Equation.DSMT4">
                  <p:embed/>
                </p:oleObj>
              </mc:Choice>
              <mc:Fallback>
                <p:oleObj name="Equation" r:id="rId41" imgW="164880" imgH="228600" progId="Equation.DSMT4">
                  <p:embed/>
                  <p:pic>
                    <p:nvPicPr>
                      <p:cNvPr id="36" name="对象 35">
                        <a:extLst>
                          <a:ext uri="{FF2B5EF4-FFF2-40B4-BE49-F238E27FC236}">
                            <a16:creationId xmlns:a16="http://schemas.microsoft.com/office/drawing/2014/main" id="{421F6BE2-B6B1-47FF-9961-602B612FE13D}"/>
                          </a:ext>
                        </a:extLst>
                      </p:cNvPr>
                      <p:cNvPicPr/>
                      <p:nvPr/>
                    </p:nvPicPr>
                    <p:blipFill>
                      <a:blip r:embed="rId8"/>
                      <a:stretch>
                        <a:fillRect/>
                      </a:stretch>
                    </p:blipFill>
                    <p:spPr>
                      <a:xfrm>
                        <a:off x="7372572" y="3877890"/>
                        <a:ext cx="260350" cy="360363"/>
                      </a:xfrm>
                      <a:prstGeom prst="rect">
                        <a:avLst/>
                      </a:prstGeom>
                    </p:spPr>
                  </p:pic>
                </p:oleObj>
              </mc:Fallback>
            </mc:AlternateContent>
          </a:graphicData>
        </a:graphic>
      </p:graphicFrame>
      <p:sp>
        <p:nvSpPr>
          <p:cNvPr id="94" name="椭圆 93">
            <a:extLst>
              <a:ext uri="{FF2B5EF4-FFF2-40B4-BE49-F238E27FC236}">
                <a16:creationId xmlns:a16="http://schemas.microsoft.com/office/drawing/2014/main" id="{AF5E2F34-4FE6-48E6-92D5-A927B63C00D1}"/>
              </a:ext>
            </a:extLst>
          </p:cNvPr>
          <p:cNvSpPr/>
          <p:nvPr/>
        </p:nvSpPr>
        <p:spPr>
          <a:xfrm>
            <a:off x="8715248" y="3877890"/>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95" name="对象 94">
            <a:extLst>
              <a:ext uri="{FF2B5EF4-FFF2-40B4-BE49-F238E27FC236}">
                <a16:creationId xmlns:a16="http://schemas.microsoft.com/office/drawing/2014/main" id="{E7C93ED2-C083-459F-B6F5-AA2EA265F666}"/>
              </a:ext>
            </a:extLst>
          </p:cNvPr>
          <p:cNvGraphicFramePr>
            <a:graphicFrameLocks noChangeAspect="1"/>
          </p:cNvGraphicFramePr>
          <p:nvPr>
            <p:extLst>
              <p:ext uri="{D42A27DB-BD31-4B8C-83A1-F6EECF244321}">
                <p14:modId xmlns:p14="http://schemas.microsoft.com/office/powerpoint/2010/main" val="1398241956"/>
              </p:ext>
            </p:extLst>
          </p:nvPr>
        </p:nvGraphicFramePr>
        <p:xfrm>
          <a:off x="8764372" y="3877536"/>
          <a:ext cx="260350" cy="360363"/>
        </p:xfrm>
        <a:graphic>
          <a:graphicData uri="http://schemas.openxmlformats.org/presentationml/2006/ole">
            <mc:AlternateContent xmlns:mc="http://schemas.openxmlformats.org/markup-compatibility/2006">
              <mc:Choice xmlns:v="urn:schemas-microsoft-com:vml" Requires="v">
                <p:oleObj spid="_x0000_s3202" name="Equation" r:id="rId42" imgW="164880" imgH="228600" progId="Equation.DSMT4">
                  <p:embed/>
                </p:oleObj>
              </mc:Choice>
              <mc:Fallback>
                <p:oleObj name="Equation" r:id="rId42" imgW="164880" imgH="228600" progId="Equation.DSMT4">
                  <p:embed/>
                  <p:pic>
                    <p:nvPicPr>
                      <p:cNvPr id="38" name="对象 37">
                        <a:extLst>
                          <a:ext uri="{FF2B5EF4-FFF2-40B4-BE49-F238E27FC236}">
                            <a16:creationId xmlns:a16="http://schemas.microsoft.com/office/drawing/2014/main" id="{21737744-E1E4-4FD8-9880-36F396B6751F}"/>
                          </a:ext>
                        </a:extLst>
                      </p:cNvPr>
                      <p:cNvPicPr/>
                      <p:nvPr/>
                    </p:nvPicPr>
                    <p:blipFill>
                      <a:blip r:embed="rId10"/>
                      <a:stretch>
                        <a:fillRect/>
                      </a:stretch>
                    </p:blipFill>
                    <p:spPr>
                      <a:xfrm>
                        <a:off x="8764372" y="3877536"/>
                        <a:ext cx="260350" cy="360363"/>
                      </a:xfrm>
                      <a:prstGeom prst="rect">
                        <a:avLst/>
                      </a:prstGeom>
                    </p:spPr>
                  </p:pic>
                </p:oleObj>
              </mc:Fallback>
            </mc:AlternateContent>
          </a:graphicData>
        </a:graphic>
      </p:graphicFrame>
      <p:cxnSp>
        <p:nvCxnSpPr>
          <p:cNvPr id="96" name="直接箭头连接符 95">
            <a:extLst>
              <a:ext uri="{FF2B5EF4-FFF2-40B4-BE49-F238E27FC236}">
                <a16:creationId xmlns:a16="http://schemas.microsoft.com/office/drawing/2014/main" id="{811BB2EB-F476-4F1C-90A6-8EFBDDE395E6}"/>
              </a:ext>
            </a:extLst>
          </p:cNvPr>
          <p:cNvCxnSpPr>
            <a:stCxn id="90" idx="4"/>
            <a:endCxn id="88" idx="0"/>
          </p:cNvCxnSpPr>
          <p:nvPr/>
        </p:nvCxnSpPr>
        <p:spPr>
          <a:xfrm flipH="1">
            <a:off x="8193863" y="3049416"/>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79CD544F-915A-45A9-86FF-C3857514437F}"/>
              </a:ext>
            </a:extLst>
          </p:cNvPr>
          <p:cNvCxnSpPr>
            <a:stCxn id="92" idx="7"/>
            <a:endCxn id="88" idx="3"/>
          </p:cNvCxnSpPr>
          <p:nvPr/>
        </p:nvCxnSpPr>
        <p:spPr>
          <a:xfrm flipV="1">
            <a:off x="7630727" y="3672631"/>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2C034C65-BF04-43F2-9F87-4D414E8F7D83}"/>
              </a:ext>
            </a:extLst>
          </p:cNvPr>
          <p:cNvCxnSpPr>
            <a:stCxn id="94" idx="1"/>
            <a:endCxn id="88" idx="5"/>
          </p:cNvCxnSpPr>
          <p:nvPr/>
        </p:nvCxnSpPr>
        <p:spPr>
          <a:xfrm flipH="1" flipV="1">
            <a:off x="8321142" y="3672631"/>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99" name="对象 98">
            <a:extLst>
              <a:ext uri="{FF2B5EF4-FFF2-40B4-BE49-F238E27FC236}">
                <a16:creationId xmlns:a16="http://schemas.microsoft.com/office/drawing/2014/main" id="{28DC9B27-7F54-48F4-BEFE-151C9BCEEB77}"/>
              </a:ext>
            </a:extLst>
          </p:cNvPr>
          <p:cNvGraphicFramePr>
            <a:graphicFrameLocks noChangeAspect="1"/>
          </p:cNvGraphicFramePr>
          <p:nvPr>
            <p:extLst>
              <p:ext uri="{D42A27DB-BD31-4B8C-83A1-F6EECF244321}">
                <p14:modId xmlns:p14="http://schemas.microsoft.com/office/powerpoint/2010/main" val="1023819605"/>
              </p:ext>
            </p:extLst>
          </p:nvPr>
        </p:nvGraphicFramePr>
        <p:xfrm>
          <a:off x="7879575" y="2930554"/>
          <a:ext cx="360000" cy="360000"/>
        </p:xfrm>
        <a:graphic>
          <a:graphicData uri="http://schemas.openxmlformats.org/presentationml/2006/ole">
            <mc:AlternateContent xmlns:mc="http://schemas.openxmlformats.org/markup-compatibility/2006">
              <mc:Choice xmlns:v="urn:schemas-microsoft-com:vml" Requires="v">
                <p:oleObj spid="_x0000_s3203" name="Equation" r:id="rId43" imgW="228600" imgH="228600" progId="Equation.DSMT4">
                  <p:embed/>
                </p:oleObj>
              </mc:Choice>
              <mc:Fallback>
                <p:oleObj name="Equation" r:id="rId43" imgW="228600" imgH="228600" progId="Equation.DSMT4">
                  <p:embed/>
                  <p:pic>
                    <p:nvPicPr>
                      <p:cNvPr id="42" name="对象 41">
                        <a:extLst>
                          <a:ext uri="{FF2B5EF4-FFF2-40B4-BE49-F238E27FC236}">
                            <a16:creationId xmlns:a16="http://schemas.microsoft.com/office/drawing/2014/main" id="{B10CF8F4-3A4A-41D7-BD69-8E1A918F2D4A}"/>
                          </a:ext>
                        </a:extLst>
                      </p:cNvPr>
                      <p:cNvPicPr/>
                      <p:nvPr/>
                    </p:nvPicPr>
                    <p:blipFill>
                      <a:blip r:embed="rId32"/>
                      <a:stretch>
                        <a:fillRect/>
                      </a:stretch>
                    </p:blipFill>
                    <p:spPr>
                      <a:xfrm>
                        <a:off x="7879575" y="2930554"/>
                        <a:ext cx="360000" cy="360000"/>
                      </a:xfrm>
                      <a:prstGeom prst="rect">
                        <a:avLst/>
                      </a:prstGeom>
                    </p:spPr>
                  </p:pic>
                </p:oleObj>
              </mc:Fallback>
            </mc:AlternateContent>
          </a:graphicData>
        </a:graphic>
      </p:graphicFrame>
      <p:graphicFrame>
        <p:nvGraphicFramePr>
          <p:cNvPr id="100" name="对象 99">
            <a:extLst>
              <a:ext uri="{FF2B5EF4-FFF2-40B4-BE49-F238E27FC236}">
                <a16:creationId xmlns:a16="http://schemas.microsoft.com/office/drawing/2014/main" id="{220693A1-D197-4761-83F8-D7B10C15FF33}"/>
              </a:ext>
            </a:extLst>
          </p:cNvPr>
          <p:cNvGraphicFramePr>
            <a:graphicFrameLocks noChangeAspect="1"/>
          </p:cNvGraphicFramePr>
          <p:nvPr>
            <p:extLst>
              <p:ext uri="{D42A27DB-BD31-4B8C-83A1-F6EECF244321}">
                <p14:modId xmlns:p14="http://schemas.microsoft.com/office/powerpoint/2010/main" val="611196403"/>
              </p:ext>
            </p:extLst>
          </p:nvPr>
        </p:nvGraphicFramePr>
        <p:xfrm>
          <a:off x="7448815" y="3538376"/>
          <a:ext cx="338137" cy="360363"/>
        </p:xfrm>
        <a:graphic>
          <a:graphicData uri="http://schemas.openxmlformats.org/presentationml/2006/ole">
            <mc:AlternateContent xmlns:mc="http://schemas.openxmlformats.org/markup-compatibility/2006">
              <mc:Choice xmlns:v="urn:schemas-microsoft-com:vml" Requires="v">
                <p:oleObj spid="_x0000_s3204" name="Equation" r:id="rId44" imgW="215640" imgH="228600" progId="Equation.DSMT4">
                  <p:embed/>
                </p:oleObj>
              </mc:Choice>
              <mc:Fallback>
                <p:oleObj name="Equation" r:id="rId44" imgW="215640" imgH="228600" progId="Equation.DSMT4">
                  <p:embed/>
                  <p:pic>
                    <p:nvPicPr>
                      <p:cNvPr id="43" name="对象 42">
                        <a:extLst>
                          <a:ext uri="{FF2B5EF4-FFF2-40B4-BE49-F238E27FC236}">
                            <a16:creationId xmlns:a16="http://schemas.microsoft.com/office/drawing/2014/main" id="{3E710F0C-07CF-4C6D-9442-73C62B927E5E}"/>
                          </a:ext>
                        </a:extLst>
                      </p:cNvPr>
                      <p:cNvPicPr/>
                      <p:nvPr/>
                    </p:nvPicPr>
                    <p:blipFill>
                      <a:blip r:embed="rId34"/>
                      <a:stretch>
                        <a:fillRect/>
                      </a:stretch>
                    </p:blipFill>
                    <p:spPr>
                      <a:xfrm>
                        <a:off x="7448815" y="3538376"/>
                        <a:ext cx="338137" cy="360363"/>
                      </a:xfrm>
                      <a:prstGeom prst="rect">
                        <a:avLst/>
                      </a:prstGeom>
                    </p:spPr>
                  </p:pic>
                </p:oleObj>
              </mc:Fallback>
            </mc:AlternateContent>
          </a:graphicData>
        </a:graphic>
      </p:graphicFrame>
      <p:graphicFrame>
        <p:nvGraphicFramePr>
          <p:cNvPr id="101" name="对象 100">
            <a:extLst>
              <a:ext uri="{FF2B5EF4-FFF2-40B4-BE49-F238E27FC236}">
                <a16:creationId xmlns:a16="http://schemas.microsoft.com/office/drawing/2014/main" id="{27794796-D7BE-42A4-A38B-5C5786A3327F}"/>
              </a:ext>
            </a:extLst>
          </p:cNvPr>
          <p:cNvGraphicFramePr>
            <a:graphicFrameLocks noChangeAspect="1"/>
          </p:cNvGraphicFramePr>
          <p:nvPr>
            <p:extLst>
              <p:ext uri="{D42A27DB-BD31-4B8C-83A1-F6EECF244321}">
                <p14:modId xmlns:p14="http://schemas.microsoft.com/office/powerpoint/2010/main" val="2748191785"/>
              </p:ext>
            </p:extLst>
          </p:nvPr>
        </p:nvGraphicFramePr>
        <p:xfrm>
          <a:off x="8566924" y="3538376"/>
          <a:ext cx="357187" cy="360363"/>
        </p:xfrm>
        <a:graphic>
          <a:graphicData uri="http://schemas.openxmlformats.org/presentationml/2006/ole">
            <mc:AlternateContent xmlns:mc="http://schemas.openxmlformats.org/markup-compatibility/2006">
              <mc:Choice xmlns:v="urn:schemas-microsoft-com:vml" Requires="v">
                <p:oleObj spid="_x0000_s3205" name="Equation" r:id="rId45" imgW="228600" imgH="228600" progId="Equation.DSMT4">
                  <p:embed/>
                </p:oleObj>
              </mc:Choice>
              <mc:Fallback>
                <p:oleObj name="Equation" r:id="rId45" imgW="228600" imgH="228600" progId="Equation.DSMT4">
                  <p:embed/>
                  <p:pic>
                    <p:nvPicPr>
                      <p:cNvPr id="44" name="对象 43">
                        <a:extLst>
                          <a:ext uri="{FF2B5EF4-FFF2-40B4-BE49-F238E27FC236}">
                            <a16:creationId xmlns:a16="http://schemas.microsoft.com/office/drawing/2014/main" id="{61473EAE-157E-49DD-9E51-49E038A21F56}"/>
                          </a:ext>
                        </a:extLst>
                      </p:cNvPr>
                      <p:cNvPicPr/>
                      <p:nvPr/>
                    </p:nvPicPr>
                    <p:blipFill>
                      <a:blip r:embed="rId36"/>
                      <a:stretch>
                        <a:fillRect/>
                      </a:stretch>
                    </p:blipFill>
                    <p:spPr>
                      <a:xfrm>
                        <a:off x="8566924" y="3538376"/>
                        <a:ext cx="357187" cy="360363"/>
                      </a:xfrm>
                      <a:prstGeom prst="rect">
                        <a:avLst/>
                      </a:prstGeom>
                    </p:spPr>
                  </p:pic>
                </p:oleObj>
              </mc:Fallback>
            </mc:AlternateContent>
          </a:graphicData>
        </a:graphic>
      </p:graphicFrame>
      <p:cxnSp>
        <p:nvCxnSpPr>
          <p:cNvPr id="102" name="连接符: 曲线 101">
            <a:extLst>
              <a:ext uri="{FF2B5EF4-FFF2-40B4-BE49-F238E27FC236}">
                <a16:creationId xmlns:a16="http://schemas.microsoft.com/office/drawing/2014/main" id="{FBF82FA9-342E-4414-9DEF-518C583DE064}"/>
              </a:ext>
            </a:extLst>
          </p:cNvPr>
          <p:cNvCxnSpPr>
            <a:stCxn id="88" idx="6"/>
            <a:endCxn id="88" idx="7"/>
          </p:cNvCxnSpPr>
          <p:nvPr/>
        </p:nvCxnSpPr>
        <p:spPr>
          <a:xfrm flipH="1" flipV="1">
            <a:off x="8321142" y="3418073"/>
            <a:ext cx="52721" cy="127279"/>
          </a:xfrm>
          <a:prstGeom prst="curvedConnector4">
            <a:avLst>
              <a:gd name="adj1" fmla="val -438120"/>
              <a:gd name="adj2" fmla="val 24619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3" name="对象 102">
            <a:extLst>
              <a:ext uri="{FF2B5EF4-FFF2-40B4-BE49-F238E27FC236}">
                <a16:creationId xmlns:a16="http://schemas.microsoft.com/office/drawing/2014/main" id="{5EC6F459-F008-46BB-A1DA-7B3AFBA39BF7}"/>
              </a:ext>
            </a:extLst>
          </p:cNvPr>
          <p:cNvGraphicFramePr>
            <a:graphicFrameLocks noChangeAspect="1"/>
          </p:cNvGraphicFramePr>
          <p:nvPr>
            <p:extLst>
              <p:ext uri="{D42A27DB-BD31-4B8C-83A1-F6EECF244321}">
                <p14:modId xmlns:p14="http://schemas.microsoft.com/office/powerpoint/2010/main" val="2980793857"/>
              </p:ext>
            </p:extLst>
          </p:nvPr>
        </p:nvGraphicFramePr>
        <p:xfrm>
          <a:off x="8529096" y="3016103"/>
          <a:ext cx="339725" cy="360363"/>
        </p:xfrm>
        <a:graphic>
          <a:graphicData uri="http://schemas.openxmlformats.org/presentationml/2006/ole">
            <mc:AlternateContent xmlns:mc="http://schemas.openxmlformats.org/markup-compatibility/2006">
              <mc:Choice xmlns:v="urn:schemas-microsoft-com:vml" Requires="v">
                <p:oleObj spid="_x0000_s3206" name="Equation" r:id="rId46" imgW="215640" imgH="228600" progId="Equation.DSMT4">
                  <p:embed/>
                </p:oleObj>
              </mc:Choice>
              <mc:Fallback>
                <p:oleObj name="Equation" r:id="rId46" imgW="215640" imgH="228600" progId="Equation.DSMT4">
                  <p:embed/>
                  <p:pic>
                    <p:nvPicPr>
                      <p:cNvPr id="46" name="对象 45">
                        <a:extLst>
                          <a:ext uri="{FF2B5EF4-FFF2-40B4-BE49-F238E27FC236}">
                            <a16:creationId xmlns:a16="http://schemas.microsoft.com/office/drawing/2014/main" id="{55D3F312-E7E9-4E41-9FF0-1602D85642C9}"/>
                          </a:ext>
                        </a:extLst>
                      </p:cNvPr>
                      <p:cNvPicPr/>
                      <p:nvPr/>
                    </p:nvPicPr>
                    <p:blipFill>
                      <a:blip r:embed="rId38"/>
                      <a:stretch>
                        <a:fillRect/>
                      </a:stretch>
                    </p:blipFill>
                    <p:spPr>
                      <a:xfrm>
                        <a:off x="8529096" y="3016103"/>
                        <a:ext cx="339725" cy="360363"/>
                      </a:xfrm>
                      <a:prstGeom prst="rect">
                        <a:avLst/>
                      </a:prstGeom>
                    </p:spPr>
                  </p:pic>
                </p:oleObj>
              </mc:Fallback>
            </mc:AlternateContent>
          </a:graphicData>
        </a:graphic>
      </p:graphicFrame>
      <p:cxnSp>
        <p:nvCxnSpPr>
          <p:cNvPr id="105" name="直接箭头连接符 104">
            <a:extLst>
              <a:ext uri="{FF2B5EF4-FFF2-40B4-BE49-F238E27FC236}">
                <a16:creationId xmlns:a16="http://schemas.microsoft.com/office/drawing/2014/main" id="{3B6D3D93-537B-45FE-A5EF-8301C589F2C9}"/>
              </a:ext>
            </a:extLst>
          </p:cNvPr>
          <p:cNvCxnSpPr/>
          <p:nvPr/>
        </p:nvCxnSpPr>
        <p:spPr>
          <a:xfrm>
            <a:off x="6093916" y="1652821"/>
            <a:ext cx="1095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6" name="直接箭头连接符 105">
            <a:extLst>
              <a:ext uri="{FF2B5EF4-FFF2-40B4-BE49-F238E27FC236}">
                <a16:creationId xmlns:a16="http://schemas.microsoft.com/office/drawing/2014/main" id="{7CE3E1D4-865E-427B-B5AB-75D13807D99F}"/>
              </a:ext>
            </a:extLst>
          </p:cNvPr>
          <p:cNvCxnSpPr/>
          <p:nvPr/>
        </p:nvCxnSpPr>
        <p:spPr>
          <a:xfrm>
            <a:off x="6072934" y="3545352"/>
            <a:ext cx="1095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16" name="对象 115">
            <a:extLst>
              <a:ext uri="{FF2B5EF4-FFF2-40B4-BE49-F238E27FC236}">
                <a16:creationId xmlns:a16="http://schemas.microsoft.com/office/drawing/2014/main" id="{B4E6036D-0949-4C8A-A362-33922285A6E8}"/>
              </a:ext>
            </a:extLst>
          </p:cNvPr>
          <p:cNvGraphicFramePr>
            <a:graphicFrameLocks noChangeAspect="1"/>
          </p:cNvGraphicFramePr>
          <p:nvPr>
            <p:extLst>
              <p:ext uri="{D42A27DB-BD31-4B8C-83A1-F6EECF244321}">
                <p14:modId xmlns:p14="http://schemas.microsoft.com/office/powerpoint/2010/main" val="3666820594"/>
              </p:ext>
            </p:extLst>
          </p:nvPr>
        </p:nvGraphicFramePr>
        <p:xfrm>
          <a:off x="6201646" y="1357226"/>
          <a:ext cx="828000" cy="288000"/>
        </p:xfrm>
        <a:graphic>
          <a:graphicData uri="http://schemas.openxmlformats.org/presentationml/2006/ole">
            <mc:AlternateContent xmlns:mc="http://schemas.openxmlformats.org/markup-compatibility/2006">
              <mc:Choice xmlns:v="urn:schemas-microsoft-com:vml" Requires="v">
                <p:oleObj spid="_x0000_s3207" name="Equation" r:id="rId47" imgW="583920" imgH="203040" progId="Equation.DSMT4">
                  <p:embed/>
                </p:oleObj>
              </mc:Choice>
              <mc:Fallback>
                <p:oleObj name="Equation" r:id="rId47" imgW="583920" imgH="203040" progId="Equation.DSMT4">
                  <p:embed/>
                  <p:pic>
                    <p:nvPicPr>
                      <p:cNvPr id="0" name=""/>
                      <p:cNvPicPr/>
                      <p:nvPr/>
                    </p:nvPicPr>
                    <p:blipFill>
                      <a:blip r:embed="rId48"/>
                      <a:stretch>
                        <a:fillRect/>
                      </a:stretch>
                    </p:blipFill>
                    <p:spPr>
                      <a:xfrm>
                        <a:off x="6201646" y="1357226"/>
                        <a:ext cx="828000" cy="288000"/>
                      </a:xfrm>
                      <a:prstGeom prst="rect">
                        <a:avLst/>
                      </a:prstGeom>
                    </p:spPr>
                  </p:pic>
                </p:oleObj>
              </mc:Fallback>
            </mc:AlternateContent>
          </a:graphicData>
        </a:graphic>
      </p:graphicFrame>
      <p:graphicFrame>
        <p:nvGraphicFramePr>
          <p:cNvPr id="117" name="对象 116">
            <a:extLst>
              <a:ext uri="{FF2B5EF4-FFF2-40B4-BE49-F238E27FC236}">
                <a16:creationId xmlns:a16="http://schemas.microsoft.com/office/drawing/2014/main" id="{9AB48DD0-2B47-44D4-8008-7FB22A78EAD1}"/>
              </a:ext>
            </a:extLst>
          </p:cNvPr>
          <p:cNvGraphicFramePr>
            <a:graphicFrameLocks noChangeAspect="1"/>
          </p:cNvGraphicFramePr>
          <p:nvPr>
            <p:extLst>
              <p:ext uri="{D42A27DB-BD31-4B8C-83A1-F6EECF244321}">
                <p14:modId xmlns:p14="http://schemas.microsoft.com/office/powerpoint/2010/main" val="1464371532"/>
              </p:ext>
            </p:extLst>
          </p:nvPr>
        </p:nvGraphicFramePr>
        <p:xfrm>
          <a:off x="6188165" y="3221352"/>
          <a:ext cx="828000" cy="288000"/>
        </p:xfrm>
        <a:graphic>
          <a:graphicData uri="http://schemas.openxmlformats.org/presentationml/2006/ole">
            <mc:AlternateContent xmlns:mc="http://schemas.openxmlformats.org/markup-compatibility/2006">
              <mc:Choice xmlns:v="urn:schemas-microsoft-com:vml" Requires="v">
                <p:oleObj spid="_x0000_s3208" name="Equation" r:id="rId49" imgW="583920" imgH="203040" progId="Equation.DSMT4">
                  <p:embed/>
                </p:oleObj>
              </mc:Choice>
              <mc:Fallback>
                <p:oleObj name="Equation" r:id="rId49" imgW="583920" imgH="203040" progId="Equation.DSMT4">
                  <p:embed/>
                  <p:pic>
                    <p:nvPicPr>
                      <p:cNvPr id="0" name=""/>
                      <p:cNvPicPr/>
                      <p:nvPr/>
                    </p:nvPicPr>
                    <p:blipFill>
                      <a:blip r:embed="rId50"/>
                      <a:stretch>
                        <a:fillRect/>
                      </a:stretch>
                    </p:blipFill>
                    <p:spPr>
                      <a:xfrm>
                        <a:off x="6188165" y="3221352"/>
                        <a:ext cx="828000" cy="288000"/>
                      </a:xfrm>
                      <a:prstGeom prst="rect">
                        <a:avLst/>
                      </a:prstGeom>
                    </p:spPr>
                  </p:pic>
                </p:oleObj>
              </mc:Fallback>
            </mc:AlternateContent>
          </a:graphicData>
        </a:graphic>
      </p:graphicFrame>
      <p:sp>
        <p:nvSpPr>
          <p:cNvPr id="118" name="椭圆 117">
            <a:extLst>
              <a:ext uri="{FF2B5EF4-FFF2-40B4-BE49-F238E27FC236}">
                <a16:creationId xmlns:a16="http://schemas.microsoft.com/office/drawing/2014/main" id="{02957AB3-F795-44D2-B9E0-AD357BC9BB02}"/>
              </a:ext>
            </a:extLst>
          </p:cNvPr>
          <p:cNvSpPr/>
          <p:nvPr/>
        </p:nvSpPr>
        <p:spPr>
          <a:xfrm>
            <a:off x="8010332" y="2205286"/>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19" name="对象 118">
            <a:extLst>
              <a:ext uri="{FF2B5EF4-FFF2-40B4-BE49-F238E27FC236}">
                <a16:creationId xmlns:a16="http://schemas.microsoft.com/office/drawing/2014/main" id="{EE985F6B-F863-47B5-91BE-C9A37FE47460}"/>
              </a:ext>
            </a:extLst>
          </p:cNvPr>
          <p:cNvGraphicFramePr>
            <a:graphicFrameLocks noChangeAspect="1"/>
          </p:cNvGraphicFramePr>
          <p:nvPr>
            <p:extLst>
              <p:ext uri="{D42A27DB-BD31-4B8C-83A1-F6EECF244321}">
                <p14:modId xmlns:p14="http://schemas.microsoft.com/office/powerpoint/2010/main" val="2571818556"/>
              </p:ext>
            </p:extLst>
          </p:nvPr>
        </p:nvGraphicFramePr>
        <p:xfrm>
          <a:off x="8049537" y="2205459"/>
          <a:ext cx="282575" cy="360363"/>
        </p:xfrm>
        <a:graphic>
          <a:graphicData uri="http://schemas.openxmlformats.org/presentationml/2006/ole">
            <mc:AlternateContent xmlns:mc="http://schemas.openxmlformats.org/markup-compatibility/2006">
              <mc:Choice xmlns:v="urn:schemas-microsoft-com:vml" Requires="v">
                <p:oleObj spid="_x0000_s3209" name="Equation" r:id="rId51" imgW="177480" imgH="228600" progId="Equation.DSMT4">
                  <p:embed/>
                </p:oleObj>
              </mc:Choice>
              <mc:Fallback>
                <p:oleObj name="Equation" r:id="rId51" imgW="177480" imgH="228600" progId="Equation.DSMT4">
                  <p:embed/>
                  <p:pic>
                    <p:nvPicPr>
                      <p:cNvPr id="77" name="对象 76">
                        <a:extLst>
                          <a:ext uri="{FF2B5EF4-FFF2-40B4-BE49-F238E27FC236}">
                            <a16:creationId xmlns:a16="http://schemas.microsoft.com/office/drawing/2014/main" id="{A56AB86F-E0F6-48BA-AF12-79EC391DB810}"/>
                          </a:ext>
                        </a:extLst>
                      </p:cNvPr>
                      <p:cNvPicPr/>
                      <p:nvPr/>
                    </p:nvPicPr>
                    <p:blipFill>
                      <a:blip r:embed="rId52"/>
                      <a:stretch>
                        <a:fillRect/>
                      </a:stretch>
                    </p:blipFill>
                    <p:spPr>
                      <a:xfrm>
                        <a:off x="8049537" y="2205459"/>
                        <a:ext cx="282575" cy="360363"/>
                      </a:xfrm>
                      <a:prstGeom prst="rect">
                        <a:avLst/>
                      </a:prstGeom>
                    </p:spPr>
                  </p:pic>
                </p:oleObj>
              </mc:Fallback>
            </mc:AlternateContent>
          </a:graphicData>
        </a:graphic>
      </p:graphicFrame>
      <p:cxnSp>
        <p:nvCxnSpPr>
          <p:cNvPr id="120" name="直接箭头连接符 119">
            <a:extLst>
              <a:ext uri="{FF2B5EF4-FFF2-40B4-BE49-F238E27FC236}">
                <a16:creationId xmlns:a16="http://schemas.microsoft.com/office/drawing/2014/main" id="{A3188548-CD1B-4020-864E-0C140C80CCC0}"/>
              </a:ext>
            </a:extLst>
          </p:cNvPr>
          <p:cNvCxnSpPr>
            <a:cxnSpLocks/>
            <a:stCxn id="72" idx="4"/>
            <a:endCxn id="118" idx="0"/>
          </p:cNvCxnSpPr>
          <p:nvPr/>
        </p:nvCxnSpPr>
        <p:spPr>
          <a:xfrm flipH="1">
            <a:off x="8190332" y="1843492"/>
            <a:ext cx="3531" cy="36179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2" name="椭圆 121">
            <a:extLst>
              <a:ext uri="{FF2B5EF4-FFF2-40B4-BE49-F238E27FC236}">
                <a16:creationId xmlns:a16="http://schemas.microsoft.com/office/drawing/2014/main" id="{C64C58C9-3F9C-476F-A3C7-6E3FDE047C9B}"/>
              </a:ext>
            </a:extLst>
          </p:cNvPr>
          <p:cNvSpPr/>
          <p:nvPr/>
        </p:nvSpPr>
        <p:spPr>
          <a:xfrm>
            <a:off x="8010332" y="4084242"/>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23" name="对象 122">
            <a:extLst>
              <a:ext uri="{FF2B5EF4-FFF2-40B4-BE49-F238E27FC236}">
                <a16:creationId xmlns:a16="http://schemas.microsoft.com/office/drawing/2014/main" id="{D5CBC13F-41C6-48DC-A7CB-A214688BA17A}"/>
              </a:ext>
            </a:extLst>
          </p:cNvPr>
          <p:cNvGraphicFramePr>
            <a:graphicFrameLocks noChangeAspect="1"/>
          </p:cNvGraphicFramePr>
          <p:nvPr>
            <p:extLst>
              <p:ext uri="{D42A27DB-BD31-4B8C-83A1-F6EECF244321}">
                <p14:modId xmlns:p14="http://schemas.microsoft.com/office/powerpoint/2010/main" val="3114543723"/>
              </p:ext>
            </p:extLst>
          </p:nvPr>
        </p:nvGraphicFramePr>
        <p:xfrm>
          <a:off x="8049537" y="4084415"/>
          <a:ext cx="282575" cy="360363"/>
        </p:xfrm>
        <a:graphic>
          <a:graphicData uri="http://schemas.openxmlformats.org/presentationml/2006/ole">
            <mc:AlternateContent xmlns:mc="http://schemas.openxmlformats.org/markup-compatibility/2006">
              <mc:Choice xmlns:v="urn:schemas-microsoft-com:vml" Requires="v">
                <p:oleObj spid="_x0000_s3210" name="Equation" r:id="rId53" imgW="177480" imgH="228600" progId="Equation.DSMT4">
                  <p:embed/>
                </p:oleObj>
              </mc:Choice>
              <mc:Fallback>
                <p:oleObj name="Equation" r:id="rId53" imgW="177480" imgH="228600" progId="Equation.DSMT4">
                  <p:embed/>
                  <p:pic>
                    <p:nvPicPr>
                      <p:cNvPr id="119" name="对象 118">
                        <a:extLst>
                          <a:ext uri="{FF2B5EF4-FFF2-40B4-BE49-F238E27FC236}">
                            <a16:creationId xmlns:a16="http://schemas.microsoft.com/office/drawing/2014/main" id="{EE985F6B-F863-47B5-91BE-C9A37FE47460}"/>
                          </a:ext>
                        </a:extLst>
                      </p:cNvPr>
                      <p:cNvPicPr/>
                      <p:nvPr/>
                    </p:nvPicPr>
                    <p:blipFill>
                      <a:blip r:embed="rId52"/>
                      <a:stretch>
                        <a:fillRect/>
                      </a:stretch>
                    </p:blipFill>
                    <p:spPr>
                      <a:xfrm>
                        <a:off x="8049537" y="4084415"/>
                        <a:ext cx="282575" cy="360363"/>
                      </a:xfrm>
                      <a:prstGeom prst="rect">
                        <a:avLst/>
                      </a:prstGeom>
                    </p:spPr>
                  </p:pic>
                </p:oleObj>
              </mc:Fallback>
            </mc:AlternateContent>
          </a:graphicData>
        </a:graphic>
      </p:graphicFrame>
      <p:cxnSp>
        <p:nvCxnSpPr>
          <p:cNvPr id="124" name="直接箭头连接符 123">
            <a:extLst>
              <a:ext uri="{FF2B5EF4-FFF2-40B4-BE49-F238E27FC236}">
                <a16:creationId xmlns:a16="http://schemas.microsoft.com/office/drawing/2014/main" id="{CCEA88D5-8B9D-4D8F-B437-B0D69E9D9F33}"/>
              </a:ext>
            </a:extLst>
          </p:cNvPr>
          <p:cNvCxnSpPr>
            <a:cxnSpLocks/>
            <a:stCxn id="88" idx="4"/>
            <a:endCxn id="122" idx="0"/>
          </p:cNvCxnSpPr>
          <p:nvPr/>
        </p:nvCxnSpPr>
        <p:spPr>
          <a:xfrm flipH="1">
            <a:off x="8190332" y="3725352"/>
            <a:ext cx="3531" cy="3588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7" name="文本框 126">
            <a:extLst>
              <a:ext uri="{FF2B5EF4-FFF2-40B4-BE49-F238E27FC236}">
                <a16:creationId xmlns:a16="http://schemas.microsoft.com/office/drawing/2014/main" id="{9C3249FF-1B75-4C66-977F-909280B4483B}"/>
              </a:ext>
            </a:extLst>
          </p:cNvPr>
          <p:cNvSpPr txBox="1"/>
          <p:nvPr/>
        </p:nvSpPr>
        <p:spPr>
          <a:xfrm>
            <a:off x="9715243" y="3426251"/>
            <a:ext cx="2207903"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cat/ave(                       )</a:t>
            </a:r>
            <a:endParaRPr lang="zh-CN" altLang="en-US">
              <a:latin typeface="Times New Roman" panose="02020603050405020304" pitchFamily="18" charset="0"/>
              <a:cs typeface="Times New Roman" panose="02020603050405020304" pitchFamily="18" charset="0"/>
            </a:endParaRPr>
          </a:p>
        </p:txBody>
      </p:sp>
      <p:sp>
        <p:nvSpPr>
          <p:cNvPr id="128" name="椭圆 127">
            <a:extLst>
              <a:ext uri="{FF2B5EF4-FFF2-40B4-BE49-F238E27FC236}">
                <a16:creationId xmlns:a16="http://schemas.microsoft.com/office/drawing/2014/main" id="{88E815CD-E6B5-48B0-BF46-A87FA804508C}"/>
              </a:ext>
            </a:extLst>
          </p:cNvPr>
          <p:cNvSpPr/>
          <p:nvPr/>
        </p:nvSpPr>
        <p:spPr>
          <a:xfrm>
            <a:off x="10475153" y="3444572"/>
            <a:ext cx="360000" cy="360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29" name="对象 128">
            <a:extLst>
              <a:ext uri="{FF2B5EF4-FFF2-40B4-BE49-F238E27FC236}">
                <a16:creationId xmlns:a16="http://schemas.microsoft.com/office/drawing/2014/main" id="{0A06F4C9-5CE7-4E90-A122-015F484683CC}"/>
              </a:ext>
            </a:extLst>
          </p:cNvPr>
          <p:cNvGraphicFramePr>
            <a:graphicFrameLocks noChangeAspect="1"/>
          </p:cNvGraphicFramePr>
          <p:nvPr>
            <p:extLst>
              <p:ext uri="{D42A27DB-BD31-4B8C-83A1-F6EECF244321}">
                <p14:modId xmlns:p14="http://schemas.microsoft.com/office/powerpoint/2010/main" val="1959874166"/>
              </p:ext>
            </p:extLst>
          </p:nvPr>
        </p:nvGraphicFramePr>
        <p:xfrm>
          <a:off x="10514358" y="3444745"/>
          <a:ext cx="282575" cy="360363"/>
        </p:xfrm>
        <a:graphic>
          <a:graphicData uri="http://schemas.openxmlformats.org/presentationml/2006/ole">
            <mc:AlternateContent xmlns:mc="http://schemas.openxmlformats.org/markup-compatibility/2006">
              <mc:Choice xmlns:v="urn:schemas-microsoft-com:vml" Requires="v">
                <p:oleObj spid="_x0000_s3211" name="Equation" r:id="rId54" imgW="177480" imgH="228600" progId="Equation.DSMT4">
                  <p:embed/>
                </p:oleObj>
              </mc:Choice>
              <mc:Fallback>
                <p:oleObj name="Equation" r:id="rId54" imgW="177480" imgH="228600" progId="Equation.DSMT4">
                  <p:embed/>
                  <p:pic>
                    <p:nvPicPr>
                      <p:cNvPr id="119" name="对象 118">
                        <a:extLst>
                          <a:ext uri="{FF2B5EF4-FFF2-40B4-BE49-F238E27FC236}">
                            <a16:creationId xmlns:a16="http://schemas.microsoft.com/office/drawing/2014/main" id="{EE985F6B-F863-47B5-91BE-C9A37FE47460}"/>
                          </a:ext>
                        </a:extLst>
                      </p:cNvPr>
                      <p:cNvPicPr/>
                      <p:nvPr/>
                    </p:nvPicPr>
                    <p:blipFill>
                      <a:blip r:embed="rId52"/>
                      <a:stretch>
                        <a:fillRect/>
                      </a:stretch>
                    </p:blipFill>
                    <p:spPr>
                      <a:xfrm>
                        <a:off x="10514358" y="3444745"/>
                        <a:ext cx="282575" cy="360363"/>
                      </a:xfrm>
                      <a:prstGeom prst="rect">
                        <a:avLst/>
                      </a:prstGeom>
                    </p:spPr>
                  </p:pic>
                </p:oleObj>
              </mc:Fallback>
            </mc:AlternateContent>
          </a:graphicData>
        </a:graphic>
      </p:graphicFrame>
      <p:sp>
        <p:nvSpPr>
          <p:cNvPr id="130" name="椭圆 129">
            <a:extLst>
              <a:ext uri="{FF2B5EF4-FFF2-40B4-BE49-F238E27FC236}">
                <a16:creationId xmlns:a16="http://schemas.microsoft.com/office/drawing/2014/main" id="{B95DA136-4615-4AB1-A4C2-9E07A977CD80}"/>
              </a:ext>
            </a:extLst>
          </p:cNvPr>
          <p:cNvSpPr/>
          <p:nvPr/>
        </p:nvSpPr>
        <p:spPr>
          <a:xfrm>
            <a:off x="10847715" y="3444572"/>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31" name="对象 130">
            <a:extLst>
              <a:ext uri="{FF2B5EF4-FFF2-40B4-BE49-F238E27FC236}">
                <a16:creationId xmlns:a16="http://schemas.microsoft.com/office/drawing/2014/main" id="{B0A151A4-4A95-4C44-92E6-BC0CC6601DED}"/>
              </a:ext>
            </a:extLst>
          </p:cNvPr>
          <p:cNvGraphicFramePr>
            <a:graphicFrameLocks noChangeAspect="1"/>
          </p:cNvGraphicFramePr>
          <p:nvPr>
            <p:extLst>
              <p:ext uri="{D42A27DB-BD31-4B8C-83A1-F6EECF244321}">
                <p14:modId xmlns:p14="http://schemas.microsoft.com/office/powerpoint/2010/main" val="1002246088"/>
              </p:ext>
            </p:extLst>
          </p:nvPr>
        </p:nvGraphicFramePr>
        <p:xfrm>
          <a:off x="10886920" y="3444745"/>
          <a:ext cx="282575" cy="360363"/>
        </p:xfrm>
        <a:graphic>
          <a:graphicData uri="http://schemas.openxmlformats.org/presentationml/2006/ole">
            <mc:AlternateContent xmlns:mc="http://schemas.openxmlformats.org/markup-compatibility/2006">
              <mc:Choice xmlns:v="urn:schemas-microsoft-com:vml" Requires="v">
                <p:oleObj spid="_x0000_s3212" name="Equation" r:id="rId55" imgW="177480" imgH="228600" progId="Equation.DSMT4">
                  <p:embed/>
                </p:oleObj>
              </mc:Choice>
              <mc:Fallback>
                <p:oleObj name="Equation" r:id="rId55" imgW="177480" imgH="228600" progId="Equation.DSMT4">
                  <p:embed/>
                  <p:pic>
                    <p:nvPicPr>
                      <p:cNvPr id="123" name="对象 122">
                        <a:extLst>
                          <a:ext uri="{FF2B5EF4-FFF2-40B4-BE49-F238E27FC236}">
                            <a16:creationId xmlns:a16="http://schemas.microsoft.com/office/drawing/2014/main" id="{D5CBC13F-41C6-48DC-A7CB-A214688BA17A}"/>
                          </a:ext>
                        </a:extLst>
                      </p:cNvPr>
                      <p:cNvPicPr/>
                      <p:nvPr/>
                    </p:nvPicPr>
                    <p:blipFill>
                      <a:blip r:embed="rId52"/>
                      <a:stretch>
                        <a:fillRect/>
                      </a:stretch>
                    </p:blipFill>
                    <p:spPr>
                      <a:xfrm>
                        <a:off x="10886920" y="3444745"/>
                        <a:ext cx="282575" cy="360363"/>
                      </a:xfrm>
                      <a:prstGeom prst="rect">
                        <a:avLst/>
                      </a:prstGeom>
                    </p:spPr>
                  </p:pic>
                </p:oleObj>
              </mc:Fallback>
            </mc:AlternateContent>
          </a:graphicData>
        </a:graphic>
      </p:graphicFrame>
      <p:sp>
        <p:nvSpPr>
          <p:cNvPr id="140" name="椭圆 139">
            <a:extLst>
              <a:ext uri="{FF2B5EF4-FFF2-40B4-BE49-F238E27FC236}">
                <a16:creationId xmlns:a16="http://schemas.microsoft.com/office/drawing/2014/main" id="{92165C49-2933-4A88-B8B2-FD08D4B818E1}"/>
              </a:ext>
            </a:extLst>
          </p:cNvPr>
          <p:cNvSpPr/>
          <p:nvPr/>
        </p:nvSpPr>
        <p:spPr>
          <a:xfrm>
            <a:off x="5079571" y="5668920"/>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41" name="对象 140">
            <a:extLst>
              <a:ext uri="{FF2B5EF4-FFF2-40B4-BE49-F238E27FC236}">
                <a16:creationId xmlns:a16="http://schemas.microsoft.com/office/drawing/2014/main" id="{8DC8287C-4D4A-4E40-AA4E-A77D5BA20FEE}"/>
              </a:ext>
            </a:extLst>
          </p:cNvPr>
          <p:cNvGraphicFramePr>
            <a:graphicFrameLocks noChangeAspect="1"/>
          </p:cNvGraphicFramePr>
          <p:nvPr>
            <p:extLst>
              <p:ext uri="{D42A27DB-BD31-4B8C-83A1-F6EECF244321}">
                <p14:modId xmlns:p14="http://schemas.microsoft.com/office/powerpoint/2010/main" val="892029957"/>
              </p:ext>
            </p:extLst>
          </p:nvPr>
        </p:nvGraphicFramePr>
        <p:xfrm>
          <a:off x="5128602" y="5668920"/>
          <a:ext cx="261937" cy="360363"/>
        </p:xfrm>
        <a:graphic>
          <a:graphicData uri="http://schemas.openxmlformats.org/presentationml/2006/ole">
            <mc:AlternateContent xmlns:mc="http://schemas.openxmlformats.org/markup-compatibility/2006">
              <mc:Choice xmlns:v="urn:schemas-microsoft-com:vml" Requires="v">
                <p:oleObj spid="_x0000_s3213" name="Equation" r:id="rId56" imgW="164880" imgH="228600" progId="Equation.DSMT4">
                  <p:embed/>
                </p:oleObj>
              </mc:Choice>
              <mc:Fallback>
                <p:oleObj name="Equation" r:id="rId56" imgW="164880" imgH="228600" progId="Equation.DSMT4">
                  <p:embed/>
                  <p:pic>
                    <p:nvPicPr>
                      <p:cNvPr id="32" name="对象 31">
                        <a:extLst>
                          <a:ext uri="{FF2B5EF4-FFF2-40B4-BE49-F238E27FC236}">
                            <a16:creationId xmlns:a16="http://schemas.microsoft.com/office/drawing/2014/main" id="{B2D5D752-11D5-4E10-872F-28316354E3A3}"/>
                          </a:ext>
                        </a:extLst>
                      </p:cNvPr>
                      <p:cNvPicPr/>
                      <p:nvPr/>
                    </p:nvPicPr>
                    <p:blipFill>
                      <a:blip r:embed="rId4"/>
                      <a:stretch>
                        <a:fillRect/>
                      </a:stretch>
                    </p:blipFill>
                    <p:spPr>
                      <a:xfrm>
                        <a:off x="5128602" y="5668920"/>
                        <a:ext cx="261937" cy="360363"/>
                      </a:xfrm>
                      <a:prstGeom prst="rect">
                        <a:avLst/>
                      </a:prstGeom>
                    </p:spPr>
                  </p:pic>
                </p:oleObj>
              </mc:Fallback>
            </mc:AlternateContent>
          </a:graphicData>
        </a:graphic>
      </p:graphicFrame>
      <p:sp>
        <p:nvSpPr>
          <p:cNvPr id="142" name="椭圆 141">
            <a:extLst>
              <a:ext uri="{FF2B5EF4-FFF2-40B4-BE49-F238E27FC236}">
                <a16:creationId xmlns:a16="http://schemas.microsoft.com/office/drawing/2014/main" id="{842F1DAD-A402-4D1B-A1E6-959A16DBAB1F}"/>
              </a:ext>
            </a:extLst>
          </p:cNvPr>
          <p:cNvSpPr/>
          <p:nvPr/>
        </p:nvSpPr>
        <p:spPr>
          <a:xfrm>
            <a:off x="5082036" y="4992984"/>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43" name="对象 142">
            <a:extLst>
              <a:ext uri="{FF2B5EF4-FFF2-40B4-BE49-F238E27FC236}">
                <a16:creationId xmlns:a16="http://schemas.microsoft.com/office/drawing/2014/main" id="{E1450640-C13C-454F-A021-1C59FF817277}"/>
              </a:ext>
            </a:extLst>
          </p:cNvPr>
          <p:cNvGraphicFramePr>
            <a:graphicFrameLocks noChangeAspect="1"/>
          </p:cNvGraphicFramePr>
          <p:nvPr>
            <p:extLst>
              <p:ext uri="{D42A27DB-BD31-4B8C-83A1-F6EECF244321}">
                <p14:modId xmlns:p14="http://schemas.microsoft.com/office/powerpoint/2010/main" val="3907185695"/>
              </p:ext>
            </p:extLst>
          </p:nvPr>
        </p:nvGraphicFramePr>
        <p:xfrm>
          <a:off x="5130822" y="4992622"/>
          <a:ext cx="260350" cy="360362"/>
        </p:xfrm>
        <a:graphic>
          <a:graphicData uri="http://schemas.openxmlformats.org/presentationml/2006/ole">
            <mc:AlternateContent xmlns:mc="http://schemas.openxmlformats.org/markup-compatibility/2006">
              <mc:Choice xmlns:v="urn:schemas-microsoft-com:vml" Requires="v">
                <p:oleObj spid="_x0000_s3214" name="Equation" r:id="rId57" imgW="164880" imgH="228600" progId="Equation.DSMT4">
                  <p:embed/>
                </p:oleObj>
              </mc:Choice>
              <mc:Fallback>
                <p:oleObj name="Equation" r:id="rId57" imgW="164880" imgH="228600" progId="Equation.DSMT4">
                  <p:embed/>
                  <p:pic>
                    <p:nvPicPr>
                      <p:cNvPr id="34" name="对象 33">
                        <a:extLst>
                          <a:ext uri="{FF2B5EF4-FFF2-40B4-BE49-F238E27FC236}">
                            <a16:creationId xmlns:a16="http://schemas.microsoft.com/office/drawing/2014/main" id="{7AF72AD1-C2FF-44DF-9563-1FA0F7BA380A}"/>
                          </a:ext>
                        </a:extLst>
                      </p:cNvPr>
                      <p:cNvPicPr/>
                      <p:nvPr/>
                    </p:nvPicPr>
                    <p:blipFill>
                      <a:blip r:embed="rId6"/>
                      <a:stretch>
                        <a:fillRect/>
                      </a:stretch>
                    </p:blipFill>
                    <p:spPr>
                      <a:xfrm>
                        <a:off x="5130822" y="4992622"/>
                        <a:ext cx="260350" cy="360362"/>
                      </a:xfrm>
                      <a:prstGeom prst="rect">
                        <a:avLst/>
                      </a:prstGeom>
                    </p:spPr>
                  </p:pic>
                </p:oleObj>
              </mc:Fallback>
            </mc:AlternateContent>
          </a:graphicData>
        </a:graphic>
      </p:graphicFrame>
      <p:sp>
        <p:nvSpPr>
          <p:cNvPr id="144" name="椭圆 143">
            <a:extLst>
              <a:ext uri="{FF2B5EF4-FFF2-40B4-BE49-F238E27FC236}">
                <a16:creationId xmlns:a16="http://schemas.microsoft.com/office/drawing/2014/main" id="{BC7ECD2E-2F5C-4FC4-920D-6E62F41FAD24}"/>
              </a:ext>
            </a:extLst>
          </p:cNvPr>
          <p:cNvSpPr/>
          <p:nvPr/>
        </p:nvSpPr>
        <p:spPr>
          <a:xfrm>
            <a:off x="4389156" y="6181812"/>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45" name="对象 144">
            <a:extLst>
              <a:ext uri="{FF2B5EF4-FFF2-40B4-BE49-F238E27FC236}">
                <a16:creationId xmlns:a16="http://schemas.microsoft.com/office/drawing/2014/main" id="{C7647094-FC62-4EAE-93D8-B1C33B0EDD17}"/>
              </a:ext>
            </a:extLst>
          </p:cNvPr>
          <p:cNvGraphicFramePr>
            <a:graphicFrameLocks noChangeAspect="1"/>
          </p:cNvGraphicFramePr>
          <p:nvPr>
            <p:extLst>
              <p:ext uri="{D42A27DB-BD31-4B8C-83A1-F6EECF244321}">
                <p14:modId xmlns:p14="http://schemas.microsoft.com/office/powerpoint/2010/main" val="576708208"/>
              </p:ext>
            </p:extLst>
          </p:nvPr>
        </p:nvGraphicFramePr>
        <p:xfrm>
          <a:off x="4438280" y="6181458"/>
          <a:ext cx="260350" cy="360363"/>
        </p:xfrm>
        <a:graphic>
          <a:graphicData uri="http://schemas.openxmlformats.org/presentationml/2006/ole">
            <mc:AlternateContent xmlns:mc="http://schemas.openxmlformats.org/markup-compatibility/2006">
              <mc:Choice xmlns:v="urn:schemas-microsoft-com:vml" Requires="v">
                <p:oleObj spid="_x0000_s3215" name="Equation" r:id="rId58" imgW="164880" imgH="228600" progId="Equation.DSMT4">
                  <p:embed/>
                </p:oleObj>
              </mc:Choice>
              <mc:Fallback>
                <p:oleObj name="Equation" r:id="rId58" imgW="164880" imgH="228600" progId="Equation.DSMT4">
                  <p:embed/>
                  <p:pic>
                    <p:nvPicPr>
                      <p:cNvPr id="36" name="对象 35">
                        <a:extLst>
                          <a:ext uri="{FF2B5EF4-FFF2-40B4-BE49-F238E27FC236}">
                            <a16:creationId xmlns:a16="http://schemas.microsoft.com/office/drawing/2014/main" id="{421F6BE2-B6B1-47FF-9961-602B612FE13D}"/>
                          </a:ext>
                        </a:extLst>
                      </p:cNvPr>
                      <p:cNvPicPr/>
                      <p:nvPr/>
                    </p:nvPicPr>
                    <p:blipFill>
                      <a:blip r:embed="rId8"/>
                      <a:stretch>
                        <a:fillRect/>
                      </a:stretch>
                    </p:blipFill>
                    <p:spPr>
                      <a:xfrm>
                        <a:off x="4438280" y="6181458"/>
                        <a:ext cx="260350" cy="360363"/>
                      </a:xfrm>
                      <a:prstGeom prst="rect">
                        <a:avLst/>
                      </a:prstGeom>
                    </p:spPr>
                  </p:pic>
                </p:oleObj>
              </mc:Fallback>
            </mc:AlternateContent>
          </a:graphicData>
        </a:graphic>
      </p:graphicFrame>
      <p:sp>
        <p:nvSpPr>
          <p:cNvPr id="146" name="椭圆 145">
            <a:extLst>
              <a:ext uri="{FF2B5EF4-FFF2-40B4-BE49-F238E27FC236}">
                <a16:creationId xmlns:a16="http://schemas.microsoft.com/office/drawing/2014/main" id="{9C2B197A-500A-4242-ACD0-65D11B029F18}"/>
              </a:ext>
            </a:extLst>
          </p:cNvPr>
          <p:cNvSpPr/>
          <p:nvPr/>
        </p:nvSpPr>
        <p:spPr>
          <a:xfrm>
            <a:off x="5780956" y="6181458"/>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47" name="对象 146">
            <a:extLst>
              <a:ext uri="{FF2B5EF4-FFF2-40B4-BE49-F238E27FC236}">
                <a16:creationId xmlns:a16="http://schemas.microsoft.com/office/drawing/2014/main" id="{C95AF8D5-BDC1-44D3-854C-D02867CEC0A0}"/>
              </a:ext>
            </a:extLst>
          </p:cNvPr>
          <p:cNvGraphicFramePr>
            <a:graphicFrameLocks noChangeAspect="1"/>
          </p:cNvGraphicFramePr>
          <p:nvPr>
            <p:extLst>
              <p:ext uri="{D42A27DB-BD31-4B8C-83A1-F6EECF244321}">
                <p14:modId xmlns:p14="http://schemas.microsoft.com/office/powerpoint/2010/main" val="1053727741"/>
              </p:ext>
            </p:extLst>
          </p:nvPr>
        </p:nvGraphicFramePr>
        <p:xfrm>
          <a:off x="5830080" y="6181104"/>
          <a:ext cx="260350" cy="360363"/>
        </p:xfrm>
        <a:graphic>
          <a:graphicData uri="http://schemas.openxmlformats.org/presentationml/2006/ole">
            <mc:AlternateContent xmlns:mc="http://schemas.openxmlformats.org/markup-compatibility/2006">
              <mc:Choice xmlns:v="urn:schemas-microsoft-com:vml" Requires="v">
                <p:oleObj spid="_x0000_s3216" name="Equation" r:id="rId59" imgW="164880" imgH="228600" progId="Equation.DSMT4">
                  <p:embed/>
                </p:oleObj>
              </mc:Choice>
              <mc:Fallback>
                <p:oleObj name="Equation" r:id="rId59" imgW="164880" imgH="228600" progId="Equation.DSMT4">
                  <p:embed/>
                  <p:pic>
                    <p:nvPicPr>
                      <p:cNvPr id="38" name="对象 37">
                        <a:extLst>
                          <a:ext uri="{FF2B5EF4-FFF2-40B4-BE49-F238E27FC236}">
                            <a16:creationId xmlns:a16="http://schemas.microsoft.com/office/drawing/2014/main" id="{21737744-E1E4-4FD8-9880-36F396B6751F}"/>
                          </a:ext>
                        </a:extLst>
                      </p:cNvPr>
                      <p:cNvPicPr/>
                      <p:nvPr/>
                    </p:nvPicPr>
                    <p:blipFill>
                      <a:blip r:embed="rId10"/>
                      <a:stretch>
                        <a:fillRect/>
                      </a:stretch>
                    </p:blipFill>
                    <p:spPr>
                      <a:xfrm>
                        <a:off x="5830080" y="6181104"/>
                        <a:ext cx="260350" cy="360363"/>
                      </a:xfrm>
                      <a:prstGeom prst="rect">
                        <a:avLst/>
                      </a:prstGeom>
                    </p:spPr>
                  </p:pic>
                </p:oleObj>
              </mc:Fallback>
            </mc:AlternateContent>
          </a:graphicData>
        </a:graphic>
      </p:graphicFrame>
      <p:cxnSp>
        <p:nvCxnSpPr>
          <p:cNvPr id="148" name="直接箭头连接符 147">
            <a:extLst>
              <a:ext uri="{FF2B5EF4-FFF2-40B4-BE49-F238E27FC236}">
                <a16:creationId xmlns:a16="http://schemas.microsoft.com/office/drawing/2014/main" id="{8D38EB07-803C-4D61-B13B-EB426F6AD47D}"/>
              </a:ext>
            </a:extLst>
          </p:cNvPr>
          <p:cNvCxnSpPr>
            <a:stCxn id="142" idx="4"/>
            <a:endCxn id="140" idx="0"/>
          </p:cNvCxnSpPr>
          <p:nvPr/>
        </p:nvCxnSpPr>
        <p:spPr>
          <a:xfrm flipH="1">
            <a:off x="5259571" y="5352984"/>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9" name="直接箭头连接符 148">
            <a:extLst>
              <a:ext uri="{FF2B5EF4-FFF2-40B4-BE49-F238E27FC236}">
                <a16:creationId xmlns:a16="http://schemas.microsoft.com/office/drawing/2014/main" id="{BE91688C-842E-46BF-89FE-6BFCD5DB253B}"/>
              </a:ext>
            </a:extLst>
          </p:cNvPr>
          <p:cNvCxnSpPr>
            <a:stCxn id="144" idx="7"/>
            <a:endCxn id="140" idx="3"/>
          </p:cNvCxnSpPr>
          <p:nvPr/>
        </p:nvCxnSpPr>
        <p:spPr>
          <a:xfrm flipV="1">
            <a:off x="4696435" y="5976199"/>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0" name="直接箭头连接符 149">
            <a:extLst>
              <a:ext uri="{FF2B5EF4-FFF2-40B4-BE49-F238E27FC236}">
                <a16:creationId xmlns:a16="http://schemas.microsoft.com/office/drawing/2014/main" id="{9950BAFA-78A7-4158-B981-FF3A56C610BA}"/>
              </a:ext>
            </a:extLst>
          </p:cNvPr>
          <p:cNvCxnSpPr>
            <a:stCxn id="146" idx="1"/>
            <a:endCxn id="140" idx="5"/>
          </p:cNvCxnSpPr>
          <p:nvPr/>
        </p:nvCxnSpPr>
        <p:spPr>
          <a:xfrm flipH="1" flipV="1">
            <a:off x="5386850" y="5976199"/>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1" name="椭圆 150">
            <a:extLst>
              <a:ext uri="{FF2B5EF4-FFF2-40B4-BE49-F238E27FC236}">
                <a16:creationId xmlns:a16="http://schemas.microsoft.com/office/drawing/2014/main" id="{F129B1C6-0A7F-4A9F-958C-E869BE7E5341}"/>
              </a:ext>
            </a:extLst>
          </p:cNvPr>
          <p:cNvSpPr/>
          <p:nvPr/>
        </p:nvSpPr>
        <p:spPr>
          <a:xfrm>
            <a:off x="8060903" y="5663818"/>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52" name="对象 151">
            <a:extLst>
              <a:ext uri="{FF2B5EF4-FFF2-40B4-BE49-F238E27FC236}">
                <a16:creationId xmlns:a16="http://schemas.microsoft.com/office/drawing/2014/main" id="{E2CFCBD5-5B89-4E60-9B4A-A13EF6E147EF}"/>
              </a:ext>
            </a:extLst>
          </p:cNvPr>
          <p:cNvGraphicFramePr>
            <a:graphicFrameLocks noChangeAspect="1"/>
          </p:cNvGraphicFramePr>
          <p:nvPr>
            <p:extLst>
              <p:ext uri="{D42A27DB-BD31-4B8C-83A1-F6EECF244321}">
                <p14:modId xmlns:p14="http://schemas.microsoft.com/office/powerpoint/2010/main" val="4260972337"/>
              </p:ext>
            </p:extLst>
          </p:nvPr>
        </p:nvGraphicFramePr>
        <p:xfrm>
          <a:off x="8109934" y="5663818"/>
          <a:ext cx="261937" cy="360363"/>
        </p:xfrm>
        <a:graphic>
          <a:graphicData uri="http://schemas.openxmlformats.org/presentationml/2006/ole">
            <mc:AlternateContent xmlns:mc="http://schemas.openxmlformats.org/markup-compatibility/2006">
              <mc:Choice xmlns:v="urn:schemas-microsoft-com:vml" Requires="v">
                <p:oleObj spid="_x0000_s3217" name="Equation" r:id="rId60" imgW="164880" imgH="228600" progId="Equation.DSMT4">
                  <p:embed/>
                </p:oleObj>
              </mc:Choice>
              <mc:Fallback>
                <p:oleObj name="Equation" r:id="rId60" imgW="164880" imgH="228600" progId="Equation.DSMT4">
                  <p:embed/>
                  <p:pic>
                    <p:nvPicPr>
                      <p:cNvPr id="89" name="对象 88">
                        <a:extLst>
                          <a:ext uri="{FF2B5EF4-FFF2-40B4-BE49-F238E27FC236}">
                            <a16:creationId xmlns:a16="http://schemas.microsoft.com/office/drawing/2014/main" id="{00DF89D6-BAE0-44A1-9F48-106F9E90FE14}"/>
                          </a:ext>
                        </a:extLst>
                      </p:cNvPr>
                      <p:cNvPicPr/>
                      <p:nvPr/>
                    </p:nvPicPr>
                    <p:blipFill>
                      <a:blip r:embed="rId4"/>
                      <a:stretch>
                        <a:fillRect/>
                      </a:stretch>
                    </p:blipFill>
                    <p:spPr>
                      <a:xfrm>
                        <a:off x="8109934" y="5663818"/>
                        <a:ext cx="261937" cy="360363"/>
                      </a:xfrm>
                      <a:prstGeom prst="rect">
                        <a:avLst/>
                      </a:prstGeom>
                    </p:spPr>
                  </p:pic>
                </p:oleObj>
              </mc:Fallback>
            </mc:AlternateContent>
          </a:graphicData>
        </a:graphic>
      </p:graphicFrame>
      <p:sp>
        <p:nvSpPr>
          <p:cNvPr id="153" name="椭圆 152">
            <a:extLst>
              <a:ext uri="{FF2B5EF4-FFF2-40B4-BE49-F238E27FC236}">
                <a16:creationId xmlns:a16="http://schemas.microsoft.com/office/drawing/2014/main" id="{7584BD26-FA19-4537-B081-39C09D1A4BF0}"/>
              </a:ext>
            </a:extLst>
          </p:cNvPr>
          <p:cNvSpPr/>
          <p:nvPr/>
        </p:nvSpPr>
        <p:spPr>
          <a:xfrm>
            <a:off x="8063368" y="4987882"/>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54" name="对象 153">
            <a:extLst>
              <a:ext uri="{FF2B5EF4-FFF2-40B4-BE49-F238E27FC236}">
                <a16:creationId xmlns:a16="http://schemas.microsoft.com/office/drawing/2014/main" id="{450A3665-E223-40AE-A742-AE569E5FECE7}"/>
              </a:ext>
            </a:extLst>
          </p:cNvPr>
          <p:cNvGraphicFramePr>
            <a:graphicFrameLocks noChangeAspect="1"/>
          </p:cNvGraphicFramePr>
          <p:nvPr>
            <p:extLst>
              <p:ext uri="{D42A27DB-BD31-4B8C-83A1-F6EECF244321}">
                <p14:modId xmlns:p14="http://schemas.microsoft.com/office/powerpoint/2010/main" val="727774208"/>
              </p:ext>
            </p:extLst>
          </p:nvPr>
        </p:nvGraphicFramePr>
        <p:xfrm>
          <a:off x="8112154" y="4987520"/>
          <a:ext cx="260350" cy="360362"/>
        </p:xfrm>
        <a:graphic>
          <a:graphicData uri="http://schemas.openxmlformats.org/presentationml/2006/ole">
            <mc:AlternateContent xmlns:mc="http://schemas.openxmlformats.org/markup-compatibility/2006">
              <mc:Choice xmlns:v="urn:schemas-microsoft-com:vml" Requires="v">
                <p:oleObj spid="_x0000_s3218" name="Equation" r:id="rId61" imgW="164880" imgH="228600" progId="Equation.DSMT4">
                  <p:embed/>
                </p:oleObj>
              </mc:Choice>
              <mc:Fallback>
                <p:oleObj name="Equation" r:id="rId61" imgW="164880" imgH="228600" progId="Equation.DSMT4">
                  <p:embed/>
                  <p:pic>
                    <p:nvPicPr>
                      <p:cNvPr id="91" name="对象 90">
                        <a:extLst>
                          <a:ext uri="{FF2B5EF4-FFF2-40B4-BE49-F238E27FC236}">
                            <a16:creationId xmlns:a16="http://schemas.microsoft.com/office/drawing/2014/main" id="{F5084BFC-E632-4FF6-81CF-0E44BDA7E8F9}"/>
                          </a:ext>
                        </a:extLst>
                      </p:cNvPr>
                      <p:cNvPicPr/>
                      <p:nvPr/>
                    </p:nvPicPr>
                    <p:blipFill>
                      <a:blip r:embed="rId6"/>
                      <a:stretch>
                        <a:fillRect/>
                      </a:stretch>
                    </p:blipFill>
                    <p:spPr>
                      <a:xfrm>
                        <a:off x="8112154" y="4987520"/>
                        <a:ext cx="260350" cy="360362"/>
                      </a:xfrm>
                      <a:prstGeom prst="rect">
                        <a:avLst/>
                      </a:prstGeom>
                    </p:spPr>
                  </p:pic>
                </p:oleObj>
              </mc:Fallback>
            </mc:AlternateContent>
          </a:graphicData>
        </a:graphic>
      </p:graphicFrame>
      <p:sp>
        <p:nvSpPr>
          <p:cNvPr id="155" name="椭圆 154">
            <a:extLst>
              <a:ext uri="{FF2B5EF4-FFF2-40B4-BE49-F238E27FC236}">
                <a16:creationId xmlns:a16="http://schemas.microsoft.com/office/drawing/2014/main" id="{96DEC5B0-6DD8-40ED-87D3-6E2FE85EA9DD}"/>
              </a:ext>
            </a:extLst>
          </p:cNvPr>
          <p:cNvSpPr/>
          <p:nvPr/>
        </p:nvSpPr>
        <p:spPr>
          <a:xfrm>
            <a:off x="7370488" y="6176710"/>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56" name="对象 155">
            <a:extLst>
              <a:ext uri="{FF2B5EF4-FFF2-40B4-BE49-F238E27FC236}">
                <a16:creationId xmlns:a16="http://schemas.microsoft.com/office/drawing/2014/main" id="{35A7FBD1-2096-44B7-A212-D5536BB25947}"/>
              </a:ext>
            </a:extLst>
          </p:cNvPr>
          <p:cNvGraphicFramePr>
            <a:graphicFrameLocks noChangeAspect="1"/>
          </p:cNvGraphicFramePr>
          <p:nvPr>
            <p:extLst>
              <p:ext uri="{D42A27DB-BD31-4B8C-83A1-F6EECF244321}">
                <p14:modId xmlns:p14="http://schemas.microsoft.com/office/powerpoint/2010/main" val="3896949083"/>
              </p:ext>
            </p:extLst>
          </p:nvPr>
        </p:nvGraphicFramePr>
        <p:xfrm>
          <a:off x="7419612" y="6176356"/>
          <a:ext cx="260350" cy="360363"/>
        </p:xfrm>
        <a:graphic>
          <a:graphicData uri="http://schemas.openxmlformats.org/presentationml/2006/ole">
            <mc:AlternateContent xmlns:mc="http://schemas.openxmlformats.org/markup-compatibility/2006">
              <mc:Choice xmlns:v="urn:schemas-microsoft-com:vml" Requires="v">
                <p:oleObj spid="_x0000_s3219" name="Equation" r:id="rId62" imgW="164880" imgH="228600" progId="Equation.DSMT4">
                  <p:embed/>
                </p:oleObj>
              </mc:Choice>
              <mc:Fallback>
                <p:oleObj name="Equation" r:id="rId62" imgW="164880" imgH="228600" progId="Equation.DSMT4">
                  <p:embed/>
                  <p:pic>
                    <p:nvPicPr>
                      <p:cNvPr id="93" name="对象 92">
                        <a:extLst>
                          <a:ext uri="{FF2B5EF4-FFF2-40B4-BE49-F238E27FC236}">
                            <a16:creationId xmlns:a16="http://schemas.microsoft.com/office/drawing/2014/main" id="{4983CE9D-0E78-403D-87AF-9C6D1E24A3FF}"/>
                          </a:ext>
                        </a:extLst>
                      </p:cNvPr>
                      <p:cNvPicPr/>
                      <p:nvPr/>
                    </p:nvPicPr>
                    <p:blipFill>
                      <a:blip r:embed="rId8"/>
                      <a:stretch>
                        <a:fillRect/>
                      </a:stretch>
                    </p:blipFill>
                    <p:spPr>
                      <a:xfrm>
                        <a:off x="7419612" y="6176356"/>
                        <a:ext cx="260350" cy="360363"/>
                      </a:xfrm>
                      <a:prstGeom prst="rect">
                        <a:avLst/>
                      </a:prstGeom>
                    </p:spPr>
                  </p:pic>
                </p:oleObj>
              </mc:Fallback>
            </mc:AlternateContent>
          </a:graphicData>
        </a:graphic>
      </p:graphicFrame>
      <p:sp>
        <p:nvSpPr>
          <p:cNvPr id="157" name="椭圆 156">
            <a:extLst>
              <a:ext uri="{FF2B5EF4-FFF2-40B4-BE49-F238E27FC236}">
                <a16:creationId xmlns:a16="http://schemas.microsoft.com/office/drawing/2014/main" id="{0223BCF9-0944-40C1-A357-0CD6DD85A8DE}"/>
              </a:ext>
            </a:extLst>
          </p:cNvPr>
          <p:cNvSpPr/>
          <p:nvPr/>
        </p:nvSpPr>
        <p:spPr>
          <a:xfrm>
            <a:off x="8762288" y="6176356"/>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58" name="对象 157">
            <a:extLst>
              <a:ext uri="{FF2B5EF4-FFF2-40B4-BE49-F238E27FC236}">
                <a16:creationId xmlns:a16="http://schemas.microsoft.com/office/drawing/2014/main" id="{8E34405E-7804-4C40-A835-7430C7DB9478}"/>
              </a:ext>
            </a:extLst>
          </p:cNvPr>
          <p:cNvGraphicFramePr>
            <a:graphicFrameLocks noChangeAspect="1"/>
          </p:cNvGraphicFramePr>
          <p:nvPr>
            <p:extLst>
              <p:ext uri="{D42A27DB-BD31-4B8C-83A1-F6EECF244321}">
                <p14:modId xmlns:p14="http://schemas.microsoft.com/office/powerpoint/2010/main" val="1877222566"/>
              </p:ext>
            </p:extLst>
          </p:nvPr>
        </p:nvGraphicFramePr>
        <p:xfrm>
          <a:off x="8811412" y="6176002"/>
          <a:ext cx="260350" cy="360363"/>
        </p:xfrm>
        <a:graphic>
          <a:graphicData uri="http://schemas.openxmlformats.org/presentationml/2006/ole">
            <mc:AlternateContent xmlns:mc="http://schemas.openxmlformats.org/markup-compatibility/2006">
              <mc:Choice xmlns:v="urn:schemas-microsoft-com:vml" Requires="v">
                <p:oleObj spid="_x0000_s3220" name="Equation" r:id="rId63" imgW="164880" imgH="228600" progId="Equation.DSMT4">
                  <p:embed/>
                </p:oleObj>
              </mc:Choice>
              <mc:Fallback>
                <p:oleObj name="Equation" r:id="rId63" imgW="164880" imgH="228600" progId="Equation.DSMT4">
                  <p:embed/>
                  <p:pic>
                    <p:nvPicPr>
                      <p:cNvPr id="95" name="对象 94">
                        <a:extLst>
                          <a:ext uri="{FF2B5EF4-FFF2-40B4-BE49-F238E27FC236}">
                            <a16:creationId xmlns:a16="http://schemas.microsoft.com/office/drawing/2014/main" id="{E7C93ED2-C083-459F-B6F5-AA2EA265F666}"/>
                          </a:ext>
                        </a:extLst>
                      </p:cNvPr>
                      <p:cNvPicPr/>
                      <p:nvPr/>
                    </p:nvPicPr>
                    <p:blipFill>
                      <a:blip r:embed="rId10"/>
                      <a:stretch>
                        <a:fillRect/>
                      </a:stretch>
                    </p:blipFill>
                    <p:spPr>
                      <a:xfrm>
                        <a:off x="8811412" y="6176002"/>
                        <a:ext cx="260350" cy="360363"/>
                      </a:xfrm>
                      <a:prstGeom prst="rect">
                        <a:avLst/>
                      </a:prstGeom>
                    </p:spPr>
                  </p:pic>
                </p:oleObj>
              </mc:Fallback>
            </mc:AlternateContent>
          </a:graphicData>
        </a:graphic>
      </p:graphicFrame>
      <p:cxnSp>
        <p:nvCxnSpPr>
          <p:cNvPr id="159" name="直接箭头连接符 158">
            <a:extLst>
              <a:ext uri="{FF2B5EF4-FFF2-40B4-BE49-F238E27FC236}">
                <a16:creationId xmlns:a16="http://schemas.microsoft.com/office/drawing/2014/main" id="{126CAA25-0FE5-4410-9853-EF88E1E272DE}"/>
              </a:ext>
            </a:extLst>
          </p:cNvPr>
          <p:cNvCxnSpPr>
            <a:stCxn id="153" idx="4"/>
            <a:endCxn id="151" idx="0"/>
          </p:cNvCxnSpPr>
          <p:nvPr/>
        </p:nvCxnSpPr>
        <p:spPr>
          <a:xfrm flipH="1">
            <a:off x="8240903" y="5347882"/>
            <a:ext cx="2465" cy="315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C7212C2F-9C03-403D-956B-3C255E28C9FC}"/>
              </a:ext>
            </a:extLst>
          </p:cNvPr>
          <p:cNvCxnSpPr>
            <a:stCxn id="155" idx="7"/>
            <a:endCxn id="151" idx="3"/>
          </p:cNvCxnSpPr>
          <p:nvPr/>
        </p:nvCxnSpPr>
        <p:spPr>
          <a:xfrm flipV="1">
            <a:off x="7677767" y="5971097"/>
            <a:ext cx="435857" cy="258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直接箭头连接符 160">
            <a:extLst>
              <a:ext uri="{FF2B5EF4-FFF2-40B4-BE49-F238E27FC236}">
                <a16:creationId xmlns:a16="http://schemas.microsoft.com/office/drawing/2014/main" id="{30C28FEA-7E42-4F96-9359-78B40CF665AA}"/>
              </a:ext>
            </a:extLst>
          </p:cNvPr>
          <p:cNvCxnSpPr>
            <a:stCxn id="157" idx="1"/>
            <a:endCxn id="151" idx="5"/>
          </p:cNvCxnSpPr>
          <p:nvPr/>
        </p:nvCxnSpPr>
        <p:spPr>
          <a:xfrm flipH="1" flipV="1">
            <a:off x="8368182" y="5971097"/>
            <a:ext cx="446827" cy="257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2" name="对象 161">
            <a:extLst>
              <a:ext uri="{FF2B5EF4-FFF2-40B4-BE49-F238E27FC236}">
                <a16:creationId xmlns:a16="http://schemas.microsoft.com/office/drawing/2014/main" id="{F73B933E-A877-4426-9EBC-6662422CF7EF}"/>
              </a:ext>
            </a:extLst>
          </p:cNvPr>
          <p:cNvGraphicFramePr>
            <a:graphicFrameLocks noChangeAspect="1"/>
          </p:cNvGraphicFramePr>
          <p:nvPr>
            <p:extLst>
              <p:ext uri="{D42A27DB-BD31-4B8C-83A1-F6EECF244321}">
                <p14:modId xmlns:p14="http://schemas.microsoft.com/office/powerpoint/2010/main" val="2808523834"/>
              </p:ext>
            </p:extLst>
          </p:nvPr>
        </p:nvGraphicFramePr>
        <p:xfrm>
          <a:off x="7926615" y="5229020"/>
          <a:ext cx="360000" cy="360000"/>
        </p:xfrm>
        <a:graphic>
          <a:graphicData uri="http://schemas.openxmlformats.org/presentationml/2006/ole">
            <mc:AlternateContent xmlns:mc="http://schemas.openxmlformats.org/markup-compatibility/2006">
              <mc:Choice xmlns:v="urn:schemas-microsoft-com:vml" Requires="v">
                <p:oleObj spid="_x0000_s3221" name="Equation" r:id="rId64" imgW="228600" imgH="228600" progId="Equation.DSMT4">
                  <p:embed/>
                </p:oleObj>
              </mc:Choice>
              <mc:Fallback>
                <p:oleObj name="Equation" r:id="rId64" imgW="228600" imgH="228600" progId="Equation.DSMT4">
                  <p:embed/>
                  <p:pic>
                    <p:nvPicPr>
                      <p:cNvPr id="99" name="对象 98">
                        <a:extLst>
                          <a:ext uri="{FF2B5EF4-FFF2-40B4-BE49-F238E27FC236}">
                            <a16:creationId xmlns:a16="http://schemas.microsoft.com/office/drawing/2014/main" id="{28DC9B27-7F54-48F4-BEFE-151C9BCEEB77}"/>
                          </a:ext>
                        </a:extLst>
                      </p:cNvPr>
                      <p:cNvPicPr/>
                      <p:nvPr/>
                    </p:nvPicPr>
                    <p:blipFill>
                      <a:blip r:embed="rId32"/>
                      <a:stretch>
                        <a:fillRect/>
                      </a:stretch>
                    </p:blipFill>
                    <p:spPr>
                      <a:xfrm>
                        <a:off x="7926615" y="5229020"/>
                        <a:ext cx="360000" cy="360000"/>
                      </a:xfrm>
                      <a:prstGeom prst="rect">
                        <a:avLst/>
                      </a:prstGeom>
                    </p:spPr>
                  </p:pic>
                </p:oleObj>
              </mc:Fallback>
            </mc:AlternateContent>
          </a:graphicData>
        </a:graphic>
      </p:graphicFrame>
      <p:graphicFrame>
        <p:nvGraphicFramePr>
          <p:cNvPr id="163" name="对象 162">
            <a:extLst>
              <a:ext uri="{FF2B5EF4-FFF2-40B4-BE49-F238E27FC236}">
                <a16:creationId xmlns:a16="http://schemas.microsoft.com/office/drawing/2014/main" id="{F30CF742-4371-4106-B5AB-40862264B32D}"/>
              </a:ext>
            </a:extLst>
          </p:cNvPr>
          <p:cNvGraphicFramePr>
            <a:graphicFrameLocks noChangeAspect="1"/>
          </p:cNvGraphicFramePr>
          <p:nvPr>
            <p:extLst>
              <p:ext uri="{D42A27DB-BD31-4B8C-83A1-F6EECF244321}">
                <p14:modId xmlns:p14="http://schemas.microsoft.com/office/powerpoint/2010/main" val="2585818546"/>
              </p:ext>
            </p:extLst>
          </p:nvPr>
        </p:nvGraphicFramePr>
        <p:xfrm>
          <a:off x="7495855" y="5836842"/>
          <a:ext cx="338137" cy="360363"/>
        </p:xfrm>
        <a:graphic>
          <a:graphicData uri="http://schemas.openxmlformats.org/presentationml/2006/ole">
            <mc:AlternateContent xmlns:mc="http://schemas.openxmlformats.org/markup-compatibility/2006">
              <mc:Choice xmlns:v="urn:schemas-microsoft-com:vml" Requires="v">
                <p:oleObj spid="_x0000_s3222" name="Equation" r:id="rId65" imgW="215640" imgH="228600" progId="Equation.DSMT4">
                  <p:embed/>
                </p:oleObj>
              </mc:Choice>
              <mc:Fallback>
                <p:oleObj name="Equation" r:id="rId65" imgW="215640" imgH="228600" progId="Equation.DSMT4">
                  <p:embed/>
                  <p:pic>
                    <p:nvPicPr>
                      <p:cNvPr id="100" name="对象 99">
                        <a:extLst>
                          <a:ext uri="{FF2B5EF4-FFF2-40B4-BE49-F238E27FC236}">
                            <a16:creationId xmlns:a16="http://schemas.microsoft.com/office/drawing/2014/main" id="{220693A1-D197-4761-83F8-D7B10C15FF33}"/>
                          </a:ext>
                        </a:extLst>
                      </p:cNvPr>
                      <p:cNvPicPr/>
                      <p:nvPr/>
                    </p:nvPicPr>
                    <p:blipFill>
                      <a:blip r:embed="rId34"/>
                      <a:stretch>
                        <a:fillRect/>
                      </a:stretch>
                    </p:blipFill>
                    <p:spPr>
                      <a:xfrm>
                        <a:off x="7495855" y="5836842"/>
                        <a:ext cx="338137" cy="360363"/>
                      </a:xfrm>
                      <a:prstGeom prst="rect">
                        <a:avLst/>
                      </a:prstGeom>
                    </p:spPr>
                  </p:pic>
                </p:oleObj>
              </mc:Fallback>
            </mc:AlternateContent>
          </a:graphicData>
        </a:graphic>
      </p:graphicFrame>
      <p:graphicFrame>
        <p:nvGraphicFramePr>
          <p:cNvPr id="164" name="对象 163">
            <a:extLst>
              <a:ext uri="{FF2B5EF4-FFF2-40B4-BE49-F238E27FC236}">
                <a16:creationId xmlns:a16="http://schemas.microsoft.com/office/drawing/2014/main" id="{F4FF87F4-DAF6-4DCA-9360-CECFCC75B124}"/>
              </a:ext>
            </a:extLst>
          </p:cNvPr>
          <p:cNvGraphicFramePr>
            <a:graphicFrameLocks noChangeAspect="1"/>
          </p:cNvGraphicFramePr>
          <p:nvPr>
            <p:extLst>
              <p:ext uri="{D42A27DB-BD31-4B8C-83A1-F6EECF244321}">
                <p14:modId xmlns:p14="http://schemas.microsoft.com/office/powerpoint/2010/main" val="486997428"/>
              </p:ext>
            </p:extLst>
          </p:nvPr>
        </p:nvGraphicFramePr>
        <p:xfrm>
          <a:off x="8613964" y="5836842"/>
          <a:ext cx="357187" cy="360363"/>
        </p:xfrm>
        <a:graphic>
          <a:graphicData uri="http://schemas.openxmlformats.org/presentationml/2006/ole">
            <mc:AlternateContent xmlns:mc="http://schemas.openxmlformats.org/markup-compatibility/2006">
              <mc:Choice xmlns:v="urn:schemas-microsoft-com:vml" Requires="v">
                <p:oleObj spid="_x0000_s3223" name="Equation" r:id="rId66" imgW="228600" imgH="228600" progId="Equation.DSMT4">
                  <p:embed/>
                </p:oleObj>
              </mc:Choice>
              <mc:Fallback>
                <p:oleObj name="Equation" r:id="rId66" imgW="228600" imgH="228600" progId="Equation.DSMT4">
                  <p:embed/>
                  <p:pic>
                    <p:nvPicPr>
                      <p:cNvPr id="101" name="对象 100">
                        <a:extLst>
                          <a:ext uri="{FF2B5EF4-FFF2-40B4-BE49-F238E27FC236}">
                            <a16:creationId xmlns:a16="http://schemas.microsoft.com/office/drawing/2014/main" id="{27794796-D7BE-42A4-A38B-5C5786A3327F}"/>
                          </a:ext>
                        </a:extLst>
                      </p:cNvPr>
                      <p:cNvPicPr/>
                      <p:nvPr/>
                    </p:nvPicPr>
                    <p:blipFill>
                      <a:blip r:embed="rId36"/>
                      <a:stretch>
                        <a:fillRect/>
                      </a:stretch>
                    </p:blipFill>
                    <p:spPr>
                      <a:xfrm>
                        <a:off x="8613964" y="5836842"/>
                        <a:ext cx="357187" cy="360363"/>
                      </a:xfrm>
                      <a:prstGeom prst="rect">
                        <a:avLst/>
                      </a:prstGeom>
                    </p:spPr>
                  </p:pic>
                </p:oleObj>
              </mc:Fallback>
            </mc:AlternateContent>
          </a:graphicData>
        </a:graphic>
      </p:graphicFrame>
      <p:cxnSp>
        <p:nvCxnSpPr>
          <p:cNvPr id="165" name="连接符: 曲线 164">
            <a:extLst>
              <a:ext uri="{FF2B5EF4-FFF2-40B4-BE49-F238E27FC236}">
                <a16:creationId xmlns:a16="http://schemas.microsoft.com/office/drawing/2014/main" id="{FD01FDDF-EE02-4DE8-9FA1-B1042086C2D7}"/>
              </a:ext>
            </a:extLst>
          </p:cNvPr>
          <p:cNvCxnSpPr>
            <a:stCxn id="151" idx="6"/>
            <a:endCxn id="151" idx="7"/>
          </p:cNvCxnSpPr>
          <p:nvPr/>
        </p:nvCxnSpPr>
        <p:spPr>
          <a:xfrm flipH="1" flipV="1">
            <a:off x="8368182" y="5716539"/>
            <a:ext cx="52721" cy="127279"/>
          </a:xfrm>
          <a:prstGeom prst="curvedConnector4">
            <a:avLst>
              <a:gd name="adj1" fmla="val -438120"/>
              <a:gd name="adj2" fmla="val 24619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6" name="对象 165">
            <a:extLst>
              <a:ext uri="{FF2B5EF4-FFF2-40B4-BE49-F238E27FC236}">
                <a16:creationId xmlns:a16="http://schemas.microsoft.com/office/drawing/2014/main" id="{54B03CC2-E045-4DD0-B3A6-FCABFC95330D}"/>
              </a:ext>
            </a:extLst>
          </p:cNvPr>
          <p:cNvGraphicFramePr>
            <a:graphicFrameLocks noChangeAspect="1"/>
          </p:cNvGraphicFramePr>
          <p:nvPr>
            <p:extLst>
              <p:ext uri="{D42A27DB-BD31-4B8C-83A1-F6EECF244321}">
                <p14:modId xmlns:p14="http://schemas.microsoft.com/office/powerpoint/2010/main" val="2503515644"/>
              </p:ext>
            </p:extLst>
          </p:nvPr>
        </p:nvGraphicFramePr>
        <p:xfrm>
          <a:off x="8576136" y="5314569"/>
          <a:ext cx="339725" cy="360363"/>
        </p:xfrm>
        <a:graphic>
          <a:graphicData uri="http://schemas.openxmlformats.org/presentationml/2006/ole">
            <mc:AlternateContent xmlns:mc="http://schemas.openxmlformats.org/markup-compatibility/2006">
              <mc:Choice xmlns:v="urn:schemas-microsoft-com:vml" Requires="v">
                <p:oleObj spid="_x0000_s3224" name="Equation" r:id="rId67" imgW="215640" imgH="228600" progId="Equation.DSMT4">
                  <p:embed/>
                </p:oleObj>
              </mc:Choice>
              <mc:Fallback>
                <p:oleObj name="Equation" r:id="rId67" imgW="215640" imgH="228600" progId="Equation.DSMT4">
                  <p:embed/>
                  <p:pic>
                    <p:nvPicPr>
                      <p:cNvPr id="103" name="对象 102">
                        <a:extLst>
                          <a:ext uri="{FF2B5EF4-FFF2-40B4-BE49-F238E27FC236}">
                            <a16:creationId xmlns:a16="http://schemas.microsoft.com/office/drawing/2014/main" id="{5EC6F459-F008-46BB-A1DA-7B3AFBA39BF7}"/>
                          </a:ext>
                        </a:extLst>
                      </p:cNvPr>
                      <p:cNvPicPr/>
                      <p:nvPr/>
                    </p:nvPicPr>
                    <p:blipFill>
                      <a:blip r:embed="rId38"/>
                      <a:stretch>
                        <a:fillRect/>
                      </a:stretch>
                    </p:blipFill>
                    <p:spPr>
                      <a:xfrm>
                        <a:off x="8576136" y="5314569"/>
                        <a:ext cx="339725" cy="360363"/>
                      </a:xfrm>
                      <a:prstGeom prst="rect">
                        <a:avLst/>
                      </a:prstGeom>
                    </p:spPr>
                  </p:pic>
                </p:oleObj>
              </mc:Fallback>
            </mc:AlternateContent>
          </a:graphicData>
        </a:graphic>
      </p:graphicFrame>
      <p:cxnSp>
        <p:nvCxnSpPr>
          <p:cNvPr id="167" name="直接箭头连接符 166">
            <a:extLst>
              <a:ext uri="{FF2B5EF4-FFF2-40B4-BE49-F238E27FC236}">
                <a16:creationId xmlns:a16="http://schemas.microsoft.com/office/drawing/2014/main" id="{A350B908-E509-43FF-8D62-E9F16CAD1135}"/>
              </a:ext>
            </a:extLst>
          </p:cNvPr>
          <p:cNvCxnSpPr/>
          <p:nvPr/>
        </p:nvCxnSpPr>
        <p:spPr>
          <a:xfrm>
            <a:off x="6119974" y="5843818"/>
            <a:ext cx="1095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68" name="对象 167">
            <a:extLst>
              <a:ext uri="{FF2B5EF4-FFF2-40B4-BE49-F238E27FC236}">
                <a16:creationId xmlns:a16="http://schemas.microsoft.com/office/drawing/2014/main" id="{42220F95-F0AC-4101-BD46-755E22757C64}"/>
              </a:ext>
            </a:extLst>
          </p:cNvPr>
          <p:cNvGraphicFramePr>
            <a:graphicFrameLocks noChangeAspect="1"/>
          </p:cNvGraphicFramePr>
          <p:nvPr>
            <p:extLst>
              <p:ext uri="{D42A27DB-BD31-4B8C-83A1-F6EECF244321}">
                <p14:modId xmlns:p14="http://schemas.microsoft.com/office/powerpoint/2010/main" val="1759274419"/>
              </p:ext>
            </p:extLst>
          </p:nvPr>
        </p:nvGraphicFramePr>
        <p:xfrm>
          <a:off x="6226175" y="5519738"/>
          <a:ext cx="846138" cy="287337"/>
        </p:xfrm>
        <a:graphic>
          <a:graphicData uri="http://schemas.openxmlformats.org/presentationml/2006/ole">
            <mc:AlternateContent xmlns:mc="http://schemas.openxmlformats.org/markup-compatibility/2006">
              <mc:Choice xmlns:v="urn:schemas-microsoft-com:vml" Requires="v">
                <p:oleObj spid="_x0000_s3225" name="Equation" r:id="rId68" imgW="596880" imgH="203040" progId="Equation.DSMT4">
                  <p:embed/>
                </p:oleObj>
              </mc:Choice>
              <mc:Fallback>
                <p:oleObj name="Equation" r:id="rId68" imgW="596880" imgH="203040" progId="Equation.DSMT4">
                  <p:embed/>
                  <p:pic>
                    <p:nvPicPr>
                      <p:cNvPr id="117" name="对象 116">
                        <a:extLst>
                          <a:ext uri="{FF2B5EF4-FFF2-40B4-BE49-F238E27FC236}">
                            <a16:creationId xmlns:a16="http://schemas.microsoft.com/office/drawing/2014/main" id="{9AB48DD0-2B47-44D4-8008-7FB22A78EAD1}"/>
                          </a:ext>
                        </a:extLst>
                      </p:cNvPr>
                      <p:cNvPicPr/>
                      <p:nvPr/>
                    </p:nvPicPr>
                    <p:blipFill>
                      <a:blip r:embed="rId69"/>
                      <a:stretch>
                        <a:fillRect/>
                      </a:stretch>
                    </p:blipFill>
                    <p:spPr>
                      <a:xfrm>
                        <a:off x="6226175" y="5519738"/>
                        <a:ext cx="846138" cy="287337"/>
                      </a:xfrm>
                      <a:prstGeom prst="rect">
                        <a:avLst/>
                      </a:prstGeom>
                    </p:spPr>
                  </p:pic>
                </p:oleObj>
              </mc:Fallback>
            </mc:AlternateContent>
          </a:graphicData>
        </a:graphic>
      </p:graphicFrame>
      <p:sp>
        <p:nvSpPr>
          <p:cNvPr id="169" name="椭圆 168">
            <a:extLst>
              <a:ext uri="{FF2B5EF4-FFF2-40B4-BE49-F238E27FC236}">
                <a16:creationId xmlns:a16="http://schemas.microsoft.com/office/drawing/2014/main" id="{5A1F77A6-4570-412D-AC11-4C66F63D036E}"/>
              </a:ext>
            </a:extLst>
          </p:cNvPr>
          <p:cNvSpPr/>
          <p:nvPr/>
        </p:nvSpPr>
        <p:spPr>
          <a:xfrm>
            <a:off x="8057372" y="6382708"/>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70" name="对象 169">
            <a:extLst>
              <a:ext uri="{FF2B5EF4-FFF2-40B4-BE49-F238E27FC236}">
                <a16:creationId xmlns:a16="http://schemas.microsoft.com/office/drawing/2014/main" id="{8C4778F2-FC37-4B26-912A-81BDC20F2D06}"/>
              </a:ext>
            </a:extLst>
          </p:cNvPr>
          <p:cNvGraphicFramePr>
            <a:graphicFrameLocks noChangeAspect="1"/>
          </p:cNvGraphicFramePr>
          <p:nvPr>
            <p:extLst>
              <p:ext uri="{D42A27DB-BD31-4B8C-83A1-F6EECF244321}">
                <p14:modId xmlns:p14="http://schemas.microsoft.com/office/powerpoint/2010/main" val="365520385"/>
              </p:ext>
            </p:extLst>
          </p:nvPr>
        </p:nvGraphicFramePr>
        <p:xfrm>
          <a:off x="8096577" y="6382881"/>
          <a:ext cx="282575" cy="360363"/>
        </p:xfrm>
        <a:graphic>
          <a:graphicData uri="http://schemas.openxmlformats.org/presentationml/2006/ole">
            <mc:AlternateContent xmlns:mc="http://schemas.openxmlformats.org/markup-compatibility/2006">
              <mc:Choice xmlns:v="urn:schemas-microsoft-com:vml" Requires="v">
                <p:oleObj spid="_x0000_s3226" name="Equation" r:id="rId70" imgW="177480" imgH="228600" progId="Equation.DSMT4">
                  <p:embed/>
                </p:oleObj>
              </mc:Choice>
              <mc:Fallback>
                <p:oleObj name="Equation" r:id="rId70" imgW="177480" imgH="228600" progId="Equation.DSMT4">
                  <p:embed/>
                  <p:pic>
                    <p:nvPicPr>
                      <p:cNvPr id="123" name="对象 122">
                        <a:extLst>
                          <a:ext uri="{FF2B5EF4-FFF2-40B4-BE49-F238E27FC236}">
                            <a16:creationId xmlns:a16="http://schemas.microsoft.com/office/drawing/2014/main" id="{D5CBC13F-41C6-48DC-A7CB-A214688BA17A}"/>
                          </a:ext>
                        </a:extLst>
                      </p:cNvPr>
                      <p:cNvPicPr/>
                      <p:nvPr/>
                    </p:nvPicPr>
                    <p:blipFill>
                      <a:blip r:embed="rId52"/>
                      <a:stretch>
                        <a:fillRect/>
                      </a:stretch>
                    </p:blipFill>
                    <p:spPr>
                      <a:xfrm>
                        <a:off x="8096577" y="6382881"/>
                        <a:ext cx="282575" cy="360363"/>
                      </a:xfrm>
                      <a:prstGeom prst="rect">
                        <a:avLst/>
                      </a:prstGeom>
                    </p:spPr>
                  </p:pic>
                </p:oleObj>
              </mc:Fallback>
            </mc:AlternateContent>
          </a:graphicData>
        </a:graphic>
      </p:graphicFrame>
      <p:cxnSp>
        <p:nvCxnSpPr>
          <p:cNvPr id="171" name="直接箭头连接符 170">
            <a:extLst>
              <a:ext uri="{FF2B5EF4-FFF2-40B4-BE49-F238E27FC236}">
                <a16:creationId xmlns:a16="http://schemas.microsoft.com/office/drawing/2014/main" id="{2A04188C-0306-4854-8439-85A5B4A31454}"/>
              </a:ext>
            </a:extLst>
          </p:cNvPr>
          <p:cNvCxnSpPr>
            <a:cxnSpLocks/>
            <a:stCxn id="151" idx="4"/>
            <a:endCxn id="169" idx="0"/>
          </p:cNvCxnSpPr>
          <p:nvPr/>
        </p:nvCxnSpPr>
        <p:spPr>
          <a:xfrm flipH="1">
            <a:off x="8237372" y="6023818"/>
            <a:ext cx="3531" cy="3588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8" name="左大括号 177">
            <a:extLst>
              <a:ext uri="{FF2B5EF4-FFF2-40B4-BE49-F238E27FC236}">
                <a16:creationId xmlns:a16="http://schemas.microsoft.com/office/drawing/2014/main" id="{1FBD00AC-31CB-4996-A3FF-A28DEDE60022}"/>
              </a:ext>
            </a:extLst>
          </p:cNvPr>
          <p:cNvSpPr/>
          <p:nvPr/>
        </p:nvSpPr>
        <p:spPr>
          <a:xfrm>
            <a:off x="2484136" y="1156606"/>
            <a:ext cx="369495" cy="4974014"/>
          </a:xfrm>
          <a:prstGeom prst="leftBrace">
            <a:avLst>
              <a:gd name="adj1" fmla="val 825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179" name="对象 178">
            <a:extLst>
              <a:ext uri="{FF2B5EF4-FFF2-40B4-BE49-F238E27FC236}">
                <a16:creationId xmlns:a16="http://schemas.microsoft.com/office/drawing/2014/main" id="{5F2826E8-0859-4213-9AFF-290B7677A8CE}"/>
              </a:ext>
            </a:extLst>
          </p:cNvPr>
          <p:cNvGraphicFramePr>
            <a:graphicFrameLocks noChangeAspect="1"/>
          </p:cNvGraphicFramePr>
          <p:nvPr>
            <p:extLst>
              <p:ext uri="{D42A27DB-BD31-4B8C-83A1-F6EECF244321}">
                <p14:modId xmlns:p14="http://schemas.microsoft.com/office/powerpoint/2010/main" val="3441426790"/>
              </p:ext>
            </p:extLst>
          </p:nvPr>
        </p:nvGraphicFramePr>
        <p:xfrm>
          <a:off x="3198975" y="5455111"/>
          <a:ext cx="1063625" cy="288925"/>
        </p:xfrm>
        <a:graphic>
          <a:graphicData uri="http://schemas.openxmlformats.org/presentationml/2006/ole">
            <mc:AlternateContent xmlns:mc="http://schemas.openxmlformats.org/markup-compatibility/2006">
              <mc:Choice xmlns:v="urn:schemas-microsoft-com:vml" Requires="v">
                <p:oleObj spid="_x0000_s3227" name="Equation" r:id="rId71" imgW="749160" imgH="203040" progId="Equation.DSMT4">
                  <p:embed/>
                </p:oleObj>
              </mc:Choice>
              <mc:Fallback>
                <p:oleObj name="Equation" r:id="rId71" imgW="749160" imgH="203040" progId="Equation.DSMT4">
                  <p:embed/>
                  <p:pic>
                    <p:nvPicPr>
                      <p:cNvPr id="69" name="对象 68">
                        <a:extLst>
                          <a:ext uri="{FF2B5EF4-FFF2-40B4-BE49-F238E27FC236}">
                            <a16:creationId xmlns:a16="http://schemas.microsoft.com/office/drawing/2014/main" id="{9C61E8FA-4588-4C36-9B35-0E274E8F0BA5}"/>
                          </a:ext>
                        </a:extLst>
                      </p:cNvPr>
                      <p:cNvPicPr/>
                      <p:nvPr/>
                    </p:nvPicPr>
                    <p:blipFill>
                      <a:blip r:embed="rId72"/>
                      <a:stretch>
                        <a:fillRect/>
                      </a:stretch>
                    </p:blipFill>
                    <p:spPr>
                      <a:xfrm>
                        <a:off x="3198975" y="5455111"/>
                        <a:ext cx="1063625" cy="288925"/>
                      </a:xfrm>
                      <a:prstGeom prst="rect">
                        <a:avLst/>
                      </a:prstGeom>
                    </p:spPr>
                  </p:pic>
                </p:oleObj>
              </mc:Fallback>
            </mc:AlternateContent>
          </a:graphicData>
        </a:graphic>
      </p:graphicFrame>
      <p:sp>
        <p:nvSpPr>
          <p:cNvPr id="180" name="文本框 179">
            <a:extLst>
              <a:ext uri="{FF2B5EF4-FFF2-40B4-BE49-F238E27FC236}">
                <a16:creationId xmlns:a16="http://schemas.microsoft.com/office/drawing/2014/main" id="{A57A0207-3E66-4ECF-A1F0-FB9083ED2FC9}"/>
              </a:ext>
            </a:extLst>
          </p:cNvPr>
          <p:cNvSpPr txBox="1"/>
          <p:nvPr/>
        </p:nvSpPr>
        <p:spPr>
          <a:xfrm>
            <a:off x="5045888" y="4271287"/>
            <a:ext cx="461665" cy="409728"/>
          </a:xfrm>
          <a:prstGeom prst="rect">
            <a:avLst/>
          </a:prstGeom>
          <a:noFill/>
        </p:spPr>
        <p:txBody>
          <a:bodyPr vert="eaVert" wrap="none" rtlCol="0">
            <a:spAutoFit/>
          </a:bodyPr>
          <a:lstStyle/>
          <a:p>
            <a:r>
              <a:rPr lang="en-US" altLang="zh-CN"/>
              <a:t>……</a:t>
            </a:r>
            <a:endParaRPr lang="zh-CN" altLang="en-US"/>
          </a:p>
        </p:txBody>
      </p:sp>
      <p:cxnSp>
        <p:nvCxnSpPr>
          <p:cNvPr id="181" name="直接箭头连接符 180">
            <a:extLst>
              <a:ext uri="{FF2B5EF4-FFF2-40B4-BE49-F238E27FC236}">
                <a16:creationId xmlns:a16="http://schemas.microsoft.com/office/drawing/2014/main" id="{24D4D94B-4742-40B1-92EB-CD3F0C62985D}"/>
              </a:ext>
            </a:extLst>
          </p:cNvPr>
          <p:cNvCxnSpPr/>
          <p:nvPr/>
        </p:nvCxnSpPr>
        <p:spPr>
          <a:xfrm>
            <a:off x="3122116" y="1638372"/>
            <a:ext cx="1095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2" name="直接箭头连接符 181">
            <a:extLst>
              <a:ext uri="{FF2B5EF4-FFF2-40B4-BE49-F238E27FC236}">
                <a16:creationId xmlns:a16="http://schemas.microsoft.com/office/drawing/2014/main" id="{D20595ED-2B99-4D43-8F20-A57BA00C52EE}"/>
              </a:ext>
            </a:extLst>
          </p:cNvPr>
          <p:cNvCxnSpPr/>
          <p:nvPr/>
        </p:nvCxnSpPr>
        <p:spPr>
          <a:xfrm>
            <a:off x="3101134" y="3530903"/>
            <a:ext cx="1095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a:extLst>
              <a:ext uri="{FF2B5EF4-FFF2-40B4-BE49-F238E27FC236}">
                <a16:creationId xmlns:a16="http://schemas.microsoft.com/office/drawing/2014/main" id="{1CD47D24-0C44-498D-BC42-FBFF668EECB5}"/>
              </a:ext>
            </a:extLst>
          </p:cNvPr>
          <p:cNvCxnSpPr/>
          <p:nvPr/>
        </p:nvCxnSpPr>
        <p:spPr>
          <a:xfrm>
            <a:off x="3148174" y="5829369"/>
            <a:ext cx="10959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4" name="文本框 183">
            <a:extLst>
              <a:ext uri="{FF2B5EF4-FFF2-40B4-BE49-F238E27FC236}">
                <a16:creationId xmlns:a16="http://schemas.microsoft.com/office/drawing/2014/main" id="{B4348EA4-1AA1-47B7-9AAB-168AEE024542}"/>
              </a:ext>
            </a:extLst>
          </p:cNvPr>
          <p:cNvSpPr txBox="1"/>
          <p:nvPr/>
        </p:nvSpPr>
        <p:spPr>
          <a:xfrm>
            <a:off x="3473589" y="4284957"/>
            <a:ext cx="461665" cy="409728"/>
          </a:xfrm>
          <a:prstGeom prst="rect">
            <a:avLst/>
          </a:prstGeom>
          <a:noFill/>
        </p:spPr>
        <p:txBody>
          <a:bodyPr vert="eaVert" wrap="none" rtlCol="0">
            <a:spAutoFit/>
          </a:bodyPr>
          <a:lstStyle/>
          <a:p>
            <a:r>
              <a:rPr lang="en-US" altLang="zh-CN"/>
              <a:t>……</a:t>
            </a:r>
            <a:endParaRPr lang="zh-CN" altLang="en-US"/>
          </a:p>
        </p:txBody>
      </p:sp>
      <p:sp>
        <p:nvSpPr>
          <p:cNvPr id="185" name="椭圆 184">
            <a:extLst>
              <a:ext uri="{FF2B5EF4-FFF2-40B4-BE49-F238E27FC236}">
                <a16:creationId xmlns:a16="http://schemas.microsoft.com/office/drawing/2014/main" id="{D86D5070-73D4-4A79-8087-7D10A219E167}"/>
              </a:ext>
            </a:extLst>
          </p:cNvPr>
          <p:cNvSpPr/>
          <p:nvPr/>
        </p:nvSpPr>
        <p:spPr>
          <a:xfrm>
            <a:off x="11443376" y="3444572"/>
            <a:ext cx="360000" cy="360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endParaRPr lang="zh-CN" altLang="en-US" sz="1400"/>
          </a:p>
        </p:txBody>
      </p:sp>
      <p:graphicFrame>
        <p:nvGraphicFramePr>
          <p:cNvPr id="186" name="对象 185">
            <a:extLst>
              <a:ext uri="{FF2B5EF4-FFF2-40B4-BE49-F238E27FC236}">
                <a16:creationId xmlns:a16="http://schemas.microsoft.com/office/drawing/2014/main" id="{CBCC42B7-D2A1-4E7E-B559-F06C1BFCA8FA}"/>
              </a:ext>
            </a:extLst>
          </p:cNvPr>
          <p:cNvGraphicFramePr>
            <a:graphicFrameLocks noChangeAspect="1"/>
          </p:cNvGraphicFramePr>
          <p:nvPr>
            <p:extLst>
              <p:ext uri="{D42A27DB-BD31-4B8C-83A1-F6EECF244321}">
                <p14:modId xmlns:p14="http://schemas.microsoft.com/office/powerpoint/2010/main" val="859881709"/>
              </p:ext>
            </p:extLst>
          </p:nvPr>
        </p:nvGraphicFramePr>
        <p:xfrm>
          <a:off x="11482581" y="3444745"/>
          <a:ext cx="282575" cy="360363"/>
        </p:xfrm>
        <a:graphic>
          <a:graphicData uri="http://schemas.openxmlformats.org/presentationml/2006/ole">
            <mc:AlternateContent xmlns:mc="http://schemas.openxmlformats.org/markup-compatibility/2006">
              <mc:Choice xmlns:v="urn:schemas-microsoft-com:vml" Requires="v">
                <p:oleObj spid="_x0000_s3228" name="Equation" r:id="rId73" imgW="177480" imgH="228600" progId="Equation.DSMT4">
                  <p:embed/>
                </p:oleObj>
              </mc:Choice>
              <mc:Fallback>
                <p:oleObj name="Equation" r:id="rId73" imgW="177480" imgH="228600" progId="Equation.DSMT4">
                  <p:embed/>
                  <p:pic>
                    <p:nvPicPr>
                      <p:cNvPr id="170" name="对象 169">
                        <a:extLst>
                          <a:ext uri="{FF2B5EF4-FFF2-40B4-BE49-F238E27FC236}">
                            <a16:creationId xmlns:a16="http://schemas.microsoft.com/office/drawing/2014/main" id="{8C4778F2-FC37-4B26-912A-81BDC20F2D06}"/>
                          </a:ext>
                        </a:extLst>
                      </p:cNvPr>
                      <p:cNvPicPr/>
                      <p:nvPr/>
                    </p:nvPicPr>
                    <p:blipFill>
                      <a:blip r:embed="rId52"/>
                      <a:stretch>
                        <a:fillRect/>
                      </a:stretch>
                    </p:blipFill>
                    <p:spPr>
                      <a:xfrm>
                        <a:off x="11482581" y="3444745"/>
                        <a:ext cx="282575" cy="360363"/>
                      </a:xfrm>
                      <a:prstGeom prst="rect">
                        <a:avLst/>
                      </a:prstGeom>
                    </p:spPr>
                  </p:pic>
                </p:oleObj>
              </mc:Fallback>
            </mc:AlternateContent>
          </a:graphicData>
        </a:graphic>
      </p:graphicFrame>
      <p:sp>
        <p:nvSpPr>
          <p:cNvPr id="187" name="文本框 186">
            <a:extLst>
              <a:ext uri="{FF2B5EF4-FFF2-40B4-BE49-F238E27FC236}">
                <a16:creationId xmlns:a16="http://schemas.microsoft.com/office/drawing/2014/main" id="{887D5FC9-C687-41AE-A4E7-054ECECAA021}"/>
              </a:ext>
            </a:extLst>
          </p:cNvPr>
          <p:cNvSpPr txBox="1"/>
          <p:nvPr/>
        </p:nvSpPr>
        <p:spPr>
          <a:xfrm>
            <a:off x="11169495" y="3375660"/>
            <a:ext cx="343364" cy="369332"/>
          </a:xfrm>
          <a:prstGeom prst="rect">
            <a:avLst/>
          </a:prstGeom>
          <a:noFill/>
        </p:spPr>
        <p:txBody>
          <a:bodyPr wrap="none" rtlCol="0">
            <a:spAutoFit/>
          </a:bodyPr>
          <a:lstStyle/>
          <a:p>
            <a:r>
              <a:rPr lang="en-US" altLang="zh-CN"/>
              <a:t>…</a:t>
            </a:r>
            <a:endParaRPr lang="zh-CN" altLang="en-US"/>
          </a:p>
        </p:txBody>
      </p:sp>
      <p:sp>
        <p:nvSpPr>
          <p:cNvPr id="188" name="左大括号 187">
            <a:extLst>
              <a:ext uri="{FF2B5EF4-FFF2-40B4-BE49-F238E27FC236}">
                <a16:creationId xmlns:a16="http://schemas.microsoft.com/office/drawing/2014/main" id="{12AE5A1E-12DD-4CA3-A89B-A61209F7D94F}"/>
              </a:ext>
            </a:extLst>
          </p:cNvPr>
          <p:cNvSpPr/>
          <p:nvPr/>
        </p:nvSpPr>
        <p:spPr>
          <a:xfrm rot="10800000">
            <a:off x="9265287" y="1156606"/>
            <a:ext cx="369495" cy="4974014"/>
          </a:xfrm>
          <a:prstGeom prst="leftBrace">
            <a:avLst>
              <a:gd name="adj1" fmla="val 8253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9" name="文本框 188">
            <a:extLst>
              <a:ext uri="{FF2B5EF4-FFF2-40B4-BE49-F238E27FC236}">
                <a16:creationId xmlns:a16="http://schemas.microsoft.com/office/drawing/2014/main" id="{97B13928-59A5-461B-8CC8-ACE21B5C4758}"/>
              </a:ext>
            </a:extLst>
          </p:cNvPr>
          <p:cNvSpPr txBox="1"/>
          <p:nvPr/>
        </p:nvSpPr>
        <p:spPr>
          <a:xfrm>
            <a:off x="9544371" y="3877536"/>
            <a:ext cx="2709396"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×K:</a:t>
            </a:r>
            <a:r>
              <a:rPr lang="zh-CN" altLang="en-US">
                <a:latin typeface="Times New Roman" panose="02020603050405020304" pitchFamily="18" charset="0"/>
                <a:cs typeface="Times New Roman" panose="02020603050405020304" pitchFamily="18" charset="0"/>
              </a:rPr>
              <a:t> </a:t>
            </a:r>
            <a:r>
              <a:rPr lang="en-US" altLang="zh-CN" b="1">
                <a:latin typeface="Times New Roman" panose="02020603050405020304" pitchFamily="18" charset="0"/>
                <a:cs typeface="Times New Roman" panose="02020603050405020304" pitchFamily="18" charset="0"/>
              </a:rPr>
              <a:t>Multi-head-attention</a:t>
            </a:r>
            <a:endParaRPr lang="zh-CN" alt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608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0293BE-F127-42BE-856A-7901E313F524}"/>
              </a:ext>
            </a:extLst>
          </p:cNvPr>
          <p:cNvSpPr txBox="1"/>
          <p:nvPr/>
        </p:nvSpPr>
        <p:spPr>
          <a:xfrm>
            <a:off x="0" y="0"/>
            <a:ext cx="2763797"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GATConv</a:t>
            </a:r>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PyG</a:t>
            </a:r>
            <a:endParaRPr lang="zh-CN" altLang="en-US" sz="2000">
              <a:solidFill>
                <a:srgbClr val="FF0000"/>
              </a:solidFill>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C39A6ED9-A6FC-46AE-9F48-247B3D72D85B}"/>
              </a:ext>
            </a:extLst>
          </p:cNvPr>
          <p:cNvSpPr/>
          <p:nvPr/>
        </p:nvSpPr>
        <p:spPr>
          <a:xfrm>
            <a:off x="3391364" y="1474277"/>
            <a:ext cx="216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7116ECC3-7F68-47D5-A9A8-12AB4A29BDD5}"/>
              </a:ext>
            </a:extLst>
          </p:cNvPr>
          <p:cNvSpPr/>
          <p:nvPr/>
        </p:nvSpPr>
        <p:spPr>
          <a:xfrm>
            <a:off x="3391364" y="1768957"/>
            <a:ext cx="216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9057536C-12CE-4D47-A2DB-ACC30A5AA347}"/>
              </a:ext>
            </a:extLst>
          </p:cNvPr>
          <p:cNvSpPr/>
          <p:nvPr/>
        </p:nvSpPr>
        <p:spPr>
          <a:xfrm>
            <a:off x="3391364" y="2194403"/>
            <a:ext cx="2160000" cy="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双括号 10">
            <a:extLst>
              <a:ext uri="{FF2B5EF4-FFF2-40B4-BE49-F238E27FC236}">
                <a16:creationId xmlns:a16="http://schemas.microsoft.com/office/drawing/2014/main" id="{C94A8E1F-E378-4CFF-93B2-CD884CE524E4}"/>
              </a:ext>
            </a:extLst>
          </p:cNvPr>
          <p:cNvSpPr/>
          <p:nvPr/>
        </p:nvSpPr>
        <p:spPr>
          <a:xfrm>
            <a:off x="3003427" y="1474277"/>
            <a:ext cx="2738437" cy="856756"/>
          </a:xfrm>
          <a:prstGeom prst="bracketPair">
            <a:avLst>
              <a:gd name="adj" fmla="val 814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7D840F4-0903-4186-9520-B141CA3D54B8}"/>
              </a:ext>
            </a:extLst>
          </p:cNvPr>
          <p:cNvSpPr txBox="1"/>
          <p:nvPr/>
        </p:nvSpPr>
        <p:spPr>
          <a:xfrm>
            <a:off x="4296592" y="1886575"/>
            <a:ext cx="461665" cy="251031"/>
          </a:xfrm>
          <a:prstGeom prst="rect">
            <a:avLst/>
          </a:prstGeom>
          <a:noFill/>
        </p:spPr>
        <p:txBody>
          <a:bodyPr vert="eaVert" wrap="none" rtlCol="0">
            <a:spAutoFit/>
          </a:bodyPr>
          <a:lstStyle/>
          <a:p>
            <a:r>
              <a:rPr lang="en-US" altLang="zh-CN"/>
              <a:t>…</a:t>
            </a:r>
            <a:endParaRPr lang="zh-CN" altLang="en-US"/>
          </a:p>
        </p:txBody>
      </p:sp>
      <p:graphicFrame>
        <p:nvGraphicFramePr>
          <p:cNvPr id="14" name="对象 13">
            <a:extLst>
              <a:ext uri="{FF2B5EF4-FFF2-40B4-BE49-F238E27FC236}">
                <a16:creationId xmlns:a16="http://schemas.microsoft.com/office/drawing/2014/main" id="{82E0026A-1FE9-4E0A-916E-8039B5D01DFD}"/>
              </a:ext>
            </a:extLst>
          </p:cNvPr>
          <p:cNvGraphicFramePr>
            <a:graphicFrameLocks noChangeAspect="1"/>
          </p:cNvGraphicFramePr>
          <p:nvPr>
            <p:extLst>
              <p:ext uri="{D42A27DB-BD31-4B8C-83A1-F6EECF244321}">
                <p14:modId xmlns:p14="http://schemas.microsoft.com/office/powerpoint/2010/main" val="3863786827"/>
              </p:ext>
            </p:extLst>
          </p:nvPr>
        </p:nvGraphicFramePr>
        <p:xfrm>
          <a:off x="3094047" y="1311535"/>
          <a:ext cx="239713" cy="360363"/>
        </p:xfrm>
        <a:graphic>
          <a:graphicData uri="http://schemas.openxmlformats.org/presentationml/2006/ole">
            <mc:AlternateContent xmlns:mc="http://schemas.openxmlformats.org/markup-compatibility/2006">
              <mc:Choice xmlns:v="urn:schemas-microsoft-com:vml" Requires="v">
                <p:oleObj spid="_x0000_s6011" name="Equation" r:id="rId3" imgW="152280" imgH="228600" progId="Equation.DSMT4">
                  <p:embed/>
                </p:oleObj>
              </mc:Choice>
              <mc:Fallback>
                <p:oleObj name="Equation" r:id="rId3" imgW="152280" imgH="228600" progId="Equation.DSMT4">
                  <p:embed/>
                  <p:pic>
                    <p:nvPicPr>
                      <p:cNvPr id="14" name="对象 13">
                        <a:extLst>
                          <a:ext uri="{FF2B5EF4-FFF2-40B4-BE49-F238E27FC236}">
                            <a16:creationId xmlns:a16="http://schemas.microsoft.com/office/drawing/2014/main" id="{82E0026A-1FE9-4E0A-916E-8039B5D01DFD}"/>
                          </a:ext>
                        </a:extLst>
                      </p:cNvPr>
                      <p:cNvPicPr/>
                      <p:nvPr/>
                    </p:nvPicPr>
                    <p:blipFill>
                      <a:blip r:embed="rId4"/>
                      <a:stretch>
                        <a:fillRect/>
                      </a:stretch>
                    </p:blipFill>
                    <p:spPr>
                      <a:xfrm>
                        <a:off x="3094047" y="1311535"/>
                        <a:ext cx="239713" cy="360363"/>
                      </a:xfrm>
                      <a:prstGeom prst="rect">
                        <a:avLst/>
                      </a:prstGeom>
                    </p:spPr>
                  </p:pic>
                </p:oleObj>
              </mc:Fallback>
            </mc:AlternateContent>
          </a:graphicData>
        </a:graphic>
      </p:graphicFrame>
      <p:graphicFrame>
        <p:nvGraphicFramePr>
          <p:cNvPr id="15" name="对象 14">
            <a:extLst>
              <a:ext uri="{FF2B5EF4-FFF2-40B4-BE49-F238E27FC236}">
                <a16:creationId xmlns:a16="http://schemas.microsoft.com/office/drawing/2014/main" id="{2CD40B17-4EBB-47DA-AEAC-B1C727D7C5BB}"/>
              </a:ext>
            </a:extLst>
          </p:cNvPr>
          <p:cNvGraphicFramePr>
            <a:graphicFrameLocks noChangeAspect="1"/>
          </p:cNvGraphicFramePr>
          <p:nvPr>
            <p:extLst>
              <p:ext uri="{D42A27DB-BD31-4B8C-83A1-F6EECF244321}">
                <p14:modId xmlns:p14="http://schemas.microsoft.com/office/powerpoint/2010/main" val="2749588694"/>
              </p:ext>
            </p:extLst>
          </p:nvPr>
        </p:nvGraphicFramePr>
        <p:xfrm>
          <a:off x="3105160" y="1617923"/>
          <a:ext cx="239712" cy="360362"/>
        </p:xfrm>
        <a:graphic>
          <a:graphicData uri="http://schemas.openxmlformats.org/presentationml/2006/ole">
            <mc:AlternateContent xmlns:mc="http://schemas.openxmlformats.org/markup-compatibility/2006">
              <mc:Choice xmlns:v="urn:schemas-microsoft-com:vml" Requires="v">
                <p:oleObj spid="_x0000_s6012" name="Equation" r:id="rId5" imgW="152280" imgH="228600" progId="Equation.DSMT4">
                  <p:embed/>
                </p:oleObj>
              </mc:Choice>
              <mc:Fallback>
                <p:oleObj name="Equation" r:id="rId5" imgW="152280" imgH="228600" progId="Equation.DSMT4">
                  <p:embed/>
                  <p:pic>
                    <p:nvPicPr>
                      <p:cNvPr id="15" name="对象 14">
                        <a:extLst>
                          <a:ext uri="{FF2B5EF4-FFF2-40B4-BE49-F238E27FC236}">
                            <a16:creationId xmlns:a16="http://schemas.microsoft.com/office/drawing/2014/main" id="{2CD40B17-4EBB-47DA-AEAC-B1C727D7C5BB}"/>
                          </a:ext>
                        </a:extLst>
                      </p:cNvPr>
                      <p:cNvPicPr/>
                      <p:nvPr/>
                    </p:nvPicPr>
                    <p:blipFill>
                      <a:blip r:embed="rId6"/>
                      <a:stretch>
                        <a:fillRect/>
                      </a:stretch>
                    </p:blipFill>
                    <p:spPr>
                      <a:xfrm>
                        <a:off x="3105160" y="1617923"/>
                        <a:ext cx="239712" cy="360362"/>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A803F862-BB26-4FF4-A97A-1213B92C1CED}"/>
              </a:ext>
            </a:extLst>
          </p:cNvPr>
          <p:cNvGraphicFramePr>
            <a:graphicFrameLocks noChangeAspect="1"/>
          </p:cNvGraphicFramePr>
          <p:nvPr>
            <p:extLst>
              <p:ext uri="{D42A27DB-BD31-4B8C-83A1-F6EECF244321}">
                <p14:modId xmlns:p14="http://schemas.microsoft.com/office/powerpoint/2010/main" val="1566057151"/>
              </p:ext>
            </p:extLst>
          </p:nvPr>
        </p:nvGraphicFramePr>
        <p:xfrm>
          <a:off x="3114685" y="2030673"/>
          <a:ext cx="261937" cy="360362"/>
        </p:xfrm>
        <a:graphic>
          <a:graphicData uri="http://schemas.openxmlformats.org/presentationml/2006/ole">
            <mc:AlternateContent xmlns:mc="http://schemas.openxmlformats.org/markup-compatibility/2006">
              <mc:Choice xmlns:v="urn:schemas-microsoft-com:vml" Requires="v">
                <p:oleObj spid="_x0000_s6013" name="Equation" r:id="rId7" imgW="164880" imgH="228600" progId="Equation.DSMT4">
                  <p:embed/>
                </p:oleObj>
              </mc:Choice>
              <mc:Fallback>
                <p:oleObj name="Equation" r:id="rId7" imgW="164880" imgH="228600" progId="Equation.DSMT4">
                  <p:embed/>
                  <p:pic>
                    <p:nvPicPr>
                      <p:cNvPr id="16" name="对象 15">
                        <a:extLst>
                          <a:ext uri="{FF2B5EF4-FFF2-40B4-BE49-F238E27FC236}">
                            <a16:creationId xmlns:a16="http://schemas.microsoft.com/office/drawing/2014/main" id="{A803F862-BB26-4FF4-A97A-1213B92C1CED}"/>
                          </a:ext>
                        </a:extLst>
                      </p:cNvPr>
                      <p:cNvPicPr/>
                      <p:nvPr/>
                    </p:nvPicPr>
                    <p:blipFill>
                      <a:blip r:embed="rId8"/>
                      <a:stretch>
                        <a:fillRect/>
                      </a:stretch>
                    </p:blipFill>
                    <p:spPr>
                      <a:xfrm>
                        <a:off x="3114685" y="2030673"/>
                        <a:ext cx="261937" cy="360362"/>
                      </a:xfrm>
                      <a:prstGeom prst="rect">
                        <a:avLst/>
                      </a:prstGeom>
                    </p:spPr>
                  </p:pic>
                </p:oleObj>
              </mc:Fallback>
            </mc:AlternateContent>
          </a:graphicData>
        </a:graphic>
      </p:graphicFrame>
      <p:graphicFrame>
        <p:nvGraphicFramePr>
          <p:cNvPr id="17" name="对象 16">
            <a:extLst>
              <a:ext uri="{FF2B5EF4-FFF2-40B4-BE49-F238E27FC236}">
                <a16:creationId xmlns:a16="http://schemas.microsoft.com/office/drawing/2014/main" id="{292574BE-6144-4442-80E6-518F3E6E8B93}"/>
              </a:ext>
            </a:extLst>
          </p:cNvPr>
          <p:cNvGraphicFramePr>
            <a:graphicFrameLocks noChangeAspect="1"/>
          </p:cNvGraphicFramePr>
          <p:nvPr>
            <p:extLst>
              <p:ext uri="{D42A27DB-BD31-4B8C-83A1-F6EECF244321}">
                <p14:modId xmlns:p14="http://schemas.microsoft.com/office/powerpoint/2010/main" val="139399165"/>
              </p:ext>
            </p:extLst>
          </p:nvPr>
        </p:nvGraphicFramePr>
        <p:xfrm>
          <a:off x="4316422" y="1109923"/>
          <a:ext cx="309563" cy="398462"/>
        </p:xfrm>
        <a:graphic>
          <a:graphicData uri="http://schemas.openxmlformats.org/presentationml/2006/ole">
            <mc:AlternateContent xmlns:mc="http://schemas.openxmlformats.org/markup-compatibility/2006">
              <mc:Choice xmlns:v="urn:schemas-microsoft-com:vml" Requires="v">
                <p:oleObj spid="_x0000_s6014" name="Equation" r:id="rId9" imgW="177480" imgH="228600" progId="Equation.DSMT4">
                  <p:embed/>
                </p:oleObj>
              </mc:Choice>
              <mc:Fallback>
                <p:oleObj name="Equation" r:id="rId9" imgW="177480" imgH="228600" progId="Equation.DSMT4">
                  <p:embed/>
                  <p:pic>
                    <p:nvPicPr>
                      <p:cNvPr id="17" name="对象 16">
                        <a:extLst>
                          <a:ext uri="{FF2B5EF4-FFF2-40B4-BE49-F238E27FC236}">
                            <a16:creationId xmlns:a16="http://schemas.microsoft.com/office/drawing/2014/main" id="{292574BE-6144-4442-80E6-518F3E6E8B93}"/>
                          </a:ext>
                        </a:extLst>
                      </p:cNvPr>
                      <p:cNvPicPr/>
                      <p:nvPr/>
                    </p:nvPicPr>
                    <p:blipFill>
                      <a:blip r:embed="rId10"/>
                      <a:stretch>
                        <a:fillRect/>
                      </a:stretch>
                    </p:blipFill>
                    <p:spPr>
                      <a:xfrm>
                        <a:off x="4316422" y="1109923"/>
                        <a:ext cx="309563" cy="398462"/>
                      </a:xfrm>
                      <a:prstGeom prst="rect">
                        <a:avLst/>
                      </a:prstGeom>
                    </p:spPr>
                  </p:pic>
                </p:oleObj>
              </mc:Fallback>
            </mc:AlternateContent>
          </a:graphicData>
        </a:graphic>
      </p:graphicFrame>
      <p:graphicFrame>
        <p:nvGraphicFramePr>
          <p:cNvPr id="18" name="对象 17">
            <a:extLst>
              <a:ext uri="{FF2B5EF4-FFF2-40B4-BE49-F238E27FC236}">
                <a16:creationId xmlns:a16="http://schemas.microsoft.com/office/drawing/2014/main" id="{62E7E316-F755-44AC-99EE-7186D1DE1269}"/>
              </a:ext>
            </a:extLst>
          </p:cNvPr>
          <p:cNvGraphicFramePr>
            <a:graphicFrameLocks noChangeAspect="1"/>
          </p:cNvGraphicFramePr>
          <p:nvPr>
            <p:extLst>
              <p:ext uri="{D42A27DB-BD31-4B8C-83A1-F6EECF244321}">
                <p14:modId xmlns:p14="http://schemas.microsoft.com/office/powerpoint/2010/main" val="928442987"/>
              </p:ext>
            </p:extLst>
          </p:nvPr>
        </p:nvGraphicFramePr>
        <p:xfrm>
          <a:off x="2728304" y="1752960"/>
          <a:ext cx="222250" cy="242887"/>
        </p:xfrm>
        <a:graphic>
          <a:graphicData uri="http://schemas.openxmlformats.org/presentationml/2006/ole">
            <mc:AlternateContent xmlns:mc="http://schemas.openxmlformats.org/markup-compatibility/2006">
              <mc:Choice xmlns:v="urn:schemas-microsoft-com:vml" Requires="v">
                <p:oleObj spid="_x0000_s6015" name="Equation" r:id="rId11" imgW="126720" imgH="139680" progId="Equation.DSMT4">
                  <p:embed/>
                </p:oleObj>
              </mc:Choice>
              <mc:Fallback>
                <p:oleObj name="Equation" r:id="rId11" imgW="126720" imgH="139680" progId="Equation.DSMT4">
                  <p:embed/>
                  <p:pic>
                    <p:nvPicPr>
                      <p:cNvPr id="18" name="对象 17">
                        <a:extLst>
                          <a:ext uri="{FF2B5EF4-FFF2-40B4-BE49-F238E27FC236}">
                            <a16:creationId xmlns:a16="http://schemas.microsoft.com/office/drawing/2014/main" id="{62E7E316-F755-44AC-99EE-7186D1DE1269}"/>
                          </a:ext>
                        </a:extLst>
                      </p:cNvPr>
                      <p:cNvPicPr/>
                      <p:nvPr/>
                    </p:nvPicPr>
                    <p:blipFill>
                      <a:blip r:embed="rId12"/>
                      <a:stretch>
                        <a:fillRect/>
                      </a:stretch>
                    </p:blipFill>
                    <p:spPr>
                      <a:xfrm>
                        <a:off x="2728304" y="1752960"/>
                        <a:ext cx="222250" cy="242887"/>
                      </a:xfrm>
                      <a:prstGeom prst="rect">
                        <a:avLst/>
                      </a:prstGeom>
                    </p:spPr>
                  </p:pic>
                </p:oleObj>
              </mc:Fallback>
            </mc:AlternateContent>
          </a:graphicData>
        </a:graphic>
      </p:graphicFrame>
      <p:cxnSp>
        <p:nvCxnSpPr>
          <p:cNvPr id="31" name="直接箭头连接符 30">
            <a:extLst>
              <a:ext uri="{FF2B5EF4-FFF2-40B4-BE49-F238E27FC236}">
                <a16:creationId xmlns:a16="http://schemas.microsoft.com/office/drawing/2014/main" id="{18A478F8-2F3B-45D1-A570-12214687C631}"/>
              </a:ext>
            </a:extLst>
          </p:cNvPr>
          <p:cNvCxnSpPr>
            <a:cxnSpLocks/>
          </p:cNvCxnSpPr>
          <p:nvPr/>
        </p:nvCxnSpPr>
        <p:spPr>
          <a:xfrm>
            <a:off x="5906835" y="1797148"/>
            <a:ext cx="1659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5" name="对象 34">
            <a:extLst>
              <a:ext uri="{FF2B5EF4-FFF2-40B4-BE49-F238E27FC236}">
                <a16:creationId xmlns:a16="http://schemas.microsoft.com/office/drawing/2014/main" id="{F9061224-7EFF-43BB-9275-1B03FB3CC11E}"/>
              </a:ext>
            </a:extLst>
          </p:cNvPr>
          <p:cNvGraphicFramePr>
            <a:graphicFrameLocks noChangeAspect="1"/>
          </p:cNvGraphicFramePr>
          <p:nvPr>
            <p:extLst>
              <p:ext uri="{D42A27DB-BD31-4B8C-83A1-F6EECF244321}">
                <p14:modId xmlns:p14="http://schemas.microsoft.com/office/powerpoint/2010/main" val="3389280461"/>
              </p:ext>
            </p:extLst>
          </p:nvPr>
        </p:nvGraphicFramePr>
        <p:xfrm>
          <a:off x="6042003" y="1363243"/>
          <a:ext cx="1320109" cy="432000"/>
        </p:xfrm>
        <a:graphic>
          <a:graphicData uri="http://schemas.openxmlformats.org/presentationml/2006/ole">
            <mc:AlternateContent xmlns:mc="http://schemas.openxmlformats.org/markup-compatibility/2006">
              <mc:Choice xmlns:v="urn:schemas-microsoft-com:vml" Requires="v">
                <p:oleObj spid="_x0000_s6016" name="Equation" r:id="rId13" imgW="736560" imgH="241200" progId="Equation.DSMT4">
                  <p:embed/>
                </p:oleObj>
              </mc:Choice>
              <mc:Fallback>
                <p:oleObj name="Equation" r:id="rId13" imgW="736560" imgH="241200" progId="Equation.DSMT4">
                  <p:embed/>
                  <p:pic>
                    <p:nvPicPr>
                      <p:cNvPr id="35" name="对象 34">
                        <a:extLst>
                          <a:ext uri="{FF2B5EF4-FFF2-40B4-BE49-F238E27FC236}">
                            <a16:creationId xmlns:a16="http://schemas.microsoft.com/office/drawing/2014/main" id="{F9061224-7EFF-43BB-9275-1B03FB3CC11E}"/>
                          </a:ext>
                        </a:extLst>
                      </p:cNvPr>
                      <p:cNvPicPr/>
                      <p:nvPr/>
                    </p:nvPicPr>
                    <p:blipFill>
                      <a:blip r:embed="rId14"/>
                      <a:stretch>
                        <a:fillRect/>
                      </a:stretch>
                    </p:blipFill>
                    <p:spPr>
                      <a:xfrm>
                        <a:off x="6042003" y="1363243"/>
                        <a:ext cx="1320109" cy="432000"/>
                      </a:xfrm>
                      <a:prstGeom prst="rect">
                        <a:avLst/>
                      </a:prstGeom>
                    </p:spPr>
                  </p:pic>
                </p:oleObj>
              </mc:Fallback>
            </mc:AlternateContent>
          </a:graphicData>
        </a:graphic>
      </p:graphicFrame>
      <p:sp>
        <p:nvSpPr>
          <p:cNvPr id="59" name="矩形 58">
            <a:extLst>
              <a:ext uri="{FF2B5EF4-FFF2-40B4-BE49-F238E27FC236}">
                <a16:creationId xmlns:a16="http://schemas.microsoft.com/office/drawing/2014/main" id="{7B921525-F890-45EB-953B-93E54A9EB02A}"/>
              </a:ext>
            </a:extLst>
          </p:cNvPr>
          <p:cNvSpPr/>
          <p:nvPr/>
        </p:nvSpPr>
        <p:spPr>
          <a:xfrm>
            <a:off x="3398983" y="2888360"/>
            <a:ext cx="1800000" cy="7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矩形 59">
            <a:extLst>
              <a:ext uri="{FF2B5EF4-FFF2-40B4-BE49-F238E27FC236}">
                <a16:creationId xmlns:a16="http://schemas.microsoft.com/office/drawing/2014/main" id="{C556626A-688A-47E4-898C-4328B50BFB1B}"/>
              </a:ext>
            </a:extLst>
          </p:cNvPr>
          <p:cNvSpPr/>
          <p:nvPr/>
        </p:nvSpPr>
        <p:spPr>
          <a:xfrm>
            <a:off x="3398983" y="3183040"/>
            <a:ext cx="1800000" cy="7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a:extLst>
              <a:ext uri="{FF2B5EF4-FFF2-40B4-BE49-F238E27FC236}">
                <a16:creationId xmlns:a16="http://schemas.microsoft.com/office/drawing/2014/main" id="{1C868F01-147E-47BB-8C74-B0C584BDF191}"/>
              </a:ext>
            </a:extLst>
          </p:cNvPr>
          <p:cNvSpPr/>
          <p:nvPr/>
        </p:nvSpPr>
        <p:spPr>
          <a:xfrm>
            <a:off x="3398983" y="3608486"/>
            <a:ext cx="1800000" cy="720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双括号 62">
            <a:extLst>
              <a:ext uri="{FF2B5EF4-FFF2-40B4-BE49-F238E27FC236}">
                <a16:creationId xmlns:a16="http://schemas.microsoft.com/office/drawing/2014/main" id="{1BC67D8F-CBD7-4312-BCAD-A104507A62F7}"/>
              </a:ext>
            </a:extLst>
          </p:cNvPr>
          <p:cNvSpPr/>
          <p:nvPr/>
        </p:nvSpPr>
        <p:spPr>
          <a:xfrm>
            <a:off x="3011047" y="2888360"/>
            <a:ext cx="2373008" cy="856756"/>
          </a:xfrm>
          <a:prstGeom prst="bracketPair">
            <a:avLst>
              <a:gd name="adj" fmla="val 814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4" name="文本框 63">
            <a:extLst>
              <a:ext uri="{FF2B5EF4-FFF2-40B4-BE49-F238E27FC236}">
                <a16:creationId xmlns:a16="http://schemas.microsoft.com/office/drawing/2014/main" id="{23E10A62-3D15-4DF9-9FAB-70DDC9128429}"/>
              </a:ext>
            </a:extLst>
          </p:cNvPr>
          <p:cNvSpPr txBox="1"/>
          <p:nvPr/>
        </p:nvSpPr>
        <p:spPr>
          <a:xfrm>
            <a:off x="4085136" y="3319154"/>
            <a:ext cx="461665" cy="251031"/>
          </a:xfrm>
          <a:prstGeom prst="rect">
            <a:avLst/>
          </a:prstGeom>
          <a:noFill/>
        </p:spPr>
        <p:txBody>
          <a:bodyPr vert="eaVert" wrap="none" rtlCol="0">
            <a:spAutoFit/>
          </a:bodyPr>
          <a:lstStyle/>
          <a:p>
            <a:r>
              <a:rPr lang="en-US" altLang="zh-CN"/>
              <a:t>…</a:t>
            </a:r>
            <a:endParaRPr lang="zh-CN" altLang="en-US"/>
          </a:p>
        </p:txBody>
      </p:sp>
      <p:graphicFrame>
        <p:nvGraphicFramePr>
          <p:cNvPr id="68" name="对象 67">
            <a:extLst>
              <a:ext uri="{FF2B5EF4-FFF2-40B4-BE49-F238E27FC236}">
                <a16:creationId xmlns:a16="http://schemas.microsoft.com/office/drawing/2014/main" id="{DB51813E-5EBB-4AC2-B708-218D1124957C}"/>
              </a:ext>
            </a:extLst>
          </p:cNvPr>
          <p:cNvGraphicFramePr>
            <a:graphicFrameLocks noChangeAspect="1"/>
          </p:cNvGraphicFramePr>
          <p:nvPr>
            <p:extLst>
              <p:ext uri="{D42A27DB-BD31-4B8C-83A1-F6EECF244321}">
                <p14:modId xmlns:p14="http://schemas.microsoft.com/office/powerpoint/2010/main" val="2869198004"/>
              </p:ext>
            </p:extLst>
          </p:nvPr>
        </p:nvGraphicFramePr>
        <p:xfrm>
          <a:off x="3112779" y="2726144"/>
          <a:ext cx="219075" cy="360362"/>
        </p:xfrm>
        <a:graphic>
          <a:graphicData uri="http://schemas.openxmlformats.org/presentationml/2006/ole">
            <mc:AlternateContent xmlns:mc="http://schemas.openxmlformats.org/markup-compatibility/2006">
              <mc:Choice xmlns:v="urn:schemas-microsoft-com:vml" Requires="v">
                <p:oleObj spid="_x0000_s6017" name="Equation" r:id="rId15" imgW="139680" imgH="228600" progId="Equation.DSMT4">
                  <p:embed/>
                </p:oleObj>
              </mc:Choice>
              <mc:Fallback>
                <p:oleObj name="Equation" r:id="rId15" imgW="139680" imgH="228600" progId="Equation.DSMT4">
                  <p:embed/>
                  <p:pic>
                    <p:nvPicPr>
                      <p:cNvPr id="14" name="对象 13">
                        <a:extLst>
                          <a:ext uri="{FF2B5EF4-FFF2-40B4-BE49-F238E27FC236}">
                            <a16:creationId xmlns:a16="http://schemas.microsoft.com/office/drawing/2014/main" id="{82E0026A-1FE9-4E0A-916E-8039B5D01DFD}"/>
                          </a:ext>
                        </a:extLst>
                      </p:cNvPr>
                      <p:cNvPicPr/>
                      <p:nvPr/>
                    </p:nvPicPr>
                    <p:blipFill>
                      <a:blip r:embed="rId16"/>
                      <a:stretch>
                        <a:fillRect/>
                      </a:stretch>
                    </p:blipFill>
                    <p:spPr>
                      <a:xfrm>
                        <a:off x="3112779" y="2726144"/>
                        <a:ext cx="219075" cy="360362"/>
                      </a:xfrm>
                      <a:prstGeom prst="rect">
                        <a:avLst/>
                      </a:prstGeom>
                    </p:spPr>
                  </p:pic>
                </p:oleObj>
              </mc:Fallback>
            </mc:AlternateContent>
          </a:graphicData>
        </a:graphic>
      </p:graphicFrame>
      <p:graphicFrame>
        <p:nvGraphicFramePr>
          <p:cNvPr id="72" name="对象 71">
            <a:extLst>
              <a:ext uri="{FF2B5EF4-FFF2-40B4-BE49-F238E27FC236}">
                <a16:creationId xmlns:a16="http://schemas.microsoft.com/office/drawing/2014/main" id="{EA94EBBF-393E-4F89-B4A1-D32FC75BE02D}"/>
              </a:ext>
            </a:extLst>
          </p:cNvPr>
          <p:cNvGraphicFramePr>
            <a:graphicFrameLocks noChangeAspect="1"/>
          </p:cNvGraphicFramePr>
          <p:nvPr>
            <p:extLst>
              <p:ext uri="{D42A27DB-BD31-4B8C-83A1-F6EECF244321}">
                <p14:modId xmlns:p14="http://schemas.microsoft.com/office/powerpoint/2010/main" val="306814234"/>
              </p:ext>
            </p:extLst>
          </p:nvPr>
        </p:nvGraphicFramePr>
        <p:xfrm>
          <a:off x="3111191" y="3032531"/>
          <a:ext cx="241300" cy="360363"/>
        </p:xfrm>
        <a:graphic>
          <a:graphicData uri="http://schemas.openxmlformats.org/presentationml/2006/ole">
            <mc:AlternateContent xmlns:mc="http://schemas.openxmlformats.org/markup-compatibility/2006">
              <mc:Choice xmlns:v="urn:schemas-microsoft-com:vml" Requires="v">
                <p:oleObj spid="_x0000_s6018" name="Equation" r:id="rId17" imgW="152280" imgH="228600" progId="Equation.DSMT4">
                  <p:embed/>
                </p:oleObj>
              </mc:Choice>
              <mc:Fallback>
                <p:oleObj name="Equation" r:id="rId17" imgW="152280" imgH="228600" progId="Equation.DSMT4">
                  <p:embed/>
                  <p:pic>
                    <p:nvPicPr>
                      <p:cNvPr id="15" name="对象 14">
                        <a:extLst>
                          <a:ext uri="{FF2B5EF4-FFF2-40B4-BE49-F238E27FC236}">
                            <a16:creationId xmlns:a16="http://schemas.microsoft.com/office/drawing/2014/main" id="{2CD40B17-4EBB-47DA-AEAC-B1C727D7C5BB}"/>
                          </a:ext>
                        </a:extLst>
                      </p:cNvPr>
                      <p:cNvPicPr/>
                      <p:nvPr/>
                    </p:nvPicPr>
                    <p:blipFill>
                      <a:blip r:embed="rId18"/>
                      <a:stretch>
                        <a:fillRect/>
                      </a:stretch>
                    </p:blipFill>
                    <p:spPr>
                      <a:xfrm>
                        <a:off x="3111191" y="3032531"/>
                        <a:ext cx="241300" cy="360363"/>
                      </a:xfrm>
                      <a:prstGeom prst="rect">
                        <a:avLst/>
                      </a:prstGeom>
                    </p:spPr>
                  </p:pic>
                </p:oleObj>
              </mc:Fallback>
            </mc:AlternateContent>
          </a:graphicData>
        </a:graphic>
      </p:graphicFrame>
      <p:graphicFrame>
        <p:nvGraphicFramePr>
          <p:cNvPr id="78" name="对象 77">
            <a:extLst>
              <a:ext uri="{FF2B5EF4-FFF2-40B4-BE49-F238E27FC236}">
                <a16:creationId xmlns:a16="http://schemas.microsoft.com/office/drawing/2014/main" id="{3A12F87F-318B-4490-87A2-28CF1A3E124C}"/>
              </a:ext>
            </a:extLst>
          </p:cNvPr>
          <p:cNvGraphicFramePr>
            <a:graphicFrameLocks noChangeAspect="1"/>
          </p:cNvGraphicFramePr>
          <p:nvPr>
            <p:extLst>
              <p:ext uri="{D42A27DB-BD31-4B8C-83A1-F6EECF244321}">
                <p14:modId xmlns:p14="http://schemas.microsoft.com/office/powerpoint/2010/main" val="674148180"/>
              </p:ext>
            </p:extLst>
          </p:nvPr>
        </p:nvGraphicFramePr>
        <p:xfrm>
          <a:off x="3103254" y="3445281"/>
          <a:ext cx="280987" cy="360363"/>
        </p:xfrm>
        <a:graphic>
          <a:graphicData uri="http://schemas.openxmlformats.org/presentationml/2006/ole">
            <mc:AlternateContent xmlns:mc="http://schemas.openxmlformats.org/markup-compatibility/2006">
              <mc:Choice xmlns:v="urn:schemas-microsoft-com:vml" Requires="v">
                <p:oleObj spid="_x0000_s6019" name="Equation" r:id="rId19" imgW="177480" imgH="228600" progId="Equation.DSMT4">
                  <p:embed/>
                </p:oleObj>
              </mc:Choice>
              <mc:Fallback>
                <p:oleObj name="Equation" r:id="rId19" imgW="177480" imgH="228600" progId="Equation.DSMT4">
                  <p:embed/>
                  <p:pic>
                    <p:nvPicPr>
                      <p:cNvPr id="16" name="对象 15">
                        <a:extLst>
                          <a:ext uri="{FF2B5EF4-FFF2-40B4-BE49-F238E27FC236}">
                            <a16:creationId xmlns:a16="http://schemas.microsoft.com/office/drawing/2014/main" id="{A803F862-BB26-4FF4-A97A-1213B92C1CED}"/>
                          </a:ext>
                        </a:extLst>
                      </p:cNvPr>
                      <p:cNvPicPr/>
                      <p:nvPr/>
                    </p:nvPicPr>
                    <p:blipFill>
                      <a:blip r:embed="rId20"/>
                      <a:stretch>
                        <a:fillRect/>
                      </a:stretch>
                    </p:blipFill>
                    <p:spPr>
                      <a:xfrm>
                        <a:off x="3103254" y="3445281"/>
                        <a:ext cx="280987" cy="360363"/>
                      </a:xfrm>
                      <a:prstGeom prst="rect">
                        <a:avLst/>
                      </a:prstGeom>
                    </p:spPr>
                  </p:pic>
                </p:oleObj>
              </mc:Fallback>
            </mc:AlternateContent>
          </a:graphicData>
        </a:graphic>
      </p:graphicFrame>
      <p:graphicFrame>
        <p:nvGraphicFramePr>
          <p:cNvPr id="80" name="对象 79">
            <a:extLst>
              <a:ext uri="{FF2B5EF4-FFF2-40B4-BE49-F238E27FC236}">
                <a16:creationId xmlns:a16="http://schemas.microsoft.com/office/drawing/2014/main" id="{8042AA81-F375-4090-96AC-9692228F1506}"/>
              </a:ext>
            </a:extLst>
          </p:cNvPr>
          <p:cNvGraphicFramePr>
            <a:graphicFrameLocks noChangeAspect="1"/>
          </p:cNvGraphicFramePr>
          <p:nvPr>
            <p:extLst>
              <p:ext uri="{D42A27DB-BD31-4B8C-83A1-F6EECF244321}">
                <p14:modId xmlns:p14="http://schemas.microsoft.com/office/powerpoint/2010/main" val="2317118386"/>
              </p:ext>
            </p:extLst>
          </p:nvPr>
        </p:nvGraphicFramePr>
        <p:xfrm>
          <a:off x="4116079" y="2524531"/>
          <a:ext cx="287337" cy="398463"/>
        </p:xfrm>
        <a:graphic>
          <a:graphicData uri="http://schemas.openxmlformats.org/presentationml/2006/ole">
            <mc:AlternateContent xmlns:mc="http://schemas.openxmlformats.org/markup-compatibility/2006">
              <mc:Choice xmlns:v="urn:schemas-microsoft-com:vml" Requires="v">
                <p:oleObj spid="_x0000_s6020" name="Equation" r:id="rId21" imgW="164880" imgH="228600" progId="Equation.DSMT4">
                  <p:embed/>
                </p:oleObj>
              </mc:Choice>
              <mc:Fallback>
                <p:oleObj name="Equation" r:id="rId21" imgW="164880" imgH="228600" progId="Equation.DSMT4">
                  <p:embed/>
                  <p:pic>
                    <p:nvPicPr>
                      <p:cNvPr id="17" name="对象 16">
                        <a:extLst>
                          <a:ext uri="{FF2B5EF4-FFF2-40B4-BE49-F238E27FC236}">
                            <a16:creationId xmlns:a16="http://schemas.microsoft.com/office/drawing/2014/main" id="{292574BE-6144-4442-80E6-518F3E6E8B93}"/>
                          </a:ext>
                        </a:extLst>
                      </p:cNvPr>
                      <p:cNvPicPr/>
                      <p:nvPr/>
                    </p:nvPicPr>
                    <p:blipFill>
                      <a:blip r:embed="rId22"/>
                      <a:stretch>
                        <a:fillRect/>
                      </a:stretch>
                    </p:blipFill>
                    <p:spPr>
                      <a:xfrm>
                        <a:off x="4116079" y="2524531"/>
                        <a:ext cx="287337" cy="398463"/>
                      </a:xfrm>
                      <a:prstGeom prst="rect">
                        <a:avLst/>
                      </a:prstGeom>
                    </p:spPr>
                  </p:pic>
                </p:oleObj>
              </mc:Fallback>
            </mc:AlternateContent>
          </a:graphicData>
        </a:graphic>
      </p:graphicFrame>
      <p:graphicFrame>
        <p:nvGraphicFramePr>
          <p:cNvPr id="81" name="对象 80">
            <a:extLst>
              <a:ext uri="{FF2B5EF4-FFF2-40B4-BE49-F238E27FC236}">
                <a16:creationId xmlns:a16="http://schemas.microsoft.com/office/drawing/2014/main" id="{06369B12-7735-4453-939C-54E1B2D7EFF1}"/>
              </a:ext>
            </a:extLst>
          </p:cNvPr>
          <p:cNvGraphicFramePr>
            <a:graphicFrameLocks noChangeAspect="1"/>
          </p:cNvGraphicFramePr>
          <p:nvPr>
            <p:extLst>
              <p:ext uri="{D42A27DB-BD31-4B8C-83A1-F6EECF244321}">
                <p14:modId xmlns:p14="http://schemas.microsoft.com/office/powerpoint/2010/main" val="3855236202"/>
              </p:ext>
            </p:extLst>
          </p:nvPr>
        </p:nvGraphicFramePr>
        <p:xfrm>
          <a:off x="2712729" y="3169056"/>
          <a:ext cx="288925" cy="242888"/>
        </p:xfrm>
        <a:graphic>
          <a:graphicData uri="http://schemas.openxmlformats.org/presentationml/2006/ole">
            <mc:AlternateContent xmlns:mc="http://schemas.openxmlformats.org/markup-compatibility/2006">
              <mc:Choice xmlns:v="urn:schemas-microsoft-com:vml" Requires="v">
                <p:oleObj spid="_x0000_s6021" name="Equation" r:id="rId23" imgW="164880" imgH="139680" progId="Equation.DSMT4">
                  <p:embed/>
                </p:oleObj>
              </mc:Choice>
              <mc:Fallback>
                <p:oleObj name="Equation" r:id="rId23" imgW="164880" imgH="139680" progId="Equation.DSMT4">
                  <p:embed/>
                  <p:pic>
                    <p:nvPicPr>
                      <p:cNvPr id="18" name="对象 17">
                        <a:extLst>
                          <a:ext uri="{FF2B5EF4-FFF2-40B4-BE49-F238E27FC236}">
                            <a16:creationId xmlns:a16="http://schemas.microsoft.com/office/drawing/2014/main" id="{62E7E316-F755-44AC-99EE-7186D1DE1269}"/>
                          </a:ext>
                        </a:extLst>
                      </p:cNvPr>
                      <p:cNvPicPr/>
                      <p:nvPr/>
                    </p:nvPicPr>
                    <p:blipFill>
                      <a:blip r:embed="rId24"/>
                      <a:stretch>
                        <a:fillRect/>
                      </a:stretch>
                    </p:blipFill>
                    <p:spPr>
                      <a:xfrm>
                        <a:off x="2712729" y="3169056"/>
                        <a:ext cx="288925" cy="242888"/>
                      </a:xfrm>
                      <a:prstGeom prst="rect">
                        <a:avLst/>
                      </a:prstGeom>
                    </p:spPr>
                  </p:pic>
                </p:oleObj>
              </mc:Fallback>
            </mc:AlternateContent>
          </a:graphicData>
        </a:graphic>
      </p:graphicFrame>
      <p:sp>
        <p:nvSpPr>
          <p:cNvPr id="3" name="文本框 2">
            <a:extLst>
              <a:ext uri="{FF2B5EF4-FFF2-40B4-BE49-F238E27FC236}">
                <a16:creationId xmlns:a16="http://schemas.microsoft.com/office/drawing/2014/main" id="{EC4029E0-3BB7-4425-8431-EC61239502C9}"/>
              </a:ext>
            </a:extLst>
          </p:cNvPr>
          <p:cNvSpPr txBox="1"/>
          <p:nvPr/>
        </p:nvSpPr>
        <p:spPr>
          <a:xfrm>
            <a:off x="1193194" y="1661341"/>
            <a:ext cx="1447832"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source nodes:</a:t>
            </a:r>
            <a:endParaRPr lang="zh-CN" altLang="en-US">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9904E59E-DCB6-484E-B7C3-2270334FA7DE}"/>
              </a:ext>
            </a:extLst>
          </p:cNvPr>
          <p:cNvSpPr txBox="1"/>
          <p:nvPr/>
        </p:nvSpPr>
        <p:spPr>
          <a:xfrm>
            <a:off x="1193194" y="3086506"/>
            <a:ext cx="1366721"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target nodes:</a:t>
            </a:r>
            <a:endParaRPr lang="zh-CN" altLang="en-US">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4EB64130-02C3-44A3-A1CE-0AA70FD6F837}"/>
              </a:ext>
            </a:extLst>
          </p:cNvPr>
          <p:cNvSpPr/>
          <p:nvPr/>
        </p:nvSpPr>
        <p:spPr>
          <a:xfrm>
            <a:off x="8254670" y="1474277"/>
            <a:ext cx="2160000" cy="7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矩形 98">
            <a:extLst>
              <a:ext uri="{FF2B5EF4-FFF2-40B4-BE49-F238E27FC236}">
                <a16:creationId xmlns:a16="http://schemas.microsoft.com/office/drawing/2014/main" id="{4740AD58-65EA-4761-8FE4-F9916C348B44}"/>
              </a:ext>
            </a:extLst>
          </p:cNvPr>
          <p:cNvSpPr/>
          <p:nvPr/>
        </p:nvSpPr>
        <p:spPr>
          <a:xfrm>
            <a:off x="8254670" y="1768957"/>
            <a:ext cx="2160000" cy="7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D2FB320B-A234-4524-80FB-BB39C36074B6}"/>
              </a:ext>
            </a:extLst>
          </p:cNvPr>
          <p:cNvSpPr/>
          <p:nvPr/>
        </p:nvSpPr>
        <p:spPr>
          <a:xfrm>
            <a:off x="8254670" y="2194403"/>
            <a:ext cx="2160000" cy="7200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双括号 100">
            <a:extLst>
              <a:ext uri="{FF2B5EF4-FFF2-40B4-BE49-F238E27FC236}">
                <a16:creationId xmlns:a16="http://schemas.microsoft.com/office/drawing/2014/main" id="{A0BFC4C6-EA51-4EBB-8C81-2F910B0D8CD4}"/>
              </a:ext>
            </a:extLst>
          </p:cNvPr>
          <p:cNvSpPr/>
          <p:nvPr/>
        </p:nvSpPr>
        <p:spPr>
          <a:xfrm>
            <a:off x="7866733" y="1474277"/>
            <a:ext cx="2738437" cy="856756"/>
          </a:xfrm>
          <a:prstGeom prst="bracketPair">
            <a:avLst>
              <a:gd name="adj" fmla="val 814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2" name="文本框 101">
            <a:extLst>
              <a:ext uri="{FF2B5EF4-FFF2-40B4-BE49-F238E27FC236}">
                <a16:creationId xmlns:a16="http://schemas.microsoft.com/office/drawing/2014/main" id="{22344EAA-15E2-4753-BD28-306EC929875C}"/>
              </a:ext>
            </a:extLst>
          </p:cNvPr>
          <p:cNvSpPr txBox="1"/>
          <p:nvPr/>
        </p:nvSpPr>
        <p:spPr>
          <a:xfrm>
            <a:off x="9159898" y="1886575"/>
            <a:ext cx="461665" cy="251031"/>
          </a:xfrm>
          <a:prstGeom prst="rect">
            <a:avLst/>
          </a:prstGeom>
          <a:noFill/>
        </p:spPr>
        <p:txBody>
          <a:bodyPr vert="eaVert" wrap="none" rtlCol="0">
            <a:spAutoFit/>
          </a:bodyPr>
          <a:lstStyle/>
          <a:p>
            <a:r>
              <a:rPr lang="en-US" altLang="zh-CN"/>
              <a:t>…</a:t>
            </a:r>
            <a:endParaRPr lang="zh-CN" altLang="en-US"/>
          </a:p>
        </p:txBody>
      </p:sp>
      <p:graphicFrame>
        <p:nvGraphicFramePr>
          <p:cNvPr id="103" name="对象 102">
            <a:extLst>
              <a:ext uri="{FF2B5EF4-FFF2-40B4-BE49-F238E27FC236}">
                <a16:creationId xmlns:a16="http://schemas.microsoft.com/office/drawing/2014/main" id="{2AC475D7-4858-4B13-8DA9-0DBA9680D622}"/>
              </a:ext>
            </a:extLst>
          </p:cNvPr>
          <p:cNvGraphicFramePr>
            <a:graphicFrameLocks noChangeAspect="1"/>
          </p:cNvGraphicFramePr>
          <p:nvPr>
            <p:extLst>
              <p:ext uri="{D42A27DB-BD31-4B8C-83A1-F6EECF244321}">
                <p14:modId xmlns:p14="http://schemas.microsoft.com/office/powerpoint/2010/main" val="1313326018"/>
              </p:ext>
            </p:extLst>
          </p:nvPr>
        </p:nvGraphicFramePr>
        <p:xfrm>
          <a:off x="7957353" y="1311535"/>
          <a:ext cx="239713" cy="360363"/>
        </p:xfrm>
        <a:graphic>
          <a:graphicData uri="http://schemas.openxmlformats.org/presentationml/2006/ole">
            <mc:AlternateContent xmlns:mc="http://schemas.openxmlformats.org/markup-compatibility/2006">
              <mc:Choice xmlns:v="urn:schemas-microsoft-com:vml" Requires="v">
                <p:oleObj spid="_x0000_s6022" name="Equation" r:id="rId25" imgW="152280" imgH="228600" progId="Equation.DSMT4">
                  <p:embed/>
                </p:oleObj>
              </mc:Choice>
              <mc:Fallback>
                <p:oleObj name="Equation" r:id="rId25" imgW="152280" imgH="228600" progId="Equation.DSMT4">
                  <p:embed/>
                  <p:pic>
                    <p:nvPicPr>
                      <p:cNvPr id="14" name="对象 13">
                        <a:extLst>
                          <a:ext uri="{FF2B5EF4-FFF2-40B4-BE49-F238E27FC236}">
                            <a16:creationId xmlns:a16="http://schemas.microsoft.com/office/drawing/2014/main" id="{82E0026A-1FE9-4E0A-916E-8039B5D01DFD}"/>
                          </a:ext>
                        </a:extLst>
                      </p:cNvPr>
                      <p:cNvPicPr/>
                      <p:nvPr/>
                    </p:nvPicPr>
                    <p:blipFill>
                      <a:blip r:embed="rId26"/>
                      <a:stretch>
                        <a:fillRect/>
                      </a:stretch>
                    </p:blipFill>
                    <p:spPr>
                      <a:xfrm>
                        <a:off x="7957353" y="1311535"/>
                        <a:ext cx="239713" cy="360363"/>
                      </a:xfrm>
                      <a:prstGeom prst="rect">
                        <a:avLst/>
                      </a:prstGeom>
                    </p:spPr>
                  </p:pic>
                </p:oleObj>
              </mc:Fallback>
            </mc:AlternateContent>
          </a:graphicData>
        </a:graphic>
      </p:graphicFrame>
      <p:graphicFrame>
        <p:nvGraphicFramePr>
          <p:cNvPr id="104" name="对象 103">
            <a:extLst>
              <a:ext uri="{FF2B5EF4-FFF2-40B4-BE49-F238E27FC236}">
                <a16:creationId xmlns:a16="http://schemas.microsoft.com/office/drawing/2014/main" id="{A6FBD3FF-0FB4-4CC0-8639-09B1F0B7BB6D}"/>
              </a:ext>
            </a:extLst>
          </p:cNvPr>
          <p:cNvGraphicFramePr>
            <a:graphicFrameLocks noChangeAspect="1"/>
          </p:cNvGraphicFramePr>
          <p:nvPr>
            <p:extLst>
              <p:ext uri="{D42A27DB-BD31-4B8C-83A1-F6EECF244321}">
                <p14:modId xmlns:p14="http://schemas.microsoft.com/office/powerpoint/2010/main" val="918610491"/>
              </p:ext>
            </p:extLst>
          </p:nvPr>
        </p:nvGraphicFramePr>
        <p:xfrm>
          <a:off x="7968466" y="1617923"/>
          <a:ext cx="239712" cy="360362"/>
        </p:xfrm>
        <a:graphic>
          <a:graphicData uri="http://schemas.openxmlformats.org/presentationml/2006/ole">
            <mc:AlternateContent xmlns:mc="http://schemas.openxmlformats.org/markup-compatibility/2006">
              <mc:Choice xmlns:v="urn:schemas-microsoft-com:vml" Requires="v">
                <p:oleObj spid="_x0000_s6023" name="Equation" r:id="rId27" imgW="152280" imgH="228600" progId="Equation.DSMT4">
                  <p:embed/>
                </p:oleObj>
              </mc:Choice>
              <mc:Fallback>
                <p:oleObj name="Equation" r:id="rId27" imgW="152280" imgH="228600" progId="Equation.DSMT4">
                  <p:embed/>
                  <p:pic>
                    <p:nvPicPr>
                      <p:cNvPr id="15" name="对象 14">
                        <a:extLst>
                          <a:ext uri="{FF2B5EF4-FFF2-40B4-BE49-F238E27FC236}">
                            <a16:creationId xmlns:a16="http://schemas.microsoft.com/office/drawing/2014/main" id="{2CD40B17-4EBB-47DA-AEAC-B1C727D7C5BB}"/>
                          </a:ext>
                        </a:extLst>
                      </p:cNvPr>
                      <p:cNvPicPr/>
                      <p:nvPr/>
                    </p:nvPicPr>
                    <p:blipFill>
                      <a:blip r:embed="rId28"/>
                      <a:stretch>
                        <a:fillRect/>
                      </a:stretch>
                    </p:blipFill>
                    <p:spPr>
                      <a:xfrm>
                        <a:off x="7968466" y="1617923"/>
                        <a:ext cx="239712" cy="360362"/>
                      </a:xfrm>
                      <a:prstGeom prst="rect">
                        <a:avLst/>
                      </a:prstGeom>
                    </p:spPr>
                  </p:pic>
                </p:oleObj>
              </mc:Fallback>
            </mc:AlternateContent>
          </a:graphicData>
        </a:graphic>
      </p:graphicFrame>
      <p:graphicFrame>
        <p:nvGraphicFramePr>
          <p:cNvPr id="105" name="对象 104">
            <a:extLst>
              <a:ext uri="{FF2B5EF4-FFF2-40B4-BE49-F238E27FC236}">
                <a16:creationId xmlns:a16="http://schemas.microsoft.com/office/drawing/2014/main" id="{D6A015DF-B4FC-4559-B49B-CD498FE6F90F}"/>
              </a:ext>
            </a:extLst>
          </p:cNvPr>
          <p:cNvGraphicFramePr>
            <a:graphicFrameLocks noChangeAspect="1"/>
          </p:cNvGraphicFramePr>
          <p:nvPr>
            <p:extLst>
              <p:ext uri="{D42A27DB-BD31-4B8C-83A1-F6EECF244321}">
                <p14:modId xmlns:p14="http://schemas.microsoft.com/office/powerpoint/2010/main" val="2896126846"/>
              </p:ext>
            </p:extLst>
          </p:nvPr>
        </p:nvGraphicFramePr>
        <p:xfrm>
          <a:off x="7977991" y="2030673"/>
          <a:ext cx="261937" cy="360362"/>
        </p:xfrm>
        <a:graphic>
          <a:graphicData uri="http://schemas.openxmlformats.org/presentationml/2006/ole">
            <mc:AlternateContent xmlns:mc="http://schemas.openxmlformats.org/markup-compatibility/2006">
              <mc:Choice xmlns:v="urn:schemas-microsoft-com:vml" Requires="v">
                <p:oleObj spid="_x0000_s6024" name="Equation" r:id="rId29" imgW="164880" imgH="228600" progId="Equation.DSMT4">
                  <p:embed/>
                </p:oleObj>
              </mc:Choice>
              <mc:Fallback>
                <p:oleObj name="Equation" r:id="rId29" imgW="164880" imgH="228600" progId="Equation.DSMT4">
                  <p:embed/>
                  <p:pic>
                    <p:nvPicPr>
                      <p:cNvPr id="16" name="对象 15">
                        <a:extLst>
                          <a:ext uri="{FF2B5EF4-FFF2-40B4-BE49-F238E27FC236}">
                            <a16:creationId xmlns:a16="http://schemas.microsoft.com/office/drawing/2014/main" id="{A803F862-BB26-4FF4-A97A-1213B92C1CED}"/>
                          </a:ext>
                        </a:extLst>
                      </p:cNvPr>
                      <p:cNvPicPr/>
                      <p:nvPr/>
                    </p:nvPicPr>
                    <p:blipFill>
                      <a:blip r:embed="rId30"/>
                      <a:stretch>
                        <a:fillRect/>
                      </a:stretch>
                    </p:blipFill>
                    <p:spPr>
                      <a:xfrm>
                        <a:off x="7977991" y="2030673"/>
                        <a:ext cx="261937" cy="360362"/>
                      </a:xfrm>
                      <a:prstGeom prst="rect">
                        <a:avLst/>
                      </a:prstGeom>
                    </p:spPr>
                  </p:pic>
                </p:oleObj>
              </mc:Fallback>
            </mc:AlternateContent>
          </a:graphicData>
        </a:graphic>
      </p:graphicFrame>
      <p:graphicFrame>
        <p:nvGraphicFramePr>
          <p:cNvPr id="106" name="对象 105">
            <a:extLst>
              <a:ext uri="{FF2B5EF4-FFF2-40B4-BE49-F238E27FC236}">
                <a16:creationId xmlns:a16="http://schemas.microsoft.com/office/drawing/2014/main" id="{DCBC4AA7-267F-40D4-9E35-92A26A1C61B7}"/>
              </a:ext>
            </a:extLst>
          </p:cNvPr>
          <p:cNvGraphicFramePr>
            <a:graphicFrameLocks noChangeAspect="1"/>
          </p:cNvGraphicFramePr>
          <p:nvPr>
            <p:extLst>
              <p:ext uri="{D42A27DB-BD31-4B8C-83A1-F6EECF244321}">
                <p14:modId xmlns:p14="http://schemas.microsoft.com/office/powerpoint/2010/main" val="3252032736"/>
              </p:ext>
            </p:extLst>
          </p:nvPr>
        </p:nvGraphicFramePr>
        <p:xfrm>
          <a:off x="9167943" y="1165809"/>
          <a:ext cx="331787" cy="287337"/>
        </p:xfrm>
        <a:graphic>
          <a:graphicData uri="http://schemas.openxmlformats.org/presentationml/2006/ole">
            <mc:AlternateContent xmlns:mc="http://schemas.openxmlformats.org/markup-compatibility/2006">
              <mc:Choice xmlns:v="urn:schemas-microsoft-com:vml" Requires="v">
                <p:oleObj spid="_x0000_s6025" name="Equation" r:id="rId31" imgW="190440" imgH="164880" progId="Equation.DSMT4">
                  <p:embed/>
                </p:oleObj>
              </mc:Choice>
              <mc:Fallback>
                <p:oleObj name="Equation" r:id="rId31" imgW="190440" imgH="164880" progId="Equation.DSMT4">
                  <p:embed/>
                  <p:pic>
                    <p:nvPicPr>
                      <p:cNvPr id="17" name="对象 16">
                        <a:extLst>
                          <a:ext uri="{FF2B5EF4-FFF2-40B4-BE49-F238E27FC236}">
                            <a16:creationId xmlns:a16="http://schemas.microsoft.com/office/drawing/2014/main" id="{292574BE-6144-4442-80E6-518F3E6E8B93}"/>
                          </a:ext>
                        </a:extLst>
                      </p:cNvPr>
                      <p:cNvPicPr/>
                      <p:nvPr/>
                    </p:nvPicPr>
                    <p:blipFill>
                      <a:blip r:embed="rId32"/>
                      <a:stretch>
                        <a:fillRect/>
                      </a:stretch>
                    </p:blipFill>
                    <p:spPr>
                      <a:xfrm>
                        <a:off x="9167943" y="1165809"/>
                        <a:ext cx="331787" cy="287337"/>
                      </a:xfrm>
                      <a:prstGeom prst="rect">
                        <a:avLst/>
                      </a:prstGeom>
                    </p:spPr>
                  </p:pic>
                </p:oleObj>
              </mc:Fallback>
            </mc:AlternateContent>
          </a:graphicData>
        </a:graphic>
      </p:graphicFrame>
      <p:graphicFrame>
        <p:nvGraphicFramePr>
          <p:cNvPr id="107" name="对象 106">
            <a:extLst>
              <a:ext uri="{FF2B5EF4-FFF2-40B4-BE49-F238E27FC236}">
                <a16:creationId xmlns:a16="http://schemas.microsoft.com/office/drawing/2014/main" id="{E0968A24-950A-46EA-9E31-B46054FB1E5F}"/>
              </a:ext>
            </a:extLst>
          </p:cNvPr>
          <p:cNvGraphicFramePr>
            <a:graphicFrameLocks noChangeAspect="1"/>
          </p:cNvGraphicFramePr>
          <p:nvPr>
            <p:extLst>
              <p:ext uri="{D42A27DB-BD31-4B8C-83A1-F6EECF244321}">
                <p14:modId xmlns:p14="http://schemas.microsoft.com/office/powerpoint/2010/main" val="257423610"/>
              </p:ext>
            </p:extLst>
          </p:nvPr>
        </p:nvGraphicFramePr>
        <p:xfrm>
          <a:off x="7591610" y="1752960"/>
          <a:ext cx="222250" cy="242887"/>
        </p:xfrm>
        <a:graphic>
          <a:graphicData uri="http://schemas.openxmlformats.org/presentationml/2006/ole">
            <mc:AlternateContent xmlns:mc="http://schemas.openxmlformats.org/markup-compatibility/2006">
              <mc:Choice xmlns:v="urn:schemas-microsoft-com:vml" Requires="v">
                <p:oleObj spid="_x0000_s6026" name="Equation" r:id="rId33" imgW="126720" imgH="139680" progId="Equation.DSMT4">
                  <p:embed/>
                </p:oleObj>
              </mc:Choice>
              <mc:Fallback>
                <p:oleObj name="Equation" r:id="rId33" imgW="126720" imgH="139680" progId="Equation.DSMT4">
                  <p:embed/>
                  <p:pic>
                    <p:nvPicPr>
                      <p:cNvPr id="18" name="对象 17">
                        <a:extLst>
                          <a:ext uri="{FF2B5EF4-FFF2-40B4-BE49-F238E27FC236}">
                            <a16:creationId xmlns:a16="http://schemas.microsoft.com/office/drawing/2014/main" id="{62E7E316-F755-44AC-99EE-7186D1DE1269}"/>
                          </a:ext>
                        </a:extLst>
                      </p:cNvPr>
                      <p:cNvPicPr/>
                      <p:nvPr/>
                    </p:nvPicPr>
                    <p:blipFill>
                      <a:blip r:embed="rId12"/>
                      <a:stretch>
                        <a:fillRect/>
                      </a:stretch>
                    </p:blipFill>
                    <p:spPr>
                      <a:xfrm>
                        <a:off x="7591610" y="1752960"/>
                        <a:ext cx="222250" cy="242887"/>
                      </a:xfrm>
                      <a:prstGeom prst="rect">
                        <a:avLst/>
                      </a:prstGeom>
                    </p:spPr>
                  </p:pic>
                </p:oleObj>
              </mc:Fallback>
            </mc:AlternateContent>
          </a:graphicData>
        </a:graphic>
      </p:graphicFrame>
      <p:cxnSp>
        <p:nvCxnSpPr>
          <p:cNvPr id="108" name="直接箭头连接符 107">
            <a:extLst>
              <a:ext uri="{FF2B5EF4-FFF2-40B4-BE49-F238E27FC236}">
                <a16:creationId xmlns:a16="http://schemas.microsoft.com/office/drawing/2014/main" id="{98D72BD7-B818-4B82-BBC8-4C09C31CD64B}"/>
              </a:ext>
            </a:extLst>
          </p:cNvPr>
          <p:cNvCxnSpPr>
            <a:cxnSpLocks/>
          </p:cNvCxnSpPr>
          <p:nvPr/>
        </p:nvCxnSpPr>
        <p:spPr>
          <a:xfrm>
            <a:off x="5906835" y="3191342"/>
            <a:ext cx="16597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09" name="对象 108">
            <a:extLst>
              <a:ext uri="{FF2B5EF4-FFF2-40B4-BE49-F238E27FC236}">
                <a16:creationId xmlns:a16="http://schemas.microsoft.com/office/drawing/2014/main" id="{F4D3351E-7268-4C9B-8145-F459C0E4DAB6}"/>
              </a:ext>
            </a:extLst>
          </p:cNvPr>
          <p:cNvGraphicFramePr>
            <a:graphicFrameLocks noChangeAspect="1"/>
          </p:cNvGraphicFramePr>
          <p:nvPr>
            <p:extLst>
              <p:ext uri="{D42A27DB-BD31-4B8C-83A1-F6EECF244321}">
                <p14:modId xmlns:p14="http://schemas.microsoft.com/office/powerpoint/2010/main" val="633073385"/>
              </p:ext>
            </p:extLst>
          </p:nvPr>
        </p:nvGraphicFramePr>
        <p:xfrm>
          <a:off x="6053268" y="2758071"/>
          <a:ext cx="1295400" cy="431800"/>
        </p:xfrm>
        <a:graphic>
          <a:graphicData uri="http://schemas.openxmlformats.org/presentationml/2006/ole">
            <mc:AlternateContent xmlns:mc="http://schemas.openxmlformats.org/markup-compatibility/2006">
              <mc:Choice xmlns:v="urn:schemas-microsoft-com:vml" Requires="v">
                <p:oleObj spid="_x0000_s6027" name="Equation" r:id="rId34" imgW="723600" imgH="241200" progId="Equation.DSMT4">
                  <p:embed/>
                </p:oleObj>
              </mc:Choice>
              <mc:Fallback>
                <p:oleObj name="Equation" r:id="rId34" imgW="723600" imgH="241200" progId="Equation.DSMT4">
                  <p:embed/>
                  <p:pic>
                    <p:nvPicPr>
                      <p:cNvPr id="35" name="对象 34">
                        <a:extLst>
                          <a:ext uri="{FF2B5EF4-FFF2-40B4-BE49-F238E27FC236}">
                            <a16:creationId xmlns:a16="http://schemas.microsoft.com/office/drawing/2014/main" id="{F9061224-7EFF-43BB-9275-1B03FB3CC11E}"/>
                          </a:ext>
                        </a:extLst>
                      </p:cNvPr>
                      <p:cNvPicPr/>
                      <p:nvPr/>
                    </p:nvPicPr>
                    <p:blipFill>
                      <a:blip r:embed="rId35"/>
                      <a:stretch>
                        <a:fillRect/>
                      </a:stretch>
                    </p:blipFill>
                    <p:spPr>
                      <a:xfrm>
                        <a:off x="6053268" y="2758071"/>
                        <a:ext cx="1295400" cy="431800"/>
                      </a:xfrm>
                      <a:prstGeom prst="rect">
                        <a:avLst/>
                      </a:prstGeom>
                    </p:spPr>
                  </p:pic>
                </p:oleObj>
              </mc:Fallback>
            </mc:AlternateContent>
          </a:graphicData>
        </a:graphic>
      </p:graphicFrame>
      <p:sp>
        <p:nvSpPr>
          <p:cNvPr id="110" name="矩形 109">
            <a:extLst>
              <a:ext uri="{FF2B5EF4-FFF2-40B4-BE49-F238E27FC236}">
                <a16:creationId xmlns:a16="http://schemas.microsoft.com/office/drawing/2014/main" id="{13C620D8-70B3-4D03-8839-C785A3A26082}"/>
              </a:ext>
            </a:extLst>
          </p:cNvPr>
          <p:cNvSpPr/>
          <p:nvPr/>
        </p:nvSpPr>
        <p:spPr>
          <a:xfrm>
            <a:off x="8254670" y="2868471"/>
            <a:ext cx="2160000" cy="72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37906A9D-30E0-45F5-815E-B5E5E0DB2FAF}"/>
              </a:ext>
            </a:extLst>
          </p:cNvPr>
          <p:cNvSpPr/>
          <p:nvPr/>
        </p:nvSpPr>
        <p:spPr>
          <a:xfrm>
            <a:off x="8254670" y="3163151"/>
            <a:ext cx="2160000" cy="72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3E1DAAEE-109A-483C-AF4D-331FF2CD2DD6}"/>
              </a:ext>
            </a:extLst>
          </p:cNvPr>
          <p:cNvSpPr/>
          <p:nvPr/>
        </p:nvSpPr>
        <p:spPr>
          <a:xfrm>
            <a:off x="8254670" y="3588597"/>
            <a:ext cx="2160000" cy="72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双括号 112">
            <a:extLst>
              <a:ext uri="{FF2B5EF4-FFF2-40B4-BE49-F238E27FC236}">
                <a16:creationId xmlns:a16="http://schemas.microsoft.com/office/drawing/2014/main" id="{1B545745-8017-4DEC-A098-F7D2E833B0F1}"/>
              </a:ext>
            </a:extLst>
          </p:cNvPr>
          <p:cNvSpPr/>
          <p:nvPr/>
        </p:nvSpPr>
        <p:spPr>
          <a:xfrm>
            <a:off x="7866733" y="2868471"/>
            <a:ext cx="2738437" cy="856756"/>
          </a:xfrm>
          <a:prstGeom prst="bracketPair">
            <a:avLst>
              <a:gd name="adj" fmla="val 8144"/>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4" name="文本框 113">
            <a:extLst>
              <a:ext uri="{FF2B5EF4-FFF2-40B4-BE49-F238E27FC236}">
                <a16:creationId xmlns:a16="http://schemas.microsoft.com/office/drawing/2014/main" id="{493283DA-DB67-4A10-8D71-4FAF34ADBBAC}"/>
              </a:ext>
            </a:extLst>
          </p:cNvPr>
          <p:cNvSpPr txBox="1"/>
          <p:nvPr/>
        </p:nvSpPr>
        <p:spPr>
          <a:xfrm>
            <a:off x="9159898" y="3280769"/>
            <a:ext cx="461665" cy="251031"/>
          </a:xfrm>
          <a:prstGeom prst="rect">
            <a:avLst/>
          </a:prstGeom>
          <a:noFill/>
        </p:spPr>
        <p:txBody>
          <a:bodyPr vert="eaVert" wrap="none" rtlCol="0">
            <a:spAutoFit/>
          </a:bodyPr>
          <a:lstStyle/>
          <a:p>
            <a:r>
              <a:rPr lang="en-US" altLang="zh-CN"/>
              <a:t>…</a:t>
            </a:r>
            <a:endParaRPr lang="zh-CN" altLang="en-US"/>
          </a:p>
        </p:txBody>
      </p:sp>
      <p:graphicFrame>
        <p:nvGraphicFramePr>
          <p:cNvPr id="115" name="对象 114">
            <a:extLst>
              <a:ext uri="{FF2B5EF4-FFF2-40B4-BE49-F238E27FC236}">
                <a16:creationId xmlns:a16="http://schemas.microsoft.com/office/drawing/2014/main" id="{E2694982-D5A2-454C-8457-A82AFE72976E}"/>
              </a:ext>
            </a:extLst>
          </p:cNvPr>
          <p:cNvGraphicFramePr>
            <a:graphicFrameLocks noChangeAspect="1"/>
          </p:cNvGraphicFramePr>
          <p:nvPr>
            <p:extLst>
              <p:ext uri="{D42A27DB-BD31-4B8C-83A1-F6EECF244321}">
                <p14:modId xmlns:p14="http://schemas.microsoft.com/office/powerpoint/2010/main" val="2114214971"/>
              </p:ext>
            </p:extLst>
          </p:nvPr>
        </p:nvGraphicFramePr>
        <p:xfrm>
          <a:off x="7966205" y="2705684"/>
          <a:ext cx="220663" cy="360362"/>
        </p:xfrm>
        <a:graphic>
          <a:graphicData uri="http://schemas.openxmlformats.org/presentationml/2006/ole">
            <mc:AlternateContent xmlns:mc="http://schemas.openxmlformats.org/markup-compatibility/2006">
              <mc:Choice xmlns:v="urn:schemas-microsoft-com:vml" Requires="v">
                <p:oleObj spid="_x0000_s6028" name="Equation" r:id="rId36" imgW="139680" imgH="228600" progId="Equation.DSMT4">
                  <p:embed/>
                </p:oleObj>
              </mc:Choice>
              <mc:Fallback>
                <p:oleObj name="Equation" r:id="rId36" imgW="139680" imgH="228600" progId="Equation.DSMT4">
                  <p:embed/>
                  <p:pic>
                    <p:nvPicPr>
                      <p:cNvPr id="103" name="对象 102">
                        <a:extLst>
                          <a:ext uri="{FF2B5EF4-FFF2-40B4-BE49-F238E27FC236}">
                            <a16:creationId xmlns:a16="http://schemas.microsoft.com/office/drawing/2014/main" id="{2AC475D7-4858-4B13-8DA9-0DBA9680D622}"/>
                          </a:ext>
                        </a:extLst>
                      </p:cNvPr>
                      <p:cNvPicPr/>
                      <p:nvPr/>
                    </p:nvPicPr>
                    <p:blipFill>
                      <a:blip r:embed="rId37"/>
                      <a:stretch>
                        <a:fillRect/>
                      </a:stretch>
                    </p:blipFill>
                    <p:spPr>
                      <a:xfrm>
                        <a:off x="7966205" y="2705684"/>
                        <a:ext cx="220663" cy="360362"/>
                      </a:xfrm>
                      <a:prstGeom prst="rect">
                        <a:avLst/>
                      </a:prstGeom>
                    </p:spPr>
                  </p:pic>
                </p:oleObj>
              </mc:Fallback>
            </mc:AlternateContent>
          </a:graphicData>
        </a:graphic>
      </p:graphicFrame>
      <p:graphicFrame>
        <p:nvGraphicFramePr>
          <p:cNvPr id="116" name="对象 115">
            <a:extLst>
              <a:ext uri="{FF2B5EF4-FFF2-40B4-BE49-F238E27FC236}">
                <a16:creationId xmlns:a16="http://schemas.microsoft.com/office/drawing/2014/main" id="{F059644E-6428-434C-8939-81FCACA36490}"/>
              </a:ext>
            </a:extLst>
          </p:cNvPr>
          <p:cNvGraphicFramePr>
            <a:graphicFrameLocks noChangeAspect="1"/>
          </p:cNvGraphicFramePr>
          <p:nvPr>
            <p:extLst>
              <p:ext uri="{D42A27DB-BD31-4B8C-83A1-F6EECF244321}">
                <p14:modId xmlns:p14="http://schemas.microsoft.com/office/powerpoint/2010/main" val="2427000386"/>
              </p:ext>
            </p:extLst>
          </p:nvPr>
        </p:nvGraphicFramePr>
        <p:xfrm>
          <a:off x="7968466" y="3012117"/>
          <a:ext cx="239712" cy="360362"/>
        </p:xfrm>
        <a:graphic>
          <a:graphicData uri="http://schemas.openxmlformats.org/presentationml/2006/ole">
            <mc:AlternateContent xmlns:mc="http://schemas.openxmlformats.org/markup-compatibility/2006">
              <mc:Choice xmlns:v="urn:schemas-microsoft-com:vml" Requires="v">
                <p:oleObj spid="_x0000_s6029" name="Equation" r:id="rId38" imgW="152280" imgH="228600" progId="Equation.DSMT4">
                  <p:embed/>
                </p:oleObj>
              </mc:Choice>
              <mc:Fallback>
                <p:oleObj name="Equation" r:id="rId38" imgW="152280" imgH="228600" progId="Equation.DSMT4">
                  <p:embed/>
                  <p:pic>
                    <p:nvPicPr>
                      <p:cNvPr id="104" name="对象 103">
                        <a:extLst>
                          <a:ext uri="{FF2B5EF4-FFF2-40B4-BE49-F238E27FC236}">
                            <a16:creationId xmlns:a16="http://schemas.microsoft.com/office/drawing/2014/main" id="{A6FBD3FF-0FB4-4CC0-8639-09B1F0B7BB6D}"/>
                          </a:ext>
                        </a:extLst>
                      </p:cNvPr>
                      <p:cNvPicPr/>
                      <p:nvPr/>
                    </p:nvPicPr>
                    <p:blipFill>
                      <a:blip r:embed="rId39"/>
                      <a:stretch>
                        <a:fillRect/>
                      </a:stretch>
                    </p:blipFill>
                    <p:spPr>
                      <a:xfrm>
                        <a:off x="7968466" y="3012117"/>
                        <a:ext cx="239712" cy="360362"/>
                      </a:xfrm>
                      <a:prstGeom prst="rect">
                        <a:avLst/>
                      </a:prstGeom>
                    </p:spPr>
                  </p:pic>
                </p:oleObj>
              </mc:Fallback>
            </mc:AlternateContent>
          </a:graphicData>
        </a:graphic>
      </p:graphicFrame>
      <p:graphicFrame>
        <p:nvGraphicFramePr>
          <p:cNvPr id="117" name="对象 116">
            <a:extLst>
              <a:ext uri="{FF2B5EF4-FFF2-40B4-BE49-F238E27FC236}">
                <a16:creationId xmlns:a16="http://schemas.microsoft.com/office/drawing/2014/main" id="{E5FE4C7F-5403-49C0-AF70-807015A835CB}"/>
              </a:ext>
            </a:extLst>
          </p:cNvPr>
          <p:cNvGraphicFramePr>
            <a:graphicFrameLocks noChangeAspect="1"/>
          </p:cNvGraphicFramePr>
          <p:nvPr>
            <p:extLst>
              <p:ext uri="{D42A27DB-BD31-4B8C-83A1-F6EECF244321}">
                <p14:modId xmlns:p14="http://schemas.microsoft.com/office/powerpoint/2010/main" val="2578592544"/>
              </p:ext>
            </p:extLst>
          </p:nvPr>
        </p:nvGraphicFramePr>
        <p:xfrm>
          <a:off x="7967793" y="3424821"/>
          <a:ext cx="282575" cy="360363"/>
        </p:xfrm>
        <a:graphic>
          <a:graphicData uri="http://schemas.openxmlformats.org/presentationml/2006/ole">
            <mc:AlternateContent xmlns:mc="http://schemas.openxmlformats.org/markup-compatibility/2006">
              <mc:Choice xmlns:v="urn:schemas-microsoft-com:vml" Requires="v">
                <p:oleObj spid="_x0000_s6030" name="Equation" r:id="rId40" imgW="177480" imgH="228600" progId="Equation.DSMT4">
                  <p:embed/>
                </p:oleObj>
              </mc:Choice>
              <mc:Fallback>
                <p:oleObj name="Equation" r:id="rId40" imgW="177480" imgH="228600" progId="Equation.DSMT4">
                  <p:embed/>
                  <p:pic>
                    <p:nvPicPr>
                      <p:cNvPr id="105" name="对象 104">
                        <a:extLst>
                          <a:ext uri="{FF2B5EF4-FFF2-40B4-BE49-F238E27FC236}">
                            <a16:creationId xmlns:a16="http://schemas.microsoft.com/office/drawing/2014/main" id="{D6A015DF-B4FC-4559-B49B-CD498FE6F90F}"/>
                          </a:ext>
                        </a:extLst>
                      </p:cNvPr>
                      <p:cNvPicPr/>
                      <p:nvPr/>
                    </p:nvPicPr>
                    <p:blipFill>
                      <a:blip r:embed="rId41"/>
                      <a:stretch>
                        <a:fillRect/>
                      </a:stretch>
                    </p:blipFill>
                    <p:spPr>
                      <a:xfrm>
                        <a:off x="7967793" y="3424821"/>
                        <a:ext cx="282575" cy="360363"/>
                      </a:xfrm>
                      <a:prstGeom prst="rect">
                        <a:avLst/>
                      </a:prstGeom>
                    </p:spPr>
                  </p:pic>
                </p:oleObj>
              </mc:Fallback>
            </mc:AlternateContent>
          </a:graphicData>
        </a:graphic>
      </p:graphicFrame>
      <p:graphicFrame>
        <p:nvGraphicFramePr>
          <p:cNvPr id="118" name="对象 117">
            <a:extLst>
              <a:ext uri="{FF2B5EF4-FFF2-40B4-BE49-F238E27FC236}">
                <a16:creationId xmlns:a16="http://schemas.microsoft.com/office/drawing/2014/main" id="{148B895B-A57C-4C6F-8B8C-36026F439FF2}"/>
              </a:ext>
            </a:extLst>
          </p:cNvPr>
          <p:cNvGraphicFramePr>
            <a:graphicFrameLocks noChangeAspect="1"/>
          </p:cNvGraphicFramePr>
          <p:nvPr>
            <p:extLst>
              <p:ext uri="{D42A27DB-BD31-4B8C-83A1-F6EECF244321}">
                <p14:modId xmlns:p14="http://schemas.microsoft.com/office/powerpoint/2010/main" val="2949178276"/>
              </p:ext>
            </p:extLst>
          </p:nvPr>
        </p:nvGraphicFramePr>
        <p:xfrm>
          <a:off x="9167943" y="2560003"/>
          <a:ext cx="331787" cy="287337"/>
        </p:xfrm>
        <a:graphic>
          <a:graphicData uri="http://schemas.openxmlformats.org/presentationml/2006/ole">
            <mc:AlternateContent xmlns:mc="http://schemas.openxmlformats.org/markup-compatibility/2006">
              <mc:Choice xmlns:v="urn:schemas-microsoft-com:vml" Requires="v">
                <p:oleObj spid="_x0000_s6031" name="Equation" r:id="rId42" imgW="190440" imgH="164880" progId="Equation.DSMT4">
                  <p:embed/>
                </p:oleObj>
              </mc:Choice>
              <mc:Fallback>
                <p:oleObj name="Equation" r:id="rId42" imgW="190440" imgH="164880" progId="Equation.DSMT4">
                  <p:embed/>
                  <p:pic>
                    <p:nvPicPr>
                      <p:cNvPr id="106" name="对象 105">
                        <a:extLst>
                          <a:ext uri="{FF2B5EF4-FFF2-40B4-BE49-F238E27FC236}">
                            <a16:creationId xmlns:a16="http://schemas.microsoft.com/office/drawing/2014/main" id="{DCBC4AA7-267F-40D4-9E35-92A26A1C61B7}"/>
                          </a:ext>
                        </a:extLst>
                      </p:cNvPr>
                      <p:cNvPicPr/>
                      <p:nvPr/>
                    </p:nvPicPr>
                    <p:blipFill>
                      <a:blip r:embed="rId43"/>
                      <a:stretch>
                        <a:fillRect/>
                      </a:stretch>
                    </p:blipFill>
                    <p:spPr>
                      <a:xfrm>
                        <a:off x="9167943" y="2560003"/>
                        <a:ext cx="331787" cy="287337"/>
                      </a:xfrm>
                      <a:prstGeom prst="rect">
                        <a:avLst/>
                      </a:prstGeom>
                    </p:spPr>
                  </p:pic>
                </p:oleObj>
              </mc:Fallback>
            </mc:AlternateContent>
          </a:graphicData>
        </a:graphic>
      </p:graphicFrame>
      <p:graphicFrame>
        <p:nvGraphicFramePr>
          <p:cNvPr id="119" name="对象 118">
            <a:extLst>
              <a:ext uri="{FF2B5EF4-FFF2-40B4-BE49-F238E27FC236}">
                <a16:creationId xmlns:a16="http://schemas.microsoft.com/office/drawing/2014/main" id="{A7279332-573B-485E-ADE6-34934F9C9092}"/>
              </a:ext>
            </a:extLst>
          </p:cNvPr>
          <p:cNvGraphicFramePr>
            <a:graphicFrameLocks noChangeAspect="1"/>
          </p:cNvGraphicFramePr>
          <p:nvPr>
            <p:extLst>
              <p:ext uri="{D42A27DB-BD31-4B8C-83A1-F6EECF244321}">
                <p14:modId xmlns:p14="http://schemas.microsoft.com/office/powerpoint/2010/main" val="3163630334"/>
              </p:ext>
            </p:extLst>
          </p:nvPr>
        </p:nvGraphicFramePr>
        <p:xfrm>
          <a:off x="7591610" y="3147154"/>
          <a:ext cx="222250" cy="242887"/>
        </p:xfrm>
        <a:graphic>
          <a:graphicData uri="http://schemas.openxmlformats.org/presentationml/2006/ole">
            <mc:AlternateContent xmlns:mc="http://schemas.openxmlformats.org/markup-compatibility/2006">
              <mc:Choice xmlns:v="urn:schemas-microsoft-com:vml" Requires="v">
                <p:oleObj spid="_x0000_s6032" name="Equation" r:id="rId44" imgW="126720" imgH="139680" progId="Equation.DSMT4">
                  <p:embed/>
                </p:oleObj>
              </mc:Choice>
              <mc:Fallback>
                <p:oleObj name="Equation" r:id="rId44" imgW="126720" imgH="139680" progId="Equation.DSMT4">
                  <p:embed/>
                  <p:pic>
                    <p:nvPicPr>
                      <p:cNvPr id="107" name="对象 106">
                        <a:extLst>
                          <a:ext uri="{FF2B5EF4-FFF2-40B4-BE49-F238E27FC236}">
                            <a16:creationId xmlns:a16="http://schemas.microsoft.com/office/drawing/2014/main" id="{E0968A24-950A-46EA-9E31-B46054FB1E5F}"/>
                          </a:ext>
                        </a:extLst>
                      </p:cNvPr>
                      <p:cNvPicPr/>
                      <p:nvPr/>
                    </p:nvPicPr>
                    <p:blipFill>
                      <a:blip r:embed="rId12"/>
                      <a:stretch>
                        <a:fillRect/>
                      </a:stretch>
                    </p:blipFill>
                    <p:spPr>
                      <a:xfrm>
                        <a:off x="7591610" y="3147154"/>
                        <a:ext cx="222250" cy="242887"/>
                      </a:xfrm>
                      <a:prstGeom prst="rect">
                        <a:avLst/>
                      </a:prstGeom>
                    </p:spPr>
                  </p:pic>
                </p:oleObj>
              </mc:Fallback>
            </mc:AlternateContent>
          </a:graphicData>
        </a:graphic>
      </p:graphicFrame>
      <p:graphicFrame>
        <p:nvGraphicFramePr>
          <p:cNvPr id="50" name="对象 49">
            <a:extLst>
              <a:ext uri="{FF2B5EF4-FFF2-40B4-BE49-F238E27FC236}">
                <a16:creationId xmlns:a16="http://schemas.microsoft.com/office/drawing/2014/main" id="{441D4065-713E-4358-8D30-6D47769FB389}"/>
              </a:ext>
            </a:extLst>
          </p:cNvPr>
          <p:cNvGraphicFramePr>
            <a:graphicFrameLocks noChangeAspect="1"/>
          </p:cNvGraphicFramePr>
          <p:nvPr>
            <p:extLst>
              <p:ext uri="{D42A27DB-BD31-4B8C-83A1-F6EECF244321}">
                <p14:modId xmlns:p14="http://schemas.microsoft.com/office/powerpoint/2010/main" val="2169234916"/>
              </p:ext>
            </p:extLst>
          </p:nvPr>
        </p:nvGraphicFramePr>
        <p:xfrm>
          <a:off x="990530" y="4265265"/>
          <a:ext cx="5483225" cy="1393825"/>
        </p:xfrm>
        <a:graphic>
          <a:graphicData uri="http://schemas.openxmlformats.org/presentationml/2006/ole">
            <mc:AlternateContent xmlns:mc="http://schemas.openxmlformats.org/markup-compatibility/2006">
              <mc:Choice xmlns:v="urn:schemas-microsoft-com:vml" Requires="v">
                <p:oleObj spid="_x0000_s6033" name="Equation" r:id="rId45" imgW="3504960" imgH="888840" progId="Equation.DSMT4">
                  <p:embed/>
                </p:oleObj>
              </mc:Choice>
              <mc:Fallback>
                <p:oleObj name="Equation" r:id="rId45" imgW="3504960" imgH="888840" progId="Equation.DSMT4">
                  <p:embed/>
                  <p:pic>
                    <p:nvPicPr>
                      <p:cNvPr id="3" name="对象 2">
                        <a:extLst>
                          <a:ext uri="{FF2B5EF4-FFF2-40B4-BE49-F238E27FC236}">
                            <a16:creationId xmlns:a16="http://schemas.microsoft.com/office/drawing/2014/main" id="{326918A8-AC19-414F-A28C-6A092DB57DEE}"/>
                          </a:ext>
                        </a:extLst>
                      </p:cNvPr>
                      <p:cNvPicPr/>
                      <p:nvPr/>
                    </p:nvPicPr>
                    <p:blipFill>
                      <a:blip r:embed="rId46"/>
                      <a:stretch>
                        <a:fillRect/>
                      </a:stretch>
                    </p:blipFill>
                    <p:spPr>
                      <a:xfrm>
                        <a:off x="990530" y="4265265"/>
                        <a:ext cx="5483225" cy="1393825"/>
                      </a:xfrm>
                      <a:prstGeom prst="rect">
                        <a:avLst/>
                      </a:prstGeom>
                    </p:spPr>
                  </p:pic>
                </p:oleObj>
              </mc:Fallback>
            </mc:AlternateContent>
          </a:graphicData>
        </a:graphic>
      </p:graphicFrame>
      <p:sp>
        <p:nvSpPr>
          <p:cNvPr id="51" name="矩形 50">
            <a:extLst>
              <a:ext uri="{FF2B5EF4-FFF2-40B4-BE49-F238E27FC236}">
                <a16:creationId xmlns:a16="http://schemas.microsoft.com/office/drawing/2014/main" id="{8128043A-9BF4-425A-B0EF-BB804144602A}"/>
              </a:ext>
            </a:extLst>
          </p:cNvPr>
          <p:cNvSpPr/>
          <p:nvPr/>
        </p:nvSpPr>
        <p:spPr>
          <a:xfrm>
            <a:off x="703120" y="4152495"/>
            <a:ext cx="10785760" cy="2322601"/>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a:extLst>
              <a:ext uri="{FF2B5EF4-FFF2-40B4-BE49-F238E27FC236}">
                <a16:creationId xmlns:a16="http://schemas.microsoft.com/office/drawing/2014/main" id="{392776D3-1FF6-4C2B-BD50-8BD322623185}"/>
              </a:ext>
            </a:extLst>
          </p:cNvPr>
          <p:cNvSpPr txBox="1"/>
          <p:nvPr/>
        </p:nvSpPr>
        <p:spPr>
          <a:xfrm>
            <a:off x="795748" y="5718444"/>
            <a:ext cx="10473380" cy="646331"/>
          </a:xfrm>
          <a:prstGeom prst="rect">
            <a:avLst/>
          </a:prstGeom>
          <a:noFill/>
        </p:spPr>
        <p:txBody>
          <a:bodyPr wrap="none" rtlCol="0">
            <a:spAutoFit/>
          </a:bodyPr>
          <a:lstStyle/>
          <a:p>
            <a:r>
              <a:rPr lang="en-US" altLang="zh-CN" i="0">
                <a:solidFill>
                  <a:srgbClr val="404040"/>
                </a:solidFill>
                <a:effectLst/>
                <a:latin typeface="Times New Roman" panose="02020603050405020304" pitchFamily="18" charset="0"/>
                <a:cs typeface="Times New Roman" panose="02020603050405020304" pitchFamily="18" charset="0"/>
              </a:rPr>
              <a:t>When add_self_loops=False, </a:t>
            </a:r>
            <a:r>
              <a:rPr lang="en-US" altLang="zh-CN" i="0">
                <a:solidFill>
                  <a:srgbClr val="404040"/>
                </a:solidFill>
                <a:effectLst/>
                <a:latin typeface="Euclid Math Two" panose="02050601010101010101" pitchFamily="18" charset="2"/>
                <a:cs typeface="Times New Roman" panose="02020603050405020304" pitchFamily="18" charset="0"/>
              </a:rPr>
              <a:t>N</a:t>
            </a:r>
            <a:r>
              <a:rPr lang="en-US" altLang="zh-CN" i="0">
                <a:solidFill>
                  <a:srgbClr val="404040"/>
                </a:solidFill>
                <a:effectLst/>
                <a:latin typeface="Times New Roman" panose="02020603050405020304" pitchFamily="18" charset="0"/>
                <a:cs typeface="Times New Roman" panose="02020603050405020304" pitchFamily="18" charset="0"/>
              </a:rPr>
              <a:t>i consists of source nodes directly connected to target node </a:t>
            </a:r>
            <a:r>
              <a:rPr lang="en-US" altLang="zh-CN" i="1">
                <a:solidFill>
                  <a:srgbClr val="404040"/>
                </a:solidFill>
                <a:effectLst/>
                <a:latin typeface="Times New Roman" panose="02020603050405020304" pitchFamily="18" charset="0"/>
                <a:cs typeface="Times New Roman" panose="02020603050405020304" pitchFamily="18" charset="0"/>
              </a:rPr>
              <a:t>i</a:t>
            </a:r>
            <a:r>
              <a:rPr lang="en-US" altLang="zh-CN" i="0">
                <a:solidFill>
                  <a:srgbClr val="404040"/>
                </a:solidFill>
                <a:effectLst/>
                <a:latin typeface="Times New Roman" panose="02020603050405020304" pitchFamily="18" charset="0"/>
                <a:cs typeface="Times New Roman" panose="02020603050405020304" pitchFamily="18" charset="0"/>
              </a:rPr>
              <a:t> (excluding </a:t>
            </a:r>
            <a:r>
              <a:rPr lang="en-US" altLang="zh-CN" i="1">
                <a:solidFill>
                  <a:srgbClr val="404040"/>
                </a:solidFill>
                <a:effectLst/>
                <a:latin typeface="Times New Roman" panose="02020603050405020304" pitchFamily="18" charset="0"/>
                <a:cs typeface="Times New Roman" panose="02020603050405020304" pitchFamily="18" charset="0"/>
              </a:rPr>
              <a:t>i</a:t>
            </a:r>
            <a:r>
              <a:rPr lang="en-US" altLang="zh-CN" i="0">
                <a:solidFill>
                  <a:srgbClr val="404040"/>
                </a:solidFill>
                <a:effectLst/>
                <a:latin typeface="Times New Roman" panose="02020603050405020304" pitchFamily="18" charset="0"/>
                <a:cs typeface="Times New Roman" panose="02020603050405020304" pitchFamily="18" charset="0"/>
              </a:rPr>
              <a:t> itself).</a:t>
            </a:r>
          </a:p>
          <a:p>
            <a:r>
              <a:rPr lang="en-US" altLang="zh-CN" i="0">
                <a:solidFill>
                  <a:srgbClr val="404040"/>
                </a:solidFill>
                <a:effectLst/>
                <a:latin typeface="Times New Roman" panose="02020603050405020304" pitchFamily="18" charset="0"/>
                <a:cs typeface="Times New Roman" panose="02020603050405020304" pitchFamily="18" charset="0"/>
              </a:rPr>
              <a:t>When add_self_loops=True, </a:t>
            </a:r>
            <a:r>
              <a:rPr lang="en-US" altLang="zh-CN" i="0">
                <a:solidFill>
                  <a:srgbClr val="404040"/>
                </a:solidFill>
                <a:effectLst/>
                <a:latin typeface="Euclid Math Two" panose="02050601010101010101" pitchFamily="18" charset="2"/>
                <a:cs typeface="Times New Roman" panose="02020603050405020304" pitchFamily="18" charset="0"/>
              </a:rPr>
              <a:t>N</a:t>
            </a:r>
            <a:r>
              <a:rPr lang="en-US" altLang="zh-CN" i="0">
                <a:solidFill>
                  <a:srgbClr val="404040"/>
                </a:solidFill>
                <a:effectLst/>
                <a:latin typeface="Times New Roman" panose="02020603050405020304" pitchFamily="18" charset="0"/>
                <a:cs typeface="Times New Roman" panose="02020603050405020304" pitchFamily="18" charset="0"/>
              </a:rPr>
              <a:t>i consists of source nodes directly connected to target node </a:t>
            </a:r>
            <a:r>
              <a:rPr lang="en-US" altLang="zh-CN" i="1">
                <a:solidFill>
                  <a:srgbClr val="404040"/>
                </a:solidFill>
                <a:effectLst/>
                <a:latin typeface="Times New Roman" panose="02020603050405020304" pitchFamily="18" charset="0"/>
                <a:cs typeface="Times New Roman" panose="02020603050405020304" pitchFamily="18" charset="0"/>
              </a:rPr>
              <a:t>i</a:t>
            </a:r>
            <a:r>
              <a:rPr lang="en-US" altLang="zh-CN" i="0">
                <a:solidFill>
                  <a:srgbClr val="404040"/>
                </a:solidFill>
                <a:effectLst/>
                <a:latin typeface="Times New Roman" panose="02020603050405020304" pitchFamily="18" charset="0"/>
                <a:cs typeface="Times New Roman" panose="02020603050405020304" pitchFamily="18" charset="0"/>
              </a:rPr>
              <a:t>, including </a:t>
            </a:r>
            <a:r>
              <a:rPr lang="en-US" altLang="zh-CN" i="1">
                <a:solidFill>
                  <a:srgbClr val="404040"/>
                </a:solidFill>
                <a:effectLst/>
                <a:latin typeface="Times New Roman" panose="02020603050405020304" pitchFamily="18" charset="0"/>
                <a:cs typeface="Times New Roman" panose="02020603050405020304" pitchFamily="18" charset="0"/>
              </a:rPr>
              <a:t>i</a:t>
            </a:r>
            <a:r>
              <a:rPr lang="en-US" altLang="zh-CN" i="0">
                <a:solidFill>
                  <a:srgbClr val="404040"/>
                </a:solidFill>
                <a:effectLst/>
                <a:latin typeface="Times New Roman" panose="02020603050405020304" pitchFamily="18" charset="0"/>
                <a:cs typeface="Times New Roman" panose="02020603050405020304" pitchFamily="18" charset="0"/>
              </a:rPr>
              <a:t> itself).</a:t>
            </a:r>
            <a:endParaRPr lang="zh-CN" altLang="en-US">
              <a:latin typeface="Times New Roman" panose="02020603050405020304" pitchFamily="18" charset="0"/>
              <a:cs typeface="Times New Roman" panose="02020603050405020304" pitchFamily="18" charset="0"/>
            </a:endParaRPr>
          </a:p>
        </p:txBody>
      </p:sp>
      <p:sp>
        <p:nvSpPr>
          <p:cNvPr id="4" name="矩形: 圆角 3">
            <a:extLst>
              <a:ext uri="{FF2B5EF4-FFF2-40B4-BE49-F238E27FC236}">
                <a16:creationId xmlns:a16="http://schemas.microsoft.com/office/drawing/2014/main" id="{8FBD6BF5-0F8E-4568-A794-FABA589360B2}"/>
              </a:ext>
            </a:extLst>
          </p:cNvPr>
          <p:cNvSpPr/>
          <p:nvPr/>
        </p:nvSpPr>
        <p:spPr>
          <a:xfrm>
            <a:off x="4211032" y="1088750"/>
            <a:ext cx="522516" cy="36036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矩形: 圆角 53">
            <a:extLst>
              <a:ext uri="{FF2B5EF4-FFF2-40B4-BE49-F238E27FC236}">
                <a16:creationId xmlns:a16="http://schemas.microsoft.com/office/drawing/2014/main" id="{75F55CA2-3594-4C5A-B657-0C4BAE67A25C}"/>
              </a:ext>
            </a:extLst>
          </p:cNvPr>
          <p:cNvSpPr/>
          <p:nvPr/>
        </p:nvSpPr>
        <p:spPr>
          <a:xfrm>
            <a:off x="4035334" y="2514680"/>
            <a:ext cx="522516" cy="36036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C20D1FD4-92BB-4168-A101-625CE6E32B4B}"/>
              </a:ext>
            </a:extLst>
          </p:cNvPr>
          <p:cNvSpPr txBox="1"/>
          <p:nvPr/>
        </p:nvSpPr>
        <p:spPr>
          <a:xfrm>
            <a:off x="3139805" y="568180"/>
            <a:ext cx="2602059"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in_channels of GATConv</a:t>
            </a:r>
            <a:endParaRPr lang="zh-CN" altLang="en-US"/>
          </a:p>
        </p:txBody>
      </p:sp>
      <p:cxnSp>
        <p:nvCxnSpPr>
          <p:cNvPr id="13" name="连接符: 曲线 12">
            <a:extLst>
              <a:ext uri="{FF2B5EF4-FFF2-40B4-BE49-F238E27FC236}">
                <a16:creationId xmlns:a16="http://schemas.microsoft.com/office/drawing/2014/main" id="{F6831CAF-2635-4A91-94EE-1100B3374AB3}"/>
              </a:ext>
            </a:extLst>
          </p:cNvPr>
          <p:cNvCxnSpPr>
            <a:stCxn id="4" idx="1"/>
          </p:cNvCxnSpPr>
          <p:nvPr/>
        </p:nvCxnSpPr>
        <p:spPr>
          <a:xfrm rot="10800000">
            <a:off x="3930976" y="937512"/>
            <a:ext cx="280056" cy="33142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连接符: 曲线 19">
            <a:extLst>
              <a:ext uri="{FF2B5EF4-FFF2-40B4-BE49-F238E27FC236}">
                <a16:creationId xmlns:a16="http://schemas.microsoft.com/office/drawing/2014/main" id="{DE98599D-3917-494E-857A-B2C962DBBDEC}"/>
              </a:ext>
            </a:extLst>
          </p:cNvPr>
          <p:cNvCxnSpPr>
            <a:stCxn id="54" idx="1"/>
          </p:cNvCxnSpPr>
          <p:nvPr/>
        </p:nvCxnSpPr>
        <p:spPr>
          <a:xfrm rot="10800000">
            <a:off x="3930976" y="937512"/>
            <a:ext cx="104358" cy="1757350"/>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文本框 61">
            <a:extLst>
              <a:ext uri="{FF2B5EF4-FFF2-40B4-BE49-F238E27FC236}">
                <a16:creationId xmlns:a16="http://schemas.microsoft.com/office/drawing/2014/main" id="{DB529920-96E8-40A9-9F74-A2674023BD96}"/>
              </a:ext>
            </a:extLst>
          </p:cNvPr>
          <p:cNvSpPr txBox="1"/>
          <p:nvPr/>
        </p:nvSpPr>
        <p:spPr>
          <a:xfrm>
            <a:off x="8003111" y="587860"/>
            <a:ext cx="2701445"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out_channels of GATConv</a:t>
            </a:r>
            <a:endParaRPr lang="zh-CN" altLang="en-US"/>
          </a:p>
        </p:txBody>
      </p:sp>
      <p:sp>
        <p:nvSpPr>
          <p:cNvPr id="65" name="矩形: 圆角 64">
            <a:extLst>
              <a:ext uri="{FF2B5EF4-FFF2-40B4-BE49-F238E27FC236}">
                <a16:creationId xmlns:a16="http://schemas.microsoft.com/office/drawing/2014/main" id="{3FA6B3D2-9B3F-497B-9FA4-10BC66460057}"/>
              </a:ext>
            </a:extLst>
          </p:cNvPr>
          <p:cNvSpPr/>
          <p:nvPr/>
        </p:nvSpPr>
        <p:spPr>
          <a:xfrm>
            <a:off x="9094022" y="1118038"/>
            <a:ext cx="522516" cy="360363"/>
          </a:xfrm>
          <a:prstGeom prst="roundRect">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6" name="连接符: 曲线 65">
            <a:extLst>
              <a:ext uri="{FF2B5EF4-FFF2-40B4-BE49-F238E27FC236}">
                <a16:creationId xmlns:a16="http://schemas.microsoft.com/office/drawing/2014/main" id="{9C1FA394-89A3-435E-9B53-25C4C5DDA7DC}"/>
              </a:ext>
            </a:extLst>
          </p:cNvPr>
          <p:cNvCxnSpPr>
            <a:cxnSpLocks/>
            <a:stCxn id="65" idx="1"/>
          </p:cNvCxnSpPr>
          <p:nvPr/>
        </p:nvCxnSpPr>
        <p:spPr>
          <a:xfrm rot="10800000">
            <a:off x="8777006" y="977734"/>
            <a:ext cx="317016" cy="320486"/>
          </a:xfrm>
          <a:prstGeom prst="curved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558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B167A0C-6DC7-4CFA-99CF-9935861B6D1A}"/>
              </a:ext>
            </a:extLst>
          </p:cNvPr>
          <p:cNvSpPr txBox="1"/>
          <p:nvPr/>
        </p:nvSpPr>
        <p:spPr>
          <a:xfrm>
            <a:off x="336000" y="1157318"/>
            <a:ext cx="11520000" cy="4247317"/>
          </a:xfrm>
          <a:prstGeom prst="rect">
            <a:avLst/>
          </a:prstGeom>
          <a:noFill/>
          <a:ln>
            <a:solidFill>
              <a:srgbClr val="FF0000"/>
            </a:solidFill>
          </a:ln>
        </p:spPr>
        <p:txBody>
          <a:bodyPr wrap="square">
            <a:spAutoFit/>
          </a:bodyPr>
          <a:lstStyle/>
          <a:p>
            <a:r>
              <a:rPr lang="en-US" altLang="zh-CN"/>
              <a:t>GATConv</a:t>
            </a:r>
            <a:r>
              <a:rPr lang="zh-CN" altLang="en-US"/>
              <a:t>关注点：</a:t>
            </a:r>
            <a:endParaRPr lang="en-US" altLang="zh-CN"/>
          </a:p>
          <a:p>
            <a:r>
              <a:rPr lang="zh-CN" altLang="en-US"/>
              <a:t>1.基于paper的GATConv仅针对同构图结构：只有一类节点和一类边（源节点/目标节点同属一类），没有边特征</a:t>
            </a:r>
          </a:p>
          <a:p>
            <a:r>
              <a:rPr lang="zh-CN" altLang="en-US"/>
              <a:t>2.线性映射：节点共享一个线性映射权重矩阵W</a:t>
            </a:r>
          </a:p>
          <a:p>
            <a:r>
              <a:rPr lang="zh-CN" altLang="en-US"/>
              <a:t>3.计算注意力系数：边共享一个注意力向量a（先特征拼接后内积）</a:t>
            </a:r>
          </a:p>
          <a:p>
            <a:r>
              <a:rPr lang="zh-CN" altLang="en-US"/>
              <a:t>4.自环：特征聚合时考虑目标节点自身的影响</a:t>
            </a:r>
          </a:p>
          <a:p>
            <a:r>
              <a:rPr lang="zh-CN" altLang="en-US"/>
              <a:t>5.基于注意力系数加权求和</a:t>
            </a:r>
          </a:p>
          <a:p>
            <a:r>
              <a:rPr lang="zh-CN" altLang="en-US"/>
              <a:t>6.多头注意力：特征拼接/求平均</a:t>
            </a:r>
          </a:p>
          <a:p>
            <a:endParaRPr lang="zh-CN" altLang="en-US"/>
          </a:p>
          <a:p>
            <a:r>
              <a:rPr lang="zh-CN" altLang="en-US"/>
              <a:t>7.PyG的改进：单一节点类型→单一/两种节点类型（源节点、目标节点同类/异类）；边类型依然只有一种，可能存在边特征</a:t>
            </a:r>
          </a:p>
          <a:p>
            <a:r>
              <a:rPr lang="zh-CN" altLang="en-US"/>
              <a:t>8.线性映射：按照节点类型共享权重矩阵</a:t>
            </a:r>
          </a:p>
          <a:p>
            <a:r>
              <a:rPr lang="zh-CN" altLang="en-US"/>
              <a:t>9.计算注意力系数：边共享注意力向量at as ae（先内积后求和）</a:t>
            </a:r>
          </a:p>
          <a:p>
            <a:r>
              <a:rPr lang="zh-CN" altLang="en-US"/>
              <a:t>10.自环</a:t>
            </a:r>
          </a:p>
          <a:p>
            <a:r>
              <a:rPr lang="zh-CN" altLang="en-US"/>
              <a:t>11.基于注意力系数加权求和</a:t>
            </a:r>
          </a:p>
          <a:p>
            <a:r>
              <a:rPr lang="zh-CN" altLang="en-US"/>
              <a:t>12.多头注意力：特征拼接/求平均</a:t>
            </a:r>
          </a:p>
        </p:txBody>
      </p:sp>
      <p:sp>
        <p:nvSpPr>
          <p:cNvPr id="4" name="文本框 3">
            <a:extLst>
              <a:ext uri="{FF2B5EF4-FFF2-40B4-BE49-F238E27FC236}">
                <a16:creationId xmlns:a16="http://schemas.microsoft.com/office/drawing/2014/main" id="{87B42E72-E43F-4405-97DF-4AF119CBB923}"/>
              </a:ext>
            </a:extLst>
          </p:cNvPr>
          <p:cNvSpPr txBox="1"/>
          <p:nvPr/>
        </p:nvSpPr>
        <p:spPr>
          <a:xfrm>
            <a:off x="0" y="0"/>
            <a:ext cx="2763797"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二、</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GATConv</a:t>
            </a:r>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PyG</a:t>
            </a:r>
            <a:endParaRPr lang="zh-CN" altLang="en-US" sz="200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8117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519AF2B-19BE-465E-8584-000393E3A07C}"/>
              </a:ext>
            </a:extLst>
          </p:cNvPr>
          <p:cNvSpPr txBox="1"/>
          <p:nvPr/>
        </p:nvSpPr>
        <p:spPr>
          <a:xfrm>
            <a:off x="0" y="0"/>
            <a:ext cx="10153834"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HetGNN</a:t>
            </a:r>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paper《Intelligent design for component size generation…》Introduction</a:t>
            </a:r>
            <a:endParaRPr lang="zh-CN" altLang="en-US" sz="2000">
              <a:solidFill>
                <a:srgbClr val="FF000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C4303C61-2EA2-4627-89C3-3FACF50EA010}"/>
              </a:ext>
            </a:extLst>
          </p:cNvPr>
          <p:cNvSpPr txBox="1"/>
          <p:nvPr/>
        </p:nvSpPr>
        <p:spPr>
          <a:xfrm>
            <a:off x="234881" y="785566"/>
            <a:ext cx="12245660" cy="5748946"/>
          </a:xfrm>
          <a:prstGeom prst="rect">
            <a:avLst/>
          </a:prstGeom>
          <a:noFill/>
        </p:spPr>
        <p:txBody>
          <a:bodyPr wrap="none" rtlCol="0">
            <a:spAutoFit/>
          </a:bodyPr>
          <a:lstStyle/>
          <a:p>
            <a:pPr>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第一段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点明文章的研究对象</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研究内容</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关键问题：</a:t>
            </a:r>
            <a:r>
              <a:rPr lang="en-US" altLang="zh-CN">
                <a:latin typeface="Times New Roman" panose="02020603050405020304" pitchFamily="18" charset="0"/>
                <a:ea typeface="宋体" panose="02010600030101010101" pitchFamily="2" charset="-122"/>
                <a:cs typeface="Times New Roman" panose="02020603050405020304" pitchFamily="18" charset="0"/>
              </a:rPr>
              <a:t>RC</a:t>
            </a:r>
            <a:r>
              <a:rPr lang="zh-CN" altLang="en-US">
                <a:latin typeface="Times New Roman" panose="02020603050405020304" pitchFamily="18" charset="0"/>
                <a:ea typeface="宋体" panose="02010600030101010101" pitchFamily="2" charset="-122"/>
                <a:cs typeface="Times New Roman" panose="02020603050405020304" pitchFamily="18" charset="0"/>
              </a:rPr>
              <a:t>框架结构构件尺寸设计；</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从大方向出发，简单总结</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传统人工设计方法</a:t>
            </a:r>
            <a:r>
              <a:rPr lang="zh-CN" altLang="en-US">
                <a:latin typeface="Times New Roman" panose="02020603050405020304" pitchFamily="18" charset="0"/>
                <a:ea typeface="宋体" panose="02010600030101010101" pitchFamily="2" charset="-122"/>
                <a:cs typeface="Times New Roman" panose="02020603050405020304" pitchFamily="18" charset="0"/>
              </a:rPr>
              <a:t>的优缺点（突出缺点）以及</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新兴的基于</a:t>
            </a:r>
            <a:r>
              <a:rPr lang="en-US" altLang="zh-CN">
                <a:solidFill>
                  <a:srgbClr val="FF0000"/>
                </a:solidFill>
                <a:latin typeface="Times New Roman" panose="02020603050405020304" pitchFamily="18" charset="0"/>
                <a:ea typeface="宋体" panose="02010600030101010101" pitchFamily="2" charset="-122"/>
                <a:cs typeface="Times New Roman" panose="02020603050405020304" pitchFamily="18" charset="0"/>
              </a:rPr>
              <a:t>AI</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的设计方法</a:t>
            </a:r>
            <a:r>
              <a:rPr lang="zh-CN" altLang="en-US">
                <a:latin typeface="Times New Roman" panose="02020603050405020304" pitchFamily="18" charset="0"/>
                <a:ea typeface="宋体" panose="02010600030101010101" pitchFamily="2" charset="-122"/>
                <a:cs typeface="Times New Roman" panose="02020603050405020304" pitchFamily="18" charset="0"/>
              </a:rPr>
              <a:t>的优势；</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点题：</a:t>
            </a:r>
            <a:r>
              <a:rPr lang="zh-CN" altLang="en-US">
                <a:solidFill>
                  <a:srgbClr val="FF0000"/>
                </a:solidFill>
                <a:latin typeface="Times New Roman" panose="02020603050405020304" pitchFamily="18" charset="0"/>
                <a:ea typeface="宋体" panose="02010600030101010101" pitchFamily="2" charset="-122"/>
                <a:cs typeface="Times New Roman" panose="02020603050405020304" pitchFamily="18" charset="0"/>
              </a:rPr>
              <a:t>本文核心目的</a:t>
            </a:r>
            <a:r>
              <a:rPr lang="zh-CN" altLang="en-US">
                <a:latin typeface="Times New Roman" panose="02020603050405020304" pitchFamily="18" charset="0"/>
                <a:ea typeface="宋体" panose="02010600030101010101" pitchFamily="2" charset="-122"/>
                <a:cs typeface="Times New Roman" panose="02020603050405020304" pitchFamily="18" charset="0"/>
              </a:rPr>
              <a:t>是高效且精确地设计</a:t>
            </a:r>
            <a:r>
              <a:rPr lang="en-US" altLang="zh-CN">
                <a:latin typeface="Times New Roman" panose="02020603050405020304" pitchFamily="18" charset="0"/>
                <a:ea typeface="宋体" panose="02010600030101010101" pitchFamily="2" charset="-122"/>
                <a:cs typeface="Times New Roman" panose="02020603050405020304" pitchFamily="18" charset="0"/>
              </a:rPr>
              <a:t>RC</a:t>
            </a:r>
            <a:r>
              <a:rPr lang="zh-CN" altLang="en-US">
                <a:latin typeface="Times New Roman" panose="02020603050405020304" pitchFamily="18" charset="0"/>
                <a:ea typeface="宋体" panose="02010600030101010101" pitchFamily="2" charset="-122"/>
                <a:cs typeface="Times New Roman" panose="02020603050405020304" pitchFamily="18" charset="0"/>
              </a:rPr>
              <a:t>构件尺寸。</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第二段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聚焦智能设计的两种方法：优化设计、生成式</a:t>
            </a:r>
            <a:r>
              <a:rPr lang="en-US" altLang="zh-CN">
                <a:latin typeface="Times New Roman" panose="02020603050405020304" pitchFamily="18" charset="0"/>
                <a:ea typeface="宋体" panose="02010600030101010101" pitchFamily="2" charset="-122"/>
                <a:cs typeface="Times New Roman" panose="02020603050405020304" pitchFamily="18" charset="0"/>
              </a:rPr>
              <a:t>AI</a:t>
            </a:r>
            <a:r>
              <a:rPr lang="zh-CN" altLang="en-US">
                <a:latin typeface="Times New Roman" panose="02020603050405020304" pitchFamily="18" charset="0"/>
                <a:ea typeface="宋体" panose="02010600030101010101" pitchFamily="2" charset="-122"/>
                <a:cs typeface="Times New Roman" panose="02020603050405020304" pitchFamily="18" charset="0"/>
              </a:rPr>
              <a:t>设计，并分别用一句话简单总结。</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优化设计的技术特点、发展过程和成果，总结其优势和不足；</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buFont typeface="Arial" panose="020B0604020202020204" pitchFamily="34" charset="0"/>
              <a:buChar char="•"/>
            </a:pP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生成式</a:t>
            </a:r>
            <a:r>
              <a:rPr lang="en-US" altLang="zh-CN">
                <a:latin typeface="Times New Roman" panose="02020603050405020304" pitchFamily="18" charset="0"/>
                <a:ea typeface="宋体" panose="02010600030101010101" pitchFamily="2" charset="-122"/>
                <a:cs typeface="Times New Roman" panose="02020603050405020304" pitchFamily="18" charset="0"/>
              </a:rPr>
              <a:t>AI</a:t>
            </a:r>
            <a:r>
              <a:rPr lang="zh-CN" altLang="en-US">
                <a:latin typeface="Times New Roman" panose="02020603050405020304" pitchFamily="18" charset="0"/>
                <a:ea typeface="宋体" panose="02010600030101010101" pitchFamily="2" charset="-122"/>
                <a:cs typeface="Times New Roman" panose="02020603050405020304" pitchFamily="18" charset="0"/>
              </a:rPr>
              <a:t>设计的技术特点、发展过程和成果，总结其优势和不足。</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第三段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点明基于</a:t>
            </a:r>
            <a:r>
              <a:rPr lang="en-US" altLang="zh-CN">
                <a:latin typeface="Times New Roman" panose="02020603050405020304" pitchFamily="18" charset="0"/>
                <a:ea typeface="宋体" panose="02010600030101010101" pitchFamily="2" charset="-122"/>
                <a:cs typeface="Times New Roman" panose="02020603050405020304" pitchFamily="18" charset="0"/>
              </a:rPr>
              <a:t>GNN</a:t>
            </a:r>
            <a:r>
              <a:rPr lang="zh-CN" altLang="en-US">
                <a:latin typeface="Times New Roman" panose="02020603050405020304" pitchFamily="18" charset="0"/>
                <a:ea typeface="宋体" panose="02010600030101010101" pitchFamily="2" charset="-122"/>
                <a:cs typeface="Times New Roman" panose="02020603050405020304" pitchFamily="18" charset="0"/>
              </a:rPr>
              <a:t>的结构表示方法的可行，并罗列基于</a:t>
            </a:r>
            <a:r>
              <a:rPr lang="en-US" altLang="zh-CN">
                <a:latin typeface="Times New Roman" panose="02020603050405020304" pitchFamily="18" charset="0"/>
                <a:ea typeface="宋体" panose="02010600030101010101" pitchFamily="2" charset="-122"/>
                <a:cs typeface="Times New Roman" panose="02020603050405020304" pitchFamily="18" charset="0"/>
              </a:rPr>
              <a:t>GNN</a:t>
            </a:r>
            <a:r>
              <a:rPr lang="zh-CN" altLang="en-US">
                <a:latin typeface="Times New Roman" panose="02020603050405020304" pitchFamily="18" charset="0"/>
                <a:ea typeface="宋体" panose="02010600030101010101" pitchFamily="2" charset="-122"/>
                <a:cs typeface="Times New Roman" panose="02020603050405020304" pitchFamily="18" charset="0"/>
              </a:rPr>
              <a:t>的现有研究成果；</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指出现有研究的不足：目前还没有一种通用方法可以准确地表示框架的所有组成部分，并充分区分它们之间的差异。</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第四段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总结前文对于已有研究的综述，罗列已有研究的局限和不足。</a:t>
            </a: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第五段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针对以上问题，本文采用了基于</a:t>
            </a:r>
            <a:r>
              <a:rPr lang="en-US" altLang="zh-CN">
                <a:latin typeface="Times New Roman" panose="02020603050405020304" pitchFamily="18" charset="0"/>
                <a:ea typeface="宋体" panose="02010600030101010101" pitchFamily="2" charset="-122"/>
                <a:cs typeface="Times New Roman" panose="02020603050405020304" pitchFamily="18" charset="0"/>
              </a:rPr>
              <a:t>HetGNN</a:t>
            </a:r>
            <a:r>
              <a:rPr lang="zh-CN" altLang="en-US">
                <a:latin typeface="Times New Roman" panose="02020603050405020304" pitchFamily="18" charset="0"/>
                <a:ea typeface="宋体" panose="02010600030101010101" pitchFamily="2" charset="-122"/>
                <a:cs typeface="Times New Roman" panose="02020603050405020304" pitchFamily="18" charset="0"/>
              </a:rPr>
              <a:t>的生成式</a:t>
            </a:r>
            <a:r>
              <a:rPr lang="en-US" altLang="zh-CN">
                <a:latin typeface="Times New Roman" panose="02020603050405020304" pitchFamily="18" charset="0"/>
                <a:ea typeface="宋体" panose="02010600030101010101" pitchFamily="2" charset="-122"/>
                <a:cs typeface="Times New Roman" panose="02020603050405020304" pitchFamily="18" charset="0"/>
              </a:rPr>
              <a:t>AI</a:t>
            </a:r>
            <a:r>
              <a:rPr lang="zh-CN" altLang="en-US">
                <a:latin typeface="Times New Roman" panose="02020603050405020304" pitchFamily="18" charset="0"/>
                <a:ea typeface="宋体" panose="02010600030101010101" pitchFamily="2" charset="-122"/>
                <a:cs typeface="Times New Roman" panose="02020603050405020304" pitchFamily="18" charset="0"/>
              </a:rPr>
              <a:t>设计方法；</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简要描述本方法的思路、特点等，并简要说明本论文的工作内容。</a:t>
            </a: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第六段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本文章节构成</a:t>
            </a:r>
          </a:p>
        </p:txBody>
      </p:sp>
    </p:spTree>
    <p:extLst>
      <p:ext uri="{BB962C8B-B14F-4D97-AF65-F5344CB8AC3E}">
        <p14:creationId xmlns:p14="http://schemas.microsoft.com/office/powerpoint/2010/main" val="231584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47AC735-C7FD-4F7F-8C04-C03EDFA6C56C}"/>
              </a:ext>
            </a:extLst>
          </p:cNvPr>
          <p:cNvSpPr txBox="1"/>
          <p:nvPr/>
        </p:nvSpPr>
        <p:spPr>
          <a:xfrm>
            <a:off x="0" y="0"/>
            <a:ext cx="10116772"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HetGNN</a:t>
            </a:r>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paper《Intelligent design for component size generation…》2.1. HetGNN</a:t>
            </a:r>
            <a:endParaRPr lang="zh-CN" altLang="en-US" sz="2000">
              <a:solidFill>
                <a:srgbClr val="FF0000"/>
              </a:solidFill>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EC68E2B1-998E-47DA-9418-DFB6C1C1CA46}"/>
              </a:ext>
            </a:extLst>
          </p:cNvPr>
          <p:cNvSpPr txBox="1"/>
          <p:nvPr/>
        </p:nvSpPr>
        <p:spPr>
          <a:xfrm>
            <a:off x="352425" y="809625"/>
            <a:ext cx="9603911" cy="3538405"/>
          </a:xfrm>
          <a:prstGeom prst="rect">
            <a:avLst/>
          </a:prstGeom>
          <a:noFill/>
        </p:spPr>
        <p:txBody>
          <a:bodyPr wrap="none" rtlCol="0">
            <a:spAutoFit/>
          </a:bodyPr>
          <a:lstStyle/>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第一段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简单介绍异构图特点。</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第二段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介绍常见的</a:t>
            </a:r>
            <a:r>
              <a:rPr lang="en-US" altLang="zh-CN">
                <a:latin typeface="Times New Roman" panose="02020603050405020304" pitchFamily="18" charset="0"/>
                <a:ea typeface="宋体" panose="02010600030101010101" pitchFamily="2" charset="-122"/>
                <a:cs typeface="Times New Roman" panose="02020603050405020304" pitchFamily="18" charset="0"/>
              </a:rPr>
              <a:t>GNN</a:t>
            </a:r>
            <a:r>
              <a:rPr lang="zh-CN" altLang="en-US">
                <a:latin typeface="Times New Roman" panose="02020603050405020304" pitchFamily="18" charset="0"/>
                <a:ea typeface="宋体" panose="02010600030101010101" pitchFamily="2" charset="-122"/>
                <a:cs typeface="Times New Roman" panose="02020603050405020304" pitchFamily="18" charset="0"/>
              </a:rPr>
              <a:t>的特点及局限性，对比</a:t>
            </a:r>
            <a:r>
              <a:rPr lang="en-US" altLang="zh-CN">
                <a:latin typeface="Times New Roman" panose="02020603050405020304" pitchFamily="18" charset="0"/>
                <a:ea typeface="宋体" panose="02010600030101010101" pitchFamily="2" charset="-122"/>
                <a:cs typeface="Times New Roman" panose="02020603050405020304" pitchFamily="18" charset="0"/>
              </a:rPr>
              <a:t>HetGNN</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GNN</a:t>
            </a:r>
            <a:r>
              <a:rPr lang="zh-CN" altLang="en-US">
                <a:latin typeface="Times New Roman" panose="02020603050405020304" pitchFamily="18" charset="0"/>
                <a:ea typeface="宋体" panose="02010600030101010101" pitchFamily="2" charset="-122"/>
                <a:cs typeface="Times New Roman" panose="02020603050405020304" pitchFamily="18" charset="0"/>
              </a:rPr>
              <a:t>之间的区别，突出</a:t>
            </a:r>
            <a:r>
              <a:rPr lang="en-US" altLang="zh-CN">
                <a:latin typeface="Times New Roman" panose="02020603050405020304" pitchFamily="18" charset="0"/>
                <a:ea typeface="宋体" panose="02010600030101010101" pitchFamily="2" charset="-122"/>
                <a:cs typeface="Times New Roman" panose="02020603050405020304" pitchFamily="18" charset="0"/>
              </a:rPr>
              <a:t>HetGNN</a:t>
            </a:r>
            <a:r>
              <a:rPr lang="zh-CN" altLang="en-US">
                <a:latin typeface="Times New Roman" panose="02020603050405020304" pitchFamily="18" charset="0"/>
                <a:ea typeface="宋体" panose="02010600030101010101" pitchFamily="2" charset="-122"/>
                <a:cs typeface="Times New Roman" panose="02020603050405020304" pitchFamily="18" charset="0"/>
              </a:rPr>
              <a:t>的优势。</a:t>
            </a: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第三段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介绍</a:t>
            </a:r>
            <a:r>
              <a:rPr lang="en-US" altLang="zh-CN">
                <a:latin typeface="Times New Roman" panose="02020603050405020304" pitchFamily="18" charset="0"/>
                <a:ea typeface="宋体" panose="02010600030101010101" pitchFamily="2" charset="-122"/>
                <a:cs typeface="Times New Roman" panose="02020603050405020304" pitchFamily="18" charset="0"/>
              </a:rPr>
              <a:t>HetGNN</a:t>
            </a:r>
            <a:r>
              <a:rPr lang="zh-CN" altLang="en-US">
                <a:latin typeface="Times New Roman" panose="02020603050405020304" pitchFamily="18" charset="0"/>
                <a:ea typeface="宋体" panose="02010600030101010101" pitchFamily="2" charset="-122"/>
                <a:cs typeface="Times New Roman" panose="02020603050405020304" pitchFamily="18" charset="0"/>
              </a:rPr>
              <a:t>的实现方法，重点包括节点</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边的差异化表达。</a:t>
            </a: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第四段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详细说明使用同构图解决问题的局限性；</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突出异构图解决问题的优势。</a:t>
            </a:r>
          </a:p>
          <a:p>
            <a:pPr algn="l">
              <a:lnSpc>
                <a:spcPct val="114000"/>
              </a:lnSpc>
            </a:pPr>
            <a:r>
              <a:rPr lang="zh-CN" altLang="en-US" b="1">
                <a:latin typeface="Times New Roman" panose="02020603050405020304" pitchFamily="18" charset="0"/>
                <a:ea typeface="宋体" panose="02010600030101010101" pitchFamily="2" charset="-122"/>
                <a:cs typeface="Times New Roman" panose="02020603050405020304" pitchFamily="18" charset="0"/>
              </a:rPr>
              <a:t>第五段</a:t>
            </a:r>
            <a:endParaRPr lang="en-US" altLang="zh-CN" b="1">
              <a:latin typeface="Times New Roman" panose="02020603050405020304" pitchFamily="18" charset="0"/>
              <a:ea typeface="宋体" panose="02010600030101010101" pitchFamily="2" charset="-122"/>
              <a:cs typeface="Times New Roman" panose="02020603050405020304" pitchFamily="18" charset="0"/>
            </a:endParaRPr>
          </a:p>
          <a:p>
            <a:pPr marL="285750" indent="-285750" algn="l">
              <a:lnSpc>
                <a:spcPct val="114000"/>
              </a:lnSpc>
              <a:buFont typeface="Arial" panose="020B0604020202020204" pitchFamily="34" charset="0"/>
              <a:buChar char="•"/>
            </a:pPr>
            <a:r>
              <a:rPr lang="zh-CN" altLang="en-US">
                <a:latin typeface="Times New Roman" panose="02020603050405020304" pitchFamily="18" charset="0"/>
                <a:ea typeface="宋体" panose="02010600030101010101" pitchFamily="2" charset="-122"/>
                <a:cs typeface="Times New Roman" panose="02020603050405020304" pitchFamily="18" charset="0"/>
              </a:rPr>
              <a:t>总结本文关于</a:t>
            </a:r>
            <a:r>
              <a:rPr lang="en-US" altLang="zh-CN">
                <a:latin typeface="Times New Roman" panose="02020603050405020304" pitchFamily="18" charset="0"/>
                <a:ea typeface="宋体" panose="02010600030101010101" pitchFamily="2" charset="-122"/>
                <a:cs typeface="Times New Roman" panose="02020603050405020304" pitchFamily="18" charset="0"/>
              </a:rPr>
              <a:t>HetGNN</a:t>
            </a:r>
            <a:r>
              <a:rPr lang="zh-CN" altLang="en-US">
                <a:latin typeface="Times New Roman" panose="02020603050405020304" pitchFamily="18" charset="0"/>
                <a:ea typeface="宋体" panose="02010600030101010101" pitchFamily="2" charset="-122"/>
                <a:cs typeface="Times New Roman" panose="02020603050405020304" pitchFamily="18" charset="0"/>
              </a:rPr>
              <a:t>的工作内容。</a:t>
            </a:r>
          </a:p>
        </p:txBody>
      </p:sp>
    </p:spTree>
    <p:extLst>
      <p:ext uri="{BB962C8B-B14F-4D97-AF65-F5344CB8AC3E}">
        <p14:creationId xmlns:p14="http://schemas.microsoft.com/office/powerpoint/2010/main" val="665692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36F7FAA-EF32-462B-BC8E-0622FF12465F}"/>
              </a:ext>
            </a:extLst>
          </p:cNvPr>
          <p:cNvSpPr txBox="1"/>
          <p:nvPr/>
        </p:nvSpPr>
        <p:spPr>
          <a:xfrm>
            <a:off x="400050" y="238125"/>
            <a:ext cx="992579" cy="380489"/>
          </a:xfrm>
          <a:prstGeom prst="rect">
            <a:avLst/>
          </a:prstGeom>
          <a:noFill/>
        </p:spPr>
        <p:txBody>
          <a:bodyPr wrap="none" rtlCol="0">
            <a:spAutoFit/>
          </a:bodyPr>
          <a:lstStyle/>
          <a:p>
            <a:pPr algn="l">
              <a:lnSpc>
                <a:spcPct val="114000"/>
              </a:lnSpc>
            </a:pPr>
            <a:r>
              <a:rPr lang="en-US" altLang="zh-CN" i="1">
                <a:latin typeface="Times New Roman" panose="02020603050405020304" pitchFamily="18" charset="0"/>
                <a:ea typeface="宋体" panose="02010600030101010101" pitchFamily="2" charset="-122"/>
                <a:cs typeface="Times New Roman" panose="02020603050405020304" pitchFamily="18" charset="0"/>
              </a:rPr>
              <a:t>v</a:t>
            </a:r>
            <a:r>
              <a:rPr lang="zh-CN" altLang="en-US">
                <a:latin typeface="Times New Roman" panose="02020603050405020304" pitchFamily="18" charset="0"/>
                <a:ea typeface="宋体" panose="02010600030101010101" pitchFamily="2" charset="-122"/>
                <a:cs typeface="Times New Roman" panose="02020603050405020304" pitchFamily="18" charset="0"/>
              </a:rPr>
              <a:t>：节点</a:t>
            </a:r>
          </a:p>
        </p:txBody>
      </p:sp>
      <p:sp>
        <p:nvSpPr>
          <p:cNvPr id="4" name="文本框 3">
            <a:extLst>
              <a:ext uri="{FF2B5EF4-FFF2-40B4-BE49-F238E27FC236}">
                <a16:creationId xmlns:a16="http://schemas.microsoft.com/office/drawing/2014/main" id="{323D7BEC-BD71-48FE-AF7E-4403B2360C88}"/>
              </a:ext>
            </a:extLst>
          </p:cNvPr>
          <p:cNvSpPr txBox="1"/>
          <p:nvPr/>
        </p:nvSpPr>
        <p:spPr>
          <a:xfrm>
            <a:off x="400050" y="618614"/>
            <a:ext cx="1967205" cy="380489"/>
          </a:xfrm>
          <a:prstGeom prst="rect">
            <a:avLst/>
          </a:prstGeom>
          <a:noFill/>
        </p:spPr>
        <p:txBody>
          <a:bodyPr wrap="none" rtlCol="0">
            <a:spAutoFit/>
          </a:bodyPr>
          <a:lstStyle/>
          <a:p>
            <a:pPr algn="l">
              <a:lnSpc>
                <a:spcPct val="114000"/>
              </a:lnSpc>
            </a:pPr>
            <a:r>
              <a:rPr lang="en-US" altLang="zh-CN" i="1">
                <a:latin typeface="Times New Roman" panose="02020603050405020304" pitchFamily="18" charset="0"/>
                <a:ea typeface="宋体" panose="02010600030101010101" pitchFamily="2" charset="-122"/>
                <a:cs typeface="Times New Roman" panose="02020603050405020304" pitchFamily="18" charset="0"/>
              </a:rPr>
              <a:t>V</a:t>
            </a:r>
            <a:r>
              <a:rPr lang="zh-CN" altLang="en-US">
                <a:latin typeface="Times New Roman" panose="02020603050405020304" pitchFamily="18" charset="0"/>
                <a:ea typeface="宋体" panose="02010600030101010101" pitchFamily="2" charset="-122"/>
                <a:cs typeface="Times New Roman" panose="02020603050405020304" pitchFamily="18" charset="0"/>
              </a:rPr>
              <a:t>：所有节点集合</a:t>
            </a:r>
          </a:p>
        </p:txBody>
      </p:sp>
      <p:sp>
        <p:nvSpPr>
          <p:cNvPr id="5" name="文本框 4">
            <a:extLst>
              <a:ext uri="{FF2B5EF4-FFF2-40B4-BE49-F238E27FC236}">
                <a16:creationId xmlns:a16="http://schemas.microsoft.com/office/drawing/2014/main" id="{8CEFDD0B-5CD1-45A0-A046-BB15297403B7}"/>
              </a:ext>
            </a:extLst>
          </p:cNvPr>
          <p:cNvSpPr txBox="1"/>
          <p:nvPr/>
        </p:nvSpPr>
        <p:spPr>
          <a:xfrm>
            <a:off x="400050" y="999103"/>
            <a:ext cx="1402948" cy="380489"/>
          </a:xfrm>
          <a:prstGeom prst="rect">
            <a:avLst/>
          </a:prstGeom>
          <a:noFill/>
        </p:spPr>
        <p:txBody>
          <a:bodyPr wrap="none" rtlCol="0">
            <a:spAutoFit/>
          </a:bodyPr>
          <a:lstStyle/>
          <a:p>
            <a:pPr algn="l">
              <a:lnSpc>
                <a:spcPct val="114000"/>
              </a:lnSpc>
            </a:pPr>
            <a:r>
              <a:rPr lang="en-US" altLang="zh-CN" i="1">
                <a:latin typeface="Times New Roman" panose="02020603050405020304" pitchFamily="18" charset="0"/>
                <a:ea typeface="宋体" panose="02010600030101010101" pitchFamily="2" charset="-122"/>
                <a:cs typeface="Times New Roman" panose="02020603050405020304" pitchFamily="18" charset="0"/>
              </a:rPr>
              <a:t>t</a:t>
            </a:r>
            <a:r>
              <a:rPr lang="zh-CN" altLang="en-US">
                <a:latin typeface="Times New Roman" panose="02020603050405020304" pitchFamily="18" charset="0"/>
                <a:ea typeface="宋体" panose="02010600030101010101" pitchFamily="2" charset="-122"/>
                <a:cs typeface="Times New Roman" panose="02020603050405020304" pitchFamily="18" charset="0"/>
              </a:rPr>
              <a:t>：游走步数</a:t>
            </a:r>
          </a:p>
        </p:txBody>
      </p:sp>
      <p:sp>
        <p:nvSpPr>
          <p:cNvPr id="7" name="文本框 6">
            <a:extLst>
              <a:ext uri="{FF2B5EF4-FFF2-40B4-BE49-F238E27FC236}">
                <a16:creationId xmlns:a16="http://schemas.microsoft.com/office/drawing/2014/main" id="{145CC0F7-0AFE-4B4E-B82E-C7E39BB3CF6A}"/>
              </a:ext>
            </a:extLst>
          </p:cNvPr>
          <p:cNvSpPr txBox="1"/>
          <p:nvPr/>
        </p:nvSpPr>
        <p:spPr>
          <a:xfrm>
            <a:off x="400050" y="1379592"/>
            <a:ext cx="3172663" cy="380489"/>
          </a:xfrm>
          <a:prstGeom prst="rect">
            <a:avLst/>
          </a:prstGeom>
          <a:noFill/>
        </p:spPr>
        <p:txBody>
          <a:bodyPr wrap="none" rtlCol="0">
            <a:spAutoFit/>
          </a:bodyPr>
          <a:lstStyle/>
          <a:p>
            <a:pPr algn="l">
              <a:lnSpc>
                <a:spcPct val="114000"/>
              </a:lnSpc>
            </a:pPr>
            <a:r>
              <a:rPr lang="en-US" altLang="zh-CN" i="1">
                <a:latin typeface="Times New Roman" panose="02020603050405020304" pitchFamily="18" charset="0"/>
                <a:ea typeface="宋体" panose="02010600030101010101" pitchFamily="2" charset="-122"/>
                <a:cs typeface="Times New Roman" panose="02020603050405020304" pitchFamily="18" charset="0"/>
              </a:rPr>
              <a:t>p</a:t>
            </a:r>
            <a:r>
              <a:rPr lang="zh-CN" altLang="en-US">
                <a:latin typeface="Times New Roman" panose="02020603050405020304" pitchFamily="18" charset="0"/>
                <a:ea typeface="宋体" panose="02010600030101010101" pitchFamily="2" charset="-122"/>
                <a:cs typeface="Times New Roman" panose="02020603050405020304" pitchFamily="18" charset="0"/>
              </a:rPr>
              <a:t>：直接返回起始节点</a:t>
            </a:r>
            <a:r>
              <a:rPr lang="en-US" altLang="zh-CN">
                <a:latin typeface="Times New Roman" panose="02020603050405020304" pitchFamily="18" charset="0"/>
                <a:ea typeface="宋体" panose="02010600030101010101" pitchFamily="2" charset="-122"/>
                <a:cs typeface="Times New Roman" panose="02020603050405020304" pitchFamily="18" charset="0"/>
              </a:rPr>
              <a:t>v</a:t>
            </a:r>
            <a:r>
              <a:rPr lang="zh-CN" altLang="en-US">
                <a:latin typeface="Times New Roman" panose="02020603050405020304" pitchFamily="18" charset="0"/>
                <a:ea typeface="宋体" panose="02010600030101010101" pitchFamily="2" charset="-122"/>
                <a:cs typeface="Times New Roman" panose="02020603050405020304" pitchFamily="18" charset="0"/>
              </a:rPr>
              <a:t>的概率</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90B3673-8F3C-47B3-B28C-71F8B3FD227E}"/>
                  </a:ext>
                </a:extLst>
              </p:cNvPr>
              <p:cNvSpPr txBox="1"/>
              <p:nvPr/>
            </p:nvSpPr>
            <p:spPr>
              <a:xfrm>
                <a:off x="383378" y="1760081"/>
                <a:ext cx="2532745" cy="380489"/>
              </a:xfrm>
              <a:prstGeom prst="rect">
                <a:avLst/>
              </a:prstGeom>
              <a:noFill/>
            </p:spPr>
            <p:txBody>
              <a:bodyPr wrap="none" rtlCol="0">
                <a:spAutoFit/>
              </a:bodyPr>
              <a:lstStyle/>
              <a:p>
                <a:pPr algn="l">
                  <a:lnSpc>
                    <a:spcPct val="114000"/>
                  </a:lnSpc>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𝑂</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𝑉</m:t>
                        </m:r>
                      </m:sub>
                    </m:sSub>
                    <m:r>
                      <a:rPr lang="zh-CN" altLang="en-US" i="1">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a:latin typeface="Times New Roman" panose="02020603050405020304" pitchFamily="18" charset="0"/>
                    <a:ea typeface="宋体" panose="02010600030101010101" pitchFamily="2" charset="-122"/>
                    <a:cs typeface="Times New Roman" panose="02020603050405020304" pitchFamily="18" charset="0"/>
                  </a:rPr>
                  <a:t>所有节点类型集合</a:t>
                </a:r>
              </a:p>
            </p:txBody>
          </p:sp>
        </mc:Choice>
        <mc:Fallback xmlns="">
          <p:sp>
            <p:nvSpPr>
              <p:cNvPr id="8" name="文本框 7">
                <a:extLst>
                  <a:ext uri="{FF2B5EF4-FFF2-40B4-BE49-F238E27FC236}">
                    <a16:creationId xmlns:a16="http://schemas.microsoft.com/office/drawing/2014/main" id="{090B3673-8F3C-47B3-B28C-71F8B3FD227E}"/>
                  </a:ext>
                </a:extLst>
              </p:cNvPr>
              <p:cNvSpPr txBox="1">
                <a:spLocks noRot="1" noChangeAspect="1" noMove="1" noResize="1" noEditPoints="1" noAdjustHandles="1" noChangeArrowheads="1" noChangeShapeType="1" noTextEdit="1"/>
              </p:cNvSpPr>
              <p:nvPr/>
            </p:nvSpPr>
            <p:spPr>
              <a:xfrm>
                <a:off x="383378" y="1760081"/>
                <a:ext cx="2532745" cy="380489"/>
              </a:xfrm>
              <a:prstGeom prst="rect">
                <a:avLst/>
              </a:prstGeom>
              <a:blipFill>
                <a:blip r:embed="rId2"/>
                <a:stretch>
                  <a:fillRect t="-11290" r="-1687" b="-20968"/>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2E9678E1-2990-4FEB-B692-AE0A9133E05A}"/>
              </a:ext>
            </a:extLst>
          </p:cNvPr>
          <p:cNvSpPr txBox="1"/>
          <p:nvPr/>
        </p:nvSpPr>
        <p:spPr>
          <a:xfrm>
            <a:off x="400050" y="2140570"/>
            <a:ext cx="1441420" cy="380489"/>
          </a:xfrm>
          <a:prstGeom prst="rect">
            <a:avLst/>
          </a:prstGeom>
          <a:noFill/>
        </p:spPr>
        <p:txBody>
          <a:bodyPr wrap="none" rtlCol="0">
            <a:spAutoFit/>
          </a:bodyPr>
          <a:lstStyle/>
          <a:p>
            <a:pPr algn="l">
              <a:lnSpc>
                <a:spcPct val="114000"/>
              </a:lnSpc>
            </a:pPr>
            <a:r>
              <a:rPr lang="en-US" altLang="zh-CN" i="1">
                <a:latin typeface="Times New Roman" panose="02020603050405020304" pitchFamily="18" charset="0"/>
                <a:ea typeface="宋体" panose="02010600030101010101" pitchFamily="2" charset="-122"/>
                <a:cs typeface="Times New Roman" panose="02020603050405020304" pitchFamily="18" charset="0"/>
              </a:rPr>
              <a:t>k</a:t>
            </a:r>
            <a:r>
              <a:rPr lang="zh-CN" altLang="en-US">
                <a:latin typeface="Times New Roman" panose="02020603050405020304" pitchFamily="18" charset="0"/>
                <a:ea typeface="宋体" panose="02010600030101010101" pitchFamily="2" charset="-122"/>
                <a:cs typeface="Times New Roman" panose="02020603050405020304" pitchFamily="18" charset="0"/>
              </a:rPr>
              <a:t>：节点类型</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67AE3C4-AD16-4A65-A072-3A0A1B08BBFB}"/>
                  </a:ext>
                </a:extLst>
              </p:cNvPr>
              <p:cNvSpPr txBox="1"/>
              <p:nvPr/>
            </p:nvSpPr>
            <p:spPr>
              <a:xfrm>
                <a:off x="383378" y="2520418"/>
                <a:ext cx="3810146" cy="381130"/>
              </a:xfrm>
              <a:prstGeom prst="rect">
                <a:avLst/>
              </a:prstGeom>
              <a:noFill/>
            </p:spPr>
            <p:txBody>
              <a:bodyPr wrap="none" rtlCol="0">
                <a:spAutoFit/>
              </a:bodyPr>
              <a:lstStyle/>
              <a:p>
                <a:pPr>
                  <a:lnSpc>
                    <a:spcPct val="114000"/>
                  </a:lnSpc>
                </a:pPr>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𝑁</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𝑘</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zh-CN" altLang="zh-CN"/>
                  <a:t>关于节点</a:t>
                </a:r>
                <a14:m>
                  <m:oMath xmlns:m="http://schemas.openxmlformats.org/officeDocument/2006/math">
                    <m:r>
                      <a:rPr lang="en-US" altLang="zh-CN" i="1">
                        <a:latin typeface="Cambria Math" panose="02040503050406030204" pitchFamily="18" charset="0"/>
                      </a:rPr>
                      <m:t>𝑣</m:t>
                    </m:r>
                  </m:oMath>
                </a14:m>
                <a:r>
                  <a:rPr lang="zh-CN" altLang="zh-CN"/>
                  <a:t>的</a:t>
                </a:r>
                <a14:m>
                  <m:oMath xmlns:m="http://schemas.openxmlformats.org/officeDocument/2006/math">
                    <m:r>
                      <a:rPr lang="en-US" altLang="zh-CN" i="1">
                        <a:latin typeface="Cambria Math" panose="02040503050406030204" pitchFamily="18" charset="0"/>
                      </a:rPr>
                      <m:t>𝑘</m:t>
                    </m:r>
                  </m:oMath>
                </a14:m>
                <a:r>
                  <a:rPr lang="zh-CN" altLang="zh-CN"/>
                  <a:t>类邻居节点集</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1" name="文本框 10">
                <a:extLst>
                  <a:ext uri="{FF2B5EF4-FFF2-40B4-BE49-F238E27FC236}">
                    <a16:creationId xmlns:a16="http://schemas.microsoft.com/office/drawing/2014/main" id="{E67AE3C4-AD16-4A65-A072-3A0A1B08BBFB}"/>
                  </a:ext>
                </a:extLst>
              </p:cNvPr>
              <p:cNvSpPr txBox="1">
                <a:spLocks noRot="1" noChangeAspect="1" noMove="1" noResize="1" noEditPoints="1" noAdjustHandles="1" noChangeArrowheads="1" noChangeShapeType="1" noTextEdit="1"/>
              </p:cNvSpPr>
              <p:nvPr/>
            </p:nvSpPr>
            <p:spPr>
              <a:xfrm>
                <a:off x="383378" y="2520418"/>
                <a:ext cx="3810146" cy="381130"/>
              </a:xfrm>
              <a:prstGeom prst="rect">
                <a:avLst/>
              </a:prstGeom>
              <a:blipFill>
                <a:blip r:embed="rId3"/>
                <a:stretch>
                  <a:fillRect t="-9524" r="-800"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5BB3332E-AF18-4AB1-83E2-5BC02A6D8CF8}"/>
                  </a:ext>
                </a:extLst>
              </p:cNvPr>
              <p:cNvSpPr txBox="1"/>
              <p:nvPr/>
            </p:nvSpPr>
            <p:spPr>
              <a:xfrm>
                <a:off x="383378" y="2900266"/>
                <a:ext cx="3560783" cy="381130"/>
              </a:xfrm>
              <a:prstGeom prst="rect">
                <a:avLst/>
              </a:prstGeom>
              <a:noFill/>
            </p:spPr>
            <p:txBody>
              <a:bodyPr wrap="none" rtlCol="0">
                <a:spAutoFit/>
              </a:bodyPr>
              <a:lstStyle/>
              <a:p>
                <a:pPr>
                  <a:lnSpc>
                    <a:spcPct val="114000"/>
                  </a:lnSpc>
                </a:pPr>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𝒩</m:t>
                    </m:r>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zh-CN" altLang="zh-CN"/>
                  <a:t>当前节点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𝑡</m:t>
                        </m:r>
                      </m:sub>
                    </m:sSub>
                  </m:oMath>
                </a14:m>
                <a:r>
                  <a:rPr lang="zh-CN" altLang="zh-CN"/>
                  <a:t>的邻居节点集</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5BB3332E-AF18-4AB1-83E2-5BC02A6D8CF8}"/>
                  </a:ext>
                </a:extLst>
              </p:cNvPr>
              <p:cNvSpPr txBox="1">
                <a:spLocks noRot="1" noChangeAspect="1" noMove="1" noResize="1" noEditPoints="1" noAdjustHandles="1" noChangeArrowheads="1" noChangeShapeType="1" noTextEdit="1"/>
              </p:cNvSpPr>
              <p:nvPr/>
            </p:nvSpPr>
            <p:spPr>
              <a:xfrm>
                <a:off x="383378" y="2900266"/>
                <a:ext cx="3560783" cy="381130"/>
              </a:xfrm>
              <a:prstGeom prst="rect">
                <a:avLst/>
              </a:prstGeom>
              <a:blipFill>
                <a:blip r:embed="rId4"/>
                <a:stretch>
                  <a:fillRect t="-11290" r="-856" b="-2580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F6C08F2-D71C-49F7-A095-8860ADEA2F4D}"/>
                  </a:ext>
                </a:extLst>
              </p:cNvPr>
              <p:cNvSpPr txBox="1"/>
              <p:nvPr/>
            </p:nvSpPr>
            <p:spPr>
              <a:xfrm>
                <a:off x="383378" y="3291271"/>
                <a:ext cx="6096000" cy="369332"/>
              </a:xfrm>
              <a:prstGeom prst="rect">
                <a:avLst/>
              </a:prstGeom>
              <a:noFill/>
            </p:spPr>
            <p:txBody>
              <a:bodyPr wrap="square">
                <a:spAutoFit/>
              </a:bodyPr>
              <a:lstStyle/>
              <a:p>
                <a14:m>
                  <m:oMath xmlns:m="http://schemas.openxmlformats.org/officeDocument/2006/math">
                    <m:r>
                      <a:rPr lang="en-US" altLang="zh-CN" sz="1800" i="1" smtClean="0">
                        <a:effectLst/>
                        <a:latin typeface="Cambria Math" panose="02040503050406030204" pitchFamily="18" charset="0"/>
                        <a:ea typeface="等线" panose="02010600030101010101" pitchFamily="2" charset="-122"/>
                        <a:cs typeface="Times New Roman" panose="02020603050405020304" pitchFamily="18" charset="0"/>
                      </a:rPr>
                      <m:t>𝑢</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表示第</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步要转移到的目标节点</a:t>
                </a:r>
                <a:endParaRPr lang="zh-CN" altLang="en-US"/>
              </a:p>
            </p:txBody>
          </p:sp>
        </mc:Choice>
        <mc:Fallback xmlns="">
          <p:sp>
            <p:nvSpPr>
              <p:cNvPr id="19" name="文本框 18">
                <a:extLst>
                  <a:ext uri="{FF2B5EF4-FFF2-40B4-BE49-F238E27FC236}">
                    <a16:creationId xmlns:a16="http://schemas.microsoft.com/office/drawing/2014/main" id="{4F6C08F2-D71C-49F7-A095-8860ADEA2F4D}"/>
                  </a:ext>
                </a:extLst>
              </p:cNvPr>
              <p:cNvSpPr txBox="1">
                <a:spLocks noRot="1" noChangeAspect="1" noMove="1" noResize="1" noEditPoints="1" noAdjustHandles="1" noChangeArrowheads="1" noChangeShapeType="1" noTextEdit="1"/>
              </p:cNvSpPr>
              <p:nvPr/>
            </p:nvSpPr>
            <p:spPr>
              <a:xfrm>
                <a:off x="383378" y="3291271"/>
                <a:ext cx="6096000" cy="369332"/>
              </a:xfrm>
              <a:prstGeom prst="rect">
                <a:avLst/>
              </a:prstGeom>
              <a:blipFill>
                <a:blip r:embed="rId5"/>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2AD491E7-2141-465A-AAD7-FC1C31613849}"/>
                  </a:ext>
                </a:extLst>
              </p:cNvPr>
              <p:cNvSpPr txBox="1"/>
              <p:nvPr/>
            </p:nvSpPr>
            <p:spPr>
              <a:xfrm>
                <a:off x="383378" y="3660603"/>
                <a:ext cx="6096000" cy="369332"/>
              </a:xfrm>
              <a:prstGeom prst="rect">
                <a:avLst/>
              </a:prstGeom>
              <a:noFill/>
            </p:spPr>
            <p:txBody>
              <a:bodyPr wrap="square">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sub>
                    </m:sSub>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表示第</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步游走所在的节点</a:t>
                </a:r>
                <a:endParaRPr lang="zh-CN" altLang="en-US"/>
              </a:p>
            </p:txBody>
          </p:sp>
        </mc:Choice>
        <mc:Fallback xmlns="">
          <p:sp>
            <p:nvSpPr>
              <p:cNvPr id="22" name="文本框 21">
                <a:extLst>
                  <a:ext uri="{FF2B5EF4-FFF2-40B4-BE49-F238E27FC236}">
                    <a16:creationId xmlns:a16="http://schemas.microsoft.com/office/drawing/2014/main" id="{2AD491E7-2141-465A-AAD7-FC1C31613849}"/>
                  </a:ext>
                </a:extLst>
              </p:cNvPr>
              <p:cNvSpPr txBox="1">
                <a:spLocks noRot="1" noChangeAspect="1" noMove="1" noResize="1" noEditPoints="1" noAdjustHandles="1" noChangeArrowheads="1" noChangeShapeType="1" noTextEdit="1"/>
              </p:cNvSpPr>
              <p:nvPr/>
            </p:nvSpPr>
            <p:spPr>
              <a:xfrm>
                <a:off x="383378" y="3660603"/>
                <a:ext cx="6096000" cy="369332"/>
              </a:xfrm>
              <a:prstGeom prst="rect">
                <a:avLst/>
              </a:prstGeom>
              <a:blipFill>
                <a:blip r:embed="rId6"/>
                <a:stretch>
                  <a:fillRect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A69FFB66-E8DC-48D5-AF1C-727F4086F1CD}"/>
                  </a:ext>
                </a:extLst>
              </p:cNvPr>
              <p:cNvSpPr txBox="1"/>
              <p:nvPr/>
            </p:nvSpPr>
            <p:spPr>
              <a:xfrm>
                <a:off x="4305300" y="358259"/>
                <a:ext cx="6096000" cy="369332"/>
              </a:xfrm>
              <a:prstGeom prst="rect">
                <a:avLst/>
              </a:prstGeom>
              <a:noFill/>
            </p:spPr>
            <p:txBody>
              <a:bodyPr wrap="square">
                <a:spAutoFit/>
              </a:bodyPr>
              <a:lstStyle/>
              <a:p>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节点</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的内容特征集合</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𝐶</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sub>
                    </m:sSub>
                  </m:oMath>
                </a14:m>
                <a:endParaRPr lang="zh-CN" altLang="en-US"/>
              </a:p>
            </p:txBody>
          </p:sp>
        </mc:Choice>
        <mc:Fallback xmlns="">
          <p:sp>
            <p:nvSpPr>
              <p:cNvPr id="25" name="文本框 24">
                <a:extLst>
                  <a:ext uri="{FF2B5EF4-FFF2-40B4-BE49-F238E27FC236}">
                    <a16:creationId xmlns:a16="http://schemas.microsoft.com/office/drawing/2014/main" id="{A69FFB66-E8DC-48D5-AF1C-727F4086F1CD}"/>
                  </a:ext>
                </a:extLst>
              </p:cNvPr>
              <p:cNvSpPr txBox="1">
                <a:spLocks noRot="1" noChangeAspect="1" noMove="1" noResize="1" noEditPoints="1" noAdjustHandles="1" noChangeArrowheads="1" noChangeShapeType="1" noTextEdit="1"/>
              </p:cNvSpPr>
              <p:nvPr/>
            </p:nvSpPr>
            <p:spPr>
              <a:xfrm>
                <a:off x="4305300" y="358259"/>
                <a:ext cx="6096000" cy="369332"/>
              </a:xfrm>
              <a:prstGeom prst="rect">
                <a:avLst/>
              </a:prstGeom>
              <a:blipFill>
                <a:blip r:embed="rId7"/>
                <a:stretch>
                  <a:fillRect l="-80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19706CA7-669D-4B97-B630-5728FE9ABEF2}"/>
                  </a:ext>
                </a:extLst>
              </p:cNvPr>
              <p:cNvSpPr txBox="1"/>
              <p:nvPr/>
            </p:nvSpPr>
            <p:spPr>
              <a:xfrm>
                <a:off x="4305300" y="932648"/>
                <a:ext cx="6096000" cy="369332"/>
              </a:xfrm>
              <a:prstGeom prst="rect">
                <a:avLst/>
              </a:prstGeom>
              <a:noFill/>
            </p:spPr>
            <p:txBody>
              <a:bodyPr wrap="square">
                <a:spAutoFit/>
              </a:bodyPr>
              <a:lstStyle/>
              <a:p>
                <a:r>
                  <a:rPr lang="zh-CN" altLang="en-US" sz="1800">
                    <a:effectLst/>
                    <a:latin typeface="Times New Roman" panose="02020603050405020304" pitchFamily="18" charset="0"/>
                    <a:ea typeface="等线" panose="02010600030101010101" pitchFamily="2" charset="-122"/>
                    <a:cs typeface="Times New Roman" panose="02020603050405020304" pitchFamily="18" charset="0"/>
                  </a:rPr>
                  <a:t>节点</a:t>
                </a:r>
                <a:r>
                  <a:rPr lang="en-US" altLang="zh-CN" sz="1800">
                    <a:effectLst/>
                    <a:latin typeface="Times New Roman" panose="02020603050405020304" pitchFamily="18" charset="0"/>
                    <a:ea typeface="等线" panose="02010600030101010101" pitchFamily="2" charset="-122"/>
                    <a:cs typeface="Times New Roman" panose="02020603050405020304" pitchFamily="18" charset="0"/>
                  </a:rPr>
                  <a:t>v</a:t>
                </a:r>
                <a:r>
                  <a:rPr lang="zh-CN" altLang="en-US" sz="1800">
                    <a:effectLst/>
                    <a:latin typeface="Times New Roman" panose="02020603050405020304" pitchFamily="18" charset="0"/>
                    <a:ea typeface="等线" panose="02010600030101010101" pitchFamily="2" charset="-122"/>
                    <a:cs typeface="Times New Roman" panose="02020603050405020304" pitchFamily="18" charset="0"/>
                  </a:rPr>
                  <a:t>的</a:t>
                </a:r>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第</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个内容特征</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𝑐</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zh-CN" altLang="en-US"/>
              </a:p>
            </p:txBody>
          </p:sp>
        </mc:Choice>
        <mc:Fallback xmlns="">
          <p:sp>
            <p:nvSpPr>
              <p:cNvPr id="28" name="文本框 27">
                <a:extLst>
                  <a:ext uri="{FF2B5EF4-FFF2-40B4-BE49-F238E27FC236}">
                    <a16:creationId xmlns:a16="http://schemas.microsoft.com/office/drawing/2014/main" id="{19706CA7-669D-4B97-B630-5728FE9ABEF2}"/>
                  </a:ext>
                </a:extLst>
              </p:cNvPr>
              <p:cNvSpPr txBox="1">
                <a:spLocks noRot="1" noChangeAspect="1" noMove="1" noResize="1" noEditPoints="1" noAdjustHandles="1" noChangeArrowheads="1" noChangeShapeType="1" noTextEdit="1"/>
              </p:cNvSpPr>
              <p:nvPr/>
            </p:nvSpPr>
            <p:spPr>
              <a:xfrm>
                <a:off x="4305300" y="932648"/>
                <a:ext cx="6096000" cy="369332"/>
              </a:xfrm>
              <a:prstGeom prst="rect">
                <a:avLst/>
              </a:prstGeom>
              <a:blipFill>
                <a:blip r:embed="rId8"/>
                <a:stretch>
                  <a:fillRect l="-800" t="-11475"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6F1F9D2E-66A2-4749-A5D0-56DC76B0C2B8}"/>
                  </a:ext>
                </a:extLst>
              </p:cNvPr>
              <p:cNvSpPr txBox="1"/>
              <p:nvPr/>
            </p:nvSpPr>
            <p:spPr>
              <a:xfrm>
                <a:off x="4305300" y="1581268"/>
                <a:ext cx="6096000" cy="651269"/>
              </a:xfrm>
              <a:prstGeom prst="rect">
                <a:avLst/>
              </a:prstGeom>
              <a:noFill/>
            </p:spPr>
            <p:txBody>
              <a:bodyPr wrap="square">
                <a:spAutoFit/>
              </a:bodyPr>
              <a:lstStyle/>
              <a:p>
                <a14:m>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ℝ</m:t>
                        </m:r>
                      </m:e>
                      <m: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p>
                    </m:sSup>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m:t>
                    </m:r>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content</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embedding</m:t>
                    </m:r>
                    <m:r>
                      <a:rPr lang="en-US" altLang="zh-CN" sz="180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a:effectLst/>
                        <a:latin typeface="Cambria Math" panose="02040503050406030204" pitchFamily="18" charset="0"/>
                        <a:ea typeface="等线" panose="02010600030101010101" pitchFamily="2" charset="-122"/>
                        <a:cs typeface="Times New Roman" panose="02020603050405020304" pitchFamily="18" charset="0"/>
                      </a:rPr>
                      <m:t>dimension</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表示通过神经网络</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1</m:t>
                        </m:r>
                      </m:sub>
                    </m:sSub>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将节点</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的内容特征编码为固定维度</a:t>
                </a:r>
                <a14:m>
                  <m:oMath xmlns:m="http://schemas.openxmlformats.org/officeDocument/2006/math">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oMath>
                </a14:m>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的嵌入</a:t>
                </a:r>
                <a:r>
                  <a:rPr lang="zh-CN" altLang="en-US">
                    <a:latin typeface="Times New Roman" panose="02020603050405020304" pitchFamily="18" charset="0"/>
                    <a:ea typeface="等线" panose="02010600030101010101" pitchFamily="2" charset="-122"/>
                    <a:cs typeface="Times New Roman" panose="02020603050405020304" pitchFamily="18" charset="0"/>
                  </a:rPr>
                  <a:t>特征</a:t>
                </a:r>
                <a:endParaRPr lang="zh-CN" altLang="en-US"/>
              </a:p>
            </p:txBody>
          </p:sp>
        </mc:Choice>
        <mc:Fallback xmlns="">
          <p:sp>
            <p:nvSpPr>
              <p:cNvPr id="31" name="文本框 30">
                <a:extLst>
                  <a:ext uri="{FF2B5EF4-FFF2-40B4-BE49-F238E27FC236}">
                    <a16:creationId xmlns:a16="http://schemas.microsoft.com/office/drawing/2014/main" id="{6F1F9D2E-66A2-4749-A5D0-56DC76B0C2B8}"/>
                  </a:ext>
                </a:extLst>
              </p:cNvPr>
              <p:cNvSpPr txBox="1">
                <a:spLocks noRot="1" noChangeAspect="1" noMove="1" noResize="1" noEditPoints="1" noAdjustHandles="1" noChangeArrowheads="1" noChangeShapeType="1" noTextEdit="1"/>
              </p:cNvSpPr>
              <p:nvPr/>
            </p:nvSpPr>
            <p:spPr>
              <a:xfrm>
                <a:off x="4305300" y="1581268"/>
                <a:ext cx="6096000" cy="651269"/>
              </a:xfrm>
              <a:prstGeom prst="rect">
                <a:avLst/>
              </a:prstGeom>
              <a:blipFill>
                <a:blip r:embed="rId9"/>
                <a:stretch>
                  <a:fillRect l="-800" t="-3738" b="-140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31558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7FED49F-8864-42E0-981B-6FB9454E523B}"/>
              </a:ext>
            </a:extLst>
          </p:cNvPr>
          <p:cNvSpPr txBox="1"/>
          <p:nvPr/>
        </p:nvSpPr>
        <p:spPr>
          <a:xfrm>
            <a:off x="542236" y="704850"/>
            <a:ext cx="11104322" cy="1959447"/>
          </a:xfrm>
          <a:prstGeom prst="rect">
            <a:avLst/>
          </a:prstGeom>
          <a:noFill/>
        </p:spPr>
        <p:txBody>
          <a:bodyPr wrap="none" rtlCol="0">
            <a:spAutoFit/>
          </a:bodyPr>
          <a:lstStyle/>
          <a:p>
            <a:pPr algn="l">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根据文章主题，先确定大致框架，包括思路链、逻辑关系等</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2.</a:t>
            </a:r>
            <a:r>
              <a:rPr lang="zh-CN" altLang="en-US">
                <a:latin typeface="Times New Roman" panose="02020603050405020304" pitchFamily="18" charset="0"/>
                <a:ea typeface="宋体" panose="02010600030101010101" pitchFamily="2" charset="-122"/>
                <a:cs typeface="Times New Roman" panose="02020603050405020304" pitchFamily="18" charset="0"/>
              </a:rPr>
              <a:t>聚焦具体的内容，如“</a:t>
            </a:r>
            <a:r>
              <a:rPr lang="en-US" altLang="zh-CN" sz="1800">
                <a:effectLst/>
                <a:latin typeface="Times New Roman" panose="02020603050405020304" pitchFamily="18" charset="0"/>
                <a:ea typeface="等线" panose="02010600030101010101" pitchFamily="2" charset="-122"/>
              </a:rPr>
              <a:t>GNN/HetGNN</a:t>
            </a:r>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在建筑结构领域的应用综述</a:t>
            </a:r>
            <a:r>
              <a:rPr lang="zh-CN" altLang="en-US">
                <a:latin typeface="Times New Roman" panose="02020603050405020304" pitchFamily="18" charset="0"/>
                <a:ea typeface="宋体" panose="02010600030101010101" pitchFamily="2" charset="-122"/>
                <a:cs typeface="Times New Roman" panose="02020603050405020304" pitchFamily="18" charset="0"/>
              </a:rPr>
              <a:t>”，在步骤</a:t>
            </a:r>
            <a:r>
              <a:rPr lang="en-US" altLang="zh-CN">
                <a:latin typeface="Times New Roman" panose="02020603050405020304" pitchFamily="18" charset="0"/>
                <a:ea typeface="宋体" panose="02010600030101010101" pitchFamily="2" charset="-122"/>
                <a:cs typeface="Times New Roman" panose="02020603050405020304" pitchFamily="18" charset="0"/>
              </a:rPr>
              <a:t>1</a:t>
            </a:r>
            <a:r>
              <a:rPr lang="zh-CN" altLang="en-US">
                <a:latin typeface="Times New Roman" panose="02020603050405020304" pitchFamily="18" charset="0"/>
                <a:ea typeface="宋体" panose="02010600030101010101" pitchFamily="2" charset="-122"/>
                <a:cs typeface="Times New Roman" panose="02020603050405020304" pitchFamily="18" charset="0"/>
              </a:rPr>
              <a:t>的基础上进一步完善文本逻辑</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3.</a:t>
            </a:r>
            <a:r>
              <a:rPr lang="zh-CN" altLang="en-US">
                <a:latin typeface="Times New Roman" panose="02020603050405020304" pitchFamily="18" charset="0"/>
                <a:ea typeface="宋体" panose="02010600030101010101" pitchFamily="2" charset="-122"/>
                <a:cs typeface="Times New Roman" panose="02020603050405020304" pitchFamily="18" charset="0"/>
              </a:rPr>
              <a:t>查找相关博士论文，寻找相关文本内容并抄录，这时可以添加部分引用了</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4.</a:t>
            </a:r>
            <a:r>
              <a:rPr lang="zh-CN" altLang="en-US">
                <a:latin typeface="Times New Roman" panose="02020603050405020304" pitchFamily="18" charset="0"/>
                <a:ea typeface="宋体" panose="02010600030101010101" pitchFamily="2" charset="-122"/>
                <a:cs typeface="Times New Roman" panose="02020603050405020304" pitchFamily="18" charset="0"/>
              </a:rPr>
              <a:t>先不考虑语句连贯性，查找重点引用文献（用谷歌学术，搭配</a:t>
            </a:r>
            <a:r>
              <a:rPr lang="en-US" altLang="zh-CN">
                <a:latin typeface="Times New Roman" panose="02020603050405020304" pitchFamily="18" charset="0"/>
                <a:ea typeface="宋体" panose="02010600030101010101" pitchFamily="2" charset="-122"/>
                <a:cs typeface="Times New Roman" panose="02020603050405020304" pitchFamily="18" charset="0"/>
              </a:rPr>
              <a:t>AI</a:t>
            </a:r>
            <a:r>
              <a:rPr lang="zh-CN" altLang="en-US">
                <a:latin typeface="Times New Roman" panose="02020603050405020304" pitchFamily="18" charset="0"/>
                <a:ea typeface="宋体" panose="02010600030101010101" pitchFamily="2" charset="-122"/>
                <a:cs typeface="Times New Roman" panose="02020603050405020304" pitchFamily="18" charset="0"/>
              </a:rPr>
              <a:t>），利用</a:t>
            </a:r>
            <a:r>
              <a:rPr lang="en-US" altLang="zh-CN">
                <a:latin typeface="Times New Roman" panose="02020603050405020304" pitchFamily="18" charset="0"/>
                <a:ea typeface="宋体" panose="02010600030101010101" pitchFamily="2" charset="-122"/>
                <a:cs typeface="Times New Roman" panose="02020603050405020304" pitchFamily="18" charset="0"/>
              </a:rPr>
              <a:t>AI</a:t>
            </a:r>
            <a:r>
              <a:rPr lang="zh-CN" altLang="en-US">
                <a:latin typeface="Times New Roman" panose="02020603050405020304" pitchFamily="18" charset="0"/>
                <a:ea typeface="宋体" panose="02010600030101010101" pitchFamily="2" charset="-122"/>
                <a:cs typeface="Times New Roman" panose="02020603050405020304" pitchFamily="18" charset="0"/>
              </a:rPr>
              <a:t>总结文献内容，罗列参考文献</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tips</a:t>
            </a:r>
            <a:r>
              <a:rPr lang="zh-CN" altLang="en-US">
                <a:latin typeface="Times New Roman" panose="02020603050405020304" pitchFamily="18" charset="0"/>
                <a:ea typeface="宋体" panose="02010600030101010101" pitchFamily="2" charset="-122"/>
                <a:cs typeface="Times New Roman" panose="02020603050405020304" pitchFamily="18" charset="0"/>
              </a:rPr>
              <a:t>：可以留一个大量引用文献的“头”，比如“</a:t>
            </a:r>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近年来涌现的多种改进型</a:t>
            </a:r>
            <a:r>
              <a:rPr lang="en-US" altLang="zh-CN" sz="1800">
                <a:effectLst/>
                <a:latin typeface="Times New Roman" panose="02020603050405020304" pitchFamily="18" charset="0"/>
                <a:ea typeface="等线" panose="02010600030101010101" pitchFamily="2" charset="-122"/>
              </a:rPr>
              <a:t>HetGNN</a:t>
            </a:r>
            <a:r>
              <a:rPr lang="en-US" altLang="zh-CN" sz="1800" kern="0" baseline="30000">
                <a:effectLst/>
                <a:latin typeface="Times New Roman" panose="02020603050405020304" pitchFamily="18" charset="0"/>
                <a:ea typeface="等线" panose="02010600030101010101" pitchFamily="2" charset="-122"/>
              </a:rPr>
              <a:t>[15–20]</a:t>
            </a:r>
            <a:r>
              <a:rPr lang="zh-CN" altLang="zh-CN" sz="1800">
                <a:effectLst/>
                <a:latin typeface="Times New Roman" panose="02020603050405020304" pitchFamily="18" charset="0"/>
                <a:ea typeface="等线" panose="02010600030101010101" pitchFamily="2" charset="-122"/>
                <a:cs typeface="Times New Roman" panose="02020603050405020304" pitchFamily="18" charset="0"/>
              </a:rPr>
              <a:t>也印证了其潜力。</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gn="l">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5.</a:t>
            </a:r>
            <a:r>
              <a:rPr lang="zh-CN" altLang="en-US">
                <a:latin typeface="Times New Roman" panose="02020603050405020304" pitchFamily="18" charset="0"/>
                <a:ea typeface="宋体" panose="02010600030101010101" pitchFamily="2" charset="-122"/>
                <a:cs typeface="Times New Roman" panose="02020603050405020304" pitchFamily="18" charset="0"/>
              </a:rPr>
              <a:t>结合文本逻辑，对语句进行润色（</a:t>
            </a:r>
            <a:r>
              <a:rPr lang="en-US" altLang="zh-CN">
                <a:latin typeface="Times New Roman" panose="02020603050405020304" pitchFamily="18" charset="0"/>
                <a:ea typeface="宋体" panose="02010600030101010101" pitchFamily="2" charset="-122"/>
                <a:cs typeface="Times New Roman" panose="02020603050405020304" pitchFamily="18" charset="0"/>
              </a:rPr>
              <a:t>AI</a:t>
            </a:r>
            <a:r>
              <a:rPr lang="zh-CN" altLang="en-US">
                <a:latin typeface="Times New Roman" panose="02020603050405020304" pitchFamily="18" charset="0"/>
                <a:ea typeface="宋体" panose="02010600030101010101" pitchFamily="2" charset="-122"/>
                <a:cs typeface="Times New Roman" panose="02020603050405020304" pitchFamily="18" charset="0"/>
              </a:rPr>
              <a:t>）</a:t>
            </a:r>
          </a:p>
        </p:txBody>
      </p:sp>
    </p:spTree>
    <p:extLst>
      <p:ext uri="{BB962C8B-B14F-4D97-AF65-F5344CB8AC3E}">
        <p14:creationId xmlns:p14="http://schemas.microsoft.com/office/powerpoint/2010/main" val="316602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CBA41214-608B-4B35-9C32-DEB3203A0EF4}"/>
              </a:ext>
            </a:extLst>
          </p:cNvPr>
          <p:cNvSpPr txBox="1"/>
          <p:nvPr/>
        </p:nvSpPr>
        <p:spPr>
          <a:xfrm>
            <a:off x="471340" y="117693"/>
            <a:ext cx="10548594" cy="6463308"/>
          </a:xfrm>
          <a:prstGeom prst="rect">
            <a:avLst/>
          </a:prstGeom>
          <a:noFill/>
        </p:spPr>
        <p:txBody>
          <a:bodyPr wrap="square">
            <a:spAutoFit/>
          </a:bodyPr>
          <a:lstStyle/>
          <a:p>
            <a:r>
              <a:rPr lang="zh-CN" altLang="en-US">
                <a:effectLst/>
              </a:rPr>
              <a:t>我现在已经生成了</a:t>
            </a:r>
            <a:r>
              <a:rPr lang="en-US" altLang="zh-CN">
                <a:effectLst/>
              </a:rPr>
              <a:t>20</a:t>
            </a:r>
            <a:r>
              <a:rPr lang="zh-CN" altLang="en-US">
                <a:effectLst/>
              </a:rPr>
              <a:t>个房屋对象：</a:t>
            </a:r>
            <a:r>
              <a:rPr lang="en-US" altLang="zh-CN">
                <a:effectLst/>
              </a:rPr>
              <a:t>0~19.pkl</a:t>
            </a:r>
            <a:r>
              <a:rPr lang="zh-CN" altLang="en-US">
                <a:effectLst/>
              </a:rPr>
              <a:t>文件</a:t>
            </a:r>
            <a:r>
              <a:rPr lang="zh-CN" altLang="en-US"/>
              <a:t>。以一个房屋实例为例，其中有四种构件（梁、柱、楼板、墙），每种构件都是一个节点；我还定义了构件之间的连接关系，包括连接关系的属性。我</a:t>
            </a:r>
            <a:r>
              <a:rPr lang="zh-CN" altLang="en-US">
                <a:effectLst/>
              </a:rPr>
              <a:t>想实现：</a:t>
            </a:r>
            <a:endParaRPr lang="en-US" altLang="zh-CN">
              <a:effectLst/>
            </a:endParaRPr>
          </a:p>
          <a:p>
            <a:r>
              <a:rPr lang="en-US" altLang="zh-CN">
                <a:effectLst/>
              </a:rPr>
              <a:t>1. </a:t>
            </a:r>
            <a:r>
              <a:rPr lang="zh-CN" altLang="en-US">
                <a:effectLst/>
              </a:rPr>
              <a:t>导入这些房屋对象</a:t>
            </a:r>
            <a:r>
              <a:rPr lang="zh-CN" altLang="en-US"/>
              <a:t>，并</a:t>
            </a:r>
            <a:r>
              <a:rPr lang="zh-CN" altLang="en-US">
                <a:effectLst/>
              </a:rPr>
              <a:t>将这</a:t>
            </a:r>
            <a:r>
              <a:rPr lang="en-US" altLang="zh-CN">
                <a:effectLst/>
              </a:rPr>
              <a:t>20</a:t>
            </a:r>
            <a:r>
              <a:rPr lang="zh-CN" altLang="en-US">
                <a:effectLst/>
              </a:rPr>
              <a:t>个房屋对象作为数据样本集（</a:t>
            </a:r>
            <a:r>
              <a:rPr lang="en-US" altLang="zh-CN"/>
              <a:t>batch_size=5</a:t>
            </a:r>
            <a:r>
              <a:rPr lang="zh-CN" altLang="en-US">
                <a:effectLst/>
              </a:rPr>
              <a:t>）；</a:t>
            </a:r>
            <a:endParaRPr lang="en-US" altLang="zh-CN">
              <a:effectLst/>
            </a:endParaRPr>
          </a:p>
          <a:p>
            <a:r>
              <a:rPr lang="en-US" altLang="zh-CN" strike="sngStrike">
                <a:solidFill>
                  <a:srgbClr val="FF0000"/>
                </a:solidFill>
                <a:effectLst/>
              </a:rPr>
              <a:t>2.</a:t>
            </a:r>
            <a:r>
              <a:rPr lang="zh-CN" altLang="en-US" strike="sngStrike">
                <a:solidFill>
                  <a:srgbClr val="FF0000"/>
                </a:solidFill>
                <a:effectLst/>
              </a:rPr>
              <a:t> 基于构件（节点）和连接关系（边</a:t>
            </a:r>
            <a:r>
              <a:rPr lang="zh-CN" altLang="en-US" strike="sngStrike">
                <a:solidFill>
                  <a:srgbClr val="FF0000"/>
                </a:solidFill>
              </a:rPr>
              <a:t>），使用随机游走重启策略</a:t>
            </a:r>
            <a:r>
              <a:rPr lang="en-US" altLang="zh-CN" strike="sngStrike">
                <a:solidFill>
                  <a:srgbClr val="FF0000"/>
                </a:solidFill>
              </a:rPr>
              <a:t>RWR</a:t>
            </a:r>
            <a:r>
              <a:rPr lang="zh-CN" altLang="en-US" strike="sngStrike">
                <a:solidFill>
                  <a:srgbClr val="FF0000"/>
                </a:solidFill>
              </a:rPr>
              <a:t>，</a:t>
            </a:r>
            <a:r>
              <a:rPr lang="zh-CN" altLang="en-US" strike="sngStrike">
                <a:solidFill>
                  <a:srgbClr val="FF0000"/>
                </a:solidFill>
                <a:effectLst/>
              </a:rPr>
              <a:t>先对每个节点进行邻节点采样，采样足够多的各类邻节点（比如，我这里一栋房屋有</a:t>
            </a:r>
            <a:r>
              <a:rPr lang="en-US" altLang="zh-CN" strike="sngStrike">
                <a:solidFill>
                  <a:srgbClr val="FF0000"/>
                </a:solidFill>
                <a:effectLst/>
              </a:rPr>
              <a:t>36</a:t>
            </a:r>
            <a:r>
              <a:rPr lang="zh-CN" altLang="en-US" strike="sngStrike">
                <a:solidFill>
                  <a:srgbClr val="FF0000"/>
                </a:solidFill>
                <a:effectLst/>
              </a:rPr>
              <a:t>根柱、</a:t>
            </a:r>
            <a:r>
              <a:rPr lang="en-US" altLang="zh-CN" strike="sngStrike">
                <a:solidFill>
                  <a:srgbClr val="FF0000"/>
                </a:solidFill>
                <a:effectLst/>
              </a:rPr>
              <a:t>51</a:t>
            </a:r>
            <a:r>
              <a:rPr lang="zh-CN" altLang="en-US" strike="sngStrike">
                <a:solidFill>
                  <a:srgbClr val="FF0000"/>
                </a:solidFill>
                <a:effectLst/>
              </a:rPr>
              <a:t>根梁、</a:t>
            </a:r>
            <a:r>
              <a:rPr lang="en-US" altLang="zh-CN" strike="sngStrike">
                <a:solidFill>
                  <a:srgbClr val="FF0000"/>
                </a:solidFill>
                <a:effectLst/>
              </a:rPr>
              <a:t>57</a:t>
            </a:r>
            <a:r>
              <a:rPr lang="zh-CN" altLang="en-US" strike="sngStrike">
                <a:solidFill>
                  <a:srgbClr val="FF0000"/>
                </a:solidFill>
                <a:effectLst/>
              </a:rPr>
              <a:t>面墙、</a:t>
            </a:r>
            <a:r>
              <a:rPr lang="en-US" altLang="zh-CN" strike="sngStrike">
                <a:solidFill>
                  <a:srgbClr val="FF0000"/>
                </a:solidFill>
                <a:effectLst/>
              </a:rPr>
              <a:t>18</a:t>
            </a:r>
            <a:r>
              <a:rPr lang="zh-CN" altLang="en-US" strike="sngStrike">
                <a:solidFill>
                  <a:srgbClr val="FF0000"/>
                </a:solidFill>
                <a:effectLst/>
              </a:rPr>
              <a:t>块楼板，那么对任意一个节点，我规定需要采样</a:t>
            </a:r>
            <a:r>
              <a:rPr lang="en-US" altLang="zh-CN" strike="sngStrike">
                <a:solidFill>
                  <a:srgbClr val="FF0000"/>
                </a:solidFill>
                <a:effectLst/>
              </a:rPr>
              <a:t>4</a:t>
            </a:r>
            <a:r>
              <a:rPr lang="zh-CN" altLang="en-US" strike="sngStrike">
                <a:solidFill>
                  <a:srgbClr val="FF0000"/>
                </a:solidFill>
                <a:effectLst/>
              </a:rPr>
              <a:t>个柱、</a:t>
            </a:r>
            <a:r>
              <a:rPr lang="en-US" altLang="zh-CN" strike="sngStrike">
                <a:solidFill>
                  <a:srgbClr val="FF0000"/>
                </a:solidFill>
                <a:effectLst/>
              </a:rPr>
              <a:t>6</a:t>
            </a:r>
            <a:r>
              <a:rPr lang="zh-CN" altLang="en-US" strike="sngStrike">
                <a:solidFill>
                  <a:srgbClr val="FF0000"/>
                </a:solidFill>
                <a:effectLst/>
              </a:rPr>
              <a:t>个梁、</a:t>
            </a:r>
            <a:r>
              <a:rPr lang="en-US" altLang="zh-CN" strike="sngStrike">
                <a:solidFill>
                  <a:srgbClr val="FF0000"/>
                </a:solidFill>
                <a:effectLst/>
              </a:rPr>
              <a:t>6</a:t>
            </a:r>
            <a:r>
              <a:rPr lang="zh-CN" altLang="en-US" strike="sngStrike">
                <a:solidFill>
                  <a:srgbClr val="FF0000"/>
                </a:solidFill>
                <a:effectLst/>
              </a:rPr>
              <a:t>个墙、</a:t>
            </a:r>
            <a:r>
              <a:rPr lang="en-US" altLang="zh-CN" strike="sngStrike">
                <a:solidFill>
                  <a:srgbClr val="FF0000"/>
                </a:solidFill>
                <a:effectLst/>
              </a:rPr>
              <a:t>2</a:t>
            </a:r>
            <a:r>
              <a:rPr lang="zh-CN" altLang="en-US" strike="sngStrike">
                <a:solidFill>
                  <a:srgbClr val="FF0000"/>
                </a:solidFill>
                <a:effectLst/>
              </a:rPr>
              <a:t>个楼板）。</a:t>
            </a:r>
            <a:endParaRPr lang="en-US" altLang="zh-CN" strike="sngStrike">
              <a:solidFill>
                <a:srgbClr val="FF0000"/>
              </a:solidFill>
              <a:effectLst/>
            </a:endParaRPr>
          </a:p>
          <a:p>
            <a:r>
              <a:rPr lang="en-US" altLang="zh-CN"/>
              <a:t>3. </a:t>
            </a:r>
            <a:r>
              <a:rPr lang="zh-CN" altLang="en-US">
                <a:effectLst/>
              </a:rPr>
              <a:t>然后对于每一类型的邻节点分别提取特征。特征来源是多种多样的：①节点本身的属性。在创建房屋对象时我已经将这些属性生成了。比如对于一根柱，我用柱顶坐标，长度、截面信息、材料信息表示其特征，柱顶坐标是一个（</a:t>
            </a:r>
            <a:r>
              <a:rPr lang="en-US" altLang="zh-CN">
                <a:effectLst/>
              </a:rPr>
              <a:t>x,y,z</a:t>
            </a:r>
            <a:r>
              <a:rPr lang="zh-CN" altLang="en-US">
                <a:effectLst/>
              </a:rPr>
              <a:t>）的</a:t>
            </a:r>
            <a:r>
              <a:rPr lang="en-US" altLang="zh-CN">
                <a:effectLst/>
              </a:rPr>
              <a:t>np</a:t>
            </a:r>
            <a:r>
              <a:rPr lang="zh-CN" altLang="en-US">
                <a:effectLst/>
              </a:rPr>
              <a:t>数组，长度是一个值</a:t>
            </a:r>
            <a:r>
              <a:rPr lang="en-US" altLang="zh-CN">
                <a:effectLst/>
              </a:rPr>
              <a:t>h</a:t>
            </a:r>
            <a:r>
              <a:rPr lang="zh-CN" altLang="en-US">
                <a:effectLst/>
              </a:rPr>
              <a:t>，截面信息是一个</a:t>
            </a:r>
            <a:r>
              <a:rPr lang="en-US" altLang="zh-CN">
                <a:effectLst/>
              </a:rPr>
              <a:t>(A,Ix,Iy)</a:t>
            </a:r>
            <a:r>
              <a:rPr lang="zh-CN" altLang="en-US">
                <a:effectLst/>
              </a:rPr>
              <a:t>的</a:t>
            </a:r>
            <a:r>
              <a:rPr lang="en-US" altLang="zh-CN">
                <a:effectLst/>
              </a:rPr>
              <a:t>np</a:t>
            </a:r>
            <a:r>
              <a:rPr lang="zh-CN" altLang="en-US">
                <a:effectLst/>
              </a:rPr>
              <a:t>数组 ，材料信息是一个</a:t>
            </a:r>
            <a:r>
              <a:rPr lang="en-US" altLang="zh-CN">
                <a:effectLst/>
              </a:rPr>
              <a:t>(E,mu,d)</a:t>
            </a:r>
            <a:r>
              <a:rPr lang="zh-CN" altLang="en-US">
                <a:effectLst/>
              </a:rPr>
              <a:t>的</a:t>
            </a:r>
            <a:r>
              <a:rPr lang="en-US" altLang="zh-CN">
                <a:effectLst/>
              </a:rPr>
              <a:t>np</a:t>
            </a:r>
            <a:r>
              <a:rPr lang="zh-CN" altLang="en-US">
                <a:effectLst/>
              </a:rPr>
              <a:t>数组；②外界导入的应力计算结果。可能是图片或者一组</a:t>
            </a:r>
            <a:r>
              <a:rPr lang="en-US" altLang="zh-CN"/>
              <a:t>[</a:t>
            </a:r>
            <a:r>
              <a:rPr lang="zh-CN" altLang="en-US"/>
              <a:t>坐标，应力值</a:t>
            </a:r>
            <a:r>
              <a:rPr lang="en-US" altLang="zh-CN"/>
              <a:t>]</a:t>
            </a:r>
            <a:r>
              <a:rPr lang="zh-CN" altLang="en-US"/>
              <a:t>这样的列表</a:t>
            </a:r>
            <a:r>
              <a:rPr lang="en-US" altLang="zh-CN"/>
              <a:t>/</a:t>
            </a:r>
            <a:r>
              <a:rPr lang="zh-CN" altLang="en-US"/>
              <a:t>元组</a:t>
            </a:r>
            <a:r>
              <a:rPr lang="en-US" altLang="zh-CN"/>
              <a:t>/</a:t>
            </a:r>
            <a:r>
              <a:rPr lang="zh-CN" altLang="en-US"/>
              <a:t>字典</a:t>
            </a:r>
            <a:r>
              <a:rPr lang="en-US" altLang="zh-CN"/>
              <a:t>/</a:t>
            </a:r>
            <a:r>
              <a:rPr lang="zh-CN" altLang="en-US"/>
              <a:t>其他文本</a:t>
            </a:r>
            <a:r>
              <a:rPr lang="zh-CN" altLang="en-US">
                <a:effectLst/>
              </a:rPr>
              <a:t>。</a:t>
            </a:r>
            <a:endParaRPr lang="en-US" altLang="zh-CN">
              <a:effectLst/>
            </a:endParaRPr>
          </a:p>
          <a:p>
            <a:r>
              <a:rPr lang="zh-CN" altLang="en-US">
                <a:effectLst/>
              </a:rPr>
              <a:t>不管是什么类型的特征，都需要根据其特点进行</a:t>
            </a:r>
            <a:r>
              <a:rPr lang="en-US" altLang="zh-CN">
                <a:effectLst/>
              </a:rPr>
              <a:t>preTrain</a:t>
            </a:r>
            <a:r>
              <a:rPr lang="zh-CN" altLang="en-US">
                <a:effectLst/>
              </a:rPr>
              <a:t>，比如对于文本，使用</a:t>
            </a:r>
            <a:r>
              <a:rPr lang="en-US" altLang="zh-CN">
                <a:effectLst/>
              </a:rPr>
              <a:t>par2vet</a:t>
            </a:r>
            <a:r>
              <a:rPr lang="zh-CN" altLang="en-US">
                <a:effectLst/>
              </a:rPr>
              <a:t>进行预训练，对于图片，通过</a:t>
            </a:r>
            <a:r>
              <a:rPr lang="en-US" altLang="zh-CN">
                <a:effectLst/>
              </a:rPr>
              <a:t>CNN</a:t>
            </a:r>
            <a:r>
              <a:rPr lang="zh-CN" altLang="en-US">
                <a:effectLst/>
              </a:rPr>
              <a:t>进行预训练，从而将不同类型的节点属性转换成固定长度的特征表示。</a:t>
            </a:r>
            <a:endParaRPr lang="en-US" altLang="zh-CN">
              <a:effectLst/>
            </a:endParaRPr>
          </a:p>
          <a:p>
            <a:r>
              <a:rPr lang="en-US" altLang="zh-CN"/>
              <a:t>4. </a:t>
            </a:r>
            <a:r>
              <a:rPr lang="zh-CN" altLang="en-US"/>
              <a:t>将每一个节点的不同源属性转换成为固定长度的特征表示后，便需要进行单一节点的特征融合。首先对各个来源的特征表达进行全连接层转换，然后对结果采用双向长短时记忆</a:t>
            </a:r>
            <a:r>
              <a:rPr lang="en-US" altLang="zh-CN"/>
              <a:t>BiLSTM</a:t>
            </a:r>
            <a:r>
              <a:rPr lang="zh-CN" altLang="en-US"/>
              <a:t>，然后将正向和反向的</a:t>
            </a:r>
            <a:r>
              <a:rPr lang="en-US" altLang="zh-CN"/>
              <a:t>LSTM</a:t>
            </a:r>
            <a:r>
              <a:rPr lang="zh-CN" altLang="en-US"/>
              <a:t>结果进行拼接，最后对拼接后的结果按不同来源的特征取平均。从而得到每一个节点的最终特征表达。</a:t>
            </a:r>
            <a:endParaRPr lang="en-US" altLang="zh-CN"/>
          </a:p>
          <a:p>
            <a:r>
              <a:rPr lang="en-US" altLang="zh-CN"/>
              <a:t>5. </a:t>
            </a:r>
            <a:r>
              <a:rPr lang="zh-CN" altLang="en-US"/>
              <a:t>在得到每一个节点的特征表达后，对于每一个节点的邻节点集，按照节点类型进行特征聚合。同样使用</a:t>
            </a:r>
            <a:r>
              <a:rPr lang="en-US" altLang="zh-CN"/>
              <a:t>BiLSTM</a:t>
            </a:r>
            <a:r>
              <a:rPr lang="zh-CN" altLang="en-US"/>
              <a:t>学习→拼接→平均。</a:t>
            </a:r>
            <a:endParaRPr lang="en-US" altLang="zh-CN"/>
          </a:p>
          <a:p>
            <a:r>
              <a:rPr lang="en-US" altLang="zh-CN"/>
              <a:t>6. </a:t>
            </a:r>
            <a:r>
              <a:rPr lang="zh-CN" altLang="en-US"/>
              <a:t>最后按照节点类型进行特征聚合。具体步骤为：每个类型的节点特征和目标节点特征进行拼接，然后拼接结果和一个可学习的注意力向量进行内积，激活函数（如</a:t>
            </a:r>
            <a:r>
              <a:rPr lang="en-US" altLang="zh-CN"/>
              <a:t>LeakyReLU</a:t>
            </a:r>
            <a:r>
              <a:rPr lang="zh-CN" altLang="en-US"/>
              <a:t>）激活</a:t>
            </a:r>
            <a:r>
              <a:rPr lang="en-US" altLang="zh-CN"/>
              <a:t>+softmax</a:t>
            </a:r>
            <a:r>
              <a:rPr lang="zh-CN" altLang="en-US"/>
              <a:t>。</a:t>
            </a:r>
            <a:br>
              <a:rPr lang="en-US" altLang="zh-CN"/>
            </a:br>
            <a:br>
              <a:rPr lang="en-US" altLang="zh-CN"/>
            </a:br>
            <a:r>
              <a:rPr lang="zh-CN" altLang="en-US"/>
              <a:t>我现在需要通过</a:t>
            </a:r>
            <a:r>
              <a:rPr lang="en-US" altLang="zh-CN"/>
              <a:t>pytorch/PyG</a:t>
            </a:r>
            <a:r>
              <a:rPr lang="zh-CN" altLang="en-US"/>
              <a:t>实现上述架构。但我不了解关于</a:t>
            </a:r>
            <a:r>
              <a:rPr lang="en-US" altLang="zh-CN"/>
              <a:t>RWR</a:t>
            </a:r>
            <a:r>
              <a:rPr lang="zh-CN" altLang="en-US"/>
              <a:t>、</a:t>
            </a:r>
            <a:r>
              <a:rPr lang="en-US" altLang="zh-CN">
                <a:effectLst/>
              </a:rPr>
              <a:t>par2vet</a:t>
            </a:r>
            <a:r>
              <a:rPr lang="zh-CN" altLang="en-US">
                <a:effectLst/>
              </a:rPr>
              <a:t>以及</a:t>
            </a:r>
            <a:r>
              <a:rPr lang="en-US" altLang="zh-CN"/>
              <a:t>BiLSTM</a:t>
            </a:r>
            <a:r>
              <a:rPr lang="zh-CN" altLang="en-US"/>
              <a:t>的原理和实现方法。</a:t>
            </a:r>
          </a:p>
        </p:txBody>
      </p:sp>
    </p:spTree>
    <p:extLst>
      <p:ext uri="{BB962C8B-B14F-4D97-AF65-F5344CB8AC3E}">
        <p14:creationId xmlns:p14="http://schemas.microsoft.com/office/powerpoint/2010/main" val="3419076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09F32DF-CB23-466D-9668-C768AD13B2AF}"/>
              </a:ext>
            </a:extLst>
          </p:cNvPr>
          <p:cNvSpPr txBox="1"/>
          <p:nvPr/>
        </p:nvSpPr>
        <p:spPr>
          <a:xfrm>
            <a:off x="575035" y="999242"/>
            <a:ext cx="2031325"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随机生成房屋对象</a:t>
            </a:r>
          </a:p>
        </p:txBody>
      </p:sp>
      <p:sp>
        <p:nvSpPr>
          <p:cNvPr id="3" name="文本框 2">
            <a:extLst>
              <a:ext uri="{FF2B5EF4-FFF2-40B4-BE49-F238E27FC236}">
                <a16:creationId xmlns:a16="http://schemas.microsoft.com/office/drawing/2014/main" id="{B21E40D2-017A-4871-BB78-F3EAA6A4273C}"/>
              </a:ext>
            </a:extLst>
          </p:cNvPr>
          <p:cNvSpPr txBox="1"/>
          <p:nvPr/>
        </p:nvSpPr>
        <p:spPr>
          <a:xfrm>
            <a:off x="921283" y="1764109"/>
            <a:ext cx="1338828"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异构图数据</a:t>
            </a:r>
          </a:p>
        </p:txBody>
      </p:sp>
      <p:sp>
        <p:nvSpPr>
          <p:cNvPr id="4" name="文本框 3">
            <a:extLst>
              <a:ext uri="{FF2B5EF4-FFF2-40B4-BE49-F238E27FC236}">
                <a16:creationId xmlns:a16="http://schemas.microsoft.com/office/drawing/2014/main" id="{F7CA7367-8976-44C7-A359-6DE43A73F005}"/>
              </a:ext>
            </a:extLst>
          </p:cNvPr>
          <p:cNvSpPr txBox="1"/>
          <p:nvPr/>
        </p:nvSpPr>
        <p:spPr>
          <a:xfrm>
            <a:off x="3054285" y="2526383"/>
            <a:ext cx="3185487"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构件的其他种类特征，如图片</a:t>
            </a:r>
          </a:p>
        </p:txBody>
      </p:sp>
      <p:sp>
        <p:nvSpPr>
          <p:cNvPr id="5" name="文本框 4">
            <a:extLst>
              <a:ext uri="{FF2B5EF4-FFF2-40B4-BE49-F238E27FC236}">
                <a16:creationId xmlns:a16="http://schemas.microsoft.com/office/drawing/2014/main" id="{E2DC29DF-8338-4957-A4D0-F94A8BFF8D69}"/>
              </a:ext>
            </a:extLst>
          </p:cNvPr>
          <p:cNvSpPr txBox="1"/>
          <p:nvPr/>
        </p:nvSpPr>
        <p:spPr>
          <a:xfrm>
            <a:off x="805867" y="2526382"/>
            <a:ext cx="1569660"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节点属性特征</a:t>
            </a:r>
          </a:p>
        </p:txBody>
      </p:sp>
      <p:sp>
        <p:nvSpPr>
          <p:cNvPr id="6" name="文本框 5">
            <a:extLst>
              <a:ext uri="{FF2B5EF4-FFF2-40B4-BE49-F238E27FC236}">
                <a16:creationId xmlns:a16="http://schemas.microsoft.com/office/drawing/2014/main" id="{86B4F48C-C7B8-41A4-A00B-BEC08F321946}"/>
              </a:ext>
            </a:extLst>
          </p:cNvPr>
          <p:cNvSpPr txBox="1"/>
          <p:nvPr/>
        </p:nvSpPr>
        <p:spPr>
          <a:xfrm>
            <a:off x="1625321" y="1379731"/>
            <a:ext cx="646331"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转换</a:t>
            </a:r>
          </a:p>
        </p:txBody>
      </p:sp>
      <p:cxnSp>
        <p:nvCxnSpPr>
          <p:cNvPr id="8" name="直接箭头连接符 7">
            <a:extLst>
              <a:ext uri="{FF2B5EF4-FFF2-40B4-BE49-F238E27FC236}">
                <a16:creationId xmlns:a16="http://schemas.microsoft.com/office/drawing/2014/main" id="{A09A71C5-C7C8-41E8-88B0-2F4006DC71F2}"/>
              </a:ext>
            </a:extLst>
          </p:cNvPr>
          <p:cNvCxnSpPr>
            <a:stCxn id="2" idx="2"/>
            <a:endCxn id="3" idx="0"/>
          </p:cNvCxnSpPr>
          <p:nvPr/>
        </p:nvCxnSpPr>
        <p:spPr>
          <a:xfrm flipH="1">
            <a:off x="1590697" y="1379731"/>
            <a:ext cx="1" cy="384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DF5A634E-C729-4470-835C-E1101370FB97}"/>
              </a:ext>
            </a:extLst>
          </p:cNvPr>
          <p:cNvCxnSpPr>
            <a:stCxn id="3" idx="2"/>
            <a:endCxn id="5" idx="0"/>
          </p:cNvCxnSpPr>
          <p:nvPr/>
        </p:nvCxnSpPr>
        <p:spPr>
          <a:xfrm>
            <a:off x="1590697" y="2144598"/>
            <a:ext cx="0" cy="38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86368CC0-188F-4542-B895-BA50E92BBCC7}"/>
              </a:ext>
            </a:extLst>
          </p:cNvPr>
          <p:cNvSpPr txBox="1"/>
          <p:nvPr/>
        </p:nvSpPr>
        <p:spPr>
          <a:xfrm>
            <a:off x="1152115" y="3280527"/>
            <a:ext cx="877163"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预训练</a:t>
            </a:r>
          </a:p>
        </p:txBody>
      </p:sp>
      <p:sp>
        <p:nvSpPr>
          <p:cNvPr id="14" name="文本框 13">
            <a:extLst>
              <a:ext uri="{FF2B5EF4-FFF2-40B4-BE49-F238E27FC236}">
                <a16:creationId xmlns:a16="http://schemas.microsoft.com/office/drawing/2014/main" id="{4539939A-7810-4524-82DB-B9D38C1BF31F}"/>
              </a:ext>
            </a:extLst>
          </p:cNvPr>
          <p:cNvSpPr txBox="1"/>
          <p:nvPr/>
        </p:nvSpPr>
        <p:spPr>
          <a:xfrm>
            <a:off x="4208446" y="3280527"/>
            <a:ext cx="877163"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预训练</a:t>
            </a:r>
          </a:p>
        </p:txBody>
      </p:sp>
      <p:cxnSp>
        <p:nvCxnSpPr>
          <p:cNvPr id="16" name="直接箭头连接符 15">
            <a:extLst>
              <a:ext uri="{FF2B5EF4-FFF2-40B4-BE49-F238E27FC236}">
                <a16:creationId xmlns:a16="http://schemas.microsoft.com/office/drawing/2014/main" id="{7E12AB31-4738-4FA7-88A4-17127EEA3C5F}"/>
              </a:ext>
            </a:extLst>
          </p:cNvPr>
          <p:cNvCxnSpPr>
            <a:stCxn id="5" idx="2"/>
            <a:endCxn id="13" idx="0"/>
          </p:cNvCxnSpPr>
          <p:nvPr/>
        </p:nvCxnSpPr>
        <p:spPr>
          <a:xfrm>
            <a:off x="1590697" y="2906871"/>
            <a:ext cx="0" cy="373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5F6F400-ED9E-460C-B0D9-4A9A4FAB3C22}"/>
              </a:ext>
            </a:extLst>
          </p:cNvPr>
          <p:cNvCxnSpPr>
            <a:stCxn id="4" idx="2"/>
            <a:endCxn id="14" idx="0"/>
          </p:cNvCxnSpPr>
          <p:nvPr/>
        </p:nvCxnSpPr>
        <p:spPr>
          <a:xfrm flipH="1">
            <a:off x="4647028" y="2906872"/>
            <a:ext cx="1" cy="373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7179432-DE24-46A7-A800-4D3D8E5F3E48}"/>
              </a:ext>
            </a:extLst>
          </p:cNvPr>
          <p:cNvSpPr txBox="1"/>
          <p:nvPr/>
        </p:nvSpPr>
        <p:spPr>
          <a:xfrm>
            <a:off x="805866" y="3863277"/>
            <a:ext cx="1569660"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固定长度特征</a:t>
            </a:r>
          </a:p>
        </p:txBody>
      </p:sp>
      <p:sp>
        <p:nvSpPr>
          <p:cNvPr id="20" name="文本框 19">
            <a:extLst>
              <a:ext uri="{FF2B5EF4-FFF2-40B4-BE49-F238E27FC236}">
                <a16:creationId xmlns:a16="http://schemas.microsoft.com/office/drawing/2014/main" id="{3E957A35-C3DB-4D83-B589-1B4307596A8A}"/>
              </a:ext>
            </a:extLst>
          </p:cNvPr>
          <p:cNvSpPr txBox="1"/>
          <p:nvPr/>
        </p:nvSpPr>
        <p:spPr>
          <a:xfrm>
            <a:off x="3862197" y="3844426"/>
            <a:ext cx="1569660"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固定长度特征</a:t>
            </a:r>
          </a:p>
        </p:txBody>
      </p:sp>
      <p:sp>
        <p:nvSpPr>
          <p:cNvPr id="21" name="文本框 20">
            <a:extLst>
              <a:ext uri="{FF2B5EF4-FFF2-40B4-BE49-F238E27FC236}">
                <a16:creationId xmlns:a16="http://schemas.microsoft.com/office/drawing/2014/main" id="{C08887F5-B382-44FA-B8B9-A2D4132A23AE}"/>
              </a:ext>
            </a:extLst>
          </p:cNvPr>
          <p:cNvSpPr txBox="1"/>
          <p:nvPr/>
        </p:nvSpPr>
        <p:spPr>
          <a:xfrm>
            <a:off x="805866" y="4757990"/>
            <a:ext cx="1569660"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新的节点特征</a:t>
            </a:r>
          </a:p>
        </p:txBody>
      </p:sp>
      <p:cxnSp>
        <p:nvCxnSpPr>
          <p:cNvPr id="23" name="直接箭头连接符 22">
            <a:extLst>
              <a:ext uri="{FF2B5EF4-FFF2-40B4-BE49-F238E27FC236}">
                <a16:creationId xmlns:a16="http://schemas.microsoft.com/office/drawing/2014/main" id="{DC8AEF18-6511-4D13-8CC1-170CA823560A}"/>
              </a:ext>
            </a:extLst>
          </p:cNvPr>
          <p:cNvCxnSpPr>
            <a:stCxn id="13" idx="2"/>
            <a:endCxn id="19" idx="0"/>
          </p:cNvCxnSpPr>
          <p:nvPr/>
        </p:nvCxnSpPr>
        <p:spPr>
          <a:xfrm flipH="1">
            <a:off x="1590696" y="3661016"/>
            <a:ext cx="1" cy="2022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E2780F1-3E52-41EF-8D2B-0EF1BAF50A14}"/>
              </a:ext>
            </a:extLst>
          </p:cNvPr>
          <p:cNvCxnSpPr>
            <a:stCxn id="14" idx="2"/>
            <a:endCxn id="20" idx="0"/>
          </p:cNvCxnSpPr>
          <p:nvPr/>
        </p:nvCxnSpPr>
        <p:spPr>
          <a:xfrm flipH="1">
            <a:off x="4647027" y="3661016"/>
            <a:ext cx="1" cy="1834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4F95FB0E-131B-4667-9442-8160CFA2B735}"/>
              </a:ext>
            </a:extLst>
          </p:cNvPr>
          <p:cNvCxnSpPr>
            <a:stCxn id="19" idx="2"/>
            <a:endCxn id="21" idx="0"/>
          </p:cNvCxnSpPr>
          <p:nvPr/>
        </p:nvCxnSpPr>
        <p:spPr>
          <a:xfrm>
            <a:off x="1590696" y="4243766"/>
            <a:ext cx="0" cy="514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连接符: 肘形 30">
            <a:extLst>
              <a:ext uri="{FF2B5EF4-FFF2-40B4-BE49-F238E27FC236}">
                <a16:creationId xmlns:a16="http://schemas.microsoft.com/office/drawing/2014/main" id="{34C84DEC-4575-4239-84A5-14AD4C498376}"/>
              </a:ext>
            </a:extLst>
          </p:cNvPr>
          <p:cNvCxnSpPr>
            <a:stCxn id="20" idx="2"/>
            <a:endCxn id="21" idx="0"/>
          </p:cNvCxnSpPr>
          <p:nvPr/>
        </p:nvCxnSpPr>
        <p:spPr>
          <a:xfrm rot="5400000">
            <a:off x="2852325" y="2963287"/>
            <a:ext cx="533075" cy="305633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337DB78E-ADF0-47AB-82EE-DC78D375192C}"/>
              </a:ext>
            </a:extLst>
          </p:cNvPr>
          <p:cNvSpPr txBox="1"/>
          <p:nvPr/>
        </p:nvSpPr>
        <p:spPr>
          <a:xfrm>
            <a:off x="922968" y="4301207"/>
            <a:ext cx="646331" cy="380489"/>
          </a:xfrm>
          <a:prstGeom prst="rect">
            <a:avLst/>
          </a:prstGeom>
          <a:noFill/>
        </p:spPr>
        <p:txBody>
          <a:bodyPr wrap="none" rtlCol="0">
            <a:spAutoFit/>
          </a:bodyPr>
          <a:lstStyle/>
          <a:p>
            <a:pPr algn="l">
              <a:lnSpc>
                <a:spcPct val="114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融合</a:t>
            </a:r>
          </a:p>
        </p:txBody>
      </p:sp>
    </p:spTree>
    <p:extLst>
      <p:ext uri="{BB962C8B-B14F-4D97-AF65-F5344CB8AC3E}">
        <p14:creationId xmlns:p14="http://schemas.microsoft.com/office/powerpoint/2010/main" val="2207541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073DCF26-434B-46E5-B10E-86DF942CB326}"/>
              </a:ext>
            </a:extLst>
          </p:cNvPr>
          <p:cNvPicPr>
            <a:picLocks noChangeAspect="1"/>
          </p:cNvPicPr>
          <p:nvPr/>
        </p:nvPicPr>
        <p:blipFill>
          <a:blip r:embed="rId2"/>
          <a:stretch>
            <a:fillRect/>
          </a:stretch>
        </p:blipFill>
        <p:spPr>
          <a:xfrm>
            <a:off x="3447912" y="452022"/>
            <a:ext cx="7230484" cy="5953956"/>
          </a:xfrm>
          <a:prstGeom prst="rect">
            <a:avLst/>
          </a:prstGeom>
        </p:spPr>
      </p:pic>
      <p:sp>
        <p:nvSpPr>
          <p:cNvPr id="4" name="文本框 3">
            <a:extLst>
              <a:ext uri="{FF2B5EF4-FFF2-40B4-BE49-F238E27FC236}">
                <a16:creationId xmlns:a16="http://schemas.microsoft.com/office/drawing/2014/main" id="{71B0052A-4F13-45BD-90C3-89E506769D75}"/>
              </a:ext>
            </a:extLst>
          </p:cNvPr>
          <p:cNvSpPr txBox="1"/>
          <p:nvPr/>
        </p:nvSpPr>
        <p:spPr>
          <a:xfrm>
            <a:off x="483577" y="562707"/>
            <a:ext cx="2365131" cy="5016758"/>
          </a:xfrm>
          <a:prstGeom prst="rect">
            <a:avLst/>
          </a:prstGeom>
          <a:noFill/>
        </p:spPr>
        <p:txBody>
          <a:bodyPr wrap="square" rtlCol="0">
            <a:spAutoFit/>
          </a:bodyPr>
          <a:lstStyle/>
          <a:p>
            <a:r>
              <a:rPr lang="zh-CN" altLang="en-US" sz="4000" b="0" i="0">
                <a:effectLst/>
                <a:latin typeface="quote-cjk-patch"/>
              </a:rPr>
              <a:t>如何将</a:t>
            </a:r>
            <a:r>
              <a:rPr lang="zh-CN" altLang="en-US" sz="4000" b="1" i="0">
                <a:effectLst/>
                <a:latin typeface="quote-cjk-patch"/>
              </a:rPr>
              <a:t>连续分布的</a:t>
            </a:r>
            <a:r>
              <a:rPr lang="zh-CN" altLang="en-US" sz="4000" b="1" i="0">
                <a:solidFill>
                  <a:srgbClr val="FF0000"/>
                </a:solidFill>
                <a:effectLst/>
                <a:latin typeface="quote-cjk-patch"/>
              </a:rPr>
              <a:t>应力</a:t>
            </a:r>
            <a:r>
              <a:rPr lang="zh-CN" altLang="en-US" sz="4000" b="1" i="0">
                <a:effectLst/>
                <a:latin typeface="quote-cjk-patch"/>
              </a:rPr>
              <a:t>场</a:t>
            </a:r>
            <a:r>
              <a:rPr lang="zh-CN" altLang="en-US" sz="4000" b="0" i="0">
                <a:effectLst/>
                <a:latin typeface="quote-cjk-patch"/>
              </a:rPr>
              <a:t>高效、信息丰富地嵌入到</a:t>
            </a:r>
            <a:r>
              <a:rPr lang="zh-CN" altLang="en-US" sz="4000" b="1" i="0">
                <a:effectLst/>
                <a:latin typeface="quote-cjk-patch"/>
              </a:rPr>
              <a:t>离散的图节点</a:t>
            </a:r>
            <a:r>
              <a:rPr lang="zh-CN" altLang="en-US" sz="4000" b="0" i="0">
                <a:effectLst/>
                <a:latin typeface="quote-cjk-patch"/>
              </a:rPr>
              <a:t>中</a:t>
            </a:r>
            <a:endParaRPr lang="zh-CN" altLang="en-US" sz="4000"/>
          </a:p>
        </p:txBody>
      </p:sp>
    </p:spTree>
    <p:extLst>
      <p:ext uri="{BB962C8B-B14F-4D97-AF65-F5344CB8AC3E}">
        <p14:creationId xmlns:p14="http://schemas.microsoft.com/office/powerpoint/2010/main" val="225937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F83D78F-E1DD-417E-84BE-974E617A1ECB}"/>
              </a:ext>
            </a:extLst>
          </p:cNvPr>
          <p:cNvPicPr>
            <a:picLocks noChangeAspect="1"/>
          </p:cNvPicPr>
          <p:nvPr/>
        </p:nvPicPr>
        <p:blipFill>
          <a:blip r:embed="rId2"/>
          <a:stretch>
            <a:fillRect/>
          </a:stretch>
        </p:blipFill>
        <p:spPr>
          <a:xfrm>
            <a:off x="3066527" y="151942"/>
            <a:ext cx="7487695" cy="6554115"/>
          </a:xfrm>
          <a:prstGeom prst="rect">
            <a:avLst/>
          </a:prstGeom>
        </p:spPr>
      </p:pic>
      <p:sp>
        <p:nvSpPr>
          <p:cNvPr id="3" name="文本框 2">
            <a:extLst>
              <a:ext uri="{FF2B5EF4-FFF2-40B4-BE49-F238E27FC236}">
                <a16:creationId xmlns:a16="http://schemas.microsoft.com/office/drawing/2014/main" id="{7624AB35-CA1D-4FFF-95C1-0F886F35618B}"/>
              </a:ext>
            </a:extLst>
          </p:cNvPr>
          <p:cNvSpPr txBox="1"/>
          <p:nvPr/>
        </p:nvSpPr>
        <p:spPr>
          <a:xfrm>
            <a:off x="483577" y="562707"/>
            <a:ext cx="2365131" cy="5016758"/>
          </a:xfrm>
          <a:prstGeom prst="rect">
            <a:avLst/>
          </a:prstGeom>
          <a:noFill/>
        </p:spPr>
        <p:txBody>
          <a:bodyPr wrap="square" rtlCol="0">
            <a:spAutoFit/>
          </a:bodyPr>
          <a:lstStyle/>
          <a:p>
            <a:r>
              <a:rPr lang="zh-CN" altLang="en-US" sz="4000" b="0" i="0">
                <a:effectLst/>
                <a:latin typeface="quote-cjk-patch"/>
              </a:rPr>
              <a:t>如何将</a:t>
            </a:r>
            <a:r>
              <a:rPr lang="zh-CN" altLang="en-US" sz="4000" b="1" i="0">
                <a:effectLst/>
                <a:latin typeface="quote-cjk-patch"/>
              </a:rPr>
              <a:t>连续分布的</a:t>
            </a:r>
            <a:r>
              <a:rPr lang="zh-CN" altLang="en-US" sz="4000" b="1" i="0">
                <a:solidFill>
                  <a:srgbClr val="FF0000"/>
                </a:solidFill>
                <a:effectLst/>
                <a:latin typeface="quote-cjk-patch"/>
              </a:rPr>
              <a:t>应力</a:t>
            </a:r>
            <a:r>
              <a:rPr lang="zh-CN" altLang="en-US" sz="4000" b="1" i="0">
                <a:effectLst/>
                <a:latin typeface="quote-cjk-patch"/>
              </a:rPr>
              <a:t>场</a:t>
            </a:r>
            <a:r>
              <a:rPr lang="zh-CN" altLang="en-US" sz="4000" b="0" i="0">
                <a:effectLst/>
                <a:latin typeface="quote-cjk-patch"/>
              </a:rPr>
              <a:t>高效、信息丰富地嵌入到</a:t>
            </a:r>
            <a:r>
              <a:rPr lang="zh-CN" altLang="en-US" sz="4000" b="1" i="0">
                <a:effectLst/>
                <a:latin typeface="quote-cjk-patch"/>
              </a:rPr>
              <a:t>离散的图节点</a:t>
            </a:r>
            <a:r>
              <a:rPr lang="zh-CN" altLang="en-US" sz="4000" b="0" i="0">
                <a:effectLst/>
                <a:latin typeface="quote-cjk-patch"/>
              </a:rPr>
              <a:t>中</a:t>
            </a:r>
            <a:endParaRPr lang="zh-CN" altLang="en-US" sz="4000"/>
          </a:p>
        </p:txBody>
      </p:sp>
    </p:spTree>
    <p:extLst>
      <p:ext uri="{BB962C8B-B14F-4D97-AF65-F5344CB8AC3E}">
        <p14:creationId xmlns:p14="http://schemas.microsoft.com/office/powerpoint/2010/main" val="287186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7600397-1D51-43C7-A29A-3A1E4F35CA9E}"/>
              </a:ext>
            </a:extLst>
          </p:cNvPr>
          <p:cNvPicPr>
            <a:picLocks noChangeAspect="1"/>
          </p:cNvPicPr>
          <p:nvPr/>
        </p:nvPicPr>
        <p:blipFill>
          <a:blip r:embed="rId2"/>
          <a:stretch>
            <a:fillRect/>
          </a:stretch>
        </p:blipFill>
        <p:spPr>
          <a:xfrm>
            <a:off x="3295138" y="399627"/>
            <a:ext cx="7335274" cy="6058746"/>
          </a:xfrm>
          <a:prstGeom prst="rect">
            <a:avLst/>
          </a:prstGeom>
        </p:spPr>
      </p:pic>
      <p:sp>
        <p:nvSpPr>
          <p:cNvPr id="3" name="文本框 2">
            <a:extLst>
              <a:ext uri="{FF2B5EF4-FFF2-40B4-BE49-F238E27FC236}">
                <a16:creationId xmlns:a16="http://schemas.microsoft.com/office/drawing/2014/main" id="{8D50DEF8-37B1-4753-91D5-4199CA16AEE8}"/>
              </a:ext>
            </a:extLst>
          </p:cNvPr>
          <p:cNvSpPr txBox="1"/>
          <p:nvPr/>
        </p:nvSpPr>
        <p:spPr>
          <a:xfrm>
            <a:off x="483577" y="562707"/>
            <a:ext cx="2365131" cy="5016758"/>
          </a:xfrm>
          <a:prstGeom prst="rect">
            <a:avLst/>
          </a:prstGeom>
          <a:noFill/>
        </p:spPr>
        <p:txBody>
          <a:bodyPr wrap="square" rtlCol="0">
            <a:spAutoFit/>
          </a:bodyPr>
          <a:lstStyle/>
          <a:p>
            <a:r>
              <a:rPr lang="zh-CN" altLang="en-US" sz="4000" b="0" i="0">
                <a:effectLst/>
                <a:latin typeface="quote-cjk-patch"/>
              </a:rPr>
              <a:t>如何将</a:t>
            </a:r>
            <a:r>
              <a:rPr lang="zh-CN" altLang="en-US" sz="4000" b="1" i="0">
                <a:effectLst/>
                <a:latin typeface="quote-cjk-patch"/>
              </a:rPr>
              <a:t>连续分布的</a:t>
            </a:r>
            <a:r>
              <a:rPr lang="zh-CN" altLang="en-US" sz="4000" b="1" i="0">
                <a:solidFill>
                  <a:srgbClr val="FF0000"/>
                </a:solidFill>
                <a:effectLst/>
                <a:latin typeface="quote-cjk-patch"/>
              </a:rPr>
              <a:t>应力</a:t>
            </a:r>
            <a:r>
              <a:rPr lang="zh-CN" altLang="en-US" sz="4000" b="1" i="0">
                <a:effectLst/>
                <a:latin typeface="quote-cjk-patch"/>
              </a:rPr>
              <a:t>场</a:t>
            </a:r>
            <a:r>
              <a:rPr lang="zh-CN" altLang="en-US" sz="4000" b="0" i="0">
                <a:effectLst/>
                <a:latin typeface="quote-cjk-patch"/>
              </a:rPr>
              <a:t>高效、信息丰富地嵌入到</a:t>
            </a:r>
            <a:r>
              <a:rPr lang="zh-CN" altLang="en-US" sz="4000" b="1" i="0">
                <a:effectLst/>
                <a:latin typeface="quote-cjk-patch"/>
              </a:rPr>
              <a:t>离散的图节点</a:t>
            </a:r>
            <a:r>
              <a:rPr lang="zh-CN" altLang="en-US" sz="4000" b="0" i="0">
                <a:effectLst/>
                <a:latin typeface="quote-cjk-patch"/>
              </a:rPr>
              <a:t>中</a:t>
            </a:r>
            <a:endParaRPr lang="zh-CN" altLang="en-US" sz="4000"/>
          </a:p>
        </p:txBody>
      </p:sp>
    </p:spTree>
    <p:extLst>
      <p:ext uri="{BB962C8B-B14F-4D97-AF65-F5344CB8AC3E}">
        <p14:creationId xmlns:p14="http://schemas.microsoft.com/office/powerpoint/2010/main" val="3916038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F258CD0B-90DE-4170-AFA9-6534541C92F4}"/>
              </a:ext>
            </a:extLst>
          </p:cNvPr>
          <p:cNvPicPr>
            <a:picLocks noChangeAspect="1"/>
          </p:cNvPicPr>
          <p:nvPr/>
        </p:nvPicPr>
        <p:blipFill>
          <a:blip r:embed="rId2"/>
          <a:stretch>
            <a:fillRect/>
          </a:stretch>
        </p:blipFill>
        <p:spPr>
          <a:xfrm>
            <a:off x="2866498" y="1290377"/>
            <a:ext cx="7544853" cy="3724795"/>
          </a:xfrm>
          <a:prstGeom prst="rect">
            <a:avLst/>
          </a:prstGeom>
        </p:spPr>
      </p:pic>
    </p:spTree>
    <p:extLst>
      <p:ext uri="{BB962C8B-B14F-4D97-AF65-F5344CB8AC3E}">
        <p14:creationId xmlns:p14="http://schemas.microsoft.com/office/powerpoint/2010/main" val="2967075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C4028FF3-5E73-45EC-AF43-9D4905F1015E}"/>
              </a:ext>
            </a:extLst>
          </p:cNvPr>
          <p:cNvSpPr/>
          <p:nvPr/>
        </p:nvSpPr>
        <p:spPr>
          <a:xfrm>
            <a:off x="1819372" y="1258478"/>
            <a:ext cx="7117237" cy="397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E288576-0FF0-473E-B37D-8D9DFBA14060}"/>
              </a:ext>
            </a:extLst>
          </p:cNvPr>
          <p:cNvSpPr/>
          <p:nvPr/>
        </p:nvSpPr>
        <p:spPr>
          <a:xfrm>
            <a:off x="1696825" y="1178351"/>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2086A38F-BB28-4672-A084-8E5CAB144ED8}"/>
              </a:ext>
            </a:extLst>
          </p:cNvPr>
          <p:cNvSpPr/>
          <p:nvPr/>
        </p:nvSpPr>
        <p:spPr>
          <a:xfrm>
            <a:off x="1670117" y="5123468"/>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DF5A79AC-0670-45A0-9A76-AC5F0ED14A2C}"/>
              </a:ext>
            </a:extLst>
          </p:cNvPr>
          <p:cNvSpPr/>
          <p:nvPr/>
        </p:nvSpPr>
        <p:spPr>
          <a:xfrm>
            <a:off x="8812487" y="5123467"/>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a16="http://schemas.microsoft.com/office/drawing/2014/main" id="{679984A9-C39D-4354-ADE9-ED783ADD03B7}"/>
              </a:ext>
            </a:extLst>
          </p:cNvPr>
          <p:cNvSpPr/>
          <p:nvPr/>
        </p:nvSpPr>
        <p:spPr>
          <a:xfrm>
            <a:off x="8785779" y="1178350"/>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6899C608-0E93-4DED-82CD-CAA1AA9C621D}"/>
              </a:ext>
            </a:extLst>
          </p:cNvPr>
          <p:cNvSpPr/>
          <p:nvPr/>
        </p:nvSpPr>
        <p:spPr>
          <a:xfrm>
            <a:off x="1696825" y="3037787"/>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0266444A-BEE6-4649-8D03-BD855016A8BF}"/>
              </a:ext>
            </a:extLst>
          </p:cNvPr>
          <p:cNvSpPr/>
          <p:nvPr/>
        </p:nvSpPr>
        <p:spPr>
          <a:xfrm>
            <a:off x="8737859" y="3094348"/>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516875B8-9592-4C69-A023-42A87C73D201}"/>
              </a:ext>
            </a:extLst>
          </p:cNvPr>
          <p:cNvSpPr/>
          <p:nvPr/>
        </p:nvSpPr>
        <p:spPr>
          <a:xfrm>
            <a:off x="4322189" y="1131215"/>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4A77561A-C97F-468A-9479-E69CF4F05471}"/>
              </a:ext>
            </a:extLst>
          </p:cNvPr>
          <p:cNvSpPr/>
          <p:nvPr/>
        </p:nvSpPr>
        <p:spPr>
          <a:xfrm>
            <a:off x="6553984" y="1145357"/>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EC1391A3-3594-4846-A42E-954A10F6476C}"/>
              </a:ext>
            </a:extLst>
          </p:cNvPr>
          <p:cNvSpPr/>
          <p:nvPr/>
        </p:nvSpPr>
        <p:spPr>
          <a:xfrm>
            <a:off x="4289194" y="5123466"/>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0B7738C8-5689-411A-B08C-6DD0EC691008}"/>
              </a:ext>
            </a:extLst>
          </p:cNvPr>
          <p:cNvSpPr/>
          <p:nvPr/>
        </p:nvSpPr>
        <p:spPr>
          <a:xfrm>
            <a:off x="6550840" y="5123465"/>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id="{D1D9B7FB-FB79-48C3-809C-522E6FF52DB2}"/>
              </a:ext>
            </a:extLst>
          </p:cNvPr>
          <p:cNvSpPr/>
          <p:nvPr/>
        </p:nvSpPr>
        <p:spPr>
          <a:xfrm>
            <a:off x="4298621" y="3070780"/>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id="{5C1BADA2-5AD6-46A3-BE26-7AE40744F4EE}"/>
              </a:ext>
            </a:extLst>
          </p:cNvPr>
          <p:cNvSpPr/>
          <p:nvPr/>
        </p:nvSpPr>
        <p:spPr>
          <a:xfrm>
            <a:off x="6551232" y="3077851"/>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id="{13F07783-215E-4828-8B87-D0164E986EC4}"/>
              </a:ext>
            </a:extLst>
          </p:cNvPr>
          <p:cNvSpPr/>
          <p:nvPr/>
        </p:nvSpPr>
        <p:spPr>
          <a:xfrm>
            <a:off x="2092748" y="3037787"/>
            <a:ext cx="6570483" cy="28280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3B95AF0C-2FD1-4DD3-B49B-ED19C48312AC}"/>
              </a:ext>
            </a:extLst>
          </p:cNvPr>
          <p:cNvSpPr/>
          <p:nvPr/>
        </p:nvSpPr>
        <p:spPr>
          <a:xfrm rot="5400000">
            <a:off x="2436827" y="3066067"/>
            <a:ext cx="3978111" cy="28280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id="{92A4074C-9C79-427C-892C-6E857B245DF6}"/>
              </a:ext>
            </a:extLst>
          </p:cNvPr>
          <p:cNvSpPr/>
          <p:nvPr/>
        </p:nvSpPr>
        <p:spPr>
          <a:xfrm rot="5400000">
            <a:off x="4712613" y="3049570"/>
            <a:ext cx="3978111" cy="282804"/>
          </a:xfrm>
          <a:prstGeom prst="rect">
            <a:avLst/>
          </a:prstGeom>
          <a:solidFill>
            <a:srgbClr val="FF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80A01474-C67A-4614-87F5-DF758978A8DF}"/>
              </a:ext>
            </a:extLst>
          </p:cNvPr>
          <p:cNvSpPr/>
          <p:nvPr/>
        </p:nvSpPr>
        <p:spPr>
          <a:xfrm>
            <a:off x="8812486" y="6179251"/>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954A87F5-D2DA-48BD-8C3C-A5A1045730AB}"/>
              </a:ext>
            </a:extLst>
          </p:cNvPr>
          <p:cNvSpPr/>
          <p:nvPr/>
        </p:nvSpPr>
        <p:spPr>
          <a:xfrm>
            <a:off x="6569694" y="6182700"/>
            <a:ext cx="273377" cy="22624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414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22AE9DD-51C5-41C2-B2E5-566FAE183EA6}"/>
              </a:ext>
            </a:extLst>
          </p:cNvPr>
          <p:cNvSpPr txBox="1"/>
          <p:nvPr/>
        </p:nvSpPr>
        <p:spPr>
          <a:xfrm>
            <a:off x="0" y="0"/>
            <a:ext cx="2233204"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HeteroConv</a:t>
            </a: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847EEA35-3FF9-4138-893C-4DB682FA5165}"/>
              </a:ext>
            </a:extLst>
          </p:cNvPr>
          <p:cNvSpPr txBox="1"/>
          <p:nvPr/>
        </p:nvSpPr>
        <p:spPr>
          <a:xfrm>
            <a:off x="336000" y="982073"/>
            <a:ext cx="11520000" cy="4485780"/>
          </a:xfrm>
          <a:prstGeom prst="rect">
            <a:avLst/>
          </a:prstGeom>
          <a:noFill/>
        </p:spPr>
        <p:txBody>
          <a:bodyPr wrap="square" rtlCol="0">
            <a:spAutoFit/>
          </a:bodyPr>
          <a:lstStyle/>
          <a:p>
            <a:pPr>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1. PyG</a:t>
            </a:r>
            <a:r>
              <a:rPr lang="zh-CN" altLang="en-US">
                <a:latin typeface="Times New Roman" panose="02020603050405020304" pitchFamily="18" charset="0"/>
                <a:ea typeface="宋体" panose="02010600030101010101" pitchFamily="2" charset="-122"/>
                <a:cs typeface="Times New Roman" panose="02020603050405020304" pitchFamily="18" charset="0"/>
              </a:rPr>
              <a:t>简介</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hlinkClick r:id="rId2"/>
              </a:rPr>
              <a:t>PyG Documentation — pytorch_geometric documentation </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14000"/>
              </a:lnSpc>
            </a:pP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PyG (PyTorch Geometric)</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 是一个构建在 </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PyTorch </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之上的库（</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library</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），旨在轻松编写和训练图神经网络 </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(GNN)</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 。它包含了来自众多已发表论文的各种方法（其中就包括</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GATConv</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），用于在图 </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(graphs) </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和其他不规则结构 </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(other irregular structures) </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上进行深度学习（也称为几何深度学习 </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(geometric deep learning)</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），从而解决广泛的、与结构化数据相关的问题。此外，它还提供了</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mini-batch loaders</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i="0">
                <a:effectLst/>
                <a:latin typeface="Times New Roman" panose="02020603050405020304" pitchFamily="18" charset="0"/>
                <a:ea typeface="宋体" panose="02010600030101010101" pitchFamily="2" charset="-122"/>
                <a:cs typeface="Times New Roman" panose="02020603050405020304" pitchFamily="18" charset="0"/>
              </a:rPr>
              <a:t> multi GPU-support</a:t>
            </a:r>
            <a:r>
              <a:rPr lang="zh-CN" altLang="en-US" i="0">
                <a:effectLst/>
                <a:latin typeface="Times New Roman" panose="02020603050405020304" pitchFamily="18" charset="0"/>
                <a:ea typeface="宋体" panose="02010600030101010101" pitchFamily="2" charset="-122"/>
                <a:cs typeface="Times New Roman" panose="02020603050405020304" pitchFamily="18" charset="0"/>
              </a:rPr>
              <a:t>等实用功能，是研究和应用基于图神经网络深度学习的得力工具。</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a:lnSpc>
                <a:spcPct val="114000"/>
              </a:lnSpc>
            </a:pPr>
            <a:r>
              <a:rPr lang="en-US" altLang="zh-CN">
                <a:latin typeface="Times New Roman" panose="02020603050405020304" pitchFamily="18" charset="0"/>
                <a:ea typeface="宋体" panose="02010600030101010101" pitchFamily="2" charset="-122"/>
                <a:cs typeface="Times New Roman" panose="02020603050405020304" pitchFamily="18" charset="0"/>
              </a:rPr>
              <a:t>2. HeteroConv</a:t>
            </a:r>
            <a:r>
              <a:rPr lang="zh-CN" altLang="en-US">
                <a:latin typeface="Times New Roman" panose="02020603050405020304" pitchFamily="18" charset="0"/>
                <a:ea typeface="宋体" panose="02010600030101010101" pitchFamily="2" charset="-122"/>
                <a:cs typeface="Times New Roman" panose="02020603050405020304" pitchFamily="18" charset="0"/>
              </a:rPr>
              <a:t>（</a:t>
            </a:r>
            <a:r>
              <a:rPr lang="en-US" altLang="zh-CN">
                <a:latin typeface="Times New Roman" panose="02020603050405020304" pitchFamily="18" charset="0"/>
                <a:ea typeface="宋体" panose="02010600030101010101" pitchFamily="2" charset="-122"/>
                <a:cs typeface="Times New Roman" panose="02020603050405020304" pitchFamily="18" charset="0"/>
                <a:hlinkClick r:id="rId3"/>
              </a:rPr>
              <a:t>torch_geometric.nn.conv.HeteroConv — pytorch_geometric documentation </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14000"/>
              </a:lnSpc>
            </a:pPr>
            <a:r>
              <a:rPr lang="en-US" altLang="zh-CN">
                <a:highlight>
                  <a:srgbClr val="FFFF00"/>
                </a:highlight>
                <a:latin typeface="Times New Roman" panose="02020603050405020304" pitchFamily="18" charset="0"/>
                <a:ea typeface="宋体" panose="02010600030101010101" pitchFamily="2" charset="-122"/>
                <a:cs typeface="Times New Roman" panose="02020603050405020304" pitchFamily="18" charset="0"/>
              </a:rPr>
              <a:t>HeteroConv </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是一个用于在</a:t>
            </a:r>
            <a:r>
              <a:rPr lang="zh-CN" altLang="en-US">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异构图（</a:t>
            </a:r>
            <a:r>
              <a:rPr lang="en-US" altLang="zh-CN">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heterogeneous graphs</a:t>
            </a:r>
            <a:r>
              <a:rPr lang="zh-CN" altLang="en-US">
                <a:solidFill>
                  <a:srgbClr val="FF0000"/>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，也即包含多种节点类型和边类型的图）</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上计算图卷积的通用封装器（</a:t>
            </a:r>
            <a:r>
              <a:rPr lang="en-US" altLang="zh-CN">
                <a:highlight>
                  <a:srgbClr val="FFFF00"/>
                </a:highlight>
                <a:latin typeface="Times New Roman" panose="02020603050405020304" pitchFamily="18" charset="0"/>
                <a:ea typeface="宋体" panose="02010600030101010101" pitchFamily="2" charset="-122"/>
                <a:cs typeface="Times New Roman" panose="02020603050405020304" pitchFamily="18" charset="0"/>
              </a:rPr>
              <a:t>generic wrapper</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），用于管理不同类型边上的图卷积操作。</a:t>
            </a:r>
            <a:r>
              <a:rPr lang="en-US" altLang="zh-CN">
                <a:latin typeface="Times New Roman" panose="02020603050405020304" pitchFamily="18" charset="0"/>
                <a:ea typeface="宋体" panose="02010600030101010101" pitchFamily="2" charset="-122"/>
                <a:cs typeface="Times New Roman" panose="02020603050405020304" pitchFamily="18" charset="0"/>
              </a:rPr>
              <a:t>HeteroConv</a:t>
            </a:r>
            <a:r>
              <a:rPr lang="zh-CN" altLang="en-US">
                <a:latin typeface="Times New Roman" panose="02020603050405020304" pitchFamily="18" charset="0"/>
                <a:ea typeface="宋体" panose="02010600030101010101" pitchFamily="2" charset="-122"/>
                <a:cs typeface="Times New Roman" panose="02020603050405020304" pitchFamily="18" charset="0"/>
              </a:rPr>
              <a:t>层能够为异构图中定义的每种特定边类型自由选择并配置完全不同的双边</a:t>
            </a:r>
            <a:r>
              <a:rPr lang="en-US" altLang="zh-CN">
                <a:latin typeface="Times New Roman" panose="02020603050405020304" pitchFamily="18" charset="0"/>
                <a:ea typeface="宋体" panose="02010600030101010101" pitchFamily="2" charset="-122"/>
                <a:cs typeface="Times New Roman" panose="02020603050405020304" pitchFamily="18" charset="0"/>
              </a:rPr>
              <a:t>GNN</a:t>
            </a:r>
            <a:r>
              <a:rPr lang="zh-CN" altLang="en-US">
                <a:latin typeface="Times New Roman" panose="02020603050405020304" pitchFamily="18" charset="0"/>
                <a:ea typeface="宋体" panose="02010600030101010101" pitchFamily="2" charset="-122"/>
                <a:cs typeface="Times New Roman" panose="02020603050405020304" pitchFamily="18" charset="0"/>
              </a:rPr>
              <a:t>层（</a:t>
            </a:r>
            <a:r>
              <a:rPr lang="en-US" altLang="zh-CN">
                <a:latin typeface="Times New Roman" panose="02020603050405020304" pitchFamily="18" charset="0"/>
                <a:ea typeface="宋体" panose="02010600030101010101" pitchFamily="2" charset="-122"/>
                <a:cs typeface="Times New Roman" panose="02020603050405020304" pitchFamily="18" charset="0"/>
              </a:rPr>
              <a:t>bipartite GNN layer</a:t>
            </a:r>
            <a:r>
              <a:rPr lang="zh-CN" altLang="en-US">
                <a:latin typeface="Times New Roman" panose="02020603050405020304" pitchFamily="18" charset="0"/>
                <a:ea typeface="宋体" panose="02010600030101010101" pitchFamily="2" charset="-122"/>
                <a:cs typeface="Times New Roman" panose="02020603050405020304" pitchFamily="18" charset="0"/>
              </a:rPr>
              <a:t>），如</a:t>
            </a:r>
            <a:r>
              <a:rPr lang="en-US" altLang="zh-CN">
                <a:latin typeface="Times New Roman" panose="02020603050405020304" pitchFamily="18" charset="0"/>
                <a:ea typeface="宋体" panose="02010600030101010101" pitchFamily="2" charset="-122"/>
                <a:cs typeface="Times New Roman" panose="02020603050405020304" pitchFamily="18" charset="0"/>
              </a:rPr>
              <a:t>GATConv</a:t>
            </a:r>
            <a:r>
              <a:rPr lang="zh-CN" altLang="en-US">
                <a:latin typeface="Times New Roman" panose="02020603050405020304" pitchFamily="18" charset="0"/>
                <a:ea typeface="宋体" panose="02010600030101010101" pitchFamily="2" charset="-122"/>
                <a:cs typeface="Times New Roman" panose="02020603050405020304" pitchFamily="18" charset="0"/>
              </a:rPr>
              <a:t>等，然后基于指定的</a:t>
            </a:r>
            <a:r>
              <a:rPr lang="en-US" altLang="zh-CN">
                <a:latin typeface="Times New Roman" panose="02020603050405020304" pitchFamily="18" charset="0"/>
                <a:ea typeface="宋体" panose="02010600030101010101" pitchFamily="2" charset="-122"/>
                <a:cs typeface="Times New Roman" panose="02020603050405020304" pitchFamily="18" charset="0"/>
              </a:rPr>
              <a:t>GNN</a:t>
            </a:r>
            <a:r>
              <a:rPr lang="zh-CN" altLang="en-US">
                <a:latin typeface="Times New Roman" panose="02020603050405020304" pitchFamily="18" charset="0"/>
                <a:ea typeface="宋体" panose="02010600030101010101" pitchFamily="2" charset="-122"/>
                <a:cs typeface="Times New Roman" panose="02020603050405020304" pitchFamily="18" charset="0"/>
              </a:rPr>
              <a:t>层在每种边类型上执行从源节点到目标节点的消息传递，从而实现不同消息传递模块（</a:t>
            </a:r>
            <a:r>
              <a:rPr lang="en-US" altLang="zh-CN">
                <a:latin typeface="Times New Roman" panose="02020603050405020304" pitchFamily="18" charset="0"/>
                <a:ea typeface="宋体" panose="02010600030101010101" pitchFamily="2" charset="-122"/>
                <a:cs typeface="Times New Roman" panose="02020603050405020304" pitchFamily="18" charset="0"/>
              </a:rPr>
              <a:t>different message passing modules</a:t>
            </a:r>
            <a:r>
              <a:rPr lang="zh-CN" altLang="en-US">
                <a:latin typeface="Times New Roman" panose="02020603050405020304" pitchFamily="18" charset="0"/>
                <a:ea typeface="宋体" panose="02010600030101010101" pitchFamily="2" charset="-122"/>
                <a:cs typeface="Times New Roman" panose="02020603050405020304" pitchFamily="18" charset="0"/>
              </a:rPr>
              <a:t>）的综合应用。因此，</a:t>
            </a:r>
            <a:r>
              <a:rPr lang="en-US" altLang="zh-CN">
                <a:latin typeface="Times New Roman" panose="02020603050405020304" pitchFamily="18" charset="0"/>
                <a:ea typeface="宋体" panose="02010600030101010101" pitchFamily="2" charset="-122"/>
                <a:cs typeface="Times New Roman" panose="02020603050405020304" pitchFamily="18" charset="0"/>
              </a:rPr>
              <a:t>HeteroConv</a:t>
            </a:r>
            <a:r>
              <a:rPr lang="zh-CN" altLang="en-US">
                <a:latin typeface="Times New Roman" panose="02020603050405020304" pitchFamily="18" charset="0"/>
                <a:ea typeface="宋体" panose="02010600030101010101" pitchFamily="2" charset="-122"/>
                <a:cs typeface="Times New Roman" panose="02020603050405020304" pitchFamily="18" charset="0"/>
              </a:rPr>
              <a:t>拥有极好的灵活性。</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14000"/>
              </a:lnSpc>
            </a:pP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当多个连接关系指向同一个目标节点时，它们的结果将根据 </a:t>
            </a:r>
            <a:r>
              <a:rPr lang="en-US" altLang="zh-CN">
                <a:highlight>
                  <a:srgbClr val="FFFF00"/>
                </a:highlight>
                <a:latin typeface="Times New Roman" panose="02020603050405020304" pitchFamily="18" charset="0"/>
                <a:ea typeface="宋体" panose="02010600030101010101" pitchFamily="2" charset="-122"/>
                <a:cs typeface="Times New Roman" panose="02020603050405020304" pitchFamily="18" charset="0"/>
              </a:rPr>
              <a:t>aggr </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参数（如</a:t>
            </a:r>
            <a:r>
              <a:rPr lang="en-US" altLang="zh-CN">
                <a:highlight>
                  <a:srgbClr val="FFFF00"/>
                </a:highlight>
                <a:latin typeface="Times New Roman" panose="02020603050405020304" pitchFamily="18" charset="0"/>
                <a:ea typeface="宋体" panose="02010600030101010101" pitchFamily="2" charset="-122"/>
                <a:cs typeface="Times New Roman" panose="02020603050405020304" pitchFamily="18" charset="0"/>
              </a:rPr>
              <a:t>‘sum’/‘mean’/‘max’/‘min’</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）进行聚合（</a:t>
            </a:r>
            <a:r>
              <a:rPr lang="en-US" altLang="zh-CN">
                <a:highlight>
                  <a:srgbClr val="FFFF00"/>
                </a:highlight>
                <a:latin typeface="Times New Roman" panose="02020603050405020304" pitchFamily="18" charset="0"/>
                <a:ea typeface="宋体" panose="02010600030101010101" pitchFamily="2" charset="-122"/>
                <a:cs typeface="Times New Roman" panose="02020603050405020304" pitchFamily="18" charset="0"/>
              </a:rPr>
              <a:t>aggregated</a:t>
            </a:r>
            <a:r>
              <a:rPr lang="zh-CN" altLang="en-US">
                <a:highlight>
                  <a:srgbClr val="FFFF00"/>
                </a:highlight>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8597D769-4839-4941-9482-07757F64B81F}"/>
              </a:ext>
            </a:extLst>
          </p:cNvPr>
          <p:cNvSpPr txBox="1"/>
          <p:nvPr/>
        </p:nvSpPr>
        <p:spPr>
          <a:xfrm>
            <a:off x="2705099" y="5382128"/>
            <a:ext cx="7553325" cy="1200329"/>
          </a:xfrm>
          <a:prstGeom prst="rect">
            <a:avLst/>
          </a:prstGeom>
          <a:noFill/>
          <a:ln>
            <a:solidFill>
              <a:srgbClr val="FF0000"/>
            </a:solidFill>
          </a:ln>
        </p:spPr>
        <p:txBody>
          <a:bodyPr wrap="square">
            <a:spAutoFit/>
          </a:bodyPr>
          <a:lstStyle/>
          <a:p>
            <a:r>
              <a:rPr lang="en-US" altLang="zh-CN"/>
              <a:t>HeteroConv</a:t>
            </a:r>
            <a:r>
              <a:rPr lang="zh-CN" altLang="en-US"/>
              <a:t>关注点：</a:t>
            </a:r>
            <a:endParaRPr lang="en-US" altLang="zh-CN"/>
          </a:p>
          <a:p>
            <a:r>
              <a:rPr lang="zh-CN" altLang="en-US"/>
              <a:t>1.说明异构图神经网络的特点：多种节点类型、多种边类型</a:t>
            </a:r>
          </a:p>
          <a:p>
            <a:r>
              <a:rPr lang="zh-CN" altLang="en-US"/>
              <a:t>2.异构图输入HeteroData的数据结构：节点特征、边连接关系、边特征</a:t>
            </a:r>
          </a:p>
          <a:p>
            <a:r>
              <a:rPr lang="zh-CN" altLang="en-US"/>
              <a:t>3.特征聚合：同类型边、跨类型边</a:t>
            </a:r>
          </a:p>
        </p:txBody>
      </p:sp>
    </p:spTree>
    <p:extLst>
      <p:ext uri="{BB962C8B-B14F-4D97-AF65-F5344CB8AC3E}">
        <p14:creationId xmlns:p14="http://schemas.microsoft.com/office/powerpoint/2010/main" val="18680142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矩形 153">
            <a:extLst>
              <a:ext uri="{FF2B5EF4-FFF2-40B4-BE49-F238E27FC236}">
                <a16:creationId xmlns:a16="http://schemas.microsoft.com/office/drawing/2014/main" id="{397D6CFF-E469-4A2D-B909-3DC4E2B0214E}"/>
              </a:ext>
            </a:extLst>
          </p:cNvPr>
          <p:cNvSpPr/>
          <p:nvPr/>
        </p:nvSpPr>
        <p:spPr>
          <a:xfrm>
            <a:off x="2672108" y="187408"/>
            <a:ext cx="6542203" cy="2893919"/>
          </a:xfrm>
          <a:prstGeom prst="rect">
            <a:avLst/>
          </a:prstGeom>
          <a:solidFill>
            <a:schemeClr val="accent4">
              <a:lumMod val="20000"/>
              <a:lumOff val="8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415955B6-D0E5-4AF2-9BF1-030A2B4B3B90}"/>
              </a:ext>
            </a:extLst>
          </p:cNvPr>
          <p:cNvSpPr/>
          <p:nvPr/>
        </p:nvSpPr>
        <p:spPr>
          <a:xfrm>
            <a:off x="3845302" y="733156"/>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b1</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46" name="椭圆 45">
            <a:extLst>
              <a:ext uri="{FF2B5EF4-FFF2-40B4-BE49-F238E27FC236}">
                <a16:creationId xmlns:a16="http://schemas.microsoft.com/office/drawing/2014/main" id="{FB39C375-A0EC-4867-B85E-8C5C49CBF217}"/>
              </a:ext>
            </a:extLst>
          </p:cNvPr>
          <p:cNvSpPr/>
          <p:nvPr/>
        </p:nvSpPr>
        <p:spPr>
          <a:xfrm>
            <a:off x="4844598" y="1650293"/>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b2</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47" name="椭圆 46">
            <a:extLst>
              <a:ext uri="{FF2B5EF4-FFF2-40B4-BE49-F238E27FC236}">
                <a16:creationId xmlns:a16="http://schemas.microsoft.com/office/drawing/2014/main" id="{E4CB651C-85CF-43F3-8070-CEB3A5D52E75}"/>
              </a:ext>
            </a:extLst>
          </p:cNvPr>
          <p:cNvSpPr/>
          <p:nvPr/>
        </p:nvSpPr>
        <p:spPr>
          <a:xfrm>
            <a:off x="3845302" y="2567430"/>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b3</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48" name="椭圆 47">
            <a:extLst>
              <a:ext uri="{FF2B5EF4-FFF2-40B4-BE49-F238E27FC236}">
                <a16:creationId xmlns:a16="http://schemas.microsoft.com/office/drawing/2014/main" id="{684FEBC5-94C1-4A00-BBD8-1F47BF5728A9}"/>
              </a:ext>
            </a:extLst>
          </p:cNvPr>
          <p:cNvSpPr/>
          <p:nvPr/>
        </p:nvSpPr>
        <p:spPr>
          <a:xfrm>
            <a:off x="3845302" y="1650293"/>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s1</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49" name="椭圆 48">
            <a:extLst>
              <a:ext uri="{FF2B5EF4-FFF2-40B4-BE49-F238E27FC236}">
                <a16:creationId xmlns:a16="http://schemas.microsoft.com/office/drawing/2014/main" id="{843EDEAB-1C09-4ED9-8923-74D6B5DF9D57}"/>
              </a:ext>
            </a:extLst>
          </p:cNvPr>
          <p:cNvSpPr/>
          <p:nvPr/>
        </p:nvSpPr>
        <p:spPr>
          <a:xfrm>
            <a:off x="4844598" y="733156"/>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c1</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50" name="椭圆 49">
            <a:extLst>
              <a:ext uri="{FF2B5EF4-FFF2-40B4-BE49-F238E27FC236}">
                <a16:creationId xmlns:a16="http://schemas.microsoft.com/office/drawing/2014/main" id="{1DC73C2A-E02B-4E02-95EB-03D4B569A886}"/>
              </a:ext>
            </a:extLst>
          </p:cNvPr>
          <p:cNvSpPr/>
          <p:nvPr/>
        </p:nvSpPr>
        <p:spPr>
          <a:xfrm>
            <a:off x="4844598" y="2567430"/>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c2</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51" name="椭圆 50">
            <a:extLst>
              <a:ext uri="{FF2B5EF4-FFF2-40B4-BE49-F238E27FC236}">
                <a16:creationId xmlns:a16="http://schemas.microsoft.com/office/drawing/2014/main" id="{15A6CD1F-2B81-4C36-A8D3-687D81F2E33B}"/>
              </a:ext>
            </a:extLst>
          </p:cNvPr>
          <p:cNvSpPr/>
          <p:nvPr/>
        </p:nvSpPr>
        <p:spPr>
          <a:xfrm>
            <a:off x="2844249" y="2567430"/>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c3</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52" name="椭圆 51">
            <a:extLst>
              <a:ext uri="{FF2B5EF4-FFF2-40B4-BE49-F238E27FC236}">
                <a16:creationId xmlns:a16="http://schemas.microsoft.com/office/drawing/2014/main" id="{FF50163A-FDB7-4772-93F6-0DDFF3B38099}"/>
              </a:ext>
            </a:extLst>
          </p:cNvPr>
          <p:cNvSpPr/>
          <p:nvPr/>
        </p:nvSpPr>
        <p:spPr>
          <a:xfrm>
            <a:off x="2844249" y="733156"/>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c4</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75" name="椭圆 74">
            <a:extLst>
              <a:ext uri="{FF2B5EF4-FFF2-40B4-BE49-F238E27FC236}">
                <a16:creationId xmlns:a16="http://schemas.microsoft.com/office/drawing/2014/main" id="{3A9AAF77-25A5-48F0-8BE9-93889D35A094}"/>
              </a:ext>
            </a:extLst>
          </p:cNvPr>
          <p:cNvSpPr/>
          <p:nvPr/>
        </p:nvSpPr>
        <p:spPr>
          <a:xfrm>
            <a:off x="2844249" y="1650293"/>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b4</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79" name="直接箭头连接符 78">
            <a:extLst>
              <a:ext uri="{FF2B5EF4-FFF2-40B4-BE49-F238E27FC236}">
                <a16:creationId xmlns:a16="http://schemas.microsoft.com/office/drawing/2014/main" id="{CC5CA08D-8220-4370-93A7-E5D3E0979DFE}"/>
              </a:ext>
            </a:extLst>
          </p:cNvPr>
          <p:cNvCxnSpPr>
            <a:stCxn id="48" idx="0"/>
            <a:endCxn id="3" idx="4"/>
          </p:cNvCxnSpPr>
          <p:nvPr/>
        </p:nvCxnSpPr>
        <p:spPr>
          <a:xfrm flipV="1">
            <a:off x="4025302" y="1093156"/>
            <a:ext cx="0" cy="55713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接箭头连接符 80">
            <a:extLst>
              <a:ext uri="{FF2B5EF4-FFF2-40B4-BE49-F238E27FC236}">
                <a16:creationId xmlns:a16="http://schemas.microsoft.com/office/drawing/2014/main" id="{C55647C2-2E66-4B05-B2E2-A9CD2C9C832B}"/>
              </a:ext>
            </a:extLst>
          </p:cNvPr>
          <p:cNvCxnSpPr>
            <a:stCxn id="48" idx="6"/>
            <a:endCxn id="46" idx="2"/>
          </p:cNvCxnSpPr>
          <p:nvPr/>
        </p:nvCxnSpPr>
        <p:spPr>
          <a:xfrm>
            <a:off x="4205302" y="1830293"/>
            <a:ext cx="639296"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箭头连接符 82">
            <a:extLst>
              <a:ext uri="{FF2B5EF4-FFF2-40B4-BE49-F238E27FC236}">
                <a16:creationId xmlns:a16="http://schemas.microsoft.com/office/drawing/2014/main" id="{1AF53967-C7C7-4F0B-88F8-D520C6CE6565}"/>
              </a:ext>
            </a:extLst>
          </p:cNvPr>
          <p:cNvCxnSpPr>
            <a:stCxn id="48" idx="4"/>
            <a:endCxn id="47" idx="0"/>
          </p:cNvCxnSpPr>
          <p:nvPr/>
        </p:nvCxnSpPr>
        <p:spPr>
          <a:xfrm>
            <a:off x="4025302" y="2010293"/>
            <a:ext cx="0" cy="557137"/>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接箭头连接符 84">
            <a:extLst>
              <a:ext uri="{FF2B5EF4-FFF2-40B4-BE49-F238E27FC236}">
                <a16:creationId xmlns:a16="http://schemas.microsoft.com/office/drawing/2014/main" id="{387946B7-AA0B-48C7-98FF-D17D85AC1026}"/>
              </a:ext>
            </a:extLst>
          </p:cNvPr>
          <p:cNvCxnSpPr>
            <a:cxnSpLocks/>
            <a:stCxn id="48" idx="2"/>
            <a:endCxn id="75" idx="6"/>
          </p:cNvCxnSpPr>
          <p:nvPr/>
        </p:nvCxnSpPr>
        <p:spPr>
          <a:xfrm flipH="1">
            <a:off x="3204249" y="1830293"/>
            <a:ext cx="641053"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37871EA-EA40-4A6D-9422-5799B58E56A5}"/>
              </a:ext>
            </a:extLst>
          </p:cNvPr>
          <p:cNvCxnSpPr>
            <a:stCxn id="3" idx="6"/>
            <a:endCxn id="49" idx="2"/>
          </p:cNvCxnSpPr>
          <p:nvPr/>
        </p:nvCxnSpPr>
        <p:spPr>
          <a:xfrm>
            <a:off x="4205302" y="913156"/>
            <a:ext cx="639296"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id="{AE62553C-DDF8-4932-AD83-2C3C08418491}"/>
              </a:ext>
            </a:extLst>
          </p:cNvPr>
          <p:cNvCxnSpPr>
            <a:stCxn id="3" idx="2"/>
            <a:endCxn id="52" idx="6"/>
          </p:cNvCxnSpPr>
          <p:nvPr/>
        </p:nvCxnSpPr>
        <p:spPr>
          <a:xfrm flipH="1">
            <a:off x="3204249" y="913156"/>
            <a:ext cx="641053"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6D8839D3-10CC-455E-9F3E-E78CC52E2F16}"/>
              </a:ext>
            </a:extLst>
          </p:cNvPr>
          <p:cNvCxnSpPr>
            <a:stCxn id="46" idx="0"/>
            <a:endCxn id="49" idx="4"/>
          </p:cNvCxnSpPr>
          <p:nvPr/>
        </p:nvCxnSpPr>
        <p:spPr>
          <a:xfrm flipV="1">
            <a:off x="5024598" y="1093156"/>
            <a:ext cx="0" cy="557137"/>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FBC8F779-DCF1-44E9-8AE8-CECB62B9F191}"/>
              </a:ext>
            </a:extLst>
          </p:cNvPr>
          <p:cNvCxnSpPr>
            <a:stCxn id="46" idx="4"/>
            <a:endCxn id="50" idx="0"/>
          </p:cNvCxnSpPr>
          <p:nvPr/>
        </p:nvCxnSpPr>
        <p:spPr>
          <a:xfrm>
            <a:off x="5024598" y="2010293"/>
            <a:ext cx="0" cy="557137"/>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5" name="直接箭头连接符 94">
            <a:extLst>
              <a:ext uri="{FF2B5EF4-FFF2-40B4-BE49-F238E27FC236}">
                <a16:creationId xmlns:a16="http://schemas.microsoft.com/office/drawing/2014/main" id="{F5D2634C-12BD-4EFE-8A5F-012A94001206}"/>
              </a:ext>
            </a:extLst>
          </p:cNvPr>
          <p:cNvCxnSpPr>
            <a:stCxn id="47" idx="6"/>
            <a:endCxn id="50" idx="2"/>
          </p:cNvCxnSpPr>
          <p:nvPr/>
        </p:nvCxnSpPr>
        <p:spPr>
          <a:xfrm>
            <a:off x="4205302" y="2747430"/>
            <a:ext cx="639296"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a:extLst>
              <a:ext uri="{FF2B5EF4-FFF2-40B4-BE49-F238E27FC236}">
                <a16:creationId xmlns:a16="http://schemas.microsoft.com/office/drawing/2014/main" id="{74D9A4E7-606F-4FF8-8EF4-17E0D5D5188F}"/>
              </a:ext>
            </a:extLst>
          </p:cNvPr>
          <p:cNvCxnSpPr>
            <a:cxnSpLocks/>
            <a:stCxn id="47" idx="2"/>
            <a:endCxn id="51" idx="6"/>
          </p:cNvCxnSpPr>
          <p:nvPr/>
        </p:nvCxnSpPr>
        <p:spPr>
          <a:xfrm flipH="1">
            <a:off x="3204249" y="2747430"/>
            <a:ext cx="641053"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99" name="直接箭头连接符 98">
            <a:extLst>
              <a:ext uri="{FF2B5EF4-FFF2-40B4-BE49-F238E27FC236}">
                <a16:creationId xmlns:a16="http://schemas.microsoft.com/office/drawing/2014/main" id="{D5410158-9FA7-4B8E-AA9E-52C7EC321D7C}"/>
              </a:ext>
            </a:extLst>
          </p:cNvPr>
          <p:cNvCxnSpPr>
            <a:stCxn id="75" idx="4"/>
            <a:endCxn id="51" idx="0"/>
          </p:cNvCxnSpPr>
          <p:nvPr/>
        </p:nvCxnSpPr>
        <p:spPr>
          <a:xfrm>
            <a:off x="3024249" y="2010293"/>
            <a:ext cx="0" cy="557137"/>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1" name="直接箭头连接符 100">
            <a:extLst>
              <a:ext uri="{FF2B5EF4-FFF2-40B4-BE49-F238E27FC236}">
                <a16:creationId xmlns:a16="http://schemas.microsoft.com/office/drawing/2014/main" id="{12710F38-E2A8-47F6-A3E4-654892EB2517}"/>
              </a:ext>
            </a:extLst>
          </p:cNvPr>
          <p:cNvCxnSpPr>
            <a:cxnSpLocks/>
            <a:stCxn id="75" idx="0"/>
            <a:endCxn id="52" idx="4"/>
          </p:cNvCxnSpPr>
          <p:nvPr/>
        </p:nvCxnSpPr>
        <p:spPr>
          <a:xfrm flipV="1">
            <a:off x="3024249" y="1093156"/>
            <a:ext cx="0" cy="557137"/>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a:extLst>
              <a:ext uri="{FF2B5EF4-FFF2-40B4-BE49-F238E27FC236}">
                <a16:creationId xmlns:a16="http://schemas.microsoft.com/office/drawing/2014/main" id="{C8AB085D-8307-4654-977C-9180763F8942}"/>
              </a:ext>
            </a:extLst>
          </p:cNvPr>
          <p:cNvCxnSpPr>
            <a:stCxn id="48" idx="1"/>
            <a:endCxn id="52" idx="5"/>
          </p:cNvCxnSpPr>
          <p:nvPr/>
        </p:nvCxnSpPr>
        <p:spPr>
          <a:xfrm flipH="1" flipV="1">
            <a:off x="3151528" y="1040435"/>
            <a:ext cx="746495" cy="66257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5" name="直接箭头连接符 104">
            <a:extLst>
              <a:ext uri="{FF2B5EF4-FFF2-40B4-BE49-F238E27FC236}">
                <a16:creationId xmlns:a16="http://schemas.microsoft.com/office/drawing/2014/main" id="{EEA147C9-D78E-451A-8E13-C45FC773C8A9}"/>
              </a:ext>
            </a:extLst>
          </p:cNvPr>
          <p:cNvCxnSpPr>
            <a:stCxn id="48" idx="7"/>
            <a:endCxn id="49" idx="3"/>
          </p:cNvCxnSpPr>
          <p:nvPr/>
        </p:nvCxnSpPr>
        <p:spPr>
          <a:xfrm flipV="1">
            <a:off x="4152581" y="1040435"/>
            <a:ext cx="744738" cy="66257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7" name="直接箭头连接符 106">
            <a:extLst>
              <a:ext uri="{FF2B5EF4-FFF2-40B4-BE49-F238E27FC236}">
                <a16:creationId xmlns:a16="http://schemas.microsoft.com/office/drawing/2014/main" id="{590CF2A0-F0F2-4C73-A016-16D21ACD9802}"/>
              </a:ext>
            </a:extLst>
          </p:cNvPr>
          <p:cNvCxnSpPr>
            <a:stCxn id="48" idx="5"/>
            <a:endCxn id="50" idx="1"/>
          </p:cNvCxnSpPr>
          <p:nvPr/>
        </p:nvCxnSpPr>
        <p:spPr>
          <a:xfrm>
            <a:off x="4152581" y="1957572"/>
            <a:ext cx="744738" cy="66257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9" name="直接箭头连接符 108">
            <a:extLst>
              <a:ext uri="{FF2B5EF4-FFF2-40B4-BE49-F238E27FC236}">
                <a16:creationId xmlns:a16="http://schemas.microsoft.com/office/drawing/2014/main" id="{7F3B2BF1-A643-4C41-8F48-6A17357E2BAA}"/>
              </a:ext>
            </a:extLst>
          </p:cNvPr>
          <p:cNvCxnSpPr>
            <a:cxnSpLocks/>
            <a:stCxn id="48" idx="3"/>
            <a:endCxn id="51" idx="7"/>
          </p:cNvCxnSpPr>
          <p:nvPr/>
        </p:nvCxnSpPr>
        <p:spPr>
          <a:xfrm flipH="1">
            <a:off x="3151528" y="1957572"/>
            <a:ext cx="746495" cy="66257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0" name="直接箭头连接符 109">
            <a:extLst>
              <a:ext uri="{FF2B5EF4-FFF2-40B4-BE49-F238E27FC236}">
                <a16:creationId xmlns:a16="http://schemas.microsoft.com/office/drawing/2014/main" id="{9073B244-2501-428F-9711-32E0BF3ABEB3}"/>
              </a:ext>
            </a:extLst>
          </p:cNvPr>
          <p:cNvCxnSpPr>
            <a:cxnSpLocks/>
          </p:cNvCxnSpPr>
          <p:nvPr/>
        </p:nvCxnSpPr>
        <p:spPr>
          <a:xfrm>
            <a:off x="2849490" y="6317530"/>
            <a:ext cx="720000"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11" name="直接箭头连接符 110">
            <a:extLst>
              <a:ext uri="{FF2B5EF4-FFF2-40B4-BE49-F238E27FC236}">
                <a16:creationId xmlns:a16="http://schemas.microsoft.com/office/drawing/2014/main" id="{55617DCC-5231-4075-806C-2C6972239B96}"/>
              </a:ext>
            </a:extLst>
          </p:cNvPr>
          <p:cNvCxnSpPr>
            <a:cxnSpLocks/>
          </p:cNvCxnSpPr>
          <p:nvPr/>
        </p:nvCxnSpPr>
        <p:spPr>
          <a:xfrm>
            <a:off x="2849490" y="5082785"/>
            <a:ext cx="720000"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接箭头连接符 111">
            <a:extLst>
              <a:ext uri="{FF2B5EF4-FFF2-40B4-BE49-F238E27FC236}">
                <a16:creationId xmlns:a16="http://schemas.microsoft.com/office/drawing/2014/main" id="{D4F85485-8FA0-48AC-9A42-7A5CFF2C3605}"/>
              </a:ext>
            </a:extLst>
          </p:cNvPr>
          <p:cNvCxnSpPr>
            <a:cxnSpLocks/>
          </p:cNvCxnSpPr>
          <p:nvPr/>
        </p:nvCxnSpPr>
        <p:spPr>
          <a:xfrm flipV="1">
            <a:off x="2849490" y="5695443"/>
            <a:ext cx="720000" cy="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15" name="文本框 114">
            <a:extLst>
              <a:ext uri="{FF2B5EF4-FFF2-40B4-BE49-F238E27FC236}">
                <a16:creationId xmlns:a16="http://schemas.microsoft.com/office/drawing/2014/main" id="{F32615AD-276A-44A3-B939-EDC0ED9D52FB}"/>
              </a:ext>
            </a:extLst>
          </p:cNvPr>
          <p:cNvSpPr txBox="1"/>
          <p:nvPr/>
        </p:nvSpPr>
        <p:spPr>
          <a:xfrm>
            <a:off x="3743606" y="4852341"/>
            <a:ext cx="1803946"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(‘s’, ‘linkage’, ‘b’)</a:t>
            </a:r>
            <a:endParaRPr lang="zh-CN" altLang="en-US">
              <a:latin typeface="Times New Roman" panose="02020603050405020304" pitchFamily="18" charset="0"/>
              <a:cs typeface="Times New Roman" panose="02020603050405020304" pitchFamily="18" charset="0"/>
            </a:endParaRPr>
          </a:p>
        </p:txBody>
      </p:sp>
      <p:sp>
        <p:nvSpPr>
          <p:cNvPr id="116" name="文本框 115">
            <a:extLst>
              <a:ext uri="{FF2B5EF4-FFF2-40B4-BE49-F238E27FC236}">
                <a16:creationId xmlns:a16="http://schemas.microsoft.com/office/drawing/2014/main" id="{2E0A6780-B74A-4E21-9C39-A4E2C90E873A}"/>
              </a:ext>
            </a:extLst>
          </p:cNvPr>
          <p:cNvSpPr txBox="1"/>
          <p:nvPr/>
        </p:nvSpPr>
        <p:spPr>
          <a:xfrm>
            <a:off x="3743606" y="5463065"/>
            <a:ext cx="1791122"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(‘s’, ‘linkage’, ‘c’)</a:t>
            </a:r>
            <a:endParaRPr lang="zh-CN" altLang="en-US">
              <a:latin typeface="Times New Roman" panose="02020603050405020304" pitchFamily="18" charset="0"/>
              <a:cs typeface="Times New Roman" panose="02020603050405020304" pitchFamily="18" charset="0"/>
            </a:endParaRPr>
          </a:p>
        </p:txBody>
      </p:sp>
      <p:sp>
        <p:nvSpPr>
          <p:cNvPr id="117" name="文本框 116">
            <a:extLst>
              <a:ext uri="{FF2B5EF4-FFF2-40B4-BE49-F238E27FC236}">
                <a16:creationId xmlns:a16="http://schemas.microsoft.com/office/drawing/2014/main" id="{F3723D05-AF3D-4D41-AC79-5AF5AEEEDED0}"/>
              </a:ext>
            </a:extLst>
          </p:cNvPr>
          <p:cNvSpPr txBox="1"/>
          <p:nvPr/>
        </p:nvSpPr>
        <p:spPr>
          <a:xfrm>
            <a:off x="3743606" y="6083216"/>
            <a:ext cx="1816770"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(‘b’, ‘linkage’, ‘c’)</a:t>
            </a:r>
            <a:endParaRPr lang="zh-CN" altLang="en-US">
              <a:latin typeface="Times New Roman" panose="02020603050405020304" pitchFamily="18" charset="0"/>
              <a:cs typeface="Times New Roman" panose="02020603050405020304" pitchFamily="18" charset="0"/>
            </a:endParaRPr>
          </a:p>
        </p:txBody>
      </p:sp>
      <p:sp>
        <p:nvSpPr>
          <p:cNvPr id="118" name="椭圆 117">
            <a:extLst>
              <a:ext uri="{FF2B5EF4-FFF2-40B4-BE49-F238E27FC236}">
                <a16:creationId xmlns:a16="http://schemas.microsoft.com/office/drawing/2014/main" id="{A3E10734-619A-46D9-92E4-7CE4F3917FE2}"/>
              </a:ext>
            </a:extLst>
          </p:cNvPr>
          <p:cNvSpPr/>
          <p:nvPr/>
        </p:nvSpPr>
        <p:spPr>
          <a:xfrm>
            <a:off x="3203607" y="3402938"/>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a:t>
            </a:r>
            <a:r>
              <a:rPr lang="en-US" altLang="zh-CN" sz="1600" i="1">
                <a:solidFill>
                  <a:schemeClr val="tx1"/>
                </a:solidFill>
                <a:latin typeface="Times New Roman" panose="02020603050405020304" pitchFamily="18" charset="0"/>
                <a:cs typeface="Times New Roman" panose="02020603050405020304" pitchFamily="18" charset="0"/>
              </a:rPr>
              <a:t>i</a:t>
            </a:r>
            <a:endParaRPr lang="zh-CN" altLang="en-US" sz="1600" i="1">
              <a:solidFill>
                <a:schemeClr val="tx1"/>
              </a:solidFill>
              <a:latin typeface="Times New Roman" panose="02020603050405020304" pitchFamily="18" charset="0"/>
              <a:cs typeface="Times New Roman" panose="02020603050405020304" pitchFamily="18" charset="0"/>
            </a:endParaRPr>
          </a:p>
        </p:txBody>
      </p:sp>
      <p:sp>
        <p:nvSpPr>
          <p:cNvPr id="119" name="椭圆 118">
            <a:extLst>
              <a:ext uri="{FF2B5EF4-FFF2-40B4-BE49-F238E27FC236}">
                <a16:creationId xmlns:a16="http://schemas.microsoft.com/office/drawing/2014/main" id="{F1AC5C53-E5DA-49AB-983E-65F545383580}"/>
              </a:ext>
            </a:extLst>
          </p:cNvPr>
          <p:cNvSpPr/>
          <p:nvPr/>
        </p:nvSpPr>
        <p:spPr>
          <a:xfrm>
            <a:off x="3207171" y="3837861"/>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a:t>
            </a:r>
            <a:r>
              <a:rPr lang="en-US" altLang="zh-CN" sz="1600" i="1">
                <a:solidFill>
                  <a:schemeClr val="tx1"/>
                </a:solidFill>
                <a:latin typeface="Times New Roman" panose="02020603050405020304" pitchFamily="18" charset="0"/>
                <a:cs typeface="Times New Roman" panose="02020603050405020304" pitchFamily="18" charset="0"/>
              </a:rPr>
              <a:t>i</a:t>
            </a:r>
            <a:endParaRPr lang="zh-CN" altLang="en-US" sz="1600" i="1">
              <a:solidFill>
                <a:schemeClr val="tx1"/>
              </a:solidFill>
              <a:latin typeface="Times New Roman" panose="02020603050405020304" pitchFamily="18" charset="0"/>
              <a:cs typeface="Times New Roman" panose="02020603050405020304" pitchFamily="18" charset="0"/>
            </a:endParaRPr>
          </a:p>
        </p:txBody>
      </p:sp>
      <p:sp>
        <p:nvSpPr>
          <p:cNvPr id="120" name="椭圆 119">
            <a:extLst>
              <a:ext uri="{FF2B5EF4-FFF2-40B4-BE49-F238E27FC236}">
                <a16:creationId xmlns:a16="http://schemas.microsoft.com/office/drawing/2014/main" id="{C1F3ECE4-43A3-47D1-961D-7348B35169AE}"/>
              </a:ext>
            </a:extLst>
          </p:cNvPr>
          <p:cNvSpPr/>
          <p:nvPr/>
        </p:nvSpPr>
        <p:spPr>
          <a:xfrm>
            <a:off x="3203607" y="4272785"/>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c</a:t>
            </a:r>
            <a:r>
              <a:rPr lang="en-US" altLang="zh-CN" sz="1600" i="1">
                <a:solidFill>
                  <a:schemeClr val="tx1"/>
                </a:solidFill>
                <a:latin typeface="Times New Roman" panose="02020603050405020304" pitchFamily="18" charset="0"/>
                <a:cs typeface="Times New Roman" panose="02020603050405020304" pitchFamily="18" charset="0"/>
              </a:rPr>
              <a:t>i</a:t>
            </a:r>
            <a:endParaRPr lang="zh-CN" altLang="en-US" sz="1600" i="1">
              <a:solidFill>
                <a:schemeClr val="tx1"/>
              </a:solidFill>
              <a:latin typeface="Times New Roman" panose="02020603050405020304" pitchFamily="18" charset="0"/>
              <a:cs typeface="Times New Roman" panose="02020603050405020304" pitchFamily="18" charset="0"/>
            </a:endParaRPr>
          </a:p>
        </p:txBody>
      </p:sp>
      <p:sp>
        <p:nvSpPr>
          <p:cNvPr id="121" name="文本框 120">
            <a:extLst>
              <a:ext uri="{FF2B5EF4-FFF2-40B4-BE49-F238E27FC236}">
                <a16:creationId xmlns:a16="http://schemas.microsoft.com/office/drawing/2014/main" id="{CD443EF9-26D3-4A73-AD90-81D8E30589C6}"/>
              </a:ext>
            </a:extLst>
          </p:cNvPr>
          <p:cNvSpPr txBox="1"/>
          <p:nvPr/>
        </p:nvSpPr>
        <p:spPr>
          <a:xfrm>
            <a:off x="3743606" y="3394449"/>
            <a:ext cx="4275264"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‘s’ </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x = Tensor [num_nodes, num_features]</a:t>
            </a:r>
            <a:endParaRPr lang="zh-CN" altLang="en-US">
              <a:latin typeface="Times New Roman" panose="02020603050405020304" pitchFamily="18" charset="0"/>
              <a:cs typeface="Times New Roman" panose="02020603050405020304" pitchFamily="18" charset="0"/>
            </a:endParaRPr>
          </a:p>
        </p:txBody>
      </p:sp>
      <p:sp>
        <p:nvSpPr>
          <p:cNvPr id="122" name="文本框 121">
            <a:extLst>
              <a:ext uri="{FF2B5EF4-FFF2-40B4-BE49-F238E27FC236}">
                <a16:creationId xmlns:a16="http://schemas.microsoft.com/office/drawing/2014/main" id="{5F09274F-6100-4427-8D6F-6AC50FEF90AF}"/>
              </a:ext>
            </a:extLst>
          </p:cNvPr>
          <p:cNvSpPr txBox="1"/>
          <p:nvPr/>
        </p:nvSpPr>
        <p:spPr>
          <a:xfrm>
            <a:off x="3743606" y="3829582"/>
            <a:ext cx="4300912"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‘b’ </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x = Tensor [num_nodes, num_features]</a:t>
            </a:r>
            <a:endParaRPr lang="zh-CN" altLang="en-US">
              <a:latin typeface="Times New Roman" panose="02020603050405020304" pitchFamily="18" charset="0"/>
              <a:cs typeface="Times New Roman" panose="02020603050405020304" pitchFamily="18" charset="0"/>
            </a:endParaRPr>
          </a:p>
        </p:txBody>
      </p:sp>
      <p:sp>
        <p:nvSpPr>
          <p:cNvPr id="123" name="文本框 122">
            <a:extLst>
              <a:ext uri="{FF2B5EF4-FFF2-40B4-BE49-F238E27FC236}">
                <a16:creationId xmlns:a16="http://schemas.microsoft.com/office/drawing/2014/main" id="{CDC0328C-934F-4849-9AD5-10E5AD60C61E}"/>
              </a:ext>
            </a:extLst>
          </p:cNvPr>
          <p:cNvSpPr txBox="1"/>
          <p:nvPr/>
        </p:nvSpPr>
        <p:spPr>
          <a:xfrm>
            <a:off x="3743606" y="4264715"/>
            <a:ext cx="4288088"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‘c’ </a:t>
            </a:r>
            <a:r>
              <a:rPr lang="zh-CN" altLang="en-US">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x = Tensor [num_nodes, num_features]</a:t>
            </a:r>
            <a:endParaRPr lang="zh-CN" altLang="en-US">
              <a:latin typeface="Times New Roman" panose="02020603050405020304" pitchFamily="18" charset="0"/>
              <a:cs typeface="Times New Roman" panose="02020603050405020304" pitchFamily="18" charset="0"/>
            </a:endParaRPr>
          </a:p>
        </p:txBody>
      </p:sp>
      <p:sp>
        <p:nvSpPr>
          <p:cNvPr id="127" name="文本框 126">
            <a:extLst>
              <a:ext uri="{FF2B5EF4-FFF2-40B4-BE49-F238E27FC236}">
                <a16:creationId xmlns:a16="http://schemas.microsoft.com/office/drawing/2014/main" id="{C88DA841-F040-4EE1-8FF3-2D3FED473836}"/>
              </a:ext>
            </a:extLst>
          </p:cNvPr>
          <p:cNvSpPr txBox="1"/>
          <p:nvPr/>
        </p:nvSpPr>
        <p:spPr>
          <a:xfrm>
            <a:off x="4482278" y="245910"/>
            <a:ext cx="1034505"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Aggregate</a:t>
            </a:r>
            <a:endParaRPr lang="zh-CN" altLang="en-US"/>
          </a:p>
        </p:txBody>
      </p:sp>
      <p:sp>
        <p:nvSpPr>
          <p:cNvPr id="128" name="矩形: 圆角 127">
            <a:extLst>
              <a:ext uri="{FF2B5EF4-FFF2-40B4-BE49-F238E27FC236}">
                <a16:creationId xmlns:a16="http://schemas.microsoft.com/office/drawing/2014/main" id="{82532F41-CC6F-4C05-B5D2-5BF9644343DE}"/>
              </a:ext>
            </a:extLst>
          </p:cNvPr>
          <p:cNvSpPr/>
          <p:nvPr/>
        </p:nvSpPr>
        <p:spPr>
          <a:xfrm>
            <a:off x="4374118" y="681231"/>
            <a:ext cx="928165" cy="675047"/>
          </a:xfrm>
          <a:prstGeom prst="roundRect">
            <a:avLst>
              <a:gd name="adj" fmla="val 1384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文本框 131">
            <a:extLst>
              <a:ext uri="{FF2B5EF4-FFF2-40B4-BE49-F238E27FC236}">
                <a16:creationId xmlns:a16="http://schemas.microsoft.com/office/drawing/2014/main" id="{F6279E00-5988-4E0B-8567-6720DF1A21C3}"/>
              </a:ext>
            </a:extLst>
          </p:cNvPr>
          <p:cNvSpPr txBox="1"/>
          <p:nvPr/>
        </p:nvSpPr>
        <p:spPr>
          <a:xfrm>
            <a:off x="5658093" y="4699848"/>
            <a:ext cx="4433449" cy="626701"/>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edge_index = Tensor [2, num_edges]</a:t>
            </a:r>
          </a:p>
          <a:p>
            <a:r>
              <a:rPr lang="en-US" altLang="zh-CN">
                <a:latin typeface="Times New Roman" panose="02020603050405020304" pitchFamily="18" charset="0"/>
                <a:cs typeface="Times New Roman" panose="02020603050405020304" pitchFamily="18" charset="0"/>
              </a:rPr>
              <a:t>edge_attr = Tensor [num_edges, num_features]</a:t>
            </a:r>
            <a:endParaRPr lang="zh-CN" altLang="en-US">
              <a:latin typeface="Times New Roman" panose="02020603050405020304" pitchFamily="18" charset="0"/>
              <a:cs typeface="Times New Roman" panose="02020603050405020304" pitchFamily="18" charset="0"/>
            </a:endParaRPr>
          </a:p>
        </p:txBody>
      </p:sp>
      <p:sp>
        <p:nvSpPr>
          <p:cNvPr id="134" name="左大括号 133">
            <a:extLst>
              <a:ext uri="{FF2B5EF4-FFF2-40B4-BE49-F238E27FC236}">
                <a16:creationId xmlns:a16="http://schemas.microsoft.com/office/drawing/2014/main" id="{44E2BC1C-D004-4CB8-B177-FC027E8DD055}"/>
              </a:ext>
            </a:extLst>
          </p:cNvPr>
          <p:cNvSpPr/>
          <p:nvPr/>
        </p:nvSpPr>
        <p:spPr>
          <a:xfrm>
            <a:off x="5578276" y="4834694"/>
            <a:ext cx="79817" cy="413193"/>
          </a:xfrm>
          <a:prstGeom prst="leftBrace">
            <a:avLst>
              <a:gd name="adj1" fmla="val 5610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5" name="文本框 134">
            <a:extLst>
              <a:ext uri="{FF2B5EF4-FFF2-40B4-BE49-F238E27FC236}">
                <a16:creationId xmlns:a16="http://schemas.microsoft.com/office/drawing/2014/main" id="{5C60C4F9-EC7B-4182-830A-B518C567F7AD}"/>
              </a:ext>
            </a:extLst>
          </p:cNvPr>
          <p:cNvSpPr txBox="1"/>
          <p:nvPr/>
        </p:nvSpPr>
        <p:spPr>
          <a:xfrm>
            <a:off x="5658093" y="5324990"/>
            <a:ext cx="4433449" cy="626701"/>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edge_index = Tensor [2, num_edges]</a:t>
            </a:r>
          </a:p>
          <a:p>
            <a:r>
              <a:rPr lang="en-US" altLang="zh-CN">
                <a:latin typeface="Times New Roman" panose="02020603050405020304" pitchFamily="18" charset="0"/>
                <a:cs typeface="Times New Roman" panose="02020603050405020304" pitchFamily="18" charset="0"/>
              </a:rPr>
              <a:t>edge_attr = Tensor [num_edges, num_features]</a:t>
            </a:r>
            <a:endParaRPr lang="zh-CN" altLang="en-US">
              <a:latin typeface="Times New Roman" panose="02020603050405020304" pitchFamily="18" charset="0"/>
              <a:cs typeface="Times New Roman" panose="02020603050405020304" pitchFamily="18" charset="0"/>
            </a:endParaRPr>
          </a:p>
        </p:txBody>
      </p:sp>
      <p:sp>
        <p:nvSpPr>
          <p:cNvPr id="136" name="左大括号 135">
            <a:extLst>
              <a:ext uri="{FF2B5EF4-FFF2-40B4-BE49-F238E27FC236}">
                <a16:creationId xmlns:a16="http://schemas.microsoft.com/office/drawing/2014/main" id="{98CE6116-669C-4013-A647-0A4F6AACD0FE}"/>
              </a:ext>
            </a:extLst>
          </p:cNvPr>
          <p:cNvSpPr/>
          <p:nvPr/>
        </p:nvSpPr>
        <p:spPr>
          <a:xfrm>
            <a:off x="5578276" y="5459836"/>
            <a:ext cx="79817" cy="413193"/>
          </a:xfrm>
          <a:prstGeom prst="leftBrace">
            <a:avLst>
              <a:gd name="adj1" fmla="val 5610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7" name="文本框 136">
            <a:extLst>
              <a:ext uri="{FF2B5EF4-FFF2-40B4-BE49-F238E27FC236}">
                <a16:creationId xmlns:a16="http://schemas.microsoft.com/office/drawing/2014/main" id="{4E85E233-E280-4647-9016-7DE7DBD8433F}"/>
              </a:ext>
            </a:extLst>
          </p:cNvPr>
          <p:cNvSpPr txBox="1"/>
          <p:nvPr/>
        </p:nvSpPr>
        <p:spPr>
          <a:xfrm>
            <a:off x="5658093" y="5950131"/>
            <a:ext cx="4433449" cy="626701"/>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edge_index = Tensor [2, num_edges]</a:t>
            </a:r>
          </a:p>
          <a:p>
            <a:r>
              <a:rPr lang="en-US" altLang="zh-CN">
                <a:latin typeface="Times New Roman" panose="02020603050405020304" pitchFamily="18" charset="0"/>
                <a:cs typeface="Times New Roman" panose="02020603050405020304" pitchFamily="18" charset="0"/>
              </a:rPr>
              <a:t>edge_attr = Tensor [num_edges, num_features]</a:t>
            </a:r>
            <a:endParaRPr lang="zh-CN" altLang="en-US">
              <a:latin typeface="Times New Roman" panose="02020603050405020304" pitchFamily="18" charset="0"/>
              <a:cs typeface="Times New Roman" panose="02020603050405020304" pitchFamily="18" charset="0"/>
            </a:endParaRPr>
          </a:p>
        </p:txBody>
      </p:sp>
      <p:sp>
        <p:nvSpPr>
          <p:cNvPr id="138" name="左大括号 137">
            <a:extLst>
              <a:ext uri="{FF2B5EF4-FFF2-40B4-BE49-F238E27FC236}">
                <a16:creationId xmlns:a16="http://schemas.microsoft.com/office/drawing/2014/main" id="{1DBC06F1-3B1A-4D61-9BB0-4627870FE9CE}"/>
              </a:ext>
            </a:extLst>
          </p:cNvPr>
          <p:cNvSpPr/>
          <p:nvPr/>
        </p:nvSpPr>
        <p:spPr>
          <a:xfrm>
            <a:off x="5578276" y="6084977"/>
            <a:ext cx="79817" cy="413193"/>
          </a:xfrm>
          <a:prstGeom prst="leftBrace">
            <a:avLst>
              <a:gd name="adj1" fmla="val 56106"/>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9" name="矩形 138">
            <a:extLst>
              <a:ext uri="{FF2B5EF4-FFF2-40B4-BE49-F238E27FC236}">
                <a16:creationId xmlns:a16="http://schemas.microsoft.com/office/drawing/2014/main" id="{9597D8FD-86BA-4A66-A915-5B565C39A8AE}"/>
              </a:ext>
            </a:extLst>
          </p:cNvPr>
          <p:cNvSpPr/>
          <p:nvPr/>
        </p:nvSpPr>
        <p:spPr>
          <a:xfrm>
            <a:off x="2672108" y="3321558"/>
            <a:ext cx="7518265" cy="3299959"/>
          </a:xfrm>
          <a:prstGeom prst="rect">
            <a:avLst/>
          </a:prstGeom>
          <a:noFill/>
          <a:ln w="19050">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1" name="直接箭头连接符 140">
            <a:extLst>
              <a:ext uri="{FF2B5EF4-FFF2-40B4-BE49-F238E27FC236}">
                <a16:creationId xmlns:a16="http://schemas.microsoft.com/office/drawing/2014/main" id="{11C1DE90-97F5-49B0-B8F9-94199ABF25B8}"/>
              </a:ext>
            </a:extLst>
          </p:cNvPr>
          <p:cNvCxnSpPr>
            <a:cxnSpLocks/>
          </p:cNvCxnSpPr>
          <p:nvPr/>
        </p:nvCxnSpPr>
        <p:spPr>
          <a:xfrm>
            <a:off x="5895725" y="2852755"/>
            <a:ext cx="720000"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42" name="直接箭头连接符 141">
            <a:extLst>
              <a:ext uri="{FF2B5EF4-FFF2-40B4-BE49-F238E27FC236}">
                <a16:creationId xmlns:a16="http://schemas.microsoft.com/office/drawing/2014/main" id="{2D76A409-5DC9-464B-8FDC-0715B7E4D66D}"/>
              </a:ext>
            </a:extLst>
          </p:cNvPr>
          <p:cNvCxnSpPr>
            <a:cxnSpLocks/>
          </p:cNvCxnSpPr>
          <p:nvPr/>
        </p:nvCxnSpPr>
        <p:spPr>
          <a:xfrm>
            <a:off x="5754320" y="1995090"/>
            <a:ext cx="720000" cy="0"/>
          </a:xfrm>
          <a:prstGeom prst="straightConnector1">
            <a:avLst/>
          </a:prstGeom>
          <a:ln w="1905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直接箭头连接符 142">
            <a:extLst>
              <a:ext uri="{FF2B5EF4-FFF2-40B4-BE49-F238E27FC236}">
                <a16:creationId xmlns:a16="http://schemas.microsoft.com/office/drawing/2014/main" id="{CAD08568-9ED0-4A6E-AB2D-7A793131D29C}"/>
              </a:ext>
            </a:extLst>
          </p:cNvPr>
          <p:cNvCxnSpPr>
            <a:cxnSpLocks/>
          </p:cNvCxnSpPr>
          <p:nvPr/>
        </p:nvCxnSpPr>
        <p:spPr>
          <a:xfrm flipV="1">
            <a:off x="5754320" y="2419208"/>
            <a:ext cx="720000" cy="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4" name="文本框 143">
            <a:extLst>
              <a:ext uri="{FF2B5EF4-FFF2-40B4-BE49-F238E27FC236}">
                <a16:creationId xmlns:a16="http://schemas.microsoft.com/office/drawing/2014/main" id="{11A0FED2-1291-4E88-9D15-AF588DF05298}"/>
              </a:ext>
            </a:extLst>
          </p:cNvPr>
          <p:cNvSpPr txBox="1"/>
          <p:nvPr/>
        </p:nvSpPr>
        <p:spPr>
          <a:xfrm>
            <a:off x="6648436" y="1764646"/>
            <a:ext cx="2451559"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edges: (‘s’, ‘linkage’, ‘b’)</a:t>
            </a:r>
            <a:endParaRPr lang="zh-CN" altLang="en-US">
              <a:latin typeface="Times New Roman" panose="02020603050405020304" pitchFamily="18" charset="0"/>
              <a:cs typeface="Times New Roman" panose="02020603050405020304" pitchFamily="18" charset="0"/>
            </a:endParaRPr>
          </a:p>
        </p:txBody>
      </p:sp>
      <p:sp>
        <p:nvSpPr>
          <p:cNvPr id="145" name="文本框 144">
            <a:extLst>
              <a:ext uri="{FF2B5EF4-FFF2-40B4-BE49-F238E27FC236}">
                <a16:creationId xmlns:a16="http://schemas.microsoft.com/office/drawing/2014/main" id="{EBA9B912-2E2D-416A-AA03-B91C9FA90363}"/>
              </a:ext>
            </a:extLst>
          </p:cNvPr>
          <p:cNvSpPr txBox="1"/>
          <p:nvPr/>
        </p:nvSpPr>
        <p:spPr>
          <a:xfrm>
            <a:off x="6648436" y="2186830"/>
            <a:ext cx="2438735"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edges: (‘s’, ‘linkage’, ‘c’)</a:t>
            </a:r>
            <a:endParaRPr lang="zh-CN" altLang="en-US">
              <a:latin typeface="Times New Roman" panose="02020603050405020304" pitchFamily="18" charset="0"/>
              <a:cs typeface="Times New Roman" panose="02020603050405020304" pitchFamily="18" charset="0"/>
            </a:endParaRPr>
          </a:p>
        </p:txBody>
      </p:sp>
      <p:sp>
        <p:nvSpPr>
          <p:cNvPr id="146" name="文本框 145">
            <a:extLst>
              <a:ext uri="{FF2B5EF4-FFF2-40B4-BE49-F238E27FC236}">
                <a16:creationId xmlns:a16="http://schemas.microsoft.com/office/drawing/2014/main" id="{A4E8FC54-7381-4DB5-9B18-5BA4928A8ED0}"/>
              </a:ext>
            </a:extLst>
          </p:cNvPr>
          <p:cNvSpPr txBox="1"/>
          <p:nvPr/>
        </p:nvSpPr>
        <p:spPr>
          <a:xfrm>
            <a:off x="6648436" y="2618441"/>
            <a:ext cx="2464383"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edges: (‘b’, ‘linkage’, ‘c’)</a:t>
            </a:r>
            <a:endParaRPr lang="zh-CN" altLang="en-US">
              <a:latin typeface="Times New Roman" panose="02020603050405020304" pitchFamily="18" charset="0"/>
              <a:cs typeface="Times New Roman" panose="02020603050405020304" pitchFamily="18" charset="0"/>
            </a:endParaRPr>
          </a:p>
        </p:txBody>
      </p:sp>
      <p:sp>
        <p:nvSpPr>
          <p:cNvPr id="147" name="椭圆 146">
            <a:extLst>
              <a:ext uri="{FF2B5EF4-FFF2-40B4-BE49-F238E27FC236}">
                <a16:creationId xmlns:a16="http://schemas.microsoft.com/office/drawing/2014/main" id="{75F9087C-0DBF-42C4-9FF2-03D5681F803A}"/>
              </a:ext>
            </a:extLst>
          </p:cNvPr>
          <p:cNvSpPr/>
          <p:nvPr/>
        </p:nvSpPr>
        <p:spPr>
          <a:xfrm>
            <a:off x="6108437" y="409513"/>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a:t>
            </a:r>
            <a:r>
              <a:rPr lang="en-US" altLang="zh-CN" sz="1600" i="1">
                <a:solidFill>
                  <a:schemeClr val="tx1"/>
                </a:solidFill>
                <a:latin typeface="Times New Roman" panose="02020603050405020304" pitchFamily="18" charset="0"/>
                <a:cs typeface="Times New Roman" panose="02020603050405020304" pitchFamily="18" charset="0"/>
              </a:rPr>
              <a:t>i</a:t>
            </a:r>
            <a:endParaRPr lang="zh-CN" altLang="en-US" sz="1600" i="1">
              <a:solidFill>
                <a:schemeClr val="tx1"/>
              </a:solidFill>
              <a:latin typeface="Times New Roman" panose="02020603050405020304" pitchFamily="18" charset="0"/>
              <a:cs typeface="Times New Roman" panose="02020603050405020304" pitchFamily="18" charset="0"/>
            </a:endParaRPr>
          </a:p>
        </p:txBody>
      </p:sp>
      <p:sp>
        <p:nvSpPr>
          <p:cNvPr id="148" name="椭圆 147">
            <a:extLst>
              <a:ext uri="{FF2B5EF4-FFF2-40B4-BE49-F238E27FC236}">
                <a16:creationId xmlns:a16="http://schemas.microsoft.com/office/drawing/2014/main" id="{439B1530-EA92-4E13-B81B-C5FD40D40A67}"/>
              </a:ext>
            </a:extLst>
          </p:cNvPr>
          <p:cNvSpPr/>
          <p:nvPr/>
        </p:nvSpPr>
        <p:spPr>
          <a:xfrm>
            <a:off x="6112001" y="844436"/>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a:t>
            </a:r>
            <a:r>
              <a:rPr lang="en-US" altLang="zh-CN" sz="1600" i="1">
                <a:solidFill>
                  <a:schemeClr val="tx1"/>
                </a:solidFill>
                <a:latin typeface="Times New Roman" panose="02020603050405020304" pitchFamily="18" charset="0"/>
                <a:cs typeface="Times New Roman" panose="02020603050405020304" pitchFamily="18" charset="0"/>
              </a:rPr>
              <a:t>i</a:t>
            </a:r>
            <a:endParaRPr lang="zh-CN" altLang="en-US" sz="1600" i="1">
              <a:solidFill>
                <a:schemeClr val="tx1"/>
              </a:solidFill>
              <a:latin typeface="Times New Roman" panose="02020603050405020304" pitchFamily="18" charset="0"/>
              <a:cs typeface="Times New Roman" panose="02020603050405020304" pitchFamily="18" charset="0"/>
            </a:endParaRPr>
          </a:p>
        </p:txBody>
      </p:sp>
      <p:sp>
        <p:nvSpPr>
          <p:cNvPr id="149" name="椭圆 148">
            <a:extLst>
              <a:ext uri="{FF2B5EF4-FFF2-40B4-BE49-F238E27FC236}">
                <a16:creationId xmlns:a16="http://schemas.microsoft.com/office/drawing/2014/main" id="{25662F0C-4FCB-4CCA-9BC6-E66647771439}"/>
              </a:ext>
            </a:extLst>
          </p:cNvPr>
          <p:cNvSpPr/>
          <p:nvPr/>
        </p:nvSpPr>
        <p:spPr>
          <a:xfrm>
            <a:off x="6108437" y="1279360"/>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c</a:t>
            </a:r>
            <a:r>
              <a:rPr lang="en-US" altLang="zh-CN" sz="1600" i="1">
                <a:solidFill>
                  <a:schemeClr val="tx1"/>
                </a:solidFill>
                <a:latin typeface="Times New Roman" panose="02020603050405020304" pitchFamily="18" charset="0"/>
                <a:cs typeface="Times New Roman" panose="02020603050405020304" pitchFamily="18" charset="0"/>
              </a:rPr>
              <a:t>i</a:t>
            </a:r>
            <a:endParaRPr lang="zh-CN" altLang="en-US" sz="1600" i="1">
              <a:solidFill>
                <a:schemeClr val="tx1"/>
              </a:solidFill>
              <a:latin typeface="Times New Roman" panose="02020603050405020304" pitchFamily="18" charset="0"/>
              <a:cs typeface="Times New Roman" panose="02020603050405020304" pitchFamily="18" charset="0"/>
            </a:endParaRPr>
          </a:p>
        </p:txBody>
      </p:sp>
      <p:sp>
        <p:nvSpPr>
          <p:cNvPr id="150" name="文本框 149">
            <a:extLst>
              <a:ext uri="{FF2B5EF4-FFF2-40B4-BE49-F238E27FC236}">
                <a16:creationId xmlns:a16="http://schemas.microsoft.com/office/drawing/2014/main" id="{01CF2432-3E64-4922-AE2C-1427A89A95C5}"/>
              </a:ext>
            </a:extLst>
          </p:cNvPr>
          <p:cNvSpPr txBox="1"/>
          <p:nvPr/>
        </p:nvSpPr>
        <p:spPr>
          <a:xfrm>
            <a:off x="6648436" y="401024"/>
            <a:ext cx="976797"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nodes: ‘s’</a:t>
            </a:r>
            <a:endParaRPr lang="zh-CN" altLang="en-US">
              <a:latin typeface="Times New Roman" panose="02020603050405020304" pitchFamily="18" charset="0"/>
              <a:cs typeface="Times New Roman" panose="02020603050405020304" pitchFamily="18" charset="0"/>
            </a:endParaRPr>
          </a:p>
        </p:txBody>
      </p:sp>
      <p:sp>
        <p:nvSpPr>
          <p:cNvPr id="151" name="文本框 150">
            <a:extLst>
              <a:ext uri="{FF2B5EF4-FFF2-40B4-BE49-F238E27FC236}">
                <a16:creationId xmlns:a16="http://schemas.microsoft.com/office/drawing/2014/main" id="{25403034-4021-48F7-8FAD-83E7B91B179C}"/>
              </a:ext>
            </a:extLst>
          </p:cNvPr>
          <p:cNvSpPr txBox="1"/>
          <p:nvPr/>
        </p:nvSpPr>
        <p:spPr>
          <a:xfrm>
            <a:off x="6648436" y="836157"/>
            <a:ext cx="1002445"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nodes: ‘b’</a:t>
            </a:r>
            <a:endParaRPr lang="zh-CN" altLang="en-US">
              <a:latin typeface="Times New Roman" panose="02020603050405020304" pitchFamily="18" charset="0"/>
              <a:cs typeface="Times New Roman" panose="02020603050405020304" pitchFamily="18" charset="0"/>
            </a:endParaRPr>
          </a:p>
        </p:txBody>
      </p:sp>
      <p:sp>
        <p:nvSpPr>
          <p:cNvPr id="152" name="文本框 151">
            <a:extLst>
              <a:ext uri="{FF2B5EF4-FFF2-40B4-BE49-F238E27FC236}">
                <a16:creationId xmlns:a16="http://schemas.microsoft.com/office/drawing/2014/main" id="{097FE59F-FB42-4482-B96E-66D1D24A11AF}"/>
              </a:ext>
            </a:extLst>
          </p:cNvPr>
          <p:cNvSpPr txBox="1"/>
          <p:nvPr/>
        </p:nvSpPr>
        <p:spPr>
          <a:xfrm>
            <a:off x="6648436" y="1271290"/>
            <a:ext cx="989621"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nodes: ‘c’</a:t>
            </a:r>
            <a:endParaRPr lang="zh-CN" altLang="en-US">
              <a:latin typeface="Times New Roman" panose="02020603050405020304" pitchFamily="18" charset="0"/>
              <a:cs typeface="Times New Roman" panose="02020603050405020304" pitchFamily="18" charset="0"/>
            </a:endParaRPr>
          </a:p>
        </p:txBody>
      </p:sp>
      <p:sp>
        <p:nvSpPr>
          <p:cNvPr id="153" name="文本框 152">
            <a:extLst>
              <a:ext uri="{FF2B5EF4-FFF2-40B4-BE49-F238E27FC236}">
                <a16:creationId xmlns:a16="http://schemas.microsoft.com/office/drawing/2014/main" id="{5B30FA6B-C271-4F22-92C2-D3421222E269}"/>
              </a:ext>
            </a:extLst>
          </p:cNvPr>
          <p:cNvSpPr txBox="1"/>
          <p:nvPr/>
        </p:nvSpPr>
        <p:spPr>
          <a:xfrm>
            <a:off x="376696" y="1530980"/>
            <a:ext cx="1392704" cy="349702"/>
          </a:xfrm>
          <a:prstGeom prst="rect">
            <a:avLst/>
          </a:prstGeom>
          <a:noFill/>
        </p:spPr>
        <p:txBody>
          <a:bodyPr wrap="square" lIns="36000" tIns="36000" rIns="36000" bIns="36000" rtlCol="0" anchor="ctr" anchorCtr="1">
            <a:spAutoFit/>
          </a:bodyPr>
          <a:lstStyle/>
          <a:p>
            <a:r>
              <a:rPr lang="en-US" altLang="zh-CN" b="1">
                <a:latin typeface="Times New Roman" panose="02020603050405020304" pitchFamily="18" charset="0"/>
                <a:cs typeface="Times New Roman" panose="02020603050405020304" pitchFamily="18" charset="0"/>
              </a:rPr>
              <a:t>HeteroConv</a:t>
            </a:r>
            <a:endParaRPr lang="zh-CN" altLang="en-US" b="1">
              <a:latin typeface="Times New Roman" panose="02020603050405020304" pitchFamily="18" charset="0"/>
              <a:cs typeface="Times New Roman" panose="02020603050405020304" pitchFamily="18" charset="0"/>
            </a:endParaRPr>
          </a:p>
        </p:txBody>
      </p:sp>
      <p:sp>
        <p:nvSpPr>
          <p:cNvPr id="155" name="箭头: 下 154">
            <a:extLst>
              <a:ext uri="{FF2B5EF4-FFF2-40B4-BE49-F238E27FC236}">
                <a16:creationId xmlns:a16="http://schemas.microsoft.com/office/drawing/2014/main" id="{67B4CEC2-2D4F-4F54-822A-A5C00CC73F8C}"/>
              </a:ext>
            </a:extLst>
          </p:cNvPr>
          <p:cNvSpPr/>
          <p:nvPr/>
        </p:nvSpPr>
        <p:spPr>
          <a:xfrm rot="10800000">
            <a:off x="951284" y="2128601"/>
            <a:ext cx="259320" cy="1948605"/>
          </a:xfrm>
          <a:prstGeom prst="downArrow">
            <a:avLst>
              <a:gd name="adj1" fmla="val 35721"/>
              <a:gd name="adj2" fmla="val 85697"/>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D7D3CFDE-190C-4674-8F64-F50968B13159}"/>
              </a:ext>
            </a:extLst>
          </p:cNvPr>
          <p:cNvSpPr txBox="1"/>
          <p:nvPr/>
        </p:nvSpPr>
        <p:spPr>
          <a:xfrm>
            <a:off x="376696" y="4404704"/>
            <a:ext cx="2264865" cy="1288421"/>
          </a:xfrm>
          <a:prstGeom prst="rect">
            <a:avLst/>
          </a:prstGeom>
          <a:noFill/>
        </p:spPr>
        <p:txBody>
          <a:bodyPr wrap="square" lIns="36000" tIns="36000" rIns="36000" bIns="36000" rtlCol="0" anchor="ctr" anchorCtr="1">
            <a:spAutoFit/>
          </a:bodyPr>
          <a:lstStyle/>
          <a:p>
            <a:pPr>
              <a:spcAft>
                <a:spcPts val="600"/>
              </a:spcAft>
            </a:pPr>
            <a:r>
              <a:rPr lang="en-US" altLang="zh-CN" b="1">
                <a:latin typeface="Times New Roman" panose="02020603050405020304" pitchFamily="18" charset="0"/>
                <a:cs typeface="Times New Roman" panose="02020603050405020304" pitchFamily="18" charset="0"/>
              </a:rPr>
              <a:t>HeteroData:</a:t>
            </a:r>
            <a:endParaRPr lang="en-US" altLang="zh-CN">
              <a:latin typeface="Times New Roman" panose="02020603050405020304" pitchFamily="18" charset="0"/>
              <a:cs typeface="Times New Roman" panose="02020603050405020304" pitchFamily="18" charset="0"/>
            </a:endParaRPr>
          </a:p>
          <a:p>
            <a:r>
              <a:rPr lang="en-US" altLang="zh-CN" sz="1400">
                <a:latin typeface="Times New Roman" panose="02020603050405020304" pitchFamily="18" charset="0"/>
                <a:cs typeface="Times New Roman" panose="02020603050405020304" pitchFamily="18" charset="0"/>
              </a:rPr>
              <a:t>Each kind of node is able to have different “num_nodes” and “num_featrues”, as well as edges.</a:t>
            </a:r>
            <a:endParaRPr lang="zh-CN" altLang="en-US" sz="1400">
              <a:latin typeface="Times New Roman" panose="02020603050405020304" pitchFamily="18" charset="0"/>
              <a:cs typeface="Times New Roman" panose="02020603050405020304" pitchFamily="18" charset="0"/>
            </a:endParaRPr>
          </a:p>
        </p:txBody>
      </p:sp>
      <p:sp>
        <p:nvSpPr>
          <p:cNvPr id="65" name="文本框 64">
            <a:extLst>
              <a:ext uri="{FF2B5EF4-FFF2-40B4-BE49-F238E27FC236}">
                <a16:creationId xmlns:a16="http://schemas.microsoft.com/office/drawing/2014/main" id="{89AE2B98-44A1-4D65-A73D-C7EDC9CA39B6}"/>
              </a:ext>
            </a:extLst>
          </p:cNvPr>
          <p:cNvSpPr txBox="1"/>
          <p:nvPr/>
        </p:nvSpPr>
        <p:spPr>
          <a:xfrm>
            <a:off x="0" y="0"/>
            <a:ext cx="2233204"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HeteroConv</a:t>
            </a: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6" name="椭圆 65">
            <a:extLst>
              <a:ext uri="{FF2B5EF4-FFF2-40B4-BE49-F238E27FC236}">
                <a16:creationId xmlns:a16="http://schemas.microsoft.com/office/drawing/2014/main" id="{B1ADD7FE-BD8A-41F2-83FA-94D383C2511D}"/>
              </a:ext>
            </a:extLst>
          </p:cNvPr>
          <p:cNvSpPr/>
          <p:nvPr/>
        </p:nvSpPr>
        <p:spPr>
          <a:xfrm>
            <a:off x="10070102" y="242825"/>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b1</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67" name="椭圆 66">
            <a:extLst>
              <a:ext uri="{FF2B5EF4-FFF2-40B4-BE49-F238E27FC236}">
                <a16:creationId xmlns:a16="http://schemas.microsoft.com/office/drawing/2014/main" id="{426E0FCB-3E3A-4228-B9D0-7A071C68F922}"/>
              </a:ext>
            </a:extLst>
          </p:cNvPr>
          <p:cNvSpPr/>
          <p:nvPr/>
        </p:nvSpPr>
        <p:spPr>
          <a:xfrm>
            <a:off x="11069398" y="1159962"/>
            <a:ext cx="360000" cy="3600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b2</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68" name="椭圆 67">
            <a:extLst>
              <a:ext uri="{FF2B5EF4-FFF2-40B4-BE49-F238E27FC236}">
                <a16:creationId xmlns:a16="http://schemas.microsoft.com/office/drawing/2014/main" id="{38B5EB10-10E9-455B-B70F-188931400C39}"/>
              </a:ext>
            </a:extLst>
          </p:cNvPr>
          <p:cNvSpPr/>
          <p:nvPr/>
        </p:nvSpPr>
        <p:spPr>
          <a:xfrm>
            <a:off x="10070102" y="1159962"/>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s1</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69" name="椭圆 68">
            <a:extLst>
              <a:ext uri="{FF2B5EF4-FFF2-40B4-BE49-F238E27FC236}">
                <a16:creationId xmlns:a16="http://schemas.microsoft.com/office/drawing/2014/main" id="{59FA881B-F6B0-4A2E-891C-2C2DE21A18A3}"/>
              </a:ext>
            </a:extLst>
          </p:cNvPr>
          <p:cNvSpPr/>
          <p:nvPr/>
        </p:nvSpPr>
        <p:spPr>
          <a:xfrm>
            <a:off x="11069398" y="242825"/>
            <a:ext cx="360000" cy="36000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c1</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72" name="直接箭头连接符 71">
            <a:extLst>
              <a:ext uri="{FF2B5EF4-FFF2-40B4-BE49-F238E27FC236}">
                <a16:creationId xmlns:a16="http://schemas.microsoft.com/office/drawing/2014/main" id="{3BB77D73-6E18-4CDC-BBB1-05E33B647195}"/>
              </a:ext>
            </a:extLst>
          </p:cNvPr>
          <p:cNvCxnSpPr>
            <a:stCxn id="66" idx="6"/>
            <a:endCxn id="69" idx="2"/>
          </p:cNvCxnSpPr>
          <p:nvPr/>
        </p:nvCxnSpPr>
        <p:spPr>
          <a:xfrm>
            <a:off x="10430102" y="422825"/>
            <a:ext cx="639296"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F8C063B6-55D2-4404-9426-17BE10A0925F}"/>
              </a:ext>
            </a:extLst>
          </p:cNvPr>
          <p:cNvCxnSpPr>
            <a:stCxn id="67" idx="0"/>
            <a:endCxn id="69" idx="4"/>
          </p:cNvCxnSpPr>
          <p:nvPr/>
        </p:nvCxnSpPr>
        <p:spPr>
          <a:xfrm flipV="1">
            <a:off x="11249398" y="602825"/>
            <a:ext cx="0" cy="557137"/>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DB8368B3-C0BA-44B8-91B5-13689947273D}"/>
              </a:ext>
            </a:extLst>
          </p:cNvPr>
          <p:cNvCxnSpPr>
            <a:stCxn id="68" idx="7"/>
            <a:endCxn id="69" idx="3"/>
          </p:cNvCxnSpPr>
          <p:nvPr/>
        </p:nvCxnSpPr>
        <p:spPr>
          <a:xfrm flipV="1">
            <a:off x="10377381" y="550104"/>
            <a:ext cx="744738" cy="662579"/>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1ED7C363-3091-4103-81A9-900B30B06778}"/>
              </a:ext>
            </a:extLst>
          </p:cNvPr>
          <p:cNvSpPr txBox="1"/>
          <p:nvPr/>
        </p:nvSpPr>
        <p:spPr>
          <a:xfrm>
            <a:off x="10309418" y="2849921"/>
            <a:ext cx="1034505"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Aggregate</a:t>
            </a:r>
            <a:endParaRPr lang="zh-CN" altLang="en-US"/>
          </a:p>
        </p:txBody>
      </p:sp>
      <p:sp>
        <p:nvSpPr>
          <p:cNvPr id="77" name="矩形: 圆角 76">
            <a:extLst>
              <a:ext uri="{FF2B5EF4-FFF2-40B4-BE49-F238E27FC236}">
                <a16:creationId xmlns:a16="http://schemas.microsoft.com/office/drawing/2014/main" id="{F0C2B2A4-4395-4A68-8BCA-8134567288AA}"/>
              </a:ext>
            </a:extLst>
          </p:cNvPr>
          <p:cNvSpPr/>
          <p:nvPr/>
        </p:nvSpPr>
        <p:spPr>
          <a:xfrm>
            <a:off x="10598918" y="190900"/>
            <a:ext cx="928165" cy="675047"/>
          </a:xfrm>
          <a:prstGeom prst="roundRect">
            <a:avLst>
              <a:gd name="adj" fmla="val 13845"/>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8" name="直接箭头连接符 77">
            <a:extLst>
              <a:ext uri="{FF2B5EF4-FFF2-40B4-BE49-F238E27FC236}">
                <a16:creationId xmlns:a16="http://schemas.microsoft.com/office/drawing/2014/main" id="{2BF674E2-5A84-4195-AE01-E988C32AF05A}"/>
              </a:ext>
            </a:extLst>
          </p:cNvPr>
          <p:cNvCxnSpPr>
            <a:cxnSpLocks/>
          </p:cNvCxnSpPr>
          <p:nvPr/>
        </p:nvCxnSpPr>
        <p:spPr>
          <a:xfrm>
            <a:off x="9738058" y="1749814"/>
            <a:ext cx="720000"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a:extLst>
              <a:ext uri="{FF2B5EF4-FFF2-40B4-BE49-F238E27FC236}">
                <a16:creationId xmlns:a16="http://schemas.microsoft.com/office/drawing/2014/main" id="{300EB131-7592-4366-B0F9-89A7FC18B100}"/>
              </a:ext>
            </a:extLst>
          </p:cNvPr>
          <p:cNvCxnSpPr>
            <a:cxnSpLocks/>
          </p:cNvCxnSpPr>
          <p:nvPr/>
        </p:nvCxnSpPr>
        <p:spPr>
          <a:xfrm>
            <a:off x="9738058" y="1847562"/>
            <a:ext cx="720000" cy="0"/>
          </a:xfrm>
          <a:prstGeom prst="straightConnector1">
            <a:avLst/>
          </a:prstGeom>
          <a:ln w="19050">
            <a:solidFill>
              <a:schemeClr val="accent1"/>
            </a:solidFill>
            <a:prstDash val="dashDot"/>
            <a:tailEnd type="triangle"/>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45116F16-B031-4DF7-B815-5638F1937C20}"/>
              </a:ext>
            </a:extLst>
          </p:cNvPr>
          <p:cNvSpPr/>
          <p:nvPr/>
        </p:nvSpPr>
        <p:spPr>
          <a:xfrm>
            <a:off x="9654998" y="1615184"/>
            <a:ext cx="886120" cy="366983"/>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a:extLst>
              <a:ext uri="{FF2B5EF4-FFF2-40B4-BE49-F238E27FC236}">
                <a16:creationId xmlns:a16="http://schemas.microsoft.com/office/drawing/2014/main" id="{D0A3963B-D5C6-4741-B9F8-62DB2E96A4C1}"/>
              </a:ext>
            </a:extLst>
          </p:cNvPr>
          <p:cNvSpPr txBox="1"/>
          <p:nvPr/>
        </p:nvSpPr>
        <p:spPr>
          <a:xfrm>
            <a:off x="9519892" y="2180021"/>
            <a:ext cx="1156333"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new feature</a:t>
            </a:r>
            <a:endParaRPr lang="zh-CN" altLang="en-US"/>
          </a:p>
        </p:txBody>
      </p:sp>
      <p:cxnSp>
        <p:nvCxnSpPr>
          <p:cNvPr id="84" name="直接箭头连接符 83">
            <a:extLst>
              <a:ext uri="{FF2B5EF4-FFF2-40B4-BE49-F238E27FC236}">
                <a16:creationId xmlns:a16="http://schemas.microsoft.com/office/drawing/2014/main" id="{7186EC8C-CC2E-40A1-A090-B07FFDD52D9F}"/>
              </a:ext>
            </a:extLst>
          </p:cNvPr>
          <p:cNvCxnSpPr>
            <a:cxnSpLocks/>
          </p:cNvCxnSpPr>
          <p:nvPr/>
        </p:nvCxnSpPr>
        <p:spPr>
          <a:xfrm flipV="1">
            <a:off x="11151298" y="1784894"/>
            <a:ext cx="720000" cy="1"/>
          </a:xfrm>
          <a:prstGeom prst="straightConnector1">
            <a:avLst/>
          </a:prstGeom>
          <a:ln w="19050">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BE5E3654-BBEB-437C-8814-051FE20CC85D}"/>
              </a:ext>
            </a:extLst>
          </p:cNvPr>
          <p:cNvSpPr txBox="1"/>
          <p:nvPr/>
        </p:nvSpPr>
        <p:spPr>
          <a:xfrm>
            <a:off x="10933132" y="2180021"/>
            <a:ext cx="1156333" cy="349702"/>
          </a:xfrm>
          <a:prstGeom prst="rect">
            <a:avLst/>
          </a:prstGeom>
          <a:noFill/>
        </p:spPr>
        <p:txBody>
          <a:bodyPr wrap="none" lIns="36000" tIns="36000" rIns="36000" bIns="36000" rtlCol="0" anchor="ctr" anchorCtr="1">
            <a:spAutoFit/>
          </a:bodyPr>
          <a:lstStyle/>
          <a:p>
            <a:r>
              <a:rPr lang="en-US" altLang="zh-CN">
                <a:latin typeface="Times New Roman" panose="02020603050405020304" pitchFamily="18" charset="0"/>
                <a:cs typeface="Times New Roman" panose="02020603050405020304" pitchFamily="18" charset="0"/>
              </a:rPr>
              <a:t>new feature</a:t>
            </a:r>
            <a:endParaRPr lang="zh-CN" altLang="en-US"/>
          </a:p>
        </p:txBody>
      </p:sp>
      <p:cxnSp>
        <p:nvCxnSpPr>
          <p:cNvPr id="7" name="直接箭头连接符 6">
            <a:extLst>
              <a:ext uri="{FF2B5EF4-FFF2-40B4-BE49-F238E27FC236}">
                <a16:creationId xmlns:a16="http://schemas.microsoft.com/office/drawing/2014/main" id="{7ED8A4C8-FFC7-46FC-99C3-761C277C6833}"/>
              </a:ext>
            </a:extLst>
          </p:cNvPr>
          <p:cNvCxnSpPr>
            <a:cxnSpLocks/>
          </p:cNvCxnSpPr>
          <p:nvPr/>
        </p:nvCxnSpPr>
        <p:spPr>
          <a:xfrm>
            <a:off x="10095256" y="1982167"/>
            <a:ext cx="1" cy="197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B42CE97E-854A-461A-A7CE-723672230456}"/>
              </a:ext>
            </a:extLst>
          </p:cNvPr>
          <p:cNvSpPr/>
          <p:nvPr/>
        </p:nvSpPr>
        <p:spPr>
          <a:xfrm>
            <a:off x="11068238" y="1624517"/>
            <a:ext cx="886120" cy="366983"/>
          </a:xfrm>
          <a:prstGeom prst="rect">
            <a:avLst/>
          </a:prstGeom>
          <a:noFill/>
          <a:ln>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6D345A6-14DE-40DE-8129-57BB47AB8B7E}"/>
              </a:ext>
            </a:extLst>
          </p:cNvPr>
          <p:cNvCxnSpPr>
            <a:stCxn id="88" idx="2"/>
            <a:endCxn id="86" idx="0"/>
          </p:cNvCxnSpPr>
          <p:nvPr/>
        </p:nvCxnSpPr>
        <p:spPr>
          <a:xfrm>
            <a:off x="11511298" y="1991500"/>
            <a:ext cx="1" cy="18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连接符: 肘形 10">
            <a:extLst>
              <a:ext uri="{FF2B5EF4-FFF2-40B4-BE49-F238E27FC236}">
                <a16:creationId xmlns:a16="http://schemas.microsoft.com/office/drawing/2014/main" id="{3F92B21E-87A7-4799-8BFF-87260DEB908E}"/>
              </a:ext>
            </a:extLst>
          </p:cNvPr>
          <p:cNvCxnSpPr>
            <a:stCxn id="82" idx="2"/>
            <a:endCxn id="76" idx="0"/>
          </p:cNvCxnSpPr>
          <p:nvPr/>
        </p:nvCxnSpPr>
        <p:spPr>
          <a:xfrm rot="16200000" flipH="1">
            <a:off x="10302266" y="2325516"/>
            <a:ext cx="320198" cy="72861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连接符: 肘形 13">
            <a:extLst>
              <a:ext uri="{FF2B5EF4-FFF2-40B4-BE49-F238E27FC236}">
                <a16:creationId xmlns:a16="http://schemas.microsoft.com/office/drawing/2014/main" id="{255ADC09-634B-4401-BE41-1718FE08D4D1}"/>
              </a:ext>
            </a:extLst>
          </p:cNvPr>
          <p:cNvCxnSpPr>
            <a:stCxn id="86" idx="2"/>
            <a:endCxn id="76" idx="0"/>
          </p:cNvCxnSpPr>
          <p:nvPr/>
        </p:nvCxnSpPr>
        <p:spPr>
          <a:xfrm rot="5400000">
            <a:off x="11008886" y="2347508"/>
            <a:ext cx="320198" cy="68462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885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612BE4F-5215-47A3-A7F6-EA07D289EDF4}"/>
              </a:ext>
            </a:extLst>
          </p:cNvPr>
          <p:cNvSpPr txBox="1"/>
          <p:nvPr/>
        </p:nvSpPr>
        <p:spPr>
          <a:xfrm>
            <a:off x="495298" y="950375"/>
            <a:ext cx="11520000" cy="1294585"/>
          </a:xfrm>
          <a:prstGeom prst="rect">
            <a:avLst/>
          </a:prstGeom>
          <a:noFill/>
        </p:spPr>
        <p:txBody>
          <a:bodyPr wrap="square">
            <a:spAutoFit/>
          </a:bodyPr>
          <a:lstStyle/>
          <a:p>
            <a:pPr>
              <a:lnSpc>
                <a:spcPct val="150000"/>
              </a:lnSpc>
            </a:pPr>
            <a:r>
              <a:rPr lang="zh-CN" altLang="en-US" b="0" i="0">
                <a:effectLst/>
                <a:latin typeface="PingFang SC"/>
              </a:rPr>
              <a:t>当一个节点作为多个边的目标时，这些边可能具有不同的边类型，每种边类型下可能拥有多条边。在这种多边类型、每种类型多条边的情况下，同一类型的多条边只会针对该目标产生一个新的节点特征。</a:t>
            </a:r>
            <a:r>
              <a:rPr lang="zh-CN" altLang="en-US">
                <a:latin typeface="PingFang SC"/>
              </a:rPr>
              <a:t>目标节点的最终特征则是基于这些新特征的聚合。</a:t>
            </a:r>
            <a:endParaRPr lang="zh-CN" altLang="en-US"/>
          </a:p>
        </p:txBody>
      </p:sp>
      <p:sp>
        <p:nvSpPr>
          <p:cNvPr id="5" name="椭圆 4">
            <a:extLst>
              <a:ext uri="{FF2B5EF4-FFF2-40B4-BE49-F238E27FC236}">
                <a16:creationId xmlns:a16="http://schemas.microsoft.com/office/drawing/2014/main" id="{6908BB15-859C-4972-AFD0-65B0105965E1}"/>
              </a:ext>
            </a:extLst>
          </p:cNvPr>
          <p:cNvSpPr/>
          <p:nvPr/>
        </p:nvSpPr>
        <p:spPr>
          <a:xfrm>
            <a:off x="3457856" y="2951795"/>
            <a:ext cx="360000" cy="360000"/>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s2</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D402A3D9-EBD6-43D2-A06A-239DE2F8E8F5}"/>
              </a:ext>
            </a:extLst>
          </p:cNvPr>
          <p:cNvSpPr/>
          <p:nvPr/>
        </p:nvSpPr>
        <p:spPr>
          <a:xfrm>
            <a:off x="4457152" y="3868932"/>
            <a:ext cx="360000" cy="360000"/>
          </a:xfrm>
          <a:prstGeom prst="ellipse">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s4</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D5115B7A-A225-400A-A7FF-2E6055C67B2D}"/>
              </a:ext>
            </a:extLst>
          </p:cNvPr>
          <p:cNvSpPr/>
          <p:nvPr/>
        </p:nvSpPr>
        <p:spPr>
          <a:xfrm>
            <a:off x="3457856" y="4786069"/>
            <a:ext cx="360000" cy="360000"/>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s6</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8" name="椭圆 7">
            <a:extLst>
              <a:ext uri="{FF2B5EF4-FFF2-40B4-BE49-F238E27FC236}">
                <a16:creationId xmlns:a16="http://schemas.microsoft.com/office/drawing/2014/main" id="{D12ACD91-C965-4582-BAA9-DF7CF2D1D1F2}"/>
              </a:ext>
            </a:extLst>
          </p:cNvPr>
          <p:cNvSpPr/>
          <p:nvPr/>
        </p:nvSpPr>
        <p:spPr>
          <a:xfrm>
            <a:off x="3457856" y="3868932"/>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t</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9" name="椭圆 8">
            <a:extLst>
              <a:ext uri="{FF2B5EF4-FFF2-40B4-BE49-F238E27FC236}">
                <a16:creationId xmlns:a16="http://schemas.microsoft.com/office/drawing/2014/main" id="{2D773998-5DB8-40FC-9147-00177E0105C9}"/>
              </a:ext>
            </a:extLst>
          </p:cNvPr>
          <p:cNvSpPr/>
          <p:nvPr/>
        </p:nvSpPr>
        <p:spPr>
          <a:xfrm>
            <a:off x="4457152" y="2951795"/>
            <a:ext cx="360000" cy="360000"/>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s3</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10" name="椭圆 9">
            <a:extLst>
              <a:ext uri="{FF2B5EF4-FFF2-40B4-BE49-F238E27FC236}">
                <a16:creationId xmlns:a16="http://schemas.microsoft.com/office/drawing/2014/main" id="{5DA2B05A-4592-4716-A027-3F9396E0C916}"/>
              </a:ext>
            </a:extLst>
          </p:cNvPr>
          <p:cNvSpPr/>
          <p:nvPr/>
        </p:nvSpPr>
        <p:spPr>
          <a:xfrm>
            <a:off x="4457152" y="4786069"/>
            <a:ext cx="360000" cy="360000"/>
          </a:xfrm>
          <a:prstGeom prst="ellipse">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s5</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11" name="椭圆 10">
            <a:extLst>
              <a:ext uri="{FF2B5EF4-FFF2-40B4-BE49-F238E27FC236}">
                <a16:creationId xmlns:a16="http://schemas.microsoft.com/office/drawing/2014/main" id="{BCBFEC4A-59CE-40E4-9DF0-2E3C4EF94D93}"/>
              </a:ext>
            </a:extLst>
          </p:cNvPr>
          <p:cNvSpPr/>
          <p:nvPr/>
        </p:nvSpPr>
        <p:spPr>
          <a:xfrm>
            <a:off x="2456803" y="4786069"/>
            <a:ext cx="360000" cy="360000"/>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s7</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C92F2A94-9005-4A34-B27F-9800D0D445FC}"/>
              </a:ext>
            </a:extLst>
          </p:cNvPr>
          <p:cNvSpPr/>
          <p:nvPr/>
        </p:nvSpPr>
        <p:spPr>
          <a:xfrm>
            <a:off x="2456803" y="2951795"/>
            <a:ext cx="360000" cy="360000"/>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s1</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13" name="椭圆 12">
            <a:extLst>
              <a:ext uri="{FF2B5EF4-FFF2-40B4-BE49-F238E27FC236}">
                <a16:creationId xmlns:a16="http://schemas.microsoft.com/office/drawing/2014/main" id="{D728CFB9-8DBC-4CF3-B916-256F6E8CC176}"/>
              </a:ext>
            </a:extLst>
          </p:cNvPr>
          <p:cNvSpPr/>
          <p:nvPr/>
        </p:nvSpPr>
        <p:spPr>
          <a:xfrm>
            <a:off x="2456803" y="3868932"/>
            <a:ext cx="360000" cy="360000"/>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s8</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8EA8B5C9-A7EA-4535-B01A-CB3EAA8C6439}"/>
              </a:ext>
            </a:extLst>
          </p:cNvPr>
          <p:cNvCxnSpPr>
            <a:stCxn id="8" idx="0"/>
            <a:endCxn id="5" idx="4"/>
          </p:cNvCxnSpPr>
          <p:nvPr/>
        </p:nvCxnSpPr>
        <p:spPr>
          <a:xfrm flipV="1">
            <a:off x="3637856" y="3311795"/>
            <a:ext cx="0" cy="557137"/>
          </a:xfrm>
          <a:prstGeom prst="straightConnector1">
            <a:avLst/>
          </a:prstGeom>
          <a:ln w="19050">
            <a:solidFill>
              <a:srgbClr val="00B05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36890C8-4DCE-4B46-9B2E-A67339F631D0}"/>
              </a:ext>
            </a:extLst>
          </p:cNvPr>
          <p:cNvCxnSpPr>
            <a:stCxn id="8" idx="6"/>
            <a:endCxn id="6" idx="2"/>
          </p:cNvCxnSpPr>
          <p:nvPr/>
        </p:nvCxnSpPr>
        <p:spPr>
          <a:xfrm>
            <a:off x="3817856" y="4048932"/>
            <a:ext cx="639296" cy="0"/>
          </a:xfrm>
          <a:prstGeom prst="straightConnector1">
            <a:avLst/>
          </a:prstGeom>
          <a:ln w="19050">
            <a:solidFill>
              <a:srgbClr val="7030A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B612E7B-CE94-471D-94E4-C6197A2E82A3}"/>
              </a:ext>
            </a:extLst>
          </p:cNvPr>
          <p:cNvCxnSpPr>
            <a:stCxn id="8" idx="4"/>
            <a:endCxn id="7" idx="0"/>
          </p:cNvCxnSpPr>
          <p:nvPr/>
        </p:nvCxnSpPr>
        <p:spPr>
          <a:xfrm>
            <a:off x="3637856" y="4228932"/>
            <a:ext cx="0" cy="557137"/>
          </a:xfrm>
          <a:prstGeom prst="straightConnector1">
            <a:avLst/>
          </a:prstGeom>
          <a:ln w="19050">
            <a:solidFill>
              <a:srgbClr val="00B0F0"/>
            </a:solidFill>
            <a:prstDash val="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6CA7DA61-D1A1-4ED7-9240-9830CE2B248A}"/>
              </a:ext>
            </a:extLst>
          </p:cNvPr>
          <p:cNvCxnSpPr>
            <a:cxnSpLocks/>
            <a:stCxn id="8" idx="2"/>
            <a:endCxn id="13" idx="6"/>
          </p:cNvCxnSpPr>
          <p:nvPr/>
        </p:nvCxnSpPr>
        <p:spPr>
          <a:xfrm flipH="1">
            <a:off x="2816803" y="4048932"/>
            <a:ext cx="641053" cy="0"/>
          </a:xfrm>
          <a:prstGeom prst="straightConnector1">
            <a:avLst/>
          </a:prstGeom>
          <a:ln w="19050">
            <a:solidFill>
              <a:srgbClr val="00B0F0"/>
            </a:solidFill>
            <a:prstDash val="dash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4963CFD3-DA0D-4136-AFE0-7BAD043E9324}"/>
              </a:ext>
            </a:extLst>
          </p:cNvPr>
          <p:cNvCxnSpPr>
            <a:stCxn id="8" idx="1"/>
            <a:endCxn id="12" idx="5"/>
          </p:cNvCxnSpPr>
          <p:nvPr/>
        </p:nvCxnSpPr>
        <p:spPr>
          <a:xfrm flipH="1" flipV="1">
            <a:off x="2764082" y="3259074"/>
            <a:ext cx="746495" cy="662579"/>
          </a:xfrm>
          <a:prstGeom prst="straightConnector1">
            <a:avLst/>
          </a:prstGeom>
          <a:ln w="19050">
            <a:solidFill>
              <a:srgbClr val="00B05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D92E13BB-E5EE-4A44-A51A-BCF5568956F6}"/>
              </a:ext>
            </a:extLst>
          </p:cNvPr>
          <p:cNvCxnSpPr>
            <a:stCxn id="8" idx="7"/>
            <a:endCxn id="9" idx="3"/>
          </p:cNvCxnSpPr>
          <p:nvPr/>
        </p:nvCxnSpPr>
        <p:spPr>
          <a:xfrm flipV="1">
            <a:off x="3765135" y="3259074"/>
            <a:ext cx="744738" cy="662579"/>
          </a:xfrm>
          <a:prstGeom prst="straightConnector1">
            <a:avLst/>
          </a:prstGeom>
          <a:ln w="19050">
            <a:solidFill>
              <a:srgbClr val="00B050"/>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4D281275-4E3A-4226-9122-F30ED85F3E16}"/>
              </a:ext>
            </a:extLst>
          </p:cNvPr>
          <p:cNvCxnSpPr>
            <a:stCxn id="8" idx="5"/>
            <a:endCxn id="10" idx="1"/>
          </p:cNvCxnSpPr>
          <p:nvPr/>
        </p:nvCxnSpPr>
        <p:spPr>
          <a:xfrm>
            <a:off x="3765135" y="4176211"/>
            <a:ext cx="744738" cy="662579"/>
          </a:xfrm>
          <a:prstGeom prst="straightConnector1">
            <a:avLst/>
          </a:prstGeom>
          <a:ln w="19050">
            <a:solidFill>
              <a:srgbClr val="7030A0"/>
            </a:solidFill>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9" name="直接箭头连接符 28">
            <a:extLst>
              <a:ext uri="{FF2B5EF4-FFF2-40B4-BE49-F238E27FC236}">
                <a16:creationId xmlns:a16="http://schemas.microsoft.com/office/drawing/2014/main" id="{B351A164-D8AC-41AA-AFDB-64296FA211EA}"/>
              </a:ext>
            </a:extLst>
          </p:cNvPr>
          <p:cNvCxnSpPr>
            <a:cxnSpLocks/>
            <a:stCxn id="8" idx="3"/>
            <a:endCxn id="11" idx="7"/>
          </p:cNvCxnSpPr>
          <p:nvPr/>
        </p:nvCxnSpPr>
        <p:spPr>
          <a:xfrm flipH="1">
            <a:off x="2764082" y="4176211"/>
            <a:ext cx="746495" cy="662579"/>
          </a:xfrm>
          <a:prstGeom prst="straightConnector1">
            <a:avLst/>
          </a:prstGeom>
          <a:ln w="19050">
            <a:solidFill>
              <a:srgbClr val="00B0F0"/>
            </a:solidFill>
            <a:prstDash val="dashDot"/>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L 形 34">
            <a:extLst>
              <a:ext uri="{FF2B5EF4-FFF2-40B4-BE49-F238E27FC236}">
                <a16:creationId xmlns:a16="http://schemas.microsoft.com/office/drawing/2014/main" id="{69F8F14D-E7B1-4788-83D1-87E5CCB61668}"/>
              </a:ext>
            </a:extLst>
          </p:cNvPr>
          <p:cNvSpPr/>
          <p:nvPr/>
        </p:nvSpPr>
        <p:spPr>
          <a:xfrm>
            <a:off x="2233205" y="3747264"/>
            <a:ext cx="1729134" cy="1498065"/>
          </a:xfrm>
          <a:prstGeom prst="corner">
            <a:avLst>
              <a:gd name="adj1" fmla="val 39932"/>
              <a:gd name="adj2" fmla="val 48112"/>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id="{565BDCB7-0C2C-4512-9979-1407A2DC088C}"/>
              </a:ext>
            </a:extLst>
          </p:cNvPr>
          <p:cNvSpPr/>
          <p:nvPr/>
        </p:nvSpPr>
        <p:spPr>
          <a:xfrm>
            <a:off x="2233204" y="2793673"/>
            <a:ext cx="2771591" cy="684019"/>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id="{4EE05D85-DA1C-456C-9594-01373B91A690}"/>
              </a:ext>
            </a:extLst>
          </p:cNvPr>
          <p:cNvSpPr/>
          <p:nvPr/>
        </p:nvSpPr>
        <p:spPr>
          <a:xfrm>
            <a:off x="4269505" y="3747264"/>
            <a:ext cx="735291" cy="1498064"/>
          </a:xfrm>
          <a:prstGeom prst="rect">
            <a:avLst/>
          </a:prstGeom>
          <a:no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0754C254-686C-457D-B31E-CE438242D99D}"/>
              </a:ext>
            </a:extLst>
          </p:cNvPr>
          <p:cNvSpPr txBox="1"/>
          <p:nvPr/>
        </p:nvSpPr>
        <p:spPr>
          <a:xfrm>
            <a:off x="5768256" y="2951016"/>
            <a:ext cx="825867" cy="369332"/>
          </a:xfrm>
          <a:prstGeom prst="rect">
            <a:avLst/>
          </a:prstGeom>
          <a:noFill/>
          <a:ln>
            <a:solidFill>
              <a:srgbClr val="FF0000"/>
            </a:solidFill>
          </a:ln>
        </p:spPr>
        <p:txBody>
          <a:bodyPr wrap="none" rtlCol="0" anchor="ctr" anchorCtr="1">
            <a:spAutoFit/>
          </a:bodyPr>
          <a:lstStyle/>
          <a:p>
            <a:r>
              <a:rPr lang="en-US" altLang="zh-CN" b="1">
                <a:latin typeface="Times New Roman" panose="02020603050405020304" pitchFamily="18" charset="0"/>
                <a:cs typeface="Times New Roman" panose="02020603050405020304" pitchFamily="18" charset="0"/>
              </a:rPr>
              <a:t>Conv1</a:t>
            </a:r>
            <a:endParaRPr lang="zh-CN" altLang="en-US" b="1">
              <a:latin typeface="Times New Roman" panose="02020603050405020304" pitchFamily="18" charset="0"/>
              <a:cs typeface="Times New Roman" panose="02020603050405020304" pitchFamily="18" charset="0"/>
            </a:endParaRPr>
          </a:p>
        </p:txBody>
      </p:sp>
      <p:sp>
        <p:nvSpPr>
          <p:cNvPr id="39" name="文本框 38">
            <a:extLst>
              <a:ext uri="{FF2B5EF4-FFF2-40B4-BE49-F238E27FC236}">
                <a16:creationId xmlns:a16="http://schemas.microsoft.com/office/drawing/2014/main" id="{41F9339F-D610-4390-9569-7868A6E1E134}"/>
              </a:ext>
            </a:extLst>
          </p:cNvPr>
          <p:cNvSpPr txBox="1"/>
          <p:nvPr/>
        </p:nvSpPr>
        <p:spPr>
          <a:xfrm>
            <a:off x="5768256" y="4311630"/>
            <a:ext cx="825867" cy="369332"/>
          </a:xfrm>
          <a:prstGeom prst="rect">
            <a:avLst/>
          </a:prstGeom>
          <a:noFill/>
          <a:ln>
            <a:solidFill>
              <a:srgbClr val="FF0000"/>
            </a:solidFill>
          </a:ln>
        </p:spPr>
        <p:txBody>
          <a:bodyPr wrap="none" rtlCol="0" anchor="ctr" anchorCtr="1">
            <a:spAutoFit/>
          </a:bodyPr>
          <a:lstStyle/>
          <a:p>
            <a:r>
              <a:rPr lang="en-US" altLang="zh-CN" b="1">
                <a:latin typeface="Times New Roman" panose="02020603050405020304" pitchFamily="18" charset="0"/>
                <a:cs typeface="Times New Roman" panose="02020603050405020304" pitchFamily="18" charset="0"/>
              </a:rPr>
              <a:t>Conv2</a:t>
            </a:r>
            <a:endParaRPr lang="zh-CN" altLang="en-US" b="1">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CF201761-9B30-49A2-85AC-C4B198799000}"/>
              </a:ext>
            </a:extLst>
          </p:cNvPr>
          <p:cNvSpPr txBox="1"/>
          <p:nvPr/>
        </p:nvSpPr>
        <p:spPr>
          <a:xfrm>
            <a:off x="5768256" y="5549050"/>
            <a:ext cx="825867" cy="369332"/>
          </a:xfrm>
          <a:prstGeom prst="rect">
            <a:avLst/>
          </a:prstGeom>
          <a:noFill/>
          <a:ln>
            <a:solidFill>
              <a:srgbClr val="FF0000"/>
            </a:solidFill>
          </a:ln>
        </p:spPr>
        <p:txBody>
          <a:bodyPr wrap="none" rtlCol="0" anchor="ctr" anchorCtr="1">
            <a:spAutoFit/>
          </a:bodyPr>
          <a:lstStyle/>
          <a:p>
            <a:r>
              <a:rPr lang="en-US" altLang="zh-CN" b="1">
                <a:latin typeface="Times New Roman" panose="02020603050405020304" pitchFamily="18" charset="0"/>
                <a:cs typeface="Times New Roman" panose="02020603050405020304" pitchFamily="18" charset="0"/>
              </a:rPr>
              <a:t>Conv3</a:t>
            </a:r>
            <a:endParaRPr lang="zh-CN" altLang="en-US" b="1">
              <a:latin typeface="Times New Roman" panose="02020603050405020304" pitchFamily="18" charset="0"/>
              <a:cs typeface="Times New Roman" panose="02020603050405020304" pitchFamily="18" charset="0"/>
            </a:endParaRPr>
          </a:p>
        </p:txBody>
      </p:sp>
      <p:cxnSp>
        <p:nvCxnSpPr>
          <p:cNvPr id="57" name="连接符: 肘形 56">
            <a:extLst>
              <a:ext uri="{FF2B5EF4-FFF2-40B4-BE49-F238E27FC236}">
                <a16:creationId xmlns:a16="http://schemas.microsoft.com/office/drawing/2014/main" id="{9DF65320-2791-4CE8-9BBA-2114CF48B466}"/>
              </a:ext>
            </a:extLst>
          </p:cNvPr>
          <p:cNvCxnSpPr>
            <a:cxnSpLocks/>
            <a:stCxn id="35" idx="1"/>
            <a:endCxn id="40" idx="1"/>
          </p:cNvCxnSpPr>
          <p:nvPr/>
        </p:nvCxnSpPr>
        <p:spPr>
          <a:xfrm rot="16200000" flipH="1">
            <a:off x="4188821" y="4154280"/>
            <a:ext cx="488387" cy="267048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8C78C78D-D4E4-45FA-AB61-7C5AA9166AD6}"/>
              </a:ext>
            </a:extLst>
          </p:cNvPr>
          <p:cNvCxnSpPr>
            <a:cxnSpLocks/>
            <a:stCxn id="36" idx="3"/>
            <a:endCxn id="38" idx="1"/>
          </p:cNvCxnSpPr>
          <p:nvPr/>
        </p:nvCxnSpPr>
        <p:spPr>
          <a:xfrm flipV="1">
            <a:off x="5004795" y="3135682"/>
            <a:ext cx="76346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直接箭头连接符 63">
            <a:extLst>
              <a:ext uri="{FF2B5EF4-FFF2-40B4-BE49-F238E27FC236}">
                <a16:creationId xmlns:a16="http://schemas.microsoft.com/office/drawing/2014/main" id="{9E442B89-FF9F-42AC-950E-4276E570BFD9}"/>
              </a:ext>
            </a:extLst>
          </p:cNvPr>
          <p:cNvCxnSpPr>
            <a:cxnSpLocks/>
            <a:stCxn id="37" idx="3"/>
            <a:endCxn id="39" idx="1"/>
          </p:cNvCxnSpPr>
          <p:nvPr/>
        </p:nvCxnSpPr>
        <p:spPr>
          <a:xfrm>
            <a:off x="5004796" y="4496296"/>
            <a:ext cx="76346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直接箭头连接符 70">
            <a:extLst>
              <a:ext uri="{FF2B5EF4-FFF2-40B4-BE49-F238E27FC236}">
                <a16:creationId xmlns:a16="http://schemas.microsoft.com/office/drawing/2014/main" id="{6496285D-AC52-4C23-B049-4C6D8382AE90}"/>
              </a:ext>
            </a:extLst>
          </p:cNvPr>
          <p:cNvCxnSpPr>
            <a:cxnSpLocks/>
            <a:stCxn id="38" idx="3"/>
            <a:endCxn id="91" idx="2"/>
          </p:cNvCxnSpPr>
          <p:nvPr/>
        </p:nvCxnSpPr>
        <p:spPr>
          <a:xfrm>
            <a:off x="6594123" y="3135682"/>
            <a:ext cx="524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5BF7A089-9A65-4340-8A96-BEB41B56ED5E}"/>
              </a:ext>
            </a:extLst>
          </p:cNvPr>
          <p:cNvCxnSpPr>
            <a:cxnSpLocks/>
            <a:stCxn id="39" idx="3"/>
            <a:endCxn id="94" idx="2"/>
          </p:cNvCxnSpPr>
          <p:nvPr/>
        </p:nvCxnSpPr>
        <p:spPr>
          <a:xfrm>
            <a:off x="6594123" y="4496296"/>
            <a:ext cx="524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2A2867B2-A978-408B-BD48-471FFDB61ABB}"/>
              </a:ext>
            </a:extLst>
          </p:cNvPr>
          <p:cNvCxnSpPr>
            <a:cxnSpLocks/>
            <a:stCxn id="40" idx="3"/>
            <a:endCxn id="97" idx="2"/>
          </p:cNvCxnSpPr>
          <p:nvPr/>
        </p:nvCxnSpPr>
        <p:spPr>
          <a:xfrm>
            <a:off x="6594123" y="5733716"/>
            <a:ext cx="5248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文本框 79">
            <a:extLst>
              <a:ext uri="{FF2B5EF4-FFF2-40B4-BE49-F238E27FC236}">
                <a16:creationId xmlns:a16="http://schemas.microsoft.com/office/drawing/2014/main" id="{51BEBF47-15E3-48CD-9CED-A5D2FAD4ED53}"/>
              </a:ext>
            </a:extLst>
          </p:cNvPr>
          <p:cNvSpPr txBox="1"/>
          <p:nvPr/>
        </p:nvSpPr>
        <p:spPr>
          <a:xfrm>
            <a:off x="8389340" y="4311630"/>
            <a:ext cx="1193596" cy="369332"/>
          </a:xfrm>
          <a:prstGeom prst="rect">
            <a:avLst/>
          </a:prstGeom>
          <a:noFill/>
          <a:ln>
            <a:solidFill>
              <a:srgbClr val="FF0000"/>
            </a:solidFill>
          </a:ln>
        </p:spPr>
        <p:txBody>
          <a:bodyPr wrap="none" rtlCol="0" anchor="ctr" anchorCtr="1">
            <a:spAutoFit/>
          </a:bodyPr>
          <a:lstStyle/>
          <a:p>
            <a:r>
              <a:rPr lang="en-US" altLang="zh-CN" b="1">
                <a:latin typeface="Times New Roman" panose="02020603050405020304" pitchFamily="18" charset="0"/>
                <a:cs typeface="Times New Roman" panose="02020603050405020304" pitchFamily="18" charset="0"/>
              </a:rPr>
              <a:t>Aggregate</a:t>
            </a:r>
            <a:endParaRPr lang="zh-CN" altLang="en-US" b="1">
              <a:latin typeface="Times New Roman" panose="02020603050405020304" pitchFamily="18" charset="0"/>
              <a:cs typeface="Times New Roman" panose="02020603050405020304" pitchFamily="18" charset="0"/>
            </a:endParaRPr>
          </a:p>
        </p:txBody>
      </p:sp>
      <p:cxnSp>
        <p:nvCxnSpPr>
          <p:cNvPr id="82" name="连接符: 肘形 81">
            <a:extLst>
              <a:ext uri="{FF2B5EF4-FFF2-40B4-BE49-F238E27FC236}">
                <a16:creationId xmlns:a16="http://schemas.microsoft.com/office/drawing/2014/main" id="{05498FCE-826E-43AB-B1F7-EC13248D4E01}"/>
              </a:ext>
            </a:extLst>
          </p:cNvPr>
          <p:cNvCxnSpPr>
            <a:cxnSpLocks/>
            <a:stCxn id="91" idx="6"/>
            <a:endCxn id="80" idx="1"/>
          </p:cNvCxnSpPr>
          <p:nvPr/>
        </p:nvCxnSpPr>
        <p:spPr>
          <a:xfrm>
            <a:off x="7478941" y="3135682"/>
            <a:ext cx="910399" cy="136061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连接符: 肘形 83">
            <a:extLst>
              <a:ext uri="{FF2B5EF4-FFF2-40B4-BE49-F238E27FC236}">
                <a16:creationId xmlns:a16="http://schemas.microsoft.com/office/drawing/2014/main" id="{5D3CDB5B-78F6-4D4C-B5F7-050635F9057D}"/>
              </a:ext>
            </a:extLst>
          </p:cNvPr>
          <p:cNvCxnSpPr>
            <a:cxnSpLocks/>
            <a:stCxn id="97" idx="6"/>
            <a:endCxn id="80" idx="1"/>
          </p:cNvCxnSpPr>
          <p:nvPr/>
        </p:nvCxnSpPr>
        <p:spPr>
          <a:xfrm flipV="1">
            <a:off x="7478941" y="4496296"/>
            <a:ext cx="910399" cy="123742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3856304B-2684-4B68-8DDA-FBDD4355B322}"/>
              </a:ext>
            </a:extLst>
          </p:cNvPr>
          <p:cNvCxnSpPr>
            <a:cxnSpLocks/>
            <a:stCxn id="94" idx="6"/>
            <a:endCxn id="80" idx="1"/>
          </p:cNvCxnSpPr>
          <p:nvPr/>
        </p:nvCxnSpPr>
        <p:spPr>
          <a:xfrm>
            <a:off x="7478941" y="4496296"/>
            <a:ext cx="9103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椭圆 90">
            <a:extLst>
              <a:ext uri="{FF2B5EF4-FFF2-40B4-BE49-F238E27FC236}">
                <a16:creationId xmlns:a16="http://schemas.microsoft.com/office/drawing/2014/main" id="{96B59746-08ED-4F05-9BE6-3ACDB4178A01}"/>
              </a:ext>
            </a:extLst>
          </p:cNvPr>
          <p:cNvSpPr/>
          <p:nvPr/>
        </p:nvSpPr>
        <p:spPr>
          <a:xfrm>
            <a:off x="7118941" y="2955682"/>
            <a:ext cx="360000" cy="360000"/>
          </a:xfrm>
          <a:prstGeom prst="ellipse">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t’</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94" name="椭圆 93">
            <a:extLst>
              <a:ext uri="{FF2B5EF4-FFF2-40B4-BE49-F238E27FC236}">
                <a16:creationId xmlns:a16="http://schemas.microsoft.com/office/drawing/2014/main" id="{14B56AF0-7A21-4A59-AA4A-F066F8544129}"/>
              </a:ext>
            </a:extLst>
          </p:cNvPr>
          <p:cNvSpPr/>
          <p:nvPr/>
        </p:nvSpPr>
        <p:spPr>
          <a:xfrm>
            <a:off x="7118941" y="4316296"/>
            <a:ext cx="360000" cy="360000"/>
          </a:xfrm>
          <a:prstGeom prst="ellipse">
            <a:avLst/>
          </a:prstGeom>
          <a:solidFill>
            <a:srgbClr val="7030A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t’</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97" name="椭圆 96">
            <a:extLst>
              <a:ext uri="{FF2B5EF4-FFF2-40B4-BE49-F238E27FC236}">
                <a16:creationId xmlns:a16="http://schemas.microsoft.com/office/drawing/2014/main" id="{C0177ED2-7D5B-470C-8E9F-EF689BAA4D09}"/>
              </a:ext>
            </a:extLst>
          </p:cNvPr>
          <p:cNvSpPr/>
          <p:nvPr/>
        </p:nvSpPr>
        <p:spPr>
          <a:xfrm>
            <a:off x="7118941" y="5553716"/>
            <a:ext cx="360000" cy="360000"/>
          </a:xfrm>
          <a:prstGeom prst="ellipse">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t’</a:t>
            </a:r>
            <a:endParaRPr lang="zh-CN" altLang="en-US" sz="1600">
              <a:solidFill>
                <a:schemeClr val="tx1"/>
              </a:solidFill>
              <a:latin typeface="Times New Roman" panose="02020603050405020304" pitchFamily="18" charset="0"/>
              <a:cs typeface="Times New Roman" panose="02020603050405020304" pitchFamily="18" charset="0"/>
            </a:endParaRPr>
          </a:p>
        </p:txBody>
      </p:sp>
      <p:sp>
        <p:nvSpPr>
          <p:cNvPr id="108" name="椭圆 107">
            <a:extLst>
              <a:ext uri="{FF2B5EF4-FFF2-40B4-BE49-F238E27FC236}">
                <a16:creationId xmlns:a16="http://schemas.microsoft.com/office/drawing/2014/main" id="{3445BD86-9BEB-4D65-B6B0-7B4E800E56D7}"/>
              </a:ext>
            </a:extLst>
          </p:cNvPr>
          <p:cNvSpPr/>
          <p:nvPr/>
        </p:nvSpPr>
        <p:spPr>
          <a:xfrm>
            <a:off x="10098303" y="4316296"/>
            <a:ext cx="360000" cy="36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en-US" altLang="zh-CN" sz="1600">
                <a:solidFill>
                  <a:schemeClr val="tx1"/>
                </a:solidFill>
                <a:latin typeface="Times New Roman" panose="02020603050405020304" pitchFamily="18" charset="0"/>
                <a:cs typeface="Times New Roman" panose="02020603050405020304" pitchFamily="18" charset="0"/>
              </a:rPr>
              <a:t>t’</a:t>
            </a:r>
            <a:endParaRPr lang="zh-CN" altLang="en-US" sz="1600">
              <a:solidFill>
                <a:schemeClr val="tx1"/>
              </a:solidFill>
              <a:latin typeface="Times New Roman" panose="02020603050405020304" pitchFamily="18" charset="0"/>
              <a:cs typeface="Times New Roman" panose="02020603050405020304" pitchFamily="18" charset="0"/>
            </a:endParaRPr>
          </a:p>
        </p:txBody>
      </p:sp>
      <p:cxnSp>
        <p:nvCxnSpPr>
          <p:cNvPr id="110" name="直接箭头连接符 109">
            <a:extLst>
              <a:ext uri="{FF2B5EF4-FFF2-40B4-BE49-F238E27FC236}">
                <a16:creationId xmlns:a16="http://schemas.microsoft.com/office/drawing/2014/main" id="{BC48A290-0313-4FFD-882C-E4803698ED7B}"/>
              </a:ext>
            </a:extLst>
          </p:cNvPr>
          <p:cNvCxnSpPr>
            <a:cxnSpLocks/>
            <a:stCxn id="80" idx="3"/>
            <a:endCxn id="108" idx="2"/>
          </p:cNvCxnSpPr>
          <p:nvPr/>
        </p:nvCxnSpPr>
        <p:spPr>
          <a:xfrm>
            <a:off x="9582936" y="4496296"/>
            <a:ext cx="5153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5" name="文本框 124">
            <a:extLst>
              <a:ext uri="{FF2B5EF4-FFF2-40B4-BE49-F238E27FC236}">
                <a16:creationId xmlns:a16="http://schemas.microsoft.com/office/drawing/2014/main" id="{C9C53C35-C40F-41BC-933C-F83BE1351D78}"/>
              </a:ext>
            </a:extLst>
          </p:cNvPr>
          <p:cNvSpPr txBox="1"/>
          <p:nvPr/>
        </p:nvSpPr>
        <p:spPr>
          <a:xfrm>
            <a:off x="0" y="0"/>
            <a:ext cx="2233204" cy="717459"/>
          </a:xfrm>
          <a:prstGeom prst="rect">
            <a:avLst/>
          </a:prstGeom>
          <a:noFill/>
        </p:spPr>
        <p:txBody>
          <a:bodyPr wrap="none" lIns="288000" tIns="360000" rtlCol="0">
            <a:spAutoFit/>
          </a:bodyPr>
          <a:lstStyle/>
          <a:p>
            <a:r>
              <a:rPr lang="zh-CN" altLang="en-US"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a:t>
            </a:r>
            <a:r>
              <a:rPr lang="en-US" altLang="zh-CN" sz="2000" b="1">
                <a:solidFill>
                  <a:srgbClr val="FF0000"/>
                </a:solidFill>
                <a:latin typeface="Times New Roman" panose="02020603050405020304" pitchFamily="18" charset="0"/>
                <a:ea typeface="黑体" panose="02010609060101010101" pitchFamily="49" charset="-122"/>
                <a:cs typeface="Times New Roman" panose="02020603050405020304" pitchFamily="18" charset="0"/>
              </a:rPr>
              <a:t>HeteroConv</a:t>
            </a:r>
            <a:endParaRPr lang="zh-CN" altLang="en-US" sz="2000">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168676739"/>
      </p:ext>
    </p:extLst>
  </p:cSld>
  <p:clrMapOvr>
    <a:masterClrMapping/>
  </p:clrMapOvr>
</p:sld>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lnSpc>
            <a:spcPct val="114000"/>
          </a:lnSpc>
          <a:defRPr smtClean="0">
            <a:latin typeface="Times New Roman" panose="02020603050405020304" pitchFamily="18" charset="0"/>
            <a:ea typeface="宋体" panose="02010600030101010101" pitchFamily="2" charset="-122"/>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38949</TotalTime>
  <Words>2392</Words>
  <Application>Microsoft Office PowerPoint</Application>
  <PresentationFormat>宽屏</PresentationFormat>
  <Paragraphs>192</Paragraphs>
  <Slides>19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PingFang SC</vt:lpstr>
      <vt:lpstr>quote-cjk-patch</vt:lpstr>
      <vt:lpstr>Arial</vt:lpstr>
      <vt:lpstr>Calibri</vt:lpstr>
      <vt:lpstr>Cambria Math</vt:lpstr>
      <vt:lpstr>Euclid Math Two</vt:lpstr>
      <vt:lpstr>Times New Roman</vt:lpstr>
      <vt:lpstr>WPS</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zhbw6849@gmail.com</cp:lastModifiedBy>
  <cp:revision>221</cp:revision>
  <dcterms:created xsi:type="dcterms:W3CDTF">2023-08-09T12:44:55Z</dcterms:created>
  <dcterms:modified xsi:type="dcterms:W3CDTF">2025-07-19T04:33:41Z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2052-12.1.0.15259</vt:lpwstr>
  </property>
</Properties>
</file>