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61" autoAdjust="0"/>
    <p:restoredTop sz="95482" autoAdjust="0"/>
  </p:normalViewPr>
  <p:slideViewPr>
    <p:cSldViewPr snapToGrid="0">
      <p:cViewPr>
        <p:scale>
          <a:sx n="100" d="100"/>
          <a:sy n="100" d="100"/>
        </p:scale>
        <p:origin x="1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wmf"/><Relationship Id="rId18" Type="http://schemas.openxmlformats.org/officeDocument/2006/relationships/image" Target="../media/image20.wmf"/><Relationship Id="rId26" Type="http://schemas.openxmlformats.org/officeDocument/2006/relationships/image" Target="../media/image28.wmf"/><Relationship Id="rId3" Type="http://schemas.openxmlformats.org/officeDocument/2006/relationships/image" Target="../media/image5.wmf"/><Relationship Id="rId21" Type="http://schemas.openxmlformats.org/officeDocument/2006/relationships/image" Target="../media/image23.wmf"/><Relationship Id="rId34" Type="http://schemas.openxmlformats.org/officeDocument/2006/relationships/image" Target="../media/image36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17" Type="http://schemas.openxmlformats.org/officeDocument/2006/relationships/image" Target="../media/image19.wmf"/><Relationship Id="rId25" Type="http://schemas.openxmlformats.org/officeDocument/2006/relationships/image" Target="../media/image27.wmf"/><Relationship Id="rId33" Type="http://schemas.openxmlformats.org/officeDocument/2006/relationships/image" Target="../media/image35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20" Type="http://schemas.openxmlformats.org/officeDocument/2006/relationships/image" Target="../media/image22.wmf"/><Relationship Id="rId29" Type="http://schemas.openxmlformats.org/officeDocument/2006/relationships/image" Target="../media/image31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24" Type="http://schemas.openxmlformats.org/officeDocument/2006/relationships/image" Target="../media/image26.wmf"/><Relationship Id="rId32" Type="http://schemas.openxmlformats.org/officeDocument/2006/relationships/image" Target="../media/image34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23" Type="http://schemas.openxmlformats.org/officeDocument/2006/relationships/image" Target="../media/image25.wmf"/><Relationship Id="rId28" Type="http://schemas.openxmlformats.org/officeDocument/2006/relationships/image" Target="../media/image30.wmf"/><Relationship Id="rId10" Type="http://schemas.openxmlformats.org/officeDocument/2006/relationships/image" Target="../media/image12.wmf"/><Relationship Id="rId19" Type="http://schemas.openxmlformats.org/officeDocument/2006/relationships/image" Target="../media/image21.wmf"/><Relationship Id="rId31" Type="http://schemas.openxmlformats.org/officeDocument/2006/relationships/image" Target="../media/image33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Relationship Id="rId22" Type="http://schemas.openxmlformats.org/officeDocument/2006/relationships/image" Target="../media/image24.wmf"/><Relationship Id="rId27" Type="http://schemas.openxmlformats.org/officeDocument/2006/relationships/image" Target="../media/image29.wmf"/><Relationship Id="rId30" Type="http://schemas.openxmlformats.org/officeDocument/2006/relationships/image" Target="../media/image32.wmf"/><Relationship Id="rId8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26" Type="http://schemas.openxmlformats.org/officeDocument/2006/relationships/image" Target="../media/image27.wmf"/><Relationship Id="rId3" Type="http://schemas.openxmlformats.org/officeDocument/2006/relationships/image" Target="../media/image5.wmf"/><Relationship Id="rId21" Type="http://schemas.openxmlformats.org/officeDocument/2006/relationships/image" Target="../media/image24.wmf"/><Relationship Id="rId34" Type="http://schemas.openxmlformats.org/officeDocument/2006/relationships/image" Target="../media/image35.wmf"/><Relationship Id="rId7" Type="http://schemas.openxmlformats.org/officeDocument/2006/relationships/image" Target="../media/image9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5" Type="http://schemas.openxmlformats.org/officeDocument/2006/relationships/image" Target="../media/image39.wmf"/><Relationship Id="rId33" Type="http://schemas.openxmlformats.org/officeDocument/2006/relationships/image" Target="../media/image34.wmf"/><Relationship Id="rId2" Type="http://schemas.openxmlformats.org/officeDocument/2006/relationships/image" Target="../media/image4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29" Type="http://schemas.openxmlformats.org/officeDocument/2006/relationships/image" Target="../media/image30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4.wmf"/><Relationship Id="rId24" Type="http://schemas.openxmlformats.org/officeDocument/2006/relationships/image" Target="../media/image38.wmf"/><Relationship Id="rId32" Type="http://schemas.openxmlformats.org/officeDocument/2006/relationships/image" Target="../media/image33.wmf"/><Relationship Id="rId5" Type="http://schemas.openxmlformats.org/officeDocument/2006/relationships/image" Target="../media/image7.wmf"/><Relationship Id="rId15" Type="http://schemas.openxmlformats.org/officeDocument/2006/relationships/image" Target="../media/image18.wmf"/><Relationship Id="rId23" Type="http://schemas.openxmlformats.org/officeDocument/2006/relationships/image" Target="../media/image26.wmf"/><Relationship Id="rId28" Type="http://schemas.openxmlformats.org/officeDocument/2006/relationships/image" Target="../media/image29.wmf"/><Relationship Id="rId36" Type="http://schemas.openxmlformats.org/officeDocument/2006/relationships/image" Target="../media/image40.e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31" Type="http://schemas.openxmlformats.org/officeDocument/2006/relationships/image" Target="../media/image32.wmf"/><Relationship Id="rId4" Type="http://schemas.openxmlformats.org/officeDocument/2006/relationships/image" Target="../media/image6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Relationship Id="rId22" Type="http://schemas.openxmlformats.org/officeDocument/2006/relationships/image" Target="../media/image37.wmf"/><Relationship Id="rId27" Type="http://schemas.openxmlformats.org/officeDocument/2006/relationships/image" Target="../media/image28.wmf"/><Relationship Id="rId30" Type="http://schemas.openxmlformats.org/officeDocument/2006/relationships/image" Target="../media/image31.wmf"/><Relationship Id="rId35" Type="http://schemas.openxmlformats.org/officeDocument/2006/relationships/image" Target="../media/image36.wmf"/><Relationship Id="rId8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3.wmf"/><Relationship Id="rId7" Type="http://schemas.openxmlformats.org/officeDocument/2006/relationships/image" Target="../media/image47.wmf"/><Relationship Id="rId12" Type="http://schemas.openxmlformats.org/officeDocument/2006/relationships/image" Target="../media/image52.e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CB4D3-06FE-448C-AB37-BB56B011F04C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703E1-977B-4A69-86B9-1383BCD05A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644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703E1-977B-4A69-86B9-1383BCD05A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687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703E1-977B-4A69-86B9-1383BCD05A1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28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BC334F-1049-425C-A12B-C081C4C77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1A05C8-EB7C-4D6D-BEFF-DD80E6B26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44EF4-14FE-431F-82D0-5BED33B0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121F52-7099-4BF2-9F17-5FCB1036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6D9968-058E-480F-9DB7-A61EF0F7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847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E1A3A-76A1-455D-9394-A972FC76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20AA3-F5E2-4ACA-8CF5-086FAD7BF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81288F-9027-4A1B-8927-35F54118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83266-2288-42F7-BFF1-6F085B92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63B1C-3F4E-453B-99F5-C942E598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9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DDB707-EFB2-4E6D-9D83-3F9E7014E8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5D8F09-1005-42B6-8119-B21D6ADB5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5DD49F-4530-4D59-943C-650D46F0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C76723-D277-44C7-BD57-1CBA1997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7A944E-05F5-4673-B544-782C5A22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54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5832C-E437-494C-8859-DD693EF12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322FFF-5BA8-4FD2-97F2-D3DEA1A74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9925A-69F7-4BE3-9EED-1207CF4F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1CFCC-2867-479E-8204-BFA56707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8F2B9-2DD0-4D9E-B9D4-8ADE8FEA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2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32283-4F48-4B45-9AF9-75910DD1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41F7E5-47A8-4E47-9541-0B322C9FA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C91B4-62C9-4029-A1A1-0A6059EB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80CEA-88A3-44DF-9AE6-D4F87168D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A862F-421C-41D0-B42A-8542552E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83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B0226-7CFC-4BBE-8CF1-B555C2328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1A01B-9B76-4EB0-8435-2DE93DF1A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945B6C-49E7-49CE-84C2-F1F34961E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8FF8FF-A5E5-47DF-9748-454484C26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C9BE9-78B0-4BE7-B6EA-4D886145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C75CA-759F-4D33-AE23-82A40275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09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5CAA7-EFC7-44BD-8A6A-F6408B06A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C6F0D01-2217-4E76-924C-43E79166A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866894-59AF-4B23-B16E-60FF6D270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D7A5A8-01D0-42A0-9989-10F77C781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841CEE-463E-4FAE-BB62-D54BA60DD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B365D6-A130-4C69-9303-C70AB17D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4D065F-E051-4975-92AD-8A46901F1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F75542-9885-4C45-901E-7672E70A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2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462A3-21F6-4A4C-B163-ADE7195F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0E6667-3E52-461A-99B7-FC844382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F04E8C-530D-4F1D-9BDD-978024A5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C590D8-2592-4A51-AB7B-1139D030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954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C76DF-E4C7-4768-958B-47BD5325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82AB86-C6DF-43AB-9D35-55442EFCE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4AA0B0-AF38-433A-9785-5B56FF0D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2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816BB-4225-4AEC-8C1F-E485A82C6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125A7-512E-427D-B1C7-85F23DA98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512B70-601D-4CDA-B7DD-A3DE9F8BA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6FF48C-ABEB-4ED8-9A70-97D592CB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C69860-0C05-4A8E-8423-F4A70282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931CB-42DD-4238-ACA9-0CB65968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77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A9CE4-C43C-481E-80EC-9636BCA7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FC794B-9124-4A4C-A353-CF426DC85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F072EC-4B49-401A-8337-8497E1902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39B0B6-8895-4B1E-8D76-E51C6FCFC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F6230A-A567-416D-B506-F930BECDD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34EF4-33B3-4D56-B095-79CD30F5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27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5AF152E-A5B3-4E85-A085-FE45C69B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597314-90B8-441A-BE3E-5E54D7E4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454C-12CF-4934-9A12-B7496E11C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F574-C086-4D23-BCC3-087AD96F24F9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487E2-BDBA-43FA-8E95-38F7313B9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844F1-23C6-49A1-9357-0C4FA1BA4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7A8E5-2DF9-4335-8E6C-3B2DF6137C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287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wmf"/><Relationship Id="rId21" Type="http://schemas.openxmlformats.org/officeDocument/2006/relationships/oleObject" Target="../embeddings/oleObject11.bin"/><Relationship Id="rId42" Type="http://schemas.openxmlformats.org/officeDocument/2006/relationships/image" Target="../media/image22.wmf"/><Relationship Id="rId47" Type="http://schemas.openxmlformats.org/officeDocument/2006/relationships/oleObject" Target="../embeddings/oleObject24.bin"/><Relationship Id="rId63" Type="http://schemas.openxmlformats.org/officeDocument/2006/relationships/oleObject" Target="../embeddings/oleObject32.bin"/><Relationship Id="rId68" Type="http://schemas.openxmlformats.org/officeDocument/2006/relationships/image" Target="../media/image35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9" Type="http://schemas.openxmlformats.org/officeDocument/2006/relationships/oleObject" Target="../embeddings/oleObject15.bin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3.wmf"/><Relationship Id="rId32" Type="http://schemas.openxmlformats.org/officeDocument/2006/relationships/image" Target="../media/image17.wmf"/><Relationship Id="rId37" Type="http://schemas.openxmlformats.org/officeDocument/2006/relationships/oleObject" Target="../embeddings/oleObject19.bin"/><Relationship Id="rId40" Type="http://schemas.openxmlformats.org/officeDocument/2006/relationships/image" Target="../media/image21.wmf"/><Relationship Id="rId45" Type="http://schemas.openxmlformats.org/officeDocument/2006/relationships/oleObject" Target="../embeddings/oleObject23.bin"/><Relationship Id="rId53" Type="http://schemas.openxmlformats.org/officeDocument/2006/relationships/oleObject" Target="../embeddings/oleObject27.bin"/><Relationship Id="rId58" Type="http://schemas.openxmlformats.org/officeDocument/2006/relationships/image" Target="../media/image30.wmf"/><Relationship Id="rId66" Type="http://schemas.openxmlformats.org/officeDocument/2006/relationships/image" Target="../media/image34.wmf"/><Relationship Id="rId5" Type="http://schemas.openxmlformats.org/officeDocument/2006/relationships/oleObject" Target="../embeddings/oleObject3.bin"/><Relationship Id="rId61" Type="http://schemas.openxmlformats.org/officeDocument/2006/relationships/oleObject" Target="../embeddings/oleObject31.bin"/><Relationship Id="rId19" Type="http://schemas.openxmlformats.org/officeDocument/2006/relationships/oleObject" Target="../embeddings/oleObject10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Relationship Id="rId27" Type="http://schemas.openxmlformats.org/officeDocument/2006/relationships/oleObject" Target="../embeddings/oleObject14.bin"/><Relationship Id="rId30" Type="http://schemas.openxmlformats.org/officeDocument/2006/relationships/image" Target="../media/image16.wmf"/><Relationship Id="rId35" Type="http://schemas.openxmlformats.org/officeDocument/2006/relationships/oleObject" Target="../embeddings/oleObject18.bin"/><Relationship Id="rId43" Type="http://schemas.openxmlformats.org/officeDocument/2006/relationships/oleObject" Target="../embeddings/oleObject22.bin"/><Relationship Id="rId48" Type="http://schemas.openxmlformats.org/officeDocument/2006/relationships/image" Target="../media/image25.wmf"/><Relationship Id="rId56" Type="http://schemas.openxmlformats.org/officeDocument/2006/relationships/image" Target="../media/image29.wmf"/><Relationship Id="rId64" Type="http://schemas.openxmlformats.org/officeDocument/2006/relationships/image" Target="../media/image33.wmf"/><Relationship Id="rId69" Type="http://schemas.openxmlformats.org/officeDocument/2006/relationships/oleObject" Target="../embeddings/oleObject35.bin"/><Relationship Id="rId8" Type="http://schemas.openxmlformats.org/officeDocument/2006/relationships/image" Target="../media/image5.wmf"/><Relationship Id="rId51" Type="http://schemas.openxmlformats.org/officeDocument/2006/relationships/oleObject" Target="../embeddings/oleObject26.bin"/><Relationship Id="rId3" Type="http://schemas.openxmlformats.org/officeDocument/2006/relationships/oleObject" Target="../embeddings/oleObject2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5" Type="http://schemas.openxmlformats.org/officeDocument/2006/relationships/oleObject" Target="../embeddings/oleObject13.bin"/><Relationship Id="rId33" Type="http://schemas.openxmlformats.org/officeDocument/2006/relationships/oleObject" Target="../embeddings/oleObject17.bin"/><Relationship Id="rId38" Type="http://schemas.openxmlformats.org/officeDocument/2006/relationships/image" Target="../media/image20.wmf"/><Relationship Id="rId46" Type="http://schemas.openxmlformats.org/officeDocument/2006/relationships/image" Target="../media/image24.wmf"/><Relationship Id="rId59" Type="http://schemas.openxmlformats.org/officeDocument/2006/relationships/oleObject" Target="../embeddings/oleObject30.bin"/><Relationship Id="rId67" Type="http://schemas.openxmlformats.org/officeDocument/2006/relationships/oleObject" Target="../embeddings/oleObject34.bin"/><Relationship Id="rId20" Type="http://schemas.openxmlformats.org/officeDocument/2006/relationships/image" Target="../media/image11.wmf"/><Relationship Id="rId41" Type="http://schemas.openxmlformats.org/officeDocument/2006/relationships/oleObject" Target="../embeddings/oleObject21.bin"/><Relationship Id="rId54" Type="http://schemas.openxmlformats.org/officeDocument/2006/relationships/image" Target="../media/image28.wmf"/><Relationship Id="rId62" Type="http://schemas.openxmlformats.org/officeDocument/2006/relationships/image" Target="../media/image32.wmf"/><Relationship Id="rId70" Type="http://schemas.openxmlformats.org/officeDocument/2006/relationships/image" Target="../media/image3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28" Type="http://schemas.openxmlformats.org/officeDocument/2006/relationships/image" Target="../media/image15.wmf"/><Relationship Id="rId36" Type="http://schemas.openxmlformats.org/officeDocument/2006/relationships/image" Target="../media/image19.wmf"/><Relationship Id="rId49" Type="http://schemas.openxmlformats.org/officeDocument/2006/relationships/oleObject" Target="../embeddings/oleObject25.bin"/><Relationship Id="rId57" Type="http://schemas.openxmlformats.org/officeDocument/2006/relationships/oleObject" Target="../embeddings/oleObject29.bin"/><Relationship Id="rId10" Type="http://schemas.openxmlformats.org/officeDocument/2006/relationships/image" Target="../media/image6.wmf"/><Relationship Id="rId31" Type="http://schemas.openxmlformats.org/officeDocument/2006/relationships/oleObject" Target="../embeddings/oleObject16.bin"/><Relationship Id="rId44" Type="http://schemas.openxmlformats.org/officeDocument/2006/relationships/image" Target="../media/image23.wmf"/><Relationship Id="rId52" Type="http://schemas.openxmlformats.org/officeDocument/2006/relationships/image" Target="../media/image27.wmf"/><Relationship Id="rId60" Type="http://schemas.openxmlformats.org/officeDocument/2006/relationships/image" Target="../media/image31.wmf"/><Relationship Id="rId65" Type="http://schemas.openxmlformats.org/officeDocument/2006/relationships/oleObject" Target="../embeddings/oleObject33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9" Type="http://schemas.openxmlformats.org/officeDocument/2006/relationships/oleObject" Target="../embeddings/oleObject20.bin"/><Relationship Id="rId34" Type="http://schemas.openxmlformats.org/officeDocument/2006/relationships/image" Target="../media/image18.wmf"/><Relationship Id="rId50" Type="http://schemas.openxmlformats.org/officeDocument/2006/relationships/image" Target="../media/image26.wmf"/><Relationship Id="rId55" Type="http://schemas.openxmlformats.org/officeDocument/2006/relationships/oleObject" Target="../embeddings/oleObject28.bin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wmf"/><Relationship Id="rId21" Type="http://schemas.openxmlformats.org/officeDocument/2006/relationships/oleObject" Target="../embeddings/oleObject45.bin"/><Relationship Id="rId42" Type="http://schemas.openxmlformats.org/officeDocument/2006/relationships/image" Target="../media/image23.wmf"/><Relationship Id="rId47" Type="http://schemas.openxmlformats.org/officeDocument/2006/relationships/oleObject" Target="../embeddings/oleObject58.bin"/><Relationship Id="rId63" Type="http://schemas.openxmlformats.org/officeDocument/2006/relationships/oleObject" Target="../embeddings/oleObject31.bin"/><Relationship Id="rId68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.wmf"/><Relationship Id="rId29" Type="http://schemas.openxmlformats.org/officeDocument/2006/relationships/oleObject" Target="../embeddings/oleObject49.bin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14.wmf"/><Relationship Id="rId32" Type="http://schemas.openxmlformats.org/officeDocument/2006/relationships/image" Target="../media/image18.wmf"/><Relationship Id="rId37" Type="http://schemas.openxmlformats.org/officeDocument/2006/relationships/oleObject" Target="../embeddings/oleObject53.bin"/><Relationship Id="rId40" Type="http://schemas.openxmlformats.org/officeDocument/2006/relationships/image" Target="../media/image22.wmf"/><Relationship Id="rId45" Type="http://schemas.openxmlformats.org/officeDocument/2006/relationships/oleObject" Target="../embeddings/oleObject57.bin"/><Relationship Id="rId53" Type="http://schemas.openxmlformats.org/officeDocument/2006/relationships/oleObject" Target="../embeddings/oleObject26.bin"/><Relationship Id="rId58" Type="http://schemas.openxmlformats.org/officeDocument/2006/relationships/image" Target="../media/image29.wmf"/><Relationship Id="rId66" Type="http://schemas.openxmlformats.org/officeDocument/2006/relationships/image" Target="../media/image33.wmf"/><Relationship Id="rId74" Type="http://schemas.openxmlformats.org/officeDocument/2006/relationships/image" Target="../media/image40.emf"/><Relationship Id="rId5" Type="http://schemas.openxmlformats.org/officeDocument/2006/relationships/oleObject" Target="../embeddings/oleObject37.bin"/><Relationship Id="rId61" Type="http://schemas.openxmlformats.org/officeDocument/2006/relationships/oleObject" Target="../embeddings/oleObject30.bin"/><Relationship Id="rId19" Type="http://schemas.openxmlformats.org/officeDocument/2006/relationships/oleObject" Target="../embeddings/oleObject44.bin"/><Relationship Id="rId14" Type="http://schemas.openxmlformats.org/officeDocument/2006/relationships/image" Target="../media/image8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17.wmf"/><Relationship Id="rId35" Type="http://schemas.openxmlformats.org/officeDocument/2006/relationships/oleObject" Target="../embeddings/oleObject52.bin"/><Relationship Id="rId43" Type="http://schemas.openxmlformats.org/officeDocument/2006/relationships/oleObject" Target="../embeddings/oleObject56.bin"/><Relationship Id="rId48" Type="http://schemas.openxmlformats.org/officeDocument/2006/relationships/image" Target="../media/image26.wmf"/><Relationship Id="rId56" Type="http://schemas.openxmlformats.org/officeDocument/2006/relationships/image" Target="../media/image28.wmf"/><Relationship Id="rId64" Type="http://schemas.openxmlformats.org/officeDocument/2006/relationships/image" Target="../media/image32.wmf"/><Relationship Id="rId69" Type="http://schemas.openxmlformats.org/officeDocument/2006/relationships/oleObject" Target="../embeddings/oleObject61.bin"/><Relationship Id="rId8" Type="http://schemas.openxmlformats.org/officeDocument/2006/relationships/image" Target="../media/image5.wmf"/><Relationship Id="rId51" Type="http://schemas.openxmlformats.org/officeDocument/2006/relationships/oleObject" Target="../embeddings/oleObject60.bin"/><Relationship Id="rId72" Type="http://schemas.openxmlformats.org/officeDocument/2006/relationships/image" Target="../media/image36.wmf"/><Relationship Id="rId3" Type="http://schemas.openxmlformats.org/officeDocument/2006/relationships/oleObject" Target="../embeddings/oleObject36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38" Type="http://schemas.openxmlformats.org/officeDocument/2006/relationships/image" Target="../media/image21.wmf"/><Relationship Id="rId46" Type="http://schemas.openxmlformats.org/officeDocument/2006/relationships/image" Target="../media/image37.wmf"/><Relationship Id="rId59" Type="http://schemas.openxmlformats.org/officeDocument/2006/relationships/oleObject" Target="../embeddings/oleObject29.bin"/><Relationship Id="rId67" Type="http://schemas.openxmlformats.org/officeDocument/2006/relationships/oleObject" Target="../embeddings/oleObject33.bin"/><Relationship Id="rId20" Type="http://schemas.openxmlformats.org/officeDocument/2006/relationships/image" Target="../media/image12.wmf"/><Relationship Id="rId41" Type="http://schemas.openxmlformats.org/officeDocument/2006/relationships/oleObject" Target="../embeddings/oleObject55.bin"/><Relationship Id="rId54" Type="http://schemas.openxmlformats.org/officeDocument/2006/relationships/image" Target="../media/image27.wmf"/><Relationship Id="rId62" Type="http://schemas.openxmlformats.org/officeDocument/2006/relationships/image" Target="../media/image31.wmf"/><Relationship Id="rId70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16.wmf"/><Relationship Id="rId36" Type="http://schemas.openxmlformats.org/officeDocument/2006/relationships/image" Target="../media/image20.wmf"/><Relationship Id="rId49" Type="http://schemas.openxmlformats.org/officeDocument/2006/relationships/oleObject" Target="../embeddings/oleObject59.bin"/><Relationship Id="rId57" Type="http://schemas.openxmlformats.org/officeDocument/2006/relationships/oleObject" Target="../embeddings/oleObject28.bin"/><Relationship Id="rId10" Type="http://schemas.openxmlformats.org/officeDocument/2006/relationships/image" Target="../media/image6.wmf"/><Relationship Id="rId31" Type="http://schemas.openxmlformats.org/officeDocument/2006/relationships/oleObject" Target="../embeddings/oleObject50.bin"/><Relationship Id="rId44" Type="http://schemas.openxmlformats.org/officeDocument/2006/relationships/image" Target="../media/image24.wmf"/><Relationship Id="rId52" Type="http://schemas.openxmlformats.org/officeDocument/2006/relationships/image" Target="../media/image39.wmf"/><Relationship Id="rId60" Type="http://schemas.openxmlformats.org/officeDocument/2006/relationships/image" Target="../media/image30.wmf"/><Relationship Id="rId65" Type="http://schemas.openxmlformats.org/officeDocument/2006/relationships/oleObject" Target="../embeddings/oleObject32.bin"/><Relationship Id="rId73" Type="http://schemas.openxmlformats.org/officeDocument/2006/relationships/oleObject" Target="../embeddings/oleObject63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10.wmf"/><Relationship Id="rId39" Type="http://schemas.openxmlformats.org/officeDocument/2006/relationships/oleObject" Target="../embeddings/oleObject54.bin"/><Relationship Id="rId34" Type="http://schemas.openxmlformats.org/officeDocument/2006/relationships/image" Target="../media/image19.wmf"/><Relationship Id="rId50" Type="http://schemas.openxmlformats.org/officeDocument/2006/relationships/image" Target="../media/image38.wmf"/><Relationship Id="rId55" Type="http://schemas.openxmlformats.org/officeDocument/2006/relationships/oleObject" Target="../embeddings/oleObject27.bin"/><Relationship Id="rId7" Type="http://schemas.openxmlformats.org/officeDocument/2006/relationships/oleObject" Target="../embeddings/oleObject38.bin"/><Relationship Id="rId71" Type="http://schemas.openxmlformats.org/officeDocument/2006/relationships/oleObject" Target="../embeddings/oleObject6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48.wmf"/><Relationship Id="rId26" Type="http://schemas.openxmlformats.org/officeDocument/2006/relationships/image" Target="../media/image52.e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10" Type="http://schemas.openxmlformats.org/officeDocument/2006/relationships/image" Target="../media/image44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41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53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7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80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412207B-DEF2-4FE8-90AE-D8BA55959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50" y="0"/>
            <a:ext cx="5501987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576A77C-C25B-4D3E-B85F-1FBF66F4EA1A}"/>
              </a:ext>
            </a:extLst>
          </p:cNvPr>
          <p:cNvSpPr txBox="1"/>
          <p:nvPr/>
        </p:nvSpPr>
        <p:spPr>
          <a:xfrm>
            <a:off x="317993" y="3913576"/>
            <a:ext cx="5030960" cy="260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200"/>
              <a:t>X</a:t>
            </a:r>
            <a:r>
              <a:rPr lang="zh-CN" altLang="en-US" sz="1200"/>
              <a:t>通过线性变换（权重矩阵</a:t>
            </a:r>
            <a:r>
              <a:rPr lang="en-US" altLang="zh-CN" sz="1200"/>
              <a:t>W_q</a:t>
            </a:r>
            <a:r>
              <a:rPr lang="zh-CN" altLang="en-US" sz="1200"/>
              <a:t>、</a:t>
            </a:r>
            <a:r>
              <a:rPr lang="en-US" altLang="zh-CN" sz="1200"/>
              <a:t>W_k</a:t>
            </a:r>
            <a:r>
              <a:rPr lang="zh-CN" altLang="en-US" sz="1200"/>
              <a:t>、</a:t>
            </a:r>
            <a:r>
              <a:rPr lang="en-US" altLang="zh-CN" sz="1200"/>
              <a:t>W_v </a:t>
            </a:r>
            <a:r>
              <a:rPr lang="zh-CN" altLang="en-US" sz="1200"/>
              <a:t>）生成</a:t>
            </a:r>
            <a:r>
              <a:rPr lang="en-US" altLang="zh-CN" sz="1200"/>
              <a:t>QKV</a:t>
            </a:r>
            <a:r>
              <a:rPr lang="zh-CN" altLang="en-US" sz="1200"/>
              <a:t>。</a:t>
            </a:r>
            <a:endParaRPr lang="en-US" altLang="zh-CN" sz="1200" b="1">
              <a:solidFill>
                <a:srgbClr val="FF0000"/>
              </a:solidFill>
            </a:endParaRPr>
          </a:p>
          <a:p>
            <a:pPr marL="171450" indent="-171450" algn="just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1200" b="1">
                <a:solidFill>
                  <a:srgbClr val="FF0000"/>
                </a:solidFill>
              </a:rPr>
              <a:t>Q</a:t>
            </a:r>
            <a:r>
              <a:rPr lang="zh-CN" altLang="en-US" sz="1200" b="1">
                <a:solidFill>
                  <a:srgbClr val="FF0000"/>
                </a:solidFill>
              </a:rPr>
              <a:t>的</a:t>
            </a:r>
            <a:r>
              <a:rPr lang="en-US" altLang="zh-CN" sz="1200" b="1">
                <a:solidFill>
                  <a:srgbClr val="FF0000"/>
                </a:solidFill>
              </a:rPr>
              <a:t>n</a:t>
            </a:r>
            <a:r>
              <a:rPr lang="zh-CN" altLang="en-US" sz="1200" b="1">
                <a:solidFill>
                  <a:srgbClr val="FF0000"/>
                </a:solidFill>
              </a:rPr>
              <a:t>维度、</a:t>
            </a:r>
            <a:r>
              <a:rPr lang="en-US" altLang="zh-CN" sz="1200" b="1">
                <a:solidFill>
                  <a:srgbClr val="FF0000"/>
                </a:solidFill>
              </a:rPr>
              <a:t>KV</a:t>
            </a:r>
            <a:r>
              <a:rPr lang="zh-CN" altLang="en-US" sz="1200" b="1">
                <a:solidFill>
                  <a:srgbClr val="FF0000"/>
                </a:solidFill>
              </a:rPr>
              <a:t>的</a:t>
            </a:r>
            <a:r>
              <a:rPr lang="en-US" altLang="zh-CN" sz="1200" b="1">
                <a:solidFill>
                  <a:srgbClr val="FF0000"/>
                </a:solidFill>
              </a:rPr>
              <a:t>m</a:t>
            </a:r>
            <a:r>
              <a:rPr lang="zh-CN" altLang="en-US" sz="1200" b="1">
                <a:solidFill>
                  <a:srgbClr val="FF0000"/>
                </a:solidFill>
              </a:rPr>
              <a:t>维度分别需要等于其来源序列的</a:t>
            </a:r>
            <a:r>
              <a:rPr lang="en-US" altLang="zh-CN" sz="1200" b="1">
                <a:solidFill>
                  <a:srgbClr val="FF0000"/>
                </a:solidFill>
              </a:rPr>
              <a:t>seq</a:t>
            </a:r>
            <a:r>
              <a:rPr lang="zh-CN" altLang="en-US" sz="1200" b="1">
                <a:solidFill>
                  <a:srgbClr val="FF0000"/>
                </a:solidFill>
              </a:rPr>
              <a:t>维度。</a:t>
            </a:r>
            <a:endParaRPr lang="en-US" altLang="zh-CN" sz="1200" b="1">
              <a:solidFill>
                <a:srgbClr val="FF0000"/>
              </a:solidFill>
            </a:endParaRPr>
          </a:p>
          <a:p>
            <a:pPr marL="171450" indent="-171450" algn="just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CN" altLang="en-US" sz="1200"/>
              <a:t>自注意力：</a:t>
            </a:r>
            <a:r>
              <a:rPr lang="en-US" altLang="zh-CN" sz="1200"/>
              <a:t>QKV</a:t>
            </a:r>
            <a:r>
              <a:rPr lang="zh-CN" altLang="en-US" sz="1200"/>
              <a:t>均来自同一序列，因此查询数</a:t>
            </a:r>
            <a:r>
              <a:rPr lang="en-US" altLang="zh-CN" sz="1200"/>
              <a:t>n</a:t>
            </a:r>
            <a:r>
              <a:rPr lang="zh-CN" altLang="en-US" sz="1200"/>
              <a:t>和键值对数</a:t>
            </a:r>
            <a:r>
              <a:rPr lang="en-US" altLang="zh-CN" sz="1200"/>
              <a:t>m</a:t>
            </a:r>
            <a:r>
              <a:rPr lang="zh-CN" altLang="en-US" sz="1200"/>
              <a:t>必然相等，均等于输入序列的长度。例：输入序列为“</a:t>
            </a:r>
            <a:r>
              <a:rPr lang="en-US" altLang="zh-CN" sz="1200"/>
              <a:t>I love you baby</a:t>
            </a:r>
            <a:r>
              <a:rPr lang="zh-CN" altLang="en-US" sz="1200"/>
              <a:t>”，那么</a:t>
            </a:r>
            <a:r>
              <a:rPr lang="en-US" altLang="zh-CN" sz="1200"/>
              <a:t>seq=4</a:t>
            </a:r>
            <a:r>
              <a:rPr lang="zh-CN" altLang="en-US" sz="1200"/>
              <a:t>，若</a:t>
            </a:r>
            <a:r>
              <a:rPr lang="en-US" altLang="zh-CN" sz="1200"/>
              <a:t>QKV</a:t>
            </a:r>
            <a:r>
              <a:rPr lang="zh-CN" altLang="en-US" sz="1200"/>
              <a:t>均来自该序列，则</a:t>
            </a:r>
            <a:r>
              <a:rPr lang="en-US" altLang="zh-CN" sz="1200"/>
              <a:t>n=m=seq=4</a:t>
            </a:r>
            <a:r>
              <a:rPr lang="zh-CN" altLang="en-US" sz="1200"/>
              <a:t>。</a:t>
            </a:r>
            <a:endParaRPr lang="en-US" altLang="zh-CN" sz="1200"/>
          </a:p>
          <a:p>
            <a:pPr marL="171450" indent="-171450" algn="just">
              <a:lnSpc>
                <a:spcPct val="114000"/>
              </a:lnSpc>
              <a:buFont typeface="Wingdings" panose="05000000000000000000" pitchFamily="2" charset="2"/>
              <a:buChar char="ü"/>
            </a:pPr>
            <a:r>
              <a:rPr lang="zh-CN" altLang="en-US" sz="1200"/>
              <a:t>跨注意力：</a:t>
            </a:r>
            <a:r>
              <a:rPr lang="en-US" altLang="zh-CN" sz="1200"/>
              <a:t>Q</a:t>
            </a:r>
            <a:r>
              <a:rPr lang="zh-CN" altLang="en-US" sz="1200"/>
              <a:t>来自解码器序列，</a:t>
            </a:r>
            <a:r>
              <a:rPr lang="en-US" altLang="zh-CN" sz="1200"/>
              <a:t>KV</a:t>
            </a:r>
            <a:r>
              <a:rPr lang="zh-CN" altLang="en-US" sz="1200"/>
              <a:t>来自编码器序列，此时允许</a:t>
            </a:r>
            <a:r>
              <a:rPr lang="en-US" altLang="zh-CN" sz="1200"/>
              <a:t>n</a:t>
            </a:r>
            <a:r>
              <a:rPr lang="zh-CN" altLang="en-US" sz="1200"/>
              <a:t>≠</a:t>
            </a:r>
            <a:r>
              <a:rPr lang="en-US" altLang="zh-CN" sz="1200"/>
              <a:t>m</a:t>
            </a:r>
            <a:r>
              <a:rPr lang="zh-CN" altLang="en-US" sz="1200"/>
              <a:t>。例：解码器序列为“我爱你宝贝”，那么</a:t>
            </a:r>
            <a:r>
              <a:rPr lang="en-US" altLang="zh-CN" sz="1200"/>
              <a:t>n=seq_encoder=5</a:t>
            </a:r>
            <a:r>
              <a:rPr lang="zh-CN" altLang="en-US" sz="1200"/>
              <a:t>；编码器序列为“</a:t>
            </a:r>
            <a:r>
              <a:rPr lang="en-US" altLang="zh-CN" sz="1200"/>
              <a:t>I love you baby</a:t>
            </a:r>
            <a:r>
              <a:rPr lang="zh-CN" altLang="en-US" sz="1200"/>
              <a:t>”，那么</a:t>
            </a:r>
            <a:r>
              <a:rPr lang="en-US" altLang="zh-CN" sz="1200"/>
              <a:t>m=seq_decoder=4</a:t>
            </a:r>
            <a:r>
              <a:rPr lang="zh-CN" altLang="en-US" sz="1200"/>
              <a:t>。</a:t>
            </a:r>
            <a:endParaRPr lang="en-US" altLang="zh-CN" sz="1200"/>
          </a:p>
          <a:p>
            <a:pPr marL="171450" indent="-171450" algn="just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-US" altLang="zh-CN" sz="1200"/>
              <a:t>QK</a:t>
            </a:r>
            <a:r>
              <a:rPr lang="zh-CN" altLang="en-US" sz="1200"/>
              <a:t>的</a:t>
            </a:r>
            <a:r>
              <a:rPr lang="en-US" altLang="zh-CN" sz="1200"/>
              <a:t>dk</a:t>
            </a:r>
            <a:r>
              <a:rPr lang="zh-CN" altLang="en-US" sz="1200"/>
              <a:t>维度、</a:t>
            </a:r>
            <a:r>
              <a:rPr lang="en-US" altLang="zh-CN" sz="1200"/>
              <a:t>V</a:t>
            </a:r>
            <a:r>
              <a:rPr lang="zh-CN" altLang="en-US" sz="1200"/>
              <a:t>的</a:t>
            </a:r>
            <a:r>
              <a:rPr lang="en-US" altLang="zh-CN" sz="1200"/>
              <a:t>dv</a:t>
            </a:r>
            <a:r>
              <a:rPr lang="zh-CN" altLang="en-US" sz="1200"/>
              <a:t>维度理论上可以不同，但在标准</a:t>
            </a:r>
            <a:r>
              <a:rPr lang="en-US" altLang="zh-CN" sz="1200"/>
              <a:t>Transformer</a:t>
            </a:r>
            <a:r>
              <a:rPr lang="zh-CN" altLang="en-US" sz="1200"/>
              <a:t>中二者相等是默认设计，通常强制</a:t>
            </a:r>
            <a:r>
              <a:rPr lang="en-US" altLang="zh-CN" sz="1200" b="1">
                <a:solidFill>
                  <a:srgbClr val="FF0000"/>
                </a:solidFill>
              </a:rPr>
              <a:t>dk=dv=dmodel/h</a:t>
            </a:r>
            <a:r>
              <a:rPr lang="zh-CN" altLang="en-US" sz="1200"/>
              <a:t>。</a:t>
            </a:r>
            <a:endParaRPr lang="en-US" altLang="zh-CN" sz="1200"/>
          </a:p>
          <a:p>
            <a:pPr marL="171450" indent="-171450" algn="just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zh-CN" altLang="en-US" sz="1200"/>
              <a:t>每个头的输出维度</a:t>
            </a:r>
            <a:r>
              <a:rPr lang="en-US" altLang="zh-CN" sz="1200"/>
              <a:t>dv</a:t>
            </a:r>
            <a:r>
              <a:rPr lang="zh-CN" altLang="en-US" sz="1200"/>
              <a:t>在拼接后的总维度</a:t>
            </a:r>
            <a:r>
              <a:rPr lang="en-US" altLang="zh-CN" sz="1200" b="1">
                <a:solidFill>
                  <a:srgbClr val="FF0000"/>
                </a:solidFill>
              </a:rPr>
              <a:t>h×dv</a:t>
            </a:r>
            <a:r>
              <a:rPr lang="zh-CN" altLang="en-US" sz="1200"/>
              <a:t>必须</a:t>
            </a:r>
            <a:r>
              <a:rPr lang="zh-CN" altLang="en-US" sz="1200" b="1">
                <a:solidFill>
                  <a:srgbClr val="FF0000"/>
                </a:solidFill>
              </a:rPr>
              <a:t>等于</a:t>
            </a:r>
            <a:r>
              <a:rPr lang="zh-CN" altLang="en-US" sz="1200"/>
              <a:t>输入特征维度</a:t>
            </a:r>
            <a:r>
              <a:rPr lang="en-US" altLang="zh-CN" sz="1200" b="1">
                <a:solidFill>
                  <a:srgbClr val="FF0000"/>
                </a:solidFill>
              </a:rPr>
              <a:t>dmodel</a:t>
            </a:r>
            <a:r>
              <a:rPr lang="zh-CN" altLang="en-US" sz="1200"/>
              <a:t>（为了满足残差连接的维度需要）。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54F7DCD-412B-4C05-86ED-26D11C5CA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2714496"/>
              </p:ext>
            </p:extLst>
          </p:nvPr>
        </p:nvGraphicFramePr>
        <p:xfrm>
          <a:off x="1789548" y="3547283"/>
          <a:ext cx="29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" name="Equation" r:id="rId5" imgW="1892160" imgH="228600" progId="Equation.DSMT4">
                  <p:embed/>
                </p:oleObj>
              </mc:Choice>
              <mc:Fallback>
                <p:oleObj name="Equation" r:id="rId5" imgW="1892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9548" y="3547283"/>
                        <a:ext cx="298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E443113A-31F4-4B44-8310-CF163FB9C289}"/>
              </a:ext>
            </a:extLst>
          </p:cNvPr>
          <p:cNvSpPr txBox="1"/>
          <p:nvPr/>
        </p:nvSpPr>
        <p:spPr>
          <a:xfrm>
            <a:off x="10153575" y="3261277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Q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C2A767-3C55-43D1-9CE9-86D6AACCDBFA}"/>
              </a:ext>
            </a:extLst>
          </p:cNvPr>
          <p:cNvSpPr txBox="1"/>
          <p:nvPr/>
        </p:nvSpPr>
        <p:spPr>
          <a:xfrm>
            <a:off x="9320616" y="3261277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V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B866E5-8F9A-43F1-A2DC-1C9319F99993}"/>
              </a:ext>
            </a:extLst>
          </p:cNvPr>
          <p:cNvSpPr txBox="1"/>
          <p:nvPr/>
        </p:nvSpPr>
        <p:spPr>
          <a:xfrm>
            <a:off x="9717915" y="3261277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K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C055F9C-4532-4B34-94F0-4390A366BBBF}"/>
              </a:ext>
            </a:extLst>
          </p:cNvPr>
          <p:cNvSpPr txBox="1"/>
          <p:nvPr/>
        </p:nvSpPr>
        <p:spPr>
          <a:xfrm>
            <a:off x="7281863" y="6386718"/>
            <a:ext cx="57826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seq=m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B11928-8F3E-455E-A2E7-E1A899270FF4}"/>
              </a:ext>
            </a:extLst>
          </p:cNvPr>
          <p:cNvSpPr txBox="1"/>
          <p:nvPr/>
        </p:nvSpPr>
        <p:spPr>
          <a:xfrm>
            <a:off x="6494975" y="5663367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m,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8C981B2-0B0A-4B08-8357-BC5949964EA7}"/>
              </a:ext>
            </a:extLst>
          </p:cNvPr>
          <p:cNvSpPr txBox="1"/>
          <p:nvPr/>
        </p:nvSpPr>
        <p:spPr>
          <a:xfrm>
            <a:off x="5732358" y="5173931"/>
            <a:ext cx="841584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(m,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9C35E69-C2C7-46FE-9324-A8F20DBADD1D}"/>
              </a:ext>
            </a:extLst>
          </p:cNvPr>
          <p:cNvSpPr txBox="1"/>
          <p:nvPr/>
        </p:nvSpPr>
        <p:spPr>
          <a:xfrm>
            <a:off x="8492148" y="4523173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Q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C67F363-9087-4370-9CE0-DC258CA3B254}"/>
              </a:ext>
            </a:extLst>
          </p:cNvPr>
          <p:cNvSpPr txBox="1"/>
          <p:nvPr/>
        </p:nvSpPr>
        <p:spPr>
          <a:xfrm>
            <a:off x="7687764" y="4523173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V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9C879BF-CB46-4D27-B2E6-40F5C6982492}"/>
              </a:ext>
            </a:extLst>
          </p:cNvPr>
          <p:cNvSpPr txBox="1"/>
          <p:nvPr/>
        </p:nvSpPr>
        <p:spPr>
          <a:xfrm>
            <a:off x="8094588" y="4523173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K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0847FC0-C263-4EE7-98EC-28BC760FCCDD}"/>
              </a:ext>
            </a:extLst>
          </p:cNvPr>
          <p:cNvSpPr/>
          <p:nvPr/>
        </p:nvSpPr>
        <p:spPr>
          <a:xfrm>
            <a:off x="7634288" y="4512505"/>
            <a:ext cx="1057275" cy="236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DFE4BB7-2E97-48AF-8EE2-BC89491FC1C8}"/>
              </a:ext>
            </a:extLst>
          </p:cNvPr>
          <p:cNvCxnSpPr>
            <a:cxnSpLocks/>
            <a:stCxn id="21" idx="1"/>
            <a:endCxn id="48" idx="3"/>
          </p:cNvCxnSpPr>
          <p:nvPr/>
        </p:nvCxnSpPr>
        <p:spPr>
          <a:xfrm flipH="1">
            <a:off x="6992529" y="4630895"/>
            <a:ext cx="641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7D0B0762-6F0F-45D7-80E0-62F1DB33BAE4}"/>
              </a:ext>
            </a:extLst>
          </p:cNvPr>
          <p:cNvSpPr txBox="1"/>
          <p:nvPr/>
        </p:nvSpPr>
        <p:spPr>
          <a:xfrm>
            <a:off x="8094588" y="4787828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X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C307DA4-90B5-4296-8A35-50B5F7ACD322}"/>
              </a:ext>
            </a:extLst>
          </p:cNvPr>
          <p:cNvSpPr txBox="1"/>
          <p:nvPr/>
        </p:nvSpPr>
        <p:spPr>
          <a:xfrm>
            <a:off x="8103367" y="3951995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A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AC8D32E-F4BF-4975-A7F6-03ACEB2C1ECB}"/>
              </a:ext>
            </a:extLst>
          </p:cNvPr>
          <p:cNvCxnSpPr>
            <a:cxnSpLocks/>
            <a:stCxn id="32" idx="1"/>
            <a:endCxn id="49" idx="3"/>
          </p:cNvCxnSpPr>
          <p:nvPr/>
        </p:nvCxnSpPr>
        <p:spPr>
          <a:xfrm flipH="1">
            <a:off x="6992529" y="4059717"/>
            <a:ext cx="11108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8EC3588-C70C-4301-91FB-9B31FBCBE552}"/>
              </a:ext>
            </a:extLst>
          </p:cNvPr>
          <p:cNvCxnSpPr>
            <a:cxnSpLocks/>
            <a:stCxn id="30" idx="1"/>
            <a:endCxn id="47" idx="3"/>
          </p:cNvCxnSpPr>
          <p:nvPr/>
        </p:nvCxnSpPr>
        <p:spPr>
          <a:xfrm flipH="1">
            <a:off x="6992529" y="4895550"/>
            <a:ext cx="11020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E3C1EA87-6507-4AFC-AE06-7E2B84FD44EC}"/>
              </a:ext>
            </a:extLst>
          </p:cNvPr>
          <p:cNvSpPr txBox="1"/>
          <p:nvPr/>
        </p:nvSpPr>
        <p:spPr>
          <a:xfrm>
            <a:off x="317994" y="87569"/>
            <a:ext cx="5941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>
                <a:solidFill>
                  <a:srgbClr val="FF0000"/>
                </a:solidFill>
                <a:effectLst/>
                <a:latin typeface="+mn-ea"/>
              </a:rPr>
              <a:t>一</a:t>
            </a:r>
            <a:r>
              <a:rPr lang="zh-CN" altLang="en-US" b="1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b="1" i="0">
                <a:solidFill>
                  <a:srgbClr val="FF0000"/>
                </a:solidFill>
                <a:effectLst/>
                <a:latin typeface="+mn-ea"/>
              </a:rPr>
              <a:t>Inputs→Input Embedding→Positional Encoding</a:t>
            </a:r>
            <a:r>
              <a:rPr lang="zh-CN" altLang="en-US" b="1" i="0">
                <a:solidFill>
                  <a:srgbClr val="FF0000"/>
                </a:solidFill>
                <a:effectLst/>
                <a:latin typeface="+mn-ea"/>
              </a:rPr>
              <a:t>→</a:t>
            </a:r>
            <a:r>
              <a:rPr lang="en-US" altLang="zh-CN" b="1" i="0">
                <a:solidFill>
                  <a:srgbClr val="FF0000"/>
                </a:solidFill>
                <a:effectLst/>
                <a:latin typeface="+mn-ea"/>
              </a:rPr>
              <a:t>X</a:t>
            </a:r>
            <a:endParaRPr lang="zh-CN" altLang="en-US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84761D3-D92C-4505-A399-452801A6B662}"/>
              </a:ext>
            </a:extLst>
          </p:cNvPr>
          <p:cNvSpPr txBox="1"/>
          <p:nvPr/>
        </p:nvSpPr>
        <p:spPr>
          <a:xfrm>
            <a:off x="317993" y="418801"/>
            <a:ext cx="5776857" cy="2606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200"/>
              <a:t>1.</a:t>
            </a:r>
            <a:r>
              <a:rPr lang="zh-CN" altLang="en-US" sz="1200"/>
              <a:t>输入层</a:t>
            </a:r>
            <a:r>
              <a:rPr lang="en-US" altLang="zh-CN" sz="1200"/>
              <a:t>Inputs</a:t>
            </a:r>
            <a:r>
              <a:rPr lang="zh-CN" altLang="en-US" sz="1200"/>
              <a:t>：</a:t>
            </a:r>
            <a:endParaRPr lang="en-US" altLang="zh-CN" sz="1200"/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假设输入句子是“</a:t>
            </a:r>
            <a:r>
              <a:rPr lang="en-US" altLang="zh-CN" sz="1200"/>
              <a:t>I love you baby</a:t>
            </a:r>
            <a:r>
              <a:rPr lang="zh-CN" altLang="en-US" sz="1200"/>
              <a:t>”，则</a:t>
            </a:r>
            <a:r>
              <a:rPr lang="en-US" altLang="zh-CN" sz="1200"/>
              <a:t>seq=4</a:t>
            </a:r>
            <a:r>
              <a:rPr lang="zh-CN" altLang="en-US" sz="1200"/>
              <a:t>。</a:t>
            </a:r>
            <a:endParaRPr lang="en-US" altLang="zh-CN" sz="1200"/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每个单词</a:t>
            </a:r>
            <a:r>
              <a:rPr lang="en-US" altLang="zh-CN" sz="1200"/>
              <a:t>I/love/you/baby</a:t>
            </a:r>
            <a:r>
              <a:rPr lang="zh-CN" altLang="en-US" sz="1200"/>
              <a:t>在嵌入矩阵中的索引组成词元索引列表</a:t>
            </a:r>
            <a:r>
              <a:rPr lang="en-US" altLang="zh-CN" sz="1200"/>
              <a:t>[id1, id2, id3, id4]</a:t>
            </a:r>
          </a:p>
          <a:p>
            <a:pPr>
              <a:lnSpc>
                <a:spcPct val="114000"/>
              </a:lnSpc>
            </a:pPr>
            <a:r>
              <a:rPr lang="en-US" altLang="zh-CN" sz="1200"/>
              <a:t>2.</a:t>
            </a:r>
            <a:r>
              <a:rPr lang="zh-CN" altLang="en-US" sz="1200">
                <a:solidFill>
                  <a:srgbClr val="FF0000"/>
                </a:solidFill>
              </a:rPr>
              <a:t>词嵌入层</a:t>
            </a:r>
            <a:r>
              <a:rPr lang="en-US" altLang="zh-CN" sz="1200">
                <a:solidFill>
                  <a:srgbClr val="FF0000"/>
                </a:solidFill>
              </a:rPr>
              <a:t>Input Embedding</a:t>
            </a:r>
            <a:r>
              <a:rPr lang="zh-CN" altLang="en-US" sz="1200">
                <a:solidFill>
                  <a:srgbClr val="FF0000"/>
                </a:solidFill>
              </a:rPr>
              <a:t>：</a:t>
            </a:r>
            <a:endParaRPr lang="en-US" altLang="zh-CN" sz="1200">
              <a:solidFill>
                <a:srgbClr val="FF0000"/>
              </a:solidFill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嵌入矩阵：</a:t>
            </a:r>
            <a:r>
              <a:rPr lang="en-US" altLang="zh-CN" sz="1200"/>
              <a:t>W_e</a:t>
            </a:r>
            <a:r>
              <a:rPr lang="zh-CN" altLang="en-US" sz="1200"/>
              <a:t>∈</a:t>
            </a:r>
            <a:r>
              <a:rPr lang="en-US" altLang="zh-CN" sz="1200"/>
              <a:t>R vocab_size×d_model</a:t>
            </a:r>
            <a:r>
              <a:rPr lang="zh-CN" altLang="en-US" sz="1200"/>
              <a:t>（如</a:t>
            </a:r>
            <a:r>
              <a:rPr lang="en-US" altLang="zh-CN" sz="1200"/>
              <a:t>vocab_size=32000, d_model=512</a:t>
            </a:r>
            <a:r>
              <a:rPr lang="zh-CN" altLang="en-US" sz="1200"/>
              <a:t>）</a:t>
            </a:r>
            <a:endParaRPr lang="en-US" altLang="zh-CN" sz="1200"/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索引查找：通过词元索引从</a:t>
            </a:r>
            <a:r>
              <a:rPr lang="en-US" altLang="zh-CN" sz="1200"/>
              <a:t>W_e</a:t>
            </a:r>
            <a:r>
              <a:rPr lang="zh-CN" altLang="en-US" sz="1200"/>
              <a:t>中提取对应的行，生成词嵌入向量</a:t>
            </a:r>
            <a:endParaRPr lang="en-US" altLang="zh-CN" sz="1200"/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输出张量：</a:t>
            </a:r>
            <a:r>
              <a:rPr lang="en-US" altLang="zh-CN" sz="1200"/>
              <a:t>batch=1</a:t>
            </a:r>
            <a:r>
              <a:rPr lang="zh-CN" altLang="en-US" sz="1200"/>
              <a:t>，输出</a:t>
            </a:r>
            <a:r>
              <a:rPr lang="zh-CN" altLang="en-US" sz="1200" b="1">
                <a:solidFill>
                  <a:srgbClr val="FF0000"/>
                </a:solidFill>
              </a:rPr>
              <a:t>形状为（</a:t>
            </a:r>
            <a:r>
              <a:rPr lang="en-US" altLang="zh-CN" sz="1200" b="1">
                <a:solidFill>
                  <a:srgbClr val="FF0000"/>
                </a:solidFill>
              </a:rPr>
              <a:t>1</a:t>
            </a:r>
            <a:r>
              <a:rPr lang="zh-CN" altLang="en-US" sz="1200" b="1">
                <a:solidFill>
                  <a:srgbClr val="FF0000"/>
                </a:solidFill>
              </a:rPr>
              <a:t>，</a:t>
            </a:r>
            <a:r>
              <a:rPr lang="en-US" altLang="zh-CN" sz="1200" b="1">
                <a:solidFill>
                  <a:srgbClr val="FF0000"/>
                </a:solidFill>
              </a:rPr>
              <a:t>4</a:t>
            </a:r>
            <a:r>
              <a:rPr lang="zh-CN" altLang="en-US" sz="1200" b="1">
                <a:solidFill>
                  <a:srgbClr val="FF0000"/>
                </a:solidFill>
              </a:rPr>
              <a:t>，</a:t>
            </a:r>
            <a:r>
              <a:rPr lang="en-US" altLang="zh-CN" sz="1200" b="1">
                <a:solidFill>
                  <a:srgbClr val="FF0000"/>
                </a:solidFill>
              </a:rPr>
              <a:t>512</a:t>
            </a:r>
            <a:r>
              <a:rPr lang="zh-CN" altLang="en-US" sz="1200" b="1">
                <a:solidFill>
                  <a:srgbClr val="FF0000"/>
                </a:solidFill>
              </a:rPr>
              <a:t>）的词嵌入张量</a:t>
            </a:r>
            <a:endParaRPr lang="en-US" altLang="zh-CN" sz="1200" b="1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1200"/>
              <a:t>3.</a:t>
            </a:r>
            <a:r>
              <a:rPr lang="zh-CN" altLang="en-US" sz="1200">
                <a:solidFill>
                  <a:srgbClr val="FF0000"/>
                </a:solidFill>
              </a:rPr>
              <a:t>位置编码层</a:t>
            </a:r>
            <a:r>
              <a:rPr lang="en-US" altLang="zh-CN" sz="1200">
                <a:solidFill>
                  <a:srgbClr val="FF0000"/>
                </a:solidFill>
              </a:rPr>
              <a:t>Positional Encoding</a:t>
            </a:r>
            <a:r>
              <a:rPr lang="zh-CN" altLang="en-US" sz="1200">
                <a:solidFill>
                  <a:srgbClr val="FF0000"/>
                </a:solidFill>
              </a:rPr>
              <a:t>：</a:t>
            </a:r>
            <a:endParaRPr lang="en-US" altLang="zh-CN" sz="1200">
              <a:solidFill>
                <a:srgbClr val="FF0000"/>
              </a:solidFill>
            </a:endParaRPr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根据位置索引</a:t>
            </a:r>
            <a:r>
              <a:rPr lang="en-US" altLang="zh-CN" sz="1200"/>
              <a:t>pos (0,</a:t>
            </a:r>
            <a:r>
              <a:rPr lang="zh-CN" altLang="en-US" sz="1200"/>
              <a:t> </a:t>
            </a:r>
            <a:r>
              <a:rPr lang="en-US" altLang="zh-CN" sz="1200"/>
              <a:t>1,</a:t>
            </a:r>
            <a:r>
              <a:rPr lang="zh-CN" altLang="en-US" sz="1200"/>
              <a:t> </a:t>
            </a:r>
            <a:r>
              <a:rPr lang="en-US" altLang="zh-CN" sz="1200"/>
              <a:t>2,</a:t>
            </a:r>
            <a:r>
              <a:rPr lang="zh-CN" altLang="en-US" sz="1200"/>
              <a:t> </a:t>
            </a:r>
            <a:r>
              <a:rPr lang="en-US" altLang="zh-CN" sz="1200"/>
              <a:t>3)</a:t>
            </a:r>
            <a:r>
              <a:rPr lang="zh-CN" altLang="en-US" sz="1200"/>
              <a:t>和维度组索引</a:t>
            </a:r>
            <a:r>
              <a:rPr lang="en-US" altLang="zh-CN" sz="1200"/>
              <a:t>i (0, 1, …, d_model/2-1=255)</a:t>
            </a:r>
            <a:r>
              <a:rPr lang="zh-CN" altLang="en-US" sz="1200"/>
              <a:t> 计算</a:t>
            </a:r>
            <a:endParaRPr lang="en-US" altLang="zh-CN" sz="1200"/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输出张量：输出</a:t>
            </a:r>
            <a:r>
              <a:rPr lang="zh-CN" altLang="en-US" sz="1200" b="1">
                <a:solidFill>
                  <a:srgbClr val="FF0000"/>
                </a:solidFill>
              </a:rPr>
              <a:t>形状为（</a:t>
            </a:r>
            <a:r>
              <a:rPr lang="en-US" altLang="zh-CN" sz="1200" b="1">
                <a:solidFill>
                  <a:srgbClr val="FF0000"/>
                </a:solidFill>
              </a:rPr>
              <a:t>4</a:t>
            </a:r>
            <a:r>
              <a:rPr lang="zh-CN" altLang="en-US" sz="1200" b="1">
                <a:solidFill>
                  <a:srgbClr val="FF0000"/>
                </a:solidFill>
              </a:rPr>
              <a:t>，</a:t>
            </a:r>
            <a:r>
              <a:rPr lang="en-US" altLang="zh-CN" sz="1200" b="1">
                <a:solidFill>
                  <a:srgbClr val="FF0000"/>
                </a:solidFill>
              </a:rPr>
              <a:t>512</a:t>
            </a:r>
            <a:r>
              <a:rPr lang="zh-CN" altLang="en-US" sz="1200" b="1">
                <a:solidFill>
                  <a:srgbClr val="FF0000"/>
                </a:solidFill>
              </a:rPr>
              <a:t>）的位置编码张量</a:t>
            </a:r>
            <a:endParaRPr lang="en-US" altLang="zh-CN" sz="1200" b="1">
              <a:solidFill>
                <a:srgbClr val="FF0000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1200"/>
              <a:t>4.</a:t>
            </a:r>
            <a:r>
              <a:rPr lang="zh-CN" altLang="en-US" sz="1200"/>
              <a:t>最终输出</a:t>
            </a:r>
            <a:r>
              <a:rPr lang="en-US" altLang="zh-CN" sz="1200"/>
              <a:t>X</a:t>
            </a:r>
            <a:r>
              <a:rPr lang="zh-CN" altLang="en-US" sz="1200"/>
              <a:t>：</a:t>
            </a:r>
            <a:endParaRPr lang="en-US" altLang="zh-CN" sz="1200"/>
          </a:p>
          <a:p>
            <a:pPr marL="171450" indent="-171450">
              <a:lnSpc>
                <a:spcPct val="114000"/>
              </a:lnSpc>
              <a:buFont typeface="Wingdings" panose="05000000000000000000" pitchFamily="2" charset="2"/>
              <a:buChar char="Ø"/>
            </a:pPr>
            <a:r>
              <a:rPr lang="zh-CN" altLang="en-US" sz="1200"/>
              <a:t>通过广播机制，</a:t>
            </a:r>
            <a:r>
              <a:rPr lang="en-US" altLang="zh-CN" sz="1200" b="1">
                <a:solidFill>
                  <a:srgbClr val="FF0000"/>
                </a:solidFill>
              </a:rPr>
              <a:t>X=</a:t>
            </a:r>
            <a:r>
              <a:rPr lang="zh-CN" altLang="en-US" sz="1200" b="1">
                <a:solidFill>
                  <a:srgbClr val="FF0000"/>
                </a:solidFill>
              </a:rPr>
              <a:t>词嵌入张量</a:t>
            </a:r>
            <a:r>
              <a:rPr lang="en-US" altLang="zh-CN" sz="1200" b="1">
                <a:solidFill>
                  <a:srgbClr val="FF0000"/>
                </a:solidFill>
              </a:rPr>
              <a:t>+</a:t>
            </a:r>
            <a:r>
              <a:rPr lang="zh-CN" altLang="en-US" sz="1200" b="1">
                <a:solidFill>
                  <a:srgbClr val="FF0000"/>
                </a:solidFill>
              </a:rPr>
              <a:t>位置编码张量，形状为（</a:t>
            </a:r>
            <a:r>
              <a:rPr lang="en-US" altLang="zh-CN" sz="1200" b="1">
                <a:solidFill>
                  <a:srgbClr val="FF0000"/>
                </a:solidFill>
              </a:rPr>
              <a:t>1</a:t>
            </a:r>
            <a:r>
              <a:rPr lang="zh-CN" altLang="en-US" sz="1200" b="1">
                <a:solidFill>
                  <a:srgbClr val="FF0000"/>
                </a:solidFill>
              </a:rPr>
              <a:t>，</a:t>
            </a:r>
            <a:r>
              <a:rPr lang="en-US" altLang="zh-CN" sz="1200" b="1">
                <a:solidFill>
                  <a:srgbClr val="FF0000"/>
                </a:solidFill>
              </a:rPr>
              <a:t>4</a:t>
            </a:r>
            <a:r>
              <a:rPr lang="zh-CN" altLang="en-US" sz="1200" b="1">
                <a:solidFill>
                  <a:srgbClr val="FF0000"/>
                </a:solidFill>
              </a:rPr>
              <a:t>，</a:t>
            </a:r>
            <a:r>
              <a:rPr lang="en-US" altLang="zh-CN" sz="1200" b="1">
                <a:solidFill>
                  <a:srgbClr val="FF0000"/>
                </a:solidFill>
              </a:rPr>
              <a:t>512</a:t>
            </a:r>
            <a:r>
              <a:rPr lang="zh-CN" altLang="en-US" sz="1200" b="1">
                <a:solidFill>
                  <a:srgbClr val="FF0000"/>
                </a:solidFill>
              </a:rPr>
              <a:t>）</a:t>
            </a:r>
            <a:endParaRPr lang="en-US" altLang="zh-CN" sz="1200" b="1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469DA99-76B3-4B1B-9CC1-64C5B78A6476}"/>
              </a:ext>
            </a:extLst>
          </p:cNvPr>
          <p:cNvSpPr txBox="1"/>
          <p:nvPr/>
        </p:nvSpPr>
        <p:spPr>
          <a:xfrm>
            <a:off x="317994" y="35582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i="0">
                <a:solidFill>
                  <a:srgbClr val="FF0000"/>
                </a:solidFill>
                <a:effectLst/>
                <a:latin typeface="+mn-ea"/>
              </a:rPr>
              <a:t>二、</a:t>
            </a:r>
            <a:r>
              <a:rPr lang="en-US" altLang="zh-CN" b="1" i="0">
                <a:solidFill>
                  <a:srgbClr val="FF0000"/>
                </a:solidFill>
                <a:effectLst/>
                <a:latin typeface="+mn-ea"/>
              </a:rPr>
              <a:t>X</a:t>
            </a:r>
            <a:r>
              <a:rPr lang="zh-CN" altLang="en-US" b="1" i="0">
                <a:solidFill>
                  <a:srgbClr val="FF0000"/>
                </a:solidFill>
                <a:effectLst/>
                <a:latin typeface="+mn-ea"/>
              </a:rPr>
              <a:t>→</a:t>
            </a:r>
            <a:r>
              <a:rPr lang="en-US" altLang="zh-CN" b="1" i="0">
                <a:solidFill>
                  <a:srgbClr val="FF0000"/>
                </a:solidFill>
                <a:effectLst/>
                <a:latin typeface="+mn-ea"/>
              </a:rPr>
              <a:t>QKV</a:t>
            </a:r>
            <a:endParaRPr lang="zh-CN" altLang="en-US" b="1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C30AFEF-CF4F-4F17-B096-DFD190DD0375}"/>
              </a:ext>
            </a:extLst>
          </p:cNvPr>
          <p:cNvSpPr txBox="1"/>
          <p:nvPr/>
        </p:nvSpPr>
        <p:spPr>
          <a:xfrm>
            <a:off x="5990712" y="4803217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m,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D07D900-902B-44E6-B7C6-47A5E4E9F3FC}"/>
              </a:ext>
            </a:extLst>
          </p:cNvPr>
          <p:cNvSpPr txBox="1"/>
          <p:nvPr/>
        </p:nvSpPr>
        <p:spPr>
          <a:xfrm>
            <a:off x="5990712" y="4538562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m,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9C39857-9130-4AB0-8062-0FB90CC6ECED}"/>
              </a:ext>
            </a:extLst>
          </p:cNvPr>
          <p:cNvSpPr txBox="1"/>
          <p:nvPr/>
        </p:nvSpPr>
        <p:spPr>
          <a:xfrm>
            <a:off x="5990712" y="3967384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m,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8CE75A9-ADBF-4E35-8CBB-B9942E1F4B2C}"/>
              </a:ext>
            </a:extLst>
          </p:cNvPr>
          <p:cNvSpPr txBox="1"/>
          <p:nvPr/>
        </p:nvSpPr>
        <p:spPr>
          <a:xfrm>
            <a:off x="10022519" y="6386718"/>
            <a:ext cx="578269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seq=n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BA542C2-92B1-4213-A1CD-88CB89A1B2DD}"/>
              </a:ext>
            </a:extLst>
          </p:cNvPr>
          <p:cNvSpPr txBox="1"/>
          <p:nvPr/>
        </p:nvSpPr>
        <p:spPr>
          <a:xfrm>
            <a:off x="10293220" y="5663367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n,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777D5E-6B89-44BA-A7BF-838624021513}"/>
              </a:ext>
            </a:extLst>
          </p:cNvPr>
          <p:cNvSpPr txBox="1"/>
          <p:nvPr/>
        </p:nvSpPr>
        <p:spPr>
          <a:xfrm>
            <a:off x="11216782" y="5173931"/>
            <a:ext cx="841584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(n,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5E9E018-F080-4797-B343-4D149CF8F525}"/>
              </a:ext>
            </a:extLst>
          </p:cNvPr>
          <p:cNvSpPr txBox="1"/>
          <p:nvPr/>
        </p:nvSpPr>
        <p:spPr>
          <a:xfrm>
            <a:off x="9510445" y="4787828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X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2D959B5-4FB9-4A9A-8931-516EEC846586}"/>
              </a:ext>
            </a:extLst>
          </p:cNvPr>
          <p:cNvSpPr txBox="1"/>
          <p:nvPr/>
        </p:nvSpPr>
        <p:spPr>
          <a:xfrm>
            <a:off x="10793431" y="4803217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n,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1ADE764-8786-4F4F-AEFB-510AF4082A0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668524" y="4895550"/>
            <a:ext cx="11249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58DEA6EB-B34E-4361-96A4-5B4B744D73CE}"/>
              </a:ext>
            </a:extLst>
          </p:cNvPr>
          <p:cNvSpPr txBox="1"/>
          <p:nvPr/>
        </p:nvSpPr>
        <p:spPr>
          <a:xfrm>
            <a:off x="10114154" y="4523173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Q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9D4724A-6938-40D3-9F28-0FE0CB785A1A}"/>
              </a:ext>
            </a:extLst>
          </p:cNvPr>
          <p:cNvSpPr txBox="1"/>
          <p:nvPr/>
        </p:nvSpPr>
        <p:spPr>
          <a:xfrm>
            <a:off x="9309770" y="4523173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V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8930F07-CBCF-4743-AF47-B7292B2497AB}"/>
              </a:ext>
            </a:extLst>
          </p:cNvPr>
          <p:cNvSpPr txBox="1"/>
          <p:nvPr/>
        </p:nvSpPr>
        <p:spPr>
          <a:xfrm>
            <a:off x="9716594" y="4523173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K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A290D53-0EFA-4D7C-8CF2-AAB9F90226C3}"/>
              </a:ext>
            </a:extLst>
          </p:cNvPr>
          <p:cNvSpPr/>
          <p:nvPr/>
        </p:nvSpPr>
        <p:spPr>
          <a:xfrm>
            <a:off x="9253229" y="4512505"/>
            <a:ext cx="1057275" cy="236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27CD417-1FD7-4CAD-AD37-57720ED0B7E8}"/>
              </a:ext>
            </a:extLst>
          </p:cNvPr>
          <p:cNvSpPr txBox="1"/>
          <p:nvPr/>
        </p:nvSpPr>
        <p:spPr>
          <a:xfrm>
            <a:off x="10793431" y="4538562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n,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945CBCC-FCDE-45A3-ACB7-637286D52AA2}"/>
              </a:ext>
            </a:extLst>
          </p:cNvPr>
          <p:cNvSpPr txBox="1"/>
          <p:nvPr/>
        </p:nvSpPr>
        <p:spPr>
          <a:xfrm>
            <a:off x="9737246" y="3779126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A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54D92F2-C0B9-42C8-834C-5F83F8005FFB}"/>
              </a:ext>
            </a:extLst>
          </p:cNvPr>
          <p:cNvSpPr txBox="1"/>
          <p:nvPr/>
        </p:nvSpPr>
        <p:spPr>
          <a:xfrm>
            <a:off x="10794128" y="3794515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n,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91BBD3F4-F5D8-4BEF-930B-3E1E2B9BB676}"/>
              </a:ext>
            </a:extLst>
          </p:cNvPr>
          <p:cNvCxnSpPr>
            <a:stCxn id="71" idx="3"/>
            <a:endCxn id="72" idx="1"/>
          </p:cNvCxnSpPr>
          <p:nvPr/>
        </p:nvCxnSpPr>
        <p:spPr>
          <a:xfrm>
            <a:off x="9895325" y="3886848"/>
            <a:ext cx="8988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21EADB6-0E07-41DF-8BAC-5DC8CD1D3A82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>
            <a:off x="10310504" y="4630895"/>
            <a:ext cx="48292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>
            <a:extLst>
              <a:ext uri="{FF2B5EF4-FFF2-40B4-BE49-F238E27FC236}">
                <a16:creationId xmlns:a16="http://schemas.microsoft.com/office/drawing/2014/main" id="{724567D3-3DE3-45F7-A279-6FA85B6EB5BD}"/>
              </a:ext>
            </a:extLst>
          </p:cNvPr>
          <p:cNvSpPr txBox="1"/>
          <p:nvPr/>
        </p:nvSpPr>
        <p:spPr>
          <a:xfrm>
            <a:off x="9737246" y="2680619"/>
            <a:ext cx="15807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</a:rPr>
              <a:t>A</a:t>
            </a:r>
            <a:endParaRPr lang="zh-CN" altLang="en-US" sz="140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CE26102-A1F9-4CB8-97A0-E473F6F6C498}"/>
              </a:ext>
            </a:extLst>
          </p:cNvPr>
          <p:cNvSpPr txBox="1"/>
          <p:nvPr/>
        </p:nvSpPr>
        <p:spPr>
          <a:xfrm>
            <a:off x="10794128" y="2696008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n,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152D9C0E-AED7-4445-886F-4DAEF86E0FFB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9895325" y="2788341"/>
            <a:ext cx="8988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>
            <a:extLst>
              <a:ext uri="{FF2B5EF4-FFF2-40B4-BE49-F238E27FC236}">
                <a16:creationId xmlns:a16="http://schemas.microsoft.com/office/drawing/2014/main" id="{FA274811-576D-42AB-8561-C1C19D87138B}"/>
              </a:ext>
            </a:extLst>
          </p:cNvPr>
          <p:cNvSpPr/>
          <p:nvPr/>
        </p:nvSpPr>
        <p:spPr>
          <a:xfrm>
            <a:off x="9253229" y="3239941"/>
            <a:ext cx="678965" cy="236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740F4A86-8C8E-42A4-967F-6F4A689FBA34}"/>
              </a:ext>
            </a:extLst>
          </p:cNvPr>
          <p:cNvSpPr/>
          <p:nvPr/>
        </p:nvSpPr>
        <p:spPr>
          <a:xfrm>
            <a:off x="10038633" y="3235135"/>
            <a:ext cx="371858" cy="23678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05CF288E-4A86-424C-941F-5657DF2915D0}"/>
              </a:ext>
            </a:extLst>
          </p:cNvPr>
          <p:cNvCxnSpPr>
            <a:cxnSpLocks/>
            <a:stCxn id="80" idx="1"/>
            <a:endCxn id="83" idx="3"/>
          </p:cNvCxnSpPr>
          <p:nvPr/>
        </p:nvCxnSpPr>
        <p:spPr>
          <a:xfrm flipH="1">
            <a:off x="6992529" y="3358331"/>
            <a:ext cx="22607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766C825E-B410-4081-B9A7-226FF7CACB88}"/>
              </a:ext>
            </a:extLst>
          </p:cNvPr>
          <p:cNvSpPr txBox="1"/>
          <p:nvPr/>
        </p:nvSpPr>
        <p:spPr>
          <a:xfrm>
            <a:off x="5990712" y="3265998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m,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22EE894-CE4A-4FC4-A909-D6153739880D}"/>
              </a:ext>
            </a:extLst>
          </p:cNvPr>
          <p:cNvSpPr txBox="1"/>
          <p:nvPr/>
        </p:nvSpPr>
        <p:spPr>
          <a:xfrm>
            <a:off x="10793431" y="3261192"/>
            <a:ext cx="1001817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(1, n, d_model)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B570F565-CDA9-4C31-880D-3507E7ADD70D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10410491" y="3353525"/>
            <a:ext cx="3829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15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C98267D-D01C-450F-8879-F2098C9CE681}"/>
              </a:ext>
            </a:extLst>
          </p:cNvPr>
          <p:cNvCxnSpPr/>
          <p:nvPr/>
        </p:nvCxnSpPr>
        <p:spPr>
          <a:xfrm>
            <a:off x="982730" y="1672178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92D045-C33A-487E-BAAD-D05B5BB3AA4E}"/>
              </a:ext>
            </a:extLst>
          </p:cNvPr>
          <p:cNvCxnSpPr/>
          <p:nvPr/>
        </p:nvCxnSpPr>
        <p:spPr>
          <a:xfrm>
            <a:off x="982730" y="1824578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399650-C4F3-4EEE-A8CE-0D08E2859885}"/>
              </a:ext>
            </a:extLst>
          </p:cNvPr>
          <p:cNvCxnSpPr/>
          <p:nvPr/>
        </p:nvCxnSpPr>
        <p:spPr>
          <a:xfrm>
            <a:off x="982730" y="1957928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8BC5B19-6258-40CA-A3B1-37D4E5498FBE}"/>
              </a:ext>
            </a:extLst>
          </p:cNvPr>
          <p:cNvCxnSpPr/>
          <p:nvPr/>
        </p:nvCxnSpPr>
        <p:spPr>
          <a:xfrm>
            <a:off x="982730" y="2091278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AF3A215-1C0A-4FEC-AF38-7C49F625CE83}"/>
              </a:ext>
            </a:extLst>
          </p:cNvPr>
          <p:cNvSpPr txBox="1"/>
          <p:nvPr/>
        </p:nvSpPr>
        <p:spPr>
          <a:xfrm>
            <a:off x="658879" y="1754956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m</a:t>
            </a:r>
            <a:endParaRPr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17A6EA-B3EF-413E-9D6A-81C6C4445400}"/>
              </a:ext>
            </a:extLst>
          </p:cNvPr>
          <p:cNvSpPr txBox="1"/>
          <p:nvPr/>
        </p:nvSpPr>
        <p:spPr>
          <a:xfrm>
            <a:off x="1478780" y="2196053"/>
            <a:ext cx="66524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d_model</a:t>
            </a:r>
            <a:endParaRPr lang="zh-CN" altLang="en-US" sz="1400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4FAF1216-E110-4C21-8CD7-2A6B51F37D73}"/>
              </a:ext>
            </a:extLst>
          </p:cNvPr>
          <p:cNvSpPr/>
          <p:nvPr/>
        </p:nvSpPr>
        <p:spPr>
          <a:xfrm>
            <a:off x="885762" y="1569220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中括号 11">
            <a:extLst>
              <a:ext uri="{FF2B5EF4-FFF2-40B4-BE49-F238E27FC236}">
                <a16:creationId xmlns:a16="http://schemas.microsoft.com/office/drawing/2014/main" id="{1F1F4D5C-4969-433A-89C3-73346B2D783E}"/>
              </a:ext>
            </a:extLst>
          </p:cNvPr>
          <p:cNvSpPr/>
          <p:nvPr/>
        </p:nvSpPr>
        <p:spPr>
          <a:xfrm>
            <a:off x="2640080" y="1569219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FB1634-5FCC-485F-832A-6CE8BF2E5F04}"/>
              </a:ext>
            </a:extLst>
          </p:cNvPr>
          <p:cNvSpPr/>
          <p:nvPr/>
        </p:nvSpPr>
        <p:spPr>
          <a:xfrm>
            <a:off x="4125462" y="1122432"/>
            <a:ext cx="36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45EDA0-526B-4D7D-80E6-F396870C45C4}"/>
              </a:ext>
            </a:extLst>
          </p:cNvPr>
          <p:cNvSpPr/>
          <p:nvPr/>
        </p:nvSpPr>
        <p:spPr>
          <a:xfrm>
            <a:off x="4543995" y="1122432"/>
            <a:ext cx="36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94C322-F4F7-4749-9504-43A2F294D6D0}"/>
              </a:ext>
            </a:extLst>
          </p:cNvPr>
          <p:cNvSpPr/>
          <p:nvPr/>
        </p:nvSpPr>
        <p:spPr>
          <a:xfrm>
            <a:off x="4971655" y="1122432"/>
            <a:ext cx="36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2C7CA6-7B9C-43A3-9BD2-E7D51AC877C5}"/>
              </a:ext>
            </a:extLst>
          </p:cNvPr>
          <p:cNvSpPr/>
          <p:nvPr/>
        </p:nvSpPr>
        <p:spPr>
          <a:xfrm>
            <a:off x="5715678" y="1122432"/>
            <a:ext cx="36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8E7BBA-C7DA-4CEC-A1D6-DAD8DAF799AB}"/>
              </a:ext>
            </a:extLst>
          </p:cNvPr>
          <p:cNvSpPr txBox="1"/>
          <p:nvPr/>
        </p:nvSpPr>
        <p:spPr>
          <a:xfrm>
            <a:off x="5325037" y="1799481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8" name="左中括号 17">
            <a:extLst>
              <a:ext uri="{FF2B5EF4-FFF2-40B4-BE49-F238E27FC236}">
                <a16:creationId xmlns:a16="http://schemas.microsoft.com/office/drawing/2014/main" id="{4541903B-A9A7-4D01-988C-38CC62C4A372}"/>
              </a:ext>
            </a:extLst>
          </p:cNvPr>
          <p:cNvSpPr/>
          <p:nvPr/>
        </p:nvSpPr>
        <p:spPr>
          <a:xfrm>
            <a:off x="3971172" y="990600"/>
            <a:ext cx="153153" cy="1828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中括号 18">
            <a:extLst>
              <a:ext uri="{FF2B5EF4-FFF2-40B4-BE49-F238E27FC236}">
                <a16:creationId xmlns:a16="http://schemas.microsoft.com/office/drawing/2014/main" id="{9C6E2475-87D4-412B-95D5-1931F54854E7}"/>
              </a:ext>
            </a:extLst>
          </p:cNvPr>
          <p:cNvSpPr/>
          <p:nvPr/>
        </p:nvSpPr>
        <p:spPr>
          <a:xfrm>
            <a:off x="6086475" y="990600"/>
            <a:ext cx="153153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9B3FEC-B732-4C5D-9DFB-75A743D658AE}"/>
              </a:ext>
            </a:extLst>
          </p:cNvPr>
          <p:cNvSpPr txBox="1"/>
          <p:nvPr/>
        </p:nvSpPr>
        <p:spPr>
          <a:xfrm>
            <a:off x="3258457" y="1760626"/>
            <a:ext cx="66524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d_model</a:t>
            </a:r>
            <a:endParaRPr lang="zh-CN" altLang="en-US" sz="140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FD55330C-D3B5-4655-B046-9188A9EDFFD3}"/>
              </a:ext>
            </a:extLst>
          </p:cNvPr>
          <p:cNvSpPr/>
          <p:nvPr/>
        </p:nvSpPr>
        <p:spPr>
          <a:xfrm rot="16200000">
            <a:off x="5009938" y="2037217"/>
            <a:ext cx="171450" cy="2097764"/>
          </a:xfrm>
          <a:prstGeom prst="leftBrace">
            <a:avLst>
              <a:gd name="adj1" fmla="val 71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26ECB-5BF7-4E7F-AB52-DDD54BE05EBE}"/>
              </a:ext>
            </a:extLst>
          </p:cNvPr>
          <p:cNvSpPr txBox="1"/>
          <p:nvPr/>
        </p:nvSpPr>
        <p:spPr>
          <a:xfrm>
            <a:off x="4773852" y="3225967"/>
            <a:ext cx="66524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d_model</a:t>
            </a:r>
            <a:endParaRPr lang="zh-CN" altLang="en-US" sz="1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EF512-20AF-42F3-A598-BFB60BD35D61}"/>
              </a:ext>
            </a:extLst>
          </p:cNvPr>
          <p:cNvSpPr txBox="1"/>
          <p:nvPr/>
        </p:nvSpPr>
        <p:spPr>
          <a:xfrm>
            <a:off x="4146080" y="2778353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EF53E5-DF5B-4324-95C2-5DFAE3C8ED49}"/>
              </a:ext>
            </a:extLst>
          </p:cNvPr>
          <p:cNvSpPr txBox="1"/>
          <p:nvPr/>
        </p:nvSpPr>
        <p:spPr>
          <a:xfrm>
            <a:off x="4553936" y="2778353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D6BA38-C469-4D95-B7B1-E6B78109ABCF}"/>
              </a:ext>
            </a:extLst>
          </p:cNvPr>
          <p:cNvSpPr txBox="1"/>
          <p:nvPr/>
        </p:nvSpPr>
        <p:spPr>
          <a:xfrm>
            <a:off x="4990888" y="2778353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2C761A-4343-4B42-B5B7-9C40FA3CBE38}"/>
              </a:ext>
            </a:extLst>
          </p:cNvPr>
          <p:cNvSpPr txBox="1"/>
          <p:nvPr/>
        </p:nvSpPr>
        <p:spPr>
          <a:xfrm>
            <a:off x="5727230" y="2778353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668F027-19A0-4551-8F46-5347499C9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667367"/>
              </p:ext>
            </p:extLst>
          </p:nvPr>
        </p:nvGraphicFramePr>
        <p:xfrm>
          <a:off x="4125592" y="1808813"/>
          <a:ext cx="37894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8" name="Equation" r:id="rId3" imgW="253800" imgH="241200" progId="Equation.DSMT4">
                  <p:embed/>
                </p:oleObj>
              </mc:Choice>
              <mc:Fallback>
                <p:oleObj name="Equation" r:id="rId3" imgW="25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5592" y="1808813"/>
                        <a:ext cx="37894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FCE61A7-5482-4A56-89F6-457E81F6E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57809"/>
              </p:ext>
            </p:extLst>
          </p:nvPr>
        </p:nvGraphicFramePr>
        <p:xfrm>
          <a:off x="4554241" y="1808813"/>
          <a:ext cx="37894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29"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4668F027-19A0-4551-8F46-5347499C9E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4241" y="1808813"/>
                        <a:ext cx="37894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4364C6D-2297-4E8A-BA51-9FCD01E37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606843"/>
              </p:ext>
            </p:extLst>
          </p:nvPr>
        </p:nvGraphicFramePr>
        <p:xfrm>
          <a:off x="4973117" y="1819080"/>
          <a:ext cx="37894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0" name="Equation" r:id="rId7" imgW="253800" imgH="241200" progId="Equation.DSMT4">
                  <p:embed/>
                </p:oleObj>
              </mc:Choice>
              <mc:Fallback>
                <p:oleObj name="Equation" r:id="rId7" imgW="25380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FCE61A7-5482-4A56-89F6-457E81F6E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3117" y="1819080"/>
                        <a:ext cx="37894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3680E3D-10AC-4334-BC97-EC122B321D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18249"/>
              </p:ext>
            </p:extLst>
          </p:nvPr>
        </p:nvGraphicFramePr>
        <p:xfrm>
          <a:off x="5715678" y="1827862"/>
          <a:ext cx="37894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1" name="Equation" r:id="rId9" imgW="253800" imgH="241200" progId="Equation.DSMT4">
                  <p:embed/>
                </p:oleObj>
              </mc:Choice>
              <mc:Fallback>
                <p:oleObj name="Equation" r:id="rId9" imgW="253800" imgH="241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64364C6D-2297-4E8A-BA51-9FCD01E37E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678" y="1827862"/>
                        <a:ext cx="37894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526562-7302-4EAB-91EF-15ED552945B6}"/>
              </a:ext>
            </a:extLst>
          </p:cNvPr>
          <p:cNvCxnSpPr>
            <a:cxnSpLocks/>
          </p:cNvCxnSpPr>
          <p:nvPr/>
        </p:nvCxnSpPr>
        <p:spPr>
          <a:xfrm>
            <a:off x="7154709" y="16661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E3A88B-D873-4B12-8D8E-CD9D9C57E5DD}"/>
              </a:ext>
            </a:extLst>
          </p:cNvPr>
          <p:cNvCxnSpPr/>
          <p:nvPr/>
        </p:nvCxnSpPr>
        <p:spPr>
          <a:xfrm>
            <a:off x="7154709" y="18185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3CD2174-33B3-481B-A46C-8414532700DD}"/>
              </a:ext>
            </a:extLst>
          </p:cNvPr>
          <p:cNvCxnSpPr/>
          <p:nvPr/>
        </p:nvCxnSpPr>
        <p:spPr>
          <a:xfrm>
            <a:off x="7154709" y="19518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D573A59-E251-4992-AC29-F10D0A34C310}"/>
              </a:ext>
            </a:extLst>
          </p:cNvPr>
          <p:cNvCxnSpPr/>
          <p:nvPr/>
        </p:nvCxnSpPr>
        <p:spPr>
          <a:xfrm>
            <a:off x="7154709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2F57B71-82FD-4F02-909B-860767825E12}"/>
              </a:ext>
            </a:extLst>
          </p:cNvPr>
          <p:cNvSpPr txBox="1"/>
          <p:nvPr/>
        </p:nvSpPr>
        <p:spPr>
          <a:xfrm>
            <a:off x="6830858" y="1748885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m</a:t>
            </a:r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43535B7-A0EA-4013-83B0-2374BEA4A9EF}"/>
              </a:ext>
            </a:extLst>
          </p:cNvPr>
          <p:cNvSpPr txBox="1"/>
          <p:nvPr/>
        </p:nvSpPr>
        <p:spPr>
          <a:xfrm>
            <a:off x="7661943" y="2494014"/>
            <a:ext cx="66524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d_model</a:t>
            </a:r>
            <a:endParaRPr lang="zh-CN" altLang="en-US" sz="1400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469A9CF1-3568-4CD0-8CCC-AEFC3D08BD72}"/>
              </a:ext>
            </a:extLst>
          </p:cNvPr>
          <p:cNvSpPr/>
          <p:nvPr/>
        </p:nvSpPr>
        <p:spPr>
          <a:xfrm>
            <a:off x="7057741" y="1563149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中括号 38">
            <a:extLst>
              <a:ext uri="{FF2B5EF4-FFF2-40B4-BE49-F238E27FC236}">
                <a16:creationId xmlns:a16="http://schemas.microsoft.com/office/drawing/2014/main" id="{3FD67237-0A75-435C-AA95-D51EFF7A3918}"/>
              </a:ext>
            </a:extLst>
          </p:cNvPr>
          <p:cNvSpPr/>
          <p:nvPr/>
        </p:nvSpPr>
        <p:spPr>
          <a:xfrm>
            <a:off x="8812059" y="1563148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36E6B54-A45D-433C-BE39-D8885B0B0306}"/>
              </a:ext>
            </a:extLst>
          </p:cNvPr>
          <p:cNvCxnSpPr>
            <a:cxnSpLocks/>
          </p:cNvCxnSpPr>
          <p:nvPr/>
        </p:nvCxnSpPr>
        <p:spPr>
          <a:xfrm>
            <a:off x="7512651" y="16661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B00917-0DCA-4E0D-B099-DAF632931ECD}"/>
              </a:ext>
            </a:extLst>
          </p:cNvPr>
          <p:cNvCxnSpPr/>
          <p:nvPr/>
        </p:nvCxnSpPr>
        <p:spPr>
          <a:xfrm>
            <a:off x="7512651" y="18185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5BEB18E-A406-46BD-9C5E-CBE6453D9A14}"/>
              </a:ext>
            </a:extLst>
          </p:cNvPr>
          <p:cNvCxnSpPr/>
          <p:nvPr/>
        </p:nvCxnSpPr>
        <p:spPr>
          <a:xfrm>
            <a:off x="7512651" y="19518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B56E21D-A9D2-4854-8B00-41D2CF10106D}"/>
              </a:ext>
            </a:extLst>
          </p:cNvPr>
          <p:cNvCxnSpPr/>
          <p:nvPr/>
        </p:nvCxnSpPr>
        <p:spPr>
          <a:xfrm>
            <a:off x="7512651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577A370-CCC1-4BD1-80EC-082B94956A8D}"/>
              </a:ext>
            </a:extLst>
          </p:cNvPr>
          <p:cNvCxnSpPr>
            <a:cxnSpLocks/>
          </p:cNvCxnSpPr>
          <p:nvPr/>
        </p:nvCxnSpPr>
        <p:spPr>
          <a:xfrm>
            <a:off x="7878609" y="16661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F4C2689-DF0F-4819-BB33-EEDED468ADA2}"/>
              </a:ext>
            </a:extLst>
          </p:cNvPr>
          <p:cNvCxnSpPr/>
          <p:nvPr/>
        </p:nvCxnSpPr>
        <p:spPr>
          <a:xfrm>
            <a:off x="7878609" y="18185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ADE6177-6BB3-4806-9759-CA36C6882B7E}"/>
              </a:ext>
            </a:extLst>
          </p:cNvPr>
          <p:cNvCxnSpPr/>
          <p:nvPr/>
        </p:nvCxnSpPr>
        <p:spPr>
          <a:xfrm>
            <a:off x="7878609" y="19518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DF380D8-80B7-426C-988E-F1FADE814D67}"/>
              </a:ext>
            </a:extLst>
          </p:cNvPr>
          <p:cNvCxnSpPr/>
          <p:nvPr/>
        </p:nvCxnSpPr>
        <p:spPr>
          <a:xfrm>
            <a:off x="7878609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0DD6A414-887F-4AE5-BBA5-54440AAF0C30}"/>
              </a:ext>
            </a:extLst>
          </p:cNvPr>
          <p:cNvCxnSpPr>
            <a:cxnSpLocks/>
          </p:cNvCxnSpPr>
          <p:nvPr/>
        </p:nvCxnSpPr>
        <p:spPr>
          <a:xfrm>
            <a:off x="8484201" y="16661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32729C1D-BE42-437B-BB4E-57DEFDD83277}"/>
              </a:ext>
            </a:extLst>
          </p:cNvPr>
          <p:cNvCxnSpPr/>
          <p:nvPr/>
        </p:nvCxnSpPr>
        <p:spPr>
          <a:xfrm>
            <a:off x="8484201" y="18185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A0E0D685-8FE4-4DF1-987F-76461D63962B}"/>
              </a:ext>
            </a:extLst>
          </p:cNvPr>
          <p:cNvCxnSpPr/>
          <p:nvPr/>
        </p:nvCxnSpPr>
        <p:spPr>
          <a:xfrm>
            <a:off x="8484201" y="19518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65CE5F4-894A-4E4C-B0D4-FDA0BCAA054C}"/>
              </a:ext>
            </a:extLst>
          </p:cNvPr>
          <p:cNvCxnSpPr/>
          <p:nvPr/>
        </p:nvCxnSpPr>
        <p:spPr>
          <a:xfrm>
            <a:off x="8484201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4674EBA-6660-46E3-B8F5-159B51D518DC}"/>
              </a:ext>
            </a:extLst>
          </p:cNvPr>
          <p:cNvSpPr txBox="1"/>
          <p:nvPr/>
        </p:nvSpPr>
        <p:spPr>
          <a:xfrm>
            <a:off x="8124117" y="1719566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7C784CA-0C3B-4BA2-88C0-F491C8450648}"/>
              </a:ext>
            </a:extLst>
          </p:cNvPr>
          <p:cNvSpPr txBox="1"/>
          <p:nvPr/>
        </p:nvSpPr>
        <p:spPr>
          <a:xfrm>
            <a:off x="7172486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8048E2-F8AF-4C43-ADDE-FBA44070D473}"/>
              </a:ext>
            </a:extLst>
          </p:cNvPr>
          <p:cNvSpPr txBox="1"/>
          <p:nvPr/>
        </p:nvSpPr>
        <p:spPr>
          <a:xfrm>
            <a:off x="7523192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FB33AF-46EF-42F9-9F57-C1586034B498}"/>
              </a:ext>
            </a:extLst>
          </p:cNvPr>
          <p:cNvSpPr txBox="1"/>
          <p:nvPr/>
        </p:nvSpPr>
        <p:spPr>
          <a:xfrm>
            <a:off x="7893469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4F2065B-0FAF-46F0-AC4D-5225320C7E83}"/>
              </a:ext>
            </a:extLst>
          </p:cNvPr>
          <p:cNvSpPr txBox="1"/>
          <p:nvPr/>
        </p:nvSpPr>
        <p:spPr>
          <a:xfrm>
            <a:off x="8486936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806F3C66-9C88-4593-B3A4-8CDDC0822CE2}"/>
              </a:ext>
            </a:extLst>
          </p:cNvPr>
          <p:cNvSpPr/>
          <p:nvPr/>
        </p:nvSpPr>
        <p:spPr>
          <a:xfrm rot="16200000">
            <a:off x="7921477" y="1574844"/>
            <a:ext cx="123813" cy="1657352"/>
          </a:xfrm>
          <a:prstGeom prst="leftBrace">
            <a:avLst>
              <a:gd name="adj1" fmla="val 71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09262E6-4965-428A-9D3E-C93ACE741C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753542"/>
              </p:ext>
            </p:extLst>
          </p:nvPr>
        </p:nvGraphicFramePr>
        <p:xfrm>
          <a:off x="7168222" y="1234286"/>
          <a:ext cx="2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2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8222" y="1234286"/>
                        <a:ext cx="28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02648AE2-ADEB-43E2-880C-D426FFD65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574175"/>
              </p:ext>
            </p:extLst>
          </p:nvPr>
        </p:nvGraphicFramePr>
        <p:xfrm>
          <a:off x="7511892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3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09262E6-4965-428A-9D3E-C93ACE741C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11892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768F51FE-3C25-44E4-ABDE-9268C607E0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793372"/>
              </p:ext>
            </p:extLst>
          </p:nvPr>
        </p:nvGraphicFramePr>
        <p:xfrm>
          <a:off x="7903015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4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02648AE2-ADEB-43E2-880C-D426FFD65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03015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3A020D65-F566-4B83-A701-E83CDC4BA8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168558"/>
              </p:ext>
            </p:extLst>
          </p:nvPr>
        </p:nvGraphicFramePr>
        <p:xfrm>
          <a:off x="8502954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5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768F51FE-3C25-44E4-ABDE-9268C607E0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02954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4885F575-28A3-4D3D-AABC-0E084E2558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568722"/>
              </p:ext>
            </p:extLst>
          </p:nvPr>
        </p:nvGraphicFramePr>
        <p:xfrm>
          <a:off x="7878609" y="897107"/>
          <a:ext cx="27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6" name="Equation" r:id="rId19" imgW="152280" imgH="203040" progId="Equation.DSMT4">
                  <p:embed/>
                </p:oleObj>
              </mc:Choice>
              <mc:Fallback>
                <p:oleObj name="Equation" r:id="rId19" imgW="152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78609" y="897107"/>
                        <a:ext cx="27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322CD656-4FCE-4D36-91E3-8682AAF54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635623"/>
              </p:ext>
            </p:extLst>
          </p:nvPr>
        </p:nvGraphicFramePr>
        <p:xfrm>
          <a:off x="4950707" y="644772"/>
          <a:ext cx="495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7" name="Equation" r:id="rId21" imgW="253800" imgH="203040" progId="Equation.DSMT4">
                  <p:embed/>
                </p:oleObj>
              </mc:Choice>
              <mc:Fallback>
                <p:oleObj name="Equation" r:id="rId21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50707" y="644772"/>
                        <a:ext cx="4950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乘号 68">
            <a:extLst>
              <a:ext uri="{FF2B5EF4-FFF2-40B4-BE49-F238E27FC236}">
                <a16:creationId xmlns:a16="http://schemas.microsoft.com/office/drawing/2014/main" id="{02124F0A-A723-4D2B-9E95-74BB77A5EB89}"/>
              </a:ext>
            </a:extLst>
          </p:cNvPr>
          <p:cNvSpPr/>
          <p:nvPr/>
        </p:nvSpPr>
        <p:spPr>
          <a:xfrm>
            <a:off x="2763389" y="1705354"/>
            <a:ext cx="360000" cy="3600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号 69">
            <a:extLst>
              <a:ext uri="{FF2B5EF4-FFF2-40B4-BE49-F238E27FC236}">
                <a16:creationId xmlns:a16="http://schemas.microsoft.com/office/drawing/2014/main" id="{330421E8-DF72-4E17-BC92-7FD6207D84E7}"/>
              </a:ext>
            </a:extLst>
          </p:cNvPr>
          <p:cNvSpPr/>
          <p:nvPr/>
        </p:nvSpPr>
        <p:spPr>
          <a:xfrm>
            <a:off x="6308778" y="1704244"/>
            <a:ext cx="375198" cy="380963"/>
          </a:xfrm>
          <a:prstGeom prst="mathEqua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0E4F4655-81A5-4393-8568-64D7E321E176}"/>
              </a:ext>
            </a:extLst>
          </p:cNvPr>
          <p:cNvSpPr txBox="1"/>
          <p:nvPr/>
        </p:nvSpPr>
        <p:spPr>
          <a:xfrm>
            <a:off x="203154" y="142651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三、</a:t>
            </a:r>
            <a:r>
              <a:rPr lang="en-US" altLang="zh-CN" b="1">
                <a:solidFill>
                  <a:srgbClr val="FF0000"/>
                </a:solidFill>
              </a:rPr>
              <a:t>QKV</a:t>
            </a:r>
            <a:r>
              <a:rPr lang="zh-CN" altLang="en-US" b="1">
                <a:solidFill>
                  <a:srgbClr val="FF0000"/>
                </a:solidFill>
              </a:rPr>
              <a:t>→编码器</a:t>
            </a:r>
            <a:r>
              <a:rPr lang="en-US" altLang="zh-CN" b="1">
                <a:solidFill>
                  <a:srgbClr val="FF0000"/>
                </a:solidFill>
              </a:rPr>
              <a:t>Multi-Head Attention</a:t>
            </a:r>
            <a:r>
              <a:rPr lang="zh-CN" altLang="en-US" b="1">
                <a:solidFill>
                  <a:srgbClr val="FF0000"/>
                </a:solidFill>
              </a:rPr>
              <a:t>→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zh-CN" altLang="en-US" b="1">
              <a:solidFill>
                <a:srgbClr val="FF0000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33D98DC9-2570-4BEC-A223-24E4D2D0FBFB}"/>
              </a:ext>
            </a:extLst>
          </p:cNvPr>
          <p:cNvCxnSpPr>
            <a:cxnSpLocks/>
          </p:cNvCxnSpPr>
          <p:nvPr/>
        </p:nvCxnSpPr>
        <p:spPr>
          <a:xfrm>
            <a:off x="9729501" y="16661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39B2A2F-9B5C-4FBB-8E7D-F82E5CB57B5B}"/>
              </a:ext>
            </a:extLst>
          </p:cNvPr>
          <p:cNvCxnSpPr/>
          <p:nvPr/>
        </p:nvCxnSpPr>
        <p:spPr>
          <a:xfrm>
            <a:off x="9729501" y="18185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A0F2A445-7CEF-4226-BAD0-2DC825987975}"/>
              </a:ext>
            </a:extLst>
          </p:cNvPr>
          <p:cNvCxnSpPr/>
          <p:nvPr/>
        </p:nvCxnSpPr>
        <p:spPr>
          <a:xfrm>
            <a:off x="9729501" y="19518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EF95E3BC-526A-442A-AC32-33E3FAB04EA1}"/>
              </a:ext>
            </a:extLst>
          </p:cNvPr>
          <p:cNvCxnSpPr/>
          <p:nvPr/>
        </p:nvCxnSpPr>
        <p:spPr>
          <a:xfrm>
            <a:off x="9729501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AF288BD4-0813-4F15-A382-7C54FBDE200D}"/>
              </a:ext>
            </a:extLst>
          </p:cNvPr>
          <p:cNvSpPr txBox="1"/>
          <p:nvPr/>
        </p:nvSpPr>
        <p:spPr>
          <a:xfrm>
            <a:off x="9405650" y="1748885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m</a:t>
            </a:r>
            <a:endParaRPr lang="zh-CN" altLang="en-US" sz="1400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DEFE7420-4114-48E2-B2A4-F3BBF9B8F495}"/>
              </a:ext>
            </a:extLst>
          </p:cNvPr>
          <p:cNvSpPr/>
          <p:nvPr/>
        </p:nvSpPr>
        <p:spPr>
          <a:xfrm>
            <a:off x="9632533" y="1563149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中括号 78">
            <a:extLst>
              <a:ext uri="{FF2B5EF4-FFF2-40B4-BE49-F238E27FC236}">
                <a16:creationId xmlns:a16="http://schemas.microsoft.com/office/drawing/2014/main" id="{0AE28809-F666-43E7-8E36-C46CF6C2D375}"/>
              </a:ext>
            </a:extLst>
          </p:cNvPr>
          <p:cNvSpPr/>
          <p:nvPr/>
        </p:nvSpPr>
        <p:spPr>
          <a:xfrm>
            <a:off x="11740039" y="1563148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2A39BE4-1372-4FEE-A0E7-BD9C26AADE32}"/>
              </a:ext>
            </a:extLst>
          </p:cNvPr>
          <p:cNvCxnSpPr>
            <a:cxnSpLocks/>
          </p:cNvCxnSpPr>
          <p:nvPr/>
        </p:nvCxnSpPr>
        <p:spPr>
          <a:xfrm>
            <a:off x="10263656" y="16661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AA0E65F-BB79-4C77-9900-1434778B1BB9}"/>
              </a:ext>
            </a:extLst>
          </p:cNvPr>
          <p:cNvCxnSpPr/>
          <p:nvPr/>
        </p:nvCxnSpPr>
        <p:spPr>
          <a:xfrm>
            <a:off x="10263656" y="18185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D4694FB3-50DE-434B-B6EC-7BE886B55F57}"/>
              </a:ext>
            </a:extLst>
          </p:cNvPr>
          <p:cNvCxnSpPr/>
          <p:nvPr/>
        </p:nvCxnSpPr>
        <p:spPr>
          <a:xfrm>
            <a:off x="10263656" y="19518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5949A222-2F6C-4F44-9034-C7FCB344163F}"/>
              </a:ext>
            </a:extLst>
          </p:cNvPr>
          <p:cNvCxnSpPr/>
          <p:nvPr/>
        </p:nvCxnSpPr>
        <p:spPr>
          <a:xfrm>
            <a:off x="10263656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9E386492-AE4D-4655-BBB9-DF5F9F2A54E0}"/>
              </a:ext>
            </a:extLst>
          </p:cNvPr>
          <p:cNvCxnSpPr>
            <a:cxnSpLocks/>
          </p:cNvCxnSpPr>
          <p:nvPr/>
        </p:nvCxnSpPr>
        <p:spPr>
          <a:xfrm>
            <a:off x="10772495" y="16661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4131704D-3AEF-40CF-92AB-F021CBFF9E41}"/>
              </a:ext>
            </a:extLst>
          </p:cNvPr>
          <p:cNvCxnSpPr/>
          <p:nvPr/>
        </p:nvCxnSpPr>
        <p:spPr>
          <a:xfrm>
            <a:off x="10772495" y="18185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4B420BD9-3A65-4FBB-B3B4-17F3C194CC0A}"/>
              </a:ext>
            </a:extLst>
          </p:cNvPr>
          <p:cNvCxnSpPr/>
          <p:nvPr/>
        </p:nvCxnSpPr>
        <p:spPr>
          <a:xfrm>
            <a:off x="10772495" y="19518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C271ED6C-7558-4A3C-A3A5-C77928FF5DFE}"/>
              </a:ext>
            </a:extLst>
          </p:cNvPr>
          <p:cNvCxnSpPr/>
          <p:nvPr/>
        </p:nvCxnSpPr>
        <p:spPr>
          <a:xfrm>
            <a:off x="10772495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A2F696-D67E-4188-8B0C-4F9B3717A567}"/>
              </a:ext>
            </a:extLst>
          </p:cNvPr>
          <p:cNvCxnSpPr>
            <a:cxnSpLocks/>
          </p:cNvCxnSpPr>
          <p:nvPr/>
        </p:nvCxnSpPr>
        <p:spPr>
          <a:xfrm>
            <a:off x="11482865" y="16661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E094F042-493B-4148-82B0-DF91633808A0}"/>
              </a:ext>
            </a:extLst>
          </p:cNvPr>
          <p:cNvCxnSpPr/>
          <p:nvPr/>
        </p:nvCxnSpPr>
        <p:spPr>
          <a:xfrm>
            <a:off x="11482865" y="18185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95792B0-BF52-41AC-B04E-5BB0D1598503}"/>
              </a:ext>
            </a:extLst>
          </p:cNvPr>
          <p:cNvCxnSpPr/>
          <p:nvPr/>
        </p:nvCxnSpPr>
        <p:spPr>
          <a:xfrm>
            <a:off x="11482865" y="19518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B96C7DCD-6525-4F3E-870E-F3A59974665B}"/>
              </a:ext>
            </a:extLst>
          </p:cNvPr>
          <p:cNvCxnSpPr/>
          <p:nvPr/>
        </p:nvCxnSpPr>
        <p:spPr>
          <a:xfrm>
            <a:off x="11482865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611D77D-E53C-4954-8BBE-C310F5EF65B4}"/>
              </a:ext>
            </a:extLst>
          </p:cNvPr>
          <p:cNvSpPr txBox="1"/>
          <p:nvPr/>
        </p:nvSpPr>
        <p:spPr>
          <a:xfrm>
            <a:off x="11098964" y="1719566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A559B46-6B11-4B5B-84C6-5CCF712794EF}"/>
              </a:ext>
            </a:extLst>
          </p:cNvPr>
          <p:cNvSpPr txBox="1"/>
          <p:nvPr/>
        </p:nvSpPr>
        <p:spPr>
          <a:xfrm>
            <a:off x="9747278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C9707AC-A665-46AF-A014-716978AE9989}"/>
              </a:ext>
            </a:extLst>
          </p:cNvPr>
          <p:cNvSpPr txBox="1"/>
          <p:nvPr/>
        </p:nvSpPr>
        <p:spPr>
          <a:xfrm>
            <a:off x="10274197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9FFDE58-19CC-4128-8A38-5C1355F29E47}"/>
              </a:ext>
            </a:extLst>
          </p:cNvPr>
          <p:cNvSpPr txBox="1"/>
          <p:nvPr/>
        </p:nvSpPr>
        <p:spPr>
          <a:xfrm>
            <a:off x="10777827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8F30CB5-BE30-4ACD-9021-33143AC823FF}"/>
              </a:ext>
            </a:extLst>
          </p:cNvPr>
          <p:cNvSpPr txBox="1"/>
          <p:nvPr/>
        </p:nvSpPr>
        <p:spPr>
          <a:xfrm>
            <a:off x="11485600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E0A16739-FDDE-4E9E-A4F4-470F6DD0C9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30374"/>
              </p:ext>
            </p:extLst>
          </p:nvPr>
        </p:nvGraphicFramePr>
        <p:xfrm>
          <a:off x="9743014" y="1234286"/>
          <a:ext cx="2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8" name="Equation" r:id="rId23" imgW="177480" imgH="228600" progId="Equation.DSMT4">
                  <p:embed/>
                </p:oleObj>
              </mc:Choice>
              <mc:Fallback>
                <p:oleObj name="Equation" r:id="rId23" imgW="177480" imgH="22860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09262E6-4965-428A-9D3E-C93ACE741C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743014" y="1234286"/>
                        <a:ext cx="28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2B79AE70-1EB2-4A07-84EC-C28E30C00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231206"/>
              </p:ext>
            </p:extLst>
          </p:nvPr>
        </p:nvGraphicFramePr>
        <p:xfrm>
          <a:off x="10262897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39"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02648AE2-ADEB-43E2-880C-D426FFD65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262897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7A7391F7-BFCC-4232-A01F-FBA8ACD6C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32513"/>
              </p:ext>
            </p:extLst>
          </p:nvPr>
        </p:nvGraphicFramePr>
        <p:xfrm>
          <a:off x="10758801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0" name="Equation" r:id="rId27" imgW="190440" imgH="228600" progId="Equation.DSMT4">
                  <p:embed/>
                </p:oleObj>
              </mc:Choice>
              <mc:Fallback>
                <p:oleObj name="Equation" r:id="rId27" imgW="190440" imgH="2286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768F51FE-3C25-44E4-ABDE-9268C607E0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758801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4D5FCF13-E674-4A19-91C9-E1C7FE2D7E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963246"/>
              </p:ext>
            </p:extLst>
          </p:nvPr>
        </p:nvGraphicFramePr>
        <p:xfrm>
          <a:off x="11501618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1"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3A020D65-F566-4B83-A701-E83CDC4BA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501618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箭头: 右 101">
            <a:extLst>
              <a:ext uri="{FF2B5EF4-FFF2-40B4-BE49-F238E27FC236}">
                <a16:creationId xmlns:a16="http://schemas.microsoft.com/office/drawing/2014/main" id="{84F39A8A-5620-4927-970A-D70D2AC5264E}"/>
              </a:ext>
            </a:extLst>
          </p:cNvPr>
          <p:cNvSpPr/>
          <p:nvPr/>
        </p:nvSpPr>
        <p:spPr>
          <a:xfrm>
            <a:off x="8973299" y="1782103"/>
            <a:ext cx="299042" cy="2154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中括号 102">
            <a:extLst>
              <a:ext uri="{FF2B5EF4-FFF2-40B4-BE49-F238E27FC236}">
                <a16:creationId xmlns:a16="http://schemas.microsoft.com/office/drawing/2014/main" id="{BF03922F-0599-46C2-A771-D3F5A31A6C9E}"/>
              </a:ext>
            </a:extLst>
          </p:cNvPr>
          <p:cNvSpPr/>
          <p:nvPr/>
        </p:nvSpPr>
        <p:spPr>
          <a:xfrm>
            <a:off x="9980452" y="1563148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左中括号 103">
            <a:extLst>
              <a:ext uri="{FF2B5EF4-FFF2-40B4-BE49-F238E27FC236}">
                <a16:creationId xmlns:a16="http://schemas.microsoft.com/office/drawing/2014/main" id="{9020C6B4-41EC-466B-8940-E96DB4582B21}"/>
              </a:ext>
            </a:extLst>
          </p:cNvPr>
          <p:cNvSpPr/>
          <p:nvPr/>
        </p:nvSpPr>
        <p:spPr>
          <a:xfrm>
            <a:off x="10175964" y="1568336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中括号 104">
            <a:extLst>
              <a:ext uri="{FF2B5EF4-FFF2-40B4-BE49-F238E27FC236}">
                <a16:creationId xmlns:a16="http://schemas.microsoft.com/office/drawing/2014/main" id="{3F0E6E93-6580-42EE-981B-07EA5BE69692}"/>
              </a:ext>
            </a:extLst>
          </p:cNvPr>
          <p:cNvSpPr/>
          <p:nvPr/>
        </p:nvSpPr>
        <p:spPr>
          <a:xfrm>
            <a:off x="10514357" y="1568335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左中括号 105">
            <a:extLst>
              <a:ext uri="{FF2B5EF4-FFF2-40B4-BE49-F238E27FC236}">
                <a16:creationId xmlns:a16="http://schemas.microsoft.com/office/drawing/2014/main" id="{770DC9DB-8BC4-465F-9A73-EA02F4C1795E}"/>
              </a:ext>
            </a:extLst>
          </p:cNvPr>
          <p:cNvSpPr/>
          <p:nvPr/>
        </p:nvSpPr>
        <p:spPr>
          <a:xfrm>
            <a:off x="10693231" y="1563149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中括号 106">
            <a:extLst>
              <a:ext uri="{FF2B5EF4-FFF2-40B4-BE49-F238E27FC236}">
                <a16:creationId xmlns:a16="http://schemas.microsoft.com/office/drawing/2014/main" id="{43FA9D34-B799-4CF9-9ACE-076F47E9B751}"/>
              </a:ext>
            </a:extLst>
          </p:cNvPr>
          <p:cNvSpPr/>
          <p:nvPr/>
        </p:nvSpPr>
        <p:spPr>
          <a:xfrm>
            <a:off x="11031624" y="1563148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左中括号 107">
            <a:extLst>
              <a:ext uri="{FF2B5EF4-FFF2-40B4-BE49-F238E27FC236}">
                <a16:creationId xmlns:a16="http://schemas.microsoft.com/office/drawing/2014/main" id="{43FC173A-968B-4F87-874D-284BA064C77A}"/>
              </a:ext>
            </a:extLst>
          </p:cNvPr>
          <p:cNvSpPr/>
          <p:nvPr/>
        </p:nvSpPr>
        <p:spPr>
          <a:xfrm>
            <a:off x="11422457" y="1566851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7E254B5-B9F0-49A8-80B7-008F57A31BAD}"/>
              </a:ext>
            </a:extLst>
          </p:cNvPr>
          <p:cNvSpPr txBox="1"/>
          <p:nvPr/>
        </p:nvSpPr>
        <p:spPr>
          <a:xfrm>
            <a:off x="563460" y="4048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同理可得：</a:t>
            </a:r>
          </a:p>
        </p:txBody>
      </p: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E3FB0B37-E7C5-4BBA-9ECD-3E878F959F7C}"/>
              </a:ext>
            </a:extLst>
          </p:cNvPr>
          <p:cNvCxnSpPr>
            <a:cxnSpLocks/>
          </p:cNvCxnSpPr>
          <p:nvPr/>
        </p:nvCxnSpPr>
        <p:spPr>
          <a:xfrm>
            <a:off x="2126250" y="4033418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B35E9B3-62EC-4F38-ACF4-8041F503F4F0}"/>
              </a:ext>
            </a:extLst>
          </p:cNvPr>
          <p:cNvCxnSpPr/>
          <p:nvPr/>
        </p:nvCxnSpPr>
        <p:spPr>
          <a:xfrm>
            <a:off x="2126250" y="418581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3E51D8D9-C312-4E9B-BE58-1D1AC234105A}"/>
              </a:ext>
            </a:extLst>
          </p:cNvPr>
          <p:cNvCxnSpPr/>
          <p:nvPr/>
        </p:nvCxnSpPr>
        <p:spPr>
          <a:xfrm>
            <a:off x="2126250" y="431916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0D7B04F3-B647-41FE-B2FA-BC8DB4767D78}"/>
              </a:ext>
            </a:extLst>
          </p:cNvPr>
          <p:cNvCxnSpPr/>
          <p:nvPr/>
        </p:nvCxnSpPr>
        <p:spPr>
          <a:xfrm>
            <a:off x="2126250" y="445251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74AD27-F2F8-4CF1-BB28-1D49A403FFC1}"/>
              </a:ext>
            </a:extLst>
          </p:cNvPr>
          <p:cNvSpPr txBox="1"/>
          <p:nvPr/>
        </p:nvSpPr>
        <p:spPr>
          <a:xfrm>
            <a:off x="1802399" y="4116196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m</a:t>
            </a:r>
            <a:endParaRPr lang="zh-CN" altLang="en-US" sz="1400"/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3DAF1175-3AA0-41FE-99E1-8D7CA5764A85}"/>
              </a:ext>
            </a:extLst>
          </p:cNvPr>
          <p:cNvSpPr/>
          <p:nvPr/>
        </p:nvSpPr>
        <p:spPr>
          <a:xfrm>
            <a:off x="2029282" y="3930460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右中括号 115">
            <a:extLst>
              <a:ext uri="{FF2B5EF4-FFF2-40B4-BE49-F238E27FC236}">
                <a16:creationId xmlns:a16="http://schemas.microsoft.com/office/drawing/2014/main" id="{EDBC0CCB-7A4C-4E4E-9216-8711B394C449}"/>
              </a:ext>
            </a:extLst>
          </p:cNvPr>
          <p:cNvSpPr/>
          <p:nvPr/>
        </p:nvSpPr>
        <p:spPr>
          <a:xfrm>
            <a:off x="4136788" y="3930459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7" name="直接连接符 116">
            <a:extLst>
              <a:ext uri="{FF2B5EF4-FFF2-40B4-BE49-F238E27FC236}">
                <a16:creationId xmlns:a16="http://schemas.microsoft.com/office/drawing/2014/main" id="{993EC35D-0C8E-4C41-878A-92C824BD3B95}"/>
              </a:ext>
            </a:extLst>
          </p:cNvPr>
          <p:cNvCxnSpPr>
            <a:cxnSpLocks/>
          </p:cNvCxnSpPr>
          <p:nvPr/>
        </p:nvCxnSpPr>
        <p:spPr>
          <a:xfrm>
            <a:off x="2660405" y="4033418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>
            <a:extLst>
              <a:ext uri="{FF2B5EF4-FFF2-40B4-BE49-F238E27FC236}">
                <a16:creationId xmlns:a16="http://schemas.microsoft.com/office/drawing/2014/main" id="{EC19D13A-D7EE-4C54-84AB-E5DD9E835DD6}"/>
              </a:ext>
            </a:extLst>
          </p:cNvPr>
          <p:cNvCxnSpPr/>
          <p:nvPr/>
        </p:nvCxnSpPr>
        <p:spPr>
          <a:xfrm>
            <a:off x="2660405" y="418581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CC81C949-AE03-4A2C-9971-C628440FB04D}"/>
              </a:ext>
            </a:extLst>
          </p:cNvPr>
          <p:cNvCxnSpPr/>
          <p:nvPr/>
        </p:nvCxnSpPr>
        <p:spPr>
          <a:xfrm>
            <a:off x="2660405" y="431916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03AB8822-365E-424B-BB56-6F4E45A23E2C}"/>
              </a:ext>
            </a:extLst>
          </p:cNvPr>
          <p:cNvCxnSpPr/>
          <p:nvPr/>
        </p:nvCxnSpPr>
        <p:spPr>
          <a:xfrm>
            <a:off x="2660405" y="445251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8601D745-93AF-493A-B15E-670DCABB65BA}"/>
              </a:ext>
            </a:extLst>
          </p:cNvPr>
          <p:cNvCxnSpPr>
            <a:cxnSpLocks/>
          </p:cNvCxnSpPr>
          <p:nvPr/>
        </p:nvCxnSpPr>
        <p:spPr>
          <a:xfrm>
            <a:off x="3169244" y="4033418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1D7827D1-B996-4918-9251-4120511FA986}"/>
              </a:ext>
            </a:extLst>
          </p:cNvPr>
          <p:cNvCxnSpPr/>
          <p:nvPr/>
        </p:nvCxnSpPr>
        <p:spPr>
          <a:xfrm>
            <a:off x="3169244" y="418581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CBD7D3DF-6D96-47AA-AC4F-73FB26336515}"/>
              </a:ext>
            </a:extLst>
          </p:cNvPr>
          <p:cNvCxnSpPr/>
          <p:nvPr/>
        </p:nvCxnSpPr>
        <p:spPr>
          <a:xfrm>
            <a:off x="3169244" y="431916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FDE49844-8A58-45B4-BC9E-E814BC39C849}"/>
              </a:ext>
            </a:extLst>
          </p:cNvPr>
          <p:cNvCxnSpPr/>
          <p:nvPr/>
        </p:nvCxnSpPr>
        <p:spPr>
          <a:xfrm>
            <a:off x="3169244" y="445251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E03685B-A809-4F77-A643-3ED7A4D1339F}"/>
              </a:ext>
            </a:extLst>
          </p:cNvPr>
          <p:cNvCxnSpPr>
            <a:cxnSpLocks/>
          </p:cNvCxnSpPr>
          <p:nvPr/>
        </p:nvCxnSpPr>
        <p:spPr>
          <a:xfrm>
            <a:off x="3879614" y="4033418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96DA0DC7-09E1-4064-AFC9-E70E549D1880}"/>
              </a:ext>
            </a:extLst>
          </p:cNvPr>
          <p:cNvCxnSpPr/>
          <p:nvPr/>
        </p:nvCxnSpPr>
        <p:spPr>
          <a:xfrm>
            <a:off x="3879614" y="418581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F2F2C470-B46E-4681-8649-BD4B500CD324}"/>
              </a:ext>
            </a:extLst>
          </p:cNvPr>
          <p:cNvCxnSpPr/>
          <p:nvPr/>
        </p:nvCxnSpPr>
        <p:spPr>
          <a:xfrm>
            <a:off x="3879614" y="431916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8ADA09E7-D0A2-41E6-BD38-14F67D833C70}"/>
              </a:ext>
            </a:extLst>
          </p:cNvPr>
          <p:cNvCxnSpPr/>
          <p:nvPr/>
        </p:nvCxnSpPr>
        <p:spPr>
          <a:xfrm>
            <a:off x="3879614" y="445251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7788065-805D-4B3B-8FF9-C8C909100884}"/>
              </a:ext>
            </a:extLst>
          </p:cNvPr>
          <p:cNvSpPr txBox="1"/>
          <p:nvPr/>
        </p:nvSpPr>
        <p:spPr>
          <a:xfrm>
            <a:off x="3495713" y="4086877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69410EF-3BCD-4B0B-B389-98BB512CA23E}"/>
              </a:ext>
            </a:extLst>
          </p:cNvPr>
          <p:cNvSpPr txBox="1"/>
          <p:nvPr/>
        </p:nvSpPr>
        <p:spPr>
          <a:xfrm>
            <a:off x="2144027" y="4508900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56C1199-582C-4084-978A-EE0B82F3D201}"/>
              </a:ext>
            </a:extLst>
          </p:cNvPr>
          <p:cNvSpPr txBox="1"/>
          <p:nvPr/>
        </p:nvSpPr>
        <p:spPr>
          <a:xfrm>
            <a:off x="2670946" y="4508900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6129B20-7048-4886-A37C-A4426B4A45A6}"/>
              </a:ext>
            </a:extLst>
          </p:cNvPr>
          <p:cNvSpPr txBox="1"/>
          <p:nvPr/>
        </p:nvSpPr>
        <p:spPr>
          <a:xfrm>
            <a:off x="3174576" y="4508900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8C6BAA4-FB79-402E-B858-95DD0CF5DBCE}"/>
              </a:ext>
            </a:extLst>
          </p:cNvPr>
          <p:cNvSpPr txBox="1"/>
          <p:nvPr/>
        </p:nvSpPr>
        <p:spPr>
          <a:xfrm>
            <a:off x="3882349" y="4508900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BA61D2AE-E407-4839-AB38-3999D42DD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408307"/>
              </p:ext>
            </p:extLst>
          </p:nvPr>
        </p:nvGraphicFramePr>
        <p:xfrm>
          <a:off x="2130425" y="3602038"/>
          <a:ext cx="300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2" name="Equation" r:id="rId31" imgW="190440" imgH="228600" progId="Equation.DSMT4">
                  <p:embed/>
                </p:oleObj>
              </mc:Choice>
              <mc:Fallback>
                <p:oleObj name="Equation" r:id="rId31" imgW="190440" imgH="22860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E0A16739-FDDE-4E9E-A4F4-470F6DD0C9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30425" y="3602038"/>
                        <a:ext cx="30003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72E9A287-85AA-4960-8B1B-F03C3DFD94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8060"/>
              </p:ext>
            </p:extLst>
          </p:nvPr>
        </p:nvGraphicFramePr>
        <p:xfrm>
          <a:off x="2649538" y="3602038"/>
          <a:ext cx="3190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3" name="Equation" r:id="rId33" imgW="203040" imgH="228600" progId="Equation.DSMT4">
                  <p:embed/>
                </p:oleObj>
              </mc:Choice>
              <mc:Fallback>
                <p:oleObj name="Equation" r:id="rId33" imgW="203040" imgH="22860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2B79AE70-1EB2-4A07-84EC-C28E30C00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649538" y="3602038"/>
                        <a:ext cx="319087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84B1DAF5-9871-432F-8772-84F5627407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937278"/>
              </p:ext>
            </p:extLst>
          </p:nvPr>
        </p:nvGraphicFramePr>
        <p:xfrm>
          <a:off x="3146425" y="3602038"/>
          <a:ext cx="3190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4" name="Equation" r:id="rId35" imgW="203040" imgH="228600" progId="Equation.DSMT4">
                  <p:embed/>
                </p:oleObj>
              </mc:Choice>
              <mc:Fallback>
                <p:oleObj name="Equation" r:id="rId35" imgW="203040" imgH="228600" progId="Equation.DSMT4">
                  <p:embed/>
                  <p:pic>
                    <p:nvPicPr>
                      <p:cNvPr id="100" name="对象 99">
                        <a:extLst>
                          <a:ext uri="{FF2B5EF4-FFF2-40B4-BE49-F238E27FC236}">
                            <a16:creationId xmlns:a16="http://schemas.microsoft.com/office/drawing/2014/main" id="{7A7391F7-BFCC-4232-A01F-FBA8ACD6C4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146425" y="3602038"/>
                        <a:ext cx="319088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68C9265F-8DF5-4F24-90F1-0FA947F867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361121"/>
              </p:ext>
            </p:extLst>
          </p:nvPr>
        </p:nvGraphicFramePr>
        <p:xfrm>
          <a:off x="3878263" y="3602038"/>
          <a:ext cx="3413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5" name="Equation" r:id="rId37" imgW="215640" imgH="228600" progId="Equation.DSMT4">
                  <p:embed/>
                </p:oleObj>
              </mc:Choice>
              <mc:Fallback>
                <p:oleObj name="Equation" r:id="rId37" imgW="215640" imgH="22860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4D5FCF13-E674-4A19-91C9-E1C7FE2D7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878263" y="3602038"/>
                        <a:ext cx="341312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" name="右中括号 137">
            <a:extLst>
              <a:ext uri="{FF2B5EF4-FFF2-40B4-BE49-F238E27FC236}">
                <a16:creationId xmlns:a16="http://schemas.microsoft.com/office/drawing/2014/main" id="{84068341-80E3-4591-A456-7D69C1B0F85C}"/>
              </a:ext>
            </a:extLst>
          </p:cNvPr>
          <p:cNvSpPr/>
          <p:nvPr/>
        </p:nvSpPr>
        <p:spPr>
          <a:xfrm>
            <a:off x="2377201" y="3930459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左中括号 138">
            <a:extLst>
              <a:ext uri="{FF2B5EF4-FFF2-40B4-BE49-F238E27FC236}">
                <a16:creationId xmlns:a16="http://schemas.microsoft.com/office/drawing/2014/main" id="{A494A114-ABDB-4950-B4DB-9A07E4FE56E4}"/>
              </a:ext>
            </a:extLst>
          </p:cNvPr>
          <p:cNvSpPr/>
          <p:nvPr/>
        </p:nvSpPr>
        <p:spPr>
          <a:xfrm>
            <a:off x="2572713" y="3935647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右中括号 139">
            <a:extLst>
              <a:ext uri="{FF2B5EF4-FFF2-40B4-BE49-F238E27FC236}">
                <a16:creationId xmlns:a16="http://schemas.microsoft.com/office/drawing/2014/main" id="{3AF90212-A53F-4629-8F0F-78498B0F2ED5}"/>
              </a:ext>
            </a:extLst>
          </p:cNvPr>
          <p:cNvSpPr/>
          <p:nvPr/>
        </p:nvSpPr>
        <p:spPr>
          <a:xfrm>
            <a:off x="2911106" y="3935646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左中括号 140">
            <a:extLst>
              <a:ext uri="{FF2B5EF4-FFF2-40B4-BE49-F238E27FC236}">
                <a16:creationId xmlns:a16="http://schemas.microsoft.com/office/drawing/2014/main" id="{1A86712A-4CD4-4ED2-BF13-25B23C74D7C6}"/>
              </a:ext>
            </a:extLst>
          </p:cNvPr>
          <p:cNvSpPr/>
          <p:nvPr/>
        </p:nvSpPr>
        <p:spPr>
          <a:xfrm>
            <a:off x="3089980" y="3930460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右中括号 141">
            <a:extLst>
              <a:ext uri="{FF2B5EF4-FFF2-40B4-BE49-F238E27FC236}">
                <a16:creationId xmlns:a16="http://schemas.microsoft.com/office/drawing/2014/main" id="{2BFD2305-712C-467C-9EA1-C99A9A9599CA}"/>
              </a:ext>
            </a:extLst>
          </p:cNvPr>
          <p:cNvSpPr/>
          <p:nvPr/>
        </p:nvSpPr>
        <p:spPr>
          <a:xfrm>
            <a:off x="3428373" y="3930459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左中括号 142">
            <a:extLst>
              <a:ext uri="{FF2B5EF4-FFF2-40B4-BE49-F238E27FC236}">
                <a16:creationId xmlns:a16="http://schemas.microsoft.com/office/drawing/2014/main" id="{EB488571-C430-4524-9FE4-1B0964290607}"/>
              </a:ext>
            </a:extLst>
          </p:cNvPr>
          <p:cNvSpPr/>
          <p:nvPr/>
        </p:nvSpPr>
        <p:spPr>
          <a:xfrm>
            <a:off x="3819206" y="3934162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4" name="直接连接符 143">
            <a:extLst>
              <a:ext uri="{FF2B5EF4-FFF2-40B4-BE49-F238E27FC236}">
                <a16:creationId xmlns:a16="http://schemas.microsoft.com/office/drawing/2014/main" id="{C799897E-DF37-4943-B1A0-E39D83B12767}"/>
              </a:ext>
            </a:extLst>
          </p:cNvPr>
          <p:cNvCxnSpPr>
            <a:cxnSpLocks/>
          </p:cNvCxnSpPr>
          <p:nvPr/>
        </p:nvCxnSpPr>
        <p:spPr>
          <a:xfrm>
            <a:off x="5066109" y="404371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6A9DCDEA-7C22-4CA4-90B3-1CC558D2EA24}"/>
              </a:ext>
            </a:extLst>
          </p:cNvPr>
          <p:cNvCxnSpPr/>
          <p:nvPr/>
        </p:nvCxnSpPr>
        <p:spPr>
          <a:xfrm>
            <a:off x="5066109" y="419611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>
            <a:extLst>
              <a:ext uri="{FF2B5EF4-FFF2-40B4-BE49-F238E27FC236}">
                <a16:creationId xmlns:a16="http://schemas.microsoft.com/office/drawing/2014/main" id="{664C39B9-C1D6-40D7-8391-976BF6E9B7F0}"/>
              </a:ext>
            </a:extLst>
          </p:cNvPr>
          <p:cNvCxnSpPr/>
          <p:nvPr/>
        </p:nvCxnSpPr>
        <p:spPr>
          <a:xfrm>
            <a:off x="5066109" y="432946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>
            <a:extLst>
              <a:ext uri="{FF2B5EF4-FFF2-40B4-BE49-F238E27FC236}">
                <a16:creationId xmlns:a16="http://schemas.microsoft.com/office/drawing/2014/main" id="{5E48EB3C-FC95-4657-9397-C96227404893}"/>
              </a:ext>
            </a:extLst>
          </p:cNvPr>
          <p:cNvCxnSpPr/>
          <p:nvPr/>
        </p:nvCxnSpPr>
        <p:spPr>
          <a:xfrm>
            <a:off x="5066109" y="446281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733D0AC9-5669-4A0C-B529-2CB4658D4A90}"/>
              </a:ext>
            </a:extLst>
          </p:cNvPr>
          <p:cNvSpPr txBox="1"/>
          <p:nvPr/>
        </p:nvSpPr>
        <p:spPr>
          <a:xfrm>
            <a:off x="4742258" y="4126489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m</a:t>
            </a:r>
            <a:endParaRPr lang="zh-CN" altLang="en-US" sz="1400"/>
          </a:p>
        </p:txBody>
      </p:sp>
      <p:sp>
        <p:nvSpPr>
          <p:cNvPr id="149" name="左中括号 148">
            <a:extLst>
              <a:ext uri="{FF2B5EF4-FFF2-40B4-BE49-F238E27FC236}">
                <a16:creationId xmlns:a16="http://schemas.microsoft.com/office/drawing/2014/main" id="{DB283359-3F63-4435-8D5C-299BA59C59C9}"/>
              </a:ext>
            </a:extLst>
          </p:cNvPr>
          <p:cNvSpPr/>
          <p:nvPr/>
        </p:nvSpPr>
        <p:spPr>
          <a:xfrm>
            <a:off x="4969141" y="3940753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右中括号 149">
            <a:extLst>
              <a:ext uri="{FF2B5EF4-FFF2-40B4-BE49-F238E27FC236}">
                <a16:creationId xmlns:a16="http://schemas.microsoft.com/office/drawing/2014/main" id="{05A60AA7-609F-4A66-9322-20C238430406}"/>
              </a:ext>
            </a:extLst>
          </p:cNvPr>
          <p:cNvSpPr/>
          <p:nvPr/>
        </p:nvSpPr>
        <p:spPr>
          <a:xfrm>
            <a:off x="7076647" y="3940752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1" name="直接连接符 150">
            <a:extLst>
              <a:ext uri="{FF2B5EF4-FFF2-40B4-BE49-F238E27FC236}">
                <a16:creationId xmlns:a16="http://schemas.microsoft.com/office/drawing/2014/main" id="{FD4FEC82-B77A-4B38-9270-F6AB7C27BE1E}"/>
              </a:ext>
            </a:extLst>
          </p:cNvPr>
          <p:cNvCxnSpPr>
            <a:cxnSpLocks/>
          </p:cNvCxnSpPr>
          <p:nvPr/>
        </p:nvCxnSpPr>
        <p:spPr>
          <a:xfrm>
            <a:off x="5600264" y="404371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>
            <a:extLst>
              <a:ext uri="{FF2B5EF4-FFF2-40B4-BE49-F238E27FC236}">
                <a16:creationId xmlns:a16="http://schemas.microsoft.com/office/drawing/2014/main" id="{93DA4B6F-E2CB-41E2-905F-8713135909C8}"/>
              </a:ext>
            </a:extLst>
          </p:cNvPr>
          <p:cNvCxnSpPr/>
          <p:nvPr/>
        </p:nvCxnSpPr>
        <p:spPr>
          <a:xfrm>
            <a:off x="5600264" y="419611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8F830FE8-6E32-460E-AF36-49AC3E4FB12B}"/>
              </a:ext>
            </a:extLst>
          </p:cNvPr>
          <p:cNvCxnSpPr/>
          <p:nvPr/>
        </p:nvCxnSpPr>
        <p:spPr>
          <a:xfrm>
            <a:off x="5600264" y="432946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D7DB0273-5820-4A49-BEBA-FE6CCC2E7682}"/>
              </a:ext>
            </a:extLst>
          </p:cNvPr>
          <p:cNvCxnSpPr/>
          <p:nvPr/>
        </p:nvCxnSpPr>
        <p:spPr>
          <a:xfrm>
            <a:off x="5600264" y="446281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E10DE41D-5F2A-4213-A6EA-7B68E2E08825}"/>
              </a:ext>
            </a:extLst>
          </p:cNvPr>
          <p:cNvCxnSpPr>
            <a:cxnSpLocks/>
          </p:cNvCxnSpPr>
          <p:nvPr/>
        </p:nvCxnSpPr>
        <p:spPr>
          <a:xfrm>
            <a:off x="6109103" y="404371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E506F4E2-5A82-4A1D-8FD0-5CE617B48E81}"/>
              </a:ext>
            </a:extLst>
          </p:cNvPr>
          <p:cNvCxnSpPr/>
          <p:nvPr/>
        </p:nvCxnSpPr>
        <p:spPr>
          <a:xfrm>
            <a:off x="6109103" y="419611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D6C10BC1-A113-49E5-8505-7A30DEFF7501}"/>
              </a:ext>
            </a:extLst>
          </p:cNvPr>
          <p:cNvCxnSpPr/>
          <p:nvPr/>
        </p:nvCxnSpPr>
        <p:spPr>
          <a:xfrm>
            <a:off x="6109103" y="432946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8D90A40-F40B-4CE3-BAA3-B91F30AFCCED}"/>
              </a:ext>
            </a:extLst>
          </p:cNvPr>
          <p:cNvCxnSpPr/>
          <p:nvPr/>
        </p:nvCxnSpPr>
        <p:spPr>
          <a:xfrm>
            <a:off x="6109103" y="446281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>
            <a:extLst>
              <a:ext uri="{FF2B5EF4-FFF2-40B4-BE49-F238E27FC236}">
                <a16:creationId xmlns:a16="http://schemas.microsoft.com/office/drawing/2014/main" id="{9EF20DE9-7A66-4795-A60D-682F9A3A0249}"/>
              </a:ext>
            </a:extLst>
          </p:cNvPr>
          <p:cNvCxnSpPr>
            <a:cxnSpLocks/>
          </p:cNvCxnSpPr>
          <p:nvPr/>
        </p:nvCxnSpPr>
        <p:spPr>
          <a:xfrm>
            <a:off x="6819473" y="404371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5459A61B-A5B2-4196-863D-E71EDC08EAB0}"/>
              </a:ext>
            </a:extLst>
          </p:cNvPr>
          <p:cNvCxnSpPr/>
          <p:nvPr/>
        </p:nvCxnSpPr>
        <p:spPr>
          <a:xfrm>
            <a:off x="6819473" y="419611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>
            <a:extLst>
              <a:ext uri="{FF2B5EF4-FFF2-40B4-BE49-F238E27FC236}">
                <a16:creationId xmlns:a16="http://schemas.microsoft.com/office/drawing/2014/main" id="{75AA617A-84BB-4665-B5FF-E6D2517A3215}"/>
              </a:ext>
            </a:extLst>
          </p:cNvPr>
          <p:cNvCxnSpPr/>
          <p:nvPr/>
        </p:nvCxnSpPr>
        <p:spPr>
          <a:xfrm>
            <a:off x="6819473" y="432946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45F97E4E-27B0-4808-967F-09EA007129A7}"/>
              </a:ext>
            </a:extLst>
          </p:cNvPr>
          <p:cNvCxnSpPr/>
          <p:nvPr/>
        </p:nvCxnSpPr>
        <p:spPr>
          <a:xfrm>
            <a:off x="6819473" y="446281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文本框 162">
            <a:extLst>
              <a:ext uri="{FF2B5EF4-FFF2-40B4-BE49-F238E27FC236}">
                <a16:creationId xmlns:a16="http://schemas.microsoft.com/office/drawing/2014/main" id="{FEB42D81-A71C-4BB1-8EC5-29F70E073F20}"/>
              </a:ext>
            </a:extLst>
          </p:cNvPr>
          <p:cNvSpPr txBox="1"/>
          <p:nvPr/>
        </p:nvSpPr>
        <p:spPr>
          <a:xfrm>
            <a:off x="6435572" y="4097170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B25A474-218A-4EE4-8030-CD5D09759946}"/>
              </a:ext>
            </a:extLst>
          </p:cNvPr>
          <p:cNvSpPr txBox="1"/>
          <p:nvPr/>
        </p:nvSpPr>
        <p:spPr>
          <a:xfrm>
            <a:off x="5083886" y="4519193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CF45105-27B1-4DD4-8663-06A359C41E6A}"/>
              </a:ext>
            </a:extLst>
          </p:cNvPr>
          <p:cNvSpPr txBox="1"/>
          <p:nvPr/>
        </p:nvSpPr>
        <p:spPr>
          <a:xfrm>
            <a:off x="5610805" y="4519193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92FEA31-E676-4DB4-835C-9205E23D9771}"/>
              </a:ext>
            </a:extLst>
          </p:cNvPr>
          <p:cNvSpPr txBox="1"/>
          <p:nvPr/>
        </p:nvSpPr>
        <p:spPr>
          <a:xfrm>
            <a:off x="6114435" y="4519193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7B83EB4-7243-4B35-8CB3-423E458A63AB}"/>
              </a:ext>
            </a:extLst>
          </p:cNvPr>
          <p:cNvSpPr txBox="1"/>
          <p:nvPr/>
        </p:nvSpPr>
        <p:spPr>
          <a:xfrm>
            <a:off x="6822208" y="4519193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graphicFrame>
        <p:nvGraphicFramePr>
          <p:cNvPr id="168" name="对象 167">
            <a:extLst>
              <a:ext uri="{FF2B5EF4-FFF2-40B4-BE49-F238E27FC236}">
                <a16:creationId xmlns:a16="http://schemas.microsoft.com/office/drawing/2014/main" id="{A4535A60-B926-4D25-8AD8-2C12E559C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752599"/>
              </p:ext>
            </p:extLst>
          </p:nvPr>
        </p:nvGraphicFramePr>
        <p:xfrm>
          <a:off x="5100638" y="3611563"/>
          <a:ext cx="2397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6" name="Equation" r:id="rId39" imgW="152280" imgH="228600" progId="Equation.DSMT4">
                  <p:embed/>
                </p:oleObj>
              </mc:Choice>
              <mc:Fallback>
                <p:oleObj name="Equation" r:id="rId39" imgW="152280" imgH="228600" progId="Equation.DSMT4">
                  <p:embed/>
                  <p:pic>
                    <p:nvPicPr>
                      <p:cNvPr id="134" name="对象 133">
                        <a:extLst>
                          <a:ext uri="{FF2B5EF4-FFF2-40B4-BE49-F238E27FC236}">
                            <a16:creationId xmlns:a16="http://schemas.microsoft.com/office/drawing/2014/main" id="{BA61D2AE-E407-4839-AB38-3999D42DDB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100638" y="3611563"/>
                        <a:ext cx="2397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>
            <a:extLst>
              <a:ext uri="{FF2B5EF4-FFF2-40B4-BE49-F238E27FC236}">
                <a16:creationId xmlns:a16="http://schemas.microsoft.com/office/drawing/2014/main" id="{EDB1356E-9462-41F1-8B4D-8B96468AA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33082"/>
              </p:ext>
            </p:extLst>
          </p:nvPr>
        </p:nvGraphicFramePr>
        <p:xfrm>
          <a:off x="5619750" y="3611563"/>
          <a:ext cx="2587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7" name="Equation" r:id="rId41" imgW="164880" imgH="228600" progId="Equation.DSMT4">
                  <p:embed/>
                </p:oleObj>
              </mc:Choice>
              <mc:Fallback>
                <p:oleObj name="Equation" r:id="rId41" imgW="164880" imgH="228600" progId="Equation.DSMT4">
                  <p:embed/>
                  <p:pic>
                    <p:nvPicPr>
                      <p:cNvPr id="135" name="对象 134">
                        <a:extLst>
                          <a:ext uri="{FF2B5EF4-FFF2-40B4-BE49-F238E27FC236}">
                            <a16:creationId xmlns:a16="http://schemas.microsoft.com/office/drawing/2014/main" id="{72E9A287-85AA-4960-8B1B-F03C3DFD9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619750" y="3611563"/>
                        <a:ext cx="258763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>
            <a:extLst>
              <a:ext uri="{FF2B5EF4-FFF2-40B4-BE49-F238E27FC236}">
                <a16:creationId xmlns:a16="http://schemas.microsoft.com/office/drawing/2014/main" id="{D05B6558-AEC4-44C3-99DC-C276A81F9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529633"/>
              </p:ext>
            </p:extLst>
          </p:nvPr>
        </p:nvGraphicFramePr>
        <p:xfrm>
          <a:off x="6116638" y="3611563"/>
          <a:ext cx="2587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8" name="Equation" r:id="rId43" imgW="164880" imgH="228600" progId="Equation.DSMT4">
                  <p:embed/>
                </p:oleObj>
              </mc:Choice>
              <mc:Fallback>
                <p:oleObj name="Equation" r:id="rId43" imgW="164880" imgH="228600" progId="Equation.DSMT4">
                  <p:embed/>
                  <p:pic>
                    <p:nvPicPr>
                      <p:cNvPr id="136" name="对象 135">
                        <a:extLst>
                          <a:ext uri="{FF2B5EF4-FFF2-40B4-BE49-F238E27FC236}">
                            <a16:creationId xmlns:a16="http://schemas.microsoft.com/office/drawing/2014/main" id="{84B1DAF5-9871-432F-8772-84F5627407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116638" y="3611563"/>
                        <a:ext cx="258762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08349EC7-1B89-46FC-83F9-FD7B0AE0E2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44950"/>
              </p:ext>
            </p:extLst>
          </p:nvPr>
        </p:nvGraphicFramePr>
        <p:xfrm>
          <a:off x="6858000" y="3611563"/>
          <a:ext cx="2619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9" name="Equation" r:id="rId45" imgW="164880" imgH="228600" progId="Equation.DSMT4">
                  <p:embed/>
                </p:oleObj>
              </mc:Choice>
              <mc:Fallback>
                <p:oleObj name="Equation" r:id="rId45" imgW="164880" imgH="228600" progId="Equation.DSMT4">
                  <p:embed/>
                  <p:pic>
                    <p:nvPicPr>
                      <p:cNvPr id="137" name="对象 136">
                        <a:extLst>
                          <a:ext uri="{FF2B5EF4-FFF2-40B4-BE49-F238E27FC236}">
                            <a16:creationId xmlns:a16="http://schemas.microsoft.com/office/drawing/2014/main" id="{68C9265F-8DF5-4F24-90F1-0FA947F86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6858000" y="3611563"/>
                        <a:ext cx="261938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" name="右中括号 171">
            <a:extLst>
              <a:ext uri="{FF2B5EF4-FFF2-40B4-BE49-F238E27FC236}">
                <a16:creationId xmlns:a16="http://schemas.microsoft.com/office/drawing/2014/main" id="{04C031D0-E357-4345-84A6-3C5884728045}"/>
              </a:ext>
            </a:extLst>
          </p:cNvPr>
          <p:cNvSpPr/>
          <p:nvPr/>
        </p:nvSpPr>
        <p:spPr>
          <a:xfrm>
            <a:off x="5317060" y="3940752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左中括号 172">
            <a:extLst>
              <a:ext uri="{FF2B5EF4-FFF2-40B4-BE49-F238E27FC236}">
                <a16:creationId xmlns:a16="http://schemas.microsoft.com/office/drawing/2014/main" id="{0C90A005-E6DE-4036-BE67-9C15090976C8}"/>
              </a:ext>
            </a:extLst>
          </p:cNvPr>
          <p:cNvSpPr/>
          <p:nvPr/>
        </p:nvSpPr>
        <p:spPr>
          <a:xfrm>
            <a:off x="5512572" y="3945940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右中括号 173">
            <a:extLst>
              <a:ext uri="{FF2B5EF4-FFF2-40B4-BE49-F238E27FC236}">
                <a16:creationId xmlns:a16="http://schemas.microsoft.com/office/drawing/2014/main" id="{F38EEC8C-979F-4F8F-A4C7-331A7BC9C17B}"/>
              </a:ext>
            </a:extLst>
          </p:cNvPr>
          <p:cNvSpPr/>
          <p:nvPr/>
        </p:nvSpPr>
        <p:spPr>
          <a:xfrm>
            <a:off x="5850965" y="3945939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左中括号 174">
            <a:extLst>
              <a:ext uri="{FF2B5EF4-FFF2-40B4-BE49-F238E27FC236}">
                <a16:creationId xmlns:a16="http://schemas.microsoft.com/office/drawing/2014/main" id="{DAFF13B9-2428-4143-ACD4-686A9DD225FC}"/>
              </a:ext>
            </a:extLst>
          </p:cNvPr>
          <p:cNvSpPr/>
          <p:nvPr/>
        </p:nvSpPr>
        <p:spPr>
          <a:xfrm>
            <a:off x="6029839" y="3940753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右中括号 175">
            <a:extLst>
              <a:ext uri="{FF2B5EF4-FFF2-40B4-BE49-F238E27FC236}">
                <a16:creationId xmlns:a16="http://schemas.microsoft.com/office/drawing/2014/main" id="{E3BEEB24-7CE7-44A5-AD55-BD16A6E232A3}"/>
              </a:ext>
            </a:extLst>
          </p:cNvPr>
          <p:cNvSpPr/>
          <p:nvPr/>
        </p:nvSpPr>
        <p:spPr>
          <a:xfrm>
            <a:off x="6368232" y="3940752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左中括号 176">
            <a:extLst>
              <a:ext uri="{FF2B5EF4-FFF2-40B4-BE49-F238E27FC236}">
                <a16:creationId xmlns:a16="http://schemas.microsoft.com/office/drawing/2014/main" id="{6F36334C-C2A5-4317-9DCF-9A36E2B2EEB3}"/>
              </a:ext>
            </a:extLst>
          </p:cNvPr>
          <p:cNvSpPr/>
          <p:nvPr/>
        </p:nvSpPr>
        <p:spPr>
          <a:xfrm>
            <a:off x="6759065" y="3944455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FE3A0061-CDE8-4BB1-A4FF-3208D42C797F}"/>
              </a:ext>
            </a:extLst>
          </p:cNvPr>
          <p:cNvSpPr txBox="1"/>
          <p:nvPr/>
        </p:nvSpPr>
        <p:spPr>
          <a:xfrm>
            <a:off x="7262176" y="404862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且</a:t>
            </a:r>
            <a:r>
              <a:rPr lang="en-US" altLang="zh-CN"/>
              <a:t>dk=dv</a:t>
            </a:r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9EA4DD2-0EED-4D3B-9CA3-D57C1D941225}"/>
              </a:ext>
            </a:extLst>
          </p:cNvPr>
          <p:cNvSpPr txBox="1"/>
          <p:nvPr/>
        </p:nvSpPr>
        <p:spPr>
          <a:xfrm>
            <a:off x="4221960" y="404862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和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5B0BB43-384B-4D99-85A0-B985DEE74131}"/>
              </a:ext>
            </a:extLst>
          </p:cNvPr>
          <p:cNvSpPr txBox="1"/>
          <p:nvPr/>
        </p:nvSpPr>
        <p:spPr>
          <a:xfrm>
            <a:off x="296040" y="4942247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2.</a:t>
            </a:r>
            <a:r>
              <a:rPr lang="zh-CN" altLang="en-US" b="1">
                <a:solidFill>
                  <a:srgbClr val="FF0000"/>
                </a:solidFill>
              </a:rPr>
              <a:t>单头注意力计算</a:t>
            </a:r>
          </a:p>
        </p:txBody>
      </p:sp>
      <p:graphicFrame>
        <p:nvGraphicFramePr>
          <p:cNvPr id="181" name="对象 180">
            <a:extLst>
              <a:ext uri="{FF2B5EF4-FFF2-40B4-BE49-F238E27FC236}">
                <a16:creationId xmlns:a16="http://schemas.microsoft.com/office/drawing/2014/main" id="{3647FBC0-8F5B-4420-A5EB-F7654209E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661658"/>
              </p:ext>
            </p:extLst>
          </p:nvPr>
        </p:nvGraphicFramePr>
        <p:xfrm>
          <a:off x="328511" y="5620378"/>
          <a:ext cx="4544568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0" name="Equation" r:id="rId47" imgW="3060360" imgH="533160" progId="Equation.DSMT4">
                  <p:embed/>
                </p:oleObj>
              </mc:Choice>
              <mc:Fallback>
                <p:oleObj name="Equation" r:id="rId47" imgW="306036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28511" y="5620378"/>
                        <a:ext cx="4544568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" name="文本框 181">
            <a:extLst>
              <a:ext uri="{FF2B5EF4-FFF2-40B4-BE49-F238E27FC236}">
                <a16:creationId xmlns:a16="http://schemas.microsoft.com/office/drawing/2014/main" id="{2EDE8C47-7ABE-469F-861D-1D08C18462AA}"/>
              </a:ext>
            </a:extLst>
          </p:cNvPr>
          <p:cNvSpPr txBox="1"/>
          <p:nvPr/>
        </p:nvSpPr>
        <p:spPr>
          <a:xfrm>
            <a:off x="6628066" y="494224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3.</a:t>
            </a:r>
            <a:r>
              <a:rPr lang="zh-CN" altLang="en-US" b="1">
                <a:solidFill>
                  <a:srgbClr val="FF0000"/>
                </a:solidFill>
              </a:rPr>
              <a:t>多头拼接</a:t>
            </a:r>
            <a:endParaRPr lang="zh-CN" altLang="en-US"/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9958CB9F-7A8D-4E04-8398-9BDCC4AEEE03}"/>
              </a:ext>
            </a:extLst>
          </p:cNvPr>
          <p:cNvCxnSpPr>
            <a:cxnSpLocks/>
          </p:cNvCxnSpPr>
          <p:nvPr/>
        </p:nvCxnSpPr>
        <p:spPr>
          <a:xfrm>
            <a:off x="5841686" y="5764203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747419B1-114C-442B-AB25-BD0D7C4D4FAA}"/>
              </a:ext>
            </a:extLst>
          </p:cNvPr>
          <p:cNvCxnSpPr/>
          <p:nvPr/>
        </p:nvCxnSpPr>
        <p:spPr>
          <a:xfrm>
            <a:off x="5841686" y="591660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ECBBFB41-C087-424D-98EB-CCAD6305AC3E}"/>
              </a:ext>
            </a:extLst>
          </p:cNvPr>
          <p:cNvCxnSpPr/>
          <p:nvPr/>
        </p:nvCxnSpPr>
        <p:spPr>
          <a:xfrm>
            <a:off x="5841686" y="604995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03FE168C-A90C-48FC-B74E-951FDA6F7B12}"/>
              </a:ext>
            </a:extLst>
          </p:cNvPr>
          <p:cNvCxnSpPr/>
          <p:nvPr/>
        </p:nvCxnSpPr>
        <p:spPr>
          <a:xfrm>
            <a:off x="5841686" y="618330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文本框 186">
            <a:extLst>
              <a:ext uri="{FF2B5EF4-FFF2-40B4-BE49-F238E27FC236}">
                <a16:creationId xmlns:a16="http://schemas.microsoft.com/office/drawing/2014/main" id="{194BADC2-8A8D-43BA-BE69-30FCDD1CCD54}"/>
              </a:ext>
            </a:extLst>
          </p:cNvPr>
          <p:cNvSpPr txBox="1"/>
          <p:nvPr/>
        </p:nvSpPr>
        <p:spPr>
          <a:xfrm>
            <a:off x="5517835" y="5846981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m</a:t>
            </a:r>
            <a:endParaRPr lang="zh-CN" altLang="en-US" sz="1400"/>
          </a:p>
        </p:txBody>
      </p:sp>
      <p:sp>
        <p:nvSpPr>
          <p:cNvPr id="188" name="左中括号 187">
            <a:extLst>
              <a:ext uri="{FF2B5EF4-FFF2-40B4-BE49-F238E27FC236}">
                <a16:creationId xmlns:a16="http://schemas.microsoft.com/office/drawing/2014/main" id="{0368FB47-66F9-4BC3-A043-F087EDBB2889}"/>
              </a:ext>
            </a:extLst>
          </p:cNvPr>
          <p:cNvSpPr/>
          <p:nvPr/>
        </p:nvSpPr>
        <p:spPr>
          <a:xfrm>
            <a:off x="5744718" y="5661245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91DE3E0-664F-475E-BBFD-74408BB9BB45}"/>
              </a:ext>
            </a:extLst>
          </p:cNvPr>
          <p:cNvSpPr txBox="1"/>
          <p:nvPr/>
        </p:nvSpPr>
        <p:spPr>
          <a:xfrm>
            <a:off x="5859463" y="6239685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graphicFrame>
        <p:nvGraphicFramePr>
          <p:cNvPr id="190" name="对象 189">
            <a:extLst>
              <a:ext uri="{FF2B5EF4-FFF2-40B4-BE49-F238E27FC236}">
                <a16:creationId xmlns:a16="http://schemas.microsoft.com/office/drawing/2014/main" id="{DA12452D-FA95-4C3E-9219-C4D8BB63D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2233558"/>
              </p:ext>
            </p:extLst>
          </p:nvPr>
        </p:nvGraphicFramePr>
        <p:xfrm>
          <a:off x="5865919" y="5331452"/>
          <a:ext cx="2587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1" name="Equation" r:id="rId49" imgW="164880" imgH="228600" progId="Equation.DSMT4">
                  <p:embed/>
                </p:oleObj>
              </mc:Choice>
              <mc:Fallback>
                <p:oleObj name="Equation" r:id="rId49" imgW="164880" imgH="228600" progId="Equation.DSMT4">
                  <p:embed/>
                  <p:pic>
                    <p:nvPicPr>
                      <p:cNvPr id="168" name="对象 167">
                        <a:extLst>
                          <a:ext uri="{FF2B5EF4-FFF2-40B4-BE49-F238E27FC236}">
                            <a16:creationId xmlns:a16="http://schemas.microsoft.com/office/drawing/2014/main" id="{A4535A60-B926-4D25-8AD8-2C12E559C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865919" y="5331452"/>
                        <a:ext cx="258763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" name="右中括号 190">
            <a:extLst>
              <a:ext uri="{FF2B5EF4-FFF2-40B4-BE49-F238E27FC236}">
                <a16:creationId xmlns:a16="http://schemas.microsoft.com/office/drawing/2014/main" id="{2618BD3F-B07F-4755-9F4F-EF980D6EB5F2}"/>
              </a:ext>
            </a:extLst>
          </p:cNvPr>
          <p:cNvSpPr/>
          <p:nvPr/>
        </p:nvSpPr>
        <p:spPr>
          <a:xfrm>
            <a:off x="6092637" y="5661244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7D76729-5E47-4E5F-BAAC-338902218C66}"/>
              </a:ext>
            </a:extLst>
          </p:cNvPr>
          <p:cNvSpPr txBox="1"/>
          <p:nvPr/>
        </p:nvSpPr>
        <p:spPr>
          <a:xfrm>
            <a:off x="4872776" y="57863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得到</a:t>
            </a:r>
          </a:p>
        </p:txBody>
      </p: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00DDEC2E-8E62-4285-A064-14161F2F9C1A}"/>
              </a:ext>
            </a:extLst>
          </p:cNvPr>
          <p:cNvCxnSpPr>
            <a:cxnSpLocks/>
          </p:cNvCxnSpPr>
          <p:nvPr/>
        </p:nvCxnSpPr>
        <p:spPr>
          <a:xfrm>
            <a:off x="6896118" y="586133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3884A6FA-F7EF-49FE-8D86-41467158F027}"/>
              </a:ext>
            </a:extLst>
          </p:cNvPr>
          <p:cNvCxnSpPr/>
          <p:nvPr/>
        </p:nvCxnSpPr>
        <p:spPr>
          <a:xfrm>
            <a:off x="6896118" y="60137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68B69685-C3CB-4707-8884-8117FC4B2770}"/>
              </a:ext>
            </a:extLst>
          </p:cNvPr>
          <p:cNvCxnSpPr/>
          <p:nvPr/>
        </p:nvCxnSpPr>
        <p:spPr>
          <a:xfrm>
            <a:off x="6896118" y="614708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A25489D1-8739-4D19-9297-67A57AAC0A6D}"/>
              </a:ext>
            </a:extLst>
          </p:cNvPr>
          <p:cNvCxnSpPr/>
          <p:nvPr/>
        </p:nvCxnSpPr>
        <p:spPr>
          <a:xfrm>
            <a:off x="6896118" y="62804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196">
            <a:extLst>
              <a:ext uri="{FF2B5EF4-FFF2-40B4-BE49-F238E27FC236}">
                <a16:creationId xmlns:a16="http://schemas.microsoft.com/office/drawing/2014/main" id="{C5327A4F-90E9-4EBF-9A8B-9458BC523483}"/>
              </a:ext>
            </a:extLst>
          </p:cNvPr>
          <p:cNvSpPr txBox="1"/>
          <p:nvPr/>
        </p:nvSpPr>
        <p:spPr>
          <a:xfrm>
            <a:off x="6572267" y="5944110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m</a:t>
            </a:r>
            <a:endParaRPr lang="zh-CN" altLang="en-US" sz="1400"/>
          </a:p>
        </p:txBody>
      </p:sp>
      <p:sp>
        <p:nvSpPr>
          <p:cNvPr id="198" name="左中括号 197">
            <a:extLst>
              <a:ext uri="{FF2B5EF4-FFF2-40B4-BE49-F238E27FC236}">
                <a16:creationId xmlns:a16="http://schemas.microsoft.com/office/drawing/2014/main" id="{3252CFB3-A5B8-4FA9-9E9A-02D195994E4E}"/>
              </a:ext>
            </a:extLst>
          </p:cNvPr>
          <p:cNvSpPr/>
          <p:nvPr/>
        </p:nvSpPr>
        <p:spPr>
          <a:xfrm>
            <a:off x="6799150" y="5758374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右中括号 198">
            <a:extLst>
              <a:ext uri="{FF2B5EF4-FFF2-40B4-BE49-F238E27FC236}">
                <a16:creationId xmlns:a16="http://schemas.microsoft.com/office/drawing/2014/main" id="{2059EE5D-053E-46AF-B7AE-3542FED40BAD}"/>
              </a:ext>
            </a:extLst>
          </p:cNvPr>
          <p:cNvSpPr/>
          <p:nvPr/>
        </p:nvSpPr>
        <p:spPr>
          <a:xfrm>
            <a:off x="8906656" y="5758373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0" name="直接连接符 199">
            <a:extLst>
              <a:ext uri="{FF2B5EF4-FFF2-40B4-BE49-F238E27FC236}">
                <a16:creationId xmlns:a16="http://schemas.microsoft.com/office/drawing/2014/main" id="{629B9E74-1E8D-449B-A201-A520D26EA57E}"/>
              </a:ext>
            </a:extLst>
          </p:cNvPr>
          <p:cNvCxnSpPr>
            <a:cxnSpLocks/>
          </p:cNvCxnSpPr>
          <p:nvPr/>
        </p:nvCxnSpPr>
        <p:spPr>
          <a:xfrm>
            <a:off x="7430273" y="586133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32FEDE0D-3B66-4585-9E78-02B122171D30}"/>
              </a:ext>
            </a:extLst>
          </p:cNvPr>
          <p:cNvCxnSpPr/>
          <p:nvPr/>
        </p:nvCxnSpPr>
        <p:spPr>
          <a:xfrm>
            <a:off x="7430273" y="60137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连接符 201">
            <a:extLst>
              <a:ext uri="{FF2B5EF4-FFF2-40B4-BE49-F238E27FC236}">
                <a16:creationId xmlns:a16="http://schemas.microsoft.com/office/drawing/2014/main" id="{E66A4A07-345C-4197-A707-C0B09A19C226}"/>
              </a:ext>
            </a:extLst>
          </p:cNvPr>
          <p:cNvCxnSpPr/>
          <p:nvPr/>
        </p:nvCxnSpPr>
        <p:spPr>
          <a:xfrm>
            <a:off x="7430273" y="614708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接连接符 202">
            <a:extLst>
              <a:ext uri="{FF2B5EF4-FFF2-40B4-BE49-F238E27FC236}">
                <a16:creationId xmlns:a16="http://schemas.microsoft.com/office/drawing/2014/main" id="{90E64D32-6F28-400D-84C0-F983E0D15EE7}"/>
              </a:ext>
            </a:extLst>
          </p:cNvPr>
          <p:cNvCxnSpPr/>
          <p:nvPr/>
        </p:nvCxnSpPr>
        <p:spPr>
          <a:xfrm>
            <a:off x="7430273" y="62804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>
            <a:extLst>
              <a:ext uri="{FF2B5EF4-FFF2-40B4-BE49-F238E27FC236}">
                <a16:creationId xmlns:a16="http://schemas.microsoft.com/office/drawing/2014/main" id="{6BE3C414-B4F1-4C6D-B4BA-00F2BD4E614B}"/>
              </a:ext>
            </a:extLst>
          </p:cNvPr>
          <p:cNvCxnSpPr>
            <a:cxnSpLocks/>
          </p:cNvCxnSpPr>
          <p:nvPr/>
        </p:nvCxnSpPr>
        <p:spPr>
          <a:xfrm>
            <a:off x="7939112" y="586133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>
            <a:extLst>
              <a:ext uri="{FF2B5EF4-FFF2-40B4-BE49-F238E27FC236}">
                <a16:creationId xmlns:a16="http://schemas.microsoft.com/office/drawing/2014/main" id="{16DA6DAB-C437-4FC0-A7F5-13B777ADA16B}"/>
              </a:ext>
            </a:extLst>
          </p:cNvPr>
          <p:cNvCxnSpPr/>
          <p:nvPr/>
        </p:nvCxnSpPr>
        <p:spPr>
          <a:xfrm>
            <a:off x="7939112" y="60137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06B4B905-088E-451B-A90B-A6E2D5E0445D}"/>
              </a:ext>
            </a:extLst>
          </p:cNvPr>
          <p:cNvCxnSpPr/>
          <p:nvPr/>
        </p:nvCxnSpPr>
        <p:spPr>
          <a:xfrm>
            <a:off x="7939112" y="614708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连接符 206">
            <a:extLst>
              <a:ext uri="{FF2B5EF4-FFF2-40B4-BE49-F238E27FC236}">
                <a16:creationId xmlns:a16="http://schemas.microsoft.com/office/drawing/2014/main" id="{09E89A0B-5EE8-4421-ABA9-9037913A01E9}"/>
              </a:ext>
            </a:extLst>
          </p:cNvPr>
          <p:cNvCxnSpPr/>
          <p:nvPr/>
        </p:nvCxnSpPr>
        <p:spPr>
          <a:xfrm>
            <a:off x="7939112" y="62804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93253417-416A-442A-8E5C-8C72162256AB}"/>
              </a:ext>
            </a:extLst>
          </p:cNvPr>
          <p:cNvCxnSpPr>
            <a:cxnSpLocks/>
          </p:cNvCxnSpPr>
          <p:nvPr/>
        </p:nvCxnSpPr>
        <p:spPr>
          <a:xfrm>
            <a:off x="8649482" y="586133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B695A12E-188E-495B-9D27-79C48D12C20E}"/>
              </a:ext>
            </a:extLst>
          </p:cNvPr>
          <p:cNvCxnSpPr/>
          <p:nvPr/>
        </p:nvCxnSpPr>
        <p:spPr>
          <a:xfrm>
            <a:off x="8649482" y="60137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8FDB73E4-A6EE-44FE-ADCB-BBEFC6A1795F}"/>
              </a:ext>
            </a:extLst>
          </p:cNvPr>
          <p:cNvCxnSpPr/>
          <p:nvPr/>
        </p:nvCxnSpPr>
        <p:spPr>
          <a:xfrm>
            <a:off x="8649482" y="614708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2F7787DE-5746-432C-AD7A-F741A7BB3F0A}"/>
              </a:ext>
            </a:extLst>
          </p:cNvPr>
          <p:cNvCxnSpPr/>
          <p:nvPr/>
        </p:nvCxnSpPr>
        <p:spPr>
          <a:xfrm>
            <a:off x="8649482" y="62804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0972B65-C590-477C-A54A-590E452D1C38}"/>
              </a:ext>
            </a:extLst>
          </p:cNvPr>
          <p:cNvSpPr txBox="1"/>
          <p:nvPr/>
        </p:nvSpPr>
        <p:spPr>
          <a:xfrm>
            <a:off x="8265581" y="5914791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3E2CC5B-1599-420D-9440-E3FCCD5E030C}"/>
              </a:ext>
            </a:extLst>
          </p:cNvPr>
          <p:cNvSpPr txBox="1"/>
          <p:nvPr/>
        </p:nvSpPr>
        <p:spPr>
          <a:xfrm>
            <a:off x="6913895" y="6336814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2CAF66C0-E4F5-4148-90A2-C1D4EE436E7A}"/>
              </a:ext>
            </a:extLst>
          </p:cNvPr>
          <p:cNvSpPr txBox="1"/>
          <p:nvPr/>
        </p:nvSpPr>
        <p:spPr>
          <a:xfrm>
            <a:off x="7440814" y="6336814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D4E7BB8C-4141-4134-9F3C-9ACB284B13FA}"/>
              </a:ext>
            </a:extLst>
          </p:cNvPr>
          <p:cNvSpPr txBox="1"/>
          <p:nvPr/>
        </p:nvSpPr>
        <p:spPr>
          <a:xfrm>
            <a:off x="7944444" y="6336814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FEB452C-F6F0-4F36-B495-5CF5E776DE57}"/>
              </a:ext>
            </a:extLst>
          </p:cNvPr>
          <p:cNvSpPr txBox="1"/>
          <p:nvPr/>
        </p:nvSpPr>
        <p:spPr>
          <a:xfrm>
            <a:off x="8652217" y="6336814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graphicFrame>
        <p:nvGraphicFramePr>
          <p:cNvPr id="217" name="对象 216">
            <a:extLst>
              <a:ext uri="{FF2B5EF4-FFF2-40B4-BE49-F238E27FC236}">
                <a16:creationId xmlns:a16="http://schemas.microsoft.com/office/drawing/2014/main" id="{2C29EEAC-1EA3-49CB-835B-5855E980B3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244533"/>
              </p:ext>
            </p:extLst>
          </p:nvPr>
        </p:nvGraphicFramePr>
        <p:xfrm>
          <a:off x="6920797" y="5429658"/>
          <a:ext cx="260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2" name="Equation" r:id="rId51" imgW="164880" imgH="228600" progId="Equation.DSMT4">
                  <p:embed/>
                </p:oleObj>
              </mc:Choice>
              <mc:Fallback>
                <p:oleObj name="Equation" r:id="rId51" imgW="164880" imgH="228600" progId="Equation.DSMT4">
                  <p:embed/>
                  <p:pic>
                    <p:nvPicPr>
                      <p:cNvPr id="168" name="对象 167">
                        <a:extLst>
                          <a:ext uri="{FF2B5EF4-FFF2-40B4-BE49-F238E27FC236}">
                            <a16:creationId xmlns:a16="http://schemas.microsoft.com/office/drawing/2014/main" id="{A4535A60-B926-4D25-8AD8-2C12E559C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920797" y="5429658"/>
                        <a:ext cx="260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" name="对象 217">
            <a:extLst>
              <a:ext uri="{FF2B5EF4-FFF2-40B4-BE49-F238E27FC236}">
                <a16:creationId xmlns:a16="http://schemas.microsoft.com/office/drawing/2014/main" id="{7FD26AB7-707B-41AD-A962-95AA9031CB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248539"/>
              </p:ext>
            </p:extLst>
          </p:nvPr>
        </p:nvGraphicFramePr>
        <p:xfrm>
          <a:off x="7430384" y="5429658"/>
          <a:ext cx="2984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3" name="Equation" r:id="rId53" imgW="190440" imgH="228600" progId="Equation.DSMT4">
                  <p:embed/>
                </p:oleObj>
              </mc:Choice>
              <mc:Fallback>
                <p:oleObj name="Equation" r:id="rId53" imgW="190440" imgH="228600" progId="Equation.DSMT4">
                  <p:embed/>
                  <p:pic>
                    <p:nvPicPr>
                      <p:cNvPr id="169" name="对象 168">
                        <a:extLst>
                          <a:ext uri="{FF2B5EF4-FFF2-40B4-BE49-F238E27FC236}">
                            <a16:creationId xmlns:a16="http://schemas.microsoft.com/office/drawing/2014/main" id="{EDB1356E-9462-41F1-8B4D-8B96468AA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430384" y="5429658"/>
                        <a:ext cx="29845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" name="对象 218">
            <a:extLst>
              <a:ext uri="{FF2B5EF4-FFF2-40B4-BE49-F238E27FC236}">
                <a16:creationId xmlns:a16="http://schemas.microsoft.com/office/drawing/2014/main" id="{432C5940-130B-44B0-A755-2B4C8D5095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617065"/>
              </p:ext>
            </p:extLst>
          </p:nvPr>
        </p:nvGraphicFramePr>
        <p:xfrm>
          <a:off x="7936797" y="5429658"/>
          <a:ext cx="2778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4" name="Equation" r:id="rId55" imgW="177480" imgH="228600" progId="Equation.DSMT4">
                  <p:embed/>
                </p:oleObj>
              </mc:Choice>
              <mc:Fallback>
                <p:oleObj name="Equation" r:id="rId55" imgW="177480" imgH="228600" progId="Equation.DSMT4">
                  <p:embed/>
                  <p:pic>
                    <p:nvPicPr>
                      <p:cNvPr id="170" name="对象 169">
                        <a:extLst>
                          <a:ext uri="{FF2B5EF4-FFF2-40B4-BE49-F238E27FC236}">
                            <a16:creationId xmlns:a16="http://schemas.microsoft.com/office/drawing/2014/main" id="{D05B6558-AEC4-44C3-99DC-C276A81F9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936797" y="5429658"/>
                        <a:ext cx="277812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" name="对象 219">
            <a:extLst>
              <a:ext uri="{FF2B5EF4-FFF2-40B4-BE49-F238E27FC236}">
                <a16:creationId xmlns:a16="http://schemas.microsoft.com/office/drawing/2014/main" id="{EC1C8FEF-E99F-412C-83B3-B5990B4953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195509"/>
              </p:ext>
            </p:extLst>
          </p:nvPr>
        </p:nvGraphicFramePr>
        <p:xfrm>
          <a:off x="8668634" y="5429658"/>
          <a:ext cx="3016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5" name="Equation" r:id="rId57" imgW="190440" imgH="228600" progId="Equation.DSMT4">
                  <p:embed/>
                </p:oleObj>
              </mc:Choice>
              <mc:Fallback>
                <p:oleObj name="Equation" r:id="rId57" imgW="190440" imgH="228600" progId="Equation.DSMT4">
                  <p:embed/>
                  <p:pic>
                    <p:nvPicPr>
                      <p:cNvPr id="171" name="对象 170">
                        <a:extLst>
                          <a:ext uri="{FF2B5EF4-FFF2-40B4-BE49-F238E27FC236}">
                            <a16:creationId xmlns:a16="http://schemas.microsoft.com/office/drawing/2014/main" id="{08349EC7-1B89-46FC-83F9-FD7B0AE0E2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8668634" y="5429658"/>
                        <a:ext cx="3016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" name="右中括号 220">
            <a:extLst>
              <a:ext uri="{FF2B5EF4-FFF2-40B4-BE49-F238E27FC236}">
                <a16:creationId xmlns:a16="http://schemas.microsoft.com/office/drawing/2014/main" id="{3E861B0D-63EF-4E1F-8E74-30EF144B62C3}"/>
              </a:ext>
            </a:extLst>
          </p:cNvPr>
          <p:cNvSpPr/>
          <p:nvPr/>
        </p:nvSpPr>
        <p:spPr>
          <a:xfrm>
            <a:off x="7147069" y="5758373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左中括号 221">
            <a:extLst>
              <a:ext uri="{FF2B5EF4-FFF2-40B4-BE49-F238E27FC236}">
                <a16:creationId xmlns:a16="http://schemas.microsoft.com/office/drawing/2014/main" id="{F20F99D0-02CA-47A7-9D3F-289792222706}"/>
              </a:ext>
            </a:extLst>
          </p:cNvPr>
          <p:cNvSpPr/>
          <p:nvPr/>
        </p:nvSpPr>
        <p:spPr>
          <a:xfrm>
            <a:off x="7342581" y="5763561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右中括号 222">
            <a:extLst>
              <a:ext uri="{FF2B5EF4-FFF2-40B4-BE49-F238E27FC236}">
                <a16:creationId xmlns:a16="http://schemas.microsoft.com/office/drawing/2014/main" id="{429C2AFA-4D4E-47EB-9FC9-AC5B10325B61}"/>
              </a:ext>
            </a:extLst>
          </p:cNvPr>
          <p:cNvSpPr/>
          <p:nvPr/>
        </p:nvSpPr>
        <p:spPr>
          <a:xfrm>
            <a:off x="7680974" y="5763560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4" name="左中括号 223">
            <a:extLst>
              <a:ext uri="{FF2B5EF4-FFF2-40B4-BE49-F238E27FC236}">
                <a16:creationId xmlns:a16="http://schemas.microsoft.com/office/drawing/2014/main" id="{CF287DB1-9B44-4D8C-BF9F-CF395B6D0A80}"/>
              </a:ext>
            </a:extLst>
          </p:cNvPr>
          <p:cNvSpPr/>
          <p:nvPr/>
        </p:nvSpPr>
        <p:spPr>
          <a:xfrm>
            <a:off x="7859848" y="5758374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右中括号 224">
            <a:extLst>
              <a:ext uri="{FF2B5EF4-FFF2-40B4-BE49-F238E27FC236}">
                <a16:creationId xmlns:a16="http://schemas.microsoft.com/office/drawing/2014/main" id="{2719B9A8-8496-4A92-A966-550F187BA0CE}"/>
              </a:ext>
            </a:extLst>
          </p:cNvPr>
          <p:cNvSpPr/>
          <p:nvPr/>
        </p:nvSpPr>
        <p:spPr>
          <a:xfrm>
            <a:off x="8198241" y="5758373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6" name="左中括号 225">
            <a:extLst>
              <a:ext uri="{FF2B5EF4-FFF2-40B4-BE49-F238E27FC236}">
                <a16:creationId xmlns:a16="http://schemas.microsoft.com/office/drawing/2014/main" id="{D0B02B0C-74EA-4962-9438-ED6029493832}"/>
              </a:ext>
            </a:extLst>
          </p:cNvPr>
          <p:cNvSpPr/>
          <p:nvPr/>
        </p:nvSpPr>
        <p:spPr>
          <a:xfrm>
            <a:off x="8589074" y="5762076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6DE46777-B375-433D-A8D5-69D410295E81}"/>
              </a:ext>
            </a:extLst>
          </p:cNvPr>
          <p:cNvSpPr/>
          <p:nvPr/>
        </p:nvSpPr>
        <p:spPr>
          <a:xfrm>
            <a:off x="6497052" y="4888867"/>
            <a:ext cx="5460759" cy="185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707001CC-F281-425A-B8EB-25FFCE5265A8}"/>
              </a:ext>
            </a:extLst>
          </p:cNvPr>
          <p:cNvSpPr/>
          <p:nvPr/>
        </p:nvSpPr>
        <p:spPr>
          <a:xfrm>
            <a:off x="187322" y="4887088"/>
            <a:ext cx="6309730" cy="1857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532857C-102B-40BC-AB49-32821DC2E11A}"/>
              </a:ext>
            </a:extLst>
          </p:cNvPr>
          <p:cNvSpPr/>
          <p:nvPr/>
        </p:nvSpPr>
        <p:spPr>
          <a:xfrm>
            <a:off x="187322" y="511196"/>
            <a:ext cx="11770489" cy="4377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7DF40AB-9F6E-4B53-9EC8-FB035A932226}"/>
              </a:ext>
            </a:extLst>
          </p:cNvPr>
          <p:cNvSpPr txBox="1"/>
          <p:nvPr/>
        </p:nvSpPr>
        <p:spPr>
          <a:xfrm>
            <a:off x="296040" y="594921"/>
            <a:ext cx="246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1.</a:t>
            </a:r>
            <a:r>
              <a:rPr lang="zh-CN" altLang="en-US" b="1">
                <a:solidFill>
                  <a:srgbClr val="FF0000"/>
                </a:solidFill>
              </a:rPr>
              <a:t>多头拆分：以</a:t>
            </a:r>
            <a:r>
              <a:rPr lang="en-US" altLang="zh-CN" b="1">
                <a:solidFill>
                  <a:srgbClr val="FF0000"/>
                </a:solidFill>
              </a:rPr>
              <a:t>Q</a:t>
            </a:r>
            <a:r>
              <a:rPr lang="zh-CN" altLang="en-US" b="1">
                <a:solidFill>
                  <a:srgbClr val="FF0000"/>
                </a:solidFill>
              </a:rPr>
              <a:t>为例</a:t>
            </a:r>
            <a:endParaRPr lang="zh-CN" altLang="en-US"/>
          </a:p>
        </p:txBody>
      </p:sp>
      <p:cxnSp>
        <p:nvCxnSpPr>
          <p:cNvPr id="235" name="直接连接符 234">
            <a:extLst>
              <a:ext uri="{FF2B5EF4-FFF2-40B4-BE49-F238E27FC236}">
                <a16:creationId xmlns:a16="http://schemas.microsoft.com/office/drawing/2014/main" id="{17FBD9E2-430B-4086-A875-B1216C4D316D}"/>
              </a:ext>
            </a:extLst>
          </p:cNvPr>
          <p:cNvCxnSpPr>
            <a:cxnSpLocks/>
          </p:cNvCxnSpPr>
          <p:nvPr/>
        </p:nvCxnSpPr>
        <p:spPr>
          <a:xfrm>
            <a:off x="9747376" y="5858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接连接符 235">
            <a:extLst>
              <a:ext uri="{FF2B5EF4-FFF2-40B4-BE49-F238E27FC236}">
                <a16:creationId xmlns:a16="http://schemas.microsoft.com/office/drawing/2014/main" id="{F1C884B2-5AE8-402F-B4C8-4C5E9C755BC1}"/>
              </a:ext>
            </a:extLst>
          </p:cNvPr>
          <p:cNvCxnSpPr/>
          <p:nvPr/>
        </p:nvCxnSpPr>
        <p:spPr>
          <a:xfrm>
            <a:off x="9747376" y="60113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连接符 236">
            <a:extLst>
              <a:ext uri="{FF2B5EF4-FFF2-40B4-BE49-F238E27FC236}">
                <a16:creationId xmlns:a16="http://schemas.microsoft.com/office/drawing/2014/main" id="{586DC289-C434-4C1E-8C89-7CB1CF20C792}"/>
              </a:ext>
            </a:extLst>
          </p:cNvPr>
          <p:cNvCxnSpPr/>
          <p:nvPr/>
        </p:nvCxnSpPr>
        <p:spPr>
          <a:xfrm>
            <a:off x="9747376" y="61446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接连接符 237">
            <a:extLst>
              <a:ext uri="{FF2B5EF4-FFF2-40B4-BE49-F238E27FC236}">
                <a16:creationId xmlns:a16="http://schemas.microsoft.com/office/drawing/2014/main" id="{D69389DE-868C-4EAB-8799-2ACA121E415C}"/>
              </a:ext>
            </a:extLst>
          </p:cNvPr>
          <p:cNvCxnSpPr/>
          <p:nvPr/>
        </p:nvCxnSpPr>
        <p:spPr>
          <a:xfrm>
            <a:off x="9747376" y="62780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B3C51F1B-BE64-483A-A78E-09D1132D3C9E}"/>
              </a:ext>
            </a:extLst>
          </p:cNvPr>
          <p:cNvSpPr txBox="1"/>
          <p:nvPr/>
        </p:nvSpPr>
        <p:spPr>
          <a:xfrm>
            <a:off x="9423525" y="5941685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m</a:t>
            </a:r>
            <a:endParaRPr lang="zh-CN" altLang="en-US" sz="1400"/>
          </a:p>
        </p:txBody>
      </p:sp>
      <p:sp>
        <p:nvSpPr>
          <p:cNvPr id="240" name="文本框 239">
            <a:extLst>
              <a:ext uri="{FF2B5EF4-FFF2-40B4-BE49-F238E27FC236}">
                <a16:creationId xmlns:a16="http://schemas.microsoft.com/office/drawing/2014/main" id="{8AA62B70-EE53-4976-93F4-BA06767CDAF0}"/>
              </a:ext>
            </a:extLst>
          </p:cNvPr>
          <p:cNvSpPr txBox="1"/>
          <p:nvPr/>
        </p:nvSpPr>
        <p:spPr>
          <a:xfrm>
            <a:off x="9930760" y="6524889"/>
            <a:ext cx="126477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d_v×h=d_model</a:t>
            </a:r>
            <a:endParaRPr lang="zh-CN" altLang="en-US" sz="1400"/>
          </a:p>
        </p:txBody>
      </p:sp>
      <p:sp>
        <p:nvSpPr>
          <p:cNvPr id="241" name="左中括号 240">
            <a:extLst>
              <a:ext uri="{FF2B5EF4-FFF2-40B4-BE49-F238E27FC236}">
                <a16:creationId xmlns:a16="http://schemas.microsoft.com/office/drawing/2014/main" id="{30644831-0EA2-4DCC-85D9-67F86EBC4525}"/>
              </a:ext>
            </a:extLst>
          </p:cNvPr>
          <p:cNvSpPr/>
          <p:nvPr/>
        </p:nvSpPr>
        <p:spPr>
          <a:xfrm>
            <a:off x="9650408" y="5755949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右中括号 241">
            <a:extLst>
              <a:ext uri="{FF2B5EF4-FFF2-40B4-BE49-F238E27FC236}">
                <a16:creationId xmlns:a16="http://schemas.microsoft.com/office/drawing/2014/main" id="{050EBDA8-A23F-43A9-A6A7-2722B6EC35BA}"/>
              </a:ext>
            </a:extLst>
          </p:cNvPr>
          <p:cNvSpPr/>
          <p:nvPr/>
        </p:nvSpPr>
        <p:spPr>
          <a:xfrm>
            <a:off x="11404726" y="5755948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3" name="直接连接符 242">
            <a:extLst>
              <a:ext uri="{FF2B5EF4-FFF2-40B4-BE49-F238E27FC236}">
                <a16:creationId xmlns:a16="http://schemas.microsoft.com/office/drawing/2014/main" id="{D17AE2EC-0A9E-4D0E-B8E6-40CCBDE6B2A5}"/>
              </a:ext>
            </a:extLst>
          </p:cNvPr>
          <p:cNvCxnSpPr>
            <a:cxnSpLocks/>
          </p:cNvCxnSpPr>
          <p:nvPr/>
        </p:nvCxnSpPr>
        <p:spPr>
          <a:xfrm>
            <a:off x="10105318" y="5858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A7AC183B-0EC4-43EE-8C16-D814A6981086}"/>
              </a:ext>
            </a:extLst>
          </p:cNvPr>
          <p:cNvCxnSpPr/>
          <p:nvPr/>
        </p:nvCxnSpPr>
        <p:spPr>
          <a:xfrm>
            <a:off x="10105318" y="60113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>
            <a:extLst>
              <a:ext uri="{FF2B5EF4-FFF2-40B4-BE49-F238E27FC236}">
                <a16:creationId xmlns:a16="http://schemas.microsoft.com/office/drawing/2014/main" id="{FAA96D80-5AB9-4285-A0BB-4FAFBBE011C5}"/>
              </a:ext>
            </a:extLst>
          </p:cNvPr>
          <p:cNvCxnSpPr/>
          <p:nvPr/>
        </p:nvCxnSpPr>
        <p:spPr>
          <a:xfrm>
            <a:off x="10105318" y="61446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连接符 245">
            <a:extLst>
              <a:ext uri="{FF2B5EF4-FFF2-40B4-BE49-F238E27FC236}">
                <a16:creationId xmlns:a16="http://schemas.microsoft.com/office/drawing/2014/main" id="{476A1B11-C1CF-4168-B6A9-2F6819E6A5AD}"/>
              </a:ext>
            </a:extLst>
          </p:cNvPr>
          <p:cNvCxnSpPr/>
          <p:nvPr/>
        </p:nvCxnSpPr>
        <p:spPr>
          <a:xfrm>
            <a:off x="10105318" y="62780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连接符 246">
            <a:extLst>
              <a:ext uri="{FF2B5EF4-FFF2-40B4-BE49-F238E27FC236}">
                <a16:creationId xmlns:a16="http://schemas.microsoft.com/office/drawing/2014/main" id="{808DD19A-A418-4DC8-A19F-210A67053E5E}"/>
              </a:ext>
            </a:extLst>
          </p:cNvPr>
          <p:cNvCxnSpPr>
            <a:cxnSpLocks/>
          </p:cNvCxnSpPr>
          <p:nvPr/>
        </p:nvCxnSpPr>
        <p:spPr>
          <a:xfrm>
            <a:off x="10471276" y="5858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接连接符 247">
            <a:extLst>
              <a:ext uri="{FF2B5EF4-FFF2-40B4-BE49-F238E27FC236}">
                <a16:creationId xmlns:a16="http://schemas.microsoft.com/office/drawing/2014/main" id="{B5BA56C9-DA9B-49BD-BA14-AE87B20AF8AF}"/>
              </a:ext>
            </a:extLst>
          </p:cNvPr>
          <p:cNvCxnSpPr/>
          <p:nvPr/>
        </p:nvCxnSpPr>
        <p:spPr>
          <a:xfrm>
            <a:off x="10471276" y="60113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连接符 248">
            <a:extLst>
              <a:ext uri="{FF2B5EF4-FFF2-40B4-BE49-F238E27FC236}">
                <a16:creationId xmlns:a16="http://schemas.microsoft.com/office/drawing/2014/main" id="{541EDFF4-0DAB-407E-B80E-40D34025AF9E}"/>
              </a:ext>
            </a:extLst>
          </p:cNvPr>
          <p:cNvCxnSpPr/>
          <p:nvPr/>
        </p:nvCxnSpPr>
        <p:spPr>
          <a:xfrm>
            <a:off x="10471276" y="61446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连接符 249">
            <a:extLst>
              <a:ext uri="{FF2B5EF4-FFF2-40B4-BE49-F238E27FC236}">
                <a16:creationId xmlns:a16="http://schemas.microsoft.com/office/drawing/2014/main" id="{1F05CA48-D286-4EBB-A25F-E5FBDBF0D7E1}"/>
              </a:ext>
            </a:extLst>
          </p:cNvPr>
          <p:cNvCxnSpPr/>
          <p:nvPr/>
        </p:nvCxnSpPr>
        <p:spPr>
          <a:xfrm>
            <a:off x="10471276" y="62780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连接符 250">
            <a:extLst>
              <a:ext uri="{FF2B5EF4-FFF2-40B4-BE49-F238E27FC236}">
                <a16:creationId xmlns:a16="http://schemas.microsoft.com/office/drawing/2014/main" id="{D8E55E4F-D8AC-475D-A451-E07E618199EC}"/>
              </a:ext>
            </a:extLst>
          </p:cNvPr>
          <p:cNvCxnSpPr>
            <a:cxnSpLocks/>
          </p:cNvCxnSpPr>
          <p:nvPr/>
        </p:nvCxnSpPr>
        <p:spPr>
          <a:xfrm>
            <a:off x="11076868" y="5858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接连接符 251">
            <a:extLst>
              <a:ext uri="{FF2B5EF4-FFF2-40B4-BE49-F238E27FC236}">
                <a16:creationId xmlns:a16="http://schemas.microsoft.com/office/drawing/2014/main" id="{691D4CDE-C896-48F8-8E40-FACC61D5E3EA}"/>
              </a:ext>
            </a:extLst>
          </p:cNvPr>
          <p:cNvCxnSpPr/>
          <p:nvPr/>
        </p:nvCxnSpPr>
        <p:spPr>
          <a:xfrm>
            <a:off x="11076868" y="60113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接连接符 252">
            <a:extLst>
              <a:ext uri="{FF2B5EF4-FFF2-40B4-BE49-F238E27FC236}">
                <a16:creationId xmlns:a16="http://schemas.microsoft.com/office/drawing/2014/main" id="{A3B0475F-DE69-447F-ABB7-E039C2751FC9}"/>
              </a:ext>
            </a:extLst>
          </p:cNvPr>
          <p:cNvCxnSpPr/>
          <p:nvPr/>
        </p:nvCxnSpPr>
        <p:spPr>
          <a:xfrm>
            <a:off x="11076868" y="61446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连接符 253">
            <a:extLst>
              <a:ext uri="{FF2B5EF4-FFF2-40B4-BE49-F238E27FC236}">
                <a16:creationId xmlns:a16="http://schemas.microsoft.com/office/drawing/2014/main" id="{E1D25B52-8CE2-4369-9893-A41DAA97C3DF}"/>
              </a:ext>
            </a:extLst>
          </p:cNvPr>
          <p:cNvCxnSpPr/>
          <p:nvPr/>
        </p:nvCxnSpPr>
        <p:spPr>
          <a:xfrm>
            <a:off x="11076868" y="62780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文本框 254">
            <a:extLst>
              <a:ext uri="{FF2B5EF4-FFF2-40B4-BE49-F238E27FC236}">
                <a16:creationId xmlns:a16="http://schemas.microsoft.com/office/drawing/2014/main" id="{FE74E0B0-054E-49BC-AC92-5EF3C07D4707}"/>
              </a:ext>
            </a:extLst>
          </p:cNvPr>
          <p:cNvSpPr txBox="1"/>
          <p:nvPr/>
        </p:nvSpPr>
        <p:spPr>
          <a:xfrm>
            <a:off x="10716784" y="5912366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60" name="左大括号 259">
            <a:extLst>
              <a:ext uri="{FF2B5EF4-FFF2-40B4-BE49-F238E27FC236}">
                <a16:creationId xmlns:a16="http://schemas.microsoft.com/office/drawing/2014/main" id="{04632960-8FF9-4B1B-9813-3BE73516624F}"/>
              </a:ext>
            </a:extLst>
          </p:cNvPr>
          <p:cNvSpPr/>
          <p:nvPr/>
        </p:nvSpPr>
        <p:spPr>
          <a:xfrm rot="16200000">
            <a:off x="10477400" y="5704093"/>
            <a:ext cx="148711" cy="1485502"/>
          </a:xfrm>
          <a:prstGeom prst="leftBrace">
            <a:avLst>
              <a:gd name="adj1" fmla="val 71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61" name="对象 260">
            <a:extLst>
              <a:ext uri="{FF2B5EF4-FFF2-40B4-BE49-F238E27FC236}">
                <a16:creationId xmlns:a16="http://schemas.microsoft.com/office/drawing/2014/main" id="{F2064782-64DD-48BD-8DF4-8E630923F7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62683"/>
              </p:ext>
            </p:extLst>
          </p:nvPr>
        </p:nvGraphicFramePr>
        <p:xfrm>
          <a:off x="9771063" y="5427663"/>
          <a:ext cx="260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" name="Equation" r:id="rId59" imgW="164880" imgH="228600" progId="Equation.DSMT4">
                  <p:embed/>
                </p:oleObj>
              </mc:Choice>
              <mc:Fallback>
                <p:oleObj name="Equation" r:id="rId59" imgW="164880" imgH="22860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09262E6-4965-428A-9D3E-C93ACE741C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9771063" y="5427663"/>
                        <a:ext cx="260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" name="对象 261">
            <a:extLst>
              <a:ext uri="{FF2B5EF4-FFF2-40B4-BE49-F238E27FC236}">
                <a16:creationId xmlns:a16="http://schemas.microsoft.com/office/drawing/2014/main" id="{F5925F66-1120-4611-BA64-0F6F8A3051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357325"/>
              </p:ext>
            </p:extLst>
          </p:nvPr>
        </p:nvGraphicFramePr>
        <p:xfrm>
          <a:off x="10104559" y="54270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7" name="Equation" r:id="rId61" imgW="190440" imgH="228600" progId="Equation.DSMT4">
                  <p:embed/>
                </p:oleObj>
              </mc:Choice>
              <mc:Fallback>
                <p:oleObj name="Equation" r:id="rId61" imgW="190440" imgH="22860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02648AE2-ADEB-43E2-880C-D426FFD65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10104559" y="54270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" name="对象 262">
            <a:extLst>
              <a:ext uri="{FF2B5EF4-FFF2-40B4-BE49-F238E27FC236}">
                <a16:creationId xmlns:a16="http://schemas.microsoft.com/office/drawing/2014/main" id="{3668ED25-AF5B-4659-9358-D4F89D798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799492"/>
              </p:ext>
            </p:extLst>
          </p:nvPr>
        </p:nvGraphicFramePr>
        <p:xfrm>
          <a:off x="10504488" y="5427663"/>
          <a:ext cx="2794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8" name="Equation" r:id="rId63" imgW="177480" imgH="228600" progId="Equation.DSMT4">
                  <p:embed/>
                </p:oleObj>
              </mc:Choice>
              <mc:Fallback>
                <p:oleObj name="Equation" r:id="rId63" imgW="177480" imgH="2286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768F51FE-3C25-44E4-ABDE-9268C607E0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0504488" y="5427663"/>
                        <a:ext cx="279400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4" name="对象 263">
            <a:extLst>
              <a:ext uri="{FF2B5EF4-FFF2-40B4-BE49-F238E27FC236}">
                <a16:creationId xmlns:a16="http://schemas.microsoft.com/office/drawing/2014/main" id="{A5E4C721-79DC-44B1-8513-7E69BDC6F0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946940"/>
              </p:ext>
            </p:extLst>
          </p:nvPr>
        </p:nvGraphicFramePr>
        <p:xfrm>
          <a:off x="11095621" y="54270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9" name="Equation" r:id="rId65" imgW="190440" imgH="228600" progId="Equation.DSMT4">
                  <p:embed/>
                </p:oleObj>
              </mc:Choice>
              <mc:Fallback>
                <p:oleObj name="Equation" r:id="rId65" imgW="19044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3A020D65-F566-4B83-A701-E83CDC4BA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1095621" y="54270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" name="箭头: 右 264">
            <a:extLst>
              <a:ext uri="{FF2B5EF4-FFF2-40B4-BE49-F238E27FC236}">
                <a16:creationId xmlns:a16="http://schemas.microsoft.com/office/drawing/2014/main" id="{2398058C-1B5E-4F01-8D00-E48C434BADDA}"/>
              </a:ext>
            </a:extLst>
          </p:cNvPr>
          <p:cNvSpPr/>
          <p:nvPr/>
        </p:nvSpPr>
        <p:spPr>
          <a:xfrm>
            <a:off x="9069843" y="5993220"/>
            <a:ext cx="299042" cy="2154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25292028-D792-43A4-861A-7250694A5DF7}"/>
              </a:ext>
            </a:extLst>
          </p:cNvPr>
          <p:cNvSpPr txBox="1"/>
          <p:nvPr/>
        </p:nvSpPr>
        <p:spPr>
          <a:xfrm>
            <a:off x="7865806" y="4892112"/>
            <a:ext cx="3750439" cy="570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400"/>
              <a:t>将</a:t>
            </a:r>
            <a:r>
              <a:rPr lang="en-US" altLang="zh-CN" sz="1400"/>
              <a:t>h</a:t>
            </a:r>
            <a:r>
              <a:rPr lang="zh-CN" altLang="en-US" sz="1400"/>
              <a:t>个头</a:t>
            </a:r>
            <a:r>
              <a:rPr lang="en-US" altLang="zh-CN" sz="1400"/>
              <a:t>A</a:t>
            </a:r>
            <a:r>
              <a:rPr lang="en-US" altLang="zh-CN" sz="1000"/>
              <a:t>i</a:t>
            </a:r>
            <a:r>
              <a:rPr lang="zh-CN" altLang="en-US" sz="1400"/>
              <a:t>沿</a:t>
            </a:r>
            <a:r>
              <a:rPr lang="en-US" altLang="zh-CN" sz="1400"/>
              <a:t>dv</a:t>
            </a:r>
            <a:r>
              <a:rPr lang="zh-CN" altLang="en-US" sz="1400"/>
              <a:t>拼接，并对结果进行线性变换。</a:t>
            </a:r>
            <a:endParaRPr lang="en-US" altLang="zh-CN" sz="1400"/>
          </a:p>
          <a:p>
            <a:pPr>
              <a:lnSpc>
                <a:spcPct val="114000"/>
              </a:lnSpc>
            </a:pPr>
            <a:r>
              <a:rPr lang="zh-CN" altLang="en-US" sz="1400"/>
              <a:t>其中：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0D70B27-6FD9-49B0-AEB3-A91466C30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9204575"/>
              </p:ext>
            </p:extLst>
          </p:nvPr>
        </p:nvGraphicFramePr>
        <p:xfrm>
          <a:off x="11527248" y="5918690"/>
          <a:ext cx="36000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0" name="Equation" r:id="rId67" imgW="253800" imgH="203040" progId="Equation.DSMT4">
                  <p:embed/>
                </p:oleObj>
              </mc:Choice>
              <mc:Fallback>
                <p:oleObj name="Equation" r:id="rId67" imgW="2538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1527248" y="5918690"/>
                        <a:ext cx="36000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165E0CC-0035-452D-9632-61A4A75D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247991"/>
              </p:ext>
            </p:extLst>
          </p:nvPr>
        </p:nvGraphicFramePr>
        <p:xfrm>
          <a:off x="8450006" y="5115334"/>
          <a:ext cx="147825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61" name="Equation" r:id="rId69" imgW="927000" imgH="203040" progId="Equation.DSMT4">
                  <p:embed/>
                </p:oleObj>
              </mc:Choice>
              <mc:Fallback>
                <p:oleObj name="Equation" r:id="rId69" imgW="927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8450006" y="5115334"/>
                        <a:ext cx="1478250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45780DD-0C2E-42FC-84A6-08776BAF8F0A}"/>
              </a:ext>
            </a:extLst>
          </p:cNvPr>
          <p:cNvSpPr txBox="1"/>
          <p:nvPr/>
        </p:nvSpPr>
        <p:spPr>
          <a:xfrm>
            <a:off x="1436978" y="114409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13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C98267D-D01C-450F-8879-F2098C9CE681}"/>
              </a:ext>
            </a:extLst>
          </p:cNvPr>
          <p:cNvCxnSpPr/>
          <p:nvPr/>
        </p:nvCxnSpPr>
        <p:spPr>
          <a:xfrm>
            <a:off x="982730" y="1757897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592D045-C33A-487E-BAAD-D05B5BB3AA4E}"/>
              </a:ext>
            </a:extLst>
          </p:cNvPr>
          <p:cNvCxnSpPr/>
          <p:nvPr/>
        </p:nvCxnSpPr>
        <p:spPr>
          <a:xfrm>
            <a:off x="982730" y="1879341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D399650-C4F3-4EEE-A8CE-0D08E2859885}"/>
              </a:ext>
            </a:extLst>
          </p:cNvPr>
          <p:cNvCxnSpPr/>
          <p:nvPr/>
        </p:nvCxnSpPr>
        <p:spPr>
          <a:xfrm>
            <a:off x="982730" y="2000786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8BC5B19-6258-40CA-A3B1-37D4E5498FBE}"/>
              </a:ext>
            </a:extLst>
          </p:cNvPr>
          <p:cNvCxnSpPr/>
          <p:nvPr/>
        </p:nvCxnSpPr>
        <p:spPr>
          <a:xfrm>
            <a:off x="982730" y="2112707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AF3A215-1C0A-4FEC-AF38-7C49F625CE83}"/>
              </a:ext>
            </a:extLst>
          </p:cNvPr>
          <p:cNvSpPr txBox="1"/>
          <p:nvPr/>
        </p:nvSpPr>
        <p:spPr>
          <a:xfrm>
            <a:off x="658879" y="1754956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17A6EA-B3EF-413E-9D6A-81C6C4445400}"/>
              </a:ext>
            </a:extLst>
          </p:cNvPr>
          <p:cNvSpPr txBox="1"/>
          <p:nvPr/>
        </p:nvSpPr>
        <p:spPr>
          <a:xfrm>
            <a:off x="1478780" y="2196053"/>
            <a:ext cx="66524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d_model</a:t>
            </a:r>
            <a:endParaRPr lang="zh-CN" altLang="en-US" sz="1400"/>
          </a:p>
        </p:txBody>
      </p:sp>
      <p:sp>
        <p:nvSpPr>
          <p:cNvPr id="11" name="左中括号 10">
            <a:extLst>
              <a:ext uri="{FF2B5EF4-FFF2-40B4-BE49-F238E27FC236}">
                <a16:creationId xmlns:a16="http://schemas.microsoft.com/office/drawing/2014/main" id="{4FAF1216-E110-4C21-8CD7-2A6B51F37D73}"/>
              </a:ext>
            </a:extLst>
          </p:cNvPr>
          <p:cNvSpPr/>
          <p:nvPr/>
        </p:nvSpPr>
        <p:spPr>
          <a:xfrm>
            <a:off x="885762" y="1569220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中括号 11">
            <a:extLst>
              <a:ext uri="{FF2B5EF4-FFF2-40B4-BE49-F238E27FC236}">
                <a16:creationId xmlns:a16="http://schemas.microsoft.com/office/drawing/2014/main" id="{1F1F4D5C-4969-433A-89C3-73346B2D783E}"/>
              </a:ext>
            </a:extLst>
          </p:cNvPr>
          <p:cNvSpPr/>
          <p:nvPr/>
        </p:nvSpPr>
        <p:spPr>
          <a:xfrm>
            <a:off x="2640080" y="1569219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6FB1634-5FCC-485F-832A-6CE8BF2E5F04}"/>
              </a:ext>
            </a:extLst>
          </p:cNvPr>
          <p:cNvSpPr/>
          <p:nvPr/>
        </p:nvSpPr>
        <p:spPr>
          <a:xfrm>
            <a:off x="4125462" y="1122432"/>
            <a:ext cx="36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45EDA0-526B-4D7D-80E6-F396870C45C4}"/>
              </a:ext>
            </a:extLst>
          </p:cNvPr>
          <p:cNvSpPr/>
          <p:nvPr/>
        </p:nvSpPr>
        <p:spPr>
          <a:xfrm>
            <a:off x="4543995" y="1122432"/>
            <a:ext cx="36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94C322-F4F7-4749-9504-43A2F294D6D0}"/>
              </a:ext>
            </a:extLst>
          </p:cNvPr>
          <p:cNvSpPr/>
          <p:nvPr/>
        </p:nvSpPr>
        <p:spPr>
          <a:xfrm>
            <a:off x="4971655" y="1122432"/>
            <a:ext cx="36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2C7CA6-7B9C-43A3-9BD2-E7D51AC877C5}"/>
              </a:ext>
            </a:extLst>
          </p:cNvPr>
          <p:cNvSpPr/>
          <p:nvPr/>
        </p:nvSpPr>
        <p:spPr>
          <a:xfrm>
            <a:off x="5715678" y="1122432"/>
            <a:ext cx="36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8E7BBA-C7DA-4CEC-A1D6-DAD8DAF799AB}"/>
              </a:ext>
            </a:extLst>
          </p:cNvPr>
          <p:cNvSpPr txBox="1"/>
          <p:nvPr/>
        </p:nvSpPr>
        <p:spPr>
          <a:xfrm>
            <a:off x="5325037" y="1799481"/>
            <a:ext cx="346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18" name="左中括号 17">
            <a:extLst>
              <a:ext uri="{FF2B5EF4-FFF2-40B4-BE49-F238E27FC236}">
                <a16:creationId xmlns:a16="http://schemas.microsoft.com/office/drawing/2014/main" id="{4541903B-A9A7-4D01-988C-38CC62C4A372}"/>
              </a:ext>
            </a:extLst>
          </p:cNvPr>
          <p:cNvSpPr/>
          <p:nvPr/>
        </p:nvSpPr>
        <p:spPr>
          <a:xfrm>
            <a:off x="3971172" y="990600"/>
            <a:ext cx="153153" cy="182880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右中括号 18">
            <a:extLst>
              <a:ext uri="{FF2B5EF4-FFF2-40B4-BE49-F238E27FC236}">
                <a16:creationId xmlns:a16="http://schemas.microsoft.com/office/drawing/2014/main" id="{9C6E2475-87D4-412B-95D5-1931F54854E7}"/>
              </a:ext>
            </a:extLst>
          </p:cNvPr>
          <p:cNvSpPr/>
          <p:nvPr/>
        </p:nvSpPr>
        <p:spPr>
          <a:xfrm>
            <a:off x="6086475" y="990600"/>
            <a:ext cx="153153" cy="182880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89B3FEC-B732-4C5D-9DFB-75A743D658AE}"/>
              </a:ext>
            </a:extLst>
          </p:cNvPr>
          <p:cNvSpPr txBox="1"/>
          <p:nvPr/>
        </p:nvSpPr>
        <p:spPr>
          <a:xfrm>
            <a:off x="3258457" y="1760626"/>
            <a:ext cx="66524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d_model</a:t>
            </a:r>
            <a:endParaRPr lang="zh-CN" altLang="en-US" sz="1400"/>
          </a:p>
        </p:txBody>
      </p:sp>
      <p:sp>
        <p:nvSpPr>
          <p:cNvPr id="21" name="左大括号 20">
            <a:extLst>
              <a:ext uri="{FF2B5EF4-FFF2-40B4-BE49-F238E27FC236}">
                <a16:creationId xmlns:a16="http://schemas.microsoft.com/office/drawing/2014/main" id="{FD55330C-D3B5-4655-B046-9188A9EDFFD3}"/>
              </a:ext>
            </a:extLst>
          </p:cNvPr>
          <p:cNvSpPr/>
          <p:nvPr/>
        </p:nvSpPr>
        <p:spPr>
          <a:xfrm rot="16200000">
            <a:off x="5009938" y="2037217"/>
            <a:ext cx="171450" cy="2097764"/>
          </a:xfrm>
          <a:prstGeom prst="leftBrace">
            <a:avLst>
              <a:gd name="adj1" fmla="val 71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26ECB-5BF7-4E7F-AB52-DDD54BE05EBE}"/>
              </a:ext>
            </a:extLst>
          </p:cNvPr>
          <p:cNvSpPr txBox="1"/>
          <p:nvPr/>
        </p:nvSpPr>
        <p:spPr>
          <a:xfrm>
            <a:off x="4773852" y="3225967"/>
            <a:ext cx="66524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d_model</a:t>
            </a:r>
            <a:endParaRPr lang="zh-CN" altLang="en-US" sz="14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11EF512-20AF-42F3-A598-BFB60BD35D61}"/>
              </a:ext>
            </a:extLst>
          </p:cNvPr>
          <p:cNvSpPr txBox="1"/>
          <p:nvPr/>
        </p:nvSpPr>
        <p:spPr>
          <a:xfrm>
            <a:off x="4146080" y="2778353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8EF53E5-DF5B-4324-95C2-5DFAE3C8ED49}"/>
              </a:ext>
            </a:extLst>
          </p:cNvPr>
          <p:cNvSpPr txBox="1"/>
          <p:nvPr/>
        </p:nvSpPr>
        <p:spPr>
          <a:xfrm>
            <a:off x="4553936" y="2778353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9D6BA38-C469-4D95-B7B1-E6B78109ABCF}"/>
              </a:ext>
            </a:extLst>
          </p:cNvPr>
          <p:cNvSpPr txBox="1"/>
          <p:nvPr/>
        </p:nvSpPr>
        <p:spPr>
          <a:xfrm>
            <a:off x="4990888" y="2778353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32C761A-4343-4B42-B5B7-9C40FA3CBE38}"/>
              </a:ext>
            </a:extLst>
          </p:cNvPr>
          <p:cNvSpPr txBox="1"/>
          <p:nvPr/>
        </p:nvSpPr>
        <p:spPr>
          <a:xfrm>
            <a:off x="5727230" y="2778353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668F027-19A0-4551-8F46-5347499C9E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5592" y="1808813"/>
          <a:ext cx="37894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6" name="Equation" r:id="rId3" imgW="253800" imgH="241200" progId="Equation.DSMT4">
                  <p:embed/>
                </p:oleObj>
              </mc:Choice>
              <mc:Fallback>
                <p:oleObj name="Equation" r:id="rId3" imgW="253800" imgH="2412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4668F027-19A0-4551-8F46-5347499C9E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25592" y="1808813"/>
                        <a:ext cx="37894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7FCE61A7-5482-4A56-89F6-457E81F6E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4241" y="1808813"/>
          <a:ext cx="37894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7" name="Equation" r:id="rId5" imgW="253800" imgH="241200" progId="Equation.DSMT4">
                  <p:embed/>
                </p:oleObj>
              </mc:Choice>
              <mc:Fallback>
                <p:oleObj name="Equation" r:id="rId5" imgW="25380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FCE61A7-5482-4A56-89F6-457E81F6E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4241" y="1808813"/>
                        <a:ext cx="37894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4364C6D-2297-4E8A-BA51-9FCD01E37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3117" y="1819080"/>
          <a:ext cx="37894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8" name="Equation" r:id="rId7" imgW="253800" imgH="241200" progId="Equation.DSMT4">
                  <p:embed/>
                </p:oleObj>
              </mc:Choice>
              <mc:Fallback>
                <p:oleObj name="Equation" r:id="rId7" imgW="253800" imgH="24120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64364C6D-2297-4E8A-BA51-9FCD01E37E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3117" y="1819080"/>
                        <a:ext cx="37894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3680E3D-10AC-4334-BC97-EC122B321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678" y="1827862"/>
          <a:ext cx="378948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9" name="Equation" r:id="rId9" imgW="253800" imgH="241200" progId="Equation.DSMT4">
                  <p:embed/>
                </p:oleObj>
              </mc:Choice>
              <mc:Fallback>
                <p:oleObj name="Equation" r:id="rId9" imgW="253800" imgH="2412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E3680E3D-10AC-4334-BC97-EC122B321D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678" y="1827862"/>
                        <a:ext cx="378948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EB526562-7302-4EAB-91EF-15ED552945B6}"/>
              </a:ext>
            </a:extLst>
          </p:cNvPr>
          <p:cNvCxnSpPr>
            <a:cxnSpLocks/>
          </p:cNvCxnSpPr>
          <p:nvPr/>
        </p:nvCxnSpPr>
        <p:spPr>
          <a:xfrm>
            <a:off x="7154709" y="175184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0E3A88B-D873-4B12-8D8E-CD9D9C57E5DD}"/>
              </a:ext>
            </a:extLst>
          </p:cNvPr>
          <p:cNvCxnSpPr/>
          <p:nvPr/>
        </p:nvCxnSpPr>
        <p:spPr>
          <a:xfrm>
            <a:off x="7154709" y="186613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C3CD2174-33B3-481B-A46C-8414532700DD}"/>
              </a:ext>
            </a:extLst>
          </p:cNvPr>
          <p:cNvCxnSpPr/>
          <p:nvPr/>
        </p:nvCxnSpPr>
        <p:spPr>
          <a:xfrm>
            <a:off x="7154709" y="197567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AD573A59-E251-4992-AC29-F10D0A34C310}"/>
              </a:ext>
            </a:extLst>
          </p:cNvPr>
          <p:cNvCxnSpPr/>
          <p:nvPr/>
        </p:nvCxnSpPr>
        <p:spPr>
          <a:xfrm>
            <a:off x="7154709" y="208997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2F57B71-82FD-4F02-909B-860767825E12}"/>
              </a:ext>
            </a:extLst>
          </p:cNvPr>
          <p:cNvSpPr txBox="1"/>
          <p:nvPr/>
        </p:nvSpPr>
        <p:spPr>
          <a:xfrm>
            <a:off x="6830858" y="1748885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43535B7-A0EA-4013-83B0-2374BEA4A9EF}"/>
              </a:ext>
            </a:extLst>
          </p:cNvPr>
          <p:cNvSpPr txBox="1"/>
          <p:nvPr/>
        </p:nvSpPr>
        <p:spPr>
          <a:xfrm>
            <a:off x="7661943" y="2494014"/>
            <a:ext cx="66524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d_model</a:t>
            </a:r>
            <a:endParaRPr lang="zh-CN" altLang="en-US" sz="1400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469A9CF1-3568-4CD0-8CCC-AEFC3D08BD72}"/>
              </a:ext>
            </a:extLst>
          </p:cNvPr>
          <p:cNvSpPr/>
          <p:nvPr/>
        </p:nvSpPr>
        <p:spPr>
          <a:xfrm>
            <a:off x="7057741" y="1563149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中括号 38">
            <a:extLst>
              <a:ext uri="{FF2B5EF4-FFF2-40B4-BE49-F238E27FC236}">
                <a16:creationId xmlns:a16="http://schemas.microsoft.com/office/drawing/2014/main" id="{3FD67237-0A75-435C-AA95-D51EFF7A3918}"/>
              </a:ext>
            </a:extLst>
          </p:cNvPr>
          <p:cNvSpPr/>
          <p:nvPr/>
        </p:nvSpPr>
        <p:spPr>
          <a:xfrm>
            <a:off x="8812059" y="1563148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B36E6B54-A45D-433C-BE39-D8885B0B0306}"/>
              </a:ext>
            </a:extLst>
          </p:cNvPr>
          <p:cNvCxnSpPr>
            <a:cxnSpLocks/>
          </p:cNvCxnSpPr>
          <p:nvPr/>
        </p:nvCxnSpPr>
        <p:spPr>
          <a:xfrm>
            <a:off x="7512651" y="175184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03B00917-0DCA-4E0D-B099-DAF632931ECD}"/>
              </a:ext>
            </a:extLst>
          </p:cNvPr>
          <p:cNvCxnSpPr/>
          <p:nvPr/>
        </p:nvCxnSpPr>
        <p:spPr>
          <a:xfrm>
            <a:off x="7512651" y="186613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5BEB18E-A406-46BD-9C5E-CBE6453D9A14}"/>
              </a:ext>
            </a:extLst>
          </p:cNvPr>
          <p:cNvCxnSpPr/>
          <p:nvPr/>
        </p:nvCxnSpPr>
        <p:spPr>
          <a:xfrm>
            <a:off x="7512651" y="197567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B56E21D-A9D2-4854-8B00-41D2CF10106D}"/>
              </a:ext>
            </a:extLst>
          </p:cNvPr>
          <p:cNvCxnSpPr/>
          <p:nvPr/>
        </p:nvCxnSpPr>
        <p:spPr>
          <a:xfrm>
            <a:off x="7512651" y="208997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C577A370-CCC1-4BD1-80EC-082B94956A8D}"/>
              </a:ext>
            </a:extLst>
          </p:cNvPr>
          <p:cNvCxnSpPr>
            <a:cxnSpLocks/>
          </p:cNvCxnSpPr>
          <p:nvPr/>
        </p:nvCxnSpPr>
        <p:spPr>
          <a:xfrm>
            <a:off x="7878609" y="175184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1F4C2689-DF0F-4819-BB33-EEDED468ADA2}"/>
              </a:ext>
            </a:extLst>
          </p:cNvPr>
          <p:cNvCxnSpPr/>
          <p:nvPr/>
        </p:nvCxnSpPr>
        <p:spPr>
          <a:xfrm>
            <a:off x="7878609" y="186613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ADE6177-6BB3-4806-9759-CA36C6882B7E}"/>
              </a:ext>
            </a:extLst>
          </p:cNvPr>
          <p:cNvCxnSpPr/>
          <p:nvPr/>
        </p:nvCxnSpPr>
        <p:spPr>
          <a:xfrm>
            <a:off x="7878609" y="197567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DF380D8-80B7-426C-988E-F1FADE814D67}"/>
              </a:ext>
            </a:extLst>
          </p:cNvPr>
          <p:cNvCxnSpPr/>
          <p:nvPr/>
        </p:nvCxnSpPr>
        <p:spPr>
          <a:xfrm>
            <a:off x="7878609" y="208997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84674EBA-6660-46E3-B8F5-159B51D518DC}"/>
              </a:ext>
            </a:extLst>
          </p:cNvPr>
          <p:cNvSpPr txBox="1"/>
          <p:nvPr/>
        </p:nvSpPr>
        <p:spPr>
          <a:xfrm>
            <a:off x="8124117" y="1686226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7C784CA-0C3B-4BA2-88C0-F491C8450648}"/>
              </a:ext>
            </a:extLst>
          </p:cNvPr>
          <p:cNvSpPr txBox="1"/>
          <p:nvPr/>
        </p:nvSpPr>
        <p:spPr>
          <a:xfrm>
            <a:off x="7172486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C98048E2-F8AF-4C43-ADDE-FBA44070D473}"/>
              </a:ext>
            </a:extLst>
          </p:cNvPr>
          <p:cNvSpPr txBox="1"/>
          <p:nvPr/>
        </p:nvSpPr>
        <p:spPr>
          <a:xfrm>
            <a:off x="7523192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0FB33AF-46EF-42F9-9F57-C1586034B498}"/>
              </a:ext>
            </a:extLst>
          </p:cNvPr>
          <p:cNvSpPr txBox="1"/>
          <p:nvPr/>
        </p:nvSpPr>
        <p:spPr>
          <a:xfrm>
            <a:off x="7893469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4F2065B-0FAF-46F0-AC4D-5225320C7E83}"/>
              </a:ext>
            </a:extLst>
          </p:cNvPr>
          <p:cNvSpPr txBox="1"/>
          <p:nvPr/>
        </p:nvSpPr>
        <p:spPr>
          <a:xfrm>
            <a:off x="8486936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58" name="左大括号 57">
            <a:extLst>
              <a:ext uri="{FF2B5EF4-FFF2-40B4-BE49-F238E27FC236}">
                <a16:creationId xmlns:a16="http://schemas.microsoft.com/office/drawing/2014/main" id="{806F3C66-9C88-4593-B3A4-8CDDC0822CE2}"/>
              </a:ext>
            </a:extLst>
          </p:cNvPr>
          <p:cNvSpPr/>
          <p:nvPr/>
        </p:nvSpPr>
        <p:spPr>
          <a:xfrm rot="16200000">
            <a:off x="7921477" y="1574844"/>
            <a:ext cx="123813" cy="1657352"/>
          </a:xfrm>
          <a:prstGeom prst="leftBrace">
            <a:avLst>
              <a:gd name="adj1" fmla="val 71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9" name="对象 58">
            <a:extLst>
              <a:ext uri="{FF2B5EF4-FFF2-40B4-BE49-F238E27FC236}">
                <a16:creationId xmlns:a16="http://schemas.microsoft.com/office/drawing/2014/main" id="{109262E6-4965-428A-9D3E-C93ACE741C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8222" y="1234286"/>
          <a:ext cx="2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0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59" name="对象 58">
                        <a:extLst>
                          <a:ext uri="{FF2B5EF4-FFF2-40B4-BE49-F238E27FC236}">
                            <a16:creationId xmlns:a16="http://schemas.microsoft.com/office/drawing/2014/main" id="{109262E6-4965-428A-9D3E-C93ACE741C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68222" y="1234286"/>
                        <a:ext cx="28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extLst>
              <a:ext uri="{FF2B5EF4-FFF2-40B4-BE49-F238E27FC236}">
                <a16:creationId xmlns:a16="http://schemas.microsoft.com/office/drawing/2014/main" id="{02648AE2-ADEB-43E2-880C-D426FFD65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1892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1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60" name="对象 59">
                        <a:extLst>
                          <a:ext uri="{FF2B5EF4-FFF2-40B4-BE49-F238E27FC236}">
                            <a16:creationId xmlns:a16="http://schemas.microsoft.com/office/drawing/2014/main" id="{02648AE2-ADEB-43E2-880C-D426FFD653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511892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extLst>
              <a:ext uri="{FF2B5EF4-FFF2-40B4-BE49-F238E27FC236}">
                <a16:creationId xmlns:a16="http://schemas.microsoft.com/office/drawing/2014/main" id="{768F51FE-3C25-44E4-ABDE-9268C607E0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03015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2" name="Equation" r:id="rId15" imgW="190440" imgH="228600" progId="Equation.DSMT4">
                  <p:embed/>
                </p:oleObj>
              </mc:Choice>
              <mc:Fallback>
                <p:oleObj name="Equation" r:id="rId15" imgW="190440" imgH="228600" progId="Equation.DSMT4">
                  <p:embed/>
                  <p:pic>
                    <p:nvPicPr>
                      <p:cNvPr id="61" name="对象 60">
                        <a:extLst>
                          <a:ext uri="{FF2B5EF4-FFF2-40B4-BE49-F238E27FC236}">
                            <a16:creationId xmlns:a16="http://schemas.microsoft.com/office/drawing/2014/main" id="{768F51FE-3C25-44E4-ABDE-9268C607E0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903015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extLst>
              <a:ext uri="{FF2B5EF4-FFF2-40B4-BE49-F238E27FC236}">
                <a16:creationId xmlns:a16="http://schemas.microsoft.com/office/drawing/2014/main" id="{3A020D65-F566-4B83-A701-E83CDC4BA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2954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3" name="Equation" r:id="rId17" imgW="190440" imgH="228600" progId="Equation.DSMT4">
                  <p:embed/>
                </p:oleObj>
              </mc:Choice>
              <mc:Fallback>
                <p:oleObj name="Equation" r:id="rId17" imgW="190440" imgH="228600" progId="Equation.DSMT4">
                  <p:embed/>
                  <p:pic>
                    <p:nvPicPr>
                      <p:cNvPr id="62" name="对象 61">
                        <a:extLst>
                          <a:ext uri="{FF2B5EF4-FFF2-40B4-BE49-F238E27FC236}">
                            <a16:creationId xmlns:a16="http://schemas.microsoft.com/office/drawing/2014/main" id="{3A020D65-F566-4B83-A701-E83CDC4BA8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502954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extLst>
              <a:ext uri="{FF2B5EF4-FFF2-40B4-BE49-F238E27FC236}">
                <a16:creationId xmlns:a16="http://schemas.microsoft.com/office/drawing/2014/main" id="{322CD656-4FCE-4D36-91E3-8682AAF543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0707" y="644772"/>
          <a:ext cx="495000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4" name="Equation" r:id="rId19" imgW="253800" imgH="203040" progId="Equation.DSMT4">
                  <p:embed/>
                </p:oleObj>
              </mc:Choice>
              <mc:Fallback>
                <p:oleObj name="Equation" r:id="rId19" imgW="253800" imgH="203040" progId="Equation.DSMT4">
                  <p:embed/>
                  <p:pic>
                    <p:nvPicPr>
                      <p:cNvPr id="67" name="对象 66">
                        <a:extLst>
                          <a:ext uri="{FF2B5EF4-FFF2-40B4-BE49-F238E27FC236}">
                            <a16:creationId xmlns:a16="http://schemas.microsoft.com/office/drawing/2014/main" id="{322CD656-4FCE-4D36-91E3-8682AAF54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50707" y="644772"/>
                        <a:ext cx="495000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乘号 68">
            <a:extLst>
              <a:ext uri="{FF2B5EF4-FFF2-40B4-BE49-F238E27FC236}">
                <a16:creationId xmlns:a16="http://schemas.microsoft.com/office/drawing/2014/main" id="{02124F0A-A723-4D2B-9E95-74BB77A5EB89}"/>
              </a:ext>
            </a:extLst>
          </p:cNvPr>
          <p:cNvSpPr/>
          <p:nvPr/>
        </p:nvSpPr>
        <p:spPr>
          <a:xfrm>
            <a:off x="2763389" y="1705354"/>
            <a:ext cx="360000" cy="360000"/>
          </a:xfrm>
          <a:prstGeom prst="mathMultiply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等号 69">
            <a:extLst>
              <a:ext uri="{FF2B5EF4-FFF2-40B4-BE49-F238E27FC236}">
                <a16:creationId xmlns:a16="http://schemas.microsoft.com/office/drawing/2014/main" id="{330421E8-DF72-4E17-BC92-7FD6207D84E7}"/>
              </a:ext>
            </a:extLst>
          </p:cNvPr>
          <p:cNvSpPr/>
          <p:nvPr/>
        </p:nvSpPr>
        <p:spPr>
          <a:xfrm>
            <a:off x="6308778" y="1704244"/>
            <a:ext cx="375198" cy="380963"/>
          </a:xfrm>
          <a:prstGeom prst="mathEqua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F288BD4-0813-4F15-A382-7C54FBDE200D}"/>
              </a:ext>
            </a:extLst>
          </p:cNvPr>
          <p:cNvSpPr txBox="1"/>
          <p:nvPr/>
        </p:nvSpPr>
        <p:spPr>
          <a:xfrm>
            <a:off x="9405650" y="1748885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DEFE7420-4114-48E2-B2A4-F3BBF9B8F495}"/>
              </a:ext>
            </a:extLst>
          </p:cNvPr>
          <p:cNvSpPr/>
          <p:nvPr/>
        </p:nvSpPr>
        <p:spPr>
          <a:xfrm>
            <a:off x="9632533" y="1563149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中括号 78">
            <a:extLst>
              <a:ext uri="{FF2B5EF4-FFF2-40B4-BE49-F238E27FC236}">
                <a16:creationId xmlns:a16="http://schemas.microsoft.com/office/drawing/2014/main" id="{0AE28809-F666-43E7-8E36-C46CF6C2D375}"/>
              </a:ext>
            </a:extLst>
          </p:cNvPr>
          <p:cNvSpPr/>
          <p:nvPr/>
        </p:nvSpPr>
        <p:spPr>
          <a:xfrm>
            <a:off x="11740039" y="1563148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611D77D-E53C-4954-8BBE-C310F5EF65B4}"/>
              </a:ext>
            </a:extLst>
          </p:cNvPr>
          <p:cNvSpPr txBox="1"/>
          <p:nvPr/>
        </p:nvSpPr>
        <p:spPr>
          <a:xfrm>
            <a:off x="11098964" y="1719566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2A559B46-6B11-4B5B-84C6-5CCF712794EF}"/>
              </a:ext>
            </a:extLst>
          </p:cNvPr>
          <p:cNvSpPr txBox="1"/>
          <p:nvPr/>
        </p:nvSpPr>
        <p:spPr>
          <a:xfrm>
            <a:off x="9747278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1C9707AC-A665-46AF-A014-716978AE9989}"/>
              </a:ext>
            </a:extLst>
          </p:cNvPr>
          <p:cNvSpPr txBox="1"/>
          <p:nvPr/>
        </p:nvSpPr>
        <p:spPr>
          <a:xfrm>
            <a:off x="10274197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9FFDE58-19CC-4128-8A38-5C1355F29E47}"/>
              </a:ext>
            </a:extLst>
          </p:cNvPr>
          <p:cNvSpPr txBox="1"/>
          <p:nvPr/>
        </p:nvSpPr>
        <p:spPr>
          <a:xfrm>
            <a:off x="10777827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48F30CB5-BE30-4ACD-9021-33143AC823FF}"/>
              </a:ext>
            </a:extLst>
          </p:cNvPr>
          <p:cNvSpPr txBox="1"/>
          <p:nvPr/>
        </p:nvSpPr>
        <p:spPr>
          <a:xfrm>
            <a:off x="11485600" y="2141589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graphicFrame>
        <p:nvGraphicFramePr>
          <p:cNvPr id="98" name="对象 97">
            <a:extLst>
              <a:ext uri="{FF2B5EF4-FFF2-40B4-BE49-F238E27FC236}">
                <a16:creationId xmlns:a16="http://schemas.microsoft.com/office/drawing/2014/main" id="{E0A16739-FDDE-4E9E-A4F4-470F6DD0C9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43014" y="1234286"/>
          <a:ext cx="28000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5" name="Equation" r:id="rId21" imgW="177480" imgH="228600" progId="Equation.DSMT4">
                  <p:embed/>
                </p:oleObj>
              </mc:Choice>
              <mc:Fallback>
                <p:oleObj name="Equation" r:id="rId21" imgW="177480" imgH="228600" progId="Equation.DSMT4">
                  <p:embed/>
                  <p:pic>
                    <p:nvPicPr>
                      <p:cNvPr id="98" name="对象 97">
                        <a:extLst>
                          <a:ext uri="{FF2B5EF4-FFF2-40B4-BE49-F238E27FC236}">
                            <a16:creationId xmlns:a16="http://schemas.microsoft.com/office/drawing/2014/main" id="{E0A16739-FDDE-4E9E-A4F4-470F6DD0C9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743014" y="1234286"/>
                        <a:ext cx="28000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2B79AE70-1EB2-4A07-84EC-C28E30C005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62897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6" name="Equation" r:id="rId23" imgW="190440" imgH="228600" progId="Equation.DSMT4">
                  <p:embed/>
                </p:oleObj>
              </mc:Choice>
              <mc:Fallback>
                <p:oleObj name="Equation" r:id="rId23" imgW="190440" imgH="228600" progId="Equation.DSMT4">
                  <p:embed/>
                  <p:pic>
                    <p:nvPicPr>
                      <p:cNvPr id="99" name="对象 98">
                        <a:extLst>
                          <a:ext uri="{FF2B5EF4-FFF2-40B4-BE49-F238E27FC236}">
                            <a16:creationId xmlns:a16="http://schemas.microsoft.com/office/drawing/2014/main" id="{2B79AE70-1EB2-4A07-84EC-C28E30C00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262897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" name="对象 99">
            <a:extLst>
              <a:ext uri="{FF2B5EF4-FFF2-40B4-BE49-F238E27FC236}">
                <a16:creationId xmlns:a16="http://schemas.microsoft.com/office/drawing/2014/main" id="{7A7391F7-BFCC-4232-A01F-FBA8ACD6C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58801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7" name="Equation" r:id="rId25" imgW="190440" imgH="228600" progId="Equation.DSMT4">
                  <p:embed/>
                </p:oleObj>
              </mc:Choice>
              <mc:Fallback>
                <p:oleObj name="Equation" r:id="rId25" imgW="190440" imgH="228600" progId="Equation.DSMT4">
                  <p:embed/>
                  <p:pic>
                    <p:nvPicPr>
                      <p:cNvPr id="100" name="对象 99">
                        <a:extLst>
                          <a:ext uri="{FF2B5EF4-FFF2-40B4-BE49-F238E27FC236}">
                            <a16:creationId xmlns:a16="http://schemas.microsoft.com/office/drawing/2014/main" id="{7A7391F7-BFCC-4232-A01F-FBA8ACD6C4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758801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extLst>
              <a:ext uri="{FF2B5EF4-FFF2-40B4-BE49-F238E27FC236}">
                <a16:creationId xmlns:a16="http://schemas.microsoft.com/office/drawing/2014/main" id="{4D5FCF13-E674-4A19-91C9-E1C7FE2D7E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1618" y="12342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8" name="Equation" r:id="rId27" imgW="190440" imgH="228600" progId="Equation.DSMT4">
                  <p:embed/>
                </p:oleObj>
              </mc:Choice>
              <mc:Fallback>
                <p:oleObj name="Equation" r:id="rId27" imgW="190440" imgH="228600" progId="Equation.DSMT4">
                  <p:embed/>
                  <p:pic>
                    <p:nvPicPr>
                      <p:cNvPr id="101" name="对象 100">
                        <a:extLst>
                          <a:ext uri="{FF2B5EF4-FFF2-40B4-BE49-F238E27FC236}">
                            <a16:creationId xmlns:a16="http://schemas.microsoft.com/office/drawing/2014/main" id="{4D5FCF13-E674-4A19-91C9-E1C7FE2D7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1501618" y="12342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箭头: 右 101">
            <a:extLst>
              <a:ext uri="{FF2B5EF4-FFF2-40B4-BE49-F238E27FC236}">
                <a16:creationId xmlns:a16="http://schemas.microsoft.com/office/drawing/2014/main" id="{84F39A8A-5620-4927-970A-D70D2AC5264E}"/>
              </a:ext>
            </a:extLst>
          </p:cNvPr>
          <p:cNvSpPr/>
          <p:nvPr/>
        </p:nvSpPr>
        <p:spPr>
          <a:xfrm>
            <a:off x="8973299" y="1782103"/>
            <a:ext cx="299042" cy="2154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右中括号 102">
            <a:extLst>
              <a:ext uri="{FF2B5EF4-FFF2-40B4-BE49-F238E27FC236}">
                <a16:creationId xmlns:a16="http://schemas.microsoft.com/office/drawing/2014/main" id="{BF03922F-0599-46C2-A771-D3F5A31A6C9E}"/>
              </a:ext>
            </a:extLst>
          </p:cNvPr>
          <p:cNvSpPr/>
          <p:nvPr/>
        </p:nvSpPr>
        <p:spPr>
          <a:xfrm>
            <a:off x="9980452" y="1563148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左中括号 103">
            <a:extLst>
              <a:ext uri="{FF2B5EF4-FFF2-40B4-BE49-F238E27FC236}">
                <a16:creationId xmlns:a16="http://schemas.microsoft.com/office/drawing/2014/main" id="{9020C6B4-41EC-466B-8940-E96DB4582B21}"/>
              </a:ext>
            </a:extLst>
          </p:cNvPr>
          <p:cNvSpPr/>
          <p:nvPr/>
        </p:nvSpPr>
        <p:spPr>
          <a:xfrm>
            <a:off x="10175964" y="1568336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右中括号 104">
            <a:extLst>
              <a:ext uri="{FF2B5EF4-FFF2-40B4-BE49-F238E27FC236}">
                <a16:creationId xmlns:a16="http://schemas.microsoft.com/office/drawing/2014/main" id="{3F0E6E93-6580-42EE-981B-07EA5BE69692}"/>
              </a:ext>
            </a:extLst>
          </p:cNvPr>
          <p:cNvSpPr/>
          <p:nvPr/>
        </p:nvSpPr>
        <p:spPr>
          <a:xfrm>
            <a:off x="10514357" y="1568335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左中括号 105">
            <a:extLst>
              <a:ext uri="{FF2B5EF4-FFF2-40B4-BE49-F238E27FC236}">
                <a16:creationId xmlns:a16="http://schemas.microsoft.com/office/drawing/2014/main" id="{770DC9DB-8BC4-465F-9A73-EA02F4C1795E}"/>
              </a:ext>
            </a:extLst>
          </p:cNvPr>
          <p:cNvSpPr/>
          <p:nvPr/>
        </p:nvSpPr>
        <p:spPr>
          <a:xfrm>
            <a:off x="10693231" y="1563149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右中括号 106">
            <a:extLst>
              <a:ext uri="{FF2B5EF4-FFF2-40B4-BE49-F238E27FC236}">
                <a16:creationId xmlns:a16="http://schemas.microsoft.com/office/drawing/2014/main" id="{43FA9D34-B799-4CF9-9ACE-076F47E9B751}"/>
              </a:ext>
            </a:extLst>
          </p:cNvPr>
          <p:cNvSpPr/>
          <p:nvPr/>
        </p:nvSpPr>
        <p:spPr>
          <a:xfrm>
            <a:off x="11031624" y="1563148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左中括号 107">
            <a:extLst>
              <a:ext uri="{FF2B5EF4-FFF2-40B4-BE49-F238E27FC236}">
                <a16:creationId xmlns:a16="http://schemas.microsoft.com/office/drawing/2014/main" id="{43FC173A-968B-4F87-874D-284BA064C77A}"/>
              </a:ext>
            </a:extLst>
          </p:cNvPr>
          <p:cNvSpPr/>
          <p:nvPr/>
        </p:nvSpPr>
        <p:spPr>
          <a:xfrm>
            <a:off x="11422457" y="1566851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A7E254B5-B9F0-49A8-80B7-008F57A31BAD}"/>
              </a:ext>
            </a:extLst>
          </p:cNvPr>
          <p:cNvSpPr txBox="1"/>
          <p:nvPr/>
        </p:nvSpPr>
        <p:spPr>
          <a:xfrm>
            <a:off x="563460" y="40486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同理可得：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6D74AD27-F2F8-4CF1-BB28-1D49A403FFC1}"/>
              </a:ext>
            </a:extLst>
          </p:cNvPr>
          <p:cNvSpPr txBox="1"/>
          <p:nvPr/>
        </p:nvSpPr>
        <p:spPr>
          <a:xfrm>
            <a:off x="1802399" y="4116196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569410EF-3BCD-4B0B-B389-98BB512CA23E}"/>
              </a:ext>
            </a:extLst>
          </p:cNvPr>
          <p:cNvSpPr txBox="1"/>
          <p:nvPr/>
        </p:nvSpPr>
        <p:spPr>
          <a:xfrm>
            <a:off x="2144027" y="4508900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E56C1199-582C-4084-978A-EE0B82F3D201}"/>
              </a:ext>
            </a:extLst>
          </p:cNvPr>
          <p:cNvSpPr txBox="1"/>
          <p:nvPr/>
        </p:nvSpPr>
        <p:spPr>
          <a:xfrm>
            <a:off x="2670946" y="4508900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56129B20-7048-4886-A37C-A4426B4A45A6}"/>
              </a:ext>
            </a:extLst>
          </p:cNvPr>
          <p:cNvSpPr txBox="1"/>
          <p:nvPr/>
        </p:nvSpPr>
        <p:spPr>
          <a:xfrm>
            <a:off x="3174576" y="4508900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98C6BAA4-FB79-402E-B858-95DD0CF5DBCE}"/>
              </a:ext>
            </a:extLst>
          </p:cNvPr>
          <p:cNvSpPr txBox="1"/>
          <p:nvPr/>
        </p:nvSpPr>
        <p:spPr>
          <a:xfrm>
            <a:off x="3882349" y="4508900"/>
            <a:ext cx="2612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d_k</a:t>
            </a:r>
          </a:p>
        </p:txBody>
      </p:sp>
      <p:graphicFrame>
        <p:nvGraphicFramePr>
          <p:cNvPr id="134" name="对象 133">
            <a:extLst>
              <a:ext uri="{FF2B5EF4-FFF2-40B4-BE49-F238E27FC236}">
                <a16:creationId xmlns:a16="http://schemas.microsoft.com/office/drawing/2014/main" id="{BA61D2AE-E407-4839-AB38-3999D42DD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0425" y="3602038"/>
          <a:ext cx="30003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9"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134" name="对象 133">
                        <a:extLst>
                          <a:ext uri="{FF2B5EF4-FFF2-40B4-BE49-F238E27FC236}">
                            <a16:creationId xmlns:a16="http://schemas.microsoft.com/office/drawing/2014/main" id="{BA61D2AE-E407-4839-AB38-3999D42DDB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30425" y="3602038"/>
                        <a:ext cx="300038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" name="对象 134">
            <a:extLst>
              <a:ext uri="{FF2B5EF4-FFF2-40B4-BE49-F238E27FC236}">
                <a16:creationId xmlns:a16="http://schemas.microsoft.com/office/drawing/2014/main" id="{72E9A287-85AA-4960-8B1B-F03C3DFD9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9538" y="3602038"/>
          <a:ext cx="3190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name="Equation" r:id="rId31" imgW="203040" imgH="228600" progId="Equation.DSMT4">
                  <p:embed/>
                </p:oleObj>
              </mc:Choice>
              <mc:Fallback>
                <p:oleObj name="Equation" r:id="rId31" imgW="203040" imgH="228600" progId="Equation.DSMT4">
                  <p:embed/>
                  <p:pic>
                    <p:nvPicPr>
                      <p:cNvPr id="135" name="对象 134">
                        <a:extLst>
                          <a:ext uri="{FF2B5EF4-FFF2-40B4-BE49-F238E27FC236}">
                            <a16:creationId xmlns:a16="http://schemas.microsoft.com/office/drawing/2014/main" id="{72E9A287-85AA-4960-8B1B-F03C3DFD94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649538" y="3602038"/>
                        <a:ext cx="319087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" name="对象 135">
            <a:extLst>
              <a:ext uri="{FF2B5EF4-FFF2-40B4-BE49-F238E27FC236}">
                <a16:creationId xmlns:a16="http://schemas.microsoft.com/office/drawing/2014/main" id="{84B1DAF5-9871-432F-8772-84F562740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6425" y="3602038"/>
          <a:ext cx="31908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1" name="Equation" r:id="rId33" imgW="203040" imgH="228600" progId="Equation.DSMT4">
                  <p:embed/>
                </p:oleObj>
              </mc:Choice>
              <mc:Fallback>
                <p:oleObj name="Equation" r:id="rId33" imgW="203040" imgH="228600" progId="Equation.DSMT4">
                  <p:embed/>
                  <p:pic>
                    <p:nvPicPr>
                      <p:cNvPr id="136" name="对象 135">
                        <a:extLst>
                          <a:ext uri="{FF2B5EF4-FFF2-40B4-BE49-F238E27FC236}">
                            <a16:creationId xmlns:a16="http://schemas.microsoft.com/office/drawing/2014/main" id="{84B1DAF5-9871-432F-8772-84F5627407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3146425" y="3602038"/>
                        <a:ext cx="319088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" name="对象 136">
            <a:extLst>
              <a:ext uri="{FF2B5EF4-FFF2-40B4-BE49-F238E27FC236}">
                <a16:creationId xmlns:a16="http://schemas.microsoft.com/office/drawing/2014/main" id="{68C9265F-8DF5-4F24-90F1-0FA947F86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8263" y="3602038"/>
          <a:ext cx="34131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2" name="Equation" r:id="rId35" imgW="215640" imgH="228600" progId="Equation.DSMT4">
                  <p:embed/>
                </p:oleObj>
              </mc:Choice>
              <mc:Fallback>
                <p:oleObj name="Equation" r:id="rId35" imgW="215640" imgH="228600" progId="Equation.DSMT4">
                  <p:embed/>
                  <p:pic>
                    <p:nvPicPr>
                      <p:cNvPr id="137" name="对象 136">
                        <a:extLst>
                          <a:ext uri="{FF2B5EF4-FFF2-40B4-BE49-F238E27FC236}">
                            <a16:creationId xmlns:a16="http://schemas.microsoft.com/office/drawing/2014/main" id="{68C9265F-8DF5-4F24-90F1-0FA947F86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878263" y="3602038"/>
                        <a:ext cx="341312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" name="文本框 147">
            <a:extLst>
              <a:ext uri="{FF2B5EF4-FFF2-40B4-BE49-F238E27FC236}">
                <a16:creationId xmlns:a16="http://schemas.microsoft.com/office/drawing/2014/main" id="{733D0AC9-5669-4A0C-B529-2CB4658D4A90}"/>
              </a:ext>
            </a:extLst>
          </p:cNvPr>
          <p:cNvSpPr txBox="1"/>
          <p:nvPr/>
        </p:nvSpPr>
        <p:spPr>
          <a:xfrm>
            <a:off x="4742258" y="4126489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2B25A474-218A-4EE4-8030-CD5D09759946}"/>
              </a:ext>
            </a:extLst>
          </p:cNvPr>
          <p:cNvSpPr txBox="1"/>
          <p:nvPr/>
        </p:nvSpPr>
        <p:spPr>
          <a:xfrm>
            <a:off x="5083886" y="4519193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DCF45105-27B1-4DD4-8663-06A359C41E6A}"/>
              </a:ext>
            </a:extLst>
          </p:cNvPr>
          <p:cNvSpPr txBox="1"/>
          <p:nvPr/>
        </p:nvSpPr>
        <p:spPr>
          <a:xfrm>
            <a:off x="5610805" y="4519193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692FEA31-E676-4DB4-835C-9205E23D9771}"/>
              </a:ext>
            </a:extLst>
          </p:cNvPr>
          <p:cNvSpPr txBox="1"/>
          <p:nvPr/>
        </p:nvSpPr>
        <p:spPr>
          <a:xfrm>
            <a:off x="6114435" y="4519193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D7B83EB4-7243-4B35-8CB3-423E458A63AB}"/>
              </a:ext>
            </a:extLst>
          </p:cNvPr>
          <p:cNvSpPr txBox="1"/>
          <p:nvPr/>
        </p:nvSpPr>
        <p:spPr>
          <a:xfrm>
            <a:off x="6822208" y="4519193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graphicFrame>
        <p:nvGraphicFramePr>
          <p:cNvPr id="168" name="对象 167">
            <a:extLst>
              <a:ext uri="{FF2B5EF4-FFF2-40B4-BE49-F238E27FC236}">
                <a16:creationId xmlns:a16="http://schemas.microsoft.com/office/drawing/2014/main" id="{A4535A60-B926-4D25-8AD8-2C12E559C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0638" y="3611563"/>
          <a:ext cx="2397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3" name="Equation" r:id="rId37" imgW="152280" imgH="228600" progId="Equation.DSMT4">
                  <p:embed/>
                </p:oleObj>
              </mc:Choice>
              <mc:Fallback>
                <p:oleObj name="Equation" r:id="rId37" imgW="152280" imgH="228600" progId="Equation.DSMT4">
                  <p:embed/>
                  <p:pic>
                    <p:nvPicPr>
                      <p:cNvPr id="168" name="对象 167">
                        <a:extLst>
                          <a:ext uri="{FF2B5EF4-FFF2-40B4-BE49-F238E27FC236}">
                            <a16:creationId xmlns:a16="http://schemas.microsoft.com/office/drawing/2014/main" id="{A4535A60-B926-4D25-8AD8-2C12E559CB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100638" y="3611563"/>
                        <a:ext cx="239712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" name="对象 168">
            <a:extLst>
              <a:ext uri="{FF2B5EF4-FFF2-40B4-BE49-F238E27FC236}">
                <a16:creationId xmlns:a16="http://schemas.microsoft.com/office/drawing/2014/main" id="{EDB1356E-9462-41F1-8B4D-8B96468AA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19750" y="3611563"/>
          <a:ext cx="258763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4" name="Equation" r:id="rId39" imgW="164880" imgH="228600" progId="Equation.DSMT4">
                  <p:embed/>
                </p:oleObj>
              </mc:Choice>
              <mc:Fallback>
                <p:oleObj name="Equation" r:id="rId39" imgW="164880" imgH="228600" progId="Equation.DSMT4">
                  <p:embed/>
                  <p:pic>
                    <p:nvPicPr>
                      <p:cNvPr id="169" name="对象 168">
                        <a:extLst>
                          <a:ext uri="{FF2B5EF4-FFF2-40B4-BE49-F238E27FC236}">
                            <a16:creationId xmlns:a16="http://schemas.microsoft.com/office/drawing/2014/main" id="{EDB1356E-9462-41F1-8B4D-8B96468AA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619750" y="3611563"/>
                        <a:ext cx="258763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" name="对象 169">
            <a:extLst>
              <a:ext uri="{FF2B5EF4-FFF2-40B4-BE49-F238E27FC236}">
                <a16:creationId xmlns:a16="http://schemas.microsoft.com/office/drawing/2014/main" id="{D05B6558-AEC4-44C3-99DC-C276A81F9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6638" y="3611563"/>
          <a:ext cx="2587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5" name="Equation" r:id="rId41" imgW="164880" imgH="228600" progId="Equation.DSMT4">
                  <p:embed/>
                </p:oleObj>
              </mc:Choice>
              <mc:Fallback>
                <p:oleObj name="Equation" r:id="rId41" imgW="164880" imgH="228600" progId="Equation.DSMT4">
                  <p:embed/>
                  <p:pic>
                    <p:nvPicPr>
                      <p:cNvPr id="170" name="对象 169">
                        <a:extLst>
                          <a:ext uri="{FF2B5EF4-FFF2-40B4-BE49-F238E27FC236}">
                            <a16:creationId xmlns:a16="http://schemas.microsoft.com/office/drawing/2014/main" id="{D05B6558-AEC4-44C3-99DC-C276A81F90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116638" y="3611563"/>
                        <a:ext cx="258762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" name="对象 170">
            <a:extLst>
              <a:ext uri="{FF2B5EF4-FFF2-40B4-BE49-F238E27FC236}">
                <a16:creationId xmlns:a16="http://schemas.microsoft.com/office/drawing/2014/main" id="{08349EC7-1B89-46FC-83F9-FD7B0AE0E2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611563"/>
          <a:ext cx="2619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6" name="Equation" r:id="rId43" imgW="164880" imgH="228600" progId="Equation.DSMT4">
                  <p:embed/>
                </p:oleObj>
              </mc:Choice>
              <mc:Fallback>
                <p:oleObj name="Equation" r:id="rId43" imgW="164880" imgH="228600" progId="Equation.DSMT4">
                  <p:embed/>
                  <p:pic>
                    <p:nvPicPr>
                      <p:cNvPr id="171" name="对象 170">
                        <a:extLst>
                          <a:ext uri="{FF2B5EF4-FFF2-40B4-BE49-F238E27FC236}">
                            <a16:creationId xmlns:a16="http://schemas.microsoft.com/office/drawing/2014/main" id="{08349EC7-1B89-46FC-83F9-FD7B0AE0E2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858000" y="3611563"/>
                        <a:ext cx="261938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文本框 177">
            <a:extLst>
              <a:ext uri="{FF2B5EF4-FFF2-40B4-BE49-F238E27FC236}">
                <a16:creationId xmlns:a16="http://schemas.microsoft.com/office/drawing/2014/main" id="{FE3A0061-CDE8-4BB1-A4FF-3208D42C797F}"/>
              </a:ext>
            </a:extLst>
          </p:cNvPr>
          <p:cNvSpPr txBox="1"/>
          <p:nvPr/>
        </p:nvSpPr>
        <p:spPr>
          <a:xfrm>
            <a:off x="7262176" y="404862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且</a:t>
            </a:r>
            <a:r>
              <a:rPr lang="en-US" altLang="zh-CN"/>
              <a:t>dk=dv</a:t>
            </a:r>
            <a:endParaRPr lang="zh-CN" altLang="en-US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29EA4DD2-0EED-4D3B-9CA3-D57C1D941225}"/>
              </a:ext>
            </a:extLst>
          </p:cNvPr>
          <p:cNvSpPr txBox="1"/>
          <p:nvPr/>
        </p:nvSpPr>
        <p:spPr>
          <a:xfrm>
            <a:off x="4221960" y="404862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和</a:t>
            </a:r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D5B0BB43-384B-4D99-85A0-B985DEE74131}"/>
              </a:ext>
            </a:extLst>
          </p:cNvPr>
          <p:cNvSpPr txBox="1"/>
          <p:nvPr/>
        </p:nvSpPr>
        <p:spPr>
          <a:xfrm>
            <a:off x="296040" y="4942247"/>
            <a:ext cx="1984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2.</a:t>
            </a:r>
            <a:r>
              <a:rPr lang="zh-CN" altLang="en-US" b="1">
                <a:solidFill>
                  <a:srgbClr val="FF0000"/>
                </a:solidFill>
              </a:rPr>
              <a:t>单头注意力计算</a:t>
            </a:r>
          </a:p>
        </p:txBody>
      </p:sp>
      <p:graphicFrame>
        <p:nvGraphicFramePr>
          <p:cNvPr id="181" name="对象 180">
            <a:extLst>
              <a:ext uri="{FF2B5EF4-FFF2-40B4-BE49-F238E27FC236}">
                <a16:creationId xmlns:a16="http://schemas.microsoft.com/office/drawing/2014/main" id="{3647FBC0-8F5B-4420-A5EB-F7654209E0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683098"/>
              </p:ext>
            </p:extLst>
          </p:nvPr>
        </p:nvGraphicFramePr>
        <p:xfrm>
          <a:off x="320675" y="6121400"/>
          <a:ext cx="352583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7" name="Equation" r:id="rId45" imgW="2768400" imgH="253800" progId="Equation.DSMT4">
                  <p:embed/>
                </p:oleObj>
              </mc:Choice>
              <mc:Fallback>
                <p:oleObj name="Equation" r:id="rId45" imgW="2768400" imgH="253800" progId="Equation.DSMT4">
                  <p:embed/>
                  <p:pic>
                    <p:nvPicPr>
                      <p:cNvPr id="181" name="对象 180">
                        <a:extLst>
                          <a:ext uri="{FF2B5EF4-FFF2-40B4-BE49-F238E27FC236}">
                            <a16:creationId xmlns:a16="http://schemas.microsoft.com/office/drawing/2014/main" id="{3647FBC0-8F5B-4420-A5EB-F7654209E0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20675" y="6121400"/>
                        <a:ext cx="3525838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" name="文本框 186">
            <a:extLst>
              <a:ext uri="{FF2B5EF4-FFF2-40B4-BE49-F238E27FC236}">
                <a16:creationId xmlns:a16="http://schemas.microsoft.com/office/drawing/2014/main" id="{194BADC2-8A8D-43BA-BE69-30FCDD1CCD54}"/>
              </a:ext>
            </a:extLst>
          </p:cNvPr>
          <p:cNvSpPr txBox="1"/>
          <p:nvPr/>
        </p:nvSpPr>
        <p:spPr>
          <a:xfrm>
            <a:off x="4241533" y="6158800"/>
            <a:ext cx="150682" cy="184666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200"/>
              <a:t>n</a:t>
            </a:r>
            <a:endParaRPr lang="zh-CN" altLang="en-US" sz="1200"/>
          </a:p>
        </p:txBody>
      </p:sp>
      <p:sp>
        <p:nvSpPr>
          <p:cNvPr id="188" name="左中括号 187">
            <a:extLst>
              <a:ext uri="{FF2B5EF4-FFF2-40B4-BE49-F238E27FC236}">
                <a16:creationId xmlns:a16="http://schemas.microsoft.com/office/drawing/2014/main" id="{0368FB47-66F9-4BC3-A043-F087EDBB2889}"/>
              </a:ext>
            </a:extLst>
          </p:cNvPr>
          <p:cNvSpPr/>
          <p:nvPr/>
        </p:nvSpPr>
        <p:spPr>
          <a:xfrm>
            <a:off x="4423966" y="5957675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091DE3E0-664F-475E-BBFD-74408BB9BB45}"/>
              </a:ext>
            </a:extLst>
          </p:cNvPr>
          <p:cNvSpPr txBox="1"/>
          <p:nvPr/>
        </p:nvSpPr>
        <p:spPr>
          <a:xfrm>
            <a:off x="4557761" y="6538804"/>
            <a:ext cx="22442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200"/>
              <a:t>d_v</a:t>
            </a:r>
          </a:p>
        </p:txBody>
      </p:sp>
      <p:graphicFrame>
        <p:nvGraphicFramePr>
          <p:cNvPr id="190" name="对象 189">
            <a:extLst>
              <a:ext uri="{FF2B5EF4-FFF2-40B4-BE49-F238E27FC236}">
                <a16:creationId xmlns:a16="http://schemas.microsoft.com/office/drawing/2014/main" id="{DA12452D-FA95-4C3E-9219-C4D8BB63D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52464"/>
              </p:ext>
            </p:extLst>
          </p:nvPr>
        </p:nvGraphicFramePr>
        <p:xfrm>
          <a:off x="4537504" y="5687227"/>
          <a:ext cx="233682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8" name="Equation" r:id="rId47" imgW="164880" imgH="228600" progId="Equation.DSMT4">
                  <p:embed/>
                </p:oleObj>
              </mc:Choice>
              <mc:Fallback>
                <p:oleObj name="Equation" r:id="rId47" imgW="164880" imgH="228600" progId="Equation.DSMT4">
                  <p:embed/>
                  <p:pic>
                    <p:nvPicPr>
                      <p:cNvPr id="190" name="对象 189">
                        <a:extLst>
                          <a:ext uri="{FF2B5EF4-FFF2-40B4-BE49-F238E27FC236}">
                            <a16:creationId xmlns:a16="http://schemas.microsoft.com/office/drawing/2014/main" id="{DA12452D-FA95-4C3E-9219-C4D8BB63D8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4537504" y="5687227"/>
                        <a:ext cx="233682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" name="右中括号 190">
            <a:extLst>
              <a:ext uri="{FF2B5EF4-FFF2-40B4-BE49-F238E27FC236}">
                <a16:creationId xmlns:a16="http://schemas.microsoft.com/office/drawing/2014/main" id="{2618BD3F-B07F-4755-9F4F-EF980D6EB5F2}"/>
              </a:ext>
            </a:extLst>
          </p:cNvPr>
          <p:cNvSpPr/>
          <p:nvPr/>
        </p:nvSpPr>
        <p:spPr>
          <a:xfrm>
            <a:off x="4771885" y="5957674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F7D76729-5E47-4E5F-BAAC-338902218C66}"/>
              </a:ext>
            </a:extLst>
          </p:cNvPr>
          <p:cNvSpPr txBox="1"/>
          <p:nvPr/>
        </p:nvSpPr>
        <p:spPr>
          <a:xfrm>
            <a:off x="3766818" y="61162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/>
              <a:t>得到</a:t>
            </a: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6DE46777-B375-433D-A8D5-69D410295E81}"/>
              </a:ext>
            </a:extLst>
          </p:cNvPr>
          <p:cNvSpPr/>
          <p:nvPr/>
        </p:nvSpPr>
        <p:spPr>
          <a:xfrm>
            <a:off x="6497052" y="4888867"/>
            <a:ext cx="5460759" cy="18579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1" name="矩形 230">
            <a:extLst>
              <a:ext uri="{FF2B5EF4-FFF2-40B4-BE49-F238E27FC236}">
                <a16:creationId xmlns:a16="http://schemas.microsoft.com/office/drawing/2014/main" id="{707001CC-F281-425A-B8EB-25FFCE5265A8}"/>
              </a:ext>
            </a:extLst>
          </p:cNvPr>
          <p:cNvSpPr/>
          <p:nvPr/>
        </p:nvSpPr>
        <p:spPr>
          <a:xfrm>
            <a:off x="187322" y="4882805"/>
            <a:ext cx="6309730" cy="18604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2532857C-102B-40BC-AB49-32821DC2E11A}"/>
              </a:ext>
            </a:extLst>
          </p:cNvPr>
          <p:cNvSpPr/>
          <p:nvPr/>
        </p:nvSpPr>
        <p:spPr>
          <a:xfrm>
            <a:off x="187322" y="511196"/>
            <a:ext cx="11770489" cy="43775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7DF40AB-9F6E-4B53-9EC8-FB035A932226}"/>
              </a:ext>
            </a:extLst>
          </p:cNvPr>
          <p:cNvSpPr txBox="1"/>
          <p:nvPr/>
        </p:nvSpPr>
        <p:spPr>
          <a:xfrm>
            <a:off x="296040" y="594921"/>
            <a:ext cx="2467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1.</a:t>
            </a:r>
            <a:r>
              <a:rPr lang="zh-CN" altLang="en-US" b="1">
                <a:solidFill>
                  <a:srgbClr val="FF0000"/>
                </a:solidFill>
              </a:rPr>
              <a:t>多头拆分：以</a:t>
            </a:r>
            <a:r>
              <a:rPr lang="en-US" altLang="zh-CN" b="1">
                <a:solidFill>
                  <a:srgbClr val="FF0000"/>
                </a:solidFill>
              </a:rPr>
              <a:t>Q</a:t>
            </a:r>
            <a:r>
              <a:rPr lang="zh-CN" altLang="en-US" b="1">
                <a:solidFill>
                  <a:srgbClr val="FF0000"/>
                </a:solidFill>
              </a:rPr>
              <a:t>为例</a:t>
            </a:r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DCF8E36-115C-4C99-8176-A4B74287E4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330744"/>
              </p:ext>
            </p:extLst>
          </p:nvPr>
        </p:nvGraphicFramePr>
        <p:xfrm>
          <a:off x="572742" y="5403159"/>
          <a:ext cx="676421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9" name="Equation" r:id="rId49" imgW="647640" imgH="482400" progId="Equation.DSMT4">
                  <p:embed/>
                </p:oleObj>
              </mc:Choice>
              <mc:Fallback>
                <p:oleObj name="Equation" r:id="rId49" imgW="6476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572742" y="5403159"/>
                        <a:ext cx="676421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E7434A53-920E-4E6A-9F66-91BE227CF57E}"/>
              </a:ext>
            </a:extLst>
          </p:cNvPr>
          <p:cNvSpPr txBox="1"/>
          <p:nvPr/>
        </p:nvSpPr>
        <p:spPr>
          <a:xfrm>
            <a:off x="268517" y="5474105"/>
            <a:ext cx="5729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令              ，应用掩码矩阵                         ，得到掩码后的分数矩阵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1848BE0-7796-4A67-961D-2625188609C6}"/>
              </a:ext>
            </a:extLst>
          </p:cNvPr>
          <p:cNvGrpSpPr/>
          <p:nvPr/>
        </p:nvGrpSpPr>
        <p:grpSpPr>
          <a:xfrm>
            <a:off x="2408462" y="5280512"/>
            <a:ext cx="1359671" cy="666149"/>
            <a:chOff x="3165198" y="5267503"/>
            <a:chExt cx="1359671" cy="666149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24E9ED11-14FD-40A2-A73D-F4A4AD709162}"/>
                </a:ext>
              </a:extLst>
            </p:cNvPr>
            <p:cNvSpPr txBox="1"/>
            <p:nvPr/>
          </p:nvSpPr>
          <p:spPr>
            <a:xfrm>
              <a:off x="3165198" y="5445722"/>
              <a:ext cx="479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左大括号 62">
              <a:extLst>
                <a:ext uri="{FF2B5EF4-FFF2-40B4-BE49-F238E27FC236}">
                  <a16:creationId xmlns:a16="http://schemas.microsoft.com/office/drawing/2014/main" id="{C9CD60E9-1888-47A6-9368-8914CA28B769}"/>
                </a:ext>
              </a:extLst>
            </p:cNvPr>
            <p:cNvSpPr/>
            <p:nvPr/>
          </p:nvSpPr>
          <p:spPr>
            <a:xfrm>
              <a:off x="3622246" y="5350885"/>
              <a:ext cx="81196" cy="497969"/>
            </a:xfrm>
            <a:prstGeom prst="leftBrace">
              <a:avLst>
                <a:gd name="adj1" fmla="val 5253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2E33DF7-0EB0-48D0-8F8C-21D6A33F2BDF}"/>
                </a:ext>
              </a:extLst>
            </p:cNvPr>
            <p:cNvSpPr txBox="1"/>
            <p:nvPr/>
          </p:nvSpPr>
          <p:spPr>
            <a:xfrm>
              <a:off x="3636971" y="5280526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20E420A-FC04-4D19-B625-1AB32E1F3041}"/>
                </a:ext>
              </a:extLst>
            </p:cNvPr>
            <p:cNvSpPr txBox="1"/>
            <p:nvPr/>
          </p:nvSpPr>
          <p:spPr>
            <a:xfrm>
              <a:off x="3637500" y="5625875"/>
              <a:ext cx="372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4C845556-D99F-4942-A1B3-021D4E1E2F35}"/>
                </a:ext>
              </a:extLst>
            </p:cNvPr>
            <p:cNvSpPr txBox="1"/>
            <p:nvPr/>
          </p:nvSpPr>
          <p:spPr>
            <a:xfrm>
              <a:off x="3950673" y="5267503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</a:t>
              </a:r>
              <a:r>
                <a:rPr lang="zh-CN" altLang="en-US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≥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F1F0A568-8816-41D1-825F-55936C30D124}"/>
                </a:ext>
              </a:extLst>
            </p:cNvPr>
            <p:cNvSpPr txBox="1"/>
            <p:nvPr/>
          </p:nvSpPr>
          <p:spPr>
            <a:xfrm>
              <a:off x="3950673" y="5608009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</a:t>
              </a:r>
              <a:r>
                <a:rPr lang="en-US" altLang="zh-CN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i&lt;j</a:t>
              </a:r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7" name="对象 96">
            <a:extLst>
              <a:ext uri="{FF2B5EF4-FFF2-40B4-BE49-F238E27FC236}">
                <a16:creationId xmlns:a16="http://schemas.microsoft.com/office/drawing/2014/main" id="{6BC922AB-4B1C-40DF-AB0C-BA4DEF2B3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950541"/>
              </p:ext>
            </p:extLst>
          </p:nvPr>
        </p:nvGraphicFramePr>
        <p:xfrm>
          <a:off x="5672551" y="5532776"/>
          <a:ext cx="7112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0" name="Equation" r:id="rId51" imgW="711000" imgH="177480" progId="Equation.DSMT4">
                  <p:embed/>
                </p:oleObj>
              </mc:Choice>
              <mc:Fallback>
                <p:oleObj name="Equation" r:id="rId51" imgW="71100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5672551" y="5532776"/>
                        <a:ext cx="7112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89FBCAEE-F1FB-4C12-9E50-F89C323CE130}"/>
              </a:ext>
            </a:extLst>
          </p:cNvPr>
          <p:cNvCxnSpPr/>
          <p:nvPr/>
        </p:nvCxnSpPr>
        <p:spPr>
          <a:xfrm>
            <a:off x="982730" y="1636456"/>
            <a:ext cx="16573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连接符 265">
            <a:extLst>
              <a:ext uri="{FF2B5EF4-FFF2-40B4-BE49-F238E27FC236}">
                <a16:creationId xmlns:a16="http://schemas.microsoft.com/office/drawing/2014/main" id="{87675A21-A277-4FD1-A18A-67BF0C645883}"/>
              </a:ext>
            </a:extLst>
          </p:cNvPr>
          <p:cNvCxnSpPr>
            <a:cxnSpLocks/>
          </p:cNvCxnSpPr>
          <p:nvPr/>
        </p:nvCxnSpPr>
        <p:spPr>
          <a:xfrm>
            <a:off x="7154702" y="163277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606B0085-44EB-4F6A-B539-F523F4DD1341}"/>
              </a:ext>
            </a:extLst>
          </p:cNvPr>
          <p:cNvCxnSpPr>
            <a:cxnSpLocks/>
          </p:cNvCxnSpPr>
          <p:nvPr/>
        </p:nvCxnSpPr>
        <p:spPr>
          <a:xfrm>
            <a:off x="7512644" y="163277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连接符 267">
            <a:extLst>
              <a:ext uri="{FF2B5EF4-FFF2-40B4-BE49-F238E27FC236}">
                <a16:creationId xmlns:a16="http://schemas.microsoft.com/office/drawing/2014/main" id="{B00E063E-B8E8-427E-9BAC-C28E28CC760A}"/>
              </a:ext>
            </a:extLst>
          </p:cNvPr>
          <p:cNvCxnSpPr>
            <a:cxnSpLocks/>
          </p:cNvCxnSpPr>
          <p:nvPr/>
        </p:nvCxnSpPr>
        <p:spPr>
          <a:xfrm>
            <a:off x="7878602" y="163277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0A8DE68F-796B-4696-A20C-8816D8F88116}"/>
              </a:ext>
            </a:extLst>
          </p:cNvPr>
          <p:cNvCxnSpPr>
            <a:cxnSpLocks/>
          </p:cNvCxnSpPr>
          <p:nvPr/>
        </p:nvCxnSpPr>
        <p:spPr>
          <a:xfrm>
            <a:off x="9729507" y="1755840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20BC159D-69B5-4DBC-A492-82AFA373F95A}"/>
              </a:ext>
            </a:extLst>
          </p:cNvPr>
          <p:cNvCxnSpPr/>
          <p:nvPr/>
        </p:nvCxnSpPr>
        <p:spPr>
          <a:xfrm>
            <a:off x="9729507" y="1870136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A84C7049-04FC-43EC-BB2D-775EDA525D35}"/>
              </a:ext>
            </a:extLst>
          </p:cNvPr>
          <p:cNvCxnSpPr/>
          <p:nvPr/>
        </p:nvCxnSpPr>
        <p:spPr>
          <a:xfrm>
            <a:off x="9729507" y="197967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136BED35-0996-482C-BC74-6514B382F126}"/>
              </a:ext>
            </a:extLst>
          </p:cNvPr>
          <p:cNvCxnSpPr/>
          <p:nvPr/>
        </p:nvCxnSpPr>
        <p:spPr>
          <a:xfrm>
            <a:off x="9729507" y="2093969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F0B02547-EA33-4F25-83E6-B32349F9CB17}"/>
              </a:ext>
            </a:extLst>
          </p:cNvPr>
          <p:cNvCxnSpPr>
            <a:cxnSpLocks/>
          </p:cNvCxnSpPr>
          <p:nvPr/>
        </p:nvCxnSpPr>
        <p:spPr>
          <a:xfrm>
            <a:off x="9729500" y="1636773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8604D756-F0B1-4839-9E80-87E6A78EF82F}"/>
              </a:ext>
            </a:extLst>
          </p:cNvPr>
          <p:cNvCxnSpPr>
            <a:cxnSpLocks/>
          </p:cNvCxnSpPr>
          <p:nvPr/>
        </p:nvCxnSpPr>
        <p:spPr>
          <a:xfrm>
            <a:off x="10262897" y="1755840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CAF10AA1-FE9D-468F-B83F-765E3AC377B8}"/>
              </a:ext>
            </a:extLst>
          </p:cNvPr>
          <p:cNvCxnSpPr/>
          <p:nvPr/>
        </p:nvCxnSpPr>
        <p:spPr>
          <a:xfrm>
            <a:off x="10262897" y="1870136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2A70DEBD-8353-4A4F-89C9-1F6093343837}"/>
              </a:ext>
            </a:extLst>
          </p:cNvPr>
          <p:cNvCxnSpPr/>
          <p:nvPr/>
        </p:nvCxnSpPr>
        <p:spPr>
          <a:xfrm>
            <a:off x="10262897" y="197967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DEE5ADD-6633-4F34-B87B-62B373DBFA61}"/>
              </a:ext>
            </a:extLst>
          </p:cNvPr>
          <p:cNvCxnSpPr/>
          <p:nvPr/>
        </p:nvCxnSpPr>
        <p:spPr>
          <a:xfrm>
            <a:off x="10262897" y="2093969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D2A4D8B5-ECCB-4855-8EB8-881C1E8F1FF8}"/>
              </a:ext>
            </a:extLst>
          </p:cNvPr>
          <p:cNvCxnSpPr>
            <a:cxnSpLocks/>
          </p:cNvCxnSpPr>
          <p:nvPr/>
        </p:nvCxnSpPr>
        <p:spPr>
          <a:xfrm>
            <a:off x="10262890" y="1636773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E33CD075-3817-48D0-AA1F-116943FC94C3}"/>
              </a:ext>
            </a:extLst>
          </p:cNvPr>
          <p:cNvCxnSpPr>
            <a:cxnSpLocks/>
          </p:cNvCxnSpPr>
          <p:nvPr/>
        </p:nvCxnSpPr>
        <p:spPr>
          <a:xfrm>
            <a:off x="10777726" y="1750310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95B41240-6855-4AD2-B796-98AD36266149}"/>
              </a:ext>
            </a:extLst>
          </p:cNvPr>
          <p:cNvCxnSpPr/>
          <p:nvPr/>
        </p:nvCxnSpPr>
        <p:spPr>
          <a:xfrm>
            <a:off x="10777726" y="1864606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3DC62FD5-BDD9-4CF7-9F75-18360D2E78A9}"/>
              </a:ext>
            </a:extLst>
          </p:cNvPr>
          <p:cNvCxnSpPr/>
          <p:nvPr/>
        </p:nvCxnSpPr>
        <p:spPr>
          <a:xfrm>
            <a:off x="10777726" y="197414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CE90EB00-BDA4-4ED6-8213-CA82D0FBA1EF}"/>
              </a:ext>
            </a:extLst>
          </p:cNvPr>
          <p:cNvCxnSpPr/>
          <p:nvPr/>
        </p:nvCxnSpPr>
        <p:spPr>
          <a:xfrm>
            <a:off x="10777726" y="2088439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81EA449D-F588-4587-936B-D1C2991AF6DD}"/>
              </a:ext>
            </a:extLst>
          </p:cNvPr>
          <p:cNvCxnSpPr>
            <a:cxnSpLocks/>
          </p:cNvCxnSpPr>
          <p:nvPr/>
        </p:nvCxnSpPr>
        <p:spPr>
          <a:xfrm>
            <a:off x="10777719" y="1631243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78C203E6-1AEB-413B-82E5-C99A495714AA}"/>
              </a:ext>
            </a:extLst>
          </p:cNvPr>
          <p:cNvCxnSpPr>
            <a:cxnSpLocks/>
          </p:cNvCxnSpPr>
          <p:nvPr/>
        </p:nvCxnSpPr>
        <p:spPr>
          <a:xfrm>
            <a:off x="11501618" y="1747078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AED3A7F2-2608-44BB-A299-D75BB3258B60}"/>
              </a:ext>
            </a:extLst>
          </p:cNvPr>
          <p:cNvCxnSpPr/>
          <p:nvPr/>
        </p:nvCxnSpPr>
        <p:spPr>
          <a:xfrm>
            <a:off x="11501618" y="1861374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5B5338F2-4EFC-4923-BEE9-B49A1D0C2D97}"/>
              </a:ext>
            </a:extLst>
          </p:cNvPr>
          <p:cNvCxnSpPr/>
          <p:nvPr/>
        </p:nvCxnSpPr>
        <p:spPr>
          <a:xfrm>
            <a:off x="11501618" y="1970909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连接符 287">
            <a:extLst>
              <a:ext uri="{FF2B5EF4-FFF2-40B4-BE49-F238E27FC236}">
                <a16:creationId xmlns:a16="http://schemas.microsoft.com/office/drawing/2014/main" id="{32F37683-35AA-47FC-9FF4-919B9A867043}"/>
              </a:ext>
            </a:extLst>
          </p:cNvPr>
          <p:cNvCxnSpPr/>
          <p:nvPr/>
        </p:nvCxnSpPr>
        <p:spPr>
          <a:xfrm>
            <a:off x="11501618" y="20852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DF0015FA-3E01-4087-9373-7CC1912857A3}"/>
              </a:ext>
            </a:extLst>
          </p:cNvPr>
          <p:cNvCxnSpPr>
            <a:cxnSpLocks/>
          </p:cNvCxnSpPr>
          <p:nvPr/>
        </p:nvCxnSpPr>
        <p:spPr>
          <a:xfrm>
            <a:off x="11501611" y="162801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左中括号 289">
            <a:extLst>
              <a:ext uri="{FF2B5EF4-FFF2-40B4-BE49-F238E27FC236}">
                <a16:creationId xmlns:a16="http://schemas.microsoft.com/office/drawing/2014/main" id="{D16D6F0F-9898-4064-9925-B10312A5DE15}"/>
              </a:ext>
            </a:extLst>
          </p:cNvPr>
          <p:cNvSpPr/>
          <p:nvPr/>
        </p:nvSpPr>
        <p:spPr>
          <a:xfrm>
            <a:off x="2031946" y="3926163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右中括号 290">
            <a:extLst>
              <a:ext uri="{FF2B5EF4-FFF2-40B4-BE49-F238E27FC236}">
                <a16:creationId xmlns:a16="http://schemas.microsoft.com/office/drawing/2014/main" id="{5F31C5B1-3529-4D17-8057-6D32679CC2C8}"/>
              </a:ext>
            </a:extLst>
          </p:cNvPr>
          <p:cNvSpPr/>
          <p:nvPr/>
        </p:nvSpPr>
        <p:spPr>
          <a:xfrm>
            <a:off x="4139452" y="3926162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A5CC6396-1248-4E06-8D78-518B49FBDBFD}"/>
              </a:ext>
            </a:extLst>
          </p:cNvPr>
          <p:cNvSpPr txBox="1"/>
          <p:nvPr/>
        </p:nvSpPr>
        <p:spPr>
          <a:xfrm>
            <a:off x="3498377" y="4082580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293" name="右中括号 292">
            <a:extLst>
              <a:ext uri="{FF2B5EF4-FFF2-40B4-BE49-F238E27FC236}">
                <a16:creationId xmlns:a16="http://schemas.microsoft.com/office/drawing/2014/main" id="{915F442F-668B-47A0-9FF6-71C61A5A9E59}"/>
              </a:ext>
            </a:extLst>
          </p:cNvPr>
          <p:cNvSpPr/>
          <p:nvPr/>
        </p:nvSpPr>
        <p:spPr>
          <a:xfrm>
            <a:off x="2379865" y="3926162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4" name="左中括号 293">
            <a:extLst>
              <a:ext uri="{FF2B5EF4-FFF2-40B4-BE49-F238E27FC236}">
                <a16:creationId xmlns:a16="http://schemas.microsoft.com/office/drawing/2014/main" id="{7939A081-2759-43C4-A65C-2DB7A3530C24}"/>
              </a:ext>
            </a:extLst>
          </p:cNvPr>
          <p:cNvSpPr/>
          <p:nvPr/>
        </p:nvSpPr>
        <p:spPr>
          <a:xfrm>
            <a:off x="2575377" y="3931350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5" name="右中括号 294">
            <a:extLst>
              <a:ext uri="{FF2B5EF4-FFF2-40B4-BE49-F238E27FC236}">
                <a16:creationId xmlns:a16="http://schemas.microsoft.com/office/drawing/2014/main" id="{D1ACDED7-E7C9-4013-84C0-1E07316C1D4B}"/>
              </a:ext>
            </a:extLst>
          </p:cNvPr>
          <p:cNvSpPr/>
          <p:nvPr/>
        </p:nvSpPr>
        <p:spPr>
          <a:xfrm>
            <a:off x="2913770" y="3931349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6" name="左中括号 295">
            <a:extLst>
              <a:ext uri="{FF2B5EF4-FFF2-40B4-BE49-F238E27FC236}">
                <a16:creationId xmlns:a16="http://schemas.microsoft.com/office/drawing/2014/main" id="{17B94756-6114-4232-A780-7097FB52E1DE}"/>
              </a:ext>
            </a:extLst>
          </p:cNvPr>
          <p:cNvSpPr/>
          <p:nvPr/>
        </p:nvSpPr>
        <p:spPr>
          <a:xfrm>
            <a:off x="3092644" y="3926163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7" name="右中括号 296">
            <a:extLst>
              <a:ext uri="{FF2B5EF4-FFF2-40B4-BE49-F238E27FC236}">
                <a16:creationId xmlns:a16="http://schemas.microsoft.com/office/drawing/2014/main" id="{2417B832-1EFD-45A1-9EB4-431D0639B2C9}"/>
              </a:ext>
            </a:extLst>
          </p:cNvPr>
          <p:cNvSpPr/>
          <p:nvPr/>
        </p:nvSpPr>
        <p:spPr>
          <a:xfrm>
            <a:off x="3431037" y="3926162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8" name="左中括号 297">
            <a:extLst>
              <a:ext uri="{FF2B5EF4-FFF2-40B4-BE49-F238E27FC236}">
                <a16:creationId xmlns:a16="http://schemas.microsoft.com/office/drawing/2014/main" id="{C9F4A2B5-D084-4AA3-B19E-F849432D7963}"/>
              </a:ext>
            </a:extLst>
          </p:cNvPr>
          <p:cNvSpPr/>
          <p:nvPr/>
        </p:nvSpPr>
        <p:spPr>
          <a:xfrm>
            <a:off x="3821870" y="3929865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9" name="直接连接符 298">
            <a:extLst>
              <a:ext uri="{FF2B5EF4-FFF2-40B4-BE49-F238E27FC236}">
                <a16:creationId xmlns:a16="http://schemas.microsoft.com/office/drawing/2014/main" id="{6A3FA86F-E3CF-4EAC-A65C-BD8F4C2C8A49}"/>
              </a:ext>
            </a:extLst>
          </p:cNvPr>
          <p:cNvCxnSpPr>
            <a:cxnSpLocks/>
          </p:cNvCxnSpPr>
          <p:nvPr/>
        </p:nvCxnSpPr>
        <p:spPr>
          <a:xfrm>
            <a:off x="2128920" y="411885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A54AC087-28A4-4DE7-B84F-F1B74F8C3EBB}"/>
              </a:ext>
            </a:extLst>
          </p:cNvPr>
          <p:cNvCxnSpPr/>
          <p:nvPr/>
        </p:nvCxnSpPr>
        <p:spPr>
          <a:xfrm>
            <a:off x="2128920" y="423315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连接符 300">
            <a:extLst>
              <a:ext uri="{FF2B5EF4-FFF2-40B4-BE49-F238E27FC236}">
                <a16:creationId xmlns:a16="http://schemas.microsoft.com/office/drawing/2014/main" id="{0C0F8111-86D4-4B5F-BDDE-96C44FEE7CFD}"/>
              </a:ext>
            </a:extLst>
          </p:cNvPr>
          <p:cNvCxnSpPr/>
          <p:nvPr/>
        </p:nvCxnSpPr>
        <p:spPr>
          <a:xfrm>
            <a:off x="2128920" y="4342685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接连接符 301">
            <a:extLst>
              <a:ext uri="{FF2B5EF4-FFF2-40B4-BE49-F238E27FC236}">
                <a16:creationId xmlns:a16="http://schemas.microsoft.com/office/drawing/2014/main" id="{34C3F1DA-FF3D-4ED2-94AB-D8F887F09B43}"/>
              </a:ext>
            </a:extLst>
          </p:cNvPr>
          <p:cNvCxnSpPr/>
          <p:nvPr/>
        </p:nvCxnSpPr>
        <p:spPr>
          <a:xfrm>
            <a:off x="2128920" y="445698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接连接符 302">
            <a:extLst>
              <a:ext uri="{FF2B5EF4-FFF2-40B4-BE49-F238E27FC236}">
                <a16:creationId xmlns:a16="http://schemas.microsoft.com/office/drawing/2014/main" id="{CDCC2957-FC46-4D91-9638-4E325256F7F0}"/>
              </a:ext>
            </a:extLst>
          </p:cNvPr>
          <p:cNvCxnSpPr>
            <a:cxnSpLocks/>
          </p:cNvCxnSpPr>
          <p:nvPr/>
        </p:nvCxnSpPr>
        <p:spPr>
          <a:xfrm>
            <a:off x="2128913" y="399978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接连接符 303">
            <a:extLst>
              <a:ext uri="{FF2B5EF4-FFF2-40B4-BE49-F238E27FC236}">
                <a16:creationId xmlns:a16="http://schemas.microsoft.com/office/drawing/2014/main" id="{199B4B52-F69D-44B8-AAB0-5568D67068E9}"/>
              </a:ext>
            </a:extLst>
          </p:cNvPr>
          <p:cNvCxnSpPr>
            <a:cxnSpLocks/>
          </p:cNvCxnSpPr>
          <p:nvPr/>
        </p:nvCxnSpPr>
        <p:spPr>
          <a:xfrm>
            <a:off x="2662310" y="411885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接连接符 304">
            <a:extLst>
              <a:ext uri="{FF2B5EF4-FFF2-40B4-BE49-F238E27FC236}">
                <a16:creationId xmlns:a16="http://schemas.microsoft.com/office/drawing/2014/main" id="{4E7EB56C-8EE6-45F7-99B2-67B44140A5E9}"/>
              </a:ext>
            </a:extLst>
          </p:cNvPr>
          <p:cNvCxnSpPr/>
          <p:nvPr/>
        </p:nvCxnSpPr>
        <p:spPr>
          <a:xfrm>
            <a:off x="2662310" y="423315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接连接符 305">
            <a:extLst>
              <a:ext uri="{FF2B5EF4-FFF2-40B4-BE49-F238E27FC236}">
                <a16:creationId xmlns:a16="http://schemas.microsoft.com/office/drawing/2014/main" id="{DC39A2B5-B730-478B-8BD5-5E6A78ED86E9}"/>
              </a:ext>
            </a:extLst>
          </p:cNvPr>
          <p:cNvCxnSpPr/>
          <p:nvPr/>
        </p:nvCxnSpPr>
        <p:spPr>
          <a:xfrm>
            <a:off x="2662310" y="4342685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连接符 306">
            <a:extLst>
              <a:ext uri="{FF2B5EF4-FFF2-40B4-BE49-F238E27FC236}">
                <a16:creationId xmlns:a16="http://schemas.microsoft.com/office/drawing/2014/main" id="{98556AD2-8677-413D-8BDC-BC00A3D3971F}"/>
              </a:ext>
            </a:extLst>
          </p:cNvPr>
          <p:cNvCxnSpPr/>
          <p:nvPr/>
        </p:nvCxnSpPr>
        <p:spPr>
          <a:xfrm>
            <a:off x="2662310" y="445698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接连接符 307">
            <a:extLst>
              <a:ext uri="{FF2B5EF4-FFF2-40B4-BE49-F238E27FC236}">
                <a16:creationId xmlns:a16="http://schemas.microsoft.com/office/drawing/2014/main" id="{CC2A6265-FB18-4572-AD4E-EAC521AA08EC}"/>
              </a:ext>
            </a:extLst>
          </p:cNvPr>
          <p:cNvCxnSpPr>
            <a:cxnSpLocks/>
          </p:cNvCxnSpPr>
          <p:nvPr/>
        </p:nvCxnSpPr>
        <p:spPr>
          <a:xfrm>
            <a:off x="2662303" y="399978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连接符 308">
            <a:extLst>
              <a:ext uri="{FF2B5EF4-FFF2-40B4-BE49-F238E27FC236}">
                <a16:creationId xmlns:a16="http://schemas.microsoft.com/office/drawing/2014/main" id="{2A95D4FF-37A9-4CF7-951C-F093F304BA0F}"/>
              </a:ext>
            </a:extLst>
          </p:cNvPr>
          <p:cNvCxnSpPr>
            <a:cxnSpLocks/>
          </p:cNvCxnSpPr>
          <p:nvPr/>
        </p:nvCxnSpPr>
        <p:spPr>
          <a:xfrm>
            <a:off x="3177139" y="411332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连接符 309">
            <a:extLst>
              <a:ext uri="{FF2B5EF4-FFF2-40B4-BE49-F238E27FC236}">
                <a16:creationId xmlns:a16="http://schemas.microsoft.com/office/drawing/2014/main" id="{6C9DB449-F0DA-4945-B317-A15A8AB86520}"/>
              </a:ext>
            </a:extLst>
          </p:cNvPr>
          <p:cNvCxnSpPr/>
          <p:nvPr/>
        </p:nvCxnSpPr>
        <p:spPr>
          <a:xfrm>
            <a:off x="3177139" y="422762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连接符 310">
            <a:extLst>
              <a:ext uri="{FF2B5EF4-FFF2-40B4-BE49-F238E27FC236}">
                <a16:creationId xmlns:a16="http://schemas.microsoft.com/office/drawing/2014/main" id="{57FDC447-87BB-42FD-84B5-B4ABBB3835B0}"/>
              </a:ext>
            </a:extLst>
          </p:cNvPr>
          <p:cNvCxnSpPr/>
          <p:nvPr/>
        </p:nvCxnSpPr>
        <p:spPr>
          <a:xfrm>
            <a:off x="3177139" y="4337155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接连接符 311">
            <a:extLst>
              <a:ext uri="{FF2B5EF4-FFF2-40B4-BE49-F238E27FC236}">
                <a16:creationId xmlns:a16="http://schemas.microsoft.com/office/drawing/2014/main" id="{5446038D-DCDC-4EA6-A94A-391373759BBB}"/>
              </a:ext>
            </a:extLst>
          </p:cNvPr>
          <p:cNvCxnSpPr/>
          <p:nvPr/>
        </p:nvCxnSpPr>
        <p:spPr>
          <a:xfrm>
            <a:off x="3177139" y="445145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接连接符 312">
            <a:extLst>
              <a:ext uri="{FF2B5EF4-FFF2-40B4-BE49-F238E27FC236}">
                <a16:creationId xmlns:a16="http://schemas.microsoft.com/office/drawing/2014/main" id="{65AFC83B-621F-412A-A9D0-88C10C8483EE}"/>
              </a:ext>
            </a:extLst>
          </p:cNvPr>
          <p:cNvCxnSpPr>
            <a:cxnSpLocks/>
          </p:cNvCxnSpPr>
          <p:nvPr/>
        </p:nvCxnSpPr>
        <p:spPr>
          <a:xfrm>
            <a:off x="3177132" y="399425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接连接符 313">
            <a:extLst>
              <a:ext uri="{FF2B5EF4-FFF2-40B4-BE49-F238E27FC236}">
                <a16:creationId xmlns:a16="http://schemas.microsoft.com/office/drawing/2014/main" id="{1E134F2F-67BF-48B7-8D9F-7EE93AF4DEE8}"/>
              </a:ext>
            </a:extLst>
          </p:cNvPr>
          <p:cNvCxnSpPr>
            <a:cxnSpLocks/>
          </p:cNvCxnSpPr>
          <p:nvPr/>
        </p:nvCxnSpPr>
        <p:spPr>
          <a:xfrm>
            <a:off x="3901031" y="411009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接连接符 314">
            <a:extLst>
              <a:ext uri="{FF2B5EF4-FFF2-40B4-BE49-F238E27FC236}">
                <a16:creationId xmlns:a16="http://schemas.microsoft.com/office/drawing/2014/main" id="{87911EBA-3255-497C-BD40-EDDE7B351647}"/>
              </a:ext>
            </a:extLst>
          </p:cNvPr>
          <p:cNvCxnSpPr/>
          <p:nvPr/>
        </p:nvCxnSpPr>
        <p:spPr>
          <a:xfrm>
            <a:off x="3901031" y="422438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接连接符 315">
            <a:extLst>
              <a:ext uri="{FF2B5EF4-FFF2-40B4-BE49-F238E27FC236}">
                <a16:creationId xmlns:a16="http://schemas.microsoft.com/office/drawing/2014/main" id="{DF32094D-845B-4C7D-A6A7-59C7FABCD32E}"/>
              </a:ext>
            </a:extLst>
          </p:cNvPr>
          <p:cNvCxnSpPr/>
          <p:nvPr/>
        </p:nvCxnSpPr>
        <p:spPr>
          <a:xfrm>
            <a:off x="3901031" y="433392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接连接符 316">
            <a:extLst>
              <a:ext uri="{FF2B5EF4-FFF2-40B4-BE49-F238E27FC236}">
                <a16:creationId xmlns:a16="http://schemas.microsoft.com/office/drawing/2014/main" id="{59305AF8-B1A0-4607-8A2E-A555071519B0}"/>
              </a:ext>
            </a:extLst>
          </p:cNvPr>
          <p:cNvCxnSpPr/>
          <p:nvPr/>
        </p:nvCxnSpPr>
        <p:spPr>
          <a:xfrm>
            <a:off x="3901031" y="444822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接连接符 317">
            <a:extLst>
              <a:ext uri="{FF2B5EF4-FFF2-40B4-BE49-F238E27FC236}">
                <a16:creationId xmlns:a16="http://schemas.microsoft.com/office/drawing/2014/main" id="{5E04B3D9-A1FE-4E09-9038-6955A82AA3F2}"/>
              </a:ext>
            </a:extLst>
          </p:cNvPr>
          <p:cNvCxnSpPr>
            <a:cxnSpLocks/>
          </p:cNvCxnSpPr>
          <p:nvPr/>
        </p:nvCxnSpPr>
        <p:spPr>
          <a:xfrm>
            <a:off x="3901024" y="3991025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左中括号 318">
            <a:extLst>
              <a:ext uri="{FF2B5EF4-FFF2-40B4-BE49-F238E27FC236}">
                <a16:creationId xmlns:a16="http://schemas.microsoft.com/office/drawing/2014/main" id="{4FED37F0-E446-44CE-856A-6930D61731E9}"/>
              </a:ext>
            </a:extLst>
          </p:cNvPr>
          <p:cNvSpPr/>
          <p:nvPr/>
        </p:nvSpPr>
        <p:spPr>
          <a:xfrm>
            <a:off x="4972112" y="3924283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0" name="右中括号 319">
            <a:extLst>
              <a:ext uri="{FF2B5EF4-FFF2-40B4-BE49-F238E27FC236}">
                <a16:creationId xmlns:a16="http://schemas.microsoft.com/office/drawing/2014/main" id="{875AE51F-6B33-4B54-B646-E6CD08C95094}"/>
              </a:ext>
            </a:extLst>
          </p:cNvPr>
          <p:cNvSpPr/>
          <p:nvPr/>
        </p:nvSpPr>
        <p:spPr>
          <a:xfrm>
            <a:off x="7079618" y="3924282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BB96B7C6-D8CD-4C9A-8FC5-2F9024ACBDEE}"/>
              </a:ext>
            </a:extLst>
          </p:cNvPr>
          <p:cNvSpPr txBox="1"/>
          <p:nvPr/>
        </p:nvSpPr>
        <p:spPr>
          <a:xfrm>
            <a:off x="6438543" y="4080700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322" name="右中括号 321">
            <a:extLst>
              <a:ext uri="{FF2B5EF4-FFF2-40B4-BE49-F238E27FC236}">
                <a16:creationId xmlns:a16="http://schemas.microsoft.com/office/drawing/2014/main" id="{847A95A4-DA04-466E-B1F5-9EB1BD93D50B}"/>
              </a:ext>
            </a:extLst>
          </p:cNvPr>
          <p:cNvSpPr/>
          <p:nvPr/>
        </p:nvSpPr>
        <p:spPr>
          <a:xfrm>
            <a:off x="5320031" y="3924282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3" name="左中括号 322">
            <a:extLst>
              <a:ext uri="{FF2B5EF4-FFF2-40B4-BE49-F238E27FC236}">
                <a16:creationId xmlns:a16="http://schemas.microsoft.com/office/drawing/2014/main" id="{427763E8-C0C4-42C9-9A76-84392573DE23}"/>
              </a:ext>
            </a:extLst>
          </p:cNvPr>
          <p:cNvSpPr/>
          <p:nvPr/>
        </p:nvSpPr>
        <p:spPr>
          <a:xfrm>
            <a:off x="5515543" y="3929470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4" name="右中括号 323">
            <a:extLst>
              <a:ext uri="{FF2B5EF4-FFF2-40B4-BE49-F238E27FC236}">
                <a16:creationId xmlns:a16="http://schemas.microsoft.com/office/drawing/2014/main" id="{51C554F3-9E21-4527-927A-06B14669BD24}"/>
              </a:ext>
            </a:extLst>
          </p:cNvPr>
          <p:cNvSpPr/>
          <p:nvPr/>
        </p:nvSpPr>
        <p:spPr>
          <a:xfrm>
            <a:off x="5853936" y="3929469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5" name="左中括号 324">
            <a:extLst>
              <a:ext uri="{FF2B5EF4-FFF2-40B4-BE49-F238E27FC236}">
                <a16:creationId xmlns:a16="http://schemas.microsoft.com/office/drawing/2014/main" id="{D420E4BC-60E8-4EA6-B59D-ACB0C7C95076}"/>
              </a:ext>
            </a:extLst>
          </p:cNvPr>
          <p:cNvSpPr/>
          <p:nvPr/>
        </p:nvSpPr>
        <p:spPr>
          <a:xfrm>
            <a:off x="6032810" y="3924283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6" name="右中括号 325">
            <a:extLst>
              <a:ext uri="{FF2B5EF4-FFF2-40B4-BE49-F238E27FC236}">
                <a16:creationId xmlns:a16="http://schemas.microsoft.com/office/drawing/2014/main" id="{071F6F9A-F63A-4E25-BD33-0D5C8D448CEE}"/>
              </a:ext>
            </a:extLst>
          </p:cNvPr>
          <p:cNvSpPr/>
          <p:nvPr/>
        </p:nvSpPr>
        <p:spPr>
          <a:xfrm>
            <a:off x="6371203" y="3924282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7" name="左中括号 326">
            <a:extLst>
              <a:ext uri="{FF2B5EF4-FFF2-40B4-BE49-F238E27FC236}">
                <a16:creationId xmlns:a16="http://schemas.microsoft.com/office/drawing/2014/main" id="{0CBC77FC-7193-4302-AFD9-18DF640B0434}"/>
              </a:ext>
            </a:extLst>
          </p:cNvPr>
          <p:cNvSpPr/>
          <p:nvPr/>
        </p:nvSpPr>
        <p:spPr>
          <a:xfrm>
            <a:off x="6762036" y="3927985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8" name="直接连接符 327">
            <a:extLst>
              <a:ext uri="{FF2B5EF4-FFF2-40B4-BE49-F238E27FC236}">
                <a16:creationId xmlns:a16="http://schemas.microsoft.com/office/drawing/2014/main" id="{D3ECBD71-9963-4FDB-B35B-9A2D4CBC4D39}"/>
              </a:ext>
            </a:extLst>
          </p:cNvPr>
          <p:cNvCxnSpPr>
            <a:cxnSpLocks/>
          </p:cNvCxnSpPr>
          <p:nvPr/>
        </p:nvCxnSpPr>
        <p:spPr>
          <a:xfrm>
            <a:off x="5069086" y="411697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连接符 328">
            <a:extLst>
              <a:ext uri="{FF2B5EF4-FFF2-40B4-BE49-F238E27FC236}">
                <a16:creationId xmlns:a16="http://schemas.microsoft.com/office/drawing/2014/main" id="{FE7B2D6E-FAEE-4ECF-A951-FC71158615F7}"/>
              </a:ext>
            </a:extLst>
          </p:cNvPr>
          <p:cNvCxnSpPr/>
          <p:nvPr/>
        </p:nvCxnSpPr>
        <p:spPr>
          <a:xfrm>
            <a:off x="5069086" y="423127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79996953-990C-4603-B483-9B141B35F66C}"/>
              </a:ext>
            </a:extLst>
          </p:cNvPr>
          <p:cNvCxnSpPr/>
          <p:nvPr/>
        </p:nvCxnSpPr>
        <p:spPr>
          <a:xfrm>
            <a:off x="5069086" y="4340805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连接符 330">
            <a:extLst>
              <a:ext uri="{FF2B5EF4-FFF2-40B4-BE49-F238E27FC236}">
                <a16:creationId xmlns:a16="http://schemas.microsoft.com/office/drawing/2014/main" id="{5A8F8DF6-5EAA-452A-AA24-A240B5E84828}"/>
              </a:ext>
            </a:extLst>
          </p:cNvPr>
          <p:cNvCxnSpPr/>
          <p:nvPr/>
        </p:nvCxnSpPr>
        <p:spPr>
          <a:xfrm>
            <a:off x="5069086" y="445510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连接符 331">
            <a:extLst>
              <a:ext uri="{FF2B5EF4-FFF2-40B4-BE49-F238E27FC236}">
                <a16:creationId xmlns:a16="http://schemas.microsoft.com/office/drawing/2014/main" id="{9C94DF8B-70E0-4E75-B5F5-2D6B843A56ED}"/>
              </a:ext>
            </a:extLst>
          </p:cNvPr>
          <p:cNvCxnSpPr>
            <a:cxnSpLocks/>
          </p:cNvCxnSpPr>
          <p:nvPr/>
        </p:nvCxnSpPr>
        <p:spPr>
          <a:xfrm>
            <a:off x="5069079" y="3997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连接符 332">
            <a:extLst>
              <a:ext uri="{FF2B5EF4-FFF2-40B4-BE49-F238E27FC236}">
                <a16:creationId xmlns:a16="http://schemas.microsoft.com/office/drawing/2014/main" id="{50C4CEC4-C66D-4376-92D8-7F529E25C7D8}"/>
              </a:ext>
            </a:extLst>
          </p:cNvPr>
          <p:cNvCxnSpPr>
            <a:cxnSpLocks/>
          </p:cNvCxnSpPr>
          <p:nvPr/>
        </p:nvCxnSpPr>
        <p:spPr>
          <a:xfrm>
            <a:off x="5602476" y="411697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>
            <a:extLst>
              <a:ext uri="{FF2B5EF4-FFF2-40B4-BE49-F238E27FC236}">
                <a16:creationId xmlns:a16="http://schemas.microsoft.com/office/drawing/2014/main" id="{322D1155-CDC5-4C8B-BF58-77D496451A3A}"/>
              </a:ext>
            </a:extLst>
          </p:cNvPr>
          <p:cNvCxnSpPr/>
          <p:nvPr/>
        </p:nvCxnSpPr>
        <p:spPr>
          <a:xfrm>
            <a:off x="5602476" y="423127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B948D5D4-2709-4C7C-8BCC-81518DA23D5E}"/>
              </a:ext>
            </a:extLst>
          </p:cNvPr>
          <p:cNvCxnSpPr/>
          <p:nvPr/>
        </p:nvCxnSpPr>
        <p:spPr>
          <a:xfrm>
            <a:off x="5602476" y="4340805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5B4ADE94-AD5E-420B-A7FA-956224A2AE6D}"/>
              </a:ext>
            </a:extLst>
          </p:cNvPr>
          <p:cNvCxnSpPr/>
          <p:nvPr/>
        </p:nvCxnSpPr>
        <p:spPr>
          <a:xfrm>
            <a:off x="5602476" y="445510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D0592475-8D11-4B95-AEDD-3A0D4AA645D6}"/>
              </a:ext>
            </a:extLst>
          </p:cNvPr>
          <p:cNvCxnSpPr>
            <a:cxnSpLocks/>
          </p:cNvCxnSpPr>
          <p:nvPr/>
        </p:nvCxnSpPr>
        <p:spPr>
          <a:xfrm>
            <a:off x="5602469" y="3997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>
            <a:extLst>
              <a:ext uri="{FF2B5EF4-FFF2-40B4-BE49-F238E27FC236}">
                <a16:creationId xmlns:a16="http://schemas.microsoft.com/office/drawing/2014/main" id="{1D68E30A-CCAA-49FE-942E-C235B65D2F6F}"/>
              </a:ext>
            </a:extLst>
          </p:cNvPr>
          <p:cNvCxnSpPr>
            <a:cxnSpLocks/>
          </p:cNvCxnSpPr>
          <p:nvPr/>
        </p:nvCxnSpPr>
        <p:spPr>
          <a:xfrm>
            <a:off x="6117305" y="411144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>
            <a:extLst>
              <a:ext uri="{FF2B5EF4-FFF2-40B4-BE49-F238E27FC236}">
                <a16:creationId xmlns:a16="http://schemas.microsoft.com/office/drawing/2014/main" id="{AA7965FB-5F48-414F-8F40-4839BAE760FF}"/>
              </a:ext>
            </a:extLst>
          </p:cNvPr>
          <p:cNvCxnSpPr/>
          <p:nvPr/>
        </p:nvCxnSpPr>
        <p:spPr>
          <a:xfrm>
            <a:off x="6117305" y="422574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>
            <a:extLst>
              <a:ext uri="{FF2B5EF4-FFF2-40B4-BE49-F238E27FC236}">
                <a16:creationId xmlns:a16="http://schemas.microsoft.com/office/drawing/2014/main" id="{20546FB1-6E00-483D-9E2F-9D7387CEA08B}"/>
              </a:ext>
            </a:extLst>
          </p:cNvPr>
          <p:cNvCxnSpPr/>
          <p:nvPr/>
        </p:nvCxnSpPr>
        <p:spPr>
          <a:xfrm>
            <a:off x="6117305" y="4335275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接连接符 340">
            <a:extLst>
              <a:ext uri="{FF2B5EF4-FFF2-40B4-BE49-F238E27FC236}">
                <a16:creationId xmlns:a16="http://schemas.microsoft.com/office/drawing/2014/main" id="{572E3FBF-07E4-4787-9B5B-86A7DB13739F}"/>
              </a:ext>
            </a:extLst>
          </p:cNvPr>
          <p:cNvCxnSpPr/>
          <p:nvPr/>
        </p:nvCxnSpPr>
        <p:spPr>
          <a:xfrm>
            <a:off x="6117305" y="444957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>
            <a:extLst>
              <a:ext uri="{FF2B5EF4-FFF2-40B4-BE49-F238E27FC236}">
                <a16:creationId xmlns:a16="http://schemas.microsoft.com/office/drawing/2014/main" id="{8C831227-89EF-466E-A422-2853679FE89C}"/>
              </a:ext>
            </a:extLst>
          </p:cNvPr>
          <p:cNvCxnSpPr>
            <a:cxnSpLocks/>
          </p:cNvCxnSpPr>
          <p:nvPr/>
        </p:nvCxnSpPr>
        <p:spPr>
          <a:xfrm>
            <a:off x="6117298" y="399237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接连接符 342">
            <a:extLst>
              <a:ext uri="{FF2B5EF4-FFF2-40B4-BE49-F238E27FC236}">
                <a16:creationId xmlns:a16="http://schemas.microsoft.com/office/drawing/2014/main" id="{328C1A13-35C6-44B1-AA18-F7970161DC14}"/>
              </a:ext>
            </a:extLst>
          </p:cNvPr>
          <p:cNvCxnSpPr>
            <a:cxnSpLocks/>
          </p:cNvCxnSpPr>
          <p:nvPr/>
        </p:nvCxnSpPr>
        <p:spPr>
          <a:xfrm>
            <a:off x="6841197" y="410821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>
            <a:extLst>
              <a:ext uri="{FF2B5EF4-FFF2-40B4-BE49-F238E27FC236}">
                <a16:creationId xmlns:a16="http://schemas.microsoft.com/office/drawing/2014/main" id="{5BB04EC3-4C2E-4530-BA4C-BEF8DCDD8B20}"/>
              </a:ext>
            </a:extLst>
          </p:cNvPr>
          <p:cNvCxnSpPr/>
          <p:nvPr/>
        </p:nvCxnSpPr>
        <p:spPr>
          <a:xfrm>
            <a:off x="6841197" y="4222508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5FB6117B-6F6C-4FF4-B506-F0C04052C80C}"/>
              </a:ext>
            </a:extLst>
          </p:cNvPr>
          <p:cNvCxnSpPr/>
          <p:nvPr/>
        </p:nvCxnSpPr>
        <p:spPr>
          <a:xfrm>
            <a:off x="6841197" y="4332043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>
            <a:extLst>
              <a:ext uri="{FF2B5EF4-FFF2-40B4-BE49-F238E27FC236}">
                <a16:creationId xmlns:a16="http://schemas.microsoft.com/office/drawing/2014/main" id="{50A1BD68-71AA-4636-B308-1BA4DDF60912}"/>
              </a:ext>
            </a:extLst>
          </p:cNvPr>
          <p:cNvCxnSpPr/>
          <p:nvPr/>
        </p:nvCxnSpPr>
        <p:spPr>
          <a:xfrm>
            <a:off x="6841197" y="444634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接连接符 346">
            <a:extLst>
              <a:ext uri="{FF2B5EF4-FFF2-40B4-BE49-F238E27FC236}">
                <a16:creationId xmlns:a16="http://schemas.microsoft.com/office/drawing/2014/main" id="{C33435A3-772E-4896-A50F-6F638D59E3D8}"/>
              </a:ext>
            </a:extLst>
          </p:cNvPr>
          <p:cNvCxnSpPr>
            <a:cxnSpLocks/>
          </p:cNvCxnSpPr>
          <p:nvPr/>
        </p:nvCxnSpPr>
        <p:spPr>
          <a:xfrm>
            <a:off x="6841190" y="3989145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接连接符 347">
            <a:extLst>
              <a:ext uri="{FF2B5EF4-FFF2-40B4-BE49-F238E27FC236}">
                <a16:creationId xmlns:a16="http://schemas.microsoft.com/office/drawing/2014/main" id="{8B1274C4-9A5C-43FF-8634-CFB983243043}"/>
              </a:ext>
            </a:extLst>
          </p:cNvPr>
          <p:cNvCxnSpPr>
            <a:cxnSpLocks/>
          </p:cNvCxnSpPr>
          <p:nvPr/>
        </p:nvCxnSpPr>
        <p:spPr>
          <a:xfrm>
            <a:off x="8484201" y="1751841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接连接符 348">
            <a:extLst>
              <a:ext uri="{FF2B5EF4-FFF2-40B4-BE49-F238E27FC236}">
                <a16:creationId xmlns:a16="http://schemas.microsoft.com/office/drawing/2014/main" id="{11AC62B7-B027-4138-96D4-92FB178D8FC4}"/>
              </a:ext>
            </a:extLst>
          </p:cNvPr>
          <p:cNvCxnSpPr/>
          <p:nvPr/>
        </p:nvCxnSpPr>
        <p:spPr>
          <a:xfrm>
            <a:off x="8484201" y="186613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>
            <a:extLst>
              <a:ext uri="{FF2B5EF4-FFF2-40B4-BE49-F238E27FC236}">
                <a16:creationId xmlns:a16="http://schemas.microsoft.com/office/drawing/2014/main" id="{47EE10D3-6866-40D2-ACE2-B3281A7C7EBE}"/>
              </a:ext>
            </a:extLst>
          </p:cNvPr>
          <p:cNvCxnSpPr/>
          <p:nvPr/>
        </p:nvCxnSpPr>
        <p:spPr>
          <a:xfrm>
            <a:off x="8484201" y="197567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接连接符 350">
            <a:extLst>
              <a:ext uri="{FF2B5EF4-FFF2-40B4-BE49-F238E27FC236}">
                <a16:creationId xmlns:a16="http://schemas.microsoft.com/office/drawing/2014/main" id="{B8B06E9B-20CB-428F-B4B9-F18CAF1CFBF4}"/>
              </a:ext>
            </a:extLst>
          </p:cNvPr>
          <p:cNvCxnSpPr/>
          <p:nvPr/>
        </p:nvCxnSpPr>
        <p:spPr>
          <a:xfrm>
            <a:off x="8484201" y="2089970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接连接符 351">
            <a:extLst>
              <a:ext uri="{FF2B5EF4-FFF2-40B4-BE49-F238E27FC236}">
                <a16:creationId xmlns:a16="http://schemas.microsoft.com/office/drawing/2014/main" id="{57966CBB-C236-47B7-933A-E71D13022280}"/>
              </a:ext>
            </a:extLst>
          </p:cNvPr>
          <p:cNvCxnSpPr>
            <a:cxnSpLocks/>
          </p:cNvCxnSpPr>
          <p:nvPr/>
        </p:nvCxnSpPr>
        <p:spPr>
          <a:xfrm>
            <a:off x="8484194" y="1632774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接连接符 352">
            <a:extLst>
              <a:ext uri="{FF2B5EF4-FFF2-40B4-BE49-F238E27FC236}">
                <a16:creationId xmlns:a16="http://schemas.microsoft.com/office/drawing/2014/main" id="{E4A822E5-8BAA-4695-B7D0-E3A8D9291F1C}"/>
              </a:ext>
            </a:extLst>
          </p:cNvPr>
          <p:cNvCxnSpPr>
            <a:cxnSpLocks/>
          </p:cNvCxnSpPr>
          <p:nvPr/>
        </p:nvCxnSpPr>
        <p:spPr>
          <a:xfrm>
            <a:off x="4520933" y="6141230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接连接符 353">
            <a:extLst>
              <a:ext uri="{FF2B5EF4-FFF2-40B4-BE49-F238E27FC236}">
                <a16:creationId xmlns:a16="http://schemas.microsoft.com/office/drawing/2014/main" id="{BB176672-579A-4F92-A7A7-2FA2829B6D89}"/>
              </a:ext>
            </a:extLst>
          </p:cNvPr>
          <p:cNvCxnSpPr>
            <a:cxnSpLocks/>
          </p:cNvCxnSpPr>
          <p:nvPr/>
        </p:nvCxnSpPr>
        <p:spPr>
          <a:xfrm>
            <a:off x="4520933" y="6255526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直接连接符 354">
            <a:extLst>
              <a:ext uri="{FF2B5EF4-FFF2-40B4-BE49-F238E27FC236}">
                <a16:creationId xmlns:a16="http://schemas.microsoft.com/office/drawing/2014/main" id="{41154594-2090-4FDB-83FF-FDC509B958D4}"/>
              </a:ext>
            </a:extLst>
          </p:cNvPr>
          <p:cNvCxnSpPr>
            <a:cxnSpLocks/>
          </p:cNvCxnSpPr>
          <p:nvPr/>
        </p:nvCxnSpPr>
        <p:spPr>
          <a:xfrm>
            <a:off x="4520933" y="6365061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直接连接符 355">
            <a:extLst>
              <a:ext uri="{FF2B5EF4-FFF2-40B4-BE49-F238E27FC236}">
                <a16:creationId xmlns:a16="http://schemas.microsoft.com/office/drawing/2014/main" id="{1B2133D0-EB5A-4C4B-AF98-754C775461F9}"/>
              </a:ext>
            </a:extLst>
          </p:cNvPr>
          <p:cNvCxnSpPr>
            <a:cxnSpLocks/>
          </p:cNvCxnSpPr>
          <p:nvPr/>
        </p:nvCxnSpPr>
        <p:spPr>
          <a:xfrm>
            <a:off x="4520933" y="6479359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直接连接符 356">
            <a:extLst>
              <a:ext uri="{FF2B5EF4-FFF2-40B4-BE49-F238E27FC236}">
                <a16:creationId xmlns:a16="http://schemas.microsoft.com/office/drawing/2014/main" id="{8E69FD11-86D2-4C85-911E-FF4E8688FD09}"/>
              </a:ext>
            </a:extLst>
          </p:cNvPr>
          <p:cNvCxnSpPr>
            <a:cxnSpLocks/>
          </p:cNvCxnSpPr>
          <p:nvPr/>
        </p:nvCxnSpPr>
        <p:spPr>
          <a:xfrm>
            <a:off x="4520926" y="6022163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文本框 409">
            <a:extLst>
              <a:ext uri="{FF2B5EF4-FFF2-40B4-BE49-F238E27FC236}">
                <a16:creationId xmlns:a16="http://schemas.microsoft.com/office/drawing/2014/main" id="{7409DB99-3388-4057-85AE-3CD63DE2FAFF}"/>
              </a:ext>
            </a:extLst>
          </p:cNvPr>
          <p:cNvSpPr txBox="1"/>
          <p:nvPr/>
        </p:nvSpPr>
        <p:spPr>
          <a:xfrm>
            <a:off x="2593296" y="4970883"/>
            <a:ext cx="3062057" cy="30777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none" rtlCol="0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对角线及以下为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，对角线以上为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</a:p>
        </p:txBody>
      </p:sp>
      <p:cxnSp>
        <p:nvCxnSpPr>
          <p:cNvPr id="412" name="直接箭头连接符 411">
            <a:extLst>
              <a:ext uri="{FF2B5EF4-FFF2-40B4-BE49-F238E27FC236}">
                <a16:creationId xmlns:a16="http://schemas.microsoft.com/office/drawing/2014/main" id="{F6760293-8C23-4BF9-BF53-F64126D473F7}"/>
              </a:ext>
            </a:extLst>
          </p:cNvPr>
          <p:cNvCxnSpPr>
            <a:cxnSpLocks/>
            <a:stCxn id="415" idx="0"/>
          </p:cNvCxnSpPr>
          <p:nvPr/>
        </p:nvCxnSpPr>
        <p:spPr>
          <a:xfrm flipV="1">
            <a:off x="2595450" y="5283768"/>
            <a:ext cx="153719" cy="193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椭圆 414">
            <a:extLst>
              <a:ext uri="{FF2B5EF4-FFF2-40B4-BE49-F238E27FC236}">
                <a16:creationId xmlns:a16="http://schemas.microsoft.com/office/drawing/2014/main" id="{190F04B5-9F8F-4AAB-8204-0B77ACF1D423}"/>
              </a:ext>
            </a:extLst>
          </p:cNvPr>
          <p:cNvSpPr/>
          <p:nvPr/>
        </p:nvSpPr>
        <p:spPr>
          <a:xfrm>
            <a:off x="2451450" y="5477046"/>
            <a:ext cx="288000" cy="28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文本框 416">
            <a:extLst>
              <a:ext uri="{FF2B5EF4-FFF2-40B4-BE49-F238E27FC236}">
                <a16:creationId xmlns:a16="http://schemas.microsoft.com/office/drawing/2014/main" id="{921215D6-CF2E-40CC-A38C-C72A31E184CA}"/>
              </a:ext>
            </a:extLst>
          </p:cNvPr>
          <p:cNvSpPr txBox="1"/>
          <p:nvPr/>
        </p:nvSpPr>
        <p:spPr>
          <a:xfrm>
            <a:off x="4999984" y="5789284"/>
            <a:ext cx="1497061" cy="954107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zh-CN" altLang="en-US" sz="1400" b="1"/>
              <a:t>掩码意义：</a:t>
            </a:r>
            <a:r>
              <a:rPr lang="zh-CN" altLang="en-US" sz="1400"/>
              <a:t>确保输出</a:t>
            </a:r>
            <a:r>
              <a:rPr lang="en-US" altLang="zh-CN" sz="1400"/>
              <a:t>A</a:t>
            </a:r>
            <a:r>
              <a:rPr lang="zh-CN" altLang="en-US" sz="1400"/>
              <a:t>中只包含历史信息，符合预测的因果关系。</a:t>
            </a:r>
          </a:p>
        </p:txBody>
      </p:sp>
      <p:sp>
        <p:nvSpPr>
          <p:cNvPr id="418" name="文本框 417">
            <a:extLst>
              <a:ext uri="{FF2B5EF4-FFF2-40B4-BE49-F238E27FC236}">
                <a16:creationId xmlns:a16="http://schemas.microsoft.com/office/drawing/2014/main" id="{062E6A5A-BE4B-4335-BAFA-1E47988D75C0}"/>
              </a:ext>
            </a:extLst>
          </p:cNvPr>
          <p:cNvSpPr txBox="1"/>
          <p:nvPr/>
        </p:nvSpPr>
        <p:spPr>
          <a:xfrm>
            <a:off x="203154" y="142651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四、</a:t>
            </a:r>
            <a:r>
              <a:rPr lang="en-US" altLang="zh-CN" b="1">
                <a:solidFill>
                  <a:srgbClr val="FF0000"/>
                </a:solidFill>
              </a:rPr>
              <a:t>QKV</a:t>
            </a:r>
            <a:r>
              <a:rPr lang="zh-CN" altLang="en-US" b="1">
                <a:solidFill>
                  <a:srgbClr val="FF0000"/>
                </a:solidFill>
              </a:rPr>
              <a:t>→解码器</a:t>
            </a:r>
            <a:r>
              <a:rPr lang="en-US" altLang="zh-CN" b="1">
                <a:solidFill>
                  <a:srgbClr val="FF0000"/>
                </a:solidFill>
              </a:rPr>
              <a:t>Masked Multi-Head Attention</a:t>
            </a:r>
            <a:r>
              <a:rPr lang="zh-CN" altLang="en-US" b="1">
                <a:solidFill>
                  <a:srgbClr val="FF0000"/>
                </a:solidFill>
              </a:rPr>
              <a:t>→</a:t>
            </a:r>
            <a:r>
              <a:rPr lang="en-US" altLang="zh-CN" b="1">
                <a:solidFill>
                  <a:srgbClr val="FF0000"/>
                </a:solidFill>
              </a:rPr>
              <a:t>A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11" name="文本框 410">
            <a:extLst>
              <a:ext uri="{FF2B5EF4-FFF2-40B4-BE49-F238E27FC236}">
                <a16:creationId xmlns:a16="http://schemas.microsoft.com/office/drawing/2014/main" id="{12AAFC7D-AD16-41E0-9D32-B5A53275488B}"/>
              </a:ext>
            </a:extLst>
          </p:cNvPr>
          <p:cNvSpPr txBox="1"/>
          <p:nvPr/>
        </p:nvSpPr>
        <p:spPr>
          <a:xfrm>
            <a:off x="6628066" y="4942247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3.</a:t>
            </a:r>
            <a:r>
              <a:rPr lang="zh-CN" altLang="en-US" b="1">
                <a:solidFill>
                  <a:srgbClr val="FF0000"/>
                </a:solidFill>
              </a:rPr>
              <a:t>多头拼接</a:t>
            </a:r>
            <a:endParaRPr lang="zh-CN" altLang="en-US"/>
          </a:p>
        </p:txBody>
      </p:sp>
      <p:cxnSp>
        <p:nvCxnSpPr>
          <p:cNvPr id="413" name="直接连接符 412">
            <a:extLst>
              <a:ext uri="{FF2B5EF4-FFF2-40B4-BE49-F238E27FC236}">
                <a16:creationId xmlns:a16="http://schemas.microsoft.com/office/drawing/2014/main" id="{8A2608D0-710A-48CC-8B2E-A4DD177C1678}"/>
              </a:ext>
            </a:extLst>
          </p:cNvPr>
          <p:cNvCxnSpPr>
            <a:cxnSpLocks/>
          </p:cNvCxnSpPr>
          <p:nvPr/>
        </p:nvCxnSpPr>
        <p:spPr>
          <a:xfrm>
            <a:off x="6896118" y="586133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接连接符 413">
            <a:extLst>
              <a:ext uri="{FF2B5EF4-FFF2-40B4-BE49-F238E27FC236}">
                <a16:creationId xmlns:a16="http://schemas.microsoft.com/office/drawing/2014/main" id="{B28A57C8-4A7E-48AC-BA03-A2E73ACA08F5}"/>
              </a:ext>
            </a:extLst>
          </p:cNvPr>
          <p:cNvCxnSpPr/>
          <p:nvPr/>
        </p:nvCxnSpPr>
        <p:spPr>
          <a:xfrm>
            <a:off x="6896118" y="60137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接连接符 415">
            <a:extLst>
              <a:ext uri="{FF2B5EF4-FFF2-40B4-BE49-F238E27FC236}">
                <a16:creationId xmlns:a16="http://schemas.microsoft.com/office/drawing/2014/main" id="{F00A145C-65DA-418A-98EC-AC903C96C578}"/>
              </a:ext>
            </a:extLst>
          </p:cNvPr>
          <p:cNvCxnSpPr/>
          <p:nvPr/>
        </p:nvCxnSpPr>
        <p:spPr>
          <a:xfrm>
            <a:off x="6896118" y="614708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接连接符 418">
            <a:extLst>
              <a:ext uri="{FF2B5EF4-FFF2-40B4-BE49-F238E27FC236}">
                <a16:creationId xmlns:a16="http://schemas.microsoft.com/office/drawing/2014/main" id="{2BB94395-9F43-415E-9DD9-94169B396A8F}"/>
              </a:ext>
            </a:extLst>
          </p:cNvPr>
          <p:cNvCxnSpPr/>
          <p:nvPr/>
        </p:nvCxnSpPr>
        <p:spPr>
          <a:xfrm>
            <a:off x="6896118" y="62804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文本框 419">
            <a:extLst>
              <a:ext uri="{FF2B5EF4-FFF2-40B4-BE49-F238E27FC236}">
                <a16:creationId xmlns:a16="http://schemas.microsoft.com/office/drawing/2014/main" id="{F5BC63FB-4A66-4356-B844-C6B3AA365254}"/>
              </a:ext>
            </a:extLst>
          </p:cNvPr>
          <p:cNvSpPr txBox="1"/>
          <p:nvPr/>
        </p:nvSpPr>
        <p:spPr>
          <a:xfrm>
            <a:off x="6572267" y="5944110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421" name="左中括号 420">
            <a:extLst>
              <a:ext uri="{FF2B5EF4-FFF2-40B4-BE49-F238E27FC236}">
                <a16:creationId xmlns:a16="http://schemas.microsoft.com/office/drawing/2014/main" id="{0913C2E8-24E5-45AF-B9A7-4FFD5BE66232}"/>
              </a:ext>
            </a:extLst>
          </p:cNvPr>
          <p:cNvSpPr/>
          <p:nvPr/>
        </p:nvSpPr>
        <p:spPr>
          <a:xfrm>
            <a:off x="6799150" y="5758374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2" name="右中括号 421">
            <a:extLst>
              <a:ext uri="{FF2B5EF4-FFF2-40B4-BE49-F238E27FC236}">
                <a16:creationId xmlns:a16="http://schemas.microsoft.com/office/drawing/2014/main" id="{D83C6C72-D985-4D90-92E5-27E1C27FB2A8}"/>
              </a:ext>
            </a:extLst>
          </p:cNvPr>
          <p:cNvSpPr/>
          <p:nvPr/>
        </p:nvSpPr>
        <p:spPr>
          <a:xfrm>
            <a:off x="8906656" y="5758373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3" name="直接连接符 422">
            <a:extLst>
              <a:ext uri="{FF2B5EF4-FFF2-40B4-BE49-F238E27FC236}">
                <a16:creationId xmlns:a16="http://schemas.microsoft.com/office/drawing/2014/main" id="{14BA72AD-D51A-4B95-9B94-59A3901BEAFA}"/>
              </a:ext>
            </a:extLst>
          </p:cNvPr>
          <p:cNvCxnSpPr>
            <a:cxnSpLocks/>
          </p:cNvCxnSpPr>
          <p:nvPr/>
        </p:nvCxnSpPr>
        <p:spPr>
          <a:xfrm>
            <a:off x="7430273" y="586133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接连接符 423">
            <a:extLst>
              <a:ext uri="{FF2B5EF4-FFF2-40B4-BE49-F238E27FC236}">
                <a16:creationId xmlns:a16="http://schemas.microsoft.com/office/drawing/2014/main" id="{CE01F7C3-4C4C-4D00-80D3-D123CDD6589F}"/>
              </a:ext>
            </a:extLst>
          </p:cNvPr>
          <p:cNvCxnSpPr/>
          <p:nvPr/>
        </p:nvCxnSpPr>
        <p:spPr>
          <a:xfrm>
            <a:off x="7430273" y="60137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接连接符 424">
            <a:extLst>
              <a:ext uri="{FF2B5EF4-FFF2-40B4-BE49-F238E27FC236}">
                <a16:creationId xmlns:a16="http://schemas.microsoft.com/office/drawing/2014/main" id="{547AD6A9-25FF-4757-AAB7-531E148CC785}"/>
              </a:ext>
            </a:extLst>
          </p:cNvPr>
          <p:cNvCxnSpPr/>
          <p:nvPr/>
        </p:nvCxnSpPr>
        <p:spPr>
          <a:xfrm>
            <a:off x="7430273" y="614708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25">
            <a:extLst>
              <a:ext uri="{FF2B5EF4-FFF2-40B4-BE49-F238E27FC236}">
                <a16:creationId xmlns:a16="http://schemas.microsoft.com/office/drawing/2014/main" id="{E61C7485-B75C-4B0D-A112-4F9D78C3CB84}"/>
              </a:ext>
            </a:extLst>
          </p:cNvPr>
          <p:cNvCxnSpPr/>
          <p:nvPr/>
        </p:nvCxnSpPr>
        <p:spPr>
          <a:xfrm>
            <a:off x="7430273" y="62804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连接符 426">
            <a:extLst>
              <a:ext uri="{FF2B5EF4-FFF2-40B4-BE49-F238E27FC236}">
                <a16:creationId xmlns:a16="http://schemas.microsoft.com/office/drawing/2014/main" id="{B51A40BC-E1D6-44C8-AE90-BF244065BA2C}"/>
              </a:ext>
            </a:extLst>
          </p:cNvPr>
          <p:cNvCxnSpPr>
            <a:cxnSpLocks/>
          </p:cNvCxnSpPr>
          <p:nvPr/>
        </p:nvCxnSpPr>
        <p:spPr>
          <a:xfrm>
            <a:off x="7939112" y="586133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接连接符 427">
            <a:extLst>
              <a:ext uri="{FF2B5EF4-FFF2-40B4-BE49-F238E27FC236}">
                <a16:creationId xmlns:a16="http://schemas.microsoft.com/office/drawing/2014/main" id="{B4C3897C-5ADB-4D12-96C2-6BE131170F48}"/>
              </a:ext>
            </a:extLst>
          </p:cNvPr>
          <p:cNvCxnSpPr/>
          <p:nvPr/>
        </p:nvCxnSpPr>
        <p:spPr>
          <a:xfrm>
            <a:off x="7939112" y="60137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接连接符 428">
            <a:extLst>
              <a:ext uri="{FF2B5EF4-FFF2-40B4-BE49-F238E27FC236}">
                <a16:creationId xmlns:a16="http://schemas.microsoft.com/office/drawing/2014/main" id="{FC72D940-15DC-4AB9-826C-BF2E3231D690}"/>
              </a:ext>
            </a:extLst>
          </p:cNvPr>
          <p:cNvCxnSpPr/>
          <p:nvPr/>
        </p:nvCxnSpPr>
        <p:spPr>
          <a:xfrm>
            <a:off x="7939112" y="614708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接连接符 429">
            <a:extLst>
              <a:ext uri="{FF2B5EF4-FFF2-40B4-BE49-F238E27FC236}">
                <a16:creationId xmlns:a16="http://schemas.microsoft.com/office/drawing/2014/main" id="{CA7C640D-DA83-4405-B9ED-A10F01AFE22A}"/>
              </a:ext>
            </a:extLst>
          </p:cNvPr>
          <p:cNvCxnSpPr/>
          <p:nvPr/>
        </p:nvCxnSpPr>
        <p:spPr>
          <a:xfrm>
            <a:off x="7939112" y="62804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接连接符 430">
            <a:extLst>
              <a:ext uri="{FF2B5EF4-FFF2-40B4-BE49-F238E27FC236}">
                <a16:creationId xmlns:a16="http://schemas.microsoft.com/office/drawing/2014/main" id="{04D7A47A-9B5B-49FF-A78A-0EF7CB6C2F4F}"/>
              </a:ext>
            </a:extLst>
          </p:cNvPr>
          <p:cNvCxnSpPr>
            <a:cxnSpLocks/>
          </p:cNvCxnSpPr>
          <p:nvPr/>
        </p:nvCxnSpPr>
        <p:spPr>
          <a:xfrm>
            <a:off x="8649482" y="5861332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接连接符 431">
            <a:extLst>
              <a:ext uri="{FF2B5EF4-FFF2-40B4-BE49-F238E27FC236}">
                <a16:creationId xmlns:a16="http://schemas.microsoft.com/office/drawing/2014/main" id="{B6655A66-C11E-44CE-802D-CE0CEAA71054}"/>
              </a:ext>
            </a:extLst>
          </p:cNvPr>
          <p:cNvCxnSpPr/>
          <p:nvPr/>
        </p:nvCxnSpPr>
        <p:spPr>
          <a:xfrm>
            <a:off x="8649482" y="60137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接连接符 432">
            <a:extLst>
              <a:ext uri="{FF2B5EF4-FFF2-40B4-BE49-F238E27FC236}">
                <a16:creationId xmlns:a16="http://schemas.microsoft.com/office/drawing/2014/main" id="{CBC4AE2B-A70A-4B5E-85CA-FFA2E6762BE6}"/>
              </a:ext>
            </a:extLst>
          </p:cNvPr>
          <p:cNvCxnSpPr/>
          <p:nvPr/>
        </p:nvCxnSpPr>
        <p:spPr>
          <a:xfrm>
            <a:off x="8649482" y="614708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接连接符 433">
            <a:extLst>
              <a:ext uri="{FF2B5EF4-FFF2-40B4-BE49-F238E27FC236}">
                <a16:creationId xmlns:a16="http://schemas.microsoft.com/office/drawing/2014/main" id="{F8814947-EDD1-4E7E-9C32-C4E64ED1F20D}"/>
              </a:ext>
            </a:extLst>
          </p:cNvPr>
          <p:cNvCxnSpPr/>
          <p:nvPr/>
        </p:nvCxnSpPr>
        <p:spPr>
          <a:xfrm>
            <a:off x="8649482" y="6280432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E235C55C-795A-47C3-8AC9-7B597AD2215B}"/>
              </a:ext>
            </a:extLst>
          </p:cNvPr>
          <p:cNvSpPr txBox="1"/>
          <p:nvPr/>
        </p:nvSpPr>
        <p:spPr>
          <a:xfrm>
            <a:off x="8265581" y="5914791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36" name="文本框 435">
            <a:extLst>
              <a:ext uri="{FF2B5EF4-FFF2-40B4-BE49-F238E27FC236}">
                <a16:creationId xmlns:a16="http://schemas.microsoft.com/office/drawing/2014/main" id="{91CE8DE3-D597-4FF7-B923-697A5F1219DF}"/>
              </a:ext>
            </a:extLst>
          </p:cNvPr>
          <p:cNvSpPr txBox="1"/>
          <p:nvPr/>
        </p:nvSpPr>
        <p:spPr>
          <a:xfrm>
            <a:off x="6913895" y="6336814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1D095C00-DB89-4ED4-A66E-E8B38BEF42FA}"/>
              </a:ext>
            </a:extLst>
          </p:cNvPr>
          <p:cNvSpPr txBox="1"/>
          <p:nvPr/>
        </p:nvSpPr>
        <p:spPr>
          <a:xfrm>
            <a:off x="7440814" y="6336814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438" name="文本框 437">
            <a:extLst>
              <a:ext uri="{FF2B5EF4-FFF2-40B4-BE49-F238E27FC236}">
                <a16:creationId xmlns:a16="http://schemas.microsoft.com/office/drawing/2014/main" id="{3EDD9CB9-2277-4CE7-B2A7-49BA74F7AAED}"/>
              </a:ext>
            </a:extLst>
          </p:cNvPr>
          <p:cNvSpPr txBox="1"/>
          <p:nvPr/>
        </p:nvSpPr>
        <p:spPr>
          <a:xfrm>
            <a:off x="7944444" y="6336814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725D1605-5900-4865-858C-D78F5ACADB80}"/>
              </a:ext>
            </a:extLst>
          </p:cNvPr>
          <p:cNvSpPr txBox="1"/>
          <p:nvPr/>
        </p:nvSpPr>
        <p:spPr>
          <a:xfrm>
            <a:off x="8652217" y="6336814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graphicFrame>
        <p:nvGraphicFramePr>
          <p:cNvPr id="440" name="对象 439">
            <a:extLst>
              <a:ext uri="{FF2B5EF4-FFF2-40B4-BE49-F238E27FC236}">
                <a16:creationId xmlns:a16="http://schemas.microsoft.com/office/drawing/2014/main" id="{570524D5-CEAD-4D71-AAA8-C98A1CE78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4052740"/>
              </p:ext>
            </p:extLst>
          </p:nvPr>
        </p:nvGraphicFramePr>
        <p:xfrm>
          <a:off x="6920797" y="5429658"/>
          <a:ext cx="260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1" name="Equation" r:id="rId53" imgW="164880" imgH="228600" progId="Equation.DSMT4">
                  <p:embed/>
                </p:oleObj>
              </mc:Choice>
              <mc:Fallback>
                <p:oleObj name="Equation" r:id="rId53" imgW="164880" imgH="228600" progId="Equation.DSMT4">
                  <p:embed/>
                  <p:pic>
                    <p:nvPicPr>
                      <p:cNvPr id="217" name="对象 216">
                        <a:extLst>
                          <a:ext uri="{FF2B5EF4-FFF2-40B4-BE49-F238E27FC236}">
                            <a16:creationId xmlns:a16="http://schemas.microsoft.com/office/drawing/2014/main" id="{2C29EEAC-1EA3-49CB-835B-5855E980B3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920797" y="5429658"/>
                        <a:ext cx="260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" name="对象 440">
            <a:extLst>
              <a:ext uri="{FF2B5EF4-FFF2-40B4-BE49-F238E27FC236}">
                <a16:creationId xmlns:a16="http://schemas.microsoft.com/office/drawing/2014/main" id="{F1B53DBC-3FB1-42BC-A24B-3452A802AC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247780"/>
              </p:ext>
            </p:extLst>
          </p:nvPr>
        </p:nvGraphicFramePr>
        <p:xfrm>
          <a:off x="7430384" y="5429658"/>
          <a:ext cx="2984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2" name="Equation" r:id="rId55" imgW="190440" imgH="228600" progId="Equation.DSMT4">
                  <p:embed/>
                </p:oleObj>
              </mc:Choice>
              <mc:Fallback>
                <p:oleObj name="Equation" r:id="rId55" imgW="190440" imgH="228600" progId="Equation.DSMT4">
                  <p:embed/>
                  <p:pic>
                    <p:nvPicPr>
                      <p:cNvPr id="218" name="对象 217">
                        <a:extLst>
                          <a:ext uri="{FF2B5EF4-FFF2-40B4-BE49-F238E27FC236}">
                            <a16:creationId xmlns:a16="http://schemas.microsoft.com/office/drawing/2014/main" id="{7FD26AB7-707B-41AD-A962-95AA9031CB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430384" y="5429658"/>
                        <a:ext cx="298450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2" name="对象 441">
            <a:extLst>
              <a:ext uri="{FF2B5EF4-FFF2-40B4-BE49-F238E27FC236}">
                <a16:creationId xmlns:a16="http://schemas.microsoft.com/office/drawing/2014/main" id="{903C58A4-6AF8-4858-8535-018EAB51E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330554"/>
              </p:ext>
            </p:extLst>
          </p:nvPr>
        </p:nvGraphicFramePr>
        <p:xfrm>
          <a:off x="7936797" y="5429658"/>
          <a:ext cx="2778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3" name="Equation" r:id="rId57" imgW="177480" imgH="228600" progId="Equation.DSMT4">
                  <p:embed/>
                </p:oleObj>
              </mc:Choice>
              <mc:Fallback>
                <p:oleObj name="Equation" r:id="rId57" imgW="177480" imgH="228600" progId="Equation.DSMT4">
                  <p:embed/>
                  <p:pic>
                    <p:nvPicPr>
                      <p:cNvPr id="219" name="对象 218">
                        <a:extLst>
                          <a:ext uri="{FF2B5EF4-FFF2-40B4-BE49-F238E27FC236}">
                            <a16:creationId xmlns:a16="http://schemas.microsoft.com/office/drawing/2014/main" id="{432C5940-130B-44B0-A755-2B4C8D5095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936797" y="5429658"/>
                        <a:ext cx="277812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" name="对象 442">
            <a:extLst>
              <a:ext uri="{FF2B5EF4-FFF2-40B4-BE49-F238E27FC236}">
                <a16:creationId xmlns:a16="http://schemas.microsoft.com/office/drawing/2014/main" id="{D7F24C9F-AFC9-4530-8CE7-AF4F3E436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129189"/>
              </p:ext>
            </p:extLst>
          </p:nvPr>
        </p:nvGraphicFramePr>
        <p:xfrm>
          <a:off x="8668634" y="5429658"/>
          <a:ext cx="30162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4" name="Equation" r:id="rId59" imgW="190440" imgH="228600" progId="Equation.DSMT4">
                  <p:embed/>
                </p:oleObj>
              </mc:Choice>
              <mc:Fallback>
                <p:oleObj name="Equation" r:id="rId59" imgW="190440" imgH="228600" progId="Equation.DSMT4">
                  <p:embed/>
                  <p:pic>
                    <p:nvPicPr>
                      <p:cNvPr id="220" name="对象 219">
                        <a:extLst>
                          <a:ext uri="{FF2B5EF4-FFF2-40B4-BE49-F238E27FC236}">
                            <a16:creationId xmlns:a16="http://schemas.microsoft.com/office/drawing/2014/main" id="{EC1C8FEF-E99F-412C-83B3-B5990B4953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8668634" y="5429658"/>
                        <a:ext cx="30162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4" name="右中括号 443">
            <a:extLst>
              <a:ext uri="{FF2B5EF4-FFF2-40B4-BE49-F238E27FC236}">
                <a16:creationId xmlns:a16="http://schemas.microsoft.com/office/drawing/2014/main" id="{67FB601F-ADB0-444A-A15F-0D19B9525FA6}"/>
              </a:ext>
            </a:extLst>
          </p:cNvPr>
          <p:cNvSpPr/>
          <p:nvPr/>
        </p:nvSpPr>
        <p:spPr>
          <a:xfrm>
            <a:off x="7147069" y="5758373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5" name="左中括号 444">
            <a:extLst>
              <a:ext uri="{FF2B5EF4-FFF2-40B4-BE49-F238E27FC236}">
                <a16:creationId xmlns:a16="http://schemas.microsoft.com/office/drawing/2014/main" id="{8C8DA819-78B0-4F14-8057-73E353D1831C}"/>
              </a:ext>
            </a:extLst>
          </p:cNvPr>
          <p:cNvSpPr/>
          <p:nvPr/>
        </p:nvSpPr>
        <p:spPr>
          <a:xfrm>
            <a:off x="7342581" y="5763561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右中括号 445">
            <a:extLst>
              <a:ext uri="{FF2B5EF4-FFF2-40B4-BE49-F238E27FC236}">
                <a16:creationId xmlns:a16="http://schemas.microsoft.com/office/drawing/2014/main" id="{E6C1F61F-21CB-42D9-BC1D-426FEA7085BC}"/>
              </a:ext>
            </a:extLst>
          </p:cNvPr>
          <p:cNvSpPr/>
          <p:nvPr/>
        </p:nvSpPr>
        <p:spPr>
          <a:xfrm>
            <a:off x="7680974" y="5763560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7" name="左中括号 446">
            <a:extLst>
              <a:ext uri="{FF2B5EF4-FFF2-40B4-BE49-F238E27FC236}">
                <a16:creationId xmlns:a16="http://schemas.microsoft.com/office/drawing/2014/main" id="{4FD9676F-5B2D-4426-ACF7-A9602DD2E196}"/>
              </a:ext>
            </a:extLst>
          </p:cNvPr>
          <p:cNvSpPr/>
          <p:nvPr/>
        </p:nvSpPr>
        <p:spPr>
          <a:xfrm>
            <a:off x="7859848" y="5758374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8" name="右中括号 447">
            <a:extLst>
              <a:ext uri="{FF2B5EF4-FFF2-40B4-BE49-F238E27FC236}">
                <a16:creationId xmlns:a16="http://schemas.microsoft.com/office/drawing/2014/main" id="{D31A74B3-A9B3-4AE7-BA55-A3D60214E90C}"/>
              </a:ext>
            </a:extLst>
          </p:cNvPr>
          <p:cNvSpPr/>
          <p:nvPr/>
        </p:nvSpPr>
        <p:spPr>
          <a:xfrm>
            <a:off x="8198241" y="5758373"/>
            <a:ext cx="103566" cy="60566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左中括号 448">
            <a:extLst>
              <a:ext uri="{FF2B5EF4-FFF2-40B4-BE49-F238E27FC236}">
                <a16:creationId xmlns:a16="http://schemas.microsoft.com/office/drawing/2014/main" id="{27518D4D-EE7A-458C-AF12-80AA9725B6FC}"/>
              </a:ext>
            </a:extLst>
          </p:cNvPr>
          <p:cNvSpPr/>
          <p:nvPr/>
        </p:nvSpPr>
        <p:spPr>
          <a:xfrm>
            <a:off x="8589074" y="5762076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0" name="直接连接符 449">
            <a:extLst>
              <a:ext uri="{FF2B5EF4-FFF2-40B4-BE49-F238E27FC236}">
                <a16:creationId xmlns:a16="http://schemas.microsoft.com/office/drawing/2014/main" id="{C524EE23-42F6-46C5-B473-F1AE641E4E4D}"/>
              </a:ext>
            </a:extLst>
          </p:cNvPr>
          <p:cNvCxnSpPr>
            <a:cxnSpLocks/>
          </p:cNvCxnSpPr>
          <p:nvPr/>
        </p:nvCxnSpPr>
        <p:spPr>
          <a:xfrm>
            <a:off x="9747376" y="5858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450">
            <a:extLst>
              <a:ext uri="{FF2B5EF4-FFF2-40B4-BE49-F238E27FC236}">
                <a16:creationId xmlns:a16="http://schemas.microsoft.com/office/drawing/2014/main" id="{DCEDD907-81AA-4A2B-B800-DE13BAFD9310}"/>
              </a:ext>
            </a:extLst>
          </p:cNvPr>
          <p:cNvCxnSpPr/>
          <p:nvPr/>
        </p:nvCxnSpPr>
        <p:spPr>
          <a:xfrm>
            <a:off x="9747376" y="60113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51">
            <a:extLst>
              <a:ext uri="{FF2B5EF4-FFF2-40B4-BE49-F238E27FC236}">
                <a16:creationId xmlns:a16="http://schemas.microsoft.com/office/drawing/2014/main" id="{335982CA-E4E3-4151-A13F-6B807EFD58D1}"/>
              </a:ext>
            </a:extLst>
          </p:cNvPr>
          <p:cNvCxnSpPr/>
          <p:nvPr/>
        </p:nvCxnSpPr>
        <p:spPr>
          <a:xfrm>
            <a:off x="9747376" y="61446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52">
            <a:extLst>
              <a:ext uri="{FF2B5EF4-FFF2-40B4-BE49-F238E27FC236}">
                <a16:creationId xmlns:a16="http://schemas.microsoft.com/office/drawing/2014/main" id="{6111D1A1-E9FC-46B8-8E3A-6DDAC78D4C5A}"/>
              </a:ext>
            </a:extLst>
          </p:cNvPr>
          <p:cNvCxnSpPr/>
          <p:nvPr/>
        </p:nvCxnSpPr>
        <p:spPr>
          <a:xfrm>
            <a:off x="9747376" y="62780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文本框 453">
            <a:extLst>
              <a:ext uri="{FF2B5EF4-FFF2-40B4-BE49-F238E27FC236}">
                <a16:creationId xmlns:a16="http://schemas.microsoft.com/office/drawing/2014/main" id="{033A823C-767D-489A-BCF1-91806C3149C6}"/>
              </a:ext>
            </a:extLst>
          </p:cNvPr>
          <p:cNvSpPr txBox="1"/>
          <p:nvPr/>
        </p:nvSpPr>
        <p:spPr>
          <a:xfrm>
            <a:off x="9423525" y="5941685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455" name="文本框 454">
            <a:extLst>
              <a:ext uri="{FF2B5EF4-FFF2-40B4-BE49-F238E27FC236}">
                <a16:creationId xmlns:a16="http://schemas.microsoft.com/office/drawing/2014/main" id="{BE620E66-560C-4627-A3AF-29312DA98EA9}"/>
              </a:ext>
            </a:extLst>
          </p:cNvPr>
          <p:cNvSpPr txBox="1"/>
          <p:nvPr/>
        </p:nvSpPr>
        <p:spPr>
          <a:xfrm>
            <a:off x="9930760" y="6524889"/>
            <a:ext cx="126477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d_v×h=d_model</a:t>
            </a:r>
            <a:endParaRPr lang="zh-CN" altLang="en-US" sz="1400"/>
          </a:p>
        </p:txBody>
      </p:sp>
      <p:sp>
        <p:nvSpPr>
          <p:cNvPr id="456" name="左中括号 455">
            <a:extLst>
              <a:ext uri="{FF2B5EF4-FFF2-40B4-BE49-F238E27FC236}">
                <a16:creationId xmlns:a16="http://schemas.microsoft.com/office/drawing/2014/main" id="{180F55D7-07F2-4D52-A7AF-0972EC7D5A3B}"/>
              </a:ext>
            </a:extLst>
          </p:cNvPr>
          <p:cNvSpPr/>
          <p:nvPr/>
        </p:nvSpPr>
        <p:spPr>
          <a:xfrm>
            <a:off x="9650408" y="5755949"/>
            <a:ext cx="96967" cy="59825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7" name="右中括号 456">
            <a:extLst>
              <a:ext uri="{FF2B5EF4-FFF2-40B4-BE49-F238E27FC236}">
                <a16:creationId xmlns:a16="http://schemas.microsoft.com/office/drawing/2014/main" id="{4022F72F-7779-4410-A92F-CEA566B79F0D}"/>
              </a:ext>
            </a:extLst>
          </p:cNvPr>
          <p:cNvSpPr/>
          <p:nvPr/>
        </p:nvSpPr>
        <p:spPr>
          <a:xfrm>
            <a:off x="11404726" y="5755948"/>
            <a:ext cx="96968" cy="598259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8" name="直接连接符 457">
            <a:extLst>
              <a:ext uri="{FF2B5EF4-FFF2-40B4-BE49-F238E27FC236}">
                <a16:creationId xmlns:a16="http://schemas.microsoft.com/office/drawing/2014/main" id="{22000736-99EB-433A-AC80-231BB01C2291}"/>
              </a:ext>
            </a:extLst>
          </p:cNvPr>
          <p:cNvCxnSpPr>
            <a:cxnSpLocks/>
          </p:cNvCxnSpPr>
          <p:nvPr/>
        </p:nvCxnSpPr>
        <p:spPr>
          <a:xfrm>
            <a:off x="10105318" y="5858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接连接符 458">
            <a:extLst>
              <a:ext uri="{FF2B5EF4-FFF2-40B4-BE49-F238E27FC236}">
                <a16:creationId xmlns:a16="http://schemas.microsoft.com/office/drawing/2014/main" id="{833A2277-67C9-4216-819C-FFE27D77130C}"/>
              </a:ext>
            </a:extLst>
          </p:cNvPr>
          <p:cNvCxnSpPr/>
          <p:nvPr/>
        </p:nvCxnSpPr>
        <p:spPr>
          <a:xfrm>
            <a:off x="10105318" y="60113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连接符 459">
            <a:extLst>
              <a:ext uri="{FF2B5EF4-FFF2-40B4-BE49-F238E27FC236}">
                <a16:creationId xmlns:a16="http://schemas.microsoft.com/office/drawing/2014/main" id="{38F4115A-3834-4191-96E1-9396E5E02108}"/>
              </a:ext>
            </a:extLst>
          </p:cNvPr>
          <p:cNvCxnSpPr/>
          <p:nvPr/>
        </p:nvCxnSpPr>
        <p:spPr>
          <a:xfrm>
            <a:off x="10105318" y="61446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接连接符 460">
            <a:extLst>
              <a:ext uri="{FF2B5EF4-FFF2-40B4-BE49-F238E27FC236}">
                <a16:creationId xmlns:a16="http://schemas.microsoft.com/office/drawing/2014/main" id="{77D326D4-8145-409F-8791-8EB844E242B0}"/>
              </a:ext>
            </a:extLst>
          </p:cNvPr>
          <p:cNvCxnSpPr/>
          <p:nvPr/>
        </p:nvCxnSpPr>
        <p:spPr>
          <a:xfrm>
            <a:off x="10105318" y="62780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接连接符 461">
            <a:extLst>
              <a:ext uri="{FF2B5EF4-FFF2-40B4-BE49-F238E27FC236}">
                <a16:creationId xmlns:a16="http://schemas.microsoft.com/office/drawing/2014/main" id="{46CED6FB-7380-456E-9368-548FEF7DB713}"/>
              </a:ext>
            </a:extLst>
          </p:cNvPr>
          <p:cNvCxnSpPr>
            <a:cxnSpLocks/>
          </p:cNvCxnSpPr>
          <p:nvPr/>
        </p:nvCxnSpPr>
        <p:spPr>
          <a:xfrm>
            <a:off x="10471276" y="5858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接连接符 462">
            <a:extLst>
              <a:ext uri="{FF2B5EF4-FFF2-40B4-BE49-F238E27FC236}">
                <a16:creationId xmlns:a16="http://schemas.microsoft.com/office/drawing/2014/main" id="{0A94BE10-38F9-4763-B9F1-86E9799F078C}"/>
              </a:ext>
            </a:extLst>
          </p:cNvPr>
          <p:cNvCxnSpPr/>
          <p:nvPr/>
        </p:nvCxnSpPr>
        <p:spPr>
          <a:xfrm>
            <a:off x="10471276" y="60113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63">
            <a:extLst>
              <a:ext uri="{FF2B5EF4-FFF2-40B4-BE49-F238E27FC236}">
                <a16:creationId xmlns:a16="http://schemas.microsoft.com/office/drawing/2014/main" id="{136FB2D6-D9E6-422A-8927-978FA3897A66}"/>
              </a:ext>
            </a:extLst>
          </p:cNvPr>
          <p:cNvCxnSpPr/>
          <p:nvPr/>
        </p:nvCxnSpPr>
        <p:spPr>
          <a:xfrm>
            <a:off x="10471276" y="61446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464">
            <a:extLst>
              <a:ext uri="{FF2B5EF4-FFF2-40B4-BE49-F238E27FC236}">
                <a16:creationId xmlns:a16="http://schemas.microsoft.com/office/drawing/2014/main" id="{AC0AC975-9521-4FB1-938B-5BAE94F67D8A}"/>
              </a:ext>
            </a:extLst>
          </p:cNvPr>
          <p:cNvCxnSpPr/>
          <p:nvPr/>
        </p:nvCxnSpPr>
        <p:spPr>
          <a:xfrm>
            <a:off x="10471276" y="62780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65">
            <a:extLst>
              <a:ext uri="{FF2B5EF4-FFF2-40B4-BE49-F238E27FC236}">
                <a16:creationId xmlns:a16="http://schemas.microsoft.com/office/drawing/2014/main" id="{F70D5848-A18E-4DCD-B4BD-1C05066C6BFF}"/>
              </a:ext>
            </a:extLst>
          </p:cNvPr>
          <p:cNvCxnSpPr>
            <a:cxnSpLocks/>
          </p:cNvCxnSpPr>
          <p:nvPr/>
        </p:nvCxnSpPr>
        <p:spPr>
          <a:xfrm>
            <a:off x="11076868" y="5858907"/>
            <a:ext cx="27145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66">
            <a:extLst>
              <a:ext uri="{FF2B5EF4-FFF2-40B4-BE49-F238E27FC236}">
                <a16:creationId xmlns:a16="http://schemas.microsoft.com/office/drawing/2014/main" id="{970F8541-E8B9-41BD-ADB9-0605B24DD1C2}"/>
              </a:ext>
            </a:extLst>
          </p:cNvPr>
          <p:cNvCxnSpPr/>
          <p:nvPr/>
        </p:nvCxnSpPr>
        <p:spPr>
          <a:xfrm>
            <a:off x="11076868" y="60113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接连接符 467">
            <a:extLst>
              <a:ext uri="{FF2B5EF4-FFF2-40B4-BE49-F238E27FC236}">
                <a16:creationId xmlns:a16="http://schemas.microsoft.com/office/drawing/2014/main" id="{9930123C-7C14-4F53-A6C0-5821BFE7AA36}"/>
              </a:ext>
            </a:extLst>
          </p:cNvPr>
          <p:cNvCxnSpPr/>
          <p:nvPr/>
        </p:nvCxnSpPr>
        <p:spPr>
          <a:xfrm>
            <a:off x="11076868" y="614465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接连接符 468">
            <a:extLst>
              <a:ext uri="{FF2B5EF4-FFF2-40B4-BE49-F238E27FC236}">
                <a16:creationId xmlns:a16="http://schemas.microsoft.com/office/drawing/2014/main" id="{711E6B14-5E30-4D6A-8828-3BEECFA86FA6}"/>
              </a:ext>
            </a:extLst>
          </p:cNvPr>
          <p:cNvCxnSpPr/>
          <p:nvPr/>
        </p:nvCxnSpPr>
        <p:spPr>
          <a:xfrm>
            <a:off x="11076868" y="6278007"/>
            <a:ext cx="270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文本框 469">
            <a:extLst>
              <a:ext uri="{FF2B5EF4-FFF2-40B4-BE49-F238E27FC236}">
                <a16:creationId xmlns:a16="http://schemas.microsoft.com/office/drawing/2014/main" id="{A24F2213-9E42-4FD4-B77F-7E5CBC92DE8F}"/>
              </a:ext>
            </a:extLst>
          </p:cNvPr>
          <p:cNvSpPr txBox="1"/>
          <p:nvPr/>
        </p:nvSpPr>
        <p:spPr>
          <a:xfrm>
            <a:off x="10716784" y="5912366"/>
            <a:ext cx="346570" cy="36933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sp>
        <p:nvSpPr>
          <p:cNvPr id="471" name="左大括号 470">
            <a:extLst>
              <a:ext uri="{FF2B5EF4-FFF2-40B4-BE49-F238E27FC236}">
                <a16:creationId xmlns:a16="http://schemas.microsoft.com/office/drawing/2014/main" id="{220E981E-7B53-4BDC-B9F5-86DAFD7E8A7C}"/>
              </a:ext>
            </a:extLst>
          </p:cNvPr>
          <p:cNvSpPr/>
          <p:nvPr/>
        </p:nvSpPr>
        <p:spPr>
          <a:xfrm rot="16200000">
            <a:off x="10477400" y="5704093"/>
            <a:ext cx="148711" cy="1485502"/>
          </a:xfrm>
          <a:prstGeom prst="leftBrace">
            <a:avLst>
              <a:gd name="adj1" fmla="val 71032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72" name="对象 471">
            <a:extLst>
              <a:ext uri="{FF2B5EF4-FFF2-40B4-BE49-F238E27FC236}">
                <a16:creationId xmlns:a16="http://schemas.microsoft.com/office/drawing/2014/main" id="{D0504016-37A6-40C7-8EE7-0510DB165C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016562"/>
              </p:ext>
            </p:extLst>
          </p:nvPr>
        </p:nvGraphicFramePr>
        <p:xfrm>
          <a:off x="9771063" y="5427663"/>
          <a:ext cx="2603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5" name="Equation" r:id="rId61" imgW="164880" imgH="228600" progId="Equation.DSMT4">
                  <p:embed/>
                </p:oleObj>
              </mc:Choice>
              <mc:Fallback>
                <p:oleObj name="Equation" r:id="rId61" imgW="164880" imgH="228600" progId="Equation.DSMT4">
                  <p:embed/>
                  <p:pic>
                    <p:nvPicPr>
                      <p:cNvPr id="261" name="对象 260">
                        <a:extLst>
                          <a:ext uri="{FF2B5EF4-FFF2-40B4-BE49-F238E27FC236}">
                            <a16:creationId xmlns:a16="http://schemas.microsoft.com/office/drawing/2014/main" id="{F2064782-64DD-48BD-8DF4-8E630923F7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9771063" y="5427663"/>
                        <a:ext cx="26035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3" name="对象 472">
            <a:extLst>
              <a:ext uri="{FF2B5EF4-FFF2-40B4-BE49-F238E27FC236}">
                <a16:creationId xmlns:a16="http://schemas.microsoft.com/office/drawing/2014/main" id="{AF071FAF-768B-46C6-A5EF-70CBABF1C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666681"/>
              </p:ext>
            </p:extLst>
          </p:nvPr>
        </p:nvGraphicFramePr>
        <p:xfrm>
          <a:off x="10104559" y="54270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6" name="Equation" r:id="rId63" imgW="190440" imgH="228600" progId="Equation.DSMT4">
                  <p:embed/>
                </p:oleObj>
              </mc:Choice>
              <mc:Fallback>
                <p:oleObj name="Equation" r:id="rId63" imgW="190440" imgH="228600" progId="Equation.DSMT4">
                  <p:embed/>
                  <p:pic>
                    <p:nvPicPr>
                      <p:cNvPr id="262" name="对象 261">
                        <a:extLst>
                          <a:ext uri="{FF2B5EF4-FFF2-40B4-BE49-F238E27FC236}">
                            <a16:creationId xmlns:a16="http://schemas.microsoft.com/office/drawing/2014/main" id="{F5925F66-1120-4611-BA64-0F6F8A3051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10104559" y="54270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4" name="对象 473">
            <a:extLst>
              <a:ext uri="{FF2B5EF4-FFF2-40B4-BE49-F238E27FC236}">
                <a16:creationId xmlns:a16="http://schemas.microsoft.com/office/drawing/2014/main" id="{39F838E6-06FE-4A02-9CFE-918809140E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277338"/>
              </p:ext>
            </p:extLst>
          </p:nvPr>
        </p:nvGraphicFramePr>
        <p:xfrm>
          <a:off x="10504488" y="5427663"/>
          <a:ext cx="27940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7" name="Equation" r:id="rId65" imgW="177480" imgH="228600" progId="Equation.DSMT4">
                  <p:embed/>
                </p:oleObj>
              </mc:Choice>
              <mc:Fallback>
                <p:oleObj name="Equation" r:id="rId65" imgW="177480" imgH="228600" progId="Equation.DSMT4">
                  <p:embed/>
                  <p:pic>
                    <p:nvPicPr>
                      <p:cNvPr id="263" name="对象 262">
                        <a:extLst>
                          <a:ext uri="{FF2B5EF4-FFF2-40B4-BE49-F238E27FC236}">
                            <a16:creationId xmlns:a16="http://schemas.microsoft.com/office/drawing/2014/main" id="{3668ED25-AF5B-4659-9358-D4F89D7983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6"/>
                      <a:stretch>
                        <a:fillRect/>
                      </a:stretch>
                    </p:blipFill>
                    <p:spPr>
                      <a:xfrm>
                        <a:off x="10504488" y="5427663"/>
                        <a:ext cx="279400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" name="对象 474">
            <a:extLst>
              <a:ext uri="{FF2B5EF4-FFF2-40B4-BE49-F238E27FC236}">
                <a16:creationId xmlns:a16="http://schemas.microsoft.com/office/drawing/2014/main" id="{F7595DEB-513B-4629-8AA3-7D4C403AF6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396296"/>
              </p:ext>
            </p:extLst>
          </p:nvPr>
        </p:nvGraphicFramePr>
        <p:xfrm>
          <a:off x="11095621" y="5427086"/>
          <a:ext cx="30003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8" name="Equation" r:id="rId67" imgW="190440" imgH="228600" progId="Equation.DSMT4">
                  <p:embed/>
                </p:oleObj>
              </mc:Choice>
              <mc:Fallback>
                <p:oleObj name="Equation" r:id="rId67" imgW="190440" imgH="228600" progId="Equation.DSMT4">
                  <p:embed/>
                  <p:pic>
                    <p:nvPicPr>
                      <p:cNvPr id="264" name="对象 263">
                        <a:extLst>
                          <a:ext uri="{FF2B5EF4-FFF2-40B4-BE49-F238E27FC236}">
                            <a16:creationId xmlns:a16="http://schemas.microsoft.com/office/drawing/2014/main" id="{A5E4C721-79DC-44B1-8513-7E69BDC6F0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8"/>
                      <a:stretch>
                        <a:fillRect/>
                      </a:stretch>
                    </p:blipFill>
                    <p:spPr>
                      <a:xfrm>
                        <a:off x="11095621" y="5427086"/>
                        <a:ext cx="300038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6" name="箭头: 右 475">
            <a:extLst>
              <a:ext uri="{FF2B5EF4-FFF2-40B4-BE49-F238E27FC236}">
                <a16:creationId xmlns:a16="http://schemas.microsoft.com/office/drawing/2014/main" id="{2A14C030-9686-4AE0-A973-9C54E690B433}"/>
              </a:ext>
            </a:extLst>
          </p:cNvPr>
          <p:cNvSpPr/>
          <p:nvPr/>
        </p:nvSpPr>
        <p:spPr>
          <a:xfrm>
            <a:off x="9069843" y="5993220"/>
            <a:ext cx="299042" cy="21544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7" name="文本框 476">
            <a:extLst>
              <a:ext uri="{FF2B5EF4-FFF2-40B4-BE49-F238E27FC236}">
                <a16:creationId xmlns:a16="http://schemas.microsoft.com/office/drawing/2014/main" id="{003936D9-BE50-4729-9685-86A47FEF9920}"/>
              </a:ext>
            </a:extLst>
          </p:cNvPr>
          <p:cNvSpPr txBox="1"/>
          <p:nvPr/>
        </p:nvSpPr>
        <p:spPr>
          <a:xfrm>
            <a:off x="7865806" y="4892112"/>
            <a:ext cx="3750439" cy="570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400"/>
              <a:t>将</a:t>
            </a:r>
            <a:r>
              <a:rPr lang="en-US" altLang="zh-CN" sz="1400"/>
              <a:t>h</a:t>
            </a:r>
            <a:r>
              <a:rPr lang="zh-CN" altLang="en-US" sz="1400"/>
              <a:t>个头</a:t>
            </a:r>
            <a:r>
              <a:rPr lang="en-US" altLang="zh-CN" sz="1400"/>
              <a:t>A</a:t>
            </a:r>
            <a:r>
              <a:rPr lang="en-US" altLang="zh-CN" sz="1000"/>
              <a:t>i</a:t>
            </a:r>
            <a:r>
              <a:rPr lang="zh-CN" altLang="en-US" sz="1400"/>
              <a:t>沿</a:t>
            </a:r>
            <a:r>
              <a:rPr lang="en-US" altLang="zh-CN" sz="1400"/>
              <a:t>dv</a:t>
            </a:r>
            <a:r>
              <a:rPr lang="zh-CN" altLang="en-US" sz="1400"/>
              <a:t>拼接，并对结果进行线性变换。</a:t>
            </a:r>
            <a:endParaRPr lang="en-US" altLang="zh-CN" sz="1400"/>
          </a:p>
          <a:p>
            <a:pPr>
              <a:lnSpc>
                <a:spcPct val="114000"/>
              </a:lnSpc>
            </a:pPr>
            <a:r>
              <a:rPr lang="zh-CN" altLang="en-US" sz="1400"/>
              <a:t>其中：</a:t>
            </a:r>
          </a:p>
        </p:txBody>
      </p:sp>
      <p:graphicFrame>
        <p:nvGraphicFramePr>
          <p:cNvPr id="478" name="对象 477">
            <a:extLst>
              <a:ext uri="{FF2B5EF4-FFF2-40B4-BE49-F238E27FC236}">
                <a16:creationId xmlns:a16="http://schemas.microsoft.com/office/drawing/2014/main" id="{C05D1945-7C4B-48A9-BB9B-47B82FE2F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518399"/>
              </p:ext>
            </p:extLst>
          </p:nvPr>
        </p:nvGraphicFramePr>
        <p:xfrm>
          <a:off x="11527248" y="5918690"/>
          <a:ext cx="360000" cy="28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79" name="Equation" r:id="rId69" imgW="253800" imgH="203040" progId="Equation.DSMT4">
                  <p:embed/>
                </p:oleObj>
              </mc:Choice>
              <mc:Fallback>
                <p:oleObj name="Equation" r:id="rId69" imgW="253800" imgH="20304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0D70B27-6FD9-49B0-AEB3-A91466C30A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1527248" y="5918690"/>
                        <a:ext cx="360000" cy="28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9" name="对象 478">
            <a:extLst>
              <a:ext uri="{FF2B5EF4-FFF2-40B4-BE49-F238E27FC236}">
                <a16:creationId xmlns:a16="http://schemas.microsoft.com/office/drawing/2014/main" id="{2B05CA70-0981-4678-8D0D-1736B4D9CA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711891"/>
              </p:ext>
            </p:extLst>
          </p:nvPr>
        </p:nvGraphicFramePr>
        <p:xfrm>
          <a:off x="8450006" y="5115334"/>
          <a:ext cx="1478250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0" name="Equation" r:id="rId71" imgW="927000" imgH="203040" progId="Equation.DSMT4">
                  <p:embed/>
                </p:oleObj>
              </mc:Choice>
              <mc:Fallback>
                <p:oleObj name="Equation" r:id="rId71" imgW="927000" imgH="20304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165E0CC-0035-452D-9632-61A4A75D84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2"/>
                      <a:stretch>
                        <a:fillRect/>
                      </a:stretch>
                    </p:blipFill>
                    <p:spPr>
                      <a:xfrm>
                        <a:off x="8450006" y="5115334"/>
                        <a:ext cx="1478250" cy="3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" name="文本框 357">
            <a:extLst>
              <a:ext uri="{FF2B5EF4-FFF2-40B4-BE49-F238E27FC236}">
                <a16:creationId xmlns:a16="http://schemas.microsoft.com/office/drawing/2014/main" id="{99A5CAFD-6C32-446E-BD9D-17389295467D}"/>
              </a:ext>
            </a:extLst>
          </p:cNvPr>
          <p:cNvSpPr txBox="1"/>
          <p:nvPr/>
        </p:nvSpPr>
        <p:spPr>
          <a:xfrm>
            <a:off x="1436978" y="114409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input</a:t>
            </a:r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A2F1336-D11F-4E7D-A9CA-05526D716B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070890"/>
              </p:ext>
            </p:extLst>
          </p:nvPr>
        </p:nvGraphicFramePr>
        <p:xfrm>
          <a:off x="7880508" y="891389"/>
          <a:ext cx="2698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1" name="Equation" r:id="rId73" imgW="270020" imgH="359653" progId="Equation.DSMT4">
                  <p:embed/>
                </p:oleObj>
              </mc:Choice>
              <mc:Fallback>
                <p:oleObj name="Equation" r:id="rId73" imgW="270020" imgH="35965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7880508" y="891389"/>
                        <a:ext cx="269875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79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E62EF22-65EC-4B67-9F6E-81D0F088C5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" y="817563"/>
          <a:ext cx="2208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0" name="Equation" r:id="rId3" imgW="1752480" imgH="1143000" progId="Equation.DSMT4">
                  <p:embed/>
                </p:oleObj>
              </mc:Choice>
              <mc:Fallback>
                <p:oleObj name="Equation" r:id="rId3" imgW="1752480" imgH="11430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E62EF22-65EC-4B67-9F6E-81D0F088C5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" y="817563"/>
                        <a:ext cx="2208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563F36D-4E81-483E-A159-CA3BC9BCD9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475" y="817563"/>
          <a:ext cx="2416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1" name="Equation" r:id="rId5" imgW="1917360" imgH="1143000" progId="Equation.DSMT4">
                  <p:embed/>
                </p:oleObj>
              </mc:Choice>
              <mc:Fallback>
                <p:oleObj name="Equation" r:id="rId5" imgW="1917360" imgH="11430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563F36D-4E81-483E-A159-CA3BC9BCD9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5475" y="817563"/>
                        <a:ext cx="2416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3943A2F-A943-4C92-B493-D75204671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902057"/>
              </p:ext>
            </p:extLst>
          </p:nvPr>
        </p:nvGraphicFramePr>
        <p:xfrm>
          <a:off x="4741475" y="817563"/>
          <a:ext cx="7312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2" name="Equation" r:id="rId7" imgW="5803560" imgH="1143000" progId="Equation.DSMT4">
                  <p:embed/>
                </p:oleObj>
              </mc:Choice>
              <mc:Fallback>
                <p:oleObj name="Equation" r:id="rId7" imgW="5803560" imgH="11430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53943A2F-A943-4C92-B493-D75204671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1475" y="817563"/>
                        <a:ext cx="7312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FE81726-9596-456F-94D1-76F8F01BE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796331"/>
              </p:ext>
            </p:extLst>
          </p:nvPr>
        </p:nvGraphicFramePr>
        <p:xfrm>
          <a:off x="127000" y="2458039"/>
          <a:ext cx="10221913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3" name="Equation" r:id="rId9" imgW="7873920" imgH="1168200" progId="Equation.DSMT4">
                  <p:embed/>
                </p:oleObj>
              </mc:Choice>
              <mc:Fallback>
                <p:oleObj name="Equation" r:id="rId9" imgW="7873920" imgH="11682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7FE81726-9596-456F-94D1-76F8F01BE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7000" y="2458039"/>
                        <a:ext cx="10221913" cy="151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FF09A9E-7305-412F-9DEC-74A815151339}"/>
              </a:ext>
            </a:extLst>
          </p:cNvPr>
          <p:cNvSpPr txBox="1"/>
          <p:nvPr/>
        </p:nvSpPr>
        <p:spPr>
          <a:xfrm>
            <a:off x="203154" y="142651"/>
            <a:ext cx="595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解码器</a:t>
            </a:r>
            <a:r>
              <a:rPr lang="en-US" altLang="zh-CN" b="1">
                <a:solidFill>
                  <a:srgbClr val="FF0000"/>
                </a:solidFill>
              </a:rPr>
              <a:t>Masked Multi-Head Attention </a:t>
            </a:r>
            <a:r>
              <a:rPr lang="zh-CN" altLang="en-US" b="1">
                <a:solidFill>
                  <a:srgbClr val="FF0000"/>
                </a:solidFill>
              </a:rPr>
              <a:t>：单头注意力计算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0814A3A-4047-46E7-B9E0-2FB78261A158}"/>
              </a:ext>
            </a:extLst>
          </p:cNvPr>
          <p:cNvSpPr txBox="1"/>
          <p:nvPr/>
        </p:nvSpPr>
        <p:spPr>
          <a:xfrm>
            <a:off x="10348913" y="2545571"/>
            <a:ext cx="1704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/>
              <a:t>softmax</a:t>
            </a:r>
            <a:r>
              <a:rPr lang="zh-CN" altLang="en-US" sz="1400"/>
              <a:t>作用于矩阵的</a:t>
            </a:r>
            <a:r>
              <a:rPr lang="zh-CN" altLang="en-US" sz="1400" b="1">
                <a:solidFill>
                  <a:srgbClr val="FF0000"/>
                </a:solidFill>
              </a:rPr>
              <a:t>每一行</a:t>
            </a:r>
            <a:r>
              <a:rPr lang="zh-CN" altLang="en-US" sz="1400"/>
              <a:t>，将每行的数值归一化为概率分布，也即每行元素之和为</a:t>
            </a:r>
            <a:r>
              <a:rPr lang="en-US" altLang="zh-CN" sz="1400"/>
              <a:t>1</a:t>
            </a:r>
            <a:r>
              <a:rPr lang="zh-CN" altLang="en-US" sz="1400"/>
              <a:t>。具体见下页。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02941A-10D8-4319-96F9-E17C12E3DA63}"/>
              </a:ext>
            </a:extLst>
          </p:cNvPr>
          <p:cNvSpPr/>
          <p:nvPr/>
        </p:nvSpPr>
        <p:spPr>
          <a:xfrm>
            <a:off x="10010775" y="1374775"/>
            <a:ext cx="1946275" cy="29527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E04B35-3AEF-46AD-B314-9EE219D664C8}"/>
              </a:ext>
            </a:extLst>
          </p:cNvPr>
          <p:cNvSpPr/>
          <p:nvPr/>
        </p:nvSpPr>
        <p:spPr>
          <a:xfrm>
            <a:off x="4546213" y="3060701"/>
            <a:ext cx="3415339" cy="29527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A2B00F-9C21-48CE-A8D0-CF3253E3C604}"/>
              </a:ext>
            </a:extLst>
          </p:cNvPr>
          <p:cNvSpPr/>
          <p:nvPr/>
        </p:nvSpPr>
        <p:spPr>
          <a:xfrm>
            <a:off x="8382000" y="3066338"/>
            <a:ext cx="1871663" cy="29527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3AEC0441-F18F-45C3-808C-30E11D2C7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407044"/>
              </p:ext>
            </p:extLst>
          </p:nvPr>
        </p:nvGraphicFramePr>
        <p:xfrm>
          <a:off x="193675" y="4360863"/>
          <a:ext cx="7923213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4" name="Equation" r:id="rId11" imgW="5702040" imgH="1295280" progId="Equation.DSMT4">
                  <p:embed/>
                </p:oleObj>
              </mc:Choice>
              <mc:Fallback>
                <p:oleObj name="Equation" r:id="rId11" imgW="5702040" imgH="12952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C0132360-702A-4EC9-B250-4284891E2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3675" y="4360863"/>
                        <a:ext cx="7923213" cy="180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4BBF586-AED4-464F-A4B0-3AFB5EDEFF33}"/>
              </a:ext>
            </a:extLst>
          </p:cNvPr>
          <p:cNvSpPr/>
          <p:nvPr/>
        </p:nvSpPr>
        <p:spPr>
          <a:xfrm>
            <a:off x="5810250" y="4457700"/>
            <a:ext cx="1609725" cy="2381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3579BD-4CE2-465D-B8AD-0DF18D942DCF}"/>
              </a:ext>
            </a:extLst>
          </p:cNvPr>
          <p:cNvSpPr/>
          <p:nvPr/>
        </p:nvSpPr>
        <p:spPr>
          <a:xfrm>
            <a:off x="5810249" y="4806951"/>
            <a:ext cx="1609725" cy="23812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4B5A7E4-2636-4311-AC5E-B703A3BC6E02}"/>
              </a:ext>
            </a:extLst>
          </p:cNvPr>
          <p:cNvSpPr/>
          <p:nvPr/>
        </p:nvSpPr>
        <p:spPr>
          <a:xfrm>
            <a:off x="5810249" y="5164919"/>
            <a:ext cx="1609725" cy="2381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17B1E1A-444D-409B-90EC-7FFD059B2140}"/>
              </a:ext>
            </a:extLst>
          </p:cNvPr>
          <p:cNvSpPr/>
          <p:nvPr/>
        </p:nvSpPr>
        <p:spPr>
          <a:xfrm>
            <a:off x="5810249" y="5518124"/>
            <a:ext cx="1609725" cy="23812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9968B2F-EEE0-48FA-BBDC-F5793111ED54}"/>
              </a:ext>
            </a:extLst>
          </p:cNvPr>
          <p:cNvSpPr/>
          <p:nvPr/>
        </p:nvSpPr>
        <p:spPr>
          <a:xfrm>
            <a:off x="5810249" y="5871329"/>
            <a:ext cx="1609725" cy="238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EE946FA5-9987-427F-A245-683101515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2247"/>
              </p:ext>
            </p:extLst>
          </p:nvPr>
        </p:nvGraphicFramePr>
        <p:xfrm>
          <a:off x="8105109" y="4443412"/>
          <a:ext cx="637920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5" name="Equation" r:id="rId13" imgW="406080" imgH="228600" progId="Equation.DSMT4">
                  <p:embed/>
                </p:oleObj>
              </mc:Choice>
              <mc:Fallback>
                <p:oleObj name="Equation" r:id="rId13" imgW="40608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9847690-AC57-4248-8F50-23456F8954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05109" y="4443412"/>
                        <a:ext cx="637920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27F8F86B-02E4-45B2-A4C3-2E03690C98D1}"/>
              </a:ext>
            </a:extLst>
          </p:cNvPr>
          <p:cNvSpPr/>
          <p:nvPr/>
        </p:nvSpPr>
        <p:spPr>
          <a:xfrm>
            <a:off x="8801149" y="4504350"/>
            <a:ext cx="288000" cy="2381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C14235C1-B43C-42C5-94C4-CCA3644AD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14356"/>
              </p:ext>
            </p:extLst>
          </p:nvPr>
        </p:nvGraphicFramePr>
        <p:xfrm>
          <a:off x="8104188" y="5733257"/>
          <a:ext cx="6588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6" name="Equation" r:id="rId15" imgW="419040" imgH="228600" progId="Equation.DSMT4">
                  <p:embed/>
                </p:oleObj>
              </mc:Choice>
              <mc:Fallback>
                <p:oleObj name="Equation" r:id="rId15" imgW="4190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420FF673-4640-4FD7-998A-94377E7A10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104188" y="5733257"/>
                        <a:ext cx="658812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7A409A58-52F6-42EA-A979-AE5CC1E3E248}"/>
              </a:ext>
            </a:extLst>
          </p:cNvPr>
          <p:cNvSpPr/>
          <p:nvPr/>
        </p:nvSpPr>
        <p:spPr>
          <a:xfrm>
            <a:off x="8805449" y="5794376"/>
            <a:ext cx="288000" cy="2381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CDEAB864-BA89-4873-8933-9D1FFE806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767610"/>
              </p:ext>
            </p:extLst>
          </p:nvPr>
        </p:nvGraphicFramePr>
        <p:xfrm>
          <a:off x="9115425" y="5733257"/>
          <a:ext cx="6175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7" name="Equation" r:id="rId17" imgW="393480" imgH="228600" progId="Equation.DSMT4">
                  <p:embed/>
                </p:oleObj>
              </mc:Choice>
              <mc:Fallback>
                <p:oleObj name="Equation" r:id="rId17" imgW="39348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FEF0B27-FC38-4D45-B9E3-2C2EB0A59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15425" y="5733257"/>
                        <a:ext cx="617538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7507430E-72EC-426E-8B0A-C5DF215DF8BB}"/>
              </a:ext>
            </a:extLst>
          </p:cNvPr>
          <p:cNvSpPr/>
          <p:nvPr/>
        </p:nvSpPr>
        <p:spPr>
          <a:xfrm>
            <a:off x="9786608" y="5794376"/>
            <a:ext cx="288000" cy="23812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DB66380C-018B-4452-A154-A5A31EA81B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076107"/>
              </p:ext>
            </p:extLst>
          </p:nvPr>
        </p:nvGraphicFramePr>
        <p:xfrm>
          <a:off x="10126663" y="5733257"/>
          <a:ext cx="105568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8" name="Equation" r:id="rId19" imgW="672840" imgH="228600" progId="Equation.DSMT4">
                  <p:embed/>
                </p:oleObj>
              </mc:Choice>
              <mc:Fallback>
                <p:oleObj name="Equation" r:id="rId19" imgW="6728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4DD14D06-94F2-4E7E-A0D4-8C5A020EA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26663" y="5733257"/>
                        <a:ext cx="1055687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24FB8AEE-1F8E-488A-97C3-A8DE72A2A9F4}"/>
              </a:ext>
            </a:extLst>
          </p:cNvPr>
          <p:cNvSpPr/>
          <p:nvPr/>
        </p:nvSpPr>
        <p:spPr>
          <a:xfrm>
            <a:off x="11217527" y="5794376"/>
            <a:ext cx="288000" cy="2381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1638EE8-1F73-465B-8A31-892F78458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057141"/>
              </p:ext>
            </p:extLst>
          </p:nvPr>
        </p:nvGraphicFramePr>
        <p:xfrm>
          <a:off x="8099888" y="4786710"/>
          <a:ext cx="658812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39" name="Equation" r:id="rId21" imgW="419040" imgH="228600" progId="Equation.DSMT4">
                  <p:embed/>
                </p:oleObj>
              </mc:Choice>
              <mc:Fallback>
                <p:oleObj name="Equation" r:id="rId21" imgW="41904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4C91F1C4-A6B3-408E-BFB7-57BE9C280E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99888" y="4786710"/>
                        <a:ext cx="658812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742786CC-4B62-45DD-BEA7-A056E5977A49}"/>
              </a:ext>
            </a:extLst>
          </p:cNvPr>
          <p:cNvSpPr/>
          <p:nvPr/>
        </p:nvSpPr>
        <p:spPr>
          <a:xfrm>
            <a:off x="8801149" y="4847829"/>
            <a:ext cx="288000" cy="238125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8715F1D6-780C-456F-912D-DA3C78EF9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221572"/>
              </p:ext>
            </p:extLst>
          </p:nvPr>
        </p:nvGraphicFramePr>
        <p:xfrm>
          <a:off x="9111125" y="4786710"/>
          <a:ext cx="617538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2" name="Equation" r:id="rId23" imgW="393480" imgH="228600" progId="Equation.DSMT4">
                  <p:embed/>
                </p:oleObj>
              </mc:Choice>
              <mc:Fallback>
                <p:oleObj name="Equation" r:id="rId23" imgW="393480" imgH="2286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0D228295-E805-4604-81B5-42B4F56A1A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111125" y="4786710"/>
                        <a:ext cx="617538" cy="36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E2B2E908-0AAF-4274-B10F-4EB934FC76AA}"/>
              </a:ext>
            </a:extLst>
          </p:cNvPr>
          <p:cNvSpPr/>
          <p:nvPr/>
        </p:nvSpPr>
        <p:spPr>
          <a:xfrm>
            <a:off x="9782308" y="4847829"/>
            <a:ext cx="288000" cy="23812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B48D28E-44EF-4DA5-BC72-69986299F44D}"/>
              </a:ext>
            </a:extLst>
          </p:cNvPr>
          <p:cNvSpPr txBox="1"/>
          <p:nvPr/>
        </p:nvSpPr>
        <p:spPr>
          <a:xfrm>
            <a:off x="8206961" y="5272725"/>
            <a:ext cx="461665" cy="2542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/>
              <a:t>…</a:t>
            </a:r>
            <a:endParaRPr lang="zh-CN" altLang="en-US"/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1FFF4CB6-691E-45A1-94ED-43D8E903FA05}"/>
              </a:ext>
            </a:extLst>
          </p:cNvPr>
          <p:cNvCxnSpPr>
            <a:cxnSpLocks/>
          </p:cNvCxnSpPr>
          <p:nvPr/>
        </p:nvCxnSpPr>
        <p:spPr>
          <a:xfrm>
            <a:off x="3686175" y="4747238"/>
            <a:ext cx="193357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45A7AFD-534A-4115-AF6E-3C228E72DDF9}"/>
              </a:ext>
            </a:extLst>
          </p:cNvPr>
          <p:cNvCxnSpPr>
            <a:cxnSpLocks/>
          </p:cNvCxnSpPr>
          <p:nvPr/>
        </p:nvCxnSpPr>
        <p:spPr>
          <a:xfrm>
            <a:off x="3686174" y="5071665"/>
            <a:ext cx="193357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4D258AB-8916-40CD-A0B2-CADA40C797FE}"/>
              </a:ext>
            </a:extLst>
          </p:cNvPr>
          <p:cNvCxnSpPr>
            <a:cxnSpLocks/>
          </p:cNvCxnSpPr>
          <p:nvPr/>
        </p:nvCxnSpPr>
        <p:spPr>
          <a:xfrm>
            <a:off x="3686173" y="5390317"/>
            <a:ext cx="193357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F10E0605-D921-4539-832D-C8831AE800D2}"/>
              </a:ext>
            </a:extLst>
          </p:cNvPr>
          <p:cNvCxnSpPr>
            <a:cxnSpLocks/>
          </p:cNvCxnSpPr>
          <p:nvPr/>
        </p:nvCxnSpPr>
        <p:spPr>
          <a:xfrm>
            <a:off x="3686172" y="5704206"/>
            <a:ext cx="193357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03F5577-D031-417F-A63D-68ED83D6D34B}"/>
              </a:ext>
            </a:extLst>
          </p:cNvPr>
          <p:cNvCxnSpPr>
            <a:cxnSpLocks/>
          </p:cNvCxnSpPr>
          <p:nvPr/>
        </p:nvCxnSpPr>
        <p:spPr>
          <a:xfrm>
            <a:off x="3686171" y="6018095"/>
            <a:ext cx="1933575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410A61D2-00C5-4DF5-ACE0-377919A01A2B}"/>
              </a:ext>
            </a:extLst>
          </p:cNvPr>
          <p:cNvSpPr txBox="1"/>
          <p:nvPr/>
        </p:nvSpPr>
        <p:spPr>
          <a:xfrm>
            <a:off x="11771443" y="5153253"/>
            <a:ext cx="15068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r>
              <a:rPr lang="en-US" altLang="zh-CN" sz="1400"/>
              <a:t>n</a:t>
            </a:r>
            <a:endParaRPr lang="zh-CN" altLang="en-US" sz="140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34AFA1E-B33A-4138-B7E8-B6C7C102C2F4}"/>
              </a:ext>
            </a:extLst>
          </p:cNvPr>
          <p:cNvSpPr txBox="1"/>
          <p:nvPr/>
        </p:nvSpPr>
        <p:spPr>
          <a:xfrm>
            <a:off x="6485268" y="6298231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8D963C16-856A-46CE-AED4-922A5979E953}"/>
              </a:ext>
            </a:extLst>
          </p:cNvPr>
          <p:cNvSpPr/>
          <p:nvPr/>
        </p:nvSpPr>
        <p:spPr>
          <a:xfrm rot="10800000">
            <a:off x="11505527" y="4426729"/>
            <a:ext cx="188857" cy="1703388"/>
          </a:xfrm>
          <a:prstGeom prst="leftBrace">
            <a:avLst>
              <a:gd name="adj1" fmla="val 5624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B69ED1C-91AD-445B-B40C-43754F40AF2D}"/>
              </a:ext>
            </a:extLst>
          </p:cNvPr>
          <p:cNvSpPr txBox="1"/>
          <p:nvPr/>
        </p:nvSpPr>
        <p:spPr>
          <a:xfrm>
            <a:off x="7751268" y="6298231"/>
            <a:ext cx="259686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altLang="zh-CN" sz="1400"/>
              <a:t>d_v</a:t>
            </a:r>
          </a:p>
        </p:txBody>
      </p:sp>
      <p:sp>
        <p:nvSpPr>
          <p:cNvPr id="41" name="左大括号 40">
            <a:extLst>
              <a:ext uri="{FF2B5EF4-FFF2-40B4-BE49-F238E27FC236}">
                <a16:creationId xmlns:a16="http://schemas.microsoft.com/office/drawing/2014/main" id="{F8FBC94C-0E9D-4F85-9270-6288C7C77541}"/>
              </a:ext>
            </a:extLst>
          </p:cNvPr>
          <p:cNvSpPr/>
          <p:nvPr/>
        </p:nvSpPr>
        <p:spPr>
          <a:xfrm rot="16200000">
            <a:off x="6571146" y="5423386"/>
            <a:ext cx="87931" cy="1609725"/>
          </a:xfrm>
          <a:prstGeom prst="leftBrace">
            <a:avLst>
              <a:gd name="adj1" fmla="val 58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大括号 41">
            <a:extLst>
              <a:ext uri="{FF2B5EF4-FFF2-40B4-BE49-F238E27FC236}">
                <a16:creationId xmlns:a16="http://schemas.microsoft.com/office/drawing/2014/main" id="{B253016A-5064-4DDC-928E-87C226B28D7F}"/>
              </a:ext>
            </a:extLst>
          </p:cNvPr>
          <p:cNvSpPr/>
          <p:nvPr/>
        </p:nvSpPr>
        <p:spPr>
          <a:xfrm rot="16200000">
            <a:off x="7836386" y="6050445"/>
            <a:ext cx="87931" cy="355603"/>
          </a:xfrm>
          <a:prstGeom prst="leftBrace">
            <a:avLst>
              <a:gd name="adj1" fmla="val 5861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7145893C-3130-4CA5-AFD0-E46606C122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342991"/>
              </p:ext>
            </p:extLst>
          </p:nvPr>
        </p:nvGraphicFramePr>
        <p:xfrm>
          <a:off x="7749777" y="4180863"/>
          <a:ext cx="261177" cy="3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25" imgW="234738" imgH="323292" progId="Equation.DSMT4">
                  <p:embed/>
                </p:oleObj>
              </mc:Choice>
              <mc:Fallback>
                <p:oleObj name="Equation" r:id="rId25" imgW="234738" imgH="323292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AF957DDE-4334-4DE8-95A5-66371A340D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749777" y="4180863"/>
                        <a:ext cx="261177" cy="3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83662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1E62EF22-65EC-4B67-9F6E-81D0F088C5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967589"/>
              </p:ext>
            </p:extLst>
          </p:nvPr>
        </p:nvGraphicFramePr>
        <p:xfrm>
          <a:off x="117475" y="817563"/>
          <a:ext cx="2208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" name="Equation" r:id="rId3" imgW="1752480" imgH="1143000" progId="Equation.DSMT4">
                  <p:embed/>
                </p:oleObj>
              </mc:Choice>
              <mc:Fallback>
                <p:oleObj name="Equation" r:id="rId3" imgW="175248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475" y="817563"/>
                        <a:ext cx="2208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563F36D-4E81-483E-A159-CA3BC9BCD9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611109"/>
              </p:ext>
            </p:extLst>
          </p:nvPr>
        </p:nvGraphicFramePr>
        <p:xfrm>
          <a:off x="2325475" y="817563"/>
          <a:ext cx="2416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0" name="Equation" r:id="rId5" imgW="1917360" imgH="1143000" progId="Equation.DSMT4">
                  <p:embed/>
                </p:oleObj>
              </mc:Choice>
              <mc:Fallback>
                <p:oleObj name="Equation" r:id="rId5" imgW="1917360" imgH="1143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5475" y="817563"/>
                        <a:ext cx="2416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53943A2F-A943-4C92-B493-D75204671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08328"/>
              </p:ext>
            </p:extLst>
          </p:nvPr>
        </p:nvGraphicFramePr>
        <p:xfrm>
          <a:off x="4741475" y="817563"/>
          <a:ext cx="7312000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" name="Equation" r:id="rId7" imgW="5803560" imgH="1143000" progId="Equation.DSMT4">
                  <p:embed/>
                </p:oleObj>
              </mc:Choice>
              <mc:Fallback>
                <p:oleObj name="Equation" r:id="rId7" imgW="5803560" imgH="11430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1E62EF22-65EC-4B67-9F6E-81D0F088C5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41475" y="817563"/>
                        <a:ext cx="7312000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7FE81726-9596-456F-94D1-76F8F01BE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19081"/>
              </p:ext>
            </p:extLst>
          </p:nvPr>
        </p:nvGraphicFramePr>
        <p:xfrm>
          <a:off x="117475" y="2406237"/>
          <a:ext cx="11459537" cy="432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" name="Equation" r:id="rId9" imgW="8826480" imgH="3327120" progId="Equation.DSMT4">
                  <p:embed/>
                </p:oleObj>
              </mc:Choice>
              <mc:Fallback>
                <p:oleObj name="Equation" r:id="rId9" imgW="8826480" imgH="3327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7475" y="2406237"/>
                        <a:ext cx="11459537" cy="432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FF09A9E-7305-412F-9DEC-74A815151339}"/>
              </a:ext>
            </a:extLst>
          </p:cNvPr>
          <p:cNvSpPr txBox="1"/>
          <p:nvPr/>
        </p:nvSpPr>
        <p:spPr>
          <a:xfrm>
            <a:off x="203154" y="142651"/>
            <a:ext cx="5178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解码器</a:t>
            </a:r>
            <a:r>
              <a:rPr lang="en-US" altLang="zh-CN" b="1">
                <a:solidFill>
                  <a:srgbClr val="FF0000"/>
                </a:solidFill>
              </a:rPr>
              <a:t>Masked Multi-Head Attention </a:t>
            </a:r>
            <a:r>
              <a:rPr lang="zh-CN" altLang="en-US" b="1">
                <a:solidFill>
                  <a:srgbClr val="FF0000"/>
                </a:solidFill>
              </a:rPr>
              <a:t>：</a:t>
            </a:r>
            <a:r>
              <a:rPr lang="en-US" altLang="zh-CN" b="1">
                <a:solidFill>
                  <a:srgbClr val="FF0000"/>
                </a:solidFill>
              </a:rPr>
              <a:t>softmax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CAAB02-E75F-4AB7-A4DF-D60C75A09E1F}"/>
              </a:ext>
            </a:extLst>
          </p:cNvPr>
          <p:cNvSpPr/>
          <p:nvPr/>
        </p:nvSpPr>
        <p:spPr>
          <a:xfrm>
            <a:off x="1390650" y="3537951"/>
            <a:ext cx="10039350" cy="523221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02941A-10D8-4319-96F9-E17C12E3DA63}"/>
              </a:ext>
            </a:extLst>
          </p:cNvPr>
          <p:cNvSpPr/>
          <p:nvPr/>
        </p:nvSpPr>
        <p:spPr>
          <a:xfrm>
            <a:off x="10010775" y="1374775"/>
            <a:ext cx="1946275" cy="29527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E04B35-3AEF-46AD-B314-9EE219D664C8}"/>
              </a:ext>
            </a:extLst>
          </p:cNvPr>
          <p:cNvSpPr/>
          <p:nvPr/>
        </p:nvSpPr>
        <p:spPr>
          <a:xfrm>
            <a:off x="1390650" y="5807788"/>
            <a:ext cx="3415339" cy="29527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A2B00F-9C21-48CE-A8D0-CF3253E3C604}"/>
              </a:ext>
            </a:extLst>
          </p:cNvPr>
          <p:cNvSpPr/>
          <p:nvPr/>
        </p:nvSpPr>
        <p:spPr>
          <a:xfrm>
            <a:off x="5200650" y="5810963"/>
            <a:ext cx="1871663" cy="29527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6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DFB0FD-2078-4587-999F-4A2A803902F8}"/>
              </a:ext>
            </a:extLst>
          </p:cNvPr>
          <p:cNvSpPr txBox="1"/>
          <p:nvPr/>
        </p:nvSpPr>
        <p:spPr>
          <a:xfrm>
            <a:off x="749910" y="142651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五、</a:t>
            </a:r>
            <a:r>
              <a:rPr lang="en-US" altLang="zh-CN" b="1">
                <a:solidFill>
                  <a:srgbClr val="FF0000"/>
                </a:solidFill>
              </a:rPr>
              <a:t>Add&amp;Norm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878B71-2CB7-44F7-A14A-180DF2604B01}"/>
              </a:ext>
            </a:extLst>
          </p:cNvPr>
          <p:cNvSpPr txBox="1"/>
          <p:nvPr/>
        </p:nvSpPr>
        <p:spPr>
          <a:xfrm>
            <a:off x="7703066" y="1982950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d_model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7683239-2A76-4506-8AA6-6F7B76430A5E}"/>
              </a:ext>
            </a:extLst>
          </p:cNvPr>
          <p:cNvSpPr txBox="1"/>
          <p:nvPr/>
        </p:nvSpPr>
        <p:spPr>
          <a:xfrm>
            <a:off x="5192098" y="130413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D62C42-4CC9-42F9-8804-0AE831029803}"/>
              </a:ext>
            </a:extLst>
          </p:cNvPr>
          <p:cNvSpPr txBox="1"/>
          <p:nvPr/>
        </p:nvSpPr>
        <p:spPr>
          <a:xfrm rot="18858575">
            <a:off x="5227890" y="462250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立方体 51">
            <a:extLst>
              <a:ext uri="{FF2B5EF4-FFF2-40B4-BE49-F238E27FC236}">
                <a16:creationId xmlns:a16="http://schemas.microsoft.com/office/drawing/2014/main" id="{1471687C-0136-49F1-8943-F3D2A9AF304D}"/>
              </a:ext>
            </a:extLst>
          </p:cNvPr>
          <p:cNvSpPr/>
          <p:nvPr/>
        </p:nvSpPr>
        <p:spPr>
          <a:xfrm>
            <a:off x="5992359" y="485235"/>
            <a:ext cx="4731346" cy="1111250"/>
          </a:xfrm>
          <a:prstGeom prst="cube">
            <a:avLst>
              <a:gd name="adj" fmla="val 9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立方体 50">
            <a:extLst>
              <a:ext uri="{FF2B5EF4-FFF2-40B4-BE49-F238E27FC236}">
                <a16:creationId xmlns:a16="http://schemas.microsoft.com/office/drawing/2014/main" id="{22803A2C-1024-49E3-9E54-8D57712595A7}"/>
              </a:ext>
            </a:extLst>
          </p:cNvPr>
          <p:cNvSpPr/>
          <p:nvPr/>
        </p:nvSpPr>
        <p:spPr>
          <a:xfrm>
            <a:off x="5868833" y="610152"/>
            <a:ext cx="4731346" cy="1111250"/>
          </a:xfrm>
          <a:prstGeom prst="cube">
            <a:avLst>
              <a:gd name="adj" fmla="val 9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立方体 52">
            <a:extLst>
              <a:ext uri="{FF2B5EF4-FFF2-40B4-BE49-F238E27FC236}">
                <a16:creationId xmlns:a16="http://schemas.microsoft.com/office/drawing/2014/main" id="{42E21643-D9B2-4C5B-912E-3DE745102B9B}"/>
              </a:ext>
            </a:extLst>
          </p:cNvPr>
          <p:cNvSpPr/>
          <p:nvPr/>
        </p:nvSpPr>
        <p:spPr>
          <a:xfrm>
            <a:off x="5743915" y="735063"/>
            <a:ext cx="4731346" cy="1111250"/>
          </a:xfrm>
          <a:prstGeom prst="cube">
            <a:avLst>
              <a:gd name="adj" fmla="val 9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立方体 53">
            <a:extLst>
              <a:ext uri="{FF2B5EF4-FFF2-40B4-BE49-F238E27FC236}">
                <a16:creationId xmlns:a16="http://schemas.microsoft.com/office/drawing/2014/main" id="{921345B1-E328-4FE0-A04A-B0FFDF6615DC}"/>
              </a:ext>
            </a:extLst>
          </p:cNvPr>
          <p:cNvSpPr/>
          <p:nvPr/>
        </p:nvSpPr>
        <p:spPr>
          <a:xfrm>
            <a:off x="5617214" y="862361"/>
            <a:ext cx="4731346" cy="1111250"/>
          </a:xfrm>
          <a:prstGeom prst="cube">
            <a:avLst>
              <a:gd name="adj" fmla="val 9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立方体 17">
            <a:extLst>
              <a:ext uri="{FF2B5EF4-FFF2-40B4-BE49-F238E27FC236}">
                <a16:creationId xmlns:a16="http://schemas.microsoft.com/office/drawing/2014/main" id="{268A2F61-79A2-4FD5-A2D1-7FB2C277A78E}"/>
              </a:ext>
            </a:extLst>
          </p:cNvPr>
          <p:cNvSpPr/>
          <p:nvPr/>
        </p:nvSpPr>
        <p:spPr>
          <a:xfrm>
            <a:off x="5617214" y="859880"/>
            <a:ext cx="4730400" cy="307777"/>
          </a:xfrm>
          <a:prstGeom prst="cube">
            <a:avLst>
              <a:gd name="adj" fmla="val 32283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BBB4382-EA64-46E1-A3E5-766F4A630494}"/>
              </a:ext>
            </a:extLst>
          </p:cNvPr>
          <p:cNvSpPr txBox="1"/>
          <p:nvPr/>
        </p:nvSpPr>
        <p:spPr>
          <a:xfrm>
            <a:off x="7702120" y="4380655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d_model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9DB7F06-BC18-48D1-BCE0-969B36E557CC}"/>
              </a:ext>
            </a:extLst>
          </p:cNvPr>
          <p:cNvSpPr txBox="1"/>
          <p:nvPr/>
        </p:nvSpPr>
        <p:spPr>
          <a:xfrm>
            <a:off x="5191152" y="3701840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0C1209F2-B9C8-45DA-8C06-D06A2C8DBE29}"/>
              </a:ext>
            </a:extLst>
          </p:cNvPr>
          <p:cNvSpPr txBox="1"/>
          <p:nvPr/>
        </p:nvSpPr>
        <p:spPr>
          <a:xfrm rot="18858575">
            <a:off x="5226944" y="2859955"/>
            <a:ext cx="944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立方体 58">
            <a:extLst>
              <a:ext uri="{FF2B5EF4-FFF2-40B4-BE49-F238E27FC236}">
                <a16:creationId xmlns:a16="http://schemas.microsoft.com/office/drawing/2014/main" id="{B03BA32A-DA66-454B-B999-3BC424F79266}"/>
              </a:ext>
            </a:extLst>
          </p:cNvPr>
          <p:cNvSpPr/>
          <p:nvPr/>
        </p:nvSpPr>
        <p:spPr>
          <a:xfrm>
            <a:off x="5991413" y="2882940"/>
            <a:ext cx="4731346" cy="1111250"/>
          </a:xfrm>
          <a:prstGeom prst="cube">
            <a:avLst>
              <a:gd name="adj" fmla="val 9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立方体 59">
            <a:extLst>
              <a:ext uri="{FF2B5EF4-FFF2-40B4-BE49-F238E27FC236}">
                <a16:creationId xmlns:a16="http://schemas.microsoft.com/office/drawing/2014/main" id="{2C35B04F-332F-4577-A50D-FEC25260CF78}"/>
              </a:ext>
            </a:extLst>
          </p:cNvPr>
          <p:cNvSpPr/>
          <p:nvPr/>
        </p:nvSpPr>
        <p:spPr>
          <a:xfrm>
            <a:off x="5867887" y="3007857"/>
            <a:ext cx="4731346" cy="1111250"/>
          </a:xfrm>
          <a:prstGeom prst="cube">
            <a:avLst>
              <a:gd name="adj" fmla="val 9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立方体 60">
            <a:extLst>
              <a:ext uri="{FF2B5EF4-FFF2-40B4-BE49-F238E27FC236}">
                <a16:creationId xmlns:a16="http://schemas.microsoft.com/office/drawing/2014/main" id="{D535C84C-A874-4E99-BFA8-A8F68038E360}"/>
              </a:ext>
            </a:extLst>
          </p:cNvPr>
          <p:cNvSpPr/>
          <p:nvPr/>
        </p:nvSpPr>
        <p:spPr>
          <a:xfrm>
            <a:off x="5742969" y="3132768"/>
            <a:ext cx="4731346" cy="1111250"/>
          </a:xfrm>
          <a:prstGeom prst="cube">
            <a:avLst>
              <a:gd name="adj" fmla="val 9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立方体 61">
            <a:extLst>
              <a:ext uri="{FF2B5EF4-FFF2-40B4-BE49-F238E27FC236}">
                <a16:creationId xmlns:a16="http://schemas.microsoft.com/office/drawing/2014/main" id="{59E1FC2A-0B2C-42A9-AED8-BD809B753649}"/>
              </a:ext>
            </a:extLst>
          </p:cNvPr>
          <p:cNvSpPr/>
          <p:nvPr/>
        </p:nvSpPr>
        <p:spPr>
          <a:xfrm>
            <a:off x="5616268" y="3260066"/>
            <a:ext cx="4731346" cy="1111250"/>
          </a:xfrm>
          <a:prstGeom prst="cube">
            <a:avLst>
              <a:gd name="adj" fmla="val 9000"/>
            </a:avLst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立方体 62">
            <a:extLst>
              <a:ext uri="{FF2B5EF4-FFF2-40B4-BE49-F238E27FC236}">
                <a16:creationId xmlns:a16="http://schemas.microsoft.com/office/drawing/2014/main" id="{8AC68C11-D97F-4952-876A-971F3570FC81}"/>
              </a:ext>
            </a:extLst>
          </p:cNvPr>
          <p:cNvSpPr/>
          <p:nvPr/>
        </p:nvSpPr>
        <p:spPr>
          <a:xfrm>
            <a:off x="5616268" y="2882940"/>
            <a:ext cx="732223" cy="1485895"/>
          </a:xfrm>
          <a:prstGeom prst="cube">
            <a:avLst>
              <a:gd name="adj" fmla="val 64804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1F2A4BE-8733-4A42-8D9C-44FE5F6438B6}"/>
              </a:ext>
            </a:extLst>
          </p:cNvPr>
          <p:cNvSpPr txBox="1"/>
          <p:nvPr/>
        </p:nvSpPr>
        <p:spPr>
          <a:xfrm>
            <a:off x="731059" y="536373"/>
            <a:ext cx="2816797" cy="15465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① 残差连接（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output_residual=x+Sublayer(x)</a:t>
            </a:r>
          </a:p>
          <a:p>
            <a:pPr>
              <a:lnSpc>
                <a:spcPct val="114000"/>
              </a:lnSpc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：输入张量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Sublayer(x)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：子层变换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② 层标准化（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output=LayerNorm(output_residual)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6" name="对象 65">
            <a:extLst>
              <a:ext uri="{FF2B5EF4-FFF2-40B4-BE49-F238E27FC236}">
                <a16:creationId xmlns:a16="http://schemas.microsoft.com/office/drawing/2014/main" id="{22040045-74E7-4727-B152-7014B6A95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198722"/>
              </p:ext>
            </p:extLst>
          </p:nvPr>
        </p:nvGraphicFramePr>
        <p:xfrm>
          <a:off x="1067873" y="2264775"/>
          <a:ext cx="2606030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4" name="Equation" r:id="rId4" imgW="2082600" imgH="431640" progId="Equation.DSMT4">
                  <p:embed/>
                </p:oleObj>
              </mc:Choice>
              <mc:Fallback>
                <p:oleObj name="Equation" r:id="rId4" imgW="20826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7873" y="2264775"/>
                        <a:ext cx="2606030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CBB15A40-68FA-44A8-91A8-045BF9551689}"/>
              </a:ext>
            </a:extLst>
          </p:cNvPr>
          <p:cNvSpPr txBox="1"/>
          <p:nvPr/>
        </p:nvSpPr>
        <p:spPr>
          <a:xfrm>
            <a:off x="731059" y="2789617"/>
            <a:ext cx="3349671" cy="81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是输入特征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的均值和标准差，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为防止除零的小常数，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是可学习的缩放和偏移参数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222AF1B0-73EA-4785-8ED9-63F7E8183F48}"/>
              </a:ext>
            </a:extLst>
          </p:cNvPr>
          <p:cNvSpPr txBox="1"/>
          <p:nvPr/>
        </p:nvSpPr>
        <p:spPr>
          <a:xfrm>
            <a:off x="731059" y="3882403"/>
            <a:ext cx="3349671" cy="814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在进行标准化计算时，输入特征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x_i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是每个样本（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）内的每个时间步（</a:t>
            </a:r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）相应的特征值。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55608F7E-D13C-4700-8CC0-DF4F9A88BEE8}"/>
              </a:ext>
            </a:extLst>
          </p:cNvPr>
          <p:cNvSpPr/>
          <p:nvPr/>
        </p:nvSpPr>
        <p:spPr>
          <a:xfrm>
            <a:off x="5118954" y="311084"/>
            <a:ext cx="5819775" cy="22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047E8C31-BDB3-49F1-94AA-594A0FBE0B9B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4080730" y="1427084"/>
            <a:ext cx="1038224" cy="286251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675D5EA-DE26-4272-A2F3-0F35DEB0D506}"/>
              </a:ext>
            </a:extLst>
          </p:cNvPr>
          <p:cNvSpPr txBox="1"/>
          <p:nvPr/>
        </p:nvSpPr>
        <p:spPr>
          <a:xfrm>
            <a:off x="6756172" y="2231048"/>
            <a:ext cx="2704938" cy="32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LayerNorm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计算特征值选择范围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40CEB0F-C354-431D-8511-E29AA607F43C}"/>
              </a:ext>
            </a:extLst>
          </p:cNvPr>
          <p:cNvSpPr txBox="1"/>
          <p:nvPr/>
        </p:nvSpPr>
        <p:spPr>
          <a:xfrm>
            <a:off x="6756172" y="4641209"/>
            <a:ext cx="2704938" cy="323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计算特征值选择范围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395BBD5-1B37-40E4-AC9C-E9ACC0D3ECB7}"/>
              </a:ext>
            </a:extLst>
          </p:cNvPr>
          <p:cNvSpPr/>
          <p:nvPr/>
        </p:nvSpPr>
        <p:spPr>
          <a:xfrm>
            <a:off x="5118953" y="2710077"/>
            <a:ext cx="5819775" cy="2232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453744D4-316A-42CC-83CB-463BD0272DFA}"/>
              </a:ext>
            </a:extLst>
          </p:cNvPr>
          <p:cNvSpPr/>
          <p:nvPr/>
        </p:nvSpPr>
        <p:spPr>
          <a:xfrm>
            <a:off x="731059" y="2284606"/>
            <a:ext cx="3349670" cy="1319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68566990-2594-49E1-8A6A-BD3939BB0114}"/>
              </a:ext>
            </a:extLst>
          </p:cNvPr>
          <p:cNvCxnSpPr/>
          <p:nvPr/>
        </p:nvCxnSpPr>
        <p:spPr>
          <a:xfrm>
            <a:off x="1366105" y="2030119"/>
            <a:ext cx="86677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D87E5B3-89DD-4F28-BBFF-68B41C713489}"/>
              </a:ext>
            </a:extLst>
          </p:cNvPr>
          <p:cNvCxnSpPr/>
          <p:nvPr/>
        </p:nvCxnSpPr>
        <p:spPr>
          <a:xfrm>
            <a:off x="1826480" y="2030119"/>
            <a:ext cx="0" cy="244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118AC822-1546-4984-9136-AEB724647A49}"/>
              </a:ext>
            </a:extLst>
          </p:cNvPr>
          <p:cNvSpPr txBox="1"/>
          <p:nvPr/>
        </p:nvSpPr>
        <p:spPr>
          <a:xfrm>
            <a:off x="749910" y="5326613"/>
            <a:ext cx="2219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六、</a:t>
            </a:r>
            <a:r>
              <a:rPr lang="en-US" altLang="zh-CN" b="1">
                <a:solidFill>
                  <a:srgbClr val="FF0000"/>
                </a:solidFill>
              </a:rPr>
              <a:t>Feed Forward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570FEC2-2522-4B78-A494-714E55DFDA8C}"/>
              </a:ext>
            </a:extLst>
          </p:cNvPr>
          <p:cNvSpPr txBox="1"/>
          <p:nvPr/>
        </p:nvSpPr>
        <p:spPr>
          <a:xfrm>
            <a:off x="731059" y="5703590"/>
            <a:ext cx="10383143" cy="1059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① </a:t>
            </a:r>
            <a:r>
              <a:rPr lang="zh-CN" altLang="en-US" sz="1400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全连接层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（升维）：</a:t>
            </a:r>
            <a:r>
              <a:rPr lang="zh-CN" altLang="en-US" sz="1400" b="0" i="0">
                <a:effectLst/>
                <a:latin typeface="Inter"/>
              </a:rPr>
              <a:t>在高维空间中，特征可自由组合，学习更丰富的语义模式。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② </a:t>
            </a:r>
            <a:r>
              <a:rPr lang="en-US" altLang="zh-CN" sz="1400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zh-CN" altLang="en-US" sz="1400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激活函数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400" b="0" i="0">
                <a:effectLst/>
                <a:latin typeface="Inter"/>
              </a:rPr>
              <a:t>纯注意力机制（加权求和）是线性操作，无法捕捉复杂语义关系。通过 </a:t>
            </a:r>
            <a:r>
              <a:rPr lang="en-US" altLang="zh-CN" sz="1400" b="0" i="0">
                <a:effectLst/>
                <a:latin typeface="Inter"/>
              </a:rPr>
              <a:t>ReLU </a:t>
            </a:r>
            <a:r>
              <a:rPr lang="zh-CN" altLang="en-US" sz="1400" b="0" i="0">
                <a:effectLst/>
                <a:latin typeface="Inter"/>
              </a:rPr>
              <a:t>激活引入非线性，使模型能学习特征间的高阶交互。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4000"/>
              </a:lnSpc>
            </a:pP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③ </a:t>
            </a:r>
            <a:r>
              <a:rPr lang="zh-CN" altLang="en-US" sz="1400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全连接层</a:t>
            </a:r>
            <a:r>
              <a: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（降维）：</a:t>
            </a:r>
            <a:r>
              <a:rPr lang="zh-CN" altLang="en-US" sz="1400" b="0" i="0">
                <a:effectLst/>
                <a:latin typeface="Inter"/>
              </a:rPr>
              <a:t>压缩特征至原始维度，过滤冗余信息，保留关键语义。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DC3152-16FB-468D-B7E2-84AB07AC5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6" y="1805695"/>
            <a:ext cx="6305549" cy="2462213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不论是几阶张量，其中元素都是连续存储的。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view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仅仅改变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“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解释方式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而不改变存储的顺序。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比如对于一个形状为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(2,3,100)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的三阶张量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，其存储顺序遵循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“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行优先规则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”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，也即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Row-major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。即：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1.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第一个维度变化最慢（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i=0 → i=1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2.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第二个维度次之（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j=0 → j=1 → j=2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3.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第三个维度变化最快（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k=0 → k=1 → ... → k=99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因此具体的存储顺序为：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X[0][0][0:100] →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第一个块（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i=0, j=0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 100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个元素）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X[0][1][0:100] →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第二个块（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i=0, j=1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 100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个元素）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X[0][2][0:100] →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第三个块（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i=0, j=2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 100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个元素）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X[1][0][0:100] →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第四个块（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i=1, j=0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 100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个元素）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X[1][1][0:100] →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第五个块（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i=1, j=1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 100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个元素）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X[1][2][0:100] →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第六个块（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i=1, j=2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下的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 100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个元素）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A932B-3762-4B7D-89BB-33AC6081D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6" y="4267908"/>
            <a:ext cx="4223208" cy="1107996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transpose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1.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改变了【逻辑布局】；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2.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内存中元素的【存储顺序】没变，但是【连续性】被破坏。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3.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连续性的核心定义是：内存存储顺序与逻辑布局顺序一致。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               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5B8847-93FA-4DC5-B379-6AAEA18C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6" y="5375904"/>
            <a:ext cx="6202837" cy="769441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1.torch.matmul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用于张量的矩阵乘法，命名源自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 "matrix multiplication"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2.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对于高阶张量，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torch.matmul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将最后两个维度视为矩阵，其他维度视为批次，并支持广播机制。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64135A-6BFD-411E-88BD-3348E977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6" y="20591"/>
            <a:ext cx="3629320" cy="1785104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掩码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 = torch.arange(1., 33.).view(2, 4, 4)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print(x)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# mask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掩码设置：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True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表示打码，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False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表示不打码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mask = torch.ones(4, 4).triu(1).bool()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print(mask)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x = x.masked_fill(mask, float('-inf'))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print(x)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E88D"/>
                </a:solidFill>
                <a:effectLst/>
                <a:latin typeface="Arial Unicode MS" panose="020B0604020202020204" pitchFamily="34" charset="-122"/>
                <a:ea typeface="JetBrains Mono"/>
              </a:rPr>
              <a:t>'''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9488DD51-5FE5-4876-9D87-1EC4C44F6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31" y="20591"/>
            <a:ext cx="4939645" cy="600164"/>
          </a:xfrm>
          <a:prstGeom prst="rect">
            <a:avLst/>
          </a:prstGeom>
          <a:solidFill>
            <a:srgbClr val="0F111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mask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=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torch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ones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, 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F78C6C"/>
                </a:solidFill>
                <a:effectLst/>
                <a:latin typeface="Arial Unicode MS" panose="020B0604020202020204" pitchFamily="34" charset="-122"/>
                <a:ea typeface="JetBrains Mono"/>
              </a:rPr>
              <a:t>4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triu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().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bool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()</a:t>
            </a: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# triu() 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函数会保留上三角部分包括对角线的原始值，并将下三角部分置为</a:t>
            </a: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  <a:t> 0</a:t>
            </a:r>
            <a:b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717CB4"/>
                </a:solidFill>
                <a:effectLst/>
                <a:latin typeface="Arial Unicode MS" panose="020B0604020202020204" pitchFamily="34" charset="-122"/>
                <a:ea typeface="JetBrains Mono"/>
              </a:rPr>
            </a:br>
            <a:r>
              <a:rPr kumimoji="0" lang="zh-CN" altLang="zh-CN" sz="1100" b="0" i="1" u="none" strike="noStrike" cap="none" normalizeH="0" baseline="0">
                <a:ln>
                  <a:noFill/>
                </a:ln>
                <a:solidFill>
                  <a:srgbClr val="82AAFF"/>
                </a:solidFill>
                <a:effectLst/>
                <a:latin typeface="Arial Unicode MS" panose="020B0604020202020204" pitchFamily="34" charset="-122"/>
                <a:ea typeface="JetBrains Mono"/>
              </a:rPr>
              <a:t>print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(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C3CEE3"/>
                </a:solidFill>
                <a:effectLst/>
                <a:latin typeface="Arial Unicode MS" panose="020B0604020202020204" pitchFamily="34" charset="-122"/>
                <a:ea typeface="JetBrains Mono"/>
              </a:rPr>
              <a:t>mask</a:t>
            </a: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89DDFF"/>
                </a:solidFill>
                <a:effectLst/>
                <a:latin typeface="Arial Unicode MS" panose="020B0604020202020204" pitchFamily="34" charset="-122"/>
                <a:ea typeface="JetBrains Mono"/>
              </a:rPr>
              <a:t>)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12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0CB5F29-AB38-41BF-B3BD-AEB1DCED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99" y="480573"/>
            <a:ext cx="10221751" cy="629690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8916F3-5E17-4779-B743-4965AFDCC5EC}"/>
              </a:ext>
            </a:extLst>
          </p:cNvPr>
          <p:cNvSpPr txBox="1"/>
          <p:nvPr/>
        </p:nvSpPr>
        <p:spPr>
          <a:xfrm>
            <a:off x="367646" y="111241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对于</a:t>
            </a:r>
            <a:r>
              <a:rPr lang="en-US" altLang="zh-CN" b="1">
                <a:solidFill>
                  <a:srgbClr val="FF0000"/>
                </a:solidFill>
              </a:rPr>
              <a:t>QKV</a:t>
            </a:r>
            <a:r>
              <a:rPr lang="zh-CN" altLang="en-US" b="1">
                <a:solidFill>
                  <a:srgbClr val="FF0000"/>
                </a:solidFill>
              </a:rPr>
              <a:t>的理解：摘录</a:t>
            </a:r>
          </a:p>
        </p:txBody>
      </p:sp>
    </p:spTree>
    <p:extLst>
      <p:ext uri="{BB962C8B-B14F-4D97-AF65-F5344CB8AC3E}">
        <p14:creationId xmlns:p14="http://schemas.microsoft.com/office/powerpoint/2010/main" val="376324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A250A2-2E61-42B6-8779-A9240882A729}"/>
              </a:ext>
            </a:extLst>
          </p:cNvPr>
          <p:cNvSpPr txBox="1"/>
          <p:nvPr/>
        </p:nvSpPr>
        <p:spPr>
          <a:xfrm>
            <a:off x="588671" y="4632400"/>
            <a:ext cx="384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这些</a:t>
            </a:r>
            <a:r>
              <a:rPr lang="en-US" altLang="zh-CN"/>
              <a:t>Block</a:t>
            </a:r>
            <a:r>
              <a:rPr lang="zh-CN" altLang="en-US"/>
              <a:t>的</a:t>
            </a:r>
            <a:r>
              <a:rPr lang="en-US" altLang="zh-CN"/>
              <a:t>init</a:t>
            </a:r>
            <a:r>
              <a:rPr lang="zh-CN" altLang="en-US"/>
              <a:t>方法需要输入</a:t>
            </a:r>
            <a:r>
              <a:rPr lang="en-US" altLang="zh-CN"/>
              <a:t>embed_dim</a:t>
            </a:r>
            <a:r>
              <a:rPr lang="zh-CN" altLang="en-US"/>
              <a:t>，本质是为了在创建对象的时候生成各种层，比如全连接层、激活函数等等。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6A191-9791-4019-BB60-F362255B6D8F}"/>
              </a:ext>
            </a:extLst>
          </p:cNvPr>
          <p:cNvSpPr/>
          <p:nvPr/>
        </p:nvSpPr>
        <p:spPr>
          <a:xfrm>
            <a:off x="7997612" y="725489"/>
            <a:ext cx="576000" cy="21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fc_k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6014168-7F9C-4719-AEA6-1E2418C7B366}"/>
              </a:ext>
            </a:extLst>
          </p:cNvPr>
          <p:cNvSpPr/>
          <p:nvPr/>
        </p:nvSpPr>
        <p:spPr>
          <a:xfrm>
            <a:off x="6599746" y="725489"/>
            <a:ext cx="576000" cy="21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fc_v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9E88545-487B-4351-8A82-BB5C2A8B2D76}"/>
              </a:ext>
            </a:extLst>
          </p:cNvPr>
          <p:cNvSpPr/>
          <p:nvPr/>
        </p:nvSpPr>
        <p:spPr>
          <a:xfrm>
            <a:off x="9355898" y="725489"/>
            <a:ext cx="576000" cy="21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fc_q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440855-0D2E-4FD2-9C8C-28DF955DAF7E}"/>
              </a:ext>
            </a:extLst>
          </p:cNvPr>
          <p:cNvSpPr txBox="1"/>
          <p:nvPr/>
        </p:nvSpPr>
        <p:spPr>
          <a:xfrm>
            <a:off x="7260663" y="182250"/>
            <a:ext cx="64016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input_1</a:t>
            </a:r>
            <a:endParaRPr lang="zh-CN" altLang="en-US" sz="1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F121938-F5E2-45B1-8680-8252E457CA4C}"/>
              </a:ext>
            </a:extLst>
          </p:cNvPr>
          <p:cNvSpPr txBox="1"/>
          <p:nvPr/>
        </p:nvSpPr>
        <p:spPr>
          <a:xfrm>
            <a:off x="9322952" y="182250"/>
            <a:ext cx="64016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input_2</a:t>
            </a:r>
            <a:endParaRPr lang="zh-CN" altLang="en-US" sz="140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19AC532-1756-4D34-85D9-74211261A5C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7070627" y="215369"/>
            <a:ext cx="327239" cy="693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30A103C8-5D0C-4C45-BA1D-3A493BC9799C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16200000" flipH="1">
            <a:off x="7769560" y="209436"/>
            <a:ext cx="327239" cy="704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60A711D-7B04-43D7-997B-B4AD94665979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643035" y="398250"/>
            <a:ext cx="863" cy="327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AD53890-2336-4645-9EAD-E7BE1396743C}"/>
              </a:ext>
            </a:extLst>
          </p:cNvPr>
          <p:cNvSpPr txBox="1"/>
          <p:nvPr/>
        </p:nvSpPr>
        <p:spPr>
          <a:xfrm>
            <a:off x="6808546" y="1137139"/>
            <a:ext cx="156059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v</a:t>
            </a:r>
            <a:endParaRPr lang="zh-CN" altLang="en-US" sz="14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075AAB5-E6C9-4CAB-B2A7-5B3BD9901AA8}"/>
              </a:ext>
            </a:extLst>
          </p:cNvPr>
          <p:cNvSpPr txBox="1"/>
          <p:nvPr/>
        </p:nvSpPr>
        <p:spPr>
          <a:xfrm>
            <a:off x="8205610" y="1137139"/>
            <a:ext cx="157663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k</a:t>
            </a:r>
            <a:endParaRPr lang="zh-CN" altLang="en-US" sz="140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FE01D34-1F5B-428E-914A-58E7C8571EDF}"/>
              </a:ext>
            </a:extLst>
          </p:cNvPr>
          <p:cNvSpPr txBox="1"/>
          <p:nvPr/>
        </p:nvSpPr>
        <p:spPr>
          <a:xfrm>
            <a:off x="9555388" y="1137139"/>
            <a:ext cx="175295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q</a:t>
            </a:r>
            <a:endParaRPr lang="zh-CN" altLang="en-US" sz="140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6CBE40-A94C-4929-8D06-C3D2DAC60F95}"/>
              </a:ext>
            </a:extLst>
          </p:cNvPr>
          <p:cNvSpPr/>
          <p:nvPr/>
        </p:nvSpPr>
        <p:spPr>
          <a:xfrm>
            <a:off x="7636441" y="1680854"/>
            <a:ext cx="1296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view/transpose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9702F77-5E88-484A-B8A4-D2A23823236A}"/>
              </a:ext>
            </a:extLst>
          </p:cNvPr>
          <p:cNvCxnSpPr>
            <a:cxnSpLocks/>
            <a:stCxn id="6" idx="2"/>
            <a:endCxn id="29" idx="0"/>
          </p:cNvCxnSpPr>
          <p:nvPr/>
        </p:nvCxnSpPr>
        <p:spPr>
          <a:xfrm flipH="1">
            <a:off x="6886576" y="941489"/>
            <a:ext cx="1170" cy="19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1AF7005E-0696-44C7-8B24-0B366CFE07E6}"/>
              </a:ext>
            </a:extLst>
          </p:cNvPr>
          <p:cNvCxnSpPr>
            <a:stCxn id="5" idx="2"/>
            <a:endCxn id="32" idx="0"/>
          </p:cNvCxnSpPr>
          <p:nvPr/>
        </p:nvCxnSpPr>
        <p:spPr>
          <a:xfrm flipH="1">
            <a:off x="8284442" y="941489"/>
            <a:ext cx="1170" cy="19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74579F46-325D-4FB1-8263-670D581BB4FA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 flipH="1">
            <a:off x="9643036" y="941489"/>
            <a:ext cx="862" cy="19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384CAD00-8162-4B5E-9BE3-C976B6DFB3BE}"/>
              </a:ext>
            </a:extLst>
          </p:cNvPr>
          <p:cNvCxnSpPr>
            <a:stCxn id="29" idx="2"/>
            <a:endCxn id="34" idx="0"/>
          </p:cNvCxnSpPr>
          <p:nvPr/>
        </p:nvCxnSpPr>
        <p:spPr>
          <a:xfrm rot="16200000" flipH="1">
            <a:off x="7421651" y="818063"/>
            <a:ext cx="327715" cy="13978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BE6FEE2F-DDCA-451E-ABA8-0C441817E7F2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rot="5400000">
            <a:off x="8799882" y="837699"/>
            <a:ext cx="327715" cy="1358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5C855D7-4F2C-474F-A434-353BAA0CCB46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8284441" y="1353139"/>
            <a:ext cx="1" cy="3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B6022067-3EC2-4AB3-9A70-DAC8BD8A6D91}"/>
              </a:ext>
            </a:extLst>
          </p:cNvPr>
          <p:cNvSpPr txBox="1"/>
          <p:nvPr/>
        </p:nvSpPr>
        <p:spPr>
          <a:xfrm>
            <a:off x="6808545" y="2220325"/>
            <a:ext cx="156059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v</a:t>
            </a:r>
            <a:endParaRPr lang="zh-CN" altLang="en-US" sz="140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A94A105-F908-4F54-B88B-26EB8C1C334F}"/>
              </a:ext>
            </a:extLst>
          </p:cNvPr>
          <p:cNvSpPr txBox="1"/>
          <p:nvPr/>
        </p:nvSpPr>
        <p:spPr>
          <a:xfrm>
            <a:off x="8205610" y="2220325"/>
            <a:ext cx="157663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k</a:t>
            </a:r>
            <a:endParaRPr lang="zh-CN" altLang="en-US" sz="140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2C5AC744-7179-44B0-BEFD-95D6A04F83B3}"/>
              </a:ext>
            </a:extLst>
          </p:cNvPr>
          <p:cNvSpPr txBox="1"/>
          <p:nvPr/>
        </p:nvSpPr>
        <p:spPr>
          <a:xfrm>
            <a:off x="9555387" y="2220325"/>
            <a:ext cx="175295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q</a:t>
            </a:r>
            <a:endParaRPr lang="zh-CN" altLang="en-US" sz="1400"/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55F29873-B500-4F64-8ACE-EBDE07329B3D}"/>
              </a:ext>
            </a:extLst>
          </p:cNvPr>
          <p:cNvCxnSpPr>
            <a:stCxn id="34" idx="2"/>
            <a:endCxn id="62" idx="0"/>
          </p:cNvCxnSpPr>
          <p:nvPr/>
        </p:nvCxnSpPr>
        <p:spPr>
          <a:xfrm rot="5400000">
            <a:off x="7423773" y="1359656"/>
            <a:ext cx="323471" cy="1397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2F84C404-7013-4E3E-9477-0A0C2245AF59}"/>
              </a:ext>
            </a:extLst>
          </p:cNvPr>
          <p:cNvCxnSpPr>
            <a:stCxn id="34" idx="2"/>
            <a:endCxn id="64" idx="0"/>
          </p:cNvCxnSpPr>
          <p:nvPr/>
        </p:nvCxnSpPr>
        <p:spPr>
          <a:xfrm rot="16200000" flipH="1">
            <a:off x="8802003" y="1379292"/>
            <a:ext cx="323471" cy="1358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E57336DE-62BC-4AEA-9C10-FAF709A16B22}"/>
              </a:ext>
            </a:extLst>
          </p:cNvPr>
          <p:cNvCxnSpPr>
            <a:stCxn id="34" idx="2"/>
            <a:endCxn id="63" idx="0"/>
          </p:cNvCxnSpPr>
          <p:nvPr/>
        </p:nvCxnSpPr>
        <p:spPr>
          <a:xfrm>
            <a:off x="8284441" y="1896854"/>
            <a:ext cx="1" cy="32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>
            <a:extLst>
              <a:ext uri="{FF2B5EF4-FFF2-40B4-BE49-F238E27FC236}">
                <a16:creationId xmlns:a16="http://schemas.microsoft.com/office/drawing/2014/main" id="{FA6B6681-378A-4031-B460-0FBC98DAC3C5}"/>
              </a:ext>
            </a:extLst>
          </p:cNvPr>
          <p:cNvSpPr/>
          <p:nvPr/>
        </p:nvSpPr>
        <p:spPr>
          <a:xfrm>
            <a:off x="7914121" y="3520134"/>
            <a:ext cx="223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matmul/scale/</a:t>
            </a:r>
            <a:r>
              <a:rPr lang="en-US" altLang="zh-CN" sz="1400">
                <a:solidFill>
                  <a:srgbClr val="FF0000"/>
                </a:solidFill>
              </a:rPr>
              <a:t>mask</a:t>
            </a:r>
            <a:r>
              <a:rPr lang="en-US" altLang="zh-CN" sz="1400">
                <a:solidFill>
                  <a:schemeClr val="tx1"/>
                </a:solidFill>
              </a:rPr>
              <a:t>/softmax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A4BC588-DEB7-4A36-AF31-14CEDBBCB9A8}"/>
              </a:ext>
            </a:extLst>
          </p:cNvPr>
          <p:cNvSpPr/>
          <p:nvPr/>
        </p:nvSpPr>
        <p:spPr>
          <a:xfrm>
            <a:off x="7807902" y="2616627"/>
            <a:ext cx="953079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transpose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C73C14FC-9AA8-46F0-B7D9-FF13DD346C50}"/>
              </a:ext>
            </a:extLst>
          </p:cNvPr>
          <p:cNvSpPr txBox="1"/>
          <p:nvPr/>
        </p:nvSpPr>
        <p:spPr>
          <a:xfrm>
            <a:off x="8205610" y="3007813"/>
            <a:ext cx="157663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k</a:t>
            </a:r>
            <a:endParaRPr lang="zh-CN" altLang="en-US" sz="1400"/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75B84C03-9BEE-4435-915C-72333DD54E28}"/>
              </a:ext>
            </a:extLst>
          </p:cNvPr>
          <p:cNvCxnSpPr>
            <a:stCxn id="63" idx="2"/>
            <a:endCxn id="93" idx="0"/>
          </p:cNvCxnSpPr>
          <p:nvPr/>
        </p:nvCxnSpPr>
        <p:spPr>
          <a:xfrm>
            <a:off x="8284442" y="2436325"/>
            <a:ext cx="0" cy="18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EA237E0D-0C33-4F40-96A2-2871A8DDC94D}"/>
              </a:ext>
            </a:extLst>
          </p:cNvPr>
          <p:cNvCxnSpPr>
            <a:stCxn id="93" idx="2"/>
            <a:endCxn id="94" idx="0"/>
          </p:cNvCxnSpPr>
          <p:nvPr/>
        </p:nvCxnSpPr>
        <p:spPr>
          <a:xfrm>
            <a:off x="8284442" y="2832627"/>
            <a:ext cx="0" cy="175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94E803A1-D34E-4827-B2EC-206E3EE3442E}"/>
              </a:ext>
            </a:extLst>
          </p:cNvPr>
          <p:cNvCxnSpPr>
            <a:cxnSpLocks/>
            <a:stCxn id="94" idx="2"/>
            <a:endCxn id="92" idx="0"/>
          </p:cNvCxnSpPr>
          <p:nvPr/>
        </p:nvCxnSpPr>
        <p:spPr>
          <a:xfrm rot="16200000" flipH="1">
            <a:off x="8509121" y="2999133"/>
            <a:ext cx="296321" cy="7456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5D28E152-9217-4451-B919-3FE40268D56D}"/>
              </a:ext>
            </a:extLst>
          </p:cNvPr>
          <p:cNvCxnSpPr>
            <a:cxnSpLocks/>
            <a:stCxn id="64" idx="2"/>
            <a:endCxn id="92" idx="0"/>
          </p:cNvCxnSpPr>
          <p:nvPr/>
        </p:nvCxnSpPr>
        <p:spPr>
          <a:xfrm rot="5400000">
            <a:off x="8794674" y="2671772"/>
            <a:ext cx="1083809" cy="612914"/>
          </a:xfrm>
          <a:prstGeom prst="bentConnector3">
            <a:avLst>
              <a:gd name="adj1" fmla="val 851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>
            <a:extLst>
              <a:ext uri="{FF2B5EF4-FFF2-40B4-BE49-F238E27FC236}">
                <a16:creationId xmlns:a16="http://schemas.microsoft.com/office/drawing/2014/main" id="{0CF02EBF-412D-4655-8C22-922AA72A2F33}"/>
              </a:ext>
            </a:extLst>
          </p:cNvPr>
          <p:cNvSpPr/>
          <p:nvPr/>
        </p:nvSpPr>
        <p:spPr>
          <a:xfrm>
            <a:off x="7850513" y="4421676"/>
            <a:ext cx="864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matmul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138" name="连接符: 肘形 137">
            <a:extLst>
              <a:ext uri="{FF2B5EF4-FFF2-40B4-BE49-F238E27FC236}">
                <a16:creationId xmlns:a16="http://schemas.microsoft.com/office/drawing/2014/main" id="{B9C3533B-18C8-459D-899D-41EA1EBD524E}"/>
              </a:ext>
            </a:extLst>
          </p:cNvPr>
          <p:cNvCxnSpPr>
            <a:cxnSpLocks/>
            <a:stCxn id="62" idx="2"/>
            <a:endCxn id="136" idx="0"/>
          </p:cNvCxnSpPr>
          <p:nvPr/>
        </p:nvCxnSpPr>
        <p:spPr>
          <a:xfrm rot="16200000" flipH="1">
            <a:off x="6591869" y="2731031"/>
            <a:ext cx="1985351" cy="1395938"/>
          </a:xfrm>
          <a:prstGeom prst="bentConnector3">
            <a:avLst>
              <a:gd name="adj1" fmla="val 922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连接符: 肘形 139">
            <a:extLst>
              <a:ext uri="{FF2B5EF4-FFF2-40B4-BE49-F238E27FC236}">
                <a16:creationId xmlns:a16="http://schemas.microsoft.com/office/drawing/2014/main" id="{564D3310-7A29-4A4A-A8FD-DD95AB04A4CA}"/>
              </a:ext>
            </a:extLst>
          </p:cNvPr>
          <p:cNvCxnSpPr>
            <a:cxnSpLocks/>
            <a:stCxn id="225" idx="2"/>
            <a:endCxn id="136" idx="0"/>
          </p:cNvCxnSpPr>
          <p:nvPr/>
        </p:nvCxnSpPr>
        <p:spPr>
          <a:xfrm rot="5400000">
            <a:off x="8505190" y="3895732"/>
            <a:ext cx="303268" cy="7486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762D76B5-B706-4110-A686-1ABB0400DDD7}"/>
              </a:ext>
            </a:extLst>
          </p:cNvPr>
          <p:cNvSpPr txBox="1"/>
          <p:nvPr/>
        </p:nvSpPr>
        <p:spPr>
          <a:xfrm>
            <a:off x="8095804" y="4827851"/>
            <a:ext cx="377274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attn</a:t>
            </a:r>
            <a:endParaRPr lang="zh-CN" altLang="en-US" sz="1400"/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9E0CE48A-AD41-4BBC-9F38-B08AD2818F17}"/>
              </a:ext>
            </a:extLst>
          </p:cNvPr>
          <p:cNvCxnSpPr>
            <a:cxnSpLocks/>
            <a:stCxn id="136" idx="2"/>
            <a:endCxn id="142" idx="0"/>
          </p:cNvCxnSpPr>
          <p:nvPr/>
        </p:nvCxnSpPr>
        <p:spPr>
          <a:xfrm>
            <a:off x="8282513" y="4637676"/>
            <a:ext cx="1928" cy="190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文本框 224">
            <a:extLst>
              <a:ext uri="{FF2B5EF4-FFF2-40B4-BE49-F238E27FC236}">
                <a16:creationId xmlns:a16="http://schemas.microsoft.com/office/drawing/2014/main" id="{DE39AF82-292E-44C1-A71C-F70EB172C994}"/>
              </a:ext>
            </a:extLst>
          </p:cNvPr>
          <p:cNvSpPr txBox="1"/>
          <p:nvPr/>
        </p:nvSpPr>
        <p:spPr>
          <a:xfrm>
            <a:off x="8509874" y="3902408"/>
            <a:ext cx="1042520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attn_weights</a:t>
            </a:r>
            <a:endParaRPr lang="zh-CN" altLang="en-US" sz="1400"/>
          </a:p>
        </p:txBody>
      </p: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CE5EC7BB-5EFC-42BD-9F2E-6F4CE989F8C9}"/>
              </a:ext>
            </a:extLst>
          </p:cNvPr>
          <p:cNvCxnSpPr>
            <a:cxnSpLocks/>
            <a:stCxn id="92" idx="2"/>
            <a:endCxn id="225" idx="0"/>
          </p:cNvCxnSpPr>
          <p:nvPr/>
        </p:nvCxnSpPr>
        <p:spPr>
          <a:xfrm>
            <a:off x="9030121" y="3736134"/>
            <a:ext cx="1013" cy="166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矩形 236">
            <a:extLst>
              <a:ext uri="{FF2B5EF4-FFF2-40B4-BE49-F238E27FC236}">
                <a16:creationId xmlns:a16="http://schemas.microsoft.com/office/drawing/2014/main" id="{287F70AB-565D-441E-B8D9-8D423B16036D}"/>
              </a:ext>
            </a:extLst>
          </p:cNvPr>
          <p:cNvSpPr/>
          <p:nvPr/>
        </p:nvSpPr>
        <p:spPr>
          <a:xfrm>
            <a:off x="7168441" y="5246221"/>
            <a:ext cx="2232000" cy="2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transpose/contiguous/view</a:t>
            </a:r>
            <a:endParaRPr lang="zh-CN" altLang="en-US" sz="1400">
              <a:solidFill>
                <a:schemeClr val="tx1"/>
              </a:solidFill>
            </a:endParaRPr>
          </a:p>
        </p:txBody>
      </p:sp>
      <p:cxnSp>
        <p:nvCxnSpPr>
          <p:cNvPr id="239" name="直接箭头连接符 238">
            <a:extLst>
              <a:ext uri="{FF2B5EF4-FFF2-40B4-BE49-F238E27FC236}">
                <a16:creationId xmlns:a16="http://schemas.microsoft.com/office/drawing/2014/main" id="{8583C6D0-B39A-4706-BB17-4D1AB82537A2}"/>
              </a:ext>
            </a:extLst>
          </p:cNvPr>
          <p:cNvCxnSpPr>
            <a:stCxn id="142" idx="2"/>
            <a:endCxn id="237" idx="0"/>
          </p:cNvCxnSpPr>
          <p:nvPr/>
        </p:nvCxnSpPr>
        <p:spPr>
          <a:xfrm>
            <a:off x="8284441" y="5043851"/>
            <a:ext cx="0" cy="20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矩形 257">
            <a:extLst>
              <a:ext uri="{FF2B5EF4-FFF2-40B4-BE49-F238E27FC236}">
                <a16:creationId xmlns:a16="http://schemas.microsoft.com/office/drawing/2014/main" id="{C95068B3-5B7E-48C5-BC1C-1DA1C59DA22E}"/>
              </a:ext>
            </a:extLst>
          </p:cNvPr>
          <p:cNvSpPr/>
          <p:nvPr/>
        </p:nvSpPr>
        <p:spPr>
          <a:xfrm>
            <a:off x="7997612" y="6077959"/>
            <a:ext cx="576000" cy="216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/>
          <a:lstStyle/>
          <a:p>
            <a:pPr algn="ctr"/>
            <a:r>
              <a:rPr lang="en-US" altLang="zh-CN" sz="1400">
                <a:solidFill>
                  <a:schemeClr val="tx1"/>
                </a:solidFill>
              </a:rPr>
              <a:t>fc_o</a:t>
            </a:r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62" name="文本框 261">
            <a:extLst>
              <a:ext uri="{FF2B5EF4-FFF2-40B4-BE49-F238E27FC236}">
                <a16:creationId xmlns:a16="http://schemas.microsoft.com/office/drawing/2014/main" id="{DF288B33-CA81-4495-B5CC-0023359F1A82}"/>
              </a:ext>
            </a:extLst>
          </p:cNvPr>
          <p:cNvSpPr txBox="1"/>
          <p:nvPr/>
        </p:nvSpPr>
        <p:spPr>
          <a:xfrm>
            <a:off x="7988403" y="6474663"/>
            <a:ext cx="592076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output</a:t>
            </a:r>
            <a:endParaRPr lang="zh-CN" altLang="en-US" sz="1400"/>
          </a:p>
        </p:txBody>
      </p: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3284B117-8683-4092-B0FE-3A6475EAF236}"/>
              </a:ext>
            </a:extLst>
          </p:cNvPr>
          <p:cNvCxnSpPr>
            <a:stCxn id="258" idx="2"/>
            <a:endCxn id="262" idx="0"/>
          </p:cNvCxnSpPr>
          <p:nvPr/>
        </p:nvCxnSpPr>
        <p:spPr>
          <a:xfrm flipH="1">
            <a:off x="8284441" y="6293959"/>
            <a:ext cx="1171" cy="180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2861248D-DA63-4886-897D-74B08339D60F}"/>
              </a:ext>
            </a:extLst>
          </p:cNvPr>
          <p:cNvSpPr txBox="1"/>
          <p:nvPr/>
        </p:nvSpPr>
        <p:spPr>
          <a:xfrm>
            <a:off x="8095804" y="5655066"/>
            <a:ext cx="377274" cy="21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tIns="36000" rIns="36000" bIns="36000" rtlCol="0" anchor="ctr" anchorCtr="1">
            <a:spAutoFit/>
          </a:bodyPr>
          <a:lstStyle/>
          <a:p>
            <a:r>
              <a:rPr lang="en-US" altLang="zh-CN" sz="1400"/>
              <a:t>attn</a:t>
            </a:r>
            <a:endParaRPr lang="zh-CN" altLang="en-US" sz="1400"/>
          </a:p>
        </p:txBody>
      </p: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56C081C8-7AB7-4F7D-B58F-CFF61A04C2E6}"/>
              </a:ext>
            </a:extLst>
          </p:cNvPr>
          <p:cNvCxnSpPr>
            <a:stCxn id="237" idx="2"/>
            <a:endCxn id="273" idx="0"/>
          </p:cNvCxnSpPr>
          <p:nvPr/>
        </p:nvCxnSpPr>
        <p:spPr>
          <a:xfrm>
            <a:off x="8284441" y="5462221"/>
            <a:ext cx="0" cy="1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E930F9C3-1FD5-4C41-B64A-4CA48AF76C7D}"/>
              </a:ext>
            </a:extLst>
          </p:cNvPr>
          <p:cNvCxnSpPr>
            <a:stCxn id="273" idx="2"/>
            <a:endCxn id="258" idx="0"/>
          </p:cNvCxnSpPr>
          <p:nvPr/>
        </p:nvCxnSpPr>
        <p:spPr>
          <a:xfrm>
            <a:off x="8284441" y="5871066"/>
            <a:ext cx="1171" cy="20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文本框 293">
            <a:extLst>
              <a:ext uri="{FF2B5EF4-FFF2-40B4-BE49-F238E27FC236}">
                <a16:creationId xmlns:a16="http://schemas.microsoft.com/office/drawing/2014/main" id="{12293A1B-585F-4ED4-987C-1A1C02AECF0C}"/>
              </a:ext>
            </a:extLst>
          </p:cNvPr>
          <p:cNvSpPr txBox="1"/>
          <p:nvPr/>
        </p:nvSpPr>
        <p:spPr>
          <a:xfrm>
            <a:off x="9963117" y="182249"/>
            <a:ext cx="819702" cy="2160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n, 512)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3" name="文本框 302">
            <a:extLst>
              <a:ext uri="{FF2B5EF4-FFF2-40B4-BE49-F238E27FC236}">
                <a16:creationId xmlns:a16="http://schemas.microsoft.com/office/drawing/2014/main" id="{933AA0ED-5888-4F01-81FD-2110D83C9C0C}"/>
              </a:ext>
            </a:extLst>
          </p:cNvPr>
          <p:cNvSpPr txBox="1"/>
          <p:nvPr/>
        </p:nvSpPr>
        <p:spPr>
          <a:xfrm>
            <a:off x="7915329" y="145701"/>
            <a:ext cx="869396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m, 512)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3D8F172A-276A-4570-844A-BD907A11DFDA}"/>
              </a:ext>
            </a:extLst>
          </p:cNvPr>
          <p:cNvSpPr txBox="1"/>
          <p:nvPr/>
        </p:nvSpPr>
        <p:spPr>
          <a:xfrm>
            <a:off x="6964604" y="1101065"/>
            <a:ext cx="869396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m, 512)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5" name="文本框 304">
            <a:extLst>
              <a:ext uri="{FF2B5EF4-FFF2-40B4-BE49-F238E27FC236}">
                <a16:creationId xmlns:a16="http://schemas.microsoft.com/office/drawing/2014/main" id="{DA7EE633-B527-4750-AB21-227B019C22D4}"/>
              </a:ext>
            </a:extLst>
          </p:cNvPr>
          <p:cNvSpPr txBox="1"/>
          <p:nvPr/>
        </p:nvSpPr>
        <p:spPr>
          <a:xfrm>
            <a:off x="8361300" y="1100639"/>
            <a:ext cx="869396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m, 512)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3E70ED50-E63A-4E17-A43F-5E4FDDE42F88}"/>
              </a:ext>
            </a:extLst>
          </p:cNvPr>
          <p:cNvSpPr txBox="1"/>
          <p:nvPr/>
        </p:nvSpPr>
        <p:spPr>
          <a:xfrm>
            <a:off x="9730682" y="1135833"/>
            <a:ext cx="819702" cy="216000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n, 512)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" name="文本框 306">
            <a:extLst>
              <a:ext uri="{FF2B5EF4-FFF2-40B4-BE49-F238E27FC236}">
                <a16:creationId xmlns:a16="http://schemas.microsoft.com/office/drawing/2014/main" id="{A4437AC5-796B-4D72-95CB-F44E5DB92C4C}"/>
              </a:ext>
            </a:extLst>
          </p:cNvPr>
          <p:cNvSpPr txBox="1"/>
          <p:nvPr/>
        </p:nvSpPr>
        <p:spPr>
          <a:xfrm>
            <a:off x="6960842" y="2184251"/>
            <a:ext cx="959164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8, m, 64)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" name="文本框 307">
            <a:extLst>
              <a:ext uri="{FF2B5EF4-FFF2-40B4-BE49-F238E27FC236}">
                <a16:creationId xmlns:a16="http://schemas.microsoft.com/office/drawing/2014/main" id="{F6F8F4AC-1537-484D-B977-FADD5FE8FC9A}"/>
              </a:ext>
            </a:extLst>
          </p:cNvPr>
          <p:cNvSpPr txBox="1"/>
          <p:nvPr/>
        </p:nvSpPr>
        <p:spPr>
          <a:xfrm>
            <a:off x="8374481" y="2184250"/>
            <a:ext cx="959164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8, m, 64)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" name="文本框 308">
            <a:extLst>
              <a:ext uri="{FF2B5EF4-FFF2-40B4-BE49-F238E27FC236}">
                <a16:creationId xmlns:a16="http://schemas.microsoft.com/office/drawing/2014/main" id="{F724E760-718D-44C3-B6EF-9B5CBC4E4494}"/>
              </a:ext>
            </a:extLst>
          </p:cNvPr>
          <p:cNvSpPr txBox="1"/>
          <p:nvPr/>
        </p:nvSpPr>
        <p:spPr>
          <a:xfrm>
            <a:off x="9721866" y="2186515"/>
            <a:ext cx="90947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8, n, 64)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95A429BA-C57A-4906-9A1D-1E59557AF3E9}"/>
              </a:ext>
            </a:extLst>
          </p:cNvPr>
          <p:cNvSpPr txBox="1"/>
          <p:nvPr/>
        </p:nvSpPr>
        <p:spPr>
          <a:xfrm>
            <a:off x="8360544" y="2956751"/>
            <a:ext cx="959164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8, 64, m)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8773F08A-0EE0-4346-97CC-3026084123DE}"/>
              </a:ext>
            </a:extLst>
          </p:cNvPr>
          <p:cNvSpPr txBox="1"/>
          <p:nvPr/>
        </p:nvSpPr>
        <p:spPr>
          <a:xfrm>
            <a:off x="9551381" y="3864516"/>
            <a:ext cx="869396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8, n, m)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36ECB0F1-EDFE-4897-A58E-168A0E7CA95A}"/>
              </a:ext>
            </a:extLst>
          </p:cNvPr>
          <p:cNvSpPr txBox="1"/>
          <p:nvPr/>
        </p:nvSpPr>
        <p:spPr>
          <a:xfrm>
            <a:off x="8451902" y="4785466"/>
            <a:ext cx="90947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8, n, 64)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EFCCEA59-DEEE-44F4-8C7B-57BF5DC43FB7}"/>
              </a:ext>
            </a:extLst>
          </p:cNvPr>
          <p:cNvSpPr txBox="1"/>
          <p:nvPr/>
        </p:nvSpPr>
        <p:spPr>
          <a:xfrm>
            <a:off x="8470055" y="5618992"/>
            <a:ext cx="819702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n, 512)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F3439BE2-7A5F-425A-8655-FA5C4DE8E7D7}"/>
              </a:ext>
            </a:extLst>
          </p:cNvPr>
          <p:cNvSpPr txBox="1"/>
          <p:nvPr/>
        </p:nvSpPr>
        <p:spPr>
          <a:xfrm>
            <a:off x="8576273" y="6438589"/>
            <a:ext cx="819702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1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(b, n, 512)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A34CF953-07F6-4EFB-8A3C-B6557F7C3A44}"/>
              </a:ext>
            </a:extLst>
          </p:cNvPr>
          <p:cNvSpPr txBox="1"/>
          <p:nvPr/>
        </p:nvSpPr>
        <p:spPr>
          <a:xfrm>
            <a:off x="5809171" y="5527799"/>
            <a:ext cx="139653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b: batch_size</a:t>
            </a: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n/m: seq_len</a:t>
            </a: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512: embed_dim</a:t>
            </a: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8: head_num</a:t>
            </a:r>
          </a:p>
          <a:p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64: head_dim</a:t>
            </a:r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7D523417-5BC4-46C1-BDF2-C5B62C69E460}"/>
              </a:ext>
            </a:extLst>
          </p:cNvPr>
          <p:cNvSpPr txBox="1"/>
          <p:nvPr/>
        </p:nvSpPr>
        <p:spPr>
          <a:xfrm>
            <a:off x="203154" y="142651"/>
            <a:ext cx="3100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Multi-Head Attention Block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58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17569</TotalTime>
  <Words>2004</Words>
  <Application>Microsoft Office PowerPoint</Application>
  <PresentationFormat>宽屏</PresentationFormat>
  <Paragraphs>247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 Unicode MS</vt:lpstr>
      <vt:lpstr>Inter</vt:lpstr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zhbw6849@gmail.com</dc:creator>
  <cp:lastModifiedBy>zhbw6849@gmail.com</cp:lastModifiedBy>
  <cp:revision>179</cp:revision>
  <dcterms:created xsi:type="dcterms:W3CDTF">2025-05-19T02:10:40Z</dcterms:created>
  <dcterms:modified xsi:type="dcterms:W3CDTF">2025-05-31T07:08:34Z</dcterms:modified>
</cp:coreProperties>
</file>