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B8ABED-8B04-DF44-BAFB-A452524C6559}" v="134" dt="2025-08-24T01:28:17.9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70" autoAdjust="0"/>
    <p:restoredTop sz="94660"/>
  </p:normalViewPr>
  <p:slideViewPr>
    <p:cSldViewPr snapToGrid="0">
      <p:cViewPr>
        <p:scale>
          <a:sx n="130" d="100"/>
          <a:sy n="130" d="100"/>
        </p:scale>
        <p:origin x="52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2025/8/23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08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2025/8/23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30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2025/8/23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8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2025/8/23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015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2025/8/23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052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2025/8/23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0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2025/8/23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08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2025/8/23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19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2025/8/23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569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2025/8/23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261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2025/8/23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04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D17B11-CCD8-4EEC-AD7E-F410C1454966}" type="datetimeFigureOut">
              <a:rPr lang="zh-CN" altLang="en-US" smtClean="0"/>
              <a:t>2025/8/23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146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内容占位符 23" descr="单级齿轮 轮廓">
            <a:extLst>
              <a:ext uri="{FF2B5EF4-FFF2-40B4-BE49-F238E27FC236}">
                <a16:creationId xmlns:a16="http://schemas.microsoft.com/office/drawing/2014/main" id="{AA0441B8-6581-6F04-75F0-C50343072D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3544094"/>
            <a:ext cx="914400" cy="914400"/>
          </a:xfr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2D14BAE-C05F-CADB-7286-91EBD0C13C43}"/>
              </a:ext>
            </a:extLst>
          </p:cNvPr>
          <p:cNvSpPr/>
          <p:nvPr/>
        </p:nvSpPr>
        <p:spPr>
          <a:xfrm>
            <a:off x="536713" y="824948"/>
            <a:ext cx="3518452" cy="535201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32CD664-FAFB-E5C3-AFE7-A5DF2DB85AF9}"/>
              </a:ext>
            </a:extLst>
          </p:cNvPr>
          <p:cNvSpPr/>
          <p:nvPr/>
        </p:nvSpPr>
        <p:spPr>
          <a:xfrm>
            <a:off x="4336774" y="868086"/>
            <a:ext cx="3518452" cy="535201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CFDC769-4E84-6AA1-EF36-D0A0A9821CA7}"/>
              </a:ext>
            </a:extLst>
          </p:cNvPr>
          <p:cNvSpPr/>
          <p:nvPr/>
        </p:nvSpPr>
        <p:spPr>
          <a:xfrm>
            <a:off x="8005586" y="858145"/>
            <a:ext cx="3518452" cy="535201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F533AFE1-2311-8170-D739-9858AACE1CF7}"/>
              </a:ext>
            </a:extLst>
          </p:cNvPr>
          <p:cNvSpPr/>
          <p:nvPr/>
        </p:nvSpPr>
        <p:spPr>
          <a:xfrm>
            <a:off x="738809" y="1222513"/>
            <a:ext cx="2988365" cy="472108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98A5F7F2-EFA3-4A8D-2A06-8A63216222F3}"/>
              </a:ext>
            </a:extLst>
          </p:cNvPr>
          <p:cNvSpPr/>
          <p:nvPr/>
        </p:nvSpPr>
        <p:spPr>
          <a:xfrm>
            <a:off x="964096" y="3021496"/>
            <a:ext cx="2415208" cy="3279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1B1EFC1C-A027-DBA7-E01C-D30ED4DF21E0}"/>
              </a:ext>
            </a:extLst>
          </p:cNvPr>
          <p:cNvSpPr/>
          <p:nvPr/>
        </p:nvSpPr>
        <p:spPr>
          <a:xfrm>
            <a:off x="955813" y="3673303"/>
            <a:ext cx="2415208" cy="3279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FB766B8C-C8C3-B5EB-9C31-87F1882815D4}"/>
              </a:ext>
            </a:extLst>
          </p:cNvPr>
          <p:cNvSpPr/>
          <p:nvPr/>
        </p:nvSpPr>
        <p:spPr>
          <a:xfrm>
            <a:off x="964096" y="4199282"/>
            <a:ext cx="2415208" cy="327991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884F1E2-1658-A4F9-A82F-87C938AC2F4F}"/>
              </a:ext>
            </a:extLst>
          </p:cNvPr>
          <p:cNvSpPr txBox="1"/>
          <p:nvPr/>
        </p:nvSpPr>
        <p:spPr>
          <a:xfrm>
            <a:off x="964095" y="2593321"/>
            <a:ext cx="1808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Email 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5483690-9B36-CEFB-863C-9BCDA207B416}"/>
              </a:ext>
            </a:extLst>
          </p:cNvPr>
          <p:cNvSpPr txBox="1"/>
          <p:nvPr/>
        </p:nvSpPr>
        <p:spPr>
          <a:xfrm>
            <a:off x="955813" y="3349487"/>
            <a:ext cx="1808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Password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64AACED-0BB5-A523-0E41-0F892630B548}"/>
              </a:ext>
            </a:extLst>
          </p:cNvPr>
          <p:cNvSpPr txBox="1"/>
          <p:nvPr/>
        </p:nvSpPr>
        <p:spPr>
          <a:xfrm>
            <a:off x="1610139" y="4273826"/>
            <a:ext cx="990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Sign in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35DE333-6CA3-DB0C-F9DC-783C3C867542}"/>
              </a:ext>
            </a:extLst>
          </p:cNvPr>
          <p:cNvSpPr txBox="1"/>
          <p:nvPr/>
        </p:nvSpPr>
        <p:spPr>
          <a:xfrm>
            <a:off x="1258956" y="4640572"/>
            <a:ext cx="2299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Create new account </a:t>
            </a:r>
            <a:endParaRPr kumimoji="1"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8AAB7FE-1F34-61DD-3C31-494D0FDD6032}"/>
              </a:ext>
            </a:extLst>
          </p:cNvPr>
          <p:cNvSpPr txBox="1"/>
          <p:nvPr/>
        </p:nvSpPr>
        <p:spPr>
          <a:xfrm>
            <a:off x="864704" y="1799092"/>
            <a:ext cx="2693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Welcome to </a:t>
            </a:r>
            <a:r>
              <a:rPr kumimoji="1" lang="en-US" altLang="zh-CN" dirty="0" err="1"/>
              <a:t>LinguaLearn</a:t>
            </a:r>
            <a:endParaRPr kumimoji="1" lang="zh-CN" altLang="en-US" dirty="0"/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F6E68D2A-5EEB-A283-39BA-1850CFAD058E}"/>
              </a:ext>
            </a:extLst>
          </p:cNvPr>
          <p:cNvSpPr/>
          <p:nvPr/>
        </p:nvSpPr>
        <p:spPr>
          <a:xfrm>
            <a:off x="4668991" y="3004147"/>
            <a:ext cx="1162879" cy="87464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B9F20058-A3FE-30D1-6D71-8E8FEAE2D22D}"/>
              </a:ext>
            </a:extLst>
          </p:cNvPr>
          <p:cNvSpPr/>
          <p:nvPr/>
        </p:nvSpPr>
        <p:spPr>
          <a:xfrm>
            <a:off x="6305008" y="2984513"/>
            <a:ext cx="1162879" cy="87464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FB0EC48-88B7-03B5-2B89-161067DC2DA4}"/>
              </a:ext>
            </a:extLst>
          </p:cNvPr>
          <p:cNvSpPr txBox="1"/>
          <p:nvPr/>
        </p:nvSpPr>
        <p:spPr>
          <a:xfrm>
            <a:off x="4929809" y="3185491"/>
            <a:ext cx="815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New learn</a:t>
            </a:r>
            <a:endParaRPr kumimoji="1"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CA0CE5A-ECEC-5341-B8E8-1BD8406735F2}"/>
              </a:ext>
            </a:extLst>
          </p:cNvPr>
          <p:cNvSpPr txBox="1"/>
          <p:nvPr/>
        </p:nvSpPr>
        <p:spPr>
          <a:xfrm>
            <a:off x="6349448" y="3026321"/>
            <a:ext cx="1008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Review </a:t>
            </a:r>
            <a:endParaRPr kumimoji="1"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4EB12486-DC4D-238F-C3E5-A3558F7F072E}"/>
              </a:ext>
            </a:extLst>
          </p:cNvPr>
          <p:cNvSpPr/>
          <p:nvPr/>
        </p:nvSpPr>
        <p:spPr>
          <a:xfrm>
            <a:off x="1948069" y="1321773"/>
            <a:ext cx="526774" cy="477319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6" name="图形 25" descr="单级齿轮 轮廓">
            <a:extLst>
              <a:ext uri="{FF2B5EF4-FFF2-40B4-BE49-F238E27FC236}">
                <a16:creationId xmlns:a16="http://schemas.microsoft.com/office/drawing/2014/main" id="{26855C25-B11A-2B6D-F505-287906F1B2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68991" y="1312410"/>
            <a:ext cx="496043" cy="496043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61C80D18-CCD2-7C18-7F0E-64E5E93F46F6}"/>
              </a:ext>
            </a:extLst>
          </p:cNvPr>
          <p:cNvSpPr txBox="1"/>
          <p:nvPr/>
        </p:nvSpPr>
        <p:spPr>
          <a:xfrm>
            <a:off x="5337313" y="1321773"/>
            <a:ext cx="145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LinguaLearn</a:t>
            </a:r>
            <a:endParaRPr kumimoji="1"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6D728C7-A782-1F39-725E-FE895E5D756E}"/>
              </a:ext>
            </a:extLst>
          </p:cNvPr>
          <p:cNvSpPr txBox="1"/>
          <p:nvPr/>
        </p:nvSpPr>
        <p:spPr>
          <a:xfrm>
            <a:off x="8707733" y="1186957"/>
            <a:ext cx="196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New Learning</a:t>
            </a:r>
            <a:endParaRPr kumimoji="1" lang="zh-CN" altLang="en-US" dirty="0"/>
          </a:p>
        </p:txBody>
      </p:sp>
      <p:pic>
        <p:nvPicPr>
          <p:cNvPr id="30" name="图形 29" descr="雇员徽章 纯色填充">
            <a:extLst>
              <a:ext uri="{FF2B5EF4-FFF2-40B4-BE49-F238E27FC236}">
                <a16:creationId xmlns:a16="http://schemas.microsoft.com/office/drawing/2014/main" id="{88B33431-D6C5-4822-99E7-338A489A87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44862" y="1201410"/>
            <a:ext cx="446051" cy="446051"/>
          </a:xfrm>
          <a:prstGeom prst="rect">
            <a:avLst/>
          </a:prstGeom>
        </p:spPr>
      </p:pic>
      <p:sp>
        <p:nvSpPr>
          <p:cNvPr id="32" name="圆角矩形 31">
            <a:extLst>
              <a:ext uri="{FF2B5EF4-FFF2-40B4-BE49-F238E27FC236}">
                <a16:creationId xmlns:a16="http://schemas.microsoft.com/office/drawing/2014/main" id="{2B04D9CA-34D8-8746-3CA0-41DD9DA09243}"/>
              </a:ext>
            </a:extLst>
          </p:cNvPr>
          <p:cNvSpPr/>
          <p:nvPr/>
        </p:nvSpPr>
        <p:spPr>
          <a:xfrm>
            <a:off x="4718538" y="2239108"/>
            <a:ext cx="2414954" cy="26376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80C3E16-B98D-5995-8CBF-35CE8528B070}"/>
              </a:ext>
            </a:extLst>
          </p:cNvPr>
          <p:cNvSpPr txBox="1"/>
          <p:nvPr/>
        </p:nvSpPr>
        <p:spPr>
          <a:xfrm>
            <a:off x="4718538" y="1913638"/>
            <a:ext cx="228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Choose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a category</a:t>
            </a:r>
            <a:endParaRPr kumimoji="1" lang="zh-CN" altLang="en-US" sz="12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2059816-34B3-6B5D-A070-F4265DB14136}"/>
              </a:ext>
            </a:extLst>
          </p:cNvPr>
          <p:cNvSpPr txBox="1"/>
          <p:nvPr/>
        </p:nvSpPr>
        <p:spPr>
          <a:xfrm>
            <a:off x="4768743" y="2232492"/>
            <a:ext cx="1137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Category</a:t>
            </a:r>
            <a:endParaRPr kumimoji="1" lang="zh-CN" altLang="en-US" sz="1200" dirty="0"/>
          </a:p>
        </p:txBody>
      </p:sp>
      <p:pic>
        <p:nvPicPr>
          <p:cNvPr id="36" name="图形 35" descr="插入点下移 轮廓">
            <a:extLst>
              <a:ext uri="{FF2B5EF4-FFF2-40B4-BE49-F238E27FC236}">
                <a16:creationId xmlns:a16="http://schemas.microsoft.com/office/drawing/2014/main" id="{B4D73AA3-52D3-9D03-7B54-A69EC2746F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53858" y="2294924"/>
            <a:ext cx="203752" cy="203752"/>
          </a:xfrm>
          <a:prstGeom prst="rect">
            <a:avLst/>
          </a:prstGeom>
        </p:spPr>
      </p:pic>
      <p:sp>
        <p:nvSpPr>
          <p:cNvPr id="38" name="圆角矩形 37">
            <a:extLst>
              <a:ext uri="{FF2B5EF4-FFF2-40B4-BE49-F238E27FC236}">
                <a16:creationId xmlns:a16="http://schemas.microsoft.com/office/drawing/2014/main" id="{2FB4C759-FC02-5926-19E3-20CCE130284E}"/>
              </a:ext>
            </a:extLst>
          </p:cNvPr>
          <p:cNvSpPr/>
          <p:nvPr/>
        </p:nvSpPr>
        <p:spPr>
          <a:xfrm>
            <a:off x="4718538" y="4273826"/>
            <a:ext cx="2749349" cy="33310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CAB80C0-E720-5B48-B1DA-AD4925A3D1A6}"/>
              </a:ext>
            </a:extLst>
          </p:cNvPr>
          <p:cNvSpPr txBox="1"/>
          <p:nvPr/>
        </p:nvSpPr>
        <p:spPr>
          <a:xfrm>
            <a:off x="4876737" y="4293460"/>
            <a:ext cx="2127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View</a:t>
            </a:r>
            <a:r>
              <a:rPr kumimoji="1" lang="zh-CN" altLang="en-US" dirty="0"/>
              <a:t> </a:t>
            </a:r>
            <a:r>
              <a:rPr kumimoji="1" lang="en-US" altLang="zh-CN" dirty="0"/>
              <a:t>vocabulary</a:t>
            </a:r>
            <a:endParaRPr kumimoji="1" lang="zh-CN" altLang="en-US" dirty="0"/>
          </a:p>
        </p:txBody>
      </p:sp>
      <p:sp>
        <p:nvSpPr>
          <p:cNvPr id="40" name="圆角矩形 39">
            <a:extLst>
              <a:ext uri="{FF2B5EF4-FFF2-40B4-BE49-F238E27FC236}">
                <a16:creationId xmlns:a16="http://schemas.microsoft.com/office/drawing/2014/main" id="{667F506C-8AF4-FCF5-817C-58395B2CCE9D}"/>
              </a:ext>
            </a:extLst>
          </p:cNvPr>
          <p:cNvSpPr/>
          <p:nvPr/>
        </p:nvSpPr>
        <p:spPr>
          <a:xfrm>
            <a:off x="4707566" y="4693546"/>
            <a:ext cx="1162879" cy="87464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圆角矩形 40">
            <a:extLst>
              <a:ext uri="{FF2B5EF4-FFF2-40B4-BE49-F238E27FC236}">
                <a16:creationId xmlns:a16="http://schemas.microsoft.com/office/drawing/2014/main" id="{FECD3787-F091-FFC7-FB9A-9E1686273B04}"/>
              </a:ext>
            </a:extLst>
          </p:cNvPr>
          <p:cNvSpPr/>
          <p:nvPr/>
        </p:nvSpPr>
        <p:spPr>
          <a:xfrm>
            <a:off x="6241237" y="4728430"/>
            <a:ext cx="1162879" cy="87464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B4C5E2C-C949-5914-5425-1DF05C1590F4}"/>
              </a:ext>
            </a:extLst>
          </p:cNvPr>
          <p:cNvSpPr txBox="1"/>
          <p:nvPr/>
        </p:nvSpPr>
        <p:spPr>
          <a:xfrm>
            <a:off x="4929809" y="4825238"/>
            <a:ext cx="902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E-books</a:t>
            </a:r>
            <a:endParaRPr kumimoji="1"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F7961472-4B2F-E3DE-12F7-FA29DB3B8DDD}"/>
              </a:ext>
            </a:extLst>
          </p:cNvPr>
          <p:cNvSpPr txBox="1"/>
          <p:nvPr/>
        </p:nvSpPr>
        <p:spPr>
          <a:xfrm>
            <a:off x="6442364" y="5009904"/>
            <a:ext cx="69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Stats</a:t>
            </a:r>
            <a:endParaRPr kumimoji="1" lang="zh-CN" altLang="en-US" dirty="0"/>
          </a:p>
        </p:txBody>
      </p:sp>
      <p:pic>
        <p:nvPicPr>
          <p:cNvPr id="47" name="图形 46" descr="倒带 轮廓">
            <a:extLst>
              <a:ext uri="{FF2B5EF4-FFF2-40B4-BE49-F238E27FC236}">
                <a16:creationId xmlns:a16="http://schemas.microsoft.com/office/drawing/2014/main" id="{EB162551-6B53-5D54-019E-685634C6B1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21782" y="1127698"/>
            <a:ext cx="384464" cy="384464"/>
          </a:xfrm>
          <a:prstGeom prst="rect">
            <a:avLst/>
          </a:prstGeom>
        </p:spPr>
      </p:pic>
      <p:sp>
        <p:nvSpPr>
          <p:cNvPr id="48" name="圆角矩形 47">
            <a:extLst>
              <a:ext uri="{FF2B5EF4-FFF2-40B4-BE49-F238E27FC236}">
                <a16:creationId xmlns:a16="http://schemas.microsoft.com/office/drawing/2014/main" id="{5C9054EF-4B16-FE0A-C3BA-3200612F65F4}"/>
              </a:ext>
            </a:extLst>
          </p:cNvPr>
          <p:cNvSpPr/>
          <p:nvPr/>
        </p:nvSpPr>
        <p:spPr>
          <a:xfrm>
            <a:off x="8333509" y="1960242"/>
            <a:ext cx="2674522" cy="817746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圆角矩形 48">
            <a:extLst>
              <a:ext uri="{FF2B5EF4-FFF2-40B4-BE49-F238E27FC236}">
                <a16:creationId xmlns:a16="http://schemas.microsoft.com/office/drawing/2014/main" id="{700FC5DC-2412-1075-B178-515A1E044C3B}"/>
              </a:ext>
            </a:extLst>
          </p:cNvPr>
          <p:cNvSpPr/>
          <p:nvPr/>
        </p:nvSpPr>
        <p:spPr>
          <a:xfrm>
            <a:off x="8328364" y="3203874"/>
            <a:ext cx="2674522" cy="79742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圆角矩形 49">
            <a:extLst>
              <a:ext uri="{FF2B5EF4-FFF2-40B4-BE49-F238E27FC236}">
                <a16:creationId xmlns:a16="http://schemas.microsoft.com/office/drawing/2014/main" id="{875A3A32-BA5D-2CBE-D31C-41EC454D74E5}"/>
              </a:ext>
            </a:extLst>
          </p:cNvPr>
          <p:cNvSpPr/>
          <p:nvPr/>
        </p:nvSpPr>
        <p:spPr>
          <a:xfrm>
            <a:off x="8328363" y="4363277"/>
            <a:ext cx="2674521" cy="1239798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AAE77B0B-A743-F099-9E4B-F7FEE3B53003}"/>
              </a:ext>
            </a:extLst>
          </p:cNvPr>
          <p:cNvSpPr txBox="1"/>
          <p:nvPr/>
        </p:nvSpPr>
        <p:spPr>
          <a:xfrm>
            <a:off x="8707733" y="2168424"/>
            <a:ext cx="2140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Vocabulary Cards</a:t>
            </a:r>
            <a:endParaRPr kumimoji="1"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8F66F5B6-6E80-974A-A010-4FBD4FB865F5}"/>
              </a:ext>
            </a:extLst>
          </p:cNvPr>
          <p:cNvSpPr txBox="1"/>
          <p:nvPr/>
        </p:nvSpPr>
        <p:spPr>
          <a:xfrm>
            <a:off x="8694624" y="3395653"/>
            <a:ext cx="2140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Audio Learning</a:t>
            </a:r>
            <a:endParaRPr kumimoji="1"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A1544831-A7F0-0371-E839-2E659C717106}"/>
              </a:ext>
            </a:extLst>
          </p:cNvPr>
          <p:cNvSpPr txBox="1"/>
          <p:nvPr/>
        </p:nvSpPr>
        <p:spPr>
          <a:xfrm>
            <a:off x="8614064" y="4527273"/>
            <a:ext cx="2054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Today progress</a:t>
            </a:r>
            <a:endParaRPr kumimoji="1"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AB552573-8B7B-97F6-5DAB-674D80619C89}"/>
              </a:ext>
            </a:extLst>
          </p:cNvPr>
          <p:cNvSpPr txBox="1"/>
          <p:nvPr/>
        </p:nvSpPr>
        <p:spPr>
          <a:xfrm>
            <a:off x="5165034" y="462116"/>
            <a:ext cx="207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Homepage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7568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1E59FE1-5A8B-8C5F-D941-754CB8D1B0D5}"/>
              </a:ext>
            </a:extLst>
          </p:cNvPr>
          <p:cNvSpPr/>
          <p:nvPr/>
        </p:nvSpPr>
        <p:spPr>
          <a:xfrm>
            <a:off x="4269579" y="752991"/>
            <a:ext cx="3518452" cy="535201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6" name="图形 5" descr="倒带 轮廓">
            <a:extLst>
              <a:ext uri="{FF2B5EF4-FFF2-40B4-BE49-F238E27FC236}">
                <a16:creationId xmlns:a16="http://schemas.microsoft.com/office/drawing/2014/main" id="{CEC7C6A7-655C-7C2A-16E4-89D7DCC5B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2774" y="835139"/>
            <a:ext cx="334663" cy="33466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08CB07E-FB69-CAD2-9624-480A3FF22926}"/>
              </a:ext>
            </a:extLst>
          </p:cNvPr>
          <p:cNvSpPr txBox="1"/>
          <p:nvPr/>
        </p:nvSpPr>
        <p:spPr>
          <a:xfrm>
            <a:off x="5157940" y="804504"/>
            <a:ext cx="2050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Vocabulary</a:t>
            </a:r>
            <a:r>
              <a:rPr kumimoji="1" lang="zh-CN" altLang="en-US" dirty="0"/>
              <a:t> </a:t>
            </a:r>
            <a:r>
              <a:rPr kumimoji="1" lang="en-US" altLang="zh-CN" dirty="0"/>
              <a:t>Cards</a:t>
            </a:r>
            <a:endParaRPr kumimoji="1" lang="zh-CN" altLang="en-US" dirty="0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D88D2CCB-0256-C9DC-636A-8B0EA52F753C}"/>
              </a:ext>
            </a:extLst>
          </p:cNvPr>
          <p:cNvSpPr/>
          <p:nvPr/>
        </p:nvSpPr>
        <p:spPr>
          <a:xfrm>
            <a:off x="4376779" y="1305067"/>
            <a:ext cx="3288632" cy="29838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C69810E-C577-6449-72A3-A93E0C13F927}"/>
              </a:ext>
            </a:extLst>
          </p:cNvPr>
          <p:cNvSpPr txBox="1"/>
          <p:nvPr/>
        </p:nvSpPr>
        <p:spPr>
          <a:xfrm>
            <a:off x="4376779" y="1372580"/>
            <a:ext cx="2762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Progress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Bar</a:t>
            </a:r>
            <a:endParaRPr kumimoji="1" lang="zh-CN" altLang="en-US" sz="1200" dirty="0"/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A64BBFFE-A790-F774-AA62-2AA3162DA9C4}"/>
              </a:ext>
            </a:extLst>
          </p:cNvPr>
          <p:cNvSpPr/>
          <p:nvPr/>
        </p:nvSpPr>
        <p:spPr>
          <a:xfrm>
            <a:off x="4412774" y="2120386"/>
            <a:ext cx="3214838" cy="1925052"/>
          </a:xfrm>
          <a:prstGeom prst="roundRect">
            <a:avLst>
              <a:gd name="adj" fmla="val 71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3039A44-576E-6480-24AC-47B49143EFED}"/>
              </a:ext>
            </a:extLst>
          </p:cNvPr>
          <p:cNvSpPr txBox="1"/>
          <p:nvPr/>
        </p:nvSpPr>
        <p:spPr>
          <a:xfrm>
            <a:off x="4880008" y="2752825"/>
            <a:ext cx="1771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Words</a:t>
            </a:r>
            <a:endParaRPr kumimoji="1" lang="zh-CN" altLang="en-US" dirty="0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85098B88-E497-8AB5-2E36-27CE4B890301}"/>
              </a:ext>
            </a:extLst>
          </p:cNvPr>
          <p:cNvSpPr/>
          <p:nvPr/>
        </p:nvSpPr>
        <p:spPr>
          <a:xfrm>
            <a:off x="4386612" y="4562375"/>
            <a:ext cx="1472665" cy="962526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AE0D9C85-FE3B-7B89-9BB8-CB6BB100F0F2}"/>
              </a:ext>
            </a:extLst>
          </p:cNvPr>
          <p:cNvSpPr/>
          <p:nvPr/>
        </p:nvSpPr>
        <p:spPr>
          <a:xfrm>
            <a:off x="6025415" y="4562375"/>
            <a:ext cx="1472665" cy="96252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97C9167-70A9-AB51-D90F-6A68246897C4}"/>
              </a:ext>
            </a:extLst>
          </p:cNvPr>
          <p:cNvSpPr txBox="1"/>
          <p:nvPr/>
        </p:nvSpPr>
        <p:spPr>
          <a:xfrm>
            <a:off x="4544111" y="4851133"/>
            <a:ext cx="942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Don`t Know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AC75FEC-A6F3-9EDC-E43B-49FA046EFB30}"/>
              </a:ext>
            </a:extLst>
          </p:cNvPr>
          <p:cNvSpPr txBox="1"/>
          <p:nvPr/>
        </p:nvSpPr>
        <p:spPr>
          <a:xfrm>
            <a:off x="6208295" y="4793381"/>
            <a:ext cx="93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Know</a:t>
            </a:r>
            <a:endParaRPr kumimoji="1"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D37E8C7-A58B-E5ED-1C16-0E669662E2B3}"/>
              </a:ext>
            </a:extLst>
          </p:cNvPr>
          <p:cNvSpPr/>
          <p:nvPr/>
        </p:nvSpPr>
        <p:spPr>
          <a:xfrm>
            <a:off x="8134358" y="680075"/>
            <a:ext cx="3518452" cy="535201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19" name="图形 18" descr="倒带 轮廓">
            <a:extLst>
              <a:ext uri="{FF2B5EF4-FFF2-40B4-BE49-F238E27FC236}">
                <a16:creationId xmlns:a16="http://schemas.microsoft.com/office/drawing/2014/main" id="{6F180201-2747-3C19-81CD-3725DD823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49268" y="835139"/>
            <a:ext cx="377383" cy="377383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609C2C08-7254-161E-0A08-9E38B46B6192}"/>
              </a:ext>
            </a:extLst>
          </p:cNvPr>
          <p:cNvSpPr txBox="1"/>
          <p:nvPr/>
        </p:nvSpPr>
        <p:spPr>
          <a:xfrm>
            <a:off x="8864867" y="878120"/>
            <a:ext cx="237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Audio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Learning</a:t>
            </a:r>
            <a:endParaRPr kumimoji="1" lang="zh-CN" altLang="en-US" dirty="0"/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7ED0D1DD-E742-0912-08D2-CCAED8082104}"/>
              </a:ext>
            </a:extLst>
          </p:cNvPr>
          <p:cNvSpPr/>
          <p:nvPr/>
        </p:nvSpPr>
        <p:spPr>
          <a:xfrm>
            <a:off x="8249268" y="1247452"/>
            <a:ext cx="3288632" cy="29838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9A8FF36-58B9-5E15-B8F0-921AB3C127FE}"/>
              </a:ext>
            </a:extLst>
          </p:cNvPr>
          <p:cNvSpPr txBox="1"/>
          <p:nvPr/>
        </p:nvSpPr>
        <p:spPr>
          <a:xfrm>
            <a:off x="8340783" y="1247452"/>
            <a:ext cx="2762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Progress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Bar</a:t>
            </a:r>
            <a:endParaRPr kumimoji="1" lang="zh-CN" altLang="en-US" sz="1200" dirty="0"/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AB1B765B-1DCC-E7F3-9F6E-3EFD76E2C048}"/>
              </a:ext>
            </a:extLst>
          </p:cNvPr>
          <p:cNvSpPr/>
          <p:nvPr/>
        </p:nvSpPr>
        <p:spPr>
          <a:xfrm>
            <a:off x="8340783" y="2107933"/>
            <a:ext cx="3026653" cy="1703671"/>
          </a:xfrm>
          <a:prstGeom prst="roundRect">
            <a:avLst>
              <a:gd name="adj" fmla="val 916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7DA61FF-FF70-3555-E4B1-6CAD7C2B06F7}"/>
              </a:ext>
            </a:extLst>
          </p:cNvPr>
          <p:cNvSpPr txBox="1"/>
          <p:nvPr/>
        </p:nvSpPr>
        <p:spPr>
          <a:xfrm>
            <a:off x="8626651" y="2910348"/>
            <a:ext cx="2237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🔘</a:t>
            </a:r>
            <a:r>
              <a:rPr kumimoji="1" lang="zh-CN" altLang="en-US" dirty="0"/>
              <a:t> </a:t>
            </a:r>
            <a:r>
              <a:rPr kumimoji="1" lang="en-US" altLang="zh-CN" dirty="0"/>
              <a:t>Playing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audio</a:t>
            </a:r>
            <a:endParaRPr kumimoji="1" lang="zh-CN" altLang="en-US" dirty="0"/>
          </a:p>
        </p:txBody>
      </p: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23C87DDB-95F0-9362-310C-63B14ABB6030}"/>
              </a:ext>
            </a:extLst>
          </p:cNvPr>
          <p:cNvSpPr/>
          <p:nvPr/>
        </p:nvSpPr>
        <p:spPr>
          <a:xfrm>
            <a:off x="8340783" y="4227871"/>
            <a:ext cx="2901524" cy="136668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11F6D6A-C978-60CB-6D9B-2BC9D6CE411E}"/>
              </a:ext>
            </a:extLst>
          </p:cNvPr>
          <p:cNvSpPr txBox="1"/>
          <p:nvPr/>
        </p:nvSpPr>
        <p:spPr>
          <a:xfrm>
            <a:off x="8626651" y="4562375"/>
            <a:ext cx="2002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Select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pictures</a:t>
            </a:r>
            <a:endParaRPr kumimoji="1"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DFCC297-DE97-05DB-3458-F53CAA0FBF31}"/>
              </a:ext>
            </a:extLst>
          </p:cNvPr>
          <p:cNvSpPr/>
          <p:nvPr/>
        </p:nvSpPr>
        <p:spPr>
          <a:xfrm>
            <a:off x="404801" y="752992"/>
            <a:ext cx="3518452" cy="535201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29" name="图形 28" descr="倒带 轮廓">
            <a:extLst>
              <a:ext uri="{FF2B5EF4-FFF2-40B4-BE49-F238E27FC236}">
                <a16:creationId xmlns:a16="http://schemas.microsoft.com/office/drawing/2014/main" id="{75FC550E-031A-13F8-AA0A-018CA049CF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586" y="835139"/>
            <a:ext cx="334663" cy="290091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017CBF19-8ED4-FEB2-CE34-E310702FF58C}"/>
              </a:ext>
            </a:extLst>
          </p:cNvPr>
          <p:cNvSpPr txBox="1"/>
          <p:nvPr/>
        </p:nvSpPr>
        <p:spPr>
          <a:xfrm>
            <a:off x="1063324" y="849980"/>
            <a:ext cx="2050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Settings</a:t>
            </a:r>
            <a:endParaRPr kumimoji="1" lang="zh-CN" altLang="en-US" dirty="0"/>
          </a:p>
        </p:txBody>
      </p: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192FB4A5-9CCC-37A4-DF0C-88214C765253}"/>
              </a:ext>
            </a:extLst>
          </p:cNvPr>
          <p:cNvSpPr/>
          <p:nvPr/>
        </p:nvSpPr>
        <p:spPr>
          <a:xfrm>
            <a:off x="540774" y="1603450"/>
            <a:ext cx="3147895" cy="1518707"/>
          </a:xfrm>
          <a:prstGeom prst="roundRect">
            <a:avLst>
              <a:gd name="adj" fmla="val 695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0857071-A8D8-AE8C-E44F-D54E8C4FA771}"/>
              </a:ext>
            </a:extLst>
          </p:cNvPr>
          <p:cNvSpPr txBox="1"/>
          <p:nvPr/>
        </p:nvSpPr>
        <p:spPr>
          <a:xfrm>
            <a:off x="777249" y="1799303"/>
            <a:ext cx="2060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Language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settings:</a:t>
            </a:r>
          </a:p>
          <a:p>
            <a:r>
              <a:rPr kumimoji="1" lang="en-US" altLang="zh-CN" dirty="0"/>
              <a:t>Select </a:t>
            </a:r>
          </a:p>
          <a:p>
            <a:r>
              <a:rPr kumimoji="1" lang="en-US" altLang="zh-CN" dirty="0"/>
              <a:t>Proficiency level</a:t>
            </a:r>
          </a:p>
        </p:txBody>
      </p:sp>
      <p:sp>
        <p:nvSpPr>
          <p:cNvPr id="34" name="圆角矩形 33">
            <a:extLst>
              <a:ext uri="{FF2B5EF4-FFF2-40B4-BE49-F238E27FC236}">
                <a16:creationId xmlns:a16="http://schemas.microsoft.com/office/drawing/2014/main" id="{5EBB4A93-BFF6-547B-2467-09A840B3E1DB}"/>
              </a:ext>
            </a:extLst>
          </p:cNvPr>
          <p:cNvSpPr/>
          <p:nvPr/>
        </p:nvSpPr>
        <p:spPr>
          <a:xfrm>
            <a:off x="609917" y="3595052"/>
            <a:ext cx="3046026" cy="1336655"/>
          </a:xfrm>
          <a:prstGeom prst="roundRect">
            <a:avLst>
              <a:gd name="adj" fmla="val 563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636D819-6630-C7D6-3223-961588C522B0}"/>
              </a:ext>
            </a:extLst>
          </p:cNvPr>
          <p:cNvSpPr txBox="1"/>
          <p:nvPr/>
        </p:nvSpPr>
        <p:spPr>
          <a:xfrm>
            <a:off x="884903" y="3726426"/>
            <a:ext cx="25563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Learning preference settings:</a:t>
            </a:r>
          </a:p>
          <a:p>
            <a:r>
              <a:rPr kumimoji="1" lang="en-US" altLang="zh-CN" dirty="0"/>
              <a:t>10 words per day</a:t>
            </a:r>
            <a:endParaRPr kumimoji="1" lang="zh-CN" altLang="en-US" dirty="0"/>
          </a:p>
        </p:txBody>
      </p:sp>
      <p:sp>
        <p:nvSpPr>
          <p:cNvPr id="36" name="圆角矩形 35">
            <a:extLst>
              <a:ext uri="{FF2B5EF4-FFF2-40B4-BE49-F238E27FC236}">
                <a16:creationId xmlns:a16="http://schemas.microsoft.com/office/drawing/2014/main" id="{A6A0AA27-3B6C-CF70-E654-23447FBBC519}"/>
              </a:ext>
            </a:extLst>
          </p:cNvPr>
          <p:cNvSpPr/>
          <p:nvPr/>
        </p:nvSpPr>
        <p:spPr>
          <a:xfrm>
            <a:off x="609600" y="5260258"/>
            <a:ext cx="3046343" cy="33429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278E3FD-C526-3776-FB2C-CFB09D528FDB}"/>
              </a:ext>
            </a:extLst>
          </p:cNvPr>
          <p:cNvSpPr txBox="1"/>
          <p:nvPr/>
        </p:nvSpPr>
        <p:spPr>
          <a:xfrm>
            <a:off x="1207042" y="5242740"/>
            <a:ext cx="1913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Save settings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6513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内容占位符 37" descr="倒带 轮廓">
            <a:extLst>
              <a:ext uri="{FF2B5EF4-FFF2-40B4-BE49-F238E27FC236}">
                <a16:creationId xmlns:a16="http://schemas.microsoft.com/office/drawing/2014/main" id="{742EBF63-49AE-8544-2B43-6B934B33C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4001294"/>
            <a:ext cx="457200" cy="457200"/>
          </a:xfr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A7C7421-0A3D-4BA9-8038-505E2387E7F0}"/>
              </a:ext>
            </a:extLst>
          </p:cNvPr>
          <p:cNvSpPr/>
          <p:nvPr/>
        </p:nvSpPr>
        <p:spPr>
          <a:xfrm>
            <a:off x="637610" y="681036"/>
            <a:ext cx="3518452" cy="535201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C3DAB82-F0DE-2D19-0271-76C94390C5F2}"/>
              </a:ext>
            </a:extLst>
          </p:cNvPr>
          <p:cNvSpPr/>
          <p:nvPr/>
        </p:nvSpPr>
        <p:spPr>
          <a:xfrm>
            <a:off x="4409811" y="673471"/>
            <a:ext cx="3518452" cy="535201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8" name="图形 7" descr="倒带 轮廓">
            <a:extLst>
              <a:ext uri="{FF2B5EF4-FFF2-40B4-BE49-F238E27FC236}">
                <a16:creationId xmlns:a16="http://schemas.microsoft.com/office/drawing/2014/main" id="{4FBB3819-EB30-9BC8-9866-6928F8EDAD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8145" y="824948"/>
            <a:ext cx="384464" cy="384464"/>
          </a:xfrm>
          <a:prstGeom prst="rect">
            <a:avLst/>
          </a:prstGeom>
        </p:spPr>
      </p:pic>
      <p:pic>
        <p:nvPicPr>
          <p:cNvPr id="9" name="图形 8" descr="倒带 轮廓">
            <a:extLst>
              <a:ext uri="{FF2B5EF4-FFF2-40B4-BE49-F238E27FC236}">
                <a16:creationId xmlns:a16="http://schemas.microsoft.com/office/drawing/2014/main" id="{80DC2608-8C29-FBED-2F88-116D931F7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54237" y="824948"/>
            <a:ext cx="384464" cy="36569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E714F56-0438-1453-1702-B95B1F7897A5}"/>
              </a:ext>
            </a:extLst>
          </p:cNvPr>
          <p:cNvSpPr txBox="1"/>
          <p:nvPr/>
        </p:nvSpPr>
        <p:spPr>
          <a:xfrm>
            <a:off x="1413164" y="904009"/>
            <a:ext cx="2348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Review</a:t>
            </a:r>
            <a:r>
              <a:rPr kumimoji="1" lang="zh-CN" altLang="en-US" dirty="0"/>
              <a:t> </a:t>
            </a:r>
            <a:r>
              <a:rPr kumimoji="1" lang="en-US" altLang="zh-CN" dirty="0"/>
              <a:t>Mistake</a:t>
            </a:r>
            <a:endParaRPr kumimoji="1" lang="zh-CN" altLang="en-US" dirty="0"/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B8FA9464-89C3-D58A-507B-BD4816A5CDB6}"/>
              </a:ext>
            </a:extLst>
          </p:cNvPr>
          <p:cNvSpPr/>
          <p:nvPr/>
        </p:nvSpPr>
        <p:spPr>
          <a:xfrm>
            <a:off x="884025" y="2520664"/>
            <a:ext cx="2922511" cy="2351460"/>
          </a:xfrm>
          <a:prstGeom prst="roundRect">
            <a:avLst>
              <a:gd name="adj" fmla="val 6024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5FA0554-4250-8417-D093-C4EDBBEA8933}"/>
              </a:ext>
            </a:extLst>
          </p:cNvPr>
          <p:cNvSpPr txBox="1"/>
          <p:nvPr/>
        </p:nvSpPr>
        <p:spPr>
          <a:xfrm>
            <a:off x="1413164" y="3075709"/>
            <a:ext cx="2036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Words</a:t>
            </a:r>
            <a:endParaRPr kumimoji="1" lang="zh-CN" altLang="en-US" dirty="0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8F9F4F82-0692-EA90-5562-CEF6B015DC67}"/>
              </a:ext>
            </a:extLst>
          </p:cNvPr>
          <p:cNvSpPr/>
          <p:nvPr/>
        </p:nvSpPr>
        <p:spPr>
          <a:xfrm>
            <a:off x="838200" y="5226628"/>
            <a:ext cx="3058391" cy="57150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8C2087C-BE3B-0315-E87A-94830F2FBA4D}"/>
              </a:ext>
            </a:extLst>
          </p:cNvPr>
          <p:cNvSpPr txBox="1"/>
          <p:nvPr/>
        </p:nvSpPr>
        <p:spPr>
          <a:xfrm>
            <a:off x="1132609" y="5372100"/>
            <a:ext cx="2202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answer</a:t>
            </a:r>
            <a:endParaRPr kumimoji="1" lang="zh-CN" altLang="en-US" dirty="0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30491B50-5928-0477-CEA6-3244D232C48D}"/>
              </a:ext>
            </a:extLst>
          </p:cNvPr>
          <p:cNvSpPr/>
          <p:nvPr/>
        </p:nvSpPr>
        <p:spPr>
          <a:xfrm>
            <a:off x="838199" y="1381991"/>
            <a:ext cx="2922511" cy="903750"/>
          </a:xfrm>
          <a:prstGeom prst="roundRect">
            <a:avLst>
              <a:gd name="adj" fmla="val 10277"/>
            </a:avLst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B0A6E7C-83C4-ED6B-18DD-26C171D48BDD}"/>
              </a:ext>
            </a:extLst>
          </p:cNvPr>
          <p:cNvSpPr txBox="1"/>
          <p:nvPr/>
        </p:nvSpPr>
        <p:spPr>
          <a:xfrm>
            <a:off x="1039091" y="1454727"/>
            <a:ext cx="2026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Guide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3B99176-C349-09D5-AC7F-A864B3FC6ABE}"/>
              </a:ext>
            </a:extLst>
          </p:cNvPr>
          <p:cNvSpPr txBox="1"/>
          <p:nvPr/>
        </p:nvSpPr>
        <p:spPr>
          <a:xfrm>
            <a:off x="5183182" y="832514"/>
            <a:ext cx="232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Vocabulary</a:t>
            </a:r>
            <a:r>
              <a:rPr kumimoji="1" lang="zh-CN" altLang="en-US" dirty="0"/>
              <a:t> </a:t>
            </a:r>
            <a:r>
              <a:rPr kumimoji="1" lang="en-US" altLang="zh-CN" dirty="0"/>
              <a:t>List</a:t>
            </a:r>
            <a:endParaRPr kumimoji="1" lang="zh-CN" altLang="en-US" dirty="0"/>
          </a:p>
        </p:txBody>
      </p: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D02CC438-3C2D-90FA-6D70-1F9190029958}"/>
              </a:ext>
            </a:extLst>
          </p:cNvPr>
          <p:cNvSpPr/>
          <p:nvPr/>
        </p:nvSpPr>
        <p:spPr>
          <a:xfrm>
            <a:off x="4589800" y="2098733"/>
            <a:ext cx="829540" cy="66380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E6A4AF6F-B721-3EA7-6366-9DC3B63C4CFE}"/>
              </a:ext>
            </a:extLst>
          </p:cNvPr>
          <p:cNvSpPr/>
          <p:nvPr/>
        </p:nvSpPr>
        <p:spPr>
          <a:xfrm>
            <a:off x="5611015" y="2088100"/>
            <a:ext cx="829540" cy="66380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F05C881B-F5E1-5415-6458-77BCBE8AAE9F}"/>
              </a:ext>
            </a:extLst>
          </p:cNvPr>
          <p:cNvSpPr/>
          <p:nvPr/>
        </p:nvSpPr>
        <p:spPr>
          <a:xfrm>
            <a:off x="6676685" y="2088100"/>
            <a:ext cx="829540" cy="66380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D29B84B-223F-3FD1-5C6E-9C263B36D02D}"/>
              </a:ext>
            </a:extLst>
          </p:cNvPr>
          <p:cNvSpPr txBox="1"/>
          <p:nvPr/>
        </p:nvSpPr>
        <p:spPr>
          <a:xfrm>
            <a:off x="4573703" y="2189171"/>
            <a:ext cx="949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Total</a:t>
            </a:r>
            <a:r>
              <a:rPr kumimoji="1" lang="zh-CN" altLang="en-US" sz="1200" dirty="0"/>
              <a:t> </a:t>
            </a:r>
            <a:endParaRPr kumimoji="1" lang="en-US" altLang="zh-CN" sz="1200" dirty="0"/>
          </a:p>
          <a:p>
            <a:r>
              <a:rPr kumimoji="1" lang="en-US" altLang="zh-CN" sz="1200" dirty="0"/>
              <a:t>number</a:t>
            </a:r>
            <a:endParaRPr kumimoji="1" lang="zh-CN" altLang="en-US" sz="12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6B89871-7B94-B0FF-8886-ED6B94DE7546}"/>
              </a:ext>
            </a:extLst>
          </p:cNvPr>
          <p:cNvSpPr txBox="1"/>
          <p:nvPr/>
        </p:nvSpPr>
        <p:spPr>
          <a:xfrm>
            <a:off x="5567830" y="2151332"/>
            <a:ext cx="89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Known</a:t>
            </a:r>
            <a:endParaRPr kumimoji="1"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B53550F-E4F9-547C-AAE2-D1E7C8B31F3C}"/>
              </a:ext>
            </a:extLst>
          </p:cNvPr>
          <p:cNvSpPr txBox="1"/>
          <p:nvPr/>
        </p:nvSpPr>
        <p:spPr>
          <a:xfrm>
            <a:off x="6659210" y="2235337"/>
            <a:ext cx="829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Learn</a:t>
            </a:r>
            <a:endParaRPr kumimoji="1" lang="zh-CN" altLang="en-US" dirty="0"/>
          </a:p>
        </p:txBody>
      </p: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83BEA9DB-1597-5FF8-C8E0-7B717A1DB85C}"/>
              </a:ext>
            </a:extLst>
          </p:cNvPr>
          <p:cNvSpPr/>
          <p:nvPr/>
        </p:nvSpPr>
        <p:spPr>
          <a:xfrm>
            <a:off x="4602073" y="1257384"/>
            <a:ext cx="2840182" cy="44363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9B7CB3C-21A0-C01E-3140-F72AE420494A}"/>
              </a:ext>
            </a:extLst>
          </p:cNvPr>
          <p:cNvSpPr txBox="1"/>
          <p:nvPr/>
        </p:nvSpPr>
        <p:spPr>
          <a:xfrm>
            <a:off x="4748645" y="1381991"/>
            <a:ext cx="2265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Search</a:t>
            </a:r>
            <a:endParaRPr kumimoji="1" lang="zh-CN" altLang="en-US" dirty="0"/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C75AEB06-4D9A-93E3-5A64-8CEC4504968A}"/>
              </a:ext>
            </a:extLst>
          </p:cNvPr>
          <p:cNvSpPr/>
          <p:nvPr/>
        </p:nvSpPr>
        <p:spPr>
          <a:xfrm>
            <a:off x="4602073" y="3075709"/>
            <a:ext cx="2904152" cy="103038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80B32773-8F2D-A71D-7CF1-E8A238969B90}"/>
              </a:ext>
            </a:extLst>
          </p:cNvPr>
          <p:cNvSpPr/>
          <p:nvPr/>
        </p:nvSpPr>
        <p:spPr>
          <a:xfrm>
            <a:off x="4587013" y="4419265"/>
            <a:ext cx="2904152" cy="103038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870E468-BC55-430F-F604-AF14C267F7EA}"/>
              </a:ext>
            </a:extLst>
          </p:cNvPr>
          <p:cNvSpPr txBox="1"/>
          <p:nvPr/>
        </p:nvSpPr>
        <p:spPr>
          <a:xfrm>
            <a:off x="4748645" y="3260375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Vocabulary 1</a:t>
            </a:r>
            <a:endParaRPr kumimoji="1"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DF00B09-50D2-4337-0419-D55E1D05BEDC}"/>
              </a:ext>
            </a:extLst>
          </p:cNvPr>
          <p:cNvSpPr txBox="1"/>
          <p:nvPr/>
        </p:nvSpPr>
        <p:spPr>
          <a:xfrm>
            <a:off x="4742054" y="4749792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Vocabulary 2</a:t>
            </a:r>
            <a:endParaRPr kumimoji="1" lang="zh-CN" altLang="en-US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E0A5922A-639A-C919-D6D2-17587B40AE78}"/>
              </a:ext>
            </a:extLst>
          </p:cNvPr>
          <p:cNvSpPr/>
          <p:nvPr/>
        </p:nvSpPr>
        <p:spPr>
          <a:xfrm>
            <a:off x="6337651" y="3408049"/>
            <a:ext cx="254544" cy="200707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6"/>
              </a:solidFill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914A0F7E-6272-F5ED-313D-9FA5DF0D1016}"/>
              </a:ext>
            </a:extLst>
          </p:cNvPr>
          <p:cNvSpPr/>
          <p:nvPr/>
        </p:nvSpPr>
        <p:spPr>
          <a:xfrm>
            <a:off x="6355991" y="4851736"/>
            <a:ext cx="254544" cy="200707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B9702D9-7261-78ED-962B-E4D628209C81}"/>
              </a:ext>
            </a:extLst>
          </p:cNvPr>
          <p:cNvSpPr txBox="1"/>
          <p:nvPr/>
        </p:nvSpPr>
        <p:spPr>
          <a:xfrm>
            <a:off x="6676684" y="3408049"/>
            <a:ext cx="919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Known</a:t>
            </a:r>
            <a:endParaRPr kumimoji="1"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A7244B5-0713-AFBA-FCF8-375BB816D9E6}"/>
              </a:ext>
            </a:extLst>
          </p:cNvPr>
          <p:cNvSpPr txBox="1"/>
          <p:nvPr/>
        </p:nvSpPr>
        <p:spPr>
          <a:xfrm>
            <a:off x="6586630" y="4720550"/>
            <a:ext cx="919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Learn</a:t>
            </a:r>
            <a:endParaRPr kumimoji="1"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6277360-5062-5CD6-F2F5-6D70297150CC}"/>
              </a:ext>
            </a:extLst>
          </p:cNvPr>
          <p:cNvSpPr/>
          <p:nvPr/>
        </p:nvSpPr>
        <p:spPr>
          <a:xfrm>
            <a:off x="8115903" y="681035"/>
            <a:ext cx="3518452" cy="535201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41" name="图形 40" descr="倒带 轮廓">
            <a:extLst>
              <a:ext uri="{FF2B5EF4-FFF2-40B4-BE49-F238E27FC236}">
                <a16:creationId xmlns:a16="http://schemas.microsoft.com/office/drawing/2014/main" id="{75E2C7EB-D6D6-E84F-6F8F-BDDDB7976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82012" y="824947"/>
            <a:ext cx="384464" cy="365697"/>
          </a:xfrm>
          <a:prstGeom prst="rect">
            <a:avLst/>
          </a:prstGeom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2B315D11-60A3-4B53-D957-6604A4808B08}"/>
              </a:ext>
            </a:extLst>
          </p:cNvPr>
          <p:cNvSpPr txBox="1"/>
          <p:nvPr/>
        </p:nvSpPr>
        <p:spPr>
          <a:xfrm>
            <a:off x="8707582" y="832514"/>
            <a:ext cx="2712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 E-books &amp; Newspaper</a:t>
            </a:r>
            <a:endParaRPr kumimoji="1" lang="zh-CN" altLang="en-US" dirty="0"/>
          </a:p>
        </p:txBody>
      </p:sp>
      <p:sp>
        <p:nvSpPr>
          <p:cNvPr id="43" name="圆角矩形 42">
            <a:extLst>
              <a:ext uri="{FF2B5EF4-FFF2-40B4-BE49-F238E27FC236}">
                <a16:creationId xmlns:a16="http://schemas.microsoft.com/office/drawing/2014/main" id="{93E9A097-413A-EB23-D587-52D770CB7ED2}"/>
              </a:ext>
            </a:extLst>
          </p:cNvPr>
          <p:cNvSpPr/>
          <p:nvPr/>
        </p:nvSpPr>
        <p:spPr>
          <a:xfrm>
            <a:off x="8374244" y="1381991"/>
            <a:ext cx="2910283" cy="1038012"/>
          </a:xfrm>
          <a:prstGeom prst="roundRect">
            <a:avLst>
              <a:gd name="adj" fmla="val 64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C3D5C4DF-C5BE-E853-7444-35840A11257D}"/>
              </a:ext>
            </a:extLst>
          </p:cNvPr>
          <p:cNvSpPr txBox="1"/>
          <p:nvPr/>
        </p:nvSpPr>
        <p:spPr>
          <a:xfrm>
            <a:off x="8566476" y="1566657"/>
            <a:ext cx="1658179" cy="366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Reading Guide</a:t>
            </a:r>
            <a:endParaRPr kumimoji="1" lang="zh-CN" altLang="en-US" dirty="0"/>
          </a:p>
        </p:txBody>
      </p:sp>
      <p:sp>
        <p:nvSpPr>
          <p:cNvPr id="45" name="圆角矩形 44">
            <a:extLst>
              <a:ext uri="{FF2B5EF4-FFF2-40B4-BE49-F238E27FC236}">
                <a16:creationId xmlns:a16="http://schemas.microsoft.com/office/drawing/2014/main" id="{A05C6E5A-5230-31E3-B5F8-25F476AA72E5}"/>
              </a:ext>
            </a:extLst>
          </p:cNvPr>
          <p:cNvSpPr/>
          <p:nvPr/>
        </p:nvSpPr>
        <p:spPr>
          <a:xfrm>
            <a:off x="8374245" y="2600148"/>
            <a:ext cx="1455140" cy="2885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圆角矩形 45">
            <a:extLst>
              <a:ext uri="{FF2B5EF4-FFF2-40B4-BE49-F238E27FC236}">
                <a16:creationId xmlns:a16="http://schemas.microsoft.com/office/drawing/2014/main" id="{8EA0674C-062A-7A22-E063-2B3ECA289465}"/>
              </a:ext>
            </a:extLst>
          </p:cNvPr>
          <p:cNvSpPr/>
          <p:nvPr/>
        </p:nvSpPr>
        <p:spPr>
          <a:xfrm>
            <a:off x="9829385" y="2600148"/>
            <a:ext cx="1455140" cy="2885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00326040-CBAE-355C-4F2E-742C4311819A}"/>
              </a:ext>
            </a:extLst>
          </p:cNvPr>
          <p:cNvSpPr txBox="1"/>
          <p:nvPr/>
        </p:nvSpPr>
        <p:spPr>
          <a:xfrm>
            <a:off x="8566476" y="2650836"/>
            <a:ext cx="11386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E-books</a:t>
            </a:r>
            <a:endParaRPr kumimoji="1" lang="zh-CN" altLang="en-US" sz="1200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F0E0B6DC-1E54-7782-4D55-53AB1A64868A}"/>
              </a:ext>
            </a:extLst>
          </p:cNvPr>
          <p:cNvSpPr txBox="1"/>
          <p:nvPr/>
        </p:nvSpPr>
        <p:spPr>
          <a:xfrm>
            <a:off x="9953661" y="2624039"/>
            <a:ext cx="11386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News</a:t>
            </a:r>
            <a:endParaRPr kumimoji="1" lang="zh-CN" altLang="en-US" sz="1200" dirty="0"/>
          </a:p>
        </p:txBody>
      </p:sp>
      <p:sp>
        <p:nvSpPr>
          <p:cNvPr id="49" name="圆角矩形 48">
            <a:extLst>
              <a:ext uri="{FF2B5EF4-FFF2-40B4-BE49-F238E27FC236}">
                <a16:creationId xmlns:a16="http://schemas.microsoft.com/office/drawing/2014/main" id="{4D8032AF-29DC-8E02-EC2D-6B7C58D2D29D}"/>
              </a:ext>
            </a:extLst>
          </p:cNvPr>
          <p:cNvSpPr/>
          <p:nvPr/>
        </p:nvSpPr>
        <p:spPr>
          <a:xfrm>
            <a:off x="8374244" y="3075709"/>
            <a:ext cx="2910281" cy="7016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圆角矩形 49">
            <a:extLst>
              <a:ext uri="{FF2B5EF4-FFF2-40B4-BE49-F238E27FC236}">
                <a16:creationId xmlns:a16="http://schemas.microsoft.com/office/drawing/2014/main" id="{5F026153-60BA-50F7-DD2A-7B41C8C4D781}"/>
              </a:ext>
            </a:extLst>
          </p:cNvPr>
          <p:cNvSpPr/>
          <p:nvPr/>
        </p:nvSpPr>
        <p:spPr>
          <a:xfrm>
            <a:off x="8374244" y="4001225"/>
            <a:ext cx="2910281" cy="7016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A7B9C34B-2FA7-2FF3-E953-4E0B09776C28}"/>
              </a:ext>
            </a:extLst>
          </p:cNvPr>
          <p:cNvSpPr/>
          <p:nvPr/>
        </p:nvSpPr>
        <p:spPr>
          <a:xfrm>
            <a:off x="8374243" y="4934458"/>
            <a:ext cx="2910281" cy="7016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2FDB3CA-EC67-AAE8-B241-CD5209881615}"/>
              </a:ext>
            </a:extLst>
          </p:cNvPr>
          <p:cNvSpPr txBox="1"/>
          <p:nvPr/>
        </p:nvSpPr>
        <p:spPr>
          <a:xfrm>
            <a:off x="8566476" y="3445041"/>
            <a:ext cx="1751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Business </a:t>
            </a:r>
            <a:endParaRPr kumimoji="1"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BF81F604-5114-0BA0-7C83-A399ECAC52B9}"/>
              </a:ext>
            </a:extLst>
          </p:cNvPr>
          <p:cNvSpPr txBox="1"/>
          <p:nvPr/>
        </p:nvSpPr>
        <p:spPr>
          <a:xfrm>
            <a:off x="8566476" y="4324706"/>
            <a:ext cx="1751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Daily </a:t>
            </a:r>
            <a:endParaRPr kumimoji="1"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7FE17B88-BE88-F1D3-6098-8A50D510DF0A}"/>
              </a:ext>
            </a:extLst>
          </p:cNvPr>
          <p:cNvSpPr txBox="1"/>
          <p:nvPr/>
        </p:nvSpPr>
        <p:spPr>
          <a:xfrm>
            <a:off x="8576097" y="5187434"/>
            <a:ext cx="1751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Travel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6792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2F2DEC1-E444-EAE2-6358-E9AE0B3168F6}"/>
              </a:ext>
            </a:extLst>
          </p:cNvPr>
          <p:cNvSpPr/>
          <p:nvPr/>
        </p:nvSpPr>
        <p:spPr>
          <a:xfrm>
            <a:off x="753113" y="681036"/>
            <a:ext cx="3518452" cy="535201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6" name="内容占位符 5" descr="倒带 轮廓">
            <a:extLst>
              <a:ext uri="{FF2B5EF4-FFF2-40B4-BE49-F238E27FC236}">
                <a16:creationId xmlns:a16="http://schemas.microsoft.com/office/drawing/2014/main" id="{597E380A-FC7D-8EB7-F99B-A8F985B686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824949"/>
            <a:ext cx="330083" cy="330083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A817BCA-9401-95A4-030C-B5EA5E8EBD45}"/>
              </a:ext>
            </a:extLst>
          </p:cNvPr>
          <p:cNvSpPr txBox="1"/>
          <p:nvPr/>
        </p:nvSpPr>
        <p:spPr>
          <a:xfrm>
            <a:off x="1578543" y="776075"/>
            <a:ext cx="231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Statistics</a:t>
            </a:r>
            <a:endParaRPr kumimoji="1" lang="zh-CN" altLang="en-US" dirty="0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0857544E-3855-3F29-BBD5-AB88D4BD3896}"/>
              </a:ext>
            </a:extLst>
          </p:cNvPr>
          <p:cNvSpPr/>
          <p:nvPr/>
        </p:nvSpPr>
        <p:spPr>
          <a:xfrm>
            <a:off x="926239" y="1289320"/>
            <a:ext cx="2962367" cy="5197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87912AA-CCA0-4FD0-3A59-975205093B64}"/>
              </a:ext>
            </a:extLst>
          </p:cNvPr>
          <p:cNvSpPr txBox="1"/>
          <p:nvPr/>
        </p:nvSpPr>
        <p:spPr>
          <a:xfrm>
            <a:off x="1168283" y="1354863"/>
            <a:ext cx="2396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Progress Guide</a:t>
            </a:r>
            <a:endParaRPr kumimoji="1" lang="zh-CN" altLang="en-US" dirty="0"/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C4BD589D-8FBB-1BFF-90E4-82143D856076}"/>
              </a:ext>
            </a:extLst>
          </p:cNvPr>
          <p:cNvSpPr/>
          <p:nvPr/>
        </p:nvSpPr>
        <p:spPr>
          <a:xfrm>
            <a:off x="926239" y="2117558"/>
            <a:ext cx="998814" cy="32725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0C0A8393-526A-AD36-6D96-DBD294610375}"/>
              </a:ext>
            </a:extLst>
          </p:cNvPr>
          <p:cNvSpPr/>
          <p:nvPr/>
        </p:nvSpPr>
        <p:spPr>
          <a:xfrm>
            <a:off x="1908015" y="2117558"/>
            <a:ext cx="998814" cy="32725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834110FD-5C3C-FA05-008F-9661314B4C0B}"/>
              </a:ext>
            </a:extLst>
          </p:cNvPr>
          <p:cNvSpPr/>
          <p:nvPr/>
        </p:nvSpPr>
        <p:spPr>
          <a:xfrm>
            <a:off x="2906829" y="2117558"/>
            <a:ext cx="998814" cy="32725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F6B8F09-B6E1-BF9F-96A4-3FCB53F59CB5}"/>
              </a:ext>
            </a:extLst>
          </p:cNvPr>
          <p:cNvSpPr txBox="1"/>
          <p:nvPr/>
        </p:nvSpPr>
        <p:spPr>
          <a:xfrm>
            <a:off x="1078029" y="2117558"/>
            <a:ext cx="760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Daily</a:t>
            </a:r>
            <a:endParaRPr kumimoji="1" lang="zh-CN" altLang="en-US" sz="12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3D3F923-737B-D25C-32B5-F4A4BAF2EFC8}"/>
              </a:ext>
            </a:extLst>
          </p:cNvPr>
          <p:cNvSpPr txBox="1"/>
          <p:nvPr/>
        </p:nvSpPr>
        <p:spPr>
          <a:xfrm>
            <a:off x="2040555" y="2117558"/>
            <a:ext cx="779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Weekly</a:t>
            </a:r>
            <a:endParaRPr kumimoji="1" lang="zh-CN" altLang="en-US" sz="12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683886B-048F-A2E1-77CE-718383D0F25C}"/>
              </a:ext>
            </a:extLst>
          </p:cNvPr>
          <p:cNvSpPr txBox="1"/>
          <p:nvPr/>
        </p:nvSpPr>
        <p:spPr>
          <a:xfrm>
            <a:off x="3022331" y="2167818"/>
            <a:ext cx="779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Monthly</a:t>
            </a:r>
            <a:endParaRPr kumimoji="1" lang="zh-CN" altLang="en-US" sz="1200" dirty="0"/>
          </a:p>
        </p:txBody>
      </p: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C71ACB5E-056E-F340-B25E-53A7B65DB7D6}"/>
              </a:ext>
            </a:extLst>
          </p:cNvPr>
          <p:cNvSpPr/>
          <p:nvPr/>
        </p:nvSpPr>
        <p:spPr>
          <a:xfrm>
            <a:off x="926239" y="2695074"/>
            <a:ext cx="1331012" cy="6448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750E181-4785-A04D-27CC-2242A5E04C45}"/>
              </a:ext>
            </a:extLst>
          </p:cNvPr>
          <p:cNvSpPr txBox="1"/>
          <p:nvPr/>
        </p:nvSpPr>
        <p:spPr>
          <a:xfrm>
            <a:off x="1168283" y="2840126"/>
            <a:ext cx="779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Words</a:t>
            </a:r>
            <a:endParaRPr kumimoji="1" lang="zh-CN" altLang="en-US" sz="1200" dirty="0"/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57C54969-9D77-7AF4-28CE-A3D01360685A}"/>
              </a:ext>
            </a:extLst>
          </p:cNvPr>
          <p:cNvSpPr/>
          <p:nvPr/>
        </p:nvSpPr>
        <p:spPr>
          <a:xfrm>
            <a:off x="2685464" y="2695074"/>
            <a:ext cx="1196277" cy="6448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98C7075-2AE8-4449-F22C-6A9695D40B1B}"/>
              </a:ext>
            </a:extLst>
          </p:cNvPr>
          <p:cNvSpPr txBox="1"/>
          <p:nvPr/>
        </p:nvSpPr>
        <p:spPr>
          <a:xfrm>
            <a:off x="2851289" y="2863414"/>
            <a:ext cx="779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Time</a:t>
            </a:r>
            <a:endParaRPr kumimoji="1" lang="zh-CN" altLang="en-US" sz="1200" dirty="0"/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A2C55EDC-02B5-F61F-E5DA-4C4B9E5E2C2C}"/>
              </a:ext>
            </a:extLst>
          </p:cNvPr>
          <p:cNvSpPr/>
          <p:nvPr/>
        </p:nvSpPr>
        <p:spPr>
          <a:xfrm>
            <a:off x="1003241" y="3667225"/>
            <a:ext cx="2902402" cy="1982804"/>
          </a:xfrm>
          <a:prstGeom prst="roundRect">
            <a:avLst>
              <a:gd name="adj" fmla="val 501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kumimoji="1"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3EFC9FC-4416-B7AC-EDB4-168CBD185C15}"/>
              </a:ext>
            </a:extLst>
          </p:cNvPr>
          <p:cNvSpPr txBox="1"/>
          <p:nvPr/>
        </p:nvSpPr>
        <p:spPr>
          <a:xfrm>
            <a:off x="1078029" y="3696673"/>
            <a:ext cx="2396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Progress</a:t>
            </a:r>
            <a:endParaRPr kumimoji="1"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AFBA21D-FE44-C9DA-BB31-B3AD821BB5C2}"/>
              </a:ext>
            </a:extLst>
          </p:cNvPr>
          <p:cNvSpPr txBox="1"/>
          <p:nvPr/>
        </p:nvSpPr>
        <p:spPr>
          <a:xfrm>
            <a:off x="1078029" y="4215865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Mon</a:t>
            </a:r>
          </a:p>
          <a:p>
            <a:r>
              <a:rPr kumimoji="1" lang="en-US" altLang="zh-CN" dirty="0"/>
              <a:t>Tue</a:t>
            </a:r>
          </a:p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4DDF74A-65BB-E9AF-C50F-E2F8ABAAD011}"/>
              </a:ext>
            </a:extLst>
          </p:cNvPr>
          <p:cNvSpPr/>
          <p:nvPr/>
        </p:nvSpPr>
        <p:spPr>
          <a:xfrm>
            <a:off x="4546750" y="663958"/>
            <a:ext cx="3518452" cy="535201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28" name="图形 27" descr="倒带 轮廓">
            <a:extLst>
              <a:ext uri="{FF2B5EF4-FFF2-40B4-BE49-F238E27FC236}">
                <a16:creationId xmlns:a16="http://schemas.microsoft.com/office/drawing/2014/main" id="{E9C00BC1-C7C1-81C8-5C85-9CB85E4915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14036" y="781823"/>
            <a:ext cx="316029" cy="316029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B4E43793-809B-4893-7920-1F2E622890F1}"/>
              </a:ext>
            </a:extLst>
          </p:cNvPr>
          <p:cNvSpPr txBox="1"/>
          <p:nvPr/>
        </p:nvSpPr>
        <p:spPr>
          <a:xfrm>
            <a:off x="5882499" y="681036"/>
            <a:ext cx="2310064" cy="378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Profile</a:t>
            </a:r>
            <a:endParaRPr kumimoji="1"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B4A94D8E-4BB7-61F9-DA33-6CAD7F5A68D2}"/>
              </a:ext>
            </a:extLst>
          </p:cNvPr>
          <p:cNvSpPr/>
          <p:nvPr/>
        </p:nvSpPr>
        <p:spPr>
          <a:xfrm>
            <a:off x="5669292" y="1289320"/>
            <a:ext cx="1049148" cy="91439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2" name="图形 31" descr="用户 轮廓">
            <a:extLst>
              <a:ext uri="{FF2B5EF4-FFF2-40B4-BE49-F238E27FC236}">
                <a16:creationId xmlns:a16="http://schemas.microsoft.com/office/drawing/2014/main" id="{B627453B-1230-DC6C-8F2C-68C6D7F751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04040" y="1289320"/>
            <a:ext cx="914400" cy="914400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CE82827A-155E-C0BE-C57A-C8928DE308DB}"/>
              </a:ext>
            </a:extLst>
          </p:cNvPr>
          <p:cNvSpPr txBox="1"/>
          <p:nvPr/>
        </p:nvSpPr>
        <p:spPr>
          <a:xfrm>
            <a:off x="5505650" y="2281187"/>
            <a:ext cx="1934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Name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Surename</a:t>
            </a:r>
            <a:endParaRPr kumimoji="1"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C2CBCDC-D2F0-B148-8947-70C1AB576590}"/>
              </a:ext>
            </a:extLst>
          </p:cNvPr>
          <p:cNvSpPr txBox="1"/>
          <p:nvPr/>
        </p:nvSpPr>
        <p:spPr>
          <a:xfrm>
            <a:off x="5005143" y="2660818"/>
            <a:ext cx="280094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500" dirty="0"/>
              <a:t>Email</a:t>
            </a:r>
            <a:r>
              <a:rPr kumimoji="1" lang="zh-CN" altLang="en-US" sz="1500" dirty="0"/>
              <a:t>：</a:t>
            </a:r>
            <a:r>
              <a:rPr kumimoji="1" lang="en-US" altLang="zh-CN" sz="1500" dirty="0" err="1"/>
              <a:t>xxx@gmail.com</a:t>
            </a:r>
            <a:endParaRPr kumimoji="1" lang="zh-CN" altLang="en-US" sz="1500" dirty="0"/>
          </a:p>
        </p:txBody>
      </p:sp>
      <p:sp>
        <p:nvSpPr>
          <p:cNvPr id="35" name="圆角矩形 34">
            <a:extLst>
              <a:ext uri="{FF2B5EF4-FFF2-40B4-BE49-F238E27FC236}">
                <a16:creationId xmlns:a16="http://schemas.microsoft.com/office/drawing/2014/main" id="{B7457988-9E20-A85A-AD51-6528788A1C2C}"/>
              </a:ext>
            </a:extLst>
          </p:cNvPr>
          <p:cNvSpPr/>
          <p:nvPr/>
        </p:nvSpPr>
        <p:spPr>
          <a:xfrm>
            <a:off x="4812632" y="3117125"/>
            <a:ext cx="2810576" cy="1098740"/>
          </a:xfrm>
          <a:prstGeom prst="roundRect">
            <a:avLst>
              <a:gd name="adj" fmla="val 4403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029C8E2-1382-98DF-5BC9-C74AF042E56C}"/>
              </a:ext>
            </a:extLst>
          </p:cNvPr>
          <p:cNvSpPr txBox="1"/>
          <p:nvPr/>
        </p:nvSpPr>
        <p:spPr>
          <a:xfrm>
            <a:off x="5005143" y="3339966"/>
            <a:ext cx="216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Learning progress</a:t>
            </a:r>
            <a:endParaRPr kumimoji="1"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456D452-9EF6-23B9-91CD-0CE1D4885BDD}"/>
              </a:ext>
            </a:extLst>
          </p:cNvPr>
          <p:cNvSpPr/>
          <p:nvPr/>
        </p:nvSpPr>
        <p:spPr>
          <a:xfrm>
            <a:off x="4812632" y="4456497"/>
            <a:ext cx="2810575" cy="7796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38A982D-2DDF-7DCA-BE7A-AF3A04201A63}"/>
              </a:ext>
            </a:extLst>
          </p:cNvPr>
          <p:cNvSpPr txBox="1"/>
          <p:nvPr/>
        </p:nvSpPr>
        <p:spPr>
          <a:xfrm>
            <a:off x="5005142" y="4543124"/>
            <a:ext cx="2618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App info: version</a:t>
            </a:r>
          </a:p>
          <a:p>
            <a:r>
              <a:rPr kumimoji="1" lang="en-US" altLang="zh-CN" dirty="0"/>
              <a:t>Date</a:t>
            </a:r>
            <a:endParaRPr kumimoji="1"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0D200F2-5295-DE21-91F8-C55B685D0EE0}"/>
              </a:ext>
            </a:extLst>
          </p:cNvPr>
          <p:cNvSpPr/>
          <p:nvPr/>
        </p:nvSpPr>
        <p:spPr>
          <a:xfrm>
            <a:off x="4812632" y="5364931"/>
            <a:ext cx="2810574" cy="5222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F4A00E1-AC7E-78DF-2C8F-7B8A96908A65}"/>
              </a:ext>
            </a:extLst>
          </p:cNvPr>
          <p:cNvSpPr txBox="1"/>
          <p:nvPr/>
        </p:nvSpPr>
        <p:spPr>
          <a:xfrm>
            <a:off x="5030065" y="5505651"/>
            <a:ext cx="1919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Log out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6820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1516</TotalTime>
  <Words>127</Words>
  <Application>Microsoft Macintosh PowerPoint</Application>
  <PresentationFormat>宽屏</PresentationFormat>
  <Paragraphs>73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Bowen Zhang</cp:lastModifiedBy>
  <cp:revision>8</cp:revision>
  <dcterms:created xsi:type="dcterms:W3CDTF">2025-08-22T04:27:42Z</dcterms:created>
  <dcterms:modified xsi:type="dcterms:W3CDTF">2025-08-24T01:29:35Z</dcterms:modified>
</cp:coreProperties>
</file>