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1230B-2E13-3E69-8B60-4FBC3719F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9DD817-A515-54D0-61F7-1AB2A8C5D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5E736-37D1-2A36-3DC8-6CC1B520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09603-4BF7-A10F-F9E4-2699FAC5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07993-45B3-8A21-C375-4BAA484C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2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BFA23-96EB-4481-231E-279078B0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87226-AAF2-2EE1-EDD5-042CC6C7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034E6-F995-D5D3-91EC-8F4A5985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882C2-9673-46DB-E5DB-CDC4CC4F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949E0-7790-966D-D3CD-3D491C39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22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CA1D0F-C3D7-BAC2-C012-2FBCD9FCA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7C12E-BE8E-6042-8CBD-D8D262EE8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957E4-6F84-9119-627A-57443B53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ECF24-F351-F075-7266-525518C8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4AD0A-84E8-524D-5D18-A9AFA02A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63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59867-F321-A951-4E0B-B568DFB1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2C3D0-2E68-B682-4773-814E7421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9A6F7-A7C2-6070-7BF8-50C9A430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328F4-0250-2428-10CB-52918E6E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0C04A-F432-C35D-2579-D5755FF0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70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98EF1-A703-DBB6-CF23-426B6D78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28E16-1DB1-383D-C975-FF6BD3AE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35EB8-C3E0-9ED6-086D-617D9D66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7B140-5609-BBBF-47F4-0351208C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4B0F2-223C-0AF6-06C0-3C3280CC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6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36D78-46FE-B45F-3C10-B40CDE8C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04A50-68FF-8EBD-DBED-3DFAF3251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84F50E-A8EA-0DA2-5B92-A94F5AB1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066EB-8183-8318-397E-22E76AB3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6AD7A-D232-68FD-8F9B-969EBF11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E6EFE-6DC5-7E2F-5AF6-8488E6ED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66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17C-8617-67F6-ACAB-0C7BD99C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4A4DA-F8F2-0089-4ABF-29E44FFC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2025E5-163E-1643-A44A-8DB6B495F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36AB0F-5004-F296-0C13-C090BF503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0E655F-C056-8E22-889A-E36E1FD39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1AAA3E-76C1-1334-5FFF-E37FF2F4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0A9E96-F315-6045-09CA-861913D1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670FE9-2108-EF73-D10B-721226A4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77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12AE3-ADF7-4C1E-F6D0-989ACC03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22DB5-1728-3AE8-0442-796A9D54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86BBB-6825-AEC9-4BD0-E5C9C7B6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AAB4B-9A0F-C798-0F91-ED1A7780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3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E43E59-F1D9-6163-A8FF-66B93303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00AD1C-2964-B1BF-CFC9-9F5E7D2A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353ED-32FE-5FEF-7906-3FC5DE46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2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668AC-A588-83CF-B643-0A23D0F4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E4C88-C820-16CA-248F-2F04312D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78EC2-4A4E-519F-7EB5-0BFB85E53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BE0E3-4C9C-B7C1-141F-A79E3CFE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691C7-3138-969F-395F-187B4280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E114E-99B2-0E27-DD9D-4C04D8D7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57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BE85-CAB2-AE8E-700F-1871E6D5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A91897-6CEA-F107-B844-01136CD7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12A797-2827-D138-2458-0F3443761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3DC14-EC73-6090-7052-AA946812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937E5-3316-5E0C-E1C9-D78815AC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658EB-4D70-77F4-5F99-45C02295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21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536CA-6C04-9DB2-7742-5F207871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1785F-8940-181C-83FE-F745BA13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EB599-FBAF-0748-D913-38D1BF08B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A569F-682B-F741-BA90-E36F4A387D0C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8256E-66F6-641B-B790-042DD346A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52D98-D0B7-C341-0689-A2DE023C9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81D40-39AB-914F-B94F-9E0960882B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45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BBA2F82-249B-7DAE-64BD-6B1C0F29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645" y="2627"/>
            <a:ext cx="3723756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EAF80F-7A42-25CA-0421-D8D41D1D6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56" y="142102"/>
            <a:ext cx="4238090" cy="65737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321F97-33F2-6224-CB44-1FFC1E9A4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09" y="0"/>
            <a:ext cx="3627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6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50635A-07F3-271B-CBAF-1C6E56617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417" y="0"/>
            <a:ext cx="3865170" cy="64857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726324-9D5F-8B92-D07C-888C16CD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373" y="154066"/>
            <a:ext cx="2973860" cy="6617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5ED904-1799-18B3-E029-77D268BDB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3" y="0"/>
            <a:ext cx="4086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4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9C8657-EAB1-1D59-95AA-D5DA42C4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96"/>
            <a:ext cx="4192835" cy="66850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333F27-36E8-1998-94FD-A3978E3B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406" y="0"/>
            <a:ext cx="3601188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0E6A71-388A-F253-D39D-05A133D45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546" y="288123"/>
            <a:ext cx="3161051" cy="61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8B99B-4C90-F7A9-0D44-864116DE4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BC1DB-8E9D-FD46-D098-473BFA8E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18" y="18535"/>
            <a:ext cx="446058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403B27-F6DD-3C8E-4586-092BD364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00" y="18535"/>
            <a:ext cx="3131933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3CAEC5-D4CD-0922-195B-83C2BEEA4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472" y="18535"/>
            <a:ext cx="3575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Macintosh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Bowen Zhang</dc:creator>
  <cp:lastModifiedBy>Bowen Zhang</cp:lastModifiedBy>
  <cp:revision>1</cp:revision>
  <dcterms:created xsi:type="dcterms:W3CDTF">2025-08-24T04:23:58Z</dcterms:created>
  <dcterms:modified xsi:type="dcterms:W3CDTF">2025-08-24T07:09:06Z</dcterms:modified>
</cp:coreProperties>
</file>