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o9dGXU3YeYlxWljnJF36H/c0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879" y="139959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70857" y="2380343"/>
            <a:ext cx="8873700" cy="21549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6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21-Nov-2022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ctrTitle"/>
          </p:nvPr>
        </p:nvSpPr>
        <p:spPr>
          <a:xfrm>
            <a:off x="-3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 dirty="0">
                <a:solidFill>
                  <a:srgbClr val="FF6600"/>
                </a:solidFill>
              </a:rPr>
            </a:br>
            <a:r>
              <a:rPr lang="tr-TR" sz="4400" b="1" dirty="0">
                <a:solidFill>
                  <a:srgbClr val="FF6600"/>
                </a:solidFill>
              </a:rPr>
              <a:t>    Hypothesis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8F607-42F5-CB9E-23B6-E7830232EF6B}"/>
              </a:ext>
            </a:extLst>
          </p:cNvPr>
          <p:cNvSpPr txBox="1"/>
          <p:nvPr/>
        </p:nvSpPr>
        <p:spPr>
          <a:xfrm>
            <a:off x="444138" y="151756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r-TR" sz="800" b="1" dirty="0">
                <a:solidFill>
                  <a:srgbClr val="FF6600"/>
                </a:solidFill>
              </a:rPr>
            </a:br>
            <a:r>
              <a:rPr lang="tr-TR" sz="1400" b="1" dirty="0">
                <a:solidFill>
                  <a:srgbClr val="FF6600"/>
                </a:solidFill>
              </a:rPr>
              <a:t>    </a:t>
            </a:r>
            <a:endParaRPr lang="tr-T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AF7055-CC13-03C6-75F1-18549232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" y="1548340"/>
            <a:ext cx="313707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Is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daily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effect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FAA5CD5-3FB2-8513-ABF2-D8DCF0A8157A}"/>
              </a:ext>
            </a:extLst>
          </p:cNvPr>
          <p:cNvSpPr txBox="1">
            <a:spLocks/>
          </p:cNvSpPr>
          <p:nvPr/>
        </p:nvSpPr>
        <p:spPr>
          <a:xfrm>
            <a:off x="287382" y="1983548"/>
            <a:ext cx="10515600" cy="64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2000" dirty="0"/>
              <a:t>In the restaurant, customers tipped the most on Saturday.</a:t>
            </a:r>
            <a:endParaRPr lang="tr-TR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CD5EB3-429B-7E7C-7853-24908E5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" y="2553285"/>
            <a:ext cx="12061372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Does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gender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factor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matter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85BAAF-23F5-1FC2-D27E-1AEFE04D5635}"/>
              </a:ext>
            </a:extLst>
          </p:cNvPr>
          <p:cNvSpPr txBox="1">
            <a:spLocks/>
          </p:cNvSpPr>
          <p:nvPr/>
        </p:nvSpPr>
        <p:spPr>
          <a:xfrm>
            <a:off x="287382" y="3061958"/>
            <a:ext cx="10515600" cy="64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2000" dirty="0"/>
              <a:t>The data show that males tip more.</a:t>
            </a:r>
            <a:endParaRPr lang="tr-TR" sz="20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604CA5D-2494-70B8-6326-05B41012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" y="3740258"/>
            <a:ext cx="341920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What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range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tip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in?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2891AC0-40F2-17EF-491A-E2E69C57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38" y="4202592"/>
            <a:ext cx="584294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</a:t>
            </a:r>
            <a:r>
              <a:rPr lang="tr-TR" alt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ustomers</a:t>
            </a:r>
            <a:r>
              <a:rPr lang="tr-TR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alt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</a:t>
            </a:r>
            <a:r>
              <a:rPr lang="tr-TR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alt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tr-TR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</a:t>
            </a:r>
            <a:r>
              <a:rPr lang="tr-TR" alt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tr-TR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tr-TR" alt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tr-TR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 at </a:t>
            </a:r>
            <a:r>
              <a:rPr lang="tr-TR" alt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lang="tr-TR" alt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2EF45C5-3CA4-5B83-FCD8-BF2428D5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" y="4827859"/>
            <a:ext cx="473847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Does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gender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an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effect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on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daily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tr-TR" altLang="tr-TR" sz="2000" b="1" dirty="0" err="1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tipping</a:t>
            </a:r>
            <a:r>
              <a:rPr lang="tr-TR" altLang="tr-TR" sz="2000" b="1" dirty="0">
                <a:solidFill>
                  <a:srgbClr val="FF6600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EBAA4-06B2-21B3-2F5E-FF146ED071DF}"/>
              </a:ext>
            </a:extLst>
          </p:cNvPr>
          <p:cNvSpPr txBox="1"/>
          <p:nvPr/>
        </p:nvSpPr>
        <p:spPr>
          <a:xfrm>
            <a:off x="278423" y="5340437"/>
            <a:ext cx="6174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</a:rPr>
              <a:t>Generally, males and females tip the most on Sunday.</a:t>
            </a:r>
            <a:endParaRPr lang="tr-TR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Calibri"/>
              <a:buNone/>
            </a:pPr>
            <a:r>
              <a:rPr lang="tr-TR" b="1">
                <a:solidFill>
                  <a:srgbClr val="FF6600"/>
                </a:solidFill>
              </a:rPr>
              <a:t>Data Glacier</a:t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5937661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tr-TR" sz="6600">
                <a:solidFill>
                  <a:srgbClr val="FF6600"/>
                </a:solidFill>
              </a:rPr>
              <a:t>Thank You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Background - Tips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41649" y="1716833"/>
            <a:ext cx="1130870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 database is the record of the tip given by the customers in a restaurant for two and a half months in the early 1990s. It contains 6 columns such as total bill, tip, sex, smoker, day, time, size.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Tip Analysis based on Total Bill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372899"/>
            <a:ext cx="8201891" cy="527728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8506691" y="1722642"/>
            <a:ext cx="245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Tip effect of the increase in the Total Bill.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Tip Analysis based on Day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428317"/>
            <a:ext cx="8414332" cy="5184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8543637" y="1768872"/>
            <a:ext cx="28817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the change in the tip compared to Sunday, Saturday, Thursday and Friday.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Tip Analysis based on Day and Gender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69748"/>
            <a:ext cx="7767788" cy="5394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7767788" y="1713454"/>
            <a:ext cx="41194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the change in the tip compared to Sunday, Saturday, Thursday and Friday and indicates the genders in blue and orange.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Tip Analysis based on Gender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8297"/>
            <a:ext cx="7509164" cy="550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7864764" y="1584461"/>
            <a:ext cx="39716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the change in the tip compared to Sunday, Saturday, Thursday and Friday and indicates the genders in blue and orange.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Tip Analysis based on Day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316917"/>
            <a:ext cx="7712369" cy="554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7934036" y="1648799"/>
            <a:ext cx="40085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the change in the tip compared to Sunday, Saturday, Thursday and Friday.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ctrTitle"/>
          </p:nvPr>
        </p:nvSpPr>
        <p:spPr>
          <a:xfrm>
            <a:off x="-4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Tip Analysis based on Gender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357745"/>
            <a:ext cx="6666713" cy="5397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6770254" y="1454835"/>
            <a:ext cx="50615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tr-TR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shows how much is tipped by gender.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ctrTitle"/>
          </p:nvPr>
        </p:nvSpPr>
        <p:spPr>
          <a:xfrm>
            <a:off x="-3" y="0"/>
            <a:ext cx="12192005" cy="127829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</a:pPr>
            <a:br>
              <a:rPr lang="tr-TR" sz="1800" b="1">
                <a:solidFill>
                  <a:srgbClr val="FF6600"/>
                </a:solidFill>
              </a:rPr>
            </a:br>
            <a:r>
              <a:rPr lang="tr-TR" sz="4400" b="1">
                <a:solidFill>
                  <a:srgbClr val="FF6600"/>
                </a:solidFill>
              </a:rPr>
              <a:t>    Total Bill analysis based on Gender</a:t>
            </a:r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363663"/>
            <a:ext cx="6576296" cy="53147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/>
        </p:nvSpPr>
        <p:spPr>
          <a:xfrm>
            <a:off x="6918036" y="1750351"/>
            <a:ext cx="48306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that the total bill increases linearly from male to female.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</vt:lpstr>
      <vt:lpstr>Calibri</vt:lpstr>
      <vt:lpstr>Office Theme</vt:lpstr>
      <vt:lpstr>PowerPoint Presentation</vt:lpstr>
      <vt:lpstr>     Background - Tips</vt:lpstr>
      <vt:lpstr>     Tip Analysis based on Total Bill</vt:lpstr>
      <vt:lpstr>     Tip Analysis based on Day</vt:lpstr>
      <vt:lpstr>     Tip Analysis based on Day and Gender</vt:lpstr>
      <vt:lpstr>     Tip Analysis based on Gender</vt:lpstr>
      <vt:lpstr>     Tip Analysis based on Day</vt:lpstr>
      <vt:lpstr>     Tip Analysis based on Gender</vt:lpstr>
      <vt:lpstr>     Total Bill analysis based on Gender</vt:lpstr>
      <vt:lpstr>     Hypothesis</vt:lpstr>
      <vt:lpstr>Data Glacier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Zeynep</dc:creator>
  <cp:lastModifiedBy>Zeyneb Bayrak</cp:lastModifiedBy>
  <cp:revision>1</cp:revision>
  <dcterms:created xsi:type="dcterms:W3CDTF">2022-03-01T08:52:14Z</dcterms:created>
  <dcterms:modified xsi:type="dcterms:W3CDTF">2022-11-21T09:22:57Z</dcterms:modified>
</cp:coreProperties>
</file>