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6" r:id="rId1"/>
  </p:sldMasterIdLst>
  <p:notesMasterIdLst>
    <p:notesMasterId r:id="rId38"/>
  </p:notesMasterIdLst>
  <p:sldIdLst>
    <p:sldId id="1417" r:id="rId2"/>
    <p:sldId id="1419" r:id="rId3"/>
    <p:sldId id="1421" r:id="rId4"/>
    <p:sldId id="1422" r:id="rId5"/>
    <p:sldId id="1423" r:id="rId6"/>
    <p:sldId id="367" r:id="rId7"/>
    <p:sldId id="366" r:id="rId8"/>
    <p:sldId id="368" r:id="rId9"/>
    <p:sldId id="369" r:id="rId10"/>
    <p:sldId id="370" r:id="rId11"/>
    <p:sldId id="371" r:id="rId12"/>
    <p:sldId id="372" r:id="rId13"/>
    <p:sldId id="373" r:id="rId14"/>
    <p:sldId id="374" r:id="rId15"/>
    <p:sldId id="376" r:id="rId16"/>
    <p:sldId id="377" r:id="rId17"/>
    <p:sldId id="378" r:id="rId18"/>
    <p:sldId id="379" r:id="rId19"/>
    <p:sldId id="380" r:id="rId20"/>
    <p:sldId id="1426" r:id="rId21"/>
    <p:sldId id="381" r:id="rId22"/>
    <p:sldId id="383" r:id="rId23"/>
    <p:sldId id="384" r:id="rId24"/>
    <p:sldId id="351" r:id="rId25"/>
    <p:sldId id="1424" r:id="rId26"/>
    <p:sldId id="352" r:id="rId27"/>
    <p:sldId id="353" r:id="rId28"/>
    <p:sldId id="354" r:id="rId29"/>
    <p:sldId id="356" r:id="rId30"/>
    <p:sldId id="357" r:id="rId31"/>
    <p:sldId id="358" r:id="rId32"/>
    <p:sldId id="359" r:id="rId33"/>
    <p:sldId id="360" r:id="rId34"/>
    <p:sldId id="362" r:id="rId35"/>
    <p:sldId id="363" r:id="rId36"/>
    <p:sldId id="385" r:id="rId37"/>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默认节" id="{9E1D67EE-0037-4671-B584-8FD19C1C0095}">
          <p14:sldIdLst>
            <p14:sldId id="1417"/>
            <p14:sldId id="1419"/>
            <p14:sldId id="1421"/>
            <p14:sldId id="1422"/>
            <p14:sldId id="1423"/>
          </p14:sldIdLst>
        </p14:section>
        <p14:section name="LSB" id="{2BF1338C-4D3A-4D03-A957-DC26B3CCF0FE}">
          <p14:sldIdLst>
            <p14:sldId id="367"/>
            <p14:sldId id="366"/>
            <p14:sldId id="368"/>
            <p14:sldId id="369"/>
          </p14:sldIdLst>
        </p14:section>
        <p14:section name="DCT" id="{9506E7EB-2288-4E4E-A855-C1FD4FF5D36B}">
          <p14:sldIdLst>
            <p14:sldId id="370"/>
            <p14:sldId id="371"/>
            <p14:sldId id="372"/>
            <p14:sldId id="373"/>
            <p14:sldId id="374"/>
            <p14:sldId id="376"/>
            <p14:sldId id="377"/>
            <p14:sldId id="378"/>
            <p14:sldId id="379"/>
            <p14:sldId id="380"/>
            <p14:sldId id="1426"/>
            <p14:sldId id="381"/>
            <p14:sldId id="383"/>
            <p14:sldId id="384"/>
          </p14:sldIdLst>
        </p14:section>
        <p14:section name="二值" id="{C2CF4354-AE2F-4CA7-A037-310A212A5132}">
          <p14:sldIdLst>
            <p14:sldId id="351"/>
            <p14:sldId id="1424"/>
            <p14:sldId id="352"/>
            <p14:sldId id="353"/>
            <p14:sldId id="354"/>
            <p14:sldId id="356"/>
            <p14:sldId id="357"/>
            <p14:sldId id="358"/>
            <p14:sldId id="359"/>
            <p14:sldId id="360"/>
            <p14:sldId id="362"/>
            <p14:sldId id="363"/>
          </p14:sldIdLst>
        </p14:section>
        <p14:section name="无标题节" id="{A6986F21-EF84-4B9C-A4BF-8613822FE7AB}">
          <p14:sldIdLst>
            <p14:sldId id="385"/>
          </p14:sldIdLst>
        </p14:section>
      </p14:sectionLst>
    </p:ext>
    <p:ext uri="{EFAFB233-063F-42B5-8137-9DF3F51BA10A}">
      <p15:sldGuideLst xmlns:p15="http://schemas.microsoft.com/office/powerpoint/2012/main">
        <p15:guide id="1" orient="horz" pos="1026" userDrawn="1">
          <p15:clr>
            <a:srgbClr val="A4A3A4"/>
          </p15:clr>
        </p15:guide>
        <p15:guide id="2" pos="29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000099"/>
    <a:srgbClr val="1C1C1C"/>
    <a:srgbClr val="000066"/>
    <a:srgbClr val="663300"/>
    <a:srgbClr val="003300"/>
    <a:srgbClr val="B2B2B2"/>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32" autoAdjust="0"/>
    <p:restoredTop sz="90576" autoAdjust="0"/>
  </p:normalViewPr>
  <p:slideViewPr>
    <p:cSldViewPr>
      <p:cViewPr varScale="1">
        <p:scale>
          <a:sx n="71" d="100"/>
          <a:sy n="71" d="100"/>
        </p:scale>
        <p:origin x="1661" y="43"/>
      </p:cViewPr>
      <p:guideLst>
        <p:guide orient="horz" pos="1026"/>
        <p:guide pos="295"/>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B3D5CBEF-DB8B-406A-9A3C-276A2BF6AFC9}"/>
              </a:ext>
            </a:extLst>
          </p:cNvPr>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eaLnBrk="1" hangingPunct="1">
              <a:buFontTx/>
              <a:buNone/>
              <a:defRPr sz="1200"/>
            </a:lvl1pPr>
          </a:lstStyle>
          <a:p>
            <a:pPr>
              <a:defRPr/>
            </a:pPr>
            <a:endParaRPr lang="en-US"/>
          </a:p>
        </p:txBody>
      </p:sp>
      <p:sp>
        <p:nvSpPr>
          <p:cNvPr id="5123" name="Rectangle 3">
            <a:extLst>
              <a:ext uri="{FF2B5EF4-FFF2-40B4-BE49-F238E27FC236}">
                <a16:creationId xmlns:a16="http://schemas.microsoft.com/office/drawing/2014/main" id="{1812F706-7C60-48BC-A56E-933BE8E69FF9}"/>
              </a:ext>
            </a:extLst>
          </p:cNvPr>
          <p:cNvSpPr>
            <a:spLocks noGrp="1" noChangeArrowheads="1"/>
          </p:cNvSpPr>
          <p:nvPr>
            <p:ph type="dt" idx="1"/>
          </p:nvPr>
        </p:nvSpPr>
        <p:spPr bwMode="auto">
          <a:xfrm>
            <a:off x="3884613" y="0"/>
            <a:ext cx="2971800" cy="457200"/>
          </a:xfrm>
          <a:prstGeom prst="rect">
            <a:avLst/>
          </a:prstGeom>
          <a:noFill/>
          <a:ln w="9525">
            <a:noFill/>
            <a:miter lim="800000"/>
          </a:ln>
        </p:spPr>
        <p:txBody>
          <a:bodyPr vert="horz" wrap="square" lIns="91440" tIns="45720" rIns="91440" bIns="45720" numCol="1" anchor="t" anchorCtr="0" compatLnSpc="1"/>
          <a:lstStyle>
            <a:lvl1pPr algn="r" eaLnBrk="1" hangingPunct="1">
              <a:buFontTx/>
              <a:buNone/>
              <a:defRPr sz="1200"/>
            </a:lvl1pPr>
          </a:lstStyle>
          <a:p>
            <a:pPr>
              <a:defRPr/>
            </a:pPr>
            <a:endParaRPr lang="en-US"/>
          </a:p>
        </p:txBody>
      </p:sp>
      <p:sp>
        <p:nvSpPr>
          <p:cNvPr id="3076" name="Rectangle 4">
            <a:extLst>
              <a:ext uri="{FF2B5EF4-FFF2-40B4-BE49-F238E27FC236}">
                <a16:creationId xmlns:a16="http://schemas.microsoft.com/office/drawing/2014/main" id="{3F9E90A7-3BAB-44A9-A425-D4646555BFAE}"/>
              </a:ext>
            </a:extLst>
          </p:cNvPr>
          <p:cNvSpPr>
            <a:spLocks noGrp="1" noRot="1" noChangeAspect="1" noChangeArrowheads="1"/>
          </p:cNvSpPr>
          <p:nvPr>
            <p:ph type="sldImg" idx="4294967295"/>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125" name="Rectangle 5">
            <a:extLst>
              <a:ext uri="{FF2B5EF4-FFF2-40B4-BE49-F238E27FC236}">
                <a16:creationId xmlns:a16="http://schemas.microsoft.com/office/drawing/2014/main" id="{F25C6977-809B-42FE-AC36-7E46293C1EAA}"/>
              </a:ext>
            </a:extLst>
          </p:cNvPr>
          <p:cNvSpPr>
            <a:spLocks noGrp="1" noChangeArrowheads="1"/>
          </p:cNvSpPr>
          <p:nvPr>
            <p:ph type="body" sz="quarter" idx="3"/>
          </p:nvPr>
        </p:nvSpPr>
        <p:spPr bwMode="auto">
          <a:xfrm>
            <a:off x="685800" y="4343400"/>
            <a:ext cx="5486400" cy="4114800"/>
          </a:xfrm>
          <a:prstGeom prst="rect">
            <a:avLst/>
          </a:prstGeom>
          <a:noFill/>
          <a:ln w="9525">
            <a:noFill/>
            <a:miter lim="800000"/>
          </a:ln>
        </p:spPr>
        <p:txBody>
          <a:bodyPr vert="horz" wrap="square" lIns="91440" tIns="45720" rIns="91440" bIns="45720" numCol="1" anchor="ctr"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a:extLst>
              <a:ext uri="{FF2B5EF4-FFF2-40B4-BE49-F238E27FC236}">
                <a16:creationId xmlns:a16="http://schemas.microsoft.com/office/drawing/2014/main" id="{BE1AAC7D-8D4B-4496-AFC6-C4E49AF5C1A0}"/>
              </a:ext>
            </a:extLst>
          </p:cNvPr>
          <p:cNvSpPr>
            <a:spLocks noGrp="1" noChangeArrowheads="1"/>
          </p:cNvSpPr>
          <p:nvPr>
            <p:ph type="ftr" sz="quarter" idx="4"/>
          </p:nvPr>
        </p:nvSpPr>
        <p:spPr bwMode="auto">
          <a:xfrm>
            <a:off x="0" y="8685213"/>
            <a:ext cx="2971800" cy="457200"/>
          </a:xfrm>
          <a:prstGeom prst="rect">
            <a:avLst/>
          </a:prstGeom>
          <a:noFill/>
          <a:ln w="9525">
            <a:noFill/>
            <a:miter lim="800000"/>
          </a:ln>
        </p:spPr>
        <p:txBody>
          <a:bodyPr vert="horz" wrap="square" lIns="91440" tIns="45720" rIns="91440" bIns="45720" numCol="1" anchor="b" anchorCtr="0" compatLnSpc="1"/>
          <a:lstStyle>
            <a:lvl1pPr eaLnBrk="1" hangingPunct="1">
              <a:buFontTx/>
              <a:buNone/>
              <a:defRPr sz="1200"/>
            </a:lvl1pPr>
          </a:lstStyle>
          <a:p>
            <a:pPr>
              <a:defRPr/>
            </a:pPr>
            <a:endParaRPr lang="en-US"/>
          </a:p>
        </p:txBody>
      </p:sp>
      <p:sp>
        <p:nvSpPr>
          <p:cNvPr id="5127" name="Rectangle 7">
            <a:extLst>
              <a:ext uri="{FF2B5EF4-FFF2-40B4-BE49-F238E27FC236}">
                <a16:creationId xmlns:a16="http://schemas.microsoft.com/office/drawing/2014/main" id="{643C21BF-63D2-4994-812A-88E1837F988F}"/>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ln>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lvl1pPr>
          </a:lstStyle>
          <a:p>
            <a:pPr>
              <a:defRPr/>
            </a:pPr>
            <a:fld id="{9CC39504-FBC8-4679-AEE1-AA9D8BF157DC}" type="slidenum">
              <a:rPr lang="en-US" altLang="zh-CN"/>
              <a:pPr>
                <a:defRPr/>
              </a:pPr>
              <a:t>‹#›</a:t>
            </a:fld>
            <a:endParaRPr lang="en-US" altLang="zh-CN"/>
          </a:p>
        </p:txBody>
      </p:sp>
    </p:spTree>
    <p:extLst>
      <p:ext uri="{BB962C8B-B14F-4D97-AF65-F5344CB8AC3E}">
        <p14:creationId xmlns:p14="http://schemas.microsoft.com/office/powerpoint/2010/main" val="5314539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E604F5A5-AB80-4E3E-A1B3-1C7456CCB781}"/>
              </a:ext>
            </a:extLst>
          </p:cNvPr>
          <p:cNvSpPr>
            <a:spLocks noGrp="1" noRot="1" noChangeAspect="1" noChangeArrowheads="1" noTextEdit="1"/>
          </p:cNvSpPr>
          <p:nvPr>
            <p:ph type="sldImg" idx="4294967295"/>
          </p:nvPr>
        </p:nvSpPr>
        <p:spPr>
          <a:xfrm>
            <a:off x="1143000" y="685800"/>
            <a:ext cx="4572000" cy="3429000"/>
          </a:xfrm>
        </p:spPr>
      </p:sp>
      <p:sp>
        <p:nvSpPr>
          <p:cNvPr id="9219" name="备注占位符 2">
            <a:extLst>
              <a:ext uri="{FF2B5EF4-FFF2-40B4-BE49-F238E27FC236}">
                <a16:creationId xmlns:a16="http://schemas.microsoft.com/office/drawing/2014/main" id="{8DD3872B-4DFF-477D-AE03-330C94722053}"/>
              </a:ext>
            </a:extLst>
          </p:cNvPr>
          <p:cNvSpPr>
            <a:spLocks noGrp="1" noChangeArrowheads="1"/>
          </p:cNvSpPr>
          <p:nvPr>
            <p:ph type="body" idx="4294967295"/>
          </p:nvPr>
        </p:nvSpPr>
        <p:spPr/>
        <p:txBody>
          <a:bodyPr>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DDA350E3-FE28-4A64-A8AA-C53742577E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63AA9C9-BC2D-491F-B479-4ADE6896375A}" type="slidenum">
              <a:rPr lang="en-US" altLang="zh-CN" smtClean="0"/>
              <a:pPr/>
              <a:t>3</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F799A56F-E9C3-4FAC-8DE3-2254BDA9E13B}"/>
              </a:ext>
            </a:extLst>
          </p:cNvPr>
          <p:cNvSpPr>
            <a:spLocks noGrp="1" noRot="1" noChangeAspect="1" noChangeArrowheads="1" noTextEdit="1"/>
          </p:cNvSpPr>
          <p:nvPr>
            <p:ph type="sldImg"/>
          </p:nvPr>
        </p:nvSpPr>
        <p:spPr>
          <a:xfrm>
            <a:off x="1143000" y="685800"/>
            <a:ext cx="4572000" cy="3429000"/>
          </a:xfrm>
        </p:spPr>
      </p:sp>
      <p:sp>
        <p:nvSpPr>
          <p:cNvPr id="45059" name="备注占位符 2">
            <a:extLst>
              <a:ext uri="{FF2B5EF4-FFF2-40B4-BE49-F238E27FC236}">
                <a16:creationId xmlns:a16="http://schemas.microsoft.com/office/drawing/2014/main" id="{6E3B5426-B0B5-4D91-A448-6C17B47862F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en-US" dirty="0"/>
          </a:p>
        </p:txBody>
      </p:sp>
      <p:sp>
        <p:nvSpPr>
          <p:cNvPr id="45060" name="灯片编号占位符 3">
            <a:extLst>
              <a:ext uri="{FF2B5EF4-FFF2-40B4-BE49-F238E27FC236}">
                <a16:creationId xmlns:a16="http://schemas.microsoft.com/office/drawing/2014/main" id="{A6E40070-9172-46C4-A073-AC41B99526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0F094E5-8FC9-4D1A-BD44-B8CAF43EDA8B}" type="slidenum">
              <a:rPr lang="en-US" altLang="zh-CN" smtClean="0"/>
              <a:pPr/>
              <a:t>12</a:t>
            </a:fld>
            <a:endParaRPr lang="en-US" altLang="zh-CN"/>
          </a:p>
        </p:txBody>
      </p:sp>
    </p:spTree>
    <p:extLst>
      <p:ext uri="{BB962C8B-B14F-4D97-AF65-F5344CB8AC3E}">
        <p14:creationId xmlns:p14="http://schemas.microsoft.com/office/powerpoint/2010/main" val="22446048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5EF0F8F5-3A22-4C7D-81D1-1A3F667BC342}"/>
              </a:ext>
            </a:extLst>
          </p:cNvPr>
          <p:cNvSpPr>
            <a:spLocks noGrp="1" noRot="1" noChangeAspect="1" noChangeArrowheads="1" noTextEdit="1"/>
          </p:cNvSpPr>
          <p:nvPr>
            <p:ph type="sldImg"/>
          </p:nvPr>
        </p:nvSpPr>
        <p:spPr>
          <a:xfrm>
            <a:off x="1143000" y="685800"/>
            <a:ext cx="4572000" cy="3429000"/>
          </a:xfrm>
        </p:spPr>
      </p:sp>
      <p:sp>
        <p:nvSpPr>
          <p:cNvPr id="47107" name="备注占位符 2">
            <a:extLst>
              <a:ext uri="{FF2B5EF4-FFF2-40B4-BE49-F238E27FC236}">
                <a16:creationId xmlns:a16="http://schemas.microsoft.com/office/drawing/2014/main" id="{4B85D7E9-A5CB-4559-A018-5F80585E62B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en-US" dirty="0"/>
          </a:p>
        </p:txBody>
      </p:sp>
      <p:sp>
        <p:nvSpPr>
          <p:cNvPr id="47108" name="灯片编号占位符 3">
            <a:extLst>
              <a:ext uri="{FF2B5EF4-FFF2-40B4-BE49-F238E27FC236}">
                <a16:creationId xmlns:a16="http://schemas.microsoft.com/office/drawing/2014/main" id="{58CD6593-983E-49DF-896E-6620BA06AC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69FAC38-B079-43A8-9089-AEDCF1512AE1}" type="slidenum">
              <a:rPr lang="en-US" altLang="zh-CN" smtClean="0"/>
              <a:pPr/>
              <a:t>13</a:t>
            </a:fld>
            <a:endParaRPr lang="en-US" altLang="zh-CN"/>
          </a:p>
        </p:txBody>
      </p:sp>
    </p:spTree>
    <p:extLst>
      <p:ext uri="{BB962C8B-B14F-4D97-AF65-F5344CB8AC3E}">
        <p14:creationId xmlns:p14="http://schemas.microsoft.com/office/powerpoint/2010/main" val="1872679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a:extLst>
              <a:ext uri="{FF2B5EF4-FFF2-40B4-BE49-F238E27FC236}">
                <a16:creationId xmlns:a16="http://schemas.microsoft.com/office/drawing/2014/main" id="{9C470EFD-33BD-447E-93F5-40433EDE862B}"/>
              </a:ext>
            </a:extLst>
          </p:cNvPr>
          <p:cNvSpPr>
            <a:spLocks noGrp="1" noRot="1" noChangeAspect="1" noChangeArrowheads="1" noTextEdit="1"/>
          </p:cNvSpPr>
          <p:nvPr>
            <p:ph type="sldImg"/>
          </p:nvPr>
        </p:nvSpPr>
        <p:spPr>
          <a:xfrm>
            <a:off x="1143000" y="685800"/>
            <a:ext cx="4572000" cy="3429000"/>
          </a:xfrm>
        </p:spPr>
      </p:sp>
      <p:sp>
        <p:nvSpPr>
          <p:cNvPr id="49155" name="备注占位符 2">
            <a:extLst>
              <a:ext uri="{FF2B5EF4-FFF2-40B4-BE49-F238E27FC236}">
                <a16:creationId xmlns:a16="http://schemas.microsoft.com/office/drawing/2014/main" id="{E3AE4144-DED8-42B8-B104-7357E6B7BD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en-US" dirty="0"/>
          </a:p>
        </p:txBody>
      </p:sp>
      <p:sp>
        <p:nvSpPr>
          <p:cNvPr id="49156" name="灯片编号占位符 3">
            <a:extLst>
              <a:ext uri="{FF2B5EF4-FFF2-40B4-BE49-F238E27FC236}">
                <a16:creationId xmlns:a16="http://schemas.microsoft.com/office/drawing/2014/main" id="{FE20C34D-20E4-4B2F-BC34-1982A40296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F2695EF-38E7-4CC8-A3AF-E4AA2BDAA477}" type="slidenum">
              <a:rPr lang="en-US" altLang="zh-CN" smtClean="0"/>
              <a:pPr/>
              <a:t>14</a:t>
            </a:fld>
            <a:endParaRPr lang="en-US" altLang="zh-CN"/>
          </a:p>
        </p:txBody>
      </p:sp>
    </p:spTree>
    <p:extLst>
      <p:ext uri="{BB962C8B-B14F-4D97-AF65-F5344CB8AC3E}">
        <p14:creationId xmlns:p14="http://schemas.microsoft.com/office/powerpoint/2010/main" val="899835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a:extLst>
              <a:ext uri="{FF2B5EF4-FFF2-40B4-BE49-F238E27FC236}">
                <a16:creationId xmlns:a16="http://schemas.microsoft.com/office/drawing/2014/main" id="{4C82A9FC-193B-4946-A83A-2E08636B1F8B}"/>
              </a:ext>
            </a:extLst>
          </p:cNvPr>
          <p:cNvSpPr>
            <a:spLocks noGrp="1" noRot="1" noChangeAspect="1" noChangeArrowheads="1" noTextEdit="1"/>
          </p:cNvSpPr>
          <p:nvPr>
            <p:ph type="sldImg"/>
          </p:nvPr>
        </p:nvSpPr>
        <p:spPr>
          <a:xfrm>
            <a:off x="1143000" y="685800"/>
            <a:ext cx="4572000" cy="3429000"/>
          </a:xfrm>
        </p:spPr>
      </p:sp>
      <p:sp>
        <p:nvSpPr>
          <p:cNvPr id="51203" name="备注占位符 2">
            <a:extLst>
              <a:ext uri="{FF2B5EF4-FFF2-40B4-BE49-F238E27FC236}">
                <a16:creationId xmlns:a16="http://schemas.microsoft.com/office/drawing/2014/main" id="{351CCB2C-F745-4EDF-9938-EF2C384D32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en-US" dirty="0"/>
          </a:p>
        </p:txBody>
      </p:sp>
      <p:sp>
        <p:nvSpPr>
          <p:cNvPr id="51204" name="灯片编号占位符 3">
            <a:extLst>
              <a:ext uri="{FF2B5EF4-FFF2-40B4-BE49-F238E27FC236}">
                <a16:creationId xmlns:a16="http://schemas.microsoft.com/office/drawing/2014/main" id="{37BB3D28-0961-4F50-ACF3-616D9CF202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5C7E827-941F-4B82-8F2B-860C238B2D9C}" type="slidenum">
              <a:rPr lang="en-US" altLang="zh-CN" smtClean="0"/>
              <a:pPr/>
              <a:t>15</a:t>
            </a:fld>
            <a:endParaRPr lang="en-US" altLang="zh-CN"/>
          </a:p>
        </p:txBody>
      </p:sp>
    </p:spTree>
    <p:extLst>
      <p:ext uri="{BB962C8B-B14F-4D97-AF65-F5344CB8AC3E}">
        <p14:creationId xmlns:p14="http://schemas.microsoft.com/office/powerpoint/2010/main" val="3836817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a:extLst>
              <a:ext uri="{FF2B5EF4-FFF2-40B4-BE49-F238E27FC236}">
                <a16:creationId xmlns:a16="http://schemas.microsoft.com/office/drawing/2014/main" id="{7BBCCE88-2043-479E-881D-18FB5CD8AD22}"/>
              </a:ext>
            </a:extLst>
          </p:cNvPr>
          <p:cNvSpPr>
            <a:spLocks noGrp="1" noRot="1" noChangeAspect="1" noChangeArrowheads="1" noTextEdit="1"/>
          </p:cNvSpPr>
          <p:nvPr>
            <p:ph type="sldImg"/>
          </p:nvPr>
        </p:nvSpPr>
        <p:spPr>
          <a:xfrm>
            <a:off x="1143000" y="685800"/>
            <a:ext cx="4572000" cy="3429000"/>
          </a:xfrm>
        </p:spPr>
      </p:sp>
      <p:sp>
        <p:nvSpPr>
          <p:cNvPr id="53251" name="备注占位符 2">
            <a:extLst>
              <a:ext uri="{FF2B5EF4-FFF2-40B4-BE49-F238E27FC236}">
                <a16:creationId xmlns:a16="http://schemas.microsoft.com/office/drawing/2014/main" id="{9280610B-CEBA-452D-9D3E-E9A0A9E2C7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en-US" dirty="0"/>
          </a:p>
        </p:txBody>
      </p:sp>
      <p:sp>
        <p:nvSpPr>
          <p:cNvPr id="53252" name="灯片编号占位符 3">
            <a:extLst>
              <a:ext uri="{FF2B5EF4-FFF2-40B4-BE49-F238E27FC236}">
                <a16:creationId xmlns:a16="http://schemas.microsoft.com/office/drawing/2014/main" id="{65B353E2-8A88-456D-8E37-93643087AC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684879E-02B6-4DED-9784-1E65ED28B62E}" type="slidenum">
              <a:rPr lang="en-US" altLang="zh-CN" smtClean="0"/>
              <a:pPr/>
              <a:t>16</a:t>
            </a:fld>
            <a:endParaRPr lang="en-US" altLang="zh-CN"/>
          </a:p>
        </p:txBody>
      </p:sp>
    </p:spTree>
    <p:extLst>
      <p:ext uri="{BB962C8B-B14F-4D97-AF65-F5344CB8AC3E}">
        <p14:creationId xmlns:p14="http://schemas.microsoft.com/office/powerpoint/2010/main" val="14380898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a:extLst>
              <a:ext uri="{FF2B5EF4-FFF2-40B4-BE49-F238E27FC236}">
                <a16:creationId xmlns:a16="http://schemas.microsoft.com/office/drawing/2014/main" id="{8B2EE4C2-38A9-4AA0-AD02-7CE302507189}"/>
              </a:ext>
            </a:extLst>
          </p:cNvPr>
          <p:cNvSpPr>
            <a:spLocks noGrp="1" noRot="1" noChangeAspect="1" noChangeArrowheads="1" noTextEdit="1"/>
          </p:cNvSpPr>
          <p:nvPr>
            <p:ph type="sldImg"/>
          </p:nvPr>
        </p:nvSpPr>
        <p:spPr>
          <a:xfrm>
            <a:off x="1143000" y="685800"/>
            <a:ext cx="4572000" cy="3429000"/>
          </a:xfrm>
        </p:spPr>
      </p:sp>
      <p:sp>
        <p:nvSpPr>
          <p:cNvPr id="55299" name="备注占位符 2">
            <a:extLst>
              <a:ext uri="{FF2B5EF4-FFF2-40B4-BE49-F238E27FC236}">
                <a16:creationId xmlns:a16="http://schemas.microsoft.com/office/drawing/2014/main" id="{B4F76041-8BCA-4817-A495-27BE591884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en-US"/>
          </a:p>
        </p:txBody>
      </p:sp>
      <p:sp>
        <p:nvSpPr>
          <p:cNvPr id="55300" name="灯片编号占位符 3">
            <a:extLst>
              <a:ext uri="{FF2B5EF4-FFF2-40B4-BE49-F238E27FC236}">
                <a16:creationId xmlns:a16="http://schemas.microsoft.com/office/drawing/2014/main" id="{35AD836F-03F7-4594-B69C-9D0C0BB1664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1E95F96-4A65-49A5-953A-A4E0CB7D9BDB}" type="slidenum">
              <a:rPr lang="en-US" altLang="zh-CN" smtClean="0"/>
              <a:pPr/>
              <a:t>17</a:t>
            </a:fld>
            <a:endParaRPr lang="en-US" altLang="zh-CN"/>
          </a:p>
        </p:txBody>
      </p:sp>
    </p:spTree>
    <p:extLst>
      <p:ext uri="{BB962C8B-B14F-4D97-AF65-F5344CB8AC3E}">
        <p14:creationId xmlns:p14="http://schemas.microsoft.com/office/powerpoint/2010/main" val="19992271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a:extLst>
              <a:ext uri="{FF2B5EF4-FFF2-40B4-BE49-F238E27FC236}">
                <a16:creationId xmlns:a16="http://schemas.microsoft.com/office/drawing/2014/main" id="{B9E7C6A2-29A6-4E90-972A-0DF4116CEFC3}"/>
              </a:ext>
            </a:extLst>
          </p:cNvPr>
          <p:cNvSpPr>
            <a:spLocks noGrp="1" noRot="1" noChangeAspect="1" noChangeArrowheads="1" noTextEdit="1"/>
          </p:cNvSpPr>
          <p:nvPr>
            <p:ph type="sldImg"/>
          </p:nvPr>
        </p:nvSpPr>
        <p:spPr>
          <a:xfrm>
            <a:off x="1143000" y="685800"/>
            <a:ext cx="4572000" cy="3429000"/>
          </a:xfrm>
        </p:spPr>
      </p:sp>
      <p:sp>
        <p:nvSpPr>
          <p:cNvPr id="57347" name="备注占位符 2">
            <a:extLst>
              <a:ext uri="{FF2B5EF4-FFF2-40B4-BE49-F238E27FC236}">
                <a16:creationId xmlns:a16="http://schemas.microsoft.com/office/drawing/2014/main" id="{4E51FD3C-734D-4316-83C9-68A8848455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en-US"/>
          </a:p>
        </p:txBody>
      </p:sp>
      <p:sp>
        <p:nvSpPr>
          <p:cNvPr id="57348" name="灯片编号占位符 3">
            <a:extLst>
              <a:ext uri="{FF2B5EF4-FFF2-40B4-BE49-F238E27FC236}">
                <a16:creationId xmlns:a16="http://schemas.microsoft.com/office/drawing/2014/main" id="{C5E7D529-C3C9-45B4-8C4B-1EEF9A852FC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069D1D9-C1E8-433D-8AD9-3139635B1446}" type="slidenum">
              <a:rPr lang="en-US" altLang="zh-CN" smtClean="0"/>
              <a:pPr/>
              <a:t>18</a:t>
            </a:fld>
            <a:endParaRPr lang="en-US" altLang="zh-CN"/>
          </a:p>
        </p:txBody>
      </p:sp>
    </p:spTree>
    <p:extLst>
      <p:ext uri="{BB962C8B-B14F-4D97-AF65-F5344CB8AC3E}">
        <p14:creationId xmlns:p14="http://schemas.microsoft.com/office/powerpoint/2010/main" val="21703439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a:extLst>
              <a:ext uri="{FF2B5EF4-FFF2-40B4-BE49-F238E27FC236}">
                <a16:creationId xmlns:a16="http://schemas.microsoft.com/office/drawing/2014/main" id="{5CB6C644-BBBA-4CFB-B685-3711ACD5F87D}"/>
              </a:ext>
            </a:extLst>
          </p:cNvPr>
          <p:cNvSpPr>
            <a:spLocks noGrp="1" noRot="1" noChangeAspect="1" noChangeArrowheads="1" noTextEdit="1"/>
          </p:cNvSpPr>
          <p:nvPr>
            <p:ph type="sldImg"/>
          </p:nvPr>
        </p:nvSpPr>
        <p:spPr>
          <a:xfrm>
            <a:off x="1143000" y="685800"/>
            <a:ext cx="4572000" cy="3429000"/>
          </a:xfrm>
        </p:spPr>
      </p:sp>
      <p:sp>
        <p:nvSpPr>
          <p:cNvPr id="59395" name="备注占位符 2">
            <a:extLst>
              <a:ext uri="{FF2B5EF4-FFF2-40B4-BE49-F238E27FC236}">
                <a16:creationId xmlns:a16="http://schemas.microsoft.com/office/drawing/2014/main" id="{F69300B4-A224-4AD9-B3A6-811C4A607A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en-US" dirty="0"/>
          </a:p>
        </p:txBody>
      </p:sp>
      <p:sp>
        <p:nvSpPr>
          <p:cNvPr id="59396" name="灯片编号占位符 3">
            <a:extLst>
              <a:ext uri="{FF2B5EF4-FFF2-40B4-BE49-F238E27FC236}">
                <a16:creationId xmlns:a16="http://schemas.microsoft.com/office/drawing/2014/main" id="{8EAB6493-986C-4E1C-A928-3E0DD74D40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DFE3C79-EB89-4E37-9090-7D576A34C8DA}" type="slidenum">
              <a:rPr lang="en-US" altLang="zh-CN" smtClean="0"/>
              <a:pPr/>
              <a:t>19</a:t>
            </a:fld>
            <a:endParaRPr lang="en-US" altLang="zh-CN"/>
          </a:p>
        </p:txBody>
      </p:sp>
    </p:spTree>
    <p:extLst>
      <p:ext uri="{BB962C8B-B14F-4D97-AF65-F5344CB8AC3E}">
        <p14:creationId xmlns:p14="http://schemas.microsoft.com/office/powerpoint/2010/main" val="40790906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a:extLst>
              <a:ext uri="{FF2B5EF4-FFF2-40B4-BE49-F238E27FC236}">
                <a16:creationId xmlns:a16="http://schemas.microsoft.com/office/drawing/2014/main" id="{5CB6C644-BBBA-4CFB-B685-3711ACD5F87D}"/>
              </a:ext>
            </a:extLst>
          </p:cNvPr>
          <p:cNvSpPr>
            <a:spLocks noGrp="1" noRot="1" noChangeAspect="1" noChangeArrowheads="1" noTextEdit="1"/>
          </p:cNvSpPr>
          <p:nvPr>
            <p:ph type="sldImg"/>
          </p:nvPr>
        </p:nvSpPr>
        <p:spPr>
          <a:xfrm>
            <a:off x="1143000" y="685800"/>
            <a:ext cx="4572000" cy="3429000"/>
          </a:xfrm>
        </p:spPr>
      </p:sp>
      <p:sp>
        <p:nvSpPr>
          <p:cNvPr id="59395" name="备注占位符 2">
            <a:extLst>
              <a:ext uri="{FF2B5EF4-FFF2-40B4-BE49-F238E27FC236}">
                <a16:creationId xmlns:a16="http://schemas.microsoft.com/office/drawing/2014/main" id="{F69300B4-A224-4AD9-B3A6-811C4A607A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en-US" dirty="0"/>
          </a:p>
        </p:txBody>
      </p:sp>
      <p:sp>
        <p:nvSpPr>
          <p:cNvPr id="59396" name="灯片编号占位符 3">
            <a:extLst>
              <a:ext uri="{FF2B5EF4-FFF2-40B4-BE49-F238E27FC236}">
                <a16:creationId xmlns:a16="http://schemas.microsoft.com/office/drawing/2014/main" id="{8EAB6493-986C-4E1C-A928-3E0DD74D40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DFE3C79-EB89-4E37-9090-7D576A34C8DA}" type="slidenum">
              <a:rPr lang="en-US" altLang="zh-CN" smtClean="0"/>
              <a:pPr/>
              <a:t>20</a:t>
            </a:fld>
            <a:endParaRPr lang="en-US" altLang="zh-CN"/>
          </a:p>
        </p:txBody>
      </p:sp>
    </p:spTree>
    <p:extLst>
      <p:ext uri="{BB962C8B-B14F-4D97-AF65-F5344CB8AC3E}">
        <p14:creationId xmlns:p14="http://schemas.microsoft.com/office/powerpoint/2010/main" val="357864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a:extLst>
              <a:ext uri="{FF2B5EF4-FFF2-40B4-BE49-F238E27FC236}">
                <a16:creationId xmlns:a16="http://schemas.microsoft.com/office/drawing/2014/main" id="{995C492A-4C02-4B1F-BAC5-4883331ACD5D}"/>
              </a:ext>
            </a:extLst>
          </p:cNvPr>
          <p:cNvSpPr>
            <a:spLocks noGrp="1" noRot="1" noChangeAspect="1" noChangeArrowheads="1" noTextEdit="1"/>
          </p:cNvSpPr>
          <p:nvPr>
            <p:ph type="sldImg"/>
          </p:nvPr>
        </p:nvSpPr>
        <p:spPr>
          <a:xfrm>
            <a:off x="1143000" y="685800"/>
            <a:ext cx="4572000" cy="3429000"/>
          </a:xfrm>
        </p:spPr>
      </p:sp>
      <p:sp>
        <p:nvSpPr>
          <p:cNvPr id="61443" name="备注占位符 2">
            <a:extLst>
              <a:ext uri="{FF2B5EF4-FFF2-40B4-BE49-F238E27FC236}">
                <a16:creationId xmlns:a16="http://schemas.microsoft.com/office/drawing/2014/main" id="{8DD84C2B-FABD-448F-9CC4-6925FB38CD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en-US"/>
          </a:p>
        </p:txBody>
      </p:sp>
      <p:sp>
        <p:nvSpPr>
          <p:cNvPr id="61444" name="灯片编号占位符 3">
            <a:extLst>
              <a:ext uri="{FF2B5EF4-FFF2-40B4-BE49-F238E27FC236}">
                <a16:creationId xmlns:a16="http://schemas.microsoft.com/office/drawing/2014/main" id="{10DDF507-B38C-4ABA-9F68-C3672D0700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267F68C-DFAB-4984-A83C-3E9EE95F33AA}" type="slidenum">
              <a:rPr lang="en-US" altLang="zh-CN" smtClean="0"/>
              <a:pPr/>
              <a:t>21</a:t>
            </a:fld>
            <a:endParaRPr lang="en-US" altLang="zh-CN"/>
          </a:p>
        </p:txBody>
      </p:sp>
    </p:spTree>
    <p:extLst>
      <p:ext uri="{BB962C8B-B14F-4D97-AF65-F5344CB8AC3E}">
        <p14:creationId xmlns:p14="http://schemas.microsoft.com/office/powerpoint/2010/main" val="328931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a:extLst>
              <a:ext uri="{FF2B5EF4-FFF2-40B4-BE49-F238E27FC236}">
                <a16:creationId xmlns:a16="http://schemas.microsoft.com/office/drawing/2014/main" id="{24956BF2-B21D-4681-BF32-A20682E46191}"/>
              </a:ext>
            </a:extLst>
          </p:cNvPr>
          <p:cNvSpPr>
            <a:spLocks noGrp="1" noRot="1" noChangeAspect="1" noChangeArrowheads="1" noTextEdit="1"/>
          </p:cNvSpPr>
          <p:nvPr>
            <p:ph type="sldImg" idx="4294967295"/>
          </p:nvPr>
        </p:nvSpPr>
        <p:spPr>
          <a:xfrm>
            <a:off x="1143000" y="685800"/>
            <a:ext cx="4572000" cy="3429000"/>
          </a:xfrm>
        </p:spPr>
      </p:sp>
      <p:sp>
        <p:nvSpPr>
          <p:cNvPr id="11267" name="备注占位符 2">
            <a:extLst>
              <a:ext uri="{FF2B5EF4-FFF2-40B4-BE49-F238E27FC236}">
                <a16:creationId xmlns:a16="http://schemas.microsoft.com/office/drawing/2014/main" id="{11D26891-635D-448D-AD10-983A9E24CA06}"/>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en-US"/>
          </a:p>
        </p:txBody>
      </p:sp>
      <p:sp>
        <p:nvSpPr>
          <p:cNvPr id="11268" name="灯片编号占位符 3">
            <a:extLst>
              <a:ext uri="{FF2B5EF4-FFF2-40B4-BE49-F238E27FC236}">
                <a16:creationId xmlns:a16="http://schemas.microsoft.com/office/drawing/2014/main" id="{96DD063E-0897-47AF-9E58-441C50679D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DD65EE5-8FF2-4239-903D-8B5389890D74}" type="slidenum">
              <a:rPr lang="en-US" altLang="zh-CN" smtClean="0"/>
              <a:pPr/>
              <a:t>4</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a:extLst>
              <a:ext uri="{FF2B5EF4-FFF2-40B4-BE49-F238E27FC236}">
                <a16:creationId xmlns:a16="http://schemas.microsoft.com/office/drawing/2014/main" id="{55801C07-A29A-44E3-96DF-E019488DEFD7}"/>
              </a:ext>
            </a:extLst>
          </p:cNvPr>
          <p:cNvSpPr>
            <a:spLocks noGrp="1" noRot="1" noChangeAspect="1" noChangeArrowheads="1" noTextEdit="1"/>
          </p:cNvSpPr>
          <p:nvPr>
            <p:ph type="sldImg"/>
          </p:nvPr>
        </p:nvSpPr>
        <p:spPr>
          <a:xfrm>
            <a:off x="1143000" y="685800"/>
            <a:ext cx="4572000" cy="3429000"/>
          </a:xfrm>
        </p:spPr>
      </p:sp>
      <p:sp>
        <p:nvSpPr>
          <p:cNvPr id="65539" name="备注占位符 2">
            <a:extLst>
              <a:ext uri="{FF2B5EF4-FFF2-40B4-BE49-F238E27FC236}">
                <a16:creationId xmlns:a16="http://schemas.microsoft.com/office/drawing/2014/main" id="{E60E3B6E-434E-4601-8B69-799921B6E9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en-US"/>
          </a:p>
        </p:txBody>
      </p:sp>
      <p:sp>
        <p:nvSpPr>
          <p:cNvPr id="65540" name="灯片编号占位符 3">
            <a:extLst>
              <a:ext uri="{FF2B5EF4-FFF2-40B4-BE49-F238E27FC236}">
                <a16:creationId xmlns:a16="http://schemas.microsoft.com/office/drawing/2014/main" id="{991136ED-3D9E-4F40-BA8D-80C15D5D33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9FF81EA-45C8-48FE-BF97-029C53A5351D}" type="slidenum">
              <a:rPr lang="en-US" altLang="zh-CN" smtClean="0"/>
              <a:pPr/>
              <a:t>22</a:t>
            </a:fld>
            <a:endParaRPr lang="en-US" altLang="zh-CN"/>
          </a:p>
        </p:txBody>
      </p:sp>
    </p:spTree>
    <p:extLst>
      <p:ext uri="{BB962C8B-B14F-4D97-AF65-F5344CB8AC3E}">
        <p14:creationId xmlns:p14="http://schemas.microsoft.com/office/powerpoint/2010/main" val="38093746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a:extLst>
              <a:ext uri="{FF2B5EF4-FFF2-40B4-BE49-F238E27FC236}">
                <a16:creationId xmlns:a16="http://schemas.microsoft.com/office/drawing/2014/main" id="{66078E26-E708-4D1E-8FE5-62EAD9B79151}"/>
              </a:ext>
            </a:extLst>
          </p:cNvPr>
          <p:cNvSpPr>
            <a:spLocks noGrp="1" noRot="1" noChangeAspect="1" noChangeArrowheads="1" noTextEdit="1"/>
          </p:cNvSpPr>
          <p:nvPr>
            <p:ph type="sldImg"/>
          </p:nvPr>
        </p:nvSpPr>
        <p:spPr>
          <a:xfrm>
            <a:off x="1143000" y="685800"/>
            <a:ext cx="4572000" cy="3429000"/>
          </a:xfrm>
        </p:spPr>
      </p:sp>
      <p:sp>
        <p:nvSpPr>
          <p:cNvPr id="67587" name="备注占位符 2">
            <a:extLst>
              <a:ext uri="{FF2B5EF4-FFF2-40B4-BE49-F238E27FC236}">
                <a16:creationId xmlns:a16="http://schemas.microsoft.com/office/drawing/2014/main" id="{AC48D6BF-131E-4FAE-B06D-BBE9C54F84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en-US"/>
          </a:p>
        </p:txBody>
      </p:sp>
      <p:sp>
        <p:nvSpPr>
          <p:cNvPr id="67588" name="灯片编号占位符 3">
            <a:extLst>
              <a:ext uri="{FF2B5EF4-FFF2-40B4-BE49-F238E27FC236}">
                <a16:creationId xmlns:a16="http://schemas.microsoft.com/office/drawing/2014/main" id="{BFF4F78B-49FE-45A6-A089-8CE3BD8639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B81F388-BFF9-477F-B609-C0470E85C8FB}" type="slidenum">
              <a:rPr lang="en-US" altLang="zh-CN" smtClean="0"/>
              <a:pPr/>
              <a:t>23</a:t>
            </a:fld>
            <a:endParaRPr lang="en-US" altLang="zh-CN"/>
          </a:p>
        </p:txBody>
      </p:sp>
    </p:spTree>
    <p:extLst>
      <p:ext uri="{BB962C8B-B14F-4D97-AF65-F5344CB8AC3E}">
        <p14:creationId xmlns:p14="http://schemas.microsoft.com/office/powerpoint/2010/main" val="22517741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CC39504-FBC8-4679-AEE1-AA9D8BF157DC}" type="slidenum">
              <a:rPr lang="en-US" altLang="zh-CN" smtClean="0"/>
              <a:pPr>
                <a:defRPr/>
              </a:pPr>
              <a:t>24</a:t>
            </a:fld>
            <a:endParaRPr lang="en-US" altLang="zh-CN"/>
          </a:p>
        </p:txBody>
      </p:sp>
    </p:spTree>
    <p:extLst>
      <p:ext uri="{BB962C8B-B14F-4D97-AF65-F5344CB8AC3E}">
        <p14:creationId xmlns:p14="http://schemas.microsoft.com/office/powerpoint/2010/main" val="15932756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CC39504-FBC8-4679-AEE1-AA9D8BF157DC}" type="slidenum">
              <a:rPr lang="en-US" altLang="zh-CN" smtClean="0"/>
              <a:pPr>
                <a:defRPr/>
              </a:pPr>
              <a:t>25</a:t>
            </a:fld>
            <a:endParaRPr lang="en-US" altLang="zh-CN"/>
          </a:p>
        </p:txBody>
      </p:sp>
    </p:spTree>
    <p:extLst>
      <p:ext uri="{BB962C8B-B14F-4D97-AF65-F5344CB8AC3E}">
        <p14:creationId xmlns:p14="http://schemas.microsoft.com/office/powerpoint/2010/main" val="13526336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9CC39504-FBC8-4679-AEE1-AA9D8BF157DC}" type="slidenum">
              <a:rPr lang="en-US" altLang="zh-CN" smtClean="0"/>
              <a:pPr>
                <a:defRPr/>
              </a:pPr>
              <a:t>26</a:t>
            </a:fld>
            <a:endParaRPr lang="en-US" altLang="zh-CN"/>
          </a:p>
        </p:txBody>
      </p:sp>
    </p:spTree>
    <p:extLst>
      <p:ext uri="{BB962C8B-B14F-4D97-AF65-F5344CB8AC3E}">
        <p14:creationId xmlns:p14="http://schemas.microsoft.com/office/powerpoint/2010/main" val="33880535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CC39504-FBC8-4679-AEE1-AA9D8BF157DC}" type="slidenum">
              <a:rPr lang="en-US" altLang="zh-CN" smtClean="0"/>
              <a:pPr>
                <a:defRPr/>
              </a:pPr>
              <a:t>27</a:t>
            </a:fld>
            <a:endParaRPr lang="en-US" altLang="zh-CN"/>
          </a:p>
        </p:txBody>
      </p:sp>
    </p:spTree>
    <p:extLst>
      <p:ext uri="{BB962C8B-B14F-4D97-AF65-F5344CB8AC3E}">
        <p14:creationId xmlns:p14="http://schemas.microsoft.com/office/powerpoint/2010/main" val="12581239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a:extLst>
              <a:ext uri="{FF2B5EF4-FFF2-40B4-BE49-F238E27FC236}">
                <a16:creationId xmlns:a16="http://schemas.microsoft.com/office/drawing/2014/main" id="{B4C257DF-7ED3-4155-9C7E-28F3BE3ECFB4}"/>
              </a:ext>
            </a:extLst>
          </p:cNvPr>
          <p:cNvSpPr>
            <a:spLocks noGrp="1" noRot="1" noChangeAspect="1" noChangeArrowheads="1" noTextEdit="1"/>
          </p:cNvSpPr>
          <p:nvPr>
            <p:ph type="sldImg"/>
          </p:nvPr>
        </p:nvSpPr>
        <p:spPr>
          <a:xfrm>
            <a:off x="1143000" y="685800"/>
            <a:ext cx="4572000" cy="3429000"/>
          </a:xfrm>
        </p:spPr>
      </p:sp>
      <p:sp>
        <p:nvSpPr>
          <p:cNvPr id="17411" name="备注占位符 2">
            <a:extLst>
              <a:ext uri="{FF2B5EF4-FFF2-40B4-BE49-F238E27FC236}">
                <a16:creationId xmlns:a16="http://schemas.microsoft.com/office/drawing/2014/main" id="{4A158D98-B0EA-463F-8575-2C216E8803A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en-US"/>
          </a:p>
        </p:txBody>
      </p:sp>
      <p:sp>
        <p:nvSpPr>
          <p:cNvPr id="17412" name="灯片编号占位符 3">
            <a:extLst>
              <a:ext uri="{FF2B5EF4-FFF2-40B4-BE49-F238E27FC236}">
                <a16:creationId xmlns:a16="http://schemas.microsoft.com/office/drawing/2014/main" id="{80312760-DB22-438C-BCE4-FEEAE11E6D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3BE2B90-E1AB-4224-A52F-E0A4D2203E9E}" type="slidenum">
              <a:rPr lang="en-US" altLang="zh-CN" smtClean="0"/>
              <a:pPr/>
              <a:t>28</a:t>
            </a:fld>
            <a:endParaRPr lang="en-US" altLang="zh-CN"/>
          </a:p>
        </p:txBody>
      </p:sp>
    </p:spTree>
    <p:extLst>
      <p:ext uri="{BB962C8B-B14F-4D97-AF65-F5344CB8AC3E}">
        <p14:creationId xmlns:p14="http://schemas.microsoft.com/office/powerpoint/2010/main" val="20065946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228C507E-2026-4B81-BEB3-BE6C242C659C}"/>
              </a:ext>
            </a:extLst>
          </p:cNvPr>
          <p:cNvSpPr>
            <a:spLocks noGrp="1" noRot="1" noChangeAspect="1" noChangeArrowheads="1" noTextEdit="1"/>
          </p:cNvSpPr>
          <p:nvPr>
            <p:ph type="sldImg"/>
          </p:nvPr>
        </p:nvSpPr>
        <p:spPr>
          <a:xfrm>
            <a:off x="1143000" y="685800"/>
            <a:ext cx="4572000" cy="3429000"/>
          </a:xfrm>
        </p:spPr>
      </p:sp>
      <p:sp>
        <p:nvSpPr>
          <p:cNvPr id="19459" name="备注占位符 2">
            <a:extLst>
              <a:ext uri="{FF2B5EF4-FFF2-40B4-BE49-F238E27FC236}">
                <a16:creationId xmlns:a16="http://schemas.microsoft.com/office/drawing/2014/main" id="{1467D231-4316-450D-8EC0-823D8DD901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en-US"/>
          </a:p>
        </p:txBody>
      </p:sp>
      <p:sp>
        <p:nvSpPr>
          <p:cNvPr id="19460" name="灯片编号占位符 3">
            <a:extLst>
              <a:ext uri="{FF2B5EF4-FFF2-40B4-BE49-F238E27FC236}">
                <a16:creationId xmlns:a16="http://schemas.microsoft.com/office/drawing/2014/main" id="{9421EFDE-35B1-4D42-8BD1-226610544F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EB76261-78CF-4E89-8EA9-5C77DA82E37D}" type="slidenum">
              <a:rPr lang="en-US" altLang="zh-CN" smtClean="0"/>
              <a:pPr/>
              <a:t>29</a:t>
            </a:fld>
            <a:endParaRPr lang="en-US" altLang="zh-CN"/>
          </a:p>
        </p:txBody>
      </p:sp>
    </p:spTree>
    <p:extLst>
      <p:ext uri="{BB962C8B-B14F-4D97-AF65-F5344CB8AC3E}">
        <p14:creationId xmlns:p14="http://schemas.microsoft.com/office/powerpoint/2010/main" val="16998324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DE1C5C95-2ADC-479E-BD3E-379EBF39F18D}"/>
              </a:ext>
            </a:extLst>
          </p:cNvPr>
          <p:cNvSpPr>
            <a:spLocks noGrp="1" noRot="1" noChangeAspect="1" noChangeArrowheads="1" noTextEdit="1"/>
          </p:cNvSpPr>
          <p:nvPr>
            <p:ph type="sldImg"/>
          </p:nvPr>
        </p:nvSpPr>
        <p:spPr>
          <a:xfrm>
            <a:off x="1143000" y="685800"/>
            <a:ext cx="4572000" cy="3429000"/>
          </a:xfrm>
        </p:spPr>
      </p:sp>
      <p:sp>
        <p:nvSpPr>
          <p:cNvPr id="21507" name="备注占位符 2">
            <a:extLst>
              <a:ext uri="{FF2B5EF4-FFF2-40B4-BE49-F238E27FC236}">
                <a16:creationId xmlns:a16="http://schemas.microsoft.com/office/drawing/2014/main" id="{BA6C0C2B-3F14-4692-B6E6-C677C4AB63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en-US"/>
          </a:p>
        </p:txBody>
      </p:sp>
      <p:sp>
        <p:nvSpPr>
          <p:cNvPr id="21508" name="灯片编号占位符 3">
            <a:extLst>
              <a:ext uri="{FF2B5EF4-FFF2-40B4-BE49-F238E27FC236}">
                <a16:creationId xmlns:a16="http://schemas.microsoft.com/office/drawing/2014/main" id="{66499CDC-F5DE-4BFD-A599-1F30A4E07DB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968CDCB-FAE3-4D37-A230-421FAB6186F4}" type="slidenum">
              <a:rPr lang="en-US" altLang="zh-CN" smtClean="0"/>
              <a:pPr/>
              <a:t>30</a:t>
            </a:fld>
            <a:endParaRPr lang="en-US" altLang="zh-CN"/>
          </a:p>
        </p:txBody>
      </p:sp>
    </p:spTree>
    <p:extLst>
      <p:ext uri="{BB962C8B-B14F-4D97-AF65-F5344CB8AC3E}">
        <p14:creationId xmlns:p14="http://schemas.microsoft.com/office/powerpoint/2010/main" val="39172167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a:extLst>
              <a:ext uri="{FF2B5EF4-FFF2-40B4-BE49-F238E27FC236}">
                <a16:creationId xmlns:a16="http://schemas.microsoft.com/office/drawing/2014/main" id="{E47EEC75-6474-4FEC-B833-8C79525AAF4C}"/>
              </a:ext>
            </a:extLst>
          </p:cNvPr>
          <p:cNvSpPr>
            <a:spLocks noGrp="1" noRot="1" noChangeAspect="1" noChangeArrowheads="1" noTextEdit="1"/>
          </p:cNvSpPr>
          <p:nvPr>
            <p:ph type="sldImg"/>
          </p:nvPr>
        </p:nvSpPr>
        <p:spPr>
          <a:xfrm>
            <a:off x="1143000" y="685800"/>
            <a:ext cx="4572000" cy="3429000"/>
          </a:xfrm>
        </p:spPr>
      </p:sp>
      <p:sp>
        <p:nvSpPr>
          <p:cNvPr id="23555" name="备注占位符 2">
            <a:extLst>
              <a:ext uri="{FF2B5EF4-FFF2-40B4-BE49-F238E27FC236}">
                <a16:creationId xmlns:a16="http://schemas.microsoft.com/office/drawing/2014/main" id="{76C6E5B9-7C30-46B0-8BA2-9A5AC13F255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en-US"/>
          </a:p>
        </p:txBody>
      </p:sp>
      <p:sp>
        <p:nvSpPr>
          <p:cNvPr id="23556" name="灯片编号占位符 3">
            <a:extLst>
              <a:ext uri="{FF2B5EF4-FFF2-40B4-BE49-F238E27FC236}">
                <a16:creationId xmlns:a16="http://schemas.microsoft.com/office/drawing/2014/main" id="{DCC83755-01A7-488E-AC6C-2053633058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B819D39-04A6-4EAD-BC7E-3638ADB6F07A}" type="slidenum">
              <a:rPr lang="en-US" altLang="zh-CN" smtClean="0"/>
              <a:pPr/>
              <a:t>31</a:t>
            </a:fld>
            <a:endParaRPr lang="en-US" altLang="zh-CN"/>
          </a:p>
        </p:txBody>
      </p:sp>
    </p:spTree>
    <p:extLst>
      <p:ext uri="{BB962C8B-B14F-4D97-AF65-F5344CB8AC3E}">
        <p14:creationId xmlns:p14="http://schemas.microsoft.com/office/powerpoint/2010/main" val="1958729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a:extLst>
              <a:ext uri="{FF2B5EF4-FFF2-40B4-BE49-F238E27FC236}">
                <a16:creationId xmlns:a16="http://schemas.microsoft.com/office/drawing/2014/main" id="{4B05CF9E-5FF0-493D-8E7A-1D56864B3159}"/>
              </a:ext>
            </a:extLst>
          </p:cNvPr>
          <p:cNvSpPr>
            <a:spLocks noGrp="1" noRot="1" noChangeAspect="1" noChangeArrowheads="1" noTextEdit="1"/>
          </p:cNvSpPr>
          <p:nvPr>
            <p:ph type="sldImg"/>
          </p:nvPr>
        </p:nvSpPr>
        <p:spPr>
          <a:xfrm>
            <a:off x="1143000" y="685800"/>
            <a:ext cx="4572000" cy="3429000"/>
          </a:xfrm>
        </p:spPr>
      </p:sp>
      <p:sp>
        <p:nvSpPr>
          <p:cNvPr id="13315" name="备注占位符 2">
            <a:extLst>
              <a:ext uri="{FF2B5EF4-FFF2-40B4-BE49-F238E27FC236}">
                <a16:creationId xmlns:a16="http://schemas.microsoft.com/office/drawing/2014/main" id="{D35C7D75-01BD-4BB4-9A9A-AB7EB7A644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en-US" dirty="0"/>
          </a:p>
        </p:txBody>
      </p:sp>
      <p:sp>
        <p:nvSpPr>
          <p:cNvPr id="13316" name="灯片编号占位符 3">
            <a:extLst>
              <a:ext uri="{FF2B5EF4-FFF2-40B4-BE49-F238E27FC236}">
                <a16:creationId xmlns:a16="http://schemas.microsoft.com/office/drawing/2014/main" id="{BF98E142-C314-4C6C-A23E-72BB95985A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B113300-A568-409F-B28B-4BB018EE9814}" type="slidenum">
              <a:rPr lang="en-US" altLang="zh-CN" smtClean="0"/>
              <a:pPr/>
              <a:t>5</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a:extLst>
              <a:ext uri="{FF2B5EF4-FFF2-40B4-BE49-F238E27FC236}">
                <a16:creationId xmlns:a16="http://schemas.microsoft.com/office/drawing/2014/main" id="{8A9A402C-C7D8-4446-80BC-FA09BB6650A2}"/>
              </a:ext>
            </a:extLst>
          </p:cNvPr>
          <p:cNvSpPr>
            <a:spLocks noGrp="1" noRot="1" noChangeAspect="1" noChangeArrowheads="1" noTextEdit="1"/>
          </p:cNvSpPr>
          <p:nvPr>
            <p:ph type="sldImg"/>
          </p:nvPr>
        </p:nvSpPr>
        <p:spPr>
          <a:xfrm>
            <a:off x="1143000" y="685800"/>
            <a:ext cx="4572000" cy="3429000"/>
          </a:xfrm>
        </p:spPr>
      </p:sp>
      <p:sp>
        <p:nvSpPr>
          <p:cNvPr id="25603" name="备注占位符 2">
            <a:extLst>
              <a:ext uri="{FF2B5EF4-FFF2-40B4-BE49-F238E27FC236}">
                <a16:creationId xmlns:a16="http://schemas.microsoft.com/office/drawing/2014/main" id="{E9297A91-64AB-48B7-A666-40E680CA76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en-US"/>
          </a:p>
        </p:txBody>
      </p:sp>
      <p:sp>
        <p:nvSpPr>
          <p:cNvPr id="25604" name="灯片编号占位符 3">
            <a:extLst>
              <a:ext uri="{FF2B5EF4-FFF2-40B4-BE49-F238E27FC236}">
                <a16:creationId xmlns:a16="http://schemas.microsoft.com/office/drawing/2014/main" id="{4143C3B2-88B4-4E59-A854-1239EE4FA9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0A1C5B3-CBBF-4F5F-8082-CD7BD384E011}" type="slidenum">
              <a:rPr lang="en-US" altLang="zh-CN" smtClean="0"/>
              <a:pPr/>
              <a:t>32</a:t>
            </a:fld>
            <a:endParaRPr lang="en-US" altLang="zh-CN"/>
          </a:p>
        </p:txBody>
      </p:sp>
    </p:spTree>
    <p:extLst>
      <p:ext uri="{BB962C8B-B14F-4D97-AF65-F5344CB8AC3E}">
        <p14:creationId xmlns:p14="http://schemas.microsoft.com/office/powerpoint/2010/main" val="15727195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A373BAC1-34A4-469E-955F-DE3B25ECCBCA}"/>
              </a:ext>
            </a:extLst>
          </p:cNvPr>
          <p:cNvSpPr>
            <a:spLocks noGrp="1" noRot="1" noChangeAspect="1" noChangeArrowheads="1" noTextEdit="1"/>
          </p:cNvSpPr>
          <p:nvPr>
            <p:ph type="sldImg"/>
          </p:nvPr>
        </p:nvSpPr>
        <p:spPr>
          <a:xfrm>
            <a:off x="1143000" y="685800"/>
            <a:ext cx="4572000" cy="3429000"/>
          </a:xfrm>
        </p:spPr>
      </p:sp>
      <p:sp>
        <p:nvSpPr>
          <p:cNvPr id="27651" name="备注占位符 2">
            <a:extLst>
              <a:ext uri="{FF2B5EF4-FFF2-40B4-BE49-F238E27FC236}">
                <a16:creationId xmlns:a16="http://schemas.microsoft.com/office/drawing/2014/main" id="{19FA828A-6317-45E5-B88E-FB09EC446B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en-US" dirty="0"/>
          </a:p>
        </p:txBody>
      </p:sp>
      <p:sp>
        <p:nvSpPr>
          <p:cNvPr id="27652" name="灯片编号占位符 3">
            <a:extLst>
              <a:ext uri="{FF2B5EF4-FFF2-40B4-BE49-F238E27FC236}">
                <a16:creationId xmlns:a16="http://schemas.microsoft.com/office/drawing/2014/main" id="{0FA2C82E-F4E0-46AD-90D8-DD21CFD74A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0F19F8D-6241-480F-B7AC-D2DAA7676F8E}" type="slidenum">
              <a:rPr lang="en-US" altLang="zh-CN" smtClean="0"/>
              <a:pPr/>
              <a:t>33</a:t>
            </a:fld>
            <a:endParaRPr lang="en-US" altLang="zh-CN"/>
          </a:p>
        </p:txBody>
      </p:sp>
    </p:spTree>
    <p:extLst>
      <p:ext uri="{BB962C8B-B14F-4D97-AF65-F5344CB8AC3E}">
        <p14:creationId xmlns:p14="http://schemas.microsoft.com/office/powerpoint/2010/main" val="30888127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AD505288-3EBC-48F3-B378-227AC5634A4F}"/>
              </a:ext>
            </a:extLst>
          </p:cNvPr>
          <p:cNvSpPr>
            <a:spLocks noGrp="1" noRot="1" noChangeAspect="1" noChangeArrowheads="1" noTextEdit="1"/>
          </p:cNvSpPr>
          <p:nvPr>
            <p:ph type="sldImg"/>
          </p:nvPr>
        </p:nvSpPr>
        <p:spPr>
          <a:xfrm>
            <a:off x="1143000" y="685800"/>
            <a:ext cx="4572000" cy="3429000"/>
          </a:xfrm>
        </p:spPr>
      </p:sp>
      <p:sp>
        <p:nvSpPr>
          <p:cNvPr id="29699" name="备注占位符 2">
            <a:extLst>
              <a:ext uri="{FF2B5EF4-FFF2-40B4-BE49-F238E27FC236}">
                <a16:creationId xmlns:a16="http://schemas.microsoft.com/office/drawing/2014/main" id="{C283D62F-500C-4552-B67F-94213755CB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en-US" dirty="0"/>
          </a:p>
        </p:txBody>
      </p:sp>
      <p:sp>
        <p:nvSpPr>
          <p:cNvPr id="29700" name="灯片编号占位符 3">
            <a:extLst>
              <a:ext uri="{FF2B5EF4-FFF2-40B4-BE49-F238E27FC236}">
                <a16:creationId xmlns:a16="http://schemas.microsoft.com/office/drawing/2014/main" id="{F0243D4C-8907-4BAA-9979-6218C62F3A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17814D3-C8E9-49B9-95AD-837C288A35D0}" type="slidenum">
              <a:rPr lang="en-US" altLang="zh-CN" smtClean="0"/>
              <a:pPr/>
              <a:t>34</a:t>
            </a:fld>
            <a:endParaRPr lang="en-US" altLang="zh-CN"/>
          </a:p>
        </p:txBody>
      </p:sp>
    </p:spTree>
    <p:extLst>
      <p:ext uri="{BB962C8B-B14F-4D97-AF65-F5344CB8AC3E}">
        <p14:creationId xmlns:p14="http://schemas.microsoft.com/office/powerpoint/2010/main" val="29021260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a:extLst>
              <a:ext uri="{FF2B5EF4-FFF2-40B4-BE49-F238E27FC236}">
                <a16:creationId xmlns:a16="http://schemas.microsoft.com/office/drawing/2014/main" id="{7B72C324-164E-4E15-9489-60034DF3280C}"/>
              </a:ext>
            </a:extLst>
          </p:cNvPr>
          <p:cNvSpPr>
            <a:spLocks noGrp="1" noRot="1" noChangeAspect="1" noChangeArrowheads="1" noTextEdit="1"/>
          </p:cNvSpPr>
          <p:nvPr>
            <p:ph type="sldImg"/>
          </p:nvPr>
        </p:nvSpPr>
        <p:spPr>
          <a:xfrm>
            <a:off x="1143000" y="685800"/>
            <a:ext cx="4572000" cy="3429000"/>
          </a:xfrm>
        </p:spPr>
      </p:sp>
      <p:sp>
        <p:nvSpPr>
          <p:cNvPr id="69635" name="备注占位符 2">
            <a:extLst>
              <a:ext uri="{FF2B5EF4-FFF2-40B4-BE49-F238E27FC236}">
                <a16:creationId xmlns:a16="http://schemas.microsoft.com/office/drawing/2014/main" id="{D9483599-0353-467A-889E-3F7052F1A9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en-US"/>
          </a:p>
        </p:txBody>
      </p:sp>
      <p:sp>
        <p:nvSpPr>
          <p:cNvPr id="69636" name="灯片编号占位符 3">
            <a:extLst>
              <a:ext uri="{FF2B5EF4-FFF2-40B4-BE49-F238E27FC236}">
                <a16:creationId xmlns:a16="http://schemas.microsoft.com/office/drawing/2014/main" id="{C9694C5B-9076-4B10-8809-5AADD038FD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806D017-C7EB-410B-8C70-832ED7114567}" type="slidenum">
              <a:rPr lang="en-US" altLang="zh-CN" smtClean="0"/>
              <a:pPr/>
              <a:t>36</a:t>
            </a:fld>
            <a:endParaRPr lang="en-US" altLang="zh-CN"/>
          </a:p>
        </p:txBody>
      </p:sp>
    </p:spTree>
    <p:extLst>
      <p:ext uri="{BB962C8B-B14F-4D97-AF65-F5344CB8AC3E}">
        <p14:creationId xmlns:p14="http://schemas.microsoft.com/office/powerpoint/2010/main" val="1410561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a:extLst>
              <a:ext uri="{FF2B5EF4-FFF2-40B4-BE49-F238E27FC236}">
                <a16:creationId xmlns:a16="http://schemas.microsoft.com/office/drawing/2014/main" id="{FAE20859-AD0F-4E99-AA4C-38914E732FC5}"/>
              </a:ext>
            </a:extLst>
          </p:cNvPr>
          <p:cNvSpPr>
            <a:spLocks noGrp="1" noRot="1" noChangeAspect="1" noChangeArrowheads="1" noTextEdit="1"/>
          </p:cNvSpPr>
          <p:nvPr>
            <p:ph type="sldImg"/>
          </p:nvPr>
        </p:nvSpPr>
        <p:spPr>
          <a:xfrm>
            <a:off x="1143000" y="685800"/>
            <a:ext cx="4572000" cy="3429000"/>
          </a:xfrm>
        </p:spPr>
      </p:sp>
      <p:sp>
        <p:nvSpPr>
          <p:cNvPr id="32771" name="备注占位符 2">
            <a:extLst>
              <a:ext uri="{FF2B5EF4-FFF2-40B4-BE49-F238E27FC236}">
                <a16:creationId xmlns:a16="http://schemas.microsoft.com/office/drawing/2014/main" id="{8ABA3C4D-0418-4200-A60B-F3FEA0ADD4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en-US" dirty="0"/>
          </a:p>
        </p:txBody>
      </p:sp>
      <p:sp>
        <p:nvSpPr>
          <p:cNvPr id="32772" name="灯片编号占位符 3">
            <a:extLst>
              <a:ext uri="{FF2B5EF4-FFF2-40B4-BE49-F238E27FC236}">
                <a16:creationId xmlns:a16="http://schemas.microsoft.com/office/drawing/2014/main" id="{5BCCD433-5F74-4950-B5D0-D636F42ADD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3214173-541A-46F3-B5FE-4285F79170C7}" type="slidenum">
              <a:rPr lang="en-US" altLang="zh-CN" smtClean="0"/>
              <a:pPr/>
              <a:t>6</a:t>
            </a:fld>
            <a:endParaRPr lang="en-US" altLang="zh-CN"/>
          </a:p>
        </p:txBody>
      </p:sp>
    </p:spTree>
    <p:extLst>
      <p:ext uri="{BB962C8B-B14F-4D97-AF65-F5344CB8AC3E}">
        <p14:creationId xmlns:p14="http://schemas.microsoft.com/office/powerpoint/2010/main" val="2233237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a:extLst>
              <a:ext uri="{FF2B5EF4-FFF2-40B4-BE49-F238E27FC236}">
                <a16:creationId xmlns:a16="http://schemas.microsoft.com/office/drawing/2014/main" id="{435FCCFD-6A20-4B23-9A73-DA7BC98E7C68}"/>
              </a:ext>
            </a:extLst>
          </p:cNvPr>
          <p:cNvSpPr>
            <a:spLocks noGrp="1" noRot="1" noChangeAspect="1" noChangeArrowheads="1" noTextEdit="1"/>
          </p:cNvSpPr>
          <p:nvPr>
            <p:ph type="sldImg"/>
          </p:nvPr>
        </p:nvSpPr>
        <p:spPr>
          <a:xfrm>
            <a:off x="1143000" y="685800"/>
            <a:ext cx="4572000" cy="3429000"/>
          </a:xfrm>
        </p:spPr>
      </p:sp>
      <p:sp>
        <p:nvSpPr>
          <p:cNvPr id="34819" name="备注占位符 2">
            <a:extLst>
              <a:ext uri="{FF2B5EF4-FFF2-40B4-BE49-F238E27FC236}">
                <a16:creationId xmlns:a16="http://schemas.microsoft.com/office/drawing/2014/main" id="{1517241C-2B66-43BB-A5F7-D068F714DA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en-US"/>
          </a:p>
        </p:txBody>
      </p:sp>
      <p:sp>
        <p:nvSpPr>
          <p:cNvPr id="34820" name="灯片编号占位符 3">
            <a:extLst>
              <a:ext uri="{FF2B5EF4-FFF2-40B4-BE49-F238E27FC236}">
                <a16:creationId xmlns:a16="http://schemas.microsoft.com/office/drawing/2014/main" id="{0D6D3C5E-B407-4468-BBEC-BBDAA23DA2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0662739-8586-4BFD-86DC-4DCE3AB4DAA7}" type="slidenum">
              <a:rPr lang="en-US" altLang="zh-CN" smtClean="0"/>
              <a:pPr/>
              <a:t>7</a:t>
            </a:fld>
            <a:endParaRPr lang="en-US" altLang="zh-CN"/>
          </a:p>
        </p:txBody>
      </p:sp>
    </p:spTree>
    <p:extLst>
      <p:ext uri="{BB962C8B-B14F-4D97-AF65-F5344CB8AC3E}">
        <p14:creationId xmlns:p14="http://schemas.microsoft.com/office/powerpoint/2010/main" val="717804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a:extLst>
              <a:ext uri="{FF2B5EF4-FFF2-40B4-BE49-F238E27FC236}">
                <a16:creationId xmlns:a16="http://schemas.microsoft.com/office/drawing/2014/main" id="{97D87940-C6DF-4546-89C1-75C5C1620368}"/>
              </a:ext>
            </a:extLst>
          </p:cNvPr>
          <p:cNvSpPr>
            <a:spLocks noGrp="1" noRot="1" noChangeAspect="1" noChangeArrowheads="1" noTextEdit="1"/>
          </p:cNvSpPr>
          <p:nvPr>
            <p:ph type="sldImg"/>
          </p:nvPr>
        </p:nvSpPr>
        <p:spPr>
          <a:xfrm>
            <a:off x="1143000" y="685800"/>
            <a:ext cx="4572000" cy="3429000"/>
          </a:xfrm>
        </p:spPr>
      </p:sp>
      <p:sp>
        <p:nvSpPr>
          <p:cNvPr id="36867" name="备注占位符 2">
            <a:extLst>
              <a:ext uri="{FF2B5EF4-FFF2-40B4-BE49-F238E27FC236}">
                <a16:creationId xmlns:a16="http://schemas.microsoft.com/office/drawing/2014/main" id="{61F7F73B-C025-495E-8286-4FFD4C3591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en-US"/>
          </a:p>
        </p:txBody>
      </p:sp>
      <p:sp>
        <p:nvSpPr>
          <p:cNvPr id="36868" name="灯片编号占位符 3">
            <a:extLst>
              <a:ext uri="{FF2B5EF4-FFF2-40B4-BE49-F238E27FC236}">
                <a16:creationId xmlns:a16="http://schemas.microsoft.com/office/drawing/2014/main" id="{02A1C15A-3965-4B05-AEBC-C8091565C0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0CFEAB1-E824-41D1-B944-446A40D3BA2A}" type="slidenum">
              <a:rPr lang="en-US" altLang="zh-CN" smtClean="0"/>
              <a:pPr/>
              <a:t>8</a:t>
            </a:fld>
            <a:endParaRPr lang="en-US" altLang="zh-CN"/>
          </a:p>
        </p:txBody>
      </p:sp>
    </p:spTree>
    <p:extLst>
      <p:ext uri="{BB962C8B-B14F-4D97-AF65-F5344CB8AC3E}">
        <p14:creationId xmlns:p14="http://schemas.microsoft.com/office/powerpoint/2010/main" val="1187538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a:extLst>
              <a:ext uri="{FF2B5EF4-FFF2-40B4-BE49-F238E27FC236}">
                <a16:creationId xmlns:a16="http://schemas.microsoft.com/office/drawing/2014/main" id="{8B1516CC-3AAD-4C7F-9C06-CBF86B53D831}"/>
              </a:ext>
            </a:extLst>
          </p:cNvPr>
          <p:cNvSpPr>
            <a:spLocks noGrp="1" noRot="1" noChangeAspect="1" noChangeArrowheads="1" noTextEdit="1"/>
          </p:cNvSpPr>
          <p:nvPr>
            <p:ph type="sldImg"/>
          </p:nvPr>
        </p:nvSpPr>
        <p:spPr>
          <a:xfrm>
            <a:off x="1143000" y="685800"/>
            <a:ext cx="4572000" cy="3429000"/>
          </a:xfrm>
        </p:spPr>
      </p:sp>
      <p:sp>
        <p:nvSpPr>
          <p:cNvPr id="38915" name="备注占位符 2">
            <a:extLst>
              <a:ext uri="{FF2B5EF4-FFF2-40B4-BE49-F238E27FC236}">
                <a16:creationId xmlns:a16="http://schemas.microsoft.com/office/drawing/2014/main" id="{500F46BA-EE3C-471B-A4FE-3568E9DF204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en-US"/>
          </a:p>
        </p:txBody>
      </p:sp>
      <p:sp>
        <p:nvSpPr>
          <p:cNvPr id="38916" name="灯片编号占位符 3">
            <a:extLst>
              <a:ext uri="{FF2B5EF4-FFF2-40B4-BE49-F238E27FC236}">
                <a16:creationId xmlns:a16="http://schemas.microsoft.com/office/drawing/2014/main" id="{84098BA9-01D4-4D4D-99B2-2249B26E03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B03EB53-FDA0-4E8C-9536-DFD17DB1BF60}" type="slidenum">
              <a:rPr lang="en-US" altLang="zh-CN" smtClean="0"/>
              <a:pPr/>
              <a:t>9</a:t>
            </a:fld>
            <a:endParaRPr lang="en-US" altLang="zh-CN"/>
          </a:p>
        </p:txBody>
      </p:sp>
    </p:spTree>
    <p:extLst>
      <p:ext uri="{BB962C8B-B14F-4D97-AF65-F5344CB8AC3E}">
        <p14:creationId xmlns:p14="http://schemas.microsoft.com/office/powerpoint/2010/main" val="1585933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8111E19F-DFF0-4B31-9497-5AA1DB33E243}"/>
              </a:ext>
            </a:extLst>
          </p:cNvPr>
          <p:cNvSpPr>
            <a:spLocks noGrp="1" noRot="1" noChangeAspect="1" noChangeArrowheads="1" noTextEdit="1"/>
          </p:cNvSpPr>
          <p:nvPr>
            <p:ph type="sldImg"/>
          </p:nvPr>
        </p:nvSpPr>
        <p:spPr>
          <a:xfrm>
            <a:off x="1143000" y="685800"/>
            <a:ext cx="4572000" cy="3429000"/>
          </a:xfrm>
        </p:spPr>
      </p:sp>
      <p:sp>
        <p:nvSpPr>
          <p:cNvPr id="40963" name="备注占位符 2">
            <a:extLst>
              <a:ext uri="{FF2B5EF4-FFF2-40B4-BE49-F238E27FC236}">
                <a16:creationId xmlns:a16="http://schemas.microsoft.com/office/drawing/2014/main" id="{370EE447-ED74-4F4B-A6DB-EB31904730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en-US" dirty="0"/>
          </a:p>
        </p:txBody>
      </p:sp>
      <p:sp>
        <p:nvSpPr>
          <p:cNvPr id="40964" name="灯片编号占位符 3">
            <a:extLst>
              <a:ext uri="{FF2B5EF4-FFF2-40B4-BE49-F238E27FC236}">
                <a16:creationId xmlns:a16="http://schemas.microsoft.com/office/drawing/2014/main" id="{10B47A80-2FA7-43C6-B38B-2DE5520A6A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52B9606-A7D9-4322-B010-B213C4B5BE5D}" type="slidenum">
              <a:rPr lang="en-US" altLang="zh-CN" smtClean="0"/>
              <a:pPr/>
              <a:t>10</a:t>
            </a:fld>
            <a:endParaRPr lang="en-US" altLang="zh-CN"/>
          </a:p>
        </p:txBody>
      </p:sp>
    </p:spTree>
    <p:extLst>
      <p:ext uri="{BB962C8B-B14F-4D97-AF65-F5344CB8AC3E}">
        <p14:creationId xmlns:p14="http://schemas.microsoft.com/office/powerpoint/2010/main" val="524330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DD6D50C0-B96D-4DC9-94A7-32FF4EE98973}"/>
              </a:ext>
            </a:extLst>
          </p:cNvPr>
          <p:cNvSpPr>
            <a:spLocks noGrp="1" noRot="1" noChangeAspect="1" noChangeArrowheads="1" noTextEdit="1"/>
          </p:cNvSpPr>
          <p:nvPr>
            <p:ph type="sldImg"/>
          </p:nvPr>
        </p:nvSpPr>
        <p:spPr>
          <a:xfrm>
            <a:off x="1143000" y="685800"/>
            <a:ext cx="4572000" cy="3429000"/>
          </a:xfrm>
        </p:spPr>
      </p:sp>
      <p:sp>
        <p:nvSpPr>
          <p:cNvPr id="43011" name="备注占位符 2">
            <a:extLst>
              <a:ext uri="{FF2B5EF4-FFF2-40B4-BE49-F238E27FC236}">
                <a16:creationId xmlns:a16="http://schemas.microsoft.com/office/drawing/2014/main" id="{9C9E4291-CFF1-4F56-92C2-37DAD6583F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en-US" dirty="0"/>
          </a:p>
        </p:txBody>
      </p:sp>
      <p:sp>
        <p:nvSpPr>
          <p:cNvPr id="43012" name="灯片编号占位符 3">
            <a:extLst>
              <a:ext uri="{FF2B5EF4-FFF2-40B4-BE49-F238E27FC236}">
                <a16:creationId xmlns:a16="http://schemas.microsoft.com/office/drawing/2014/main" id="{A06B50D6-D61B-431D-9DFC-9C2372A6EF3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BE8BB33-866B-4ED0-AB9C-CCCF3B4F916A}" type="slidenum">
              <a:rPr lang="en-US" altLang="zh-CN" smtClean="0"/>
              <a:pPr/>
              <a:t>11</a:t>
            </a:fld>
            <a:endParaRPr lang="en-US" altLang="zh-CN"/>
          </a:p>
        </p:txBody>
      </p:sp>
    </p:spTree>
    <p:extLst>
      <p:ext uri="{BB962C8B-B14F-4D97-AF65-F5344CB8AC3E}">
        <p14:creationId xmlns:p14="http://schemas.microsoft.com/office/powerpoint/2010/main" val="1855874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Rectangle 2">
            <a:extLst>
              <a:ext uri="{FF2B5EF4-FFF2-40B4-BE49-F238E27FC236}">
                <a16:creationId xmlns:a16="http://schemas.microsoft.com/office/drawing/2014/main" id="{EB85ECD3-409F-4B9A-81A5-2CE22301C7C3}"/>
              </a:ext>
            </a:extLst>
          </p:cNvPr>
          <p:cNvSpPr>
            <a:spLocks noGrp="1" noChangeArrowheads="1"/>
          </p:cNvSpPr>
          <p:nvPr>
            <p:ph type="dt" sz="half" idx="10"/>
          </p:nvPr>
        </p:nvSpPr>
        <p:spPr>
          <a:ln/>
        </p:spPr>
        <p:txBody>
          <a:bodyPr/>
          <a:lstStyle>
            <a:lvl1pPr>
              <a:defRPr/>
            </a:lvl1pPr>
          </a:lstStyle>
          <a:p>
            <a:pPr>
              <a:defRPr/>
            </a:pPr>
            <a:r>
              <a:rPr lang="en-US" altLang="zh-CN"/>
              <a:t>2015/9/23</a:t>
            </a:r>
            <a:endParaRPr lang="en-US"/>
          </a:p>
        </p:txBody>
      </p:sp>
    </p:spTree>
    <p:extLst>
      <p:ext uri="{BB962C8B-B14F-4D97-AF65-F5344CB8AC3E}">
        <p14:creationId xmlns:p14="http://schemas.microsoft.com/office/powerpoint/2010/main" val="2588154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2">
            <a:extLst>
              <a:ext uri="{FF2B5EF4-FFF2-40B4-BE49-F238E27FC236}">
                <a16:creationId xmlns:a16="http://schemas.microsoft.com/office/drawing/2014/main" id="{7C565577-6AA5-45A7-9A94-12337BE41F44}"/>
              </a:ext>
            </a:extLst>
          </p:cNvPr>
          <p:cNvSpPr>
            <a:spLocks noGrp="1" noChangeArrowheads="1"/>
          </p:cNvSpPr>
          <p:nvPr>
            <p:ph type="dt" sz="half" idx="10"/>
          </p:nvPr>
        </p:nvSpPr>
        <p:spPr>
          <a:ln/>
        </p:spPr>
        <p:txBody>
          <a:bodyPr/>
          <a:lstStyle>
            <a:lvl1pPr>
              <a:defRPr/>
            </a:lvl1pPr>
          </a:lstStyle>
          <a:p>
            <a:pPr>
              <a:defRPr/>
            </a:pPr>
            <a:r>
              <a:rPr lang="en-US" altLang="zh-CN"/>
              <a:t>2015/9/23</a:t>
            </a:r>
            <a:endParaRPr lang="en-US"/>
          </a:p>
        </p:txBody>
      </p:sp>
    </p:spTree>
    <p:extLst>
      <p:ext uri="{BB962C8B-B14F-4D97-AF65-F5344CB8AC3E}">
        <p14:creationId xmlns:p14="http://schemas.microsoft.com/office/powerpoint/2010/main" val="26402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2">
            <a:extLst>
              <a:ext uri="{FF2B5EF4-FFF2-40B4-BE49-F238E27FC236}">
                <a16:creationId xmlns:a16="http://schemas.microsoft.com/office/drawing/2014/main" id="{659A694E-5DA7-480E-9D18-94C868D018F5}"/>
              </a:ext>
            </a:extLst>
          </p:cNvPr>
          <p:cNvSpPr>
            <a:spLocks noGrp="1" noChangeArrowheads="1"/>
          </p:cNvSpPr>
          <p:nvPr>
            <p:ph type="dt" sz="half" idx="10"/>
          </p:nvPr>
        </p:nvSpPr>
        <p:spPr>
          <a:ln/>
        </p:spPr>
        <p:txBody>
          <a:bodyPr/>
          <a:lstStyle>
            <a:lvl1pPr>
              <a:defRPr/>
            </a:lvl1pPr>
          </a:lstStyle>
          <a:p>
            <a:pPr>
              <a:defRPr/>
            </a:pPr>
            <a:r>
              <a:rPr lang="en-US" altLang="zh-CN"/>
              <a:t>2015/9/23</a:t>
            </a:r>
            <a:endParaRPr lang="en-US"/>
          </a:p>
        </p:txBody>
      </p:sp>
    </p:spTree>
    <p:extLst>
      <p:ext uri="{BB962C8B-B14F-4D97-AF65-F5344CB8AC3E}">
        <p14:creationId xmlns:p14="http://schemas.microsoft.com/office/powerpoint/2010/main" val="2894260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9" name="矩形 8"/>
          <p:cNvSpPr/>
          <p:nvPr userDrawn="1"/>
        </p:nvSpPr>
        <p:spPr>
          <a:xfrm>
            <a:off x="1" y="2222897"/>
            <a:ext cx="9144000" cy="1552821"/>
          </a:xfrm>
          <a:prstGeom prst="rect">
            <a:avLst/>
          </a:prstGeom>
          <a:solidFill>
            <a:srgbClr val="0070C0">
              <a:alpha val="69804"/>
            </a:srgbClr>
          </a:solid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latin typeface="黑体" panose="02010609060101010101" pitchFamily="49" charset="-122"/>
              <a:ea typeface="黑体" panose="02010609060101010101" pitchFamily="49" charset="-122"/>
            </a:endParaRPr>
          </a:p>
        </p:txBody>
      </p:sp>
      <p:sp>
        <p:nvSpPr>
          <p:cNvPr id="2" name="Title 1"/>
          <p:cNvSpPr>
            <a:spLocks noGrp="1"/>
          </p:cNvSpPr>
          <p:nvPr>
            <p:ph type="ctrTitle"/>
          </p:nvPr>
        </p:nvSpPr>
        <p:spPr>
          <a:xfrm>
            <a:off x="685801" y="1122364"/>
            <a:ext cx="7772400" cy="2387600"/>
          </a:xfrm>
          <a:prstGeom prst="rect">
            <a:avLst/>
          </a:prstGeom>
        </p:spPr>
        <p:txBody>
          <a:bodyPr lIns="86658" tIns="43329" rIns="86658" bIns="43329" anchor="b"/>
          <a:lstStyle>
            <a:lvl1pPr algn="ctr">
              <a:lnSpc>
                <a:spcPct val="120000"/>
              </a:lnSpc>
              <a:defRPr sz="6014">
                <a:solidFill>
                  <a:schemeClr val="bg1"/>
                </a:solidFill>
                <a:latin typeface="黑体" panose="02010609060101010101" pitchFamily="49" charset="-122"/>
                <a:ea typeface="黑体" panose="02010609060101010101" pitchFamily="49" charset="-122"/>
              </a:defRPr>
            </a:lvl1pPr>
          </a:lstStyle>
          <a:p>
            <a:r>
              <a:rPr lang="zh-CN" altLang="en-US"/>
              <a:t>单击此处编辑母版标题样式</a:t>
            </a:r>
            <a:endParaRPr lang="en-US" dirty="0"/>
          </a:p>
        </p:txBody>
      </p:sp>
      <p:pic>
        <p:nvPicPr>
          <p:cNvPr id="11"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5012013"/>
            <a:ext cx="9144000" cy="18459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2"/>
          <p:cNvPicPr>
            <a:picLocks noChangeAspect="1" noChangeArrowheads="1"/>
          </p:cNvPicPr>
          <p:nvPr userDrawn="1"/>
        </p:nvPicPr>
        <p:blipFill>
          <a:blip r:embed="rId3" cstate="print"/>
          <a:srcRect/>
          <a:stretch>
            <a:fillRect/>
          </a:stretch>
        </p:blipFill>
        <p:spPr bwMode="auto">
          <a:xfrm>
            <a:off x="5401147" y="2"/>
            <a:ext cx="3742855" cy="786855"/>
          </a:xfrm>
          <a:prstGeom prst="rect">
            <a:avLst/>
          </a:prstGeom>
          <a:noFill/>
          <a:ln w="9525">
            <a:noFill/>
            <a:miter lim="800000"/>
            <a:headEnd/>
            <a:tailEnd/>
          </a:ln>
          <a:effectLst/>
        </p:spPr>
      </p:pic>
    </p:spTree>
    <p:extLst>
      <p:ext uri="{BB962C8B-B14F-4D97-AF65-F5344CB8AC3E}">
        <p14:creationId xmlns:p14="http://schemas.microsoft.com/office/powerpoint/2010/main" val="515299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8" name="日期占位符 3"/>
          <p:cNvSpPr txBox="1">
            <a:spLocks/>
          </p:cNvSpPr>
          <p:nvPr userDrawn="1"/>
        </p:nvSpPr>
        <p:spPr bwMode="auto">
          <a:xfrm>
            <a:off x="6855796" y="6522977"/>
            <a:ext cx="2121926" cy="324976"/>
          </a:xfrm>
          <a:prstGeom prst="rect">
            <a:avLst/>
          </a:prstGeom>
          <a:noFill/>
          <a:ln>
            <a:noFill/>
          </a:ln>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lgn="r">
              <a:lnSpc>
                <a:spcPct val="108000"/>
              </a:lnSpc>
              <a:defRPr/>
            </a:pPr>
            <a:fld id="{D939AC87-2CEE-4C74-8B50-1E93DD9E7260}" type="slidenum">
              <a:rPr lang="zh-CN" altLang="en-US" sz="1477" smtClean="0">
                <a:solidFill>
                  <a:srgbClr val="000000"/>
                </a:solidFill>
              </a:rPr>
              <a:pPr algn="r">
                <a:lnSpc>
                  <a:spcPct val="108000"/>
                </a:lnSpc>
                <a:defRPr/>
              </a:pPr>
              <a:t>‹#›</a:t>
            </a:fld>
            <a:endParaRPr lang="zh-CN" altLang="en-US" sz="1477" dirty="0">
              <a:solidFill>
                <a:srgbClr val="000000"/>
              </a:solidFill>
            </a:endParaRPr>
          </a:p>
        </p:txBody>
      </p:sp>
      <p:sp>
        <p:nvSpPr>
          <p:cNvPr id="9" name="内容占位符 2"/>
          <p:cNvSpPr>
            <a:spLocks noGrp="1"/>
          </p:cNvSpPr>
          <p:nvPr>
            <p:ph idx="1"/>
          </p:nvPr>
        </p:nvSpPr>
        <p:spPr>
          <a:xfrm>
            <a:off x="300190" y="1149142"/>
            <a:ext cx="8418543" cy="508570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0" name="矩形 9"/>
          <p:cNvSpPr/>
          <p:nvPr userDrawn="1"/>
        </p:nvSpPr>
        <p:spPr>
          <a:xfrm>
            <a:off x="1" y="1"/>
            <a:ext cx="9144000" cy="866027"/>
          </a:xfrm>
          <a:prstGeom prst="rect">
            <a:avLst/>
          </a:prstGeom>
          <a:solidFill>
            <a:srgbClr val="3068D8"/>
          </a:solidFill>
          <a:ln w="25400" cap="flat" cmpd="sng" algn="ctr">
            <a:solidFill>
              <a:srgbClr val="4A2CFE"/>
            </a:solidFill>
            <a:prstDash val="solid"/>
            <a:round/>
            <a:headEnd type="none" w="med" len="med"/>
            <a:tailEnd type="none" w="med" len="med"/>
          </a:ln>
          <a:effectLst/>
        </p:spPr>
        <p:txBody>
          <a:bodyPr lIns="91436" tIns="45718" rIns="91436" bIns="45718" rtlCol="0" anchor="ctr"/>
          <a:lstStyle/>
          <a:p>
            <a:endParaRPr lang="zh-CN" altLang="en-US"/>
          </a:p>
        </p:txBody>
      </p:sp>
      <p:cxnSp>
        <p:nvCxnSpPr>
          <p:cNvPr id="11" name="直接连接符 10"/>
          <p:cNvCxnSpPr/>
          <p:nvPr userDrawn="1"/>
        </p:nvCxnSpPr>
        <p:spPr bwMode="auto">
          <a:xfrm>
            <a:off x="1" y="939733"/>
            <a:ext cx="9144000" cy="1676"/>
          </a:xfrm>
          <a:prstGeom prst="line">
            <a:avLst/>
          </a:prstGeom>
          <a:solidFill>
            <a:srgbClr val="3068D8"/>
          </a:solidFill>
          <a:ln w="25400" cap="flat" cmpd="sng" algn="ctr">
            <a:solidFill>
              <a:srgbClr val="4A2CFE"/>
            </a:solidFill>
            <a:prstDash val="solid"/>
            <a:round/>
            <a:headEnd type="none" w="med" len="med"/>
            <a:tailEnd type="none" w="med" len="med"/>
          </a:ln>
          <a:effectLst/>
        </p:spPr>
      </p:cxnSp>
      <p:pic>
        <p:nvPicPr>
          <p:cNvPr id="7" name="Picture 2"/>
          <p:cNvPicPr>
            <a:picLocks noChangeAspect="1" noChangeArrowheads="1"/>
          </p:cNvPicPr>
          <p:nvPr userDrawn="1"/>
        </p:nvPicPr>
        <p:blipFill>
          <a:blip r:embed="rId2" cstate="print"/>
          <a:srcRect/>
          <a:stretch>
            <a:fillRect/>
          </a:stretch>
        </p:blipFill>
        <p:spPr bwMode="auto">
          <a:xfrm>
            <a:off x="0" y="6293499"/>
            <a:ext cx="2685179" cy="564502"/>
          </a:xfrm>
          <a:prstGeom prst="rect">
            <a:avLst/>
          </a:prstGeom>
          <a:noFill/>
          <a:ln w="9525">
            <a:noFill/>
            <a:miter lim="800000"/>
            <a:headEnd/>
            <a:tailEnd/>
          </a:ln>
          <a:effectLst/>
        </p:spPr>
      </p:pic>
    </p:spTree>
    <p:extLst>
      <p:ext uri="{BB962C8B-B14F-4D97-AF65-F5344CB8AC3E}">
        <p14:creationId xmlns:p14="http://schemas.microsoft.com/office/powerpoint/2010/main" val="13458797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仅标题">
    <p:spTree>
      <p:nvGrpSpPr>
        <p:cNvPr id="1" name=""/>
        <p:cNvGrpSpPr/>
        <p:nvPr/>
      </p:nvGrpSpPr>
      <p:grpSpPr>
        <a:xfrm>
          <a:off x="0" y="0"/>
          <a:ext cx="0" cy="0"/>
          <a:chOff x="0" y="0"/>
          <a:chExt cx="0" cy="0"/>
        </a:xfrm>
      </p:grpSpPr>
      <p:sp>
        <p:nvSpPr>
          <p:cNvPr id="8" name="日期占位符 3"/>
          <p:cNvSpPr txBox="1">
            <a:spLocks/>
          </p:cNvSpPr>
          <p:nvPr userDrawn="1"/>
        </p:nvSpPr>
        <p:spPr bwMode="auto">
          <a:xfrm>
            <a:off x="6855796" y="6522977"/>
            <a:ext cx="2121926" cy="324976"/>
          </a:xfrm>
          <a:prstGeom prst="rect">
            <a:avLst/>
          </a:prstGeom>
          <a:noFill/>
          <a:ln>
            <a:noFill/>
          </a:ln>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lgn="r">
              <a:lnSpc>
                <a:spcPct val="108000"/>
              </a:lnSpc>
              <a:defRPr/>
            </a:pPr>
            <a:fld id="{D939AC87-2CEE-4C74-8B50-1E93DD9E7260}" type="slidenum">
              <a:rPr lang="zh-CN" altLang="en-US" sz="1477" smtClean="0">
                <a:solidFill>
                  <a:srgbClr val="000000"/>
                </a:solidFill>
              </a:rPr>
              <a:pPr algn="r">
                <a:lnSpc>
                  <a:spcPct val="108000"/>
                </a:lnSpc>
                <a:defRPr/>
              </a:pPr>
              <a:t>‹#›</a:t>
            </a:fld>
            <a:endParaRPr lang="zh-CN" altLang="en-US" sz="1477" dirty="0">
              <a:solidFill>
                <a:srgbClr val="000000"/>
              </a:solidFill>
            </a:endParaRPr>
          </a:p>
        </p:txBody>
      </p:sp>
      <p:pic>
        <p:nvPicPr>
          <p:cNvPr id="62466" name="Picture 2"/>
          <p:cNvPicPr>
            <a:picLocks noChangeAspect="1" noChangeArrowheads="1"/>
          </p:cNvPicPr>
          <p:nvPr userDrawn="1"/>
        </p:nvPicPr>
        <p:blipFill>
          <a:blip r:embed="rId2" cstate="print"/>
          <a:srcRect/>
          <a:stretch>
            <a:fillRect/>
          </a:stretch>
        </p:blipFill>
        <p:spPr bwMode="auto">
          <a:xfrm>
            <a:off x="0" y="6293499"/>
            <a:ext cx="2685179" cy="564502"/>
          </a:xfrm>
          <a:prstGeom prst="rect">
            <a:avLst/>
          </a:prstGeom>
          <a:noFill/>
          <a:ln w="9525">
            <a:noFill/>
            <a:miter lim="800000"/>
            <a:headEnd/>
            <a:tailEnd/>
          </a:ln>
          <a:effectLst/>
        </p:spPr>
      </p:pic>
      <p:sp>
        <p:nvSpPr>
          <p:cNvPr id="10" name="矩形 9"/>
          <p:cNvSpPr/>
          <p:nvPr userDrawn="1"/>
        </p:nvSpPr>
        <p:spPr>
          <a:xfrm>
            <a:off x="1" y="1"/>
            <a:ext cx="9144000" cy="866027"/>
          </a:xfrm>
          <a:prstGeom prst="rect">
            <a:avLst/>
          </a:prstGeom>
          <a:solidFill>
            <a:srgbClr val="3068D8"/>
          </a:solidFill>
          <a:ln w="25400" cap="flat" cmpd="sng" algn="ctr">
            <a:solidFill>
              <a:srgbClr val="4A2CFE"/>
            </a:solidFill>
            <a:prstDash val="solid"/>
            <a:round/>
            <a:headEnd type="none" w="med" len="med"/>
            <a:tailEnd type="none" w="med" len="med"/>
          </a:ln>
          <a:effectLst/>
        </p:spPr>
        <p:txBody>
          <a:bodyPr lIns="91436" tIns="45718" rIns="91436" bIns="45718" rtlCol="0" anchor="ctr"/>
          <a:lstStyle/>
          <a:p>
            <a:endParaRPr lang="zh-CN" altLang="en-US"/>
          </a:p>
        </p:txBody>
      </p:sp>
      <p:cxnSp>
        <p:nvCxnSpPr>
          <p:cNvPr id="11" name="直接连接符 10"/>
          <p:cNvCxnSpPr/>
          <p:nvPr userDrawn="1"/>
        </p:nvCxnSpPr>
        <p:spPr bwMode="auto">
          <a:xfrm>
            <a:off x="1" y="939733"/>
            <a:ext cx="9144000" cy="1676"/>
          </a:xfrm>
          <a:prstGeom prst="line">
            <a:avLst/>
          </a:prstGeom>
          <a:solidFill>
            <a:srgbClr val="3068D8"/>
          </a:solidFill>
          <a:ln w="25400" cap="flat" cmpd="sng" algn="ctr">
            <a:solidFill>
              <a:srgbClr val="4A2CFE"/>
            </a:solidFill>
            <a:prstDash val="solid"/>
            <a:round/>
            <a:headEnd type="none" w="med" len="med"/>
            <a:tailEnd type="none" w="med" len="med"/>
          </a:ln>
          <a:effectLst/>
        </p:spPr>
      </p:cxnSp>
    </p:spTree>
    <p:extLst>
      <p:ext uri="{BB962C8B-B14F-4D97-AF65-F5344CB8AC3E}">
        <p14:creationId xmlns:p14="http://schemas.microsoft.com/office/powerpoint/2010/main" val="1194841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2">
            <a:extLst>
              <a:ext uri="{FF2B5EF4-FFF2-40B4-BE49-F238E27FC236}">
                <a16:creationId xmlns:a16="http://schemas.microsoft.com/office/drawing/2014/main" id="{FCA913CB-44C1-4CA6-A39F-5D1AB9E55A4E}"/>
              </a:ext>
            </a:extLst>
          </p:cNvPr>
          <p:cNvSpPr>
            <a:spLocks noGrp="1" noChangeArrowheads="1"/>
          </p:cNvSpPr>
          <p:nvPr>
            <p:ph type="dt" sz="half" idx="10"/>
          </p:nvPr>
        </p:nvSpPr>
        <p:spPr>
          <a:ln/>
        </p:spPr>
        <p:txBody>
          <a:bodyPr/>
          <a:lstStyle>
            <a:lvl1pPr>
              <a:defRPr/>
            </a:lvl1pPr>
          </a:lstStyle>
          <a:p>
            <a:pPr>
              <a:defRPr/>
            </a:pPr>
            <a:r>
              <a:rPr lang="en-US" altLang="zh-CN"/>
              <a:t>2015/9/23</a:t>
            </a:r>
            <a:endParaRPr lang="en-US"/>
          </a:p>
        </p:txBody>
      </p:sp>
    </p:spTree>
    <p:extLst>
      <p:ext uri="{BB962C8B-B14F-4D97-AF65-F5344CB8AC3E}">
        <p14:creationId xmlns:p14="http://schemas.microsoft.com/office/powerpoint/2010/main" val="4209594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2">
            <a:extLst>
              <a:ext uri="{FF2B5EF4-FFF2-40B4-BE49-F238E27FC236}">
                <a16:creationId xmlns:a16="http://schemas.microsoft.com/office/drawing/2014/main" id="{00ED1694-AD77-4783-8B53-6DEB1DE86B8E}"/>
              </a:ext>
            </a:extLst>
          </p:cNvPr>
          <p:cNvSpPr>
            <a:spLocks noGrp="1" noChangeArrowheads="1"/>
          </p:cNvSpPr>
          <p:nvPr>
            <p:ph type="dt" sz="half" idx="10"/>
          </p:nvPr>
        </p:nvSpPr>
        <p:spPr>
          <a:ln/>
        </p:spPr>
        <p:txBody>
          <a:bodyPr/>
          <a:lstStyle>
            <a:lvl1pPr>
              <a:defRPr/>
            </a:lvl1pPr>
          </a:lstStyle>
          <a:p>
            <a:pPr>
              <a:defRPr/>
            </a:pPr>
            <a:r>
              <a:rPr lang="en-US" altLang="zh-CN"/>
              <a:t>2015/9/23</a:t>
            </a:r>
            <a:endParaRPr lang="en-US"/>
          </a:p>
        </p:txBody>
      </p:sp>
    </p:spTree>
    <p:extLst>
      <p:ext uri="{BB962C8B-B14F-4D97-AF65-F5344CB8AC3E}">
        <p14:creationId xmlns:p14="http://schemas.microsoft.com/office/powerpoint/2010/main" val="3334171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2">
            <a:extLst>
              <a:ext uri="{FF2B5EF4-FFF2-40B4-BE49-F238E27FC236}">
                <a16:creationId xmlns:a16="http://schemas.microsoft.com/office/drawing/2014/main" id="{3CDE1F79-0D6D-4D61-BA34-7965A30B4E05}"/>
              </a:ext>
            </a:extLst>
          </p:cNvPr>
          <p:cNvSpPr>
            <a:spLocks noGrp="1" noChangeArrowheads="1"/>
          </p:cNvSpPr>
          <p:nvPr>
            <p:ph type="dt" sz="half" idx="10"/>
          </p:nvPr>
        </p:nvSpPr>
        <p:spPr>
          <a:ln/>
        </p:spPr>
        <p:txBody>
          <a:bodyPr/>
          <a:lstStyle>
            <a:lvl1pPr>
              <a:defRPr/>
            </a:lvl1pPr>
          </a:lstStyle>
          <a:p>
            <a:pPr>
              <a:defRPr/>
            </a:pPr>
            <a:r>
              <a:rPr lang="en-US" altLang="zh-CN"/>
              <a:t>2015/9/23</a:t>
            </a:r>
            <a:endParaRPr lang="en-US"/>
          </a:p>
        </p:txBody>
      </p:sp>
    </p:spTree>
    <p:extLst>
      <p:ext uri="{BB962C8B-B14F-4D97-AF65-F5344CB8AC3E}">
        <p14:creationId xmlns:p14="http://schemas.microsoft.com/office/powerpoint/2010/main" val="2964506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2">
            <a:extLst>
              <a:ext uri="{FF2B5EF4-FFF2-40B4-BE49-F238E27FC236}">
                <a16:creationId xmlns:a16="http://schemas.microsoft.com/office/drawing/2014/main" id="{C7E5D22C-D159-4285-A5BB-3F640F7E4BE1}"/>
              </a:ext>
            </a:extLst>
          </p:cNvPr>
          <p:cNvSpPr>
            <a:spLocks noGrp="1" noChangeArrowheads="1"/>
          </p:cNvSpPr>
          <p:nvPr>
            <p:ph type="dt" sz="half" idx="10"/>
          </p:nvPr>
        </p:nvSpPr>
        <p:spPr>
          <a:ln/>
        </p:spPr>
        <p:txBody>
          <a:bodyPr/>
          <a:lstStyle>
            <a:lvl1pPr>
              <a:defRPr/>
            </a:lvl1pPr>
          </a:lstStyle>
          <a:p>
            <a:pPr>
              <a:defRPr/>
            </a:pPr>
            <a:r>
              <a:rPr lang="en-US" altLang="zh-CN"/>
              <a:t>2015/9/23</a:t>
            </a:r>
            <a:endParaRPr lang="en-US"/>
          </a:p>
        </p:txBody>
      </p:sp>
    </p:spTree>
    <p:extLst>
      <p:ext uri="{BB962C8B-B14F-4D97-AF65-F5344CB8AC3E}">
        <p14:creationId xmlns:p14="http://schemas.microsoft.com/office/powerpoint/2010/main" val="1920673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2">
            <a:extLst>
              <a:ext uri="{FF2B5EF4-FFF2-40B4-BE49-F238E27FC236}">
                <a16:creationId xmlns:a16="http://schemas.microsoft.com/office/drawing/2014/main" id="{D07D368B-953D-446B-9EF9-B0072379AA21}"/>
              </a:ext>
            </a:extLst>
          </p:cNvPr>
          <p:cNvSpPr>
            <a:spLocks noGrp="1" noChangeArrowheads="1"/>
          </p:cNvSpPr>
          <p:nvPr>
            <p:ph type="dt" sz="half" idx="10"/>
          </p:nvPr>
        </p:nvSpPr>
        <p:spPr>
          <a:ln/>
        </p:spPr>
        <p:txBody>
          <a:bodyPr/>
          <a:lstStyle>
            <a:lvl1pPr>
              <a:defRPr/>
            </a:lvl1pPr>
          </a:lstStyle>
          <a:p>
            <a:pPr>
              <a:defRPr/>
            </a:pPr>
            <a:r>
              <a:rPr lang="en-US" altLang="zh-CN"/>
              <a:t>2015/9/23</a:t>
            </a:r>
            <a:endParaRPr lang="en-US"/>
          </a:p>
        </p:txBody>
      </p:sp>
    </p:spTree>
    <p:extLst>
      <p:ext uri="{BB962C8B-B14F-4D97-AF65-F5344CB8AC3E}">
        <p14:creationId xmlns:p14="http://schemas.microsoft.com/office/powerpoint/2010/main" val="2835237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F24DF28-78B4-4B26-A0C3-6EF014FD7A2F}"/>
              </a:ext>
            </a:extLst>
          </p:cNvPr>
          <p:cNvSpPr>
            <a:spLocks noGrp="1" noChangeArrowheads="1"/>
          </p:cNvSpPr>
          <p:nvPr>
            <p:ph type="dt" sz="half" idx="10"/>
          </p:nvPr>
        </p:nvSpPr>
        <p:spPr>
          <a:ln/>
        </p:spPr>
        <p:txBody>
          <a:bodyPr/>
          <a:lstStyle>
            <a:lvl1pPr>
              <a:defRPr/>
            </a:lvl1pPr>
          </a:lstStyle>
          <a:p>
            <a:pPr>
              <a:defRPr/>
            </a:pPr>
            <a:r>
              <a:rPr lang="en-US" altLang="zh-CN"/>
              <a:t>2015/9/23</a:t>
            </a:r>
            <a:endParaRPr lang="en-US"/>
          </a:p>
        </p:txBody>
      </p:sp>
    </p:spTree>
    <p:extLst>
      <p:ext uri="{BB962C8B-B14F-4D97-AF65-F5344CB8AC3E}">
        <p14:creationId xmlns:p14="http://schemas.microsoft.com/office/powerpoint/2010/main" val="483635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2">
            <a:extLst>
              <a:ext uri="{FF2B5EF4-FFF2-40B4-BE49-F238E27FC236}">
                <a16:creationId xmlns:a16="http://schemas.microsoft.com/office/drawing/2014/main" id="{9F6BD662-50DF-40A5-8EF4-BF23C04EBFD2}"/>
              </a:ext>
            </a:extLst>
          </p:cNvPr>
          <p:cNvSpPr>
            <a:spLocks noGrp="1" noChangeArrowheads="1"/>
          </p:cNvSpPr>
          <p:nvPr>
            <p:ph type="dt" sz="half" idx="10"/>
          </p:nvPr>
        </p:nvSpPr>
        <p:spPr>
          <a:ln/>
        </p:spPr>
        <p:txBody>
          <a:bodyPr/>
          <a:lstStyle>
            <a:lvl1pPr>
              <a:defRPr/>
            </a:lvl1pPr>
          </a:lstStyle>
          <a:p>
            <a:pPr>
              <a:defRPr/>
            </a:pPr>
            <a:r>
              <a:rPr lang="en-US" altLang="zh-CN"/>
              <a:t>2015/9/23</a:t>
            </a:r>
            <a:endParaRPr lang="en-US"/>
          </a:p>
        </p:txBody>
      </p:sp>
    </p:spTree>
    <p:extLst>
      <p:ext uri="{BB962C8B-B14F-4D97-AF65-F5344CB8AC3E}">
        <p14:creationId xmlns:p14="http://schemas.microsoft.com/office/powerpoint/2010/main" val="2390879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2">
            <a:extLst>
              <a:ext uri="{FF2B5EF4-FFF2-40B4-BE49-F238E27FC236}">
                <a16:creationId xmlns:a16="http://schemas.microsoft.com/office/drawing/2014/main" id="{A156E3B1-6299-427E-B581-B4C1FB35E76C}"/>
              </a:ext>
            </a:extLst>
          </p:cNvPr>
          <p:cNvSpPr>
            <a:spLocks noGrp="1" noChangeArrowheads="1"/>
          </p:cNvSpPr>
          <p:nvPr>
            <p:ph type="dt" sz="half" idx="10"/>
          </p:nvPr>
        </p:nvSpPr>
        <p:spPr>
          <a:ln/>
        </p:spPr>
        <p:txBody>
          <a:bodyPr/>
          <a:lstStyle>
            <a:lvl1pPr>
              <a:defRPr/>
            </a:lvl1pPr>
          </a:lstStyle>
          <a:p>
            <a:pPr>
              <a:defRPr/>
            </a:pPr>
            <a:r>
              <a:rPr lang="en-US" altLang="zh-CN"/>
              <a:t>2015/9/23</a:t>
            </a:r>
            <a:endParaRPr lang="en-US"/>
          </a:p>
        </p:txBody>
      </p:sp>
    </p:spTree>
    <p:extLst>
      <p:ext uri="{BB962C8B-B14F-4D97-AF65-F5344CB8AC3E}">
        <p14:creationId xmlns:p14="http://schemas.microsoft.com/office/powerpoint/2010/main" val="1201198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FFFFF"/>
            </a:gs>
            <a:gs pos="55000">
              <a:srgbClr val="F3F3F3"/>
            </a:gs>
            <a:gs pos="100000">
              <a:srgbClr val="D2FFFF"/>
            </a:gs>
          </a:gsLst>
          <a:lin ang="5400000" scaled="1"/>
        </a:gradFill>
        <a:effectLst/>
      </p:bgPr>
    </p:bg>
    <p:spTree>
      <p:nvGrpSpPr>
        <p:cNvPr id="1" name=""/>
        <p:cNvGrpSpPr/>
        <p:nvPr/>
      </p:nvGrpSpPr>
      <p:grpSpPr>
        <a:xfrm>
          <a:off x="0" y="0"/>
          <a:ext cx="0" cy="0"/>
          <a:chOff x="0" y="0"/>
          <a:chExt cx="0" cy="0"/>
        </a:xfrm>
      </p:grpSpPr>
      <p:pic>
        <p:nvPicPr>
          <p:cNvPr id="2050" name="图片 7">
            <a:extLst>
              <a:ext uri="{FF2B5EF4-FFF2-40B4-BE49-F238E27FC236}">
                <a16:creationId xmlns:a16="http://schemas.microsoft.com/office/drawing/2014/main" id="{C744D7AE-8E5F-4823-BB4E-D5920AD7D611}"/>
              </a:ext>
            </a:extLst>
          </p:cNvPr>
          <p:cNvPicPr>
            <a:picLocks noChangeAspect="1" noChangeArrowheads="1"/>
          </p:cNvPicPr>
          <p:nvPr/>
        </p:nvPicPr>
        <p:blipFill>
          <a:blip r:embed="rId16">
            <a:lum bright="12000" contrast="40000"/>
            <a:extLst>
              <a:ext uri="{28A0092B-C50C-407E-A947-70E740481C1C}">
                <a14:useLocalDpi xmlns:a14="http://schemas.microsoft.com/office/drawing/2010/main" val="0"/>
              </a:ext>
            </a:extLst>
          </a:blip>
          <a:srcRect/>
          <a:stretch>
            <a:fillRect/>
          </a:stretch>
        </p:blipFill>
        <p:spPr bwMode="auto">
          <a:xfrm>
            <a:off x="6667500" y="4914900"/>
            <a:ext cx="24765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 name="Group 3">
            <a:extLst>
              <a:ext uri="{FF2B5EF4-FFF2-40B4-BE49-F238E27FC236}">
                <a16:creationId xmlns:a16="http://schemas.microsoft.com/office/drawing/2014/main" id="{71EEE29B-57B0-4F74-B4A6-9C5D390BB65D}"/>
              </a:ext>
            </a:extLst>
          </p:cNvPr>
          <p:cNvGrpSpPr>
            <a:grpSpLocks/>
          </p:cNvGrpSpPr>
          <p:nvPr/>
        </p:nvGrpSpPr>
        <p:grpSpPr bwMode="auto">
          <a:xfrm>
            <a:off x="-3175" y="-3175"/>
            <a:ext cx="9153525" cy="82550"/>
            <a:chOff x="0" y="0"/>
            <a:chExt cx="5768" cy="54"/>
          </a:xfrm>
        </p:grpSpPr>
        <p:pic>
          <p:nvPicPr>
            <p:cNvPr id="2059" name="矩形 9">
              <a:extLst>
                <a:ext uri="{FF2B5EF4-FFF2-40B4-BE49-F238E27FC236}">
                  <a16:creationId xmlns:a16="http://schemas.microsoft.com/office/drawing/2014/main" id="{B046B18E-DEEE-43C2-AEBD-D5C93A603119}"/>
                </a:ext>
              </a:extLst>
            </p:cNvPr>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5768" cy="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5">
              <a:extLst>
                <a:ext uri="{FF2B5EF4-FFF2-40B4-BE49-F238E27FC236}">
                  <a16:creationId xmlns:a16="http://schemas.microsoft.com/office/drawing/2014/main" id="{C839F0FF-9239-4E16-9C70-93DEFAD3BB7A}"/>
                </a:ext>
              </a:extLst>
            </p:cNvPr>
            <p:cNvSpPr txBox="1">
              <a:spLocks noChangeArrowheads="1"/>
            </p:cNvSpPr>
            <p:nvPr/>
          </p:nvSpPr>
          <p:spPr bwMode="auto">
            <a:xfrm>
              <a:off x="4" y="4"/>
              <a:ext cx="5760" cy="45"/>
            </a:xfrm>
            <a:prstGeom prst="rect">
              <a:avLst/>
            </a:prstGeom>
            <a:no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a:latin typeface="Cambria" panose="02040503050406030204" pitchFamily="18" charset="0"/>
                <a:ea typeface="华文楷体" pitchFamily="2" charset="-122"/>
              </a:endParaRPr>
            </a:p>
          </p:txBody>
        </p:sp>
      </p:grpSp>
      <p:grpSp>
        <p:nvGrpSpPr>
          <p:cNvPr id="2052" name="Group 6">
            <a:extLst>
              <a:ext uri="{FF2B5EF4-FFF2-40B4-BE49-F238E27FC236}">
                <a16:creationId xmlns:a16="http://schemas.microsoft.com/office/drawing/2014/main" id="{44E46B3E-68B5-472E-ADC6-8BF53851216A}"/>
              </a:ext>
            </a:extLst>
          </p:cNvPr>
          <p:cNvGrpSpPr>
            <a:grpSpLocks/>
          </p:cNvGrpSpPr>
          <p:nvPr/>
        </p:nvGrpSpPr>
        <p:grpSpPr bwMode="auto">
          <a:xfrm>
            <a:off x="-3175" y="36515"/>
            <a:ext cx="4581525" cy="79375"/>
            <a:chOff x="0" y="0"/>
            <a:chExt cx="2888" cy="50"/>
          </a:xfrm>
        </p:grpSpPr>
        <p:pic>
          <p:nvPicPr>
            <p:cNvPr id="2057" name="矩形 10">
              <a:extLst>
                <a:ext uri="{FF2B5EF4-FFF2-40B4-BE49-F238E27FC236}">
                  <a16:creationId xmlns:a16="http://schemas.microsoft.com/office/drawing/2014/main" id="{B9D6806B-34CB-48FC-AE46-720F05481CC4}"/>
                </a:ext>
              </a:extLst>
            </p:cNvPr>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2888" cy="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8">
              <a:extLst>
                <a:ext uri="{FF2B5EF4-FFF2-40B4-BE49-F238E27FC236}">
                  <a16:creationId xmlns:a16="http://schemas.microsoft.com/office/drawing/2014/main" id="{1551FD4C-4307-4393-B354-31C81B720696}"/>
                </a:ext>
              </a:extLst>
            </p:cNvPr>
            <p:cNvSpPr txBox="1">
              <a:spLocks noChangeArrowheads="1"/>
            </p:cNvSpPr>
            <p:nvPr/>
          </p:nvSpPr>
          <p:spPr bwMode="auto">
            <a:xfrm>
              <a:off x="4" y="3"/>
              <a:ext cx="2880" cy="45"/>
            </a:xfrm>
            <a:prstGeom prst="rect">
              <a:avLst/>
            </a:prstGeom>
            <a:no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a:latin typeface="Cambria" panose="02040503050406030204" pitchFamily="18" charset="0"/>
                <a:ea typeface="华文楷体" pitchFamily="2" charset="-122"/>
              </a:endParaRPr>
            </a:p>
          </p:txBody>
        </p:sp>
      </p:grpSp>
      <p:pic>
        <p:nvPicPr>
          <p:cNvPr id="2053" name="图片 8">
            <a:extLst>
              <a:ext uri="{FF2B5EF4-FFF2-40B4-BE49-F238E27FC236}">
                <a16:creationId xmlns:a16="http://schemas.microsoft.com/office/drawing/2014/main" id="{8E2C1CCA-E1FF-45EC-BA86-CADE3F6F37E3}"/>
              </a:ext>
            </a:extLst>
          </p:cNvPr>
          <p:cNvPicPr>
            <a:picLocks noChangeAspect="1" noChangeArrowheads="1"/>
          </p:cNvPicPr>
          <p:nvPr/>
        </p:nvPicPr>
        <p:blipFill>
          <a:blip r:embed="rId19">
            <a:lum bright="34000" contrast="40000"/>
            <a:extLst>
              <a:ext uri="{28A0092B-C50C-407E-A947-70E740481C1C}">
                <a14:useLocalDpi xmlns:a14="http://schemas.microsoft.com/office/drawing/2010/main" val="0"/>
              </a:ext>
            </a:extLst>
          </a:blip>
          <a:srcRect/>
          <a:stretch>
            <a:fillRect/>
          </a:stretch>
        </p:blipFill>
        <p:spPr bwMode="auto">
          <a:xfrm>
            <a:off x="0" y="6419850"/>
            <a:ext cx="91440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标题占位符 1">
            <a:extLst>
              <a:ext uri="{FF2B5EF4-FFF2-40B4-BE49-F238E27FC236}">
                <a16:creationId xmlns:a16="http://schemas.microsoft.com/office/drawing/2014/main" id="{0DF120E0-A0E4-480A-9B03-95CBAE1D87FA}"/>
              </a:ext>
            </a:extLst>
          </p:cNvPr>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2055" name="文本占位符 2">
            <a:extLst>
              <a:ext uri="{FF2B5EF4-FFF2-40B4-BE49-F238E27FC236}">
                <a16:creationId xmlns:a16="http://schemas.microsoft.com/office/drawing/2014/main" id="{B91E3B6B-73A9-42AC-87C7-CC337E2D0D3A}"/>
              </a:ext>
            </a:extLst>
          </p:cNvPr>
          <p:cNvSpPr>
            <a:spLocks noGrp="1" noChangeArrowheads="1"/>
          </p:cNvSpPr>
          <p:nvPr>
            <p:ph type="body" idx="4294967295"/>
          </p:nvPr>
        </p:nvSpPr>
        <p:spPr bwMode="auto">
          <a:xfrm>
            <a:off x="457200" y="16002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4108" name="Rectangle 2">
            <a:extLst>
              <a:ext uri="{FF2B5EF4-FFF2-40B4-BE49-F238E27FC236}">
                <a16:creationId xmlns:a16="http://schemas.microsoft.com/office/drawing/2014/main" id="{C6F12BE0-70AA-4819-9801-5317EDAC4BAC}"/>
              </a:ext>
            </a:extLst>
          </p:cNvPr>
          <p:cNvSpPr>
            <a:spLocks noGrp="1" noChangeArrowheads="1"/>
          </p:cNvSpPr>
          <p:nvPr>
            <p:ph type="dt" sz="half" idx="2"/>
          </p:nvPr>
        </p:nvSpPr>
        <p:spPr bwMode="auto">
          <a:xfrm>
            <a:off x="457200" y="6356352"/>
            <a:ext cx="2133600" cy="365125"/>
          </a:xfrm>
          <a:prstGeom prst="rect">
            <a:avLst/>
          </a:prstGeom>
          <a:noFill/>
          <a:ln w="9525">
            <a:noFill/>
            <a:miter lim="800000"/>
          </a:ln>
        </p:spPr>
        <p:txBody>
          <a:bodyPr vert="horz" wrap="square" lIns="91440" tIns="45720" rIns="91440" bIns="45720" numCol="1" anchor="ctr" anchorCtr="0" compatLnSpc="1"/>
          <a:lstStyle>
            <a:lvl1pPr eaLnBrk="1" hangingPunct="1">
              <a:buFontTx/>
              <a:buNone/>
              <a:defRPr sz="1200">
                <a:solidFill>
                  <a:srgbClr val="898989"/>
                </a:solidFill>
              </a:defRPr>
            </a:lvl1pPr>
          </a:lstStyle>
          <a:p>
            <a:pPr>
              <a:defRPr/>
            </a:pPr>
            <a:r>
              <a:rPr lang="en-US" altLang="zh-CN"/>
              <a:t>2015/9/23</a:t>
            </a:r>
            <a:endParaRPr lang="en-US"/>
          </a:p>
        </p:txBody>
      </p:sp>
    </p:spTree>
  </p:cSld>
  <p:clrMap bg1="lt1" tx1="dk1" bg2="lt2" tx2="dk2" accent1="accent1" accent2="accent2" accent3="accent3" accent4="accent4" accent5="accent5" accent6="accent6" hlink="hlink" folHlink="folHlink"/>
  <p:sldLayoutIdLst>
    <p:sldLayoutId id="2147484008" r:id="rId1"/>
    <p:sldLayoutId id="2147484009" r:id="rId2"/>
    <p:sldLayoutId id="2147484010" r:id="rId3"/>
    <p:sldLayoutId id="2147484011" r:id="rId4"/>
    <p:sldLayoutId id="2147484012" r:id="rId5"/>
    <p:sldLayoutId id="2147484013" r:id="rId6"/>
    <p:sldLayoutId id="2147484014" r:id="rId7"/>
    <p:sldLayoutId id="2147484015" r:id="rId8"/>
    <p:sldLayoutId id="2147484016" r:id="rId9"/>
    <p:sldLayoutId id="2147484017" r:id="rId10"/>
    <p:sldLayoutId id="2147484018" r:id="rId11"/>
    <p:sldLayoutId id="2147484019" r:id="rId12"/>
    <p:sldLayoutId id="2147484020" r:id="rId13"/>
    <p:sldLayoutId id="2147484021" r:id="rId14"/>
  </p:sldLayoutIdLst>
  <p:hf sldNum="0"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Maiandra GD" pitchFamily="34" charset="0"/>
          <a:ea typeface="隶书" pitchFamily="49" charset="-122"/>
        </a:defRPr>
      </a:lvl2pPr>
      <a:lvl3pPr algn="ctr" rtl="0" eaLnBrk="0" fontAlgn="base" hangingPunct="0">
        <a:spcBef>
          <a:spcPct val="0"/>
        </a:spcBef>
        <a:spcAft>
          <a:spcPct val="0"/>
        </a:spcAft>
        <a:defRPr sz="4400">
          <a:solidFill>
            <a:schemeClr val="tx2"/>
          </a:solidFill>
          <a:latin typeface="Maiandra GD" pitchFamily="34" charset="0"/>
          <a:ea typeface="隶书" pitchFamily="49" charset="-122"/>
        </a:defRPr>
      </a:lvl3pPr>
      <a:lvl4pPr algn="ctr" rtl="0" eaLnBrk="0" fontAlgn="base" hangingPunct="0">
        <a:spcBef>
          <a:spcPct val="0"/>
        </a:spcBef>
        <a:spcAft>
          <a:spcPct val="0"/>
        </a:spcAft>
        <a:defRPr sz="4400">
          <a:solidFill>
            <a:schemeClr val="tx2"/>
          </a:solidFill>
          <a:latin typeface="Maiandra GD" pitchFamily="34" charset="0"/>
          <a:ea typeface="隶书" pitchFamily="49" charset="-122"/>
        </a:defRPr>
      </a:lvl4pPr>
      <a:lvl5pPr algn="ctr" rtl="0" eaLnBrk="0" fontAlgn="base" hangingPunct="0">
        <a:spcBef>
          <a:spcPct val="0"/>
        </a:spcBef>
        <a:spcAft>
          <a:spcPct val="0"/>
        </a:spcAft>
        <a:defRPr sz="4400">
          <a:solidFill>
            <a:schemeClr val="tx2"/>
          </a:solidFill>
          <a:latin typeface="Maiandra GD" pitchFamily="34" charset="0"/>
          <a:ea typeface="隶书" pitchFamily="49" charset="-122"/>
        </a:defRPr>
      </a:lvl5pPr>
      <a:lvl6pPr marL="457200" algn="ctr" rtl="0" eaLnBrk="0" fontAlgn="base" hangingPunct="0">
        <a:spcBef>
          <a:spcPct val="0"/>
        </a:spcBef>
        <a:spcAft>
          <a:spcPct val="0"/>
        </a:spcAft>
        <a:defRPr sz="4400">
          <a:solidFill>
            <a:schemeClr val="tx2"/>
          </a:solidFill>
          <a:latin typeface="Maiandra GD" pitchFamily="34" charset="0"/>
          <a:ea typeface="隶书" pitchFamily="49" charset="-122"/>
        </a:defRPr>
      </a:lvl6pPr>
      <a:lvl7pPr marL="914400" algn="ctr" rtl="0" eaLnBrk="0" fontAlgn="base" hangingPunct="0">
        <a:spcBef>
          <a:spcPct val="0"/>
        </a:spcBef>
        <a:spcAft>
          <a:spcPct val="0"/>
        </a:spcAft>
        <a:defRPr sz="4400">
          <a:solidFill>
            <a:schemeClr val="tx2"/>
          </a:solidFill>
          <a:latin typeface="Maiandra GD" pitchFamily="34" charset="0"/>
          <a:ea typeface="隶书" pitchFamily="49" charset="-122"/>
        </a:defRPr>
      </a:lvl7pPr>
      <a:lvl8pPr marL="1371600" algn="ctr" rtl="0" eaLnBrk="0" fontAlgn="base" hangingPunct="0">
        <a:spcBef>
          <a:spcPct val="0"/>
        </a:spcBef>
        <a:spcAft>
          <a:spcPct val="0"/>
        </a:spcAft>
        <a:defRPr sz="4400">
          <a:solidFill>
            <a:schemeClr val="tx2"/>
          </a:solidFill>
          <a:latin typeface="Maiandra GD" pitchFamily="34" charset="0"/>
          <a:ea typeface="隶书" pitchFamily="49" charset="-122"/>
        </a:defRPr>
      </a:lvl8pPr>
      <a:lvl9pPr marL="1828800" algn="ctr" rtl="0" eaLnBrk="0" fontAlgn="base" hangingPunct="0">
        <a:spcBef>
          <a:spcPct val="0"/>
        </a:spcBef>
        <a:spcAft>
          <a:spcPct val="0"/>
        </a:spcAft>
        <a:defRPr sz="4400">
          <a:solidFill>
            <a:schemeClr val="tx2"/>
          </a:solidFill>
          <a:latin typeface="Maiandra GD" pitchFamily="34" charset="0"/>
          <a:ea typeface="隶书" pitchFamily="49" charset="-122"/>
        </a:defRPr>
      </a:lvl9pPr>
    </p:titleStyle>
    <p:body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a:solidFill>
            <a:schemeClr val="tx1"/>
          </a:solidFill>
          <a:latin typeface="+mn-lt"/>
          <a:ea typeface="+mn-ea"/>
        </a:defRPr>
      </a:lvl2pPr>
      <a:lvl3pPr marL="1143000" indent="-228600" algn="l" rtl="0" eaLnBrk="0" fontAlgn="base" hangingPunct="0">
        <a:spcBef>
          <a:spcPct val="20000"/>
        </a:spcBef>
        <a:spcAft>
          <a:spcPct val="0"/>
        </a:spcAft>
        <a:buClr>
          <a:srgbClr val="7B9B57"/>
        </a:buClr>
        <a:buSzPct val="6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8B7396"/>
        </a:buClr>
        <a:buSzPct val="45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9.wmf"/><Relationship Id="rId5" Type="http://schemas.openxmlformats.org/officeDocument/2006/relationships/oleObject" Target="../embeddings/oleObject2.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13.wmf"/><Relationship Id="rId5" Type="http://schemas.openxmlformats.org/officeDocument/2006/relationships/oleObject" Target="../embeddings/oleObject6.bin"/><Relationship Id="rId10" Type="http://schemas.openxmlformats.org/officeDocument/2006/relationships/image" Target="../media/image11.wmf"/><Relationship Id="rId4" Type="http://schemas.openxmlformats.org/officeDocument/2006/relationships/image" Target="../media/image12.wmf"/><Relationship Id="rId9"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4.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oleObject" Target="../embeddings/oleObject14.bin"/><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18.wmf"/><Relationship Id="rId2" Type="http://schemas.openxmlformats.org/officeDocument/2006/relationships/notesSlide" Target="../notesSlides/notesSlide17.xml"/><Relationship Id="rId16" Type="http://schemas.openxmlformats.org/officeDocument/2006/relationships/image" Target="../media/image20.wmf"/><Relationship Id="rId1" Type="http://schemas.openxmlformats.org/officeDocument/2006/relationships/slideLayout" Target="../slideLayouts/slideLayout13.xml"/><Relationship Id="rId6" Type="http://schemas.openxmlformats.org/officeDocument/2006/relationships/image" Target="../media/image15.wmf"/><Relationship Id="rId11" Type="http://schemas.openxmlformats.org/officeDocument/2006/relationships/oleObject" Target="../embeddings/oleObject13.bin"/><Relationship Id="rId5" Type="http://schemas.openxmlformats.org/officeDocument/2006/relationships/oleObject" Target="../embeddings/oleObject10.bin"/><Relationship Id="rId15" Type="http://schemas.openxmlformats.org/officeDocument/2006/relationships/oleObject" Target="../embeddings/oleObject15.bin"/><Relationship Id="rId10" Type="http://schemas.openxmlformats.org/officeDocument/2006/relationships/image" Target="../media/image17.wmf"/><Relationship Id="rId4" Type="http://schemas.openxmlformats.org/officeDocument/2006/relationships/image" Target="../media/image8.wmf"/><Relationship Id="rId9" Type="http://schemas.openxmlformats.org/officeDocument/2006/relationships/oleObject" Target="../embeddings/oleObject12.bin"/><Relationship Id="rId14" Type="http://schemas.openxmlformats.org/officeDocument/2006/relationships/image" Target="../media/image1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image" Target="../media/image18.wmf"/><Relationship Id="rId5" Type="http://schemas.openxmlformats.org/officeDocument/2006/relationships/oleObject" Target="../embeddings/oleObject13.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15.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image" Target="../media/image22.wmf"/><Relationship Id="rId5" Type="http://schemas.openxmlformats.org/officeDocument/2006/relationships/oleObject" Target="../embeddings/oleObject17.bin"/><Relationship Id="rId4" Type="http://schemas.openxmlformats.org/officeDocument/2006/relationships/image" Target="../media/image21.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notesSlide" Target="../notesSlides/notesSlide23.xml"/><Relationship Id="rId1" Type="http://schemas.openxmlformats.org/officeDocument/2006/relationships/slideLayout" Target="../slideLayouts/slideLayout14.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4.xml"/><Relationship Id="rId1" Type="http://schemas.openxmlformats.org/officeDocument/2006/relationships/slideLayout" Target="../slideLayouts/slideLayout14.xml"/><Relationship Id="rId4" Type="http://schemas.openxmlformats.org/officeDocument/2006/relationships/image" Target="../media/image25.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notesSlide" Target="../notesSlides/notesSlide25.xml"/><Relationship Id="rId1" Type="http://schemas.openxmlformats.org/officeDocument/2006/relationships/slideLayout" Target="../slideLayouts/slideLayout14.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notesSlide" Target="../notesSlides/notesSlide29.xml"/><Relationship Id="rId1" Type="http://schemas.openxmlformats.org/officeDocument/2006/relationships/slideLayout" Target="../slideLayouts/slideLayout1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39766D-4287-A92E-0411-BA257A381C92}"/>
              </a:ext>
            </a:extLst>
          </p:cNvPr>
          <p:cNvSpPr>
            <a:spLocks noGrp="1"/>
          </p:cNvSpPr>
          <p:nvPr>
            <p:ph type="ctrTitle"/>
          </p:nvPr>
        </p:nvSpPr>
        <p:spPr/>
        <p:txBody>
          <a:bodyPr/>
          <a:lstStyle/>
          <a:p>
            <a:r>
              <a:rPr lang="zh-CN" altLang="en-US" sz="6331" dirty="0"/>
              <a:t>信息隐藏实验一</a:t>
            </a:r>
            <a:endParaRPr lang="zh-CN" altLang="en-US" dirty="0"/>
          </a:p>
        </p:txBody>
      </p:sp>
    </p:spTree>
    <p:extLst>
      <p:ext uri="{BB962C8B-B14F-4D97-AF65-F5344CB8AC3E}">
        <p14:creationId xmlns:p14="http://schemas.microsoft.com/office/powerpoint/2010/main" val="2434481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日期占位符 2">
            <a:extLst>
              <a:ext uri="{FF2B5EF4-FFF2-40B4-BE49-F238E27FC236}">
                <a16:creationId xmlns:a16="http://schemas.microsoft.com/office/drawing/2014/main" id="{6EF42D49-EFDC-4D5E-996E-421632E29914}"/>
              </a:ext>
            </a:extLst>
          </p:cNvPr>
          <p:cNvSpPr txBox="1">
            <a:spLocks noGrp="1" noChangeArrowheads="1"/>
          </p:cNvSpPr>
          <p:nvPr/>
        </p:nvSpPr>
        <p:spPr bwMode="auto">
          <a:xfrm>
            <a:off x="457200" y="6356352"/>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en-US" altLang="zh-CN" sz="1200">
              <a:solidFill>
                <a:srgbClr val="898989"/>
              </a:solidFill>
              <a:latin typeface="Arial" panose="020B0604020202020204" pitchFamily="34" charset="0"/>
              <a:ea typeface="宋体" panose="02010600030101010101" pitchFamily="2" charset="-122"/>
            </a:endParaRPr>
          </a:p>
        </p:txBody>
      </p:sp>
      <p:sp>
        <p:nvSpPr>
          <p:cNvPr id="39939" name="TextBox 1">
            <a:extLst>
              <a:ext uri="{FF2B5EF4-FFF2-40B4-BE49-F238E27FC236}">
                <a16:creationId xmlns:a16="http://schemas.microsoft.com/office/drawing/2014/main" id="{8A227322-C8B4-4A24-831D-D2AF398D883B}"/>
              </a:ext>
            </a:extLst>
          </p:cNvPr>
          <p:cNvSpPr txBox="1">
            <a:spLocks noChangeArrowheads="1"/>
          </p:cNvSpPr>
          <p:nvPr/>
        </p:nvSpPr>
        <p:spPr bwMode="auto">
          <a:xfrm>
            <a:off x="1524000" y="1484315"/>
            <a:ext cx="54244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zh-CN" altLang="en-US" sz="1800">
              <a:latin typeface="Arial" panose="020B0604020202020204" pitchFamily="34" charset="0"/>
              <a:ea typeface="宋体" panose="02010600030101010101" pitchFamily="2" charset="-122"/>
            </a:endParaRPr>
          </a:p>
        </p:txBody>
      </p:sp>
      <p:sp>
        <p:nvSpPr>
          <p:cNvPr id="10" name="Rectangle 3">
            <a:extLst>
              <a:ext uri="{FF2B5EF4-FFF2-40B4-BE49-F238E27FC236}">
                <a16:creationId xmlns:a16="http://schemas.microsoft.com/office/drawing/2014/main" id="{650700D6-9CD3-4A31-8CDF-CA935C42954B}"/>
              </a:ext>
            </a:extLst>
          </p:cNvPr>
          <p:cNvSpPr txBox="1">
            <a:spLocks noChangeArrowheads="1"/>
          </p:cNvSpPr>
          <p:nvPr/>
        </p:nvSpPr>
        <p:spPr bwMode="auto">
          <a:xfrm>
            <a:off x="457200" y="1600200"/>
            <a:ext cx="8229600" cy="4756150"/>
          </a:xfrm>
          <a:prstGeom prst="rect">
            <a:avLst/>
          </a:prstGeom>
          <a:noFill/>
          <a:ln>
            <a:noFill/>
          </a:ln>
        </p:spPr>
        <p:txBody>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a:solidFill>
                  <a:schemeClr val="tx1"/>
                </a:solidFill>
                <a:latin typeface="+mn-lt"/>
                <a:ea typeface="+mn-ea"/>
              </a:defRPr>
            </a:lvl2pPr>
            <a:lvl3pPr marL="1143000" indent="-228600" algn="l" rtl="0" eaLnBrk="0" fontAlgn="base" hangingPunct="0">
              <a:spcBef>
                <a:spcPct val="20000"/>
              </a:spcBef>
              <a:spcAft>
                <a:spcPct val="0"/>
              </a:spcAft>
              <a:buClr>
                <a:srgbClr val="7B9B57"/>
              </a:buClr>
              <a:buSzPct val="6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8B7396"/>
              </a:buClr>
              <a:buSzPct val="45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9pPr>
          </a:lstStyle>
          <a:p>
            <a:pPr eaLnBrk="1" hangingPunct="1">
              <a:defRPr/>
            </a:pPr>
            <a:r>
              <a:rPr lang="zh-CN" altLang="en-US" sz="2800" kern="0" dirty="0"/>
              <a:t>变换域隐写</a:t>
            </a:r>
            <a:endParaRPr lang="en-US" altLang="zh-CN" sz="2800" kern="0" dirty="0"/>
          </a:p>
          <a:p>
            <a:pPr marL="0" indent="0" eaLnBrk="1" hangingPunct="1">
              <a:spcAft>
                <a:spcPts val="1200"/>
              </a:spcAft>
              <a:buNone/>
              <a:defRPr/>
            </a:pPr>
            <a:r>
              <a:rPr lang="zh-CN" altLang="en-US" sz="2400" kern="0" dirty="0"/>
              <a:t>离散余弦变换</a:t>
            </a:r>
            <a:r>
              <a:rPr lang="en-US" altLang="zh-CN" sz="2400" kern="0" dirty="0"/>
              <a:t>DCT/</a:t>
            </a:r>
            <a:r>
              <a:rPr lang="zh-CN" altLang="en-US" sz="2400" kern="0" dirty="0"/>
              <a:t>离散小波变换</a:t>
            </a:r>
            <a:r>
              <a:rPr lang="en-US" altLang="zh-CN" sz="2400" kern="0" dirty="0"/>
              <a:t>DWT</a:t>
            </a:r>
          </a:p>
          <a:p>
            <a:pPr eaLnBrk="1" hangingPunct="1">
              <a:defRPr/>
            </a:pPr>
            <a:r>
              <a:rPr lang="en-US" altLang="zh-CN" sz="2800" kern="0" dirty="0"/>
              <a:t>JEPG</a:t>
            </a:r>
            <a:r>
              <a:rPr lang="zh-CN" altLang="en-US" sz="2800" kern="0" dirty="0"/>
              <a:t>压缩方式</a:t>
            </a:r>
            <a:endParaRPr lang="en-US" altLang="zh-CN" sz="2800" kern="0" dirty="0"/>
          </a:p>
          <a:p>
            <a:pPr marL="400050" lvl="1" indent="0" eaLnBrk="1" hangingPunct="1">
              <a:buNone/>
              <a:defRPr/>
            </a:pPr>
            <a:r>
              <a:rPr lang="en-US" altLang="zh-CN" sz="2400" kern="0" dirty="0"/>
              <a:t>1</a:t>
            </a:r>
            <a:r>
              <a:rPr lang="zh-CN" altLang="en-US" sz="2400" kern="0" dirty="0"/>
              <a:t>）色彩空间转换 （</a:t>
            </a:r>
            <a:r>
              <a:rPr lang="en-US" altLang="zh-CN" sz="2400" kern="0" dirty="0"/>
              <a:t>RGB</a:t>
            </a:r>
            <a:r>
              <a:rPr lang="zh-CN" altLang="en-US" sz="2400" kern="0" dirty="0"/>
              <a:t>空间到</a:t>
            </a:r>
            <a:r>
              <a:rPr lang="en-US" altLang="zh-CN" sz="2400" kern="0" dirty="0"/>
              <a:t>YUV</a:t>
            </a:r>
            <a:r>
              <a:rPr lang="zh-CN" altLang="en-US" sz="2400" kern="0" dirty="0"/>
              <a:t>空间）</a:t>
            </a:r>
          </a:p>
          <a:p>
            <a:pPr marL="400050" lvl="1" indent="0" eaLnBrk="1" hangingPunct="1">
              <a:buNone/>
              <a:defRPr/>
            </a:pPr>
            <a:r>
              <a:rPr lang="en-US" altLang="zh-CN" sz="2400" kern="0" dirty="0"/>
              <a:t>2</a:t>
            </a:r>
            <a:r>
              <a:rPr lang="zh-CN" altLang="en-US" sz="2400" kern="0" dirty="0"/>
              <a:t>）缩减取样（减少</a:t>
            </a:r>
            <a:r>
              <a:rPr lang="en-US" altLang="zh-CN" sz="2400" kern="0" dirty="0"/>
              <a:t>U</a:t>
            </a:r>
            <a:r>
              <a:rPr lang="zh-CN" altLang="en-US" sz="2400" kern="0" dirty="0"/>
              <a:t>，</a:t>
            </a:r>
            <a:r>
              <a:rPr lang="en-US" altLang="zh-CN" sz="2400" kern="0" dirty="0"/>
              <a:t>V</a:t>
            </a:r>
            <a:r>
              <a:rPr lang="zh-CN" altLang="en-US" sz="2400" kern="0" dirty="0"/>
              <a:t>的成分）</a:t>
            </a:r>
          </a:p>
          <a:p>
            <a:pPr marL="400050" lvl="1" indent="0" eaLnBrk="1" hangingPunct="1">
              <a:buNone/>
              <a:defRPr/>
            </a:pPr>
            <a:r>
              <a:rPr lang="en-US" altLang="zh-CN" sz="2400" kern="0" dirty="0"/>
              <a:t>3</a:t>
            </a:r>
            <a:r>
              <a:rPr lang="zh-CN" altLang="en-US" sz="2400" kern="0" dirty="0"/>
              <a:t>）</a:t>
            </a:r>
            <a:r>
              <a:rPr lang="zh-CN" altLang="en-US" sz="2400" kern="0" dirty="0">
                <a:solidFill>
                  <a:srgbClr val="FF0000"/>
                </a:solidFill>
              </a:rPr>
              <a:t>离散余弦变换（</a:t>
            </a:r>
            <a:r>
              <a:rPr lang="en-US" altLang="zh-CN" sz="2400" kern="0" dirty="0">
                <a:solidFill>
                  <a:srgbClr val="FF0000"/>
                </a:solidFill>
              </a:rPr>
              <a:t>DCT</a:t>
            </a:r>
            <a:r>
              <a:rPr lang="zh-CN" altLang="en-US" sz="2400" kern="0" dirty="0">
                <a:solidFill>
                  <a:srgbClr val="FF0000"/>
                </a:solidFill>
              </a:rPr>
              <a:t>变换）</a:t>
            </a:r>
          </a:p>
          <a:p>
            <a:pPr marL="400050" lvl="1" indent="0" eaLnBrk="1" hangingPunct="1">
              <a:buNone/>
              <a:defRPr/>
            </a:pPr>
            <a:r>
              <a:rPr lang="zh-CN" altLang="en-US" sz="2400" kern="0" dirty="0"/>
              <a:t>        分别在</a:t>
            </a:r>
            <a:r>
              <a:rPr lang="en-US" altLang="zh-CN" sz="2400" kern="0" dirty="0"/>
              <a:t>Y</a:t>
            </a:r>
            <a:r>
              <a:rPr lang="zh-CN" altLang="en-US" sz="2400" kern="0" dirty="0"/>
              <a:t>，</a:t>
            </a:r>
            <a:r>
              <a:rPr lang="en-US" altLang="zh-CN" sz="2400" kern="0" dirty="0"/>
              <a:t>U</a:t>
            </a:r>
            <a:r>
              <a:rPr lang="zh-CN" altLang="en-US" sz="2400" kern="0" dirty="0"/>
              <a:t>，</a:t>
            </a:r>
            <a:r>
              <a:rPr lang="en-US" altLang="zh-CN" sz="2400" kern="0" dirty="0"/>
              <a:t>V</a:t>
            </a:r>
            <a:r>
              <a:rPr lang="zh-CN" altLang="en-US" sz="2400" kern="0" dirty="0"/>
              <a:t>上取</a:t>
            </a:r>
            <a:r>
              <a:rPr lang="en-US" altLang="zh-CN" sz="2400" kern="0" dirty="0"/>
              <a:t>8*8</a:t>
            </a:r>
            <a:r>
              <a:rPr lang="zh-CN" altLang="en-US" sz="2400" kern="0" dirty="0"/>
              <a:t>的块做</a:t>
            </a:r>
            <a:r>
              <a:rPr lang="en-US" altLang="zh-CN" sz="2400" kern="0" dirty="0"/>
              <a:t>DCT</a:t>
            </a:r>
            <a:r>
              <a:rPr lang="zh-CN" altLang="en-US" sz="2400" kern="0" dirty="0"/>
              <a:t>变换</a:t>
            </a:r>
          </a:p>
          <a:p>
            <a:pPr marL="400050" lvl="1" indent="0" eaLnBrk="1" hangingPunct="1">
              <a:buNone/>
              <a:defRPr/>
            </a:pPr>
            <a:r>
              <a:rPr lang="en-US" altLang="zh-CN" sz="2400" kern="0" dirty="0"/>
              <a:t>4</a:t>
            </a:r>
            <a:r>
              <a:rPr lang="zh-CN" altLang="en-US" sz="2400" kern="0" dirty="0"/>
              <a:t>）量化（量化表）</a:t>
            </a:r>
          </a:p>
          <a:p>
            <a:pPr marL="400050" lvl="1" indent="0" eaLnBrk="1" hangingPunct="1">
              <a:buNone/>
              <a:defRPr/>
            </a:pPr>
            <a:r>
              <a:rPr lang="en-US" altLang="zh-CN" sz="2400" kern="0" dirty="0"/>
              <a:t>5</a:t>
            </a:r>
            <a:r>
              <a:rPr lang="zh-CN" altLang="en-US" sz="2400" kern="0" dirty="0"/>
              <a:t>）编码</a:t>
            </a:r>
          </a:p>
          <a:p>
            <a:pPr marL="400050" lvl="1" indent="0" eaLnBrk="1" hangingPunct="1">
              <a:buNone/>
              <a:defRPr/>
            </a:pPr>
            <a:endParaRPr lang="en-US" altLang="zh-CN" sz="2400" kern="0" dirty="0"/>
          </a:p>
          <a:p>
            <a:pPr marL="0" indent="0" eaLnBrk="1" hangingPunct="1">
              <a:buNone/>
              <a:defRPr/>
            </a:pPr>
            <a:endParaRPr lang="en-US" altLang="zh-CN" sz="2400" kern="0" dirty="0"/>
          </a:p>
        </p:txBody>
      </p:sp>
      <p:sp>
        <p:nvSpPr>
          <p:cNvPr id="2" name="Rectangle 2">
            <a:extLst>
              <a:ext uri="{FF2B5EF4-FFF2-40B4-BE49-F238E27FC236}">
                <a16:creationId xmlns:a16="http://schemas.microsoft.com/office/drawing/2014/main" id="{F0E2A8D9-8180-4695-B4A4-9B1B18F8202C}"/>
              </a:ext>
            </a:extLst>
          </p:cNvPr>
          <p:cNvSpPr txBox="1">
            <a:spLocks noRot="1" noChangeArrowheads="1"/>
          </p:cNvSpPr>
          <p:nvPr/>
        </p:nvSpPr>
        <p:spPr bwMode="auto">
          <a:xfrm>
            <a:off x="457200" y="274638"/>
            <a:ext cx="8229600" cy="1143000"/>
          </a:xfrm>
          <a:prstGeom prst="rect">
            <a:avLst/>
          </a:prstGeom>
          <a:noFill/>
          <a:ln>
            <a:noFill/>
          </a:ln>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Maiandra GD" pitchFamily="34" charset="0"/>
                <a:ea typeface="隶书" pitchFamily="49" charset="-122"/>
              </a:defRPr>
            </a:lvl2pPr>
            <a:lvl3pPr algn="ctr" rtl="0" eaLnBrk="0" fontAlgn="base" hangingPunct="0">
              <a:spcBef>
                <a:spcPct val="0"/>
              </a:spcBef>
              <a:spcAft>
                <a:spcPct val="0"/>
              </a:spcAft>
              <a:defRPr sz="4400">
                <a:solidFill>
                  <a:schemeClr val="tx2"/>
                </a:solidFill>
                <a:latin typeface="Maiandra GD" pitchFamily="34" charset="0"/>
                <a:ea typeface="隶书" pitchFamily="49" charset="-122"/>
              </a:defRPr>
            </a:lvl3pPr>
            <a:lvl4pPr algn="ctr" rtl="0" eaLnBrk="0" fontAlgn="base" hangingPunct="0">
              <a:spcBef>
                <a:spcPct val="0"/>
              </a:spcBef>
              <a:spcAft>
                <a:spcPct val="0"/>
              </a:spcAft>
              <a:defRPr sz="4400">
                <a:solidFill>
                  <a:schemeClr val="tx2"/>
                </a:solidFill>
                <a:latin typeface="Maiandra GD" pitchFamily="34" charset="0"/>
                <a:ea typeface="隶书" pitchFamily="49" charset="-122"/>
              </a:defRPr>
            </a:lvl4pPr>
            <a:lvl5pPr algn="ctr" rtl="0" eaLnBrk="0" fontAlgn="base" hangingPunct="0">
              <a:spcBef>
                <a:spcPct val="0"/>
              </a:spcBef>
              <a:spcAft>
                <a:spcPct val="0"/>
              </a:spcAft>
              <a:defRPr sz="4400">
                <a:solidFill>
                  <a:schemeClr val="tx2"/>
                </a:solidFill>
                <a:latin typeface="Maiandra GD" pitchFamily="34" charset="0"/>
                <a:ea typeface="隶书" pitchFamily="49" charset="-122"/>
              </a:defRPr>
            </a:lvl5pPr>
            <a:lvl6pPr marL="457200" algn="ctr" rtl="0" eaLnBrk="0" fontAlgn="base" hangingPunct="0">
              <a:spcBef>
                <a:spcPct val="0"/>
              </a:spcBef>
              <a:spcAft>
                <a:spcPct val="0"/>
              </a:spcAft>
              <a:defRPr sz="4400">
                <a:solidFill>
                  <a:schemeClr val="tx2"/>
                </a:solidFill>
                <a:latin typeface="Maiandra GD" pitchFamily="34" charset="0"/>
                <a:ea typeface="隶书" pitchFamily="49" charset="-122"/>
              </a:defRPr>
            </a:lvl6pPr>
            <a:lvl7pPr marL="914400" algn="ctr" rtl="0" eaLnBrk="0" fontAlgn="base" hangingPunct="0">
              <a:spcBef>
                <a:spcPct val="0"/>
              </a:spcBef>
              <a:spcAft>
                <a:spcPct val="0"/>
              </a:spcAft>
              <a:defRPr sz="4400">
                <a:solidFill>
                  <a:schemeClr val="tx2"/>
                </a:solidFill>
                <a:latin typeface="Maiandra GD" pitchFamily="34" charset="0"/>
                <a:ea typeface="隶书" pitchFamily="49" charset="-122"/>
              </a:defRPr>
            </a:lvl7pPr>
            <a:lvl8pPr marL="1371600" algn="ctr" rtl="0" eaLnBrk="0" fontAlgn="base" hangingPunct="0">
              <a:spcBef>
                <a:spcPct val="0"/>
              </a:spcBef>
              <a:spcAft>
                <a:spcPct val="0"/>
              </a:spcAft>
              <a:defRPr sz="4400">
                <a:solidFill>
                  <a:schemeClr val="tx2"/>
                </a:solidFill>
                <a:latin typeface="Maiandra GD" pitchFamily="34" charset="0"/>
                <a:ea typeface="隶书" pitchFamily="49" charset="-122"/>
              </a:defRPr>
            </a:lvl8pPr>
            <a:lvl9pPr marL="1828800" algn="ctr" rtl="0" eaLnBrk="0" fontAlgn="base" hangingPunct="0">
              <a:spcBef>
                <a:spcPct val="0"/>
              </a:spcBef>
              <a:spcAft>
                <a:spcPct val="0"/>
              </a:spcAft>
              <a:defRPr sz="4400">
                <a:solidFill>
                  <a:schemeClr val="tx2"/>
                </a:solidFill>
                <a:latin typeface="Maiandra GD" pitchFamily="34" charset="0"/>
                <a:ea typeface="隶书" pitchFamily="49" charset="-122"/>
              </a:defRPr>
            </a:lvl9pPr>
          </a:lstStyle>
          <a:p>
            <a:pPr eaLnBrk="1" hangingPunct="1">
              <a:defRPr/>
            </a:pPr>
            <a:endParaRPr lang="zh-CN" altLang="en-US" kern="0" dirty="0"/>
          </a:p>
        </p:txBody>
      </p:sp>
      <p:sp>
        <p:nvSpPr>
          <p:cNvPr id="4" name="标题 1">
            <a:extLst>
              <a:ext uri="{FF2B5EF4-FFF2-40B4-BE49-F238E27FC236}">
                <a16:creationId xmlns:a16="http://schemas.microsoft.com/office/drawing/2014/main" id="{782C28C0-F2DB-B1D5-A34C-072A2073CF26}"/>
              </a:ext>
            </a:extLst>
          </p:cNvPr>
          <p:cNvSpPr txBox="1">
            <a:spLocks/>
          </p:cNvSpPr>
          <p:nvPr/>
        </p:nvSpPr>
        <p:spPr>
          <a:xfrm>
            <a:off x="3" y="45437"/>
            <a:ext cx="9143999" cy="790615"/>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376" kern="0" dirty="0"/>
              <a:t>四、</a:t>
            </a:r>
            <a:r>
              <a:rPr kumimoji="1" lang="en-US" altLang="zh-CN" sz="3376" kern="0" dirty="0"/>
              <a:t>DCT</a:t>
            </a:r>
            <a:r>
              <a:rPr kumimoji="1" lang="zh-CN" altLang="en-US" sz="3376" kern="0" dirty="0"/>
              <a:t>域隐写</a:t>
            </a:r>
          </a:p>
        </p:txBody>
      </p:sp>
    </p:spTree>
    <p:extLst>
      <p:ext uri="{BB962C8B-B14F-4D97-AF65-F5344CB8AC3E}">
        <p14:creationId xmlns:p14="http://schemas.microsoft.com/office/powerpoint/2010/main" val="346441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2">
            <a:extLst>
              <a:ext uri="{FF2B5EF4-FFF2-40B4-BE49-F238E27FC236}">
                <a16:creationId xmlns:a16="http://schemas.microsoft.com/office/drawing/2014/main" id="{AB1FFCDD-91FB-4311-8ECD-EB3E1014DC57}"/>
              </a:ext>
            </a:extLst>
          </p:cNvPr>
          <p:cNvSpPr txBox="1">
            <a:spLocks noGrp="1" noChangeArrowheads="1"/>
          </p:cNvSpPr>
          <p:nvPr/>
        </p:nvSpPr>
        <p:spPr bwMode="auto">
          <a:xfrm>
            <a:off x="457200" y="6356352"/>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en-US" altLang="zh-CN" sz="1200">
              <a:solidFill>
                <a:srgbClr val="898989"/>
              </a:solidFill>
              <a:latin typeface="Arial" panose="020B0604020202020204" pitchFamily="34" charset="0"/>
              <a:ea typeface="宋体" panose="02010600030101010101" pitchFamily="2" charset="-122"/>
            </a:endParaRPr>
          </a:p>
        </p:txBody>
      </p:sp>
      <p:sp>
        <p:nvSpPr>
          <p:cNvPr id="41987" name="TextBox 1">
            <a:extLst>
              <a:ext uri="{FF2B5EF4-FFF2-40B4-BE49-F238E27FC236}">
                <a16:creationId xmlns:a16="http://schemas.microsoft.com/office/drawing/2014/main" id="{1D189FBD-700B-48DE-BE61-952EAEBA4A19}"/>
              </a:ext>
            </a:extLst>
          </p:cNvPr>
          <p:cNvSpPr txBox="1">
            <a:spLocks noChangeArrowheads="1"/>
          </p:cNvSpPr>
          <p:nvPr/>
        </p:nvSpPr>
        <p:spPr bwMode="auto">
          <a:xfrm>
            <a:off x="1524000" y="1484315"/>
            <a:ext cx="54244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zh-CN" altLang="en-US" sz="1800">
              <a:latin typeface="Arial" panose="020B0604020202020204" pitchFamily="34" charset="0"/>
              <a:ea typeface="宋体" panose="02010600030101010101" pitchFamily="2" charset="-122"/>
            </a:endParaRPr>
          </a:p>
        </p:txBody>
      </p:sp>
      <p:sp>
        <p:nvSpPr>
          <p:cNvPr id="10" name="Rectangle 3">
            <a:extLst>
              <a:ext uri="{FF2B5EF4-FFF2-40B4-BE49-F238E27FC236}">
                <a16:creationId xmlns:a16="http://schemas.microsoft.com/office/drawing/2014/main" id="{E7BD26A4-204A-4ED1-8D7A-524E07B6D98E}"/>
              </a:ext>
            </a:extLst>
          </p:cNvPr>
          <p:cNvSpPr txBox="1">
            <a:spLocks noChangeArrowheads="1"/>
          </p:cNvSpPr>
          <p:nvPr/>
        </p:nvSpPr>
        <p:spPr bwMode="auto">
          <a:xfrm>
            <a:off x="457200" y="1600200"/>
            <a:ext cx="8229600" cy="4756150"/>
          </a:xfrm>
          <a:prstGeom prst="rect">
            <a:avLst/>
          </a:prstGeom>
          <a:noFill/>
          <a:ln>
            <a:noFill/>
          </a:ln>
        </p:spPr>
        <p:txBody>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a:solidFill>
                  <a:schemeClr val="tx1"/>
                </a:solidFill>
                <a:latin typeface="+mn-lt"/>
                <a:ea typeface="+mn-ea"/>
              </a:defRPr>
            </a:lvl2pPr>
            <a:lvl3pPr marL="1143000" indent="-228600" algn="l" rtl="0" eaLnBrk="0" fontAlgn="base" hangingPunct="0">
              <a:spcBef>
                <a:spcPct val="20000"/>
              </a:spcBef>
              <a:spcAft>
                <a:spcPct val="0"/>
              </a:spcAft>
              <a:buClr>
                <a:srgbClr val="7B9B57"/>
              </a:buClr>
              <a:buSzPct val="6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8B7396"/>
              </a:buClr>
              <a:buSzPct val="45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9pPr>
          </a:lstStyle>
          <a:p>
            <a:pPr eaLnBrk="1" hangingPunct="1">
              <a:defRPr/>
            </a:pPr>
            <a:r>
              <a:rPr lang="zh-CN" altLang="en-US" sz="2800" kern="0" dirty="0"/>
              <a:t>图像</a:t>
            </a:r>
            <a:r>
              <a:rPr lang="en-US" altLang="zh-CN" sz="2800" kern="0" dirty="0"/>
              <a:t>DCT</a:t>
            </a:r>
            <a:r>
              <a:rPr lang="zh-CN" altLang="en-US" sz="2800" kern="0" dirty="0"/>
              <a:t>相关操作</a:t>
            </a:r>
            <a:endParaRPr lang="en-US" altLang="zh-CN" sz="2800" kern="0" dirty="0"/>
          </a:p>
          <a:p>
            <a:pPr marL="400050" lvl="1" indent="0" eaLnBrk="1" hangingPunct="1">
              <a:buNone/>
              <a:defRPr/>
            </a:pPr>
            <a:r>
              <a:rPr lang="zh-CN" altLang="en-US" kern="0" dirty="0">
                <a:solidFill>
                  <a:srgbClr val="FF6600"/>
                </a:solidFill>
              </a:rPr>
              <a:t>实验</a:t>
            </a:r>
            <a:r>
              <a:rPr lang="en-US" altLang="zh-CN" kern="0" dirty="0">
                <a:solidFill>
                  <a:srgbClr val="FF6600"/>
                </a:solidFill>
              </a:rPr>
              <a:t>4.1  </a:t>
            </a:r>
            <a:r>
              <a:rPr lang="zh-CN" altLang="en-US" kern="0" dirty="0"/>
              <a:t>熟悉图像整体</a:t>
            </a:r>
            <a:r>
              <a:rPr lang="en-US" altLang="zh-CN" kern="0" dirty="0"/>
              <a:t>DCT</a:t>
            </a:r>
            <a:r>
              <a:rPr lang="zh-CN" altLang="en-US" kern="0" dirty="0"/>
              <a:t>变换</a:t>
            </a:r>
            <a:endParaRPr lang="en-US" altLang="zh-CN" kern="0" dirty="0"/>
          </a:p>
          <a:p>
            <a:pPr marL="400050" lvl="1" indent="0" eaLnBrk="1" hangingPunct="1">
              <a:buNone/>
              <a:defRPr/>
            </a:pPr>
            <a:r>
              <a:rPr lang="en-US" altLang="zh-CN" sz="2400" b="1" dirty="0"/>
              <a:t> </a:t>
            </a:r>
            <a:r>
              <a:rPr lang="en-US" altLang="zh-CN" sz="2400" kern="0" dirty="0"/>
              <a:t>&gt;&gt;data=</a:t>
            </a:r>
            <a:r>
              <a:rPr lang="en-US" altLang="zh-CN" sz="2400" kern="0" dirty="0" err="1"/>
              <a:t>imread</a:t>
            </a:r>
            <a:r>
              <a:rPr lang="en-US" altLang="zh-CN" sz="2400" kern="0" dirty="0"/>
              <a:t>(image);</a:t>
            </a:r>
          </a:p>
          <a:p>
            <a:pPr marL="400050" lvl="1" indent="0" eaLnBrk="1" hangingPunct="1">
              <a:buNone/>
              <a:defRPr/>
            </a:pPr>
            <a:r>
              <a:rPr lang="en-US" altLang="zh-CN" sz="2400" b="1" dirty="0"/>
              <a:t> </a:t>
            </a:r>
            <a:r>
              <a:rPr lang="en-US" altLang="zh-CN" sz="2400" kern="0" dirty="0"/>
              <a:t>&gt;&gt;data1=data(:,:,1);</a:t>
            </a:r>
          </a:p>
          <a:p>
            <a:pPr marL="400050" lvl="1" indent="0" eaLnBrk="1" hangingPunct="1">
              <a:buNone/>
              <a:defRPr/>
            </a:pPr>
            <a:r>
              <a:rPr lang="en-US" altLang="zh-CN" sz="2400" b="1" dirty="0"/>
              <a:t> </a:t>
            </a:r>
            <a:r>
              <a:rPr lang="en-US" altLang="zh-CN" sz="2400" kern="0" dirty="0"/>
              <a:t>&gt;&gt;</a:t>
            </a:r>
            <a:r>
              <a:rPr lang="en-US" altLang="zh-CN" sz="2400" kern="0" dirty="0" err="1"/>
              <a:t>DCTdata</a:t>
            </a:r>
            <a:r>
              <a:rPr lang="en-US" altLang="zh-CN" sz="2400" kern="0" dirty="0"/>
              <a:t>=dct2(data1);</a:t>
            </a:r>
          </a:p>
          <a:p>
            <a:pPr marL="400050" lvl="1" indent="0" eaLnBrk="1" hangingPunct="1">
              <a:buNone/>
              <a:defRPr/>
            </a:pPr>
            <a:r>
              <a:rPr lang="en-US" altLang="zh-CN" sz="2400" b="1" dirty="0"/>
              <a:t> </a:t>
            </a:r>
            <a:r>
              <a:rPr lang="en-US" altLang="zh-CN" sz="2400" kern="0" dirty="0"/>
              <a:t>&gt;&gt;subplot(121),</a:t>
            </a:r>
            <a:r>
              <a:rPr lang="en-US" altLang="zh-CN" sz="2400" kern="0" dirty="0" err="1"/>
              <a:t>imshow</a:t>
            </a:r>
            <a:r>
              <a:rPr lang="en-US" altLang="zh-CN" sz="2400" kern="0" dirty="0"/>
              <a:t>(data);title(‘</a:t>
            </a:r>
            <a:r>
              <a:rPr lang="zh-CN" altLang="en-US" sz="2400" kern="0" dirty="0"/>
              <a:t>原始图像’</a:t>
            </a:r>
            <a:r>
              <a:rPr lang="en-US" altLang="zh-CN" sz="2400" kern="0" dirty="0"/>
              <a:t>)</a:t>
            </a:r>
            <a:r>
              <a:rPr lang="zh-CN" altLang="en-US" sz="2400" kern="0" dirty="0"/>
              <a:t>；</a:t>
            </a:r>
          </a:p>
          <a:p>
            <a:pPr marL="400050" lvl="1" indent="0" eaLnBrk="1" hangingPunct="1">
              <a:buNone/>
              <a:defRPr/>
            </a:pPr>
            <a:r>
              <a:rPr lang="en-US" altLang="zh-CN" sz="2400" b="1" dirty="0"/>
              <a:t> </a:t>
            </a:r>
            <a:r>
              <a:rPr lang="en-US" altLang="zh-CN" sz="2400" kern="0" dirty="0"/>
              <a:t>&gt;&gt;subplot(122),image(</a:t>
            </a:r>
            <a:r>
              <a:rPr lang="en-US" altLang="zh-CN" sz="2400" kern="0" dirty="0" err="1"/>
              <a:t>DCTdata</a:t>
            </a:r>
            <a:r>
              <a:rPr lang="en-US" altLang="zh-CN" sz="2400" kern="0" dirty="0"/>
              <a:t>)</a:t>
            </a:r>
          </a:p>
          <a:p>
            <a:pPr marL="400050" lvl="1" indent="0" eaLnBrk="1" hangingPunct="1">
              <a:buNone/>
              <a:defRPr/>
            </a:pPr>
            <a:endParaRPr lang="en-US" altLang="zh-CN" sz="2400" kern="0" dirty="0"/>
          </a:p>
          <a:p>
            <a:pPr marL="0" indent="0" eaLnBrk="1" hangingPunct="1">
              <a:buNone/>
              <a:defRPr/>
            </a:pPr>
            <a:endParaRPr lang="en-US" altLang="zh-CN" sz="2400" kern="0" dirty="0"/>
          </a:p>
        </p:txBody>
      </p:sp>
      <p:sp>
        <p:nvSpPr>
          <p:cNvPr id="2" name="标题 1">
            <a:extLst>
              <a:ext uri="{FF2B5EF4-FFF2-40B4-BE49-F238E27FC236}">
                <a16:creationId xmlns:a16="http://schemas.microsoft.com/office/drawing/2014/main" id="{3ECFE545-578E-3C6C-296E-02E05DF0D543}"/>
              </a:ext>
            </a:extLst>
          </p:cNvPr>
          <p:cNvSpPr txBox="1">
            <a:spLocks/>
          </p:cNvSpPr>
          <p:nvPr/>
        </p:nvSpPr>
        <p:spPr>
          <a:xfrm>
            <a:off x="3" y="45437"/>
            <a:ext cx="9143999" cy="790615"/>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376" kern="0" dirty="0"/>
              <a:t>四、 </a:t>
            </a:r>
            <a:r>
              <a:rPr kumimoji="1" lang="en-US" altLang="zh-CN" sz="3376" kern="0" dirty="0"/>
              <a:t>DCT</a:t>
            </a:r>
            <a:r>
              <a:rPr kumimoji="1" lang="zh-CN" altLang="en-US" sz="3376" kern="0" dirty="0"/>
              <a:t>域隐写</a:t>
            </a:r>
          </a:p>
        </p:txBody>
      </p:sp>
    </p:spTree>
    <p:extLst>
      <p:ext uri="{BB962C8B-B14F-4D97-AF65-F5344CB8AC3E}">
        <p14:creationId xmlns:p14="http://schemas.microsoft.com/office/powerpoint/2010/main" val="149350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日期占位符 2">
            <a:extLst>
              <a:ext uri="{FF2B5EF4-FFF2-40B4-BE49-F238E27FC236}">
                <a16:creationId xmlns:a16="http://schemas.microsoft.com/office/drawing/2014/main" id="{7CCF6CD7-33B4-404A-8B3A-23671DC48DB0}"/>
              </a:ext>
            </a:extLst>
          </p:cNvPr>
          <p:cNvSpPr txBox="1">
            <a:spLocks noGrp="1" noChangeArrowheads="1"/>
          </p:cNvSpPr>
          <p:nvPr/>
        </p:nvSpPr>
        <p:spPr bwMode="auto">
          <a:xfrm>
            <a:off x="457200" y="6356352"/>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en-US" altLang="zh-CN" sz="1200">
              <a:solidFill>
                <a:srgbClr val="898989"/>
              </a:solidFill>
              <a:latin typeface="Arial" panose="020B0604020202020204" pitchFamily="34" charset="0"/>
              <a:ea typeface="宋体" panose="02010600030101010101" pitchFamily="2" charset="-122"/>
            </a:endParaRPr>
          </a:p>
        </p:txBody>
      </p:sp>
      <p:sp>
        <p:nvSpPr>
          <p:cNvPr id="44035" name="TextBox 1">
            <a:extLst>
              <a:ext uri="{FF2B5EF4-FFF2-40B4-BE49-F238E27FC236}">
                <a16:creationId xmlns:a16="http://schemas.microsoft.com/office/drawing/2014/main" id="{AB8AFAEB-17E1-4BDE-9F90-A2ECC4A49154}"/>
              </a:ext>
            </a:extLst>
          </p:cNvPr>
          <p:cNvSpPr txBox="1">
            <a:spLocks noChangeArrowheads="1"/>
          </p:cNvSpPr>
          <p:nvPr/>
        </p:nvSpPr>
        <p:spPr bwMode="auto">
          <a:xfrm>
            <a:off x="1524000" y="1484315"/>
            <a:ext cx="54244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zh-CN" altLang="en-US" sz="1800">
              <a:latin typeface="Arial" panose="020B0604020202020204" pitchFamily="34" charset="0"/>
              <a:ea typeface="宋体" panose="02010600030101010101" pitchFamily="2" charset="-122"/>
            </a:endParaRPr>
          </a:p>
        </p:txBody>
      </p:sp>
      <p:sp>
        <p:nvSpPr>
          <p:cNvPr id="10" name="Rectangle 3">
            <a:extLst>
              <a:ext uri="{FF2B5EF4-FFF2-40B4-BE49-F238E27FC236}">
                <a16:creationId xmlns:a16="http://schemas.microsoft.com/office/drawing/2014/main" id="{59EC8B13-A0B4-46CE-B48D-BC2EFB304921}"/>
              </a:ext>
            </a:extLst>
          </p:cNvPr>
          <p:cNvSpPr txBox="1">
            <a:spLocks noChangeArrowheads="1"/>
          </p:cNvSpPr>
          <p:nvPr/>
        </p:nvSpPr>
        <p:spPr bwMode="auto">
          <a:xfrm>
            <a:off x="457200" y="1600200"/>
            <a:ext cx="8229600" cy="4756150"/>
          </a:xfrm>
          <a:prstGeom prst="rect">
            <a:avLst/>
          </a:prstGeom>
          <a:noFill/>
          <a:ln>
            <a:noFill/>
          </a:ln>
        </p:spPr>
        <p:txBody>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a:solidFill>
                  <a:schemeClr val="tx1"/>
                </a:solidFill>
                <a:latin typeface="+mn-lt"/>
                <a:ea typeface="+mn-ea"/>
              </a:defRPr>
            </a:lvl2pPr>
            <a:lvl3pPr marL="1143000" indent="-228600" algn="l" rtl="0" eaLnBrk="0" fontAlgn="base" hangingPunct="0">
              <a:spcBef>
                <a:spcPct val="20000"/>
              </a:spcBef>
              <a:spcAft>
                <a:spcPct val="0"/>
              </a:spcAft>
              <a:buClr>
                <a:srgbClr val="7B9B57"/>
              </a:buClr>
              <a:buSzPct val="6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8B7396"/>
              </a:buClr>
              <a:buSzPct val="45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9pPr>
          </a:lstStyle>
          <a:p>
            <a:pPr eaLnBrk="1" hangingPunct="1">
              <a:defRPr/>
            </a:pPr>
            <a:r>
              <a:rPr lang="zh-CN" altLang="en-US" sz="2800" kern="0" dirty="0"/>
              <a:t>图像</a:t>
            </a:r>
            <a:r>
              <a:rPr lang="en-US" altLang="zh-CN" sz="2800" kern="0" dirty="0"/>
              <a:t>DCT</a:t>
            </a:r>
            <a:r>
              <a:rPr lang="zh-CN" altLang="en-US" sz="2800" kern="0" dirty="0"/>
              <a:t>相关操作</a:t>
            </a:r>
            <a:endParaRPr lang="en-US" altLang="zh-CN" sz="2800" kern="0" dirty="0"/>
          </a:p>
          <a:p>
            <a:pPr marL="400050" lvl="1" indent="0" eaLnBrk="1" hangingPunct="1">
              <a:buNone/>
              <a:defRPr/>
            </a:pPr>
            <a:r>
              <a:rPr lang="zh-CN" altLang="en-US" kern="0" dirty="0">
                <a:solidFill>
                  <a:srgbClr val="FF6600"/>
                </a:solidFill>
              </a:rPr>
              <a:t>实验</a:t>
            </a:r>
            <a:r>
              <a:rPr lang="en-US" altLang="zh-CN" kern="0" dirty="0">
                <a:solidFill>
                  <a:srgbClr val="FF6600"/>
                </a:solidFill>
              </a:rPr>
              <a:t>4.2  </a:t>
            </a:r>
            <a:r>
              <a:rPr lang="zh-CN" altLang="en-US" kern="0" dirty="0"/>
              <a:t>熟悉图像分块体</a:t>
            </a:r>
            <a:r>
              <a:rPr lang="en-US" altLang="zh-CN" kern="0" dirty="0"/>
              <a:t>DCT</a:t>
            </a:r>
            <a:r>
              <a:rPr lang="zh-CN" altLang="en-US" kern="0" dirty="0"/>
              <a:t>变换</a:t>
            </a:r>
            <a:endParaRPr lang="en-US" altLang="zh-CN" kern="0" dirty="0"/>
          </a:p>
          <a:p>
            <a:pPr marL="400050" lvl="1" indent="0" eaLnBrk="1" hangingPunct="1">
              <a:buNone/>
              <a:defRPr/>
            </a:pPr>
            <a:r>
              <a:rPr lang="en-US" altLang="zh-CN" sz="2400" kern="0" dirty="0"/>
              <a:t> B=</a:t>
            </a:r>
            <a:r>
              <a:rPr lang="en-US" altLang="zh-CN" sz="2400" kern="0" dirty="0" err="1"/>
              <a:t>blkproc</a:t>
            </a:r>
            <a:r>
              <a:rPr lang="en-US" altLang="zh-CN" sz="2400" kern="0" dirty="0"/>
              <a:t>(A,[</a:t>
            </a:r>
            <a:r>
              <a:rPr lang="en-US" altLang="zh-CN" sz="2400" kern="0" dirty="0" err="1"/>
              <a:t>m,n</a:t>
            </a:r>
            <a:r>
              <a:rPr lang="en-US" altLang="zh-CN" sz="2400" kern="0" dirty="0"/>
              <a:t>],fun,P1,P2…)</a:t>
            </a:r>
          </a:p>
          <a:p>
            <a:pPr marL="400050" lvl="1" indent="0" eaLnBrk="1" hangingPunct="1">
              <a:buNone/>
              <a:defRPr/>
            </a:pPr>
            <a:r>
              <a:rPr lang="en-US" altLang="zh-CN" sz="2400" b="1" dirty="0"/>
              <a:t> </a:t>
            </a:r>
            <a:r>
              <a:rPr lang="en-US" altLang="zh-CN" sz="2400" kern="0" dirty="0"/>
              <a:t>&gt;&gt;data=%</a:t>
            </a:r>
            <a:r>
              <a:rPr lang="en-US" altLang="zh-CN" sz="2400" kern="0" dirty="0" err="1"/>
              <a:t>ReadImageSingle</a:t>
            </a:r>
            <a:endParaRPr lang="en-US" altLang="zh-CN" sz="2400" kern="0" dirty="0"/>
          </a:p>
          <a:p>
            <a:pPr marL="400050" lvl="1" indent="0" eaLnBrk="1" hangingPunct="1">
              <a:buNone/>
              <a:defRPr/>
            </a:pPr>
            <a:r>
              <a:rPr lang="en-US" altLang="zh-CN" sz="2400" b="1" dirty="0"/>
              <a:t> </a:t>
            </a:r>
            <a:r>
              <a:rPr lang="en-US" altLang="zh-CN" sz="2400" kern="0" dirty="0"/>
              <a:t>&gt;&gt;T=</a:t>
            </a:r>
            <a:r>
              <a:rPr lang="en-US" altLang="zh-CN" sz="2400" kern="0" dirty="0" err="1"/>
              <a:t>dctmtx</a:t>
            </a:r>
            <a:r>
              <a:rPr lang="en-US" altLang="zh-CN" sz="2400" kern="0" dirty="0"/>
              <a:t>(8);</a:t>
            </a:r>
          </a:p>
          <a:p>
            <a:pPr marL="400050" lvl="1" indent="0" eaLnBrk="1" hangingPunct="1">
              <a:buNone/>
              <a:defRPr/>
            </a:pPr>
            <a:r>
              <a:rPr lang="en-US" altLang="zh-CN" sz="2400" b="1" dirty="0"/>
              <a:t> </a:t>
            </a:r>
            <a:r>
              <a:rPr lang="en-US" altLang="zh-CN" sz="2400" kern="0" dirty="0"/>
              <a:t>&gt;&gt;result=</a:t>
            </a:r>
            <a:r>
              <a:rPr lang="en-US" altLang="zh-CN" sz="2400" kern="0" dirty="0" err="1"/>
              <a:t>blkproc</a:t>
            </a:r>
            <a:r>
              <a:rPr lang="en-US" altLang="zh-CN" sz="2400" kern="0" dirty="0"/>
              <a:t>(data,[8 8],’P1*x*P2’,T,T’);</a:t>
            </a:r>
          </a:p>
          <a:p>
            <a:pPr marL="400050" lvl="1" indent="0" eaLnBrk="1" hangingPunct="1">
              <a:buNone/>
              <a:defRPr/>
            </a:pPr>
            <a:r>
              <a:rPr lang="en-US" altLang="zh-CN" sz="2400" b="1" dirty="0"/>
              <a:t> </a:t>
            </a:r>
            <a:r>
              <a:rPr lang="en-US" altLang="zh-CN" sz="2400" kern="0" dirty="0"/>
              <a:t>&gt;&gt;result2=</a:t>
            </a:r>
            <a:r>
              <a:rPr lang="en-US" altLang="zh-CN" sz="2400" kern="0" dirty="0" err="1"/>
              <a:t>blkproc</a:t>
            </a:r>
            <a:r>
              <a:rPr lang="en-US" altLang="zh-CN" sz="2400" kern="0" dirty="0"/>
              <a:t>(result,[8 8],’P1*x*P2’,T’,T);</a:t>
            </a:r>
          </a:p>
          <a:p>
            <a:pPr marL="400050" lvl="1" indent="0" eaLnBrk="1" hangingPunct="1">
              <a:buNone/>
              <a:defRPr/>
            </a:pPr>
            <a:r>
              <a:rPr lang="en-US" altLang="zh-CN" sz="2400" kern="0" dirty="0"/>
              <a:t>		%</a:t>
            </a:r>
            <a:r>
              <a:rPr lang="zh-CN" altLang="en-US" sz="2400" kern="0" dirty="0"/>
              <a:t>反变换</a:t>
            </a:r>
          </a:p>
          <a:p>
            <a:pPr marL="400050" lvl="1" indent="0" eaLnBrk="1" hangingPunct="1">
              <a:buNone/>
              <a:defRPr/>
            </a:pPr>
            <a:r>
              <a:rPr lang="zh-CN" altLang="en-US" sz="2400" kern="0" dirty="0"/>
              <a:t>分析</a:t>
            </a:r>
            <a:r>
              <a:rPr lang="en-US" altLang="zh-CN" sz="2400" kern="0" dirty="0"/>
              <a:t>result</a:t>
            </a:r>
            <a:r>
              <a:rPr lang="zh-CN" altLang="en-US" sz="2400" kern="0" dirty="0"/>
              <a:t>的数值分布特点</a:t>
            </a:r>
          </a:p>
          <a:p>
            <a:pPr marL="400050" lvl="1" indent="0" eaLnBrk="1" hangingPunct="1">
              <a:buNone/>
              <a:defRPr/>
            </a:pPr>
            <a:endParaRPr lang="en-US" altLang="zh-CN" sz="2400" kern="0" dirty="0"/>
          </a:p>
          <a:p>
            <a:pPr marL="0" indent="0" eaLnBrk="1" hangingPunct="1">
              <a:buNone/>
              <a:defRPr/>
            </a:pPr>
            <a:endParaRPr lang="en-US" altLang="zh-CN" sz="2400" kern="0" dirty="0"/>
          </a:p>
        </p:txBody>
      </p:sp>
      <p:sp>
        <p:nvSpPr>
          <p:cNvPr id="2" name="标题 1">
            <a:extLst>
              <a:ext uri="{FF2B5EF4-FFF2-40B4-BE49-F238E27FC236}">
                <a16:creationId xmlns:a16="http://schemas.microsoft.com/office/drawing/2014/main" id="{1A7714CF-EB50-F15A-7D81-C990CEDA3AFE}"/>
              </a:ext>
            </a:extLst>
          </p:cNvPr>
          <p:cNvSpPr txBox="1">
            <a:spLocks/>
          </p:cNvSpPr>
          <p:nvPr/>
        </p:nvSpPr>
        <p:spPr>
          <a:xfrm>
            <a:off x="3" y="45437"/>
            <a:ext cx="9143999" cy="790615"/>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376" kern="0" dirty="0"/>
              <a:t>四、 </a:t>
            </a:r>
            <a:r>
              <a:rPr kumimoji="1" lang="en-US" altLang="zh-CN" sz="3376" kern="0" dirty="0"/>
              <a:t>DCT</a:t>
            </a:r>
            <a:r>
              <a:rPr kumimoji="1" lang="zh-CN" altLang="en-US" sz="3376" kern="0" dirty="0"/>
              <a:t>域隐写</a:t>
            </a:r>
          </a:p>
        </p:txBody>
      </p:sp>
    </p:spTree>
    <p:extLst>
      <p:ext uri="{BB962C8B-B14F-4D97-AF65-F5344CB8AC3E}">
        <p14:creationId xmlns:p14="http://schemas.microsoft.com/office/powerpoint/2010/main" val="3873286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日期占位符 2">
            <a:extLst>
              <a:ext uri="{FF2B5EF4-FFF2-40B4-BE49-F238E27FC236}">
                <a16:creationId xmlns:a16="http://schemas.microsoft.com/office/drawing/2014/main" id="{E9F880D1-BC2E-4B84-AE30-20F474DD7BC4}"/>
              </a:ext>
            </a:extLst>
          </p:cNvPr>
          <p:cNvSpPr txBox="1">
            <a:spLocks noGrp="1" noChangeArrowheads="1"/>
          </p:cNvSpPr>
          <p:nvPr/>
        </p:nvSpPr>
        <p:spPr bwMode="auto">
          <a:xfrm>
            <a:off x="457200" y="6356352"/>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en-US" altLang="zh-CN" sz="1200">
              <a:solidFill>
                <a:srgbClr val="898989"/>
              </a:solidFill>
              <a:latin typeface="Arial" panose="020B0604020202020204" pitchFamily="34" charset="0"/>
              <a:ea typeface="宋体" panose="02010600030101010101" pitchFamily="2" charset="-122"/>
            </a:endParaRPr>
          </a:p>
        </p:txBody>
      </p:sp>
      <p:sp>
        <p:nvSpPr>
          <p:cNvPr id="46083" name="TextBox 1">
            <a:extLst>
              <a:ext uri="{FF2B5EF4-FFF2-40B4-BE49-F238E27FC236}">
                <a16:creationId xmlns:a16="http://schemas.microsoft.com/office/drawing/2014/main" id="{DFCDBC64-10B8-4C95-B5F9-00D29FE9F78F}"/>
              </a:ext>
            </a:extLst>
          </p:cNvPr>
          <p:cNvSpPr txBox="1">
            <a:spLocks noChangeArrowheads="1"/>
          </p:cNvSpPr>
          <p:nvPr/>
        </p:nvSpPr>
        <p:spPr bwMode="auto">
          <a:xfrm>
            <a:off x="1524000" y="1484315"/>
            <a:ext cx="54244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zh-CN" altLang="en-US" sz="1800">
              <a:latin typeface="Arial" panose="020B0604020202020204" pitchFamily="34" charset="0"/>
              <a:ea typeface="宋体" panose="02010600030101010101" pitchFamily="2" charset="-122"/>
            </a:endParaRPr>
          </a:p>
        </p:txBody>
      </p:sp>
      <p:sp>
        <p:nvSpPr>
          <p:cNvPr id="10" name="Rectangle 3">
            <a:extLst>
              <a:ext uri="{FF2B5EF4-FFF2-40B4-BE49-F238E27FC236}">
                <a16:creationId xmlns:a16="http://schemas.microsoft.com/office/drawing/2014/main" id="{3BE7C678-C95B-40B7-A684-4FEF7714D252}"/>
              </a:ext>
            </a:extLst>
          </p:cNvPr>
          <p:cNvSpPr txBox="1">
            <a:spLocks noChangeArrowheads="1"/>
          </p:cNvSpPr>
          <p:nvPr/>
        </p:nvSpPr>
        <p:spPr bwMode="auto">
          <a:xfrm>
            <a:off x="457200" y="1600200"/>
            <a:ext cx="8229600" cy="4756150"/>
          </a:xfrm>
          <a:prstGeom prst="rect">
            <a:avLst/>
          </a:prstGeom>
          <a:noFill/>
          <a:ln>
            <a:noFill/>
          </a:ln>
        </p:spPr>
        <p:txBody>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a:solidFill>
                  <a:schemeClr val="tx1"/>
                </a:solidFill>
                <a:latin typeface="+mn-lt"/>
                <a:ea typeface="+mn-ea"/>
              </a:defRPr>
            </a:lvl2pPr>
            <a:lvl3pPr marL="1143000" indent="-228600" algn="l" rtl="0" eaLnBrk="0" fontAlgn="base" hangingPunct="0">
              <a:spcBef>
                <a:spcPct val="20000"/>
              </a:spcBef>
              <a:spcAft>
                <a:spcPct val="0"/>
              </a:spcAft>
              <a:buClr>
                <a:srgbClr val="7B9B57"/>
              </a:buClr>
              <a:buSzPct val="6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8B7396"/>
              </a:buClr>
              <a:buSzPct val="45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9pPr>
          </a:lstStyle>
          <a:p>
            <a:pPr eaLnBrk="1" hangingPunct="1">
              <a:defRPr/>
            </a:pPr>
            <a:r>
              <a:rPr lang="zh-CN" altLang="en-US" sz="2800" kern="0" dirty="0"/>
              <a:t>图像</a:t>
            </a:r>
            <a:r>
              <a:rPr lang="en-US" altLang="zh-CN" sz="2800" kern="0" dirty="0"/>
              <a:t>DCT</a:t>
            </a:r>
            <a:r>
              <a:rPr lang="zh-CN" altLang="en-US" sz="2800" kern="0" dirty="0"/>
              <a:t>相关操作</a:t>
            </a:r>
            <a:endParaRPr lang="en-US" altLang="zh-CN" sz="2800" kern="0" dirty="0"/>
          </a:p>
          <a:p>
            <a:pPr marL="400050" lvl="1" indent="0" eaLnBrk="1" hangingPunct="1">
              <a:buNone/>
              <a:defRPr/>
            </a:pPr>
            <a:r>
              <a:rPr lang="zh-CN" altLang="en-US" kern="0" dirty="0">
                <a:solidFill>
                  <a:srgbClr val="FF6600"/>
                </a:solidFill>
                <a:highlight>
                  <a:srgbClr val="FFFF00"/>
                </a:highlight>
              </a:rPr>
              <a:t>实验</a:t>
            </a:r>
            <a:r>
              <a:rPr lang="en-US" altLang="zh-CN" kern="0" dirty="0">
                <a:solidFill>
                  <a:srgbClr val="FF6600"/>
                </a:solidFill>
                <a:highlight>
                  <a:srgbClr val="FFFF00"/>
                </a:highlight>
              </a:rPr>
              <a:t>4.3 </a:t>
            </a:r>
            <a:r>
              <a:rPr lang="zh-CN" altLang="en-US" kern="0" dirty="0"/>
              <a:t>对图像</a:t>
            </a:r>
            <a:r>
              <a:rPr lang="en-US" altLang="zh-CN" kern="0" dirty="0"/>
              <a:t>DCT</a:t>
            </a:r>
            <a:r>
              <a:rPr lang="zh-CN" altLang="en-US" kern="0" dirty="0"/>
              <a:t>系数的高频系数做删除操作，逆</a:t>
            </a:r>
            <a:r>
              <a:rPr lang="en-US" altLang="zh-CN" kern="0" dirty="0"/>
              <a:t>DCT</a:t>
            </a:r>
            <a:r>
              <a:rPr lang="zh-CN" altLang="en-US" kern="0" dirty="0"/>
              <a:t>变换后，查看图像视觉质量。</a:t>
            </a:r>
          </a:p>
          <a:p>
            <a:pPr marL="400050" lvl="1" indent="0" eaLnBrk="1" hangingPunct="1">
              <a:buNone/>
              <a:defRPr/>
            </a:pPr>
            <a:endParaRPr lang="en-US" altLang="zh-CN" kern="0" dirty="0"/>
          </a:p>
          <a:p>
            <a:pPr marL="400050" lvl="1" indent="0" eaLnBrk="1" hangingPunct="1">
              <a:buNone/>
              <a:defRPr/>
            </a:pPr>
            <a:r>
              <a:rPr lang="zh-CN" altLang="en-US" sz="2400" kern="0" dirty="0"/>
              <a:t>参考：</a:t>
            </a:r>
            <a:r>
              <a:rPr lang="en-US" altLang="zh-CN" sz="2400" kern="0" dirty="0"/>
              <a:t>《</a:t>
            </a:r>
            <a:r>
              <a:rPr lang="zh-CN" altLang="en-US" sz="2400" kern="0" dirty="0"/>
              <a:t>实验教程</a:t>
            </a:r>
            <a:r>
              <a:rPr lang="en-US" altLang="zh-CN" sz="2400" kern="0" dirty="0"/>
              <a:t>》P84-85</a:t>
            </a:r>
            <a:r>
              <a:rPr lang="zh-CN" altLang="en-US" sz="2400" kern="0" dirty="0"/>
              <a:t>利用</a:t>
            </a:r>
            <a:r>
              <a:rPr lang="en-US" altLang="zh-CN" sz="2400" kern="0" dirty="0"/>
              <a:t>DCT</a:t>
            </a:r>
            <a:r>
              <a:rPr lang="zh-CN" altLang="en-US" sz="2400" kern="0" dirty="0"/>
              <a:t>变换对输入图像进行压缩的例子</a:t>
            </a:r>
            <a:endParaRPr lang="en-US" altLang="zh-CN" sz="2400" kern="0" dirty="0"/>
          </a:p>
          <a:p>
            <a:pPr marL="0" indent="0" eaLnBrk="1" hangingPunct="1">
              <a:buNone/>
              <a:defRPr/>
            </a:pPr>
            <a:endParaRPr lang="en-US" altLang="zh-CN" sz="2400" kern="0" dirty="0"/>
          </a:p>
        </p:txBody>
      </p:sp>
      <p:sp>
        <p:nvSpPr>
          <p:cNvPr id="2" name="标题 1">
            <a:extLst>
              <a:ext uri="{FF2B5EF4-FFF2-40B4-BE49-F238E27FC236}">
                <a16:creationId xmlns:a16="http://schemas.microsoft.com/office/drawing/2014/main" id="{5FE87718-905F-99AA-96AC-8DB386008101}"/>
              </a:ext>
            </a:extLst>
          </p:cNvPr>
          <p:cNvSpPr txBox="1">
            <a:spLocks/>
          </p:cNvSpPr>
          <p:nvPr/>
        </p:nvSpPr>
        <p:spPr>
          <a:xfrm>
            <a:off x="1" y="0"/>
            <a:ext cx="9143999" cy="790615"/>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376" kern="0" dirty="0"/>
              <a:t>四、 </a:t>
            </a:r>
            <a:r>
              <a:rPr kumimoji="1" lang="en-US" altLang="zh-CN" sz="3376" kern="0" dirty="0"/>
              <a:t>DCT</a:t>
            </a:r>
            <a:r>
              <a:rPr kumimoji="1" lang="zh-CN" altLang="en-US" sz="3376" kern="0" dirty="0"/>
              <a:t>域隐写</a:t>
            </a:r>
          </a:p>
        </p:txBody>
      </p:sp>
    </p:spTree>
    <p:extLst>
      <p:ext uri="{BB962C8B-B14F-4D97-AF65-F5344CB8AC3E}">
        <p14:creationId xmlns:p14="http://schemas.microsoft.com/office/powerpoint/2010/main" val="3240280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日期占位符 2">
            <a:extLst>
              <a:ext uri="{FF2B5EF4-FFF2-40B4-BE49-F238E27FC236}">
                <a16:creationId xmlns:a16="http://schemas.microsoft.com/office/drawing/2014/main" id="{7DCA4A54-AEE2-40CF-9C4E-FBEC245BB6C0}"/>
              </a:ext>
            </a:extLst>
          </p:cNvPr>
          <p:cNvSpPr txBox="1">
            <a:spLocks noGrp="1" noChangeArrowheads="1"/>
          </p:cNvSpPr>
          <p:nvPr/>
        </p:nvSpPr>
        <p:spPr bwMode="auto">
          <a:xfrm>
            <a:off x="457200" y="6356352"/>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en-US" altLang="zh-CN" sz="1200">
              <a:solidFill>
                <a:srgbClr val="898989"/>
              </a:solidFill>
              <a:latin typeface="Arial" panose="020B0604020202020204" pitchFamily="34" charset="0"/>
              <a:ea typeface="宋体" panose="02010600030101010101" pitchFamily="2" charset="-122"/>
            </a:endParaRPr>
          </a:p>
        </p:txBody>
      </p:sp>
      <p:sp>
        <p:nvSpPr>
          <p:cNvPr id="48131" name="TextBox 1">
            <a:extLst>
              <a:ext uri="{FF2B5EF4-FFF2-40B4-BE49-F238E27FC236}">
                <a16:creationId xmlns:a16="http://schemas.microsoft.com/office/drawing/2014/main" id="{F30DB0BE-0BC4-4FCD-A7BC-1EFC10BDE1AC}"/>
              </a:ext>
            </a:extLst>
          </p:cNvPr>
          <p:cNvSpPr txBox="1">
            <a:spLocks noChangeArrowheads="1"/>
          </p:cNvSpPr>
          <p:nvPr/>
        </p:nvSpPr>
        <p:spPr bwMode="auto">
          <a:xfrm>
            <a:off x="1524000" y="1484315"/>
            <a:ext cx="54244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zh-CN" altLang="en-US" sz="1800">
              <a:latin typeface="Arial" panose="020B0604020202020204" pitchFamily="34" charset="0"/>
              <a:ea typeface="宋体" panose="02010600030101010101" pitchFamily="2" charset="-122"/>
            </a:endParaRPr>
          </a:p>
        </p:txBody>
      </p:sp>
      <p:sp>
        <p:nvSpPr>
          <p:cNvPr id="10" name="Rectangle 3">
            <a:extLst>
              <a:ext uri="{FF2B5EF4-FFF2-40B4-BE49-F238E27FC236}">
                <a16:creationId xmlns:a16="http://schemas.microsoft.com/office/drawing/2014/main" id="{870C6219-A549-45A7-BD67-1B5DBBBFDBDE}"/>
              </a:ext>
            </a:extLst>
          </p:cNvPr>
          <p:cNvSpPr txBox="1">
            <a:spLocks noChangeArrowheads="1"/>
          </p:cNvSpPr>
          <p:nvPr/>
        </p:nvSpPr>
        <p:spPr bwMode="auto">
          <a:xfrm>
            <a:off x="446856" y="1600202"/>
            <a:ext cx="8229600" cy="4756150"/>
          </a:xfrm>
          <a:prstGeom prst="rect">
            <a:avLst/>
          </a:prstGeom>
          <a:noFill/>
          <a:ln>
            <a:noFill/>
          </a:ln>
        </p:spPr>
        <p:txBody>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a:solidFill>
                  <a:schemeClr val="tx1"/>
                </a:solidFill>
                <a:latin typeface="+mn-lt"/>
                <a:ea typeface="+mn-ea"/>
              </a:defRPr>
            </a:lvl2pPr>
            <a:lvl3pPr marL="1143000" indent="-228600" algn="l" rtl="0" eaLnBrk="0" fontAlgn="base" hangingPunct="0">
              <a:spcBef>
                <a:spcPct val="20000"/>
              </a:spcBef>
              <a:spcAft>
                <a:spcPct val="0"/>
              </a:spcAft>
              <a:buClr>
                <a:srgbClr val="7B9B57"/>
              </a:buClr>
              <a:buSzPct val="6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8B7396"/>
              </a:buClr>
              <a:buSzPct val="45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9pPr>
          </a:lstStyle>
          <a:p>
            <a:pPr eaLnBrk="1" hangingPunct="1">
              <a:defRPr/>
            </a:pPr>
            <a:r>
              <a:rPr lang="en-US" altLang="zh-CN" sz="2800" kern="0" dirty="0"/>
              <a:t>DCT</a:t>
            </a:r>
            <a:r>
              <a:rPr lang="zh-CN" altLang="en-US" sz="2800" kern="0" dirty="0"/>
              <a:t>域信息隐藏</a:t>
            </a:r>
            <a:r>
              <a:rPr lang="en-US" altLang="zh-CN" sz="2800" kern="0" dirty="0"/>
              <a:t>—</a:t>
            </a:r>
            <a:r>
              <a:rPr lang="zh-CN" altLang="en-US" sz="2800" kern="0" dirty="0"/>
              <a:t>两点法</a:t>
            </a:r>
            <a:endParaRPr lang="en-US" altLang="zh-CN" sz="2800" kern="0" dirty="0"/>
          </a:p>
          <a:p>
            <a:pPr marL="400050" lvl="1" indent="0" eaLnBrk="1" hangingPunct="1">
              <a:buNone/>
              <a:defRPr/>
            </a:pPr>
            <a:r>
              <a:rPr lang="zh-CN" altLang="en-US" sz="2400" kern="0" dirty="0"/>
              <a:t>算法原理：通过在一个图像块中调整两个</a:t>
            </a:r>
            <a:r>
              <a:rPr lang="en-US" altLang="zh-CN" sz="2400" kern="0" dirty="0"/>
              <a:t>DCT</a:t>
            </a:r>
            <a:r>
              <a:rPr lang="zh-CN" altLang="en-US" sz="2400" kern="0" dirty="0"/>
              <a:t>系数的相对大小，隐藏秘密信息。</a:t>
            </a:r>
            <a:endParaRPr lang="en-US" altLang="zh-CN" sz="2400" kern="0" dirty="0"/>
          </a:p>
        </p:txBody>
      </p:sp>
      <p:grpSp>
        <p:nvGrpSpPr>
          <p:cNvPr id="48134" name="Group 4">
            <a:extLst>
              <a:ext uri="{FF2B5EF4-FFF2-40B4-BE49-F238E27FC236}">
                <a16:creationId xmlns:a16="http://schemas.microsoft.com/office/drawing/2014/main" id="{FA6DFE3F-7B8E-4DEF-B129-F584983E049A}"/>
              </a:ext>
            </a:extLst>
          </p:cNvPr>
          <p:cNvGrpSpPr>
            <a:grpSpLocks/>
          </p:cNvGrpSpPr>
          <p:nvPr/>
        </p:nvGrpSpPr>
        <p:grpSpPr bwMode="auto">
          <a:xfrm>
            <a:off x="1187626" y="3357563"/>
            <a:ext cx="3082925" cy="2743200"/>
            <a:chOff x="0" y="0"/>
            <a:chExt cx="1828800" cy="1752600"/>
          </a:xfrm>
        </p:grpSpPr>
        <p:grpSp>
          <p:nvGrpSpPr>
            <p:cNvPr id="48135" name="Group 5">
              <a:extLst>
                <a:ext uri="{FF2B5EF4-FFF2-40B4-BE49-F238E27FC236}">
                  <a16:creationId xmlns:a16="http://schemas.microsoft.com/office/drawing/2014/main" id="{5E70B941-009F-4BC5-A15D-651459DD5C36}"/>
                </a:ext>
              </a:extLst>
            </p:cNvPr>
            <p:cNvGrpSpPr>
              <a:grpSpLocks/>
            </p:cNvGrpSpPr>
            <p:nvPr/>
          </p:nvGrpSpPr>
          <p:grpSpPr bwMode="auto">
            <a:xfrm>
              <a:off x="0" y="0"/>
              <a:ext cx="1828800" cy="1752600"/>
              <a:chOff x="0" y="0"/>
              <a:chExt cx="3214" cy="3230"/>
            </a:xfrm>
          </p:grpSpPr>
          <p:grpSp>
            <p:nvGrpSpPr>
              <p:cNvPr id="48140" name="Group 6">
                <a:extLst>
                  <a:ext uri="{FF2B5EF4-FFF2-40B4-BE49-F238E27FC236}">
                    <a16:creationId xmlns:a16="http://schemas.microsoft.com/office/drawing/2014/main" id="{739344FA-904D-4349-A7D6-C59983E72C01}"/>
                  </a:ext>
                </a:extLst>
              </p:cNvPr>
              <p:cNvGrpSpPr>
                <a:grpSpLocks/>
              </p:cNvGrpSpPr>
              <p:nvPr/>
            </p:nvGrpSpPr>
            <p:grpSpPr bwMode="auto">
              <a:xfrm>
                <a:off x="3" y="3"/>
                <a:ext cx="3208" cy="3224"/>
                <a:chOff x="0" y="0"/>
                <a:chExt cx="3208" cy="3224"/>
              </a:xfrm>
            </p:grpSpPr>
            <p:grpSp>
              <p:nvGrpSpPr>
                <p:cNvPr id="48142" name="Group 7">
                  <a:extLst>
                    <a:ext uri="{FF2B5EF4-FFF2-40B4-BE49-F238E27FC236}">
                      <a16:creationId xmlns:a16="http://schemas.microsoft.com/office/drawing/2014/main" id="{C11F2FC7-A437-43D6-A2CA-31A5FA8737C9}"/>
                    </a:ext>
                  </a:extLst>
                </p:cNvPr>
                <p:cNvGrpSpPr>
                  <a:grpSpLocks/>
                </p:cNvGrpSpPr>
                <p:nvPr/>
              </p:nvGrpSpPr>
              <p:grpSpPr bwMode="auto">
                <a:xfrm>
                  <a:off x="0" y="0"/>
                  <a:ext cx="378" cy="435"/>
                  <a:chOff x="0" y="0"/>
                  <a:chExt cx="378" cy="435"/>
                </a:xfrm>
              </p:grpSpPr>
              <p:sp>
                <p:nvSpPr>
                  <p:cNvPr id="48332" name="Rectangle 37">
                    <a:extLst>
                      <a:ext uri="{FF2B5EF4-FFF2-40B4-BE49-F238E27FC236}">
                        <a16:creationId xmlns:a16="http://schemas.microsoft.com/office/drawing/2014/main" id="{7C2876A1-DA18-40B1-9F6B-4ED67B9A0D96}"/>
                      </a:ext>
                    </a:extLst>
                  </p:cNvPr>
                  <p:cNvSpPr>
                    <a:spLocks noChangeArrowheads="1"/>
                  </p:cNvSpPr>
                  <p:nvPr/>
                </p:nvSpPr>
                <p:spPr bwMode="auto">
                  <a:xfrm>
                    <a:off x="43" y="0"/>
                    <a:ext cx="292"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8333" name="Rectangle 38">
                    <a:extLst>
                      <a:ext uri="{FF2B5EF4-FFF2-40B4-BE49-F238E27FC236}">
                        <a16:creationId xmlns:a16="http://schemas.microsoft.com/office/drawing/2014/main" id="{37340019-B284-4515-AB29-D00920C412B0}"/>
                      </a:ext>
                    </a:extLst>
                  </p:cNvPr>
                  <p:cNvSpPr>
                    <a:spLocks noChangeArrowheads="1"/>
                  </p:cNvSpPr>
                  <p:nvPr/>
                </p:nvSpPr>
                <p:spPr bwMode="auto">
                  <a:xfrm>
                    <a:off x="0" y="0"/>
                    <a:ext cx="37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48143" name="Group 10">
                  <a:extLst>
                    <a:ext uri="{FF2B5EF4-FFF2-40B4-BE49-F238E27FC236}">
                      <a16:creationId xmlns:a16="http://schemas.microsoft.com/office/drawing/2014/main" id="{0250772D-745E-4094-9528-8BDA952C21EF}"/>
                    </a:ext>
                  </a:extLst>
                </p:cNvPr>
                <p:cNvGrpSpPr>
                  <a:grpSpLocks/>
                </p:cNvGrpSpPr>
                <p:nvPr/>
              </p:nvGrpSpPr>
              <p:grpSpPr bwMode="auto">
                <a:xfrm>
                  <a:off x="378" y="0"/>
                  <a:ext cx="394" cy="403"/>
                  <a:chOff x="0" y="0"/>
                  <a:chExt cx="394" cy="403"/>
                </a:xfrm>
              </p:grpSpPr>
              <p:sp>
                <p:nvSpPr>
                  <p:cNvPr id="48330" name="Rectangle 40">
                    <a:extLst>
                      <a:ext uri="{FF2B5EF4-FFF2-40B4-BE49-F238E27FC236}">
                        <a16:creationId xmlns:a16="http://schemas.microsoft.com/office/drawing/2014/main" id="{A8B90D44-FA34-4038-B3CE-9D38CAEBEFB6}"/>
                      </a:ext>
                    </a:extLst>
                  </p:cNvPr>
                  <p:cNvSpPr>
                    <a:spLocks noChangeArrowheads="1"/>
                  </p:cNvSpPr>
                  <p:nvPr/>
                </p:nvSpPr>
                <p:spPr bwMode="auto">
                  <a:xfrm>
                    <a:off x="43" y="0"/>
                    <a:ext cx="30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8331" name="Rectangle 41">
                    <a:extLst>
                      <a:ext uri="{FF2B5EF4-FFF2-40B4-BE49-F238E27FC236}">
                        <a16:creationId xmlns:a16="http://schemas.microsoft.com/office/drawing/2014/main" id="{5F6F7181-8244-48EC-9062-F839E9D43F5E}"/>
                      </a:ext>
                    </a:extLst>
                  </p:cNvPr>
                  <p:cNvSpPr>
                    <a:spLocks noChangeArrowheads="1"/>
                  </p:cNvSpPr>
                  <p:nvPr/>
                </p:nvSpPr>
                <p:spPr bwMode="auto">
                  <a:xfrm>
                    <a:off x="0" y="0"/>
                    <a:ext cx="394"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48144" name="Group 13">
                  <a:extLst>
                    <a:ext uri="{FF2B5EF4-FFF2-40B4-BE49-F238E27FC236}">
                      <a16:creationId xmlns:a16="http://schemas.microsoft.com/office/drawing/2014/main" id="{CD6B33D0-6F0D-4CBA-B5ED-331B470267C1}"/>
                    </a:ext>
                  </a:extLst>
                </p:cNvPr>
                <p:cNvGrpSpPr>
                  <a:grpSpLocks/>
                </p:cNvGrpSpPr>
                <p:nvPr/>
              </p:nvGrpSpPr>
              <p:grpSpPr bwMode="auto">
                <a:xfrm>
                  <a:off x="772" y="0"/>
                  <a:ext cx="402" cy="403"/>
                  <a:chOff x="0" y="0"/>
                  <a:chExt cx="402" cy="403"/>
                </a:xfrm>
              </p:grpSpPr>
              <p:sp>
                <p:nvSpPr>
                  <p:cNvPr id="48328" name="Rectangle 43">
                    <a:extLst>
                      <a:ext uri="{FF2B5EF4-FFF2-40B4-BE49-F238E27FC236}">
                        <a16:creationId xmlns:a16="http://schemas.microsoft.com/office/drawing/2014/main" id="{868E816D-E9D1-44D4-B7C8-D03F6C2CBFE7}"/>
                      </a:ext>
                    </a:extLst>
                  </p:cNvPr>
                  <p:cNvSpPr>
                    <a:spLocks noChangeArrowheads="1"/>
                  </p:cNvSpPr>
                  <p:nvPr/>
                </p:nvSpPr>
                <p:spPr bwMode="auto">
                  <a:xfrm>
                    <a:off x="43" y="0"/>
                    <a:ext cx="31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8329" name="Rectangle 44">
                    <a:extLst>
                      <a:ext uri="{FF2B5EF4-FFF2-40B4-BE49-F238E27FC236}">
                        <a16:creationId xmlns:a16="http://schemas.microsoft.com/office/drawing/2014/main" id="{4ED89FC5-3725-4DA1-81BA-54094AC88A34}"/>
                      </a:ext>
                    </a:extLst>
                  </p:cNvPr>
                  <p:cNvSpPr>
                    <a:spLocks noChangeArrowheads="1"/>
                  </p:cNvSpPr>
                  <p:nvPr/>
                </p:nvSpPr>
                <p:spPr bwMode="auto">
                  <a:xfrm>
                    <a:off x="0" y="0"/>
                    <a:ext cx="40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48145" name="Group 16">
                  <a:extLst>
                    <a:ext uri="{FF2B5EF4-FFF2-40B4-BE49-F238E27FC236}">
                      <a16:creationId xmlns:a16="http://schemas.microsoft.com/office/drawing/2014/main" id="{CFDABF25-AF61-4630-AE89-3418FBE62B5E}"/>
                    </a:ext>
                  </a:extLst>
                </p:cNvPr>
                <p:cNvGrpSpPr>
                  <a:grpSpLocks/>
                </p:cNvGrpSpPr>
                <p:nvPr/>
              </p:nvGrpSpPr>
              <p:grpSpPr bwMode="auto">
                <a:xfrm>
                  <a:off x="1174" y="0"/>
                  <a:ext cx="406" cy="403"/>
                  <a:chOff x="0" y="0"/>
                  <a:chExt cx="406" cy="403"/>
                </a:xfrm>
              </p:grpSpPr>
              <p:sp>
                <p:nvSpPr>
                  <p:cNvPr id="48326" name="Rectangle 46">
                    <a:extLst>
                      <a:ext uri="{FF2B5EF4-FFF2-40B4-BE49-F238E27FC236}">
                        <a16:creationId xmlns:a16="http://schemas.microsoft.com/office/drawing/2014/main" id="{8272DAE0-EDD5-4AEC-931B-E7F48B404E5C}"/>
                      </a:ext>
                    </a:extLst>
                  </p:cNvPr>
                  <p:cNvSpPr>
                    <a:spLocks noChangeArrowheads="1"/>
                  </p:cNvSpPr>
                  <p:nvPr/>
                </p:nvSpPr>
                <p:spPr bwMode="auto">
                  <a:xfrm>
                    <a:off x="43" y="0"/>
                    <a:ext cx="32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8327" name="Rectangle 47">
                    <a:extLst>
                      <a:ext uri="{FF2B5EF4-FFF2-40B4-BE49-F238E27FC236}">
                        <a16:creationId xmlns:a16="http://schemas.microsoft.com/office/drawing/2014/main" id="{4DC9ED93-CFE5-4303-9C7A-921F46AEB365}"/>
                      </a:ext>
                    </a:extLst>
                  </p:cNvPr>
                  <p:cNvSpPr>
                    <a:spLocks noChangeArrowheads="1"/>
                  </p:cNvSpPr>
                  <p:nvPr/>
                </p:nvSpPr>
                <p:spPr bwMode="auto">
                  <a:xfrm>
                    <a:off x="0" y="0"/>
                    <a:ext cx="406"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48146" name="Group 19">
                  <a:extLst>
                    <a:ext uri="{FF2B5EF4-FFF2-40B4-BE49-F238E27FC236}">
                      <a16:creationId xmlns:a16="http://schemas.microsoft.com/office/drawing/2014/main" id="{DB4F799A-E2FD-4CB5-A646-38616D08691A}"/>
                    </a:ext>
                  </a:extLst>
                </p:cNvPr>
                <p:cNvGrpSpPr>
                  <a:grpSpLocks/>
                </p:cNvGrpSpPr>
                <p:nvPr/>
              </p:nvGrpSpPr>
              <p:grpSpPr bwMode="auto">
                <a:xfrm>
                  <a:off x="1580" y="0"/>
                  <a:ext cx="408" cy="403"/>
                  <a:chOff x="0" y="0"/>
                  <a:chExt cx="408" cy="403"/>
                </a:xfrm>
              </p:grpSpPr>
              <p:sp>
                <p:nvSpPr>
                  <p:cNvPr id="48324" name="Rectangle 49">
                    <a:extLst>
                      <a:ext uri="{FF2B5EF4-FFF2-40B4-BE49-F238E27FC236}">
                        <a16:creationId xmlns:a16="http://schemas.microsoft.com/office/drawing/2014/main" id="{291195C3-F1B8-44D4-9CCA-0B4C969F6A4E}"/>
                      </a:ext>
                    </a:extLst>
                  </p:cNvPr>
                  <p:cNvSpPr>
                    <a:spLocks noChangeArrowheads="1"/>
                  </p:cNvSpPr>
                  <p:nvPr/>
                </p:nvSpPr>
                <p:spPr bwMode="auto">
                  <a:xfrm>
                    <a:off x="43" y="0"/>
                    <a:ext cx="32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8325" name="Rectangle 50">
                    <a:extLst>
                      <a:ext uri="{FF2B5EF4-FFF2-40B4-BE49-F238E27FC236}">
                        <a16:creationId xmlns:a16="http://schemas.microsoft.com/office/drawing/2014/main" id="{30EDD0F2-219A-47F2-AC80-7C154AE1D3B2}"/>
                      </a:ext>
                    </a:extLst>
                  </p:cNvPr>
                  <p:cNvSpPr>
                    <a:spLocks noChangeArrowheads="1"/>
                  </p:cNvSpPr>
                  <p:nvPr/>
                </p:nvSpPr>
                <p:spPr bwMode="auto">
                  <a:xfrm>
                    <a:off x="0" y="0"/>
                    <a:ext cx="40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48147" name="Group 22">
                  <a:extLst>
                    <a:ext uri="{FF2B5EF4-FFF2-40B4-BE49-F238E27FC236}">
                      <a16:creationId xmlns:a16="http://schemas.microsoft.com/office/drawing/2014/main" id="{DAF2E801-8CC5-401C-AB99-F081BAAE73D7}"/>
                    </a:ext>
                  </a:extLst>
                </p:cNvPr>
                <p:cNvGrpSpPr>
                  <a:grpSpLocks/>
                </p:cNvGrpSpPr>
                <p:nvPr/>
              </p:nvGrpSpPr>
              <p:grpSpPr bwMode="auto">
                <a:xfrm>
                  <a:off x="1988" y="0"/>
                  <a:ext cx="409" cy="403"/>
                  <a:chOff x="0" y="0"/>
                  <a:chExt cx="409" cy="403"/>
                </a:xfrm>
              </p:grpSpPr>
              <p:sp>
                <p:nvSpPr>
                  <p:cNvPr id="48322" name="Rectangle 52">
                    <a:extLst>
                      <a:ext uri="{FF2B5EF4-FFF2-40B4-BE49-F238E27FC236}">
                        <a16:creationId xmlns:a16="http://schemas.microsoft.com/office/drawing/2014/main" id="{EA5CFF72-8ADA-4094-9B29-6E7C0831611E}"/>
                      </a:ext>
                    </a:extLst>
                  </p:cNvPr>
                  <p:cNvSpPr>
                    <a:spLocks noChangeArrowheads="1"/>
                  </p:cNvSpPr>
                  <p:nvPr/>
                </p:nvSpPr>
                <p:spPr bwMode="auto">
                  <a:xfrm>
                    <a:off x="43" y="0"/>
                    <a:ext cx="32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8323" name="Rectangle 53">
                    <a:extLst>
                      <a:ext uri="{FF2B5EF4-FFF2-40B4-BE49-F238E27FC236}">
                        <a16:creationId xmlns:a16="http://schemas.microsoft.com/office/drawing/2014/main" id="{9793B438-A8F8-467B-B4FC-4956D1568C32}"/>
                      </a:ext>
                    </a:extLst>
                  </p:cNvPr>
                  <p:cNvSpPr>
                    <a:spLocks noChangeArrowheads="1"/>
                  </p:cNvSpPr>
                  <p:nvPr/>
                </p:nvSpPr>
                <p:spPr bwMode="auto">
                  <a:xfrm>
                    <a:off x="0" y="0"/>
                    <a:ext cx="409"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48148" name="Group 25">
                  <a:extLst>
                    <a:ext uri="{FF2B5EF4-FFF2-40B4-BE49-F238E27FC236}">
                      <a16:creationId xmlns:a16="http://schemas.microsoft.com/office/drawing/2014/main" id="{A75BE882-46E1-447B-B5A2-77B154F3ECC1}"/>
                    </a:ext>
                  </a:extLst>
                </p:cNvPr>
                <p:cNvGrpSpPr>
                  <a:grpSpLocks/>
                </p:cNvGrpSpPr>
                <p:nvPr/>
              </p:nvGrpSpPr>
              <p:grpSpPr bwMode="auto">
                <a:xfrm>
                  <a:off x="2397" y="0"/>
                  <a:ext cx="410" cy="403"/>
                  <a:chOff x="0" y="0"/>
                  <a:chExt cx="410" cy="403"/>
                </a:xfrm>
              </p:grpSpPr>
              <p:sp>
                <p:nvSpPr>
                  <p:cNvPr id="48320" name="Rectangle 55">
                    <a:extLst>
                      <a:ext uri="{FF2B5EF4-FFF2-40B4-BE49-F238E27FC236}">
                        <a16:creationId xmlns:a16="http://schemas.microsoft.com/office/drawing/2014/main" id="{5EF463CC-7EEC-490E-821E-9E2BDE9F85DA}"/>
                      </a:ext>
                    </a:extLst>
                  </p:cNvPr>
                  <p:cNvSpPr>
                    <a:spLocks noChangeArrowheads="1"/>
                  </p:cNvSpPr>
                  <p:nvPr/>
                </p:nvSpPr>
                <p:spPr bwMode="auto">
                  <a:xfrm>
                    <a:off x="43" y="0"/>
                    <a:ext cx="32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8321" name="Rectangle 56">
                    <a:extLst>
                      <a:ext uri="{FF2B5EF4-FFF2-40B4-BE49-F238E27FC236}">
                        <a16:creationId xmlns:a16="http://schemas.microsoft.com/office/drawing/2014/main" id="{1795B749-D1E3-4FFA-95B4-5EEFB9F69BD5}"/>
                      </a:ext>
                    </a:extLst>
                  </p:cNvPr>
                  <p:cNvSpPr>
                    <a:spLocks noChangeArrowheads="1"/>
                  </p:cNvSpPr>
                  <p:nvPr/>
                </p:nvSpPr>
                <p:spPr bwMode="auto">
                  <a:xfrm>
                    <a:off x="0" y="0"/>
                    <a:ext cx="410"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48149" name="Group 28">
                  <a:extLst>
                    <a:ext uri="{FF2B5EF4-FFF2-40B4-BE49-F238E27FC236}">
                      <a16:creationId xmlns:a16="http://schemas.microsoft.com/office/drawing/2014/main" id="{C4A8611D-8A7E-45C0-9B1A-8520FB8EBB06}"/>
                    </a:ext>
                  </a:extLst>
                </p:cNvPr>
                <p:cNvGrpSpPr>
                  <a:grpSpLocks/>
                </p:cNvGrpSpPr>
                <p:nvPr/>
              </p:nvGrpSpPr>
              <p:grpSpPr bwMode="auto">
                <a:xfrm>
                  <a:off x="2807" y="0"/>
                  <a:ext cx="401" cy="403"/>
                  <a:chOff x="0" y="0"/>
                  <a:chExt cx="401" cy="403"/>
                </a:xfrm>
              </p:grpSpPr>
              <p:sp>
                <p:nvSpPr>
                  <p:cNvPr id="48318" name="Rectangle 58">
                    <a:extLst>
                      <a:ext uri="{FF2B5EF4-FFF2-40B4-BE49-F238E27FC236}">
                        <a16:creationId xmlns:a16="http://schemas.microsoft.com/office/drawing/2014/main" id="{C95C4489-166C-46FE-B4BF-621FBFFACC08}"/>
                      </a:ext>
                    </a:extLst>
                  </p:cNvPr>
                  <p:cNvSpPr>
                    <a:spLocks noChangeArrowheads="1"/>
                  </p:cNvSpPr>
                  <p:nvPr/>
                </p:nvSpPr>
                <p:spPr bwMode="auto">
                  <a:xfrm>
                    <a:off x="43" y="0"/>
                    <a:ext cx="31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8319" name="Rectangle 59">
                    <a:extLst>
                      <a:ext uri="{FF2B5EF4-FFF2-40B4-BE49-F238E27FC236}">
                        <a16:creationId xmlns:a16="http://schemas.microsoft.com/office/drawing/2014/main" id="{40E29400-D61E-438D-880F-1D391F7D7A13}"/>
                      </a:ext>
                    </a:extLst>
                  </p:cNvPr>
                  <p:cNvSpPr>
                    <a:spLocks noChangeArrowheads="1"/>
                  </p:cNvSpPr>
                  <p:nvPr/>
                </p:nvSpPr>
                <p:spPr bwMode="auto">
                  <a:xfrm>
                    <a:off x="0" y="0"/>
                    <a:ext cx="401"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48150" name="Group 31">
                  <a:extLst>
                    <a:ext uri="{FF2B5EF4-FFF2-40B4-BE49-F238E27FC236}">
                      <a16:creationId xmlns:a16="http://schemas.microsoft.com/office/drawing/2014/main" id="{BDBE9AF4-A4CB-42A5-8825-59D1F7F12DA0}"/>
                    </a:ext>
                  </a:extLst>
                </p:cNvPr>
                <p:cNvGrpSpPr>
                  <a:grpSpLocks/>
                </p:cNvGrpSpPr>
                <p:nvPr/>
              </p:nvGrpSpPr>
              <p:grpSpPr bwMode="auto">
                <a:xfrm>
                  <a:off x="0" y="403"/>
                  <a:ext cx="378" cy="403"/>
                  <a:chOff x="0" y="0"/>
                  <a:chExt cx="378" cy="403"/>
                </a:xfrm>
              </p:grpSpPr>
              <p:sp>
                <p:nvSpPr>
                  <p:cNvPr id="48316" name="Rectangle 61">
                    <a:extLst>
                      <a:ext uri="{FF2B5EF4-FFF2-40B4-BE49-F238E27FC236}">
                        <a16:creationId xmlns:a16="http://schemas.microsoft.com/office/drawing/2014/main" id="{0069E9B9-AD36-494B-9E8A-08987FB33726}"/>
                      </a:ext>
                    </a:extLst>
                  </p:cNvPr>
                  <p:cNvSpPr>
                    <a:spLocks noChangeArrowheads="1"/>
                  </p:cNvSpPr>
                  <p:nvPr/>
                </p:nvSpPr>
                <p:spPr bwMode="auto">
                  <a:xfrm>
                    <a:off x="43" y="0"/>
                    <a:ext cx="29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8317" name="Rectangle 62">
                    <a:extLst>
                      <a:ext uri="{FF2B5EF4-FFF2-40B4-BE49-F238E27FC236}">
                        <a16:creationId xmlns:a16="http://schemas.microsoft.com/office/drawing/2014/main" id="{37F8E81D-5368-442D-B4FB-A73E6F7A96D4}"/>
                      </a:ext>
                    </a:extLst>
                  </p:cNvPr>
                  <p:cNvSpPr>
                    <a:spLocks noChangeArrowheads="1"/>
                  </p:cNvSpPr>
                  <p:nvPr/>
                </p:nvSpPr>
                <p:spPr bwMode="auto">
                  <a:xfrm>
                    <a:off x="0" y="0"/>
                    <a:ext cx="37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48151" name="Group 34">
                  <a:extLst>
                    <a:ext uri="{FF2B5EF4-FFF2-40B4-BE49-F238E27FC236}">
                      <a16:creationId xmlns:a16="http://schemas.microsoft.com/office/drawing/2014/main" id="{20904908-AC15-4556-9156-34F8D576A691}"/>
                    </a:ext>
                  </a:extLst>
                </p:cNvPr>
                <p:cNvGrpSpPr>
                  <a:grpSpLocks/>
                </p:cNvGrpSpPr>
                <p:nvPr/>
              </p:nvGrpSpPr>
              <p:grpSpPr bwMode="auto">
                <a:xfrm>
                  <a:off x="378" y="403"/>
                  <a:ext cx="394" cy="403"/>
                  <a:chOff x="0" y="0"/>
                  <a:chExt cx="394" cy="403"/>
                </a:xfrm>
              </p:grpSpPr>
              <p:sp>
                <p:nvSpPr>
                  <p:cNvPr id="48314" name="Rectangle 64">
                    <a:extLst>
                      <a:ext uri="{FF2B5EF4-FFF2-40B4-BE49-F238E27FC236}">
                        <a16:creationId xmlns:a16="http://schemas.microsoft.com/office/drawing/2014/main" id="{5D4A1272-9AFE-41DA-B739-BFCD0633949B}"/>
                      </a:ext>
                    </a:extLst>
                  </p:cNvPr>
                  <p:cNvSpPr>
                    <a:spLocks noChangeArrowheads="1"/>
                  </p:cNvSpPr>
                  <p:nvPr/>
                </p:nvSpPr>
                <p:spPr bwMode="auto">
                  <a:xfrm>
                    <a:off x="43" y="0"/>
                    <a:ext cx="30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8315" name="Rectangle 65">
                    <a:extLst>
                      <a:ext uri="{FF2B5EF4-FFF2-40B4-BE49-F238E27FC236}">
                        <a16:creationId xmlns:a16="http://schemas.microsoft.com/office/drawing/2014/main" id="{5E5B5599-2E0C-446E-A466-C995F2388849}"/>
                      </a:ext>
                    </a:extLst>
                  </p:cNvPr>
                  <p:cNvSpPr>
                    <a:spLocks noChangeArrowheads="1"/>
                  </p:cNvSpPr>
                  <p:nvPr/>
                </p:nvSpPr>
                <p:spPr bwMode="auto">
                  <a:xfrm>
                    <a:off x="0" y="0"/>
                    <a:ext cx="394"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48152" name="Group 37">
                  <a:extLst>
                    <a:ext uri="{FF2B5EF4-FFF2-40B4-BE49-F238E27FC236}">
                      <a16:creationId xmlns:a16="http://schemas.microsoft.com/office/drawing/2014/main" id="{668F5854-41B4-43F9-BDC4-08E45105FED5}"/>
                    </a:ext>
                  </a:extLst>
                </p:cNvPr>
                <p:cNvGrpSpPr>
                  <a:grpSpLocks/>
                </p:cNvGrpSpPr>
                <p:nvPr/>
              </p:nvGrpSpPr>
              <p:grpSpPr bwMode="auto">
                <a:xfrm>
                  <a:off x="772" y="403"/>
                  <a:ext cx="402" cy="403"/>
                  <a:chOff x="0" y="0"/>
                  <a:chExt cx="402" cy="403"/>
                </a:xfrm>
              </p:grpSpPr>
              <p:sp>
                <p:nvSpPr>
                  <p:cNvPr id="48312" name="Rectangle 67">
                    <a:extLst>
                      <a:ext uri="{FF2B5EF4-FFF2-40B4-BE49-F238E27FC236}">
                        <a16:creationId xmlns:a16="http://schemas.microsoft.com/office/drawing/2014/main" id="{BC592E0F-A643-4E7D-8969-33FFDA81FAE5}"/>
                      </a:ext>
                    </a:extLst>
                  </p:cNvPr>
                  <p:cNvSpPr>
                    <a:spLocks noChangeArrowheads="1"/>
                  </p:cNvSpPr>
                  <p:nvPr/>
                </p:nvSpPr>
                <p:spPr bwMode="auto">
                  <a:xfrm>
                    <a:off x="43" y="0"/>
                    <a:ext cx="31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8313" name="Rectangle 68">
                    <a:extLst>
                      <a:ext uri="{FF2B5EF4-FFF2-40B4-BE49-F238E27FC236}">
                        <a16:creationId xmlns:a16="http://schemas.microsoft.com/office/drawing/2014/main" id="{76BD5D25-644D-447D-B70D-4BFA25BFF2E4}"/>
                      </a:ext>
                    </a:extLst>
                  </p:cNvPr>
                  <p:cNvSpPr>
                    <a:spLocks noChangeArrowheads="1"/>
                  </p:cNvSpPr>
                  <p:nvPr/>
                </p:nvSpPr>
                <p:spPr bwMode="auto">
                  <a:xfrm>
                    <a:off x="0" y="0"/>
                    <a:ext cx="40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48153" name="Group 40">
                  <a:extLst>
                    <a:ext uri="{FF2B5EF4-FFF2-40B4-BE49-F238E27FC236}">
                      <a16:creationId xmlns:a16="http://schemas.microsoft.com/office/drawing/2014/main" id="{E837CB20-85DE-409F-83CC-48FD8FBCB035}"/>
                    </a:ext>
                  </a:extLst>
                </p:cNvPr>
                <p:cNvGrpSpPr>
                  <a:grpSpLocks/>
                </p:cNvGrpSpPr>
                <p:nvPr/>
              </p:nvGrpSpPr>
              <p:grpSpPr bwMode="auto">
                <a:xfrm>
                  <a:off x="1174" y="403"/>
                  <a:ext cx="406" cy="403"/>
                  <a:chOff x="0" y="0"/>
                  <a:chExt cx="406" cy="403"/>
                </a:xfrm>
              </p:grpSpPr>
              <p:sp>
                <p:nvSpPr>
                  <p:cNvPr id="48310" name="Rectangle 70">
                    <a:extLst>
                      <a:ext uri="{FF2B5EF4-FFF2-40B4-BE49-F238E27FC236}">
                        <a16:creationId xmlns:a16="http://schemas.microsoft.com/office/drawing/2014/main" id="{677E4C93-DA5C-41D0-8995-D8E67A0442B1}"/>
                      </a:ext>
                    </a:extLst>
                  </p:cNvPr>
                  <p:cNvSpPr>
                    <a:spLocks noChangeArrowheads="1"/>
                  </p:cNvSpPr>
                  <p:nvPr/>
                </p:nvSpPr>
                <p:spPr bwMode="auto">
                  <a:xfrm>
                    <a:off x="43" y="0"/>
                    <a:ext cx="32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8311" name="Rectangle 71">
                    <a:extLst>
                      <a:ext uri="{FF2B5EF4-FFF2-40B4-BE49-F238E27FC236}">
                        <a16:creationId xmlns:a16="http://schemas.microsoft.com/office/drawing/2014/main" id="{8F054B5C-CC4E-4B75-8AF0-8B6C17A414F6}"/>
                      </a:ext>
                    </a:extLst>
                  </p:cNvPr>
                  <p:cNvSpPr>
                    <a:spLocks noChangeArrowheads="1"/>
                  </p:cNvSpPr>
                  <p:nvPr/>
                </p:nvSpPr>
                <p:spPr bwMode="auto">
                  <a:xfrm>
                    <a:off x="0" y="0"/>
                    <a:ext cx="406"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48154" name="Group 43">
                  <a:extLst>
                    <a:ext uri="{FF2B5EF4-FFF2-40B4-BE49-F238E27FC236}">
                      <a16:creationId xmlns:a16="http://schemas.microsoft.com/office/drawing/2014/main" id="{D5FF7FB4-28ED-44F8-A946-080D64CE84B0}"/>
                    </a:ext>
                  </a:extLst>
                </p:cNvPr>
                <p:cNvGrpSpPr>
                  <a:grpSpLocks/>
                </p:cNvGrpSpPr>
                <p:nvPr/>
              </p:nvGrpSpPr>
              <p:grpSpPr bwMode="auto">
                <a:xfrm>
                  <a:off x="1580" y="403"/>
                  <a:ext cx="408" cy="403"/>
                  <a:chOff x="0" y="0"/>
                  <a:chExt cx="408" cy="403"/>
                </a:xfrm>
              </p:grpSpPr>
              <p:sp>
                <p:nvSpPr>
                  <p:cNvPr id="48308" name="Rectangle 73">
                    <a:extLst>
                      <a:ext uri="{FF2B5EF4-FFF2-40B4-BE49-F238E27FC236}">
                        <a16:creationId xmlns:a16="http://schemas.microsoft.com/office/drawing/2014/main" id="{60E5B2A6-4F3C-4777-941F-437E9A4B9C46}"/>
                      </a:ext>
                    </a:extLst>
                  </p:cNvPr>
                  <p:cNvSpPr>
                    <a:spLocks noChangeArrowheads="1"/>
                  </p:cNvSpPr>
                  <p:nvPr/>
                </p:nvSpPr>
                <p:spPr bwMode="auto">
                  <a:xfrm>
                    <a:off x="43" y="0"/>
                    <a:ext cx="32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8309" name="Rectangle 74">
                    <a:extLst>
                      <a:ext uri="{FF2B5EF4-FFF2-40B4-BE49-F238E27FC236}">
                        <a16:creationId xmlns:a16="http://schemas.microsoft.com/office/drawing/2014/main" id="{5CDA3B0C-4232-4EC3-A913-DB8B66CA06B3}"/>
                      </a:ext>
                    </a:extLst>
                  </p:cNvPr>
                  <p:cNvSpPr>
                    <a:spLocks noChangeArrowheads="1"/>
                  </p:cNvSpPr>
                  <p:nvPr/>
                </p:nvSpPr>
                <p:spPr bwMode="auto">
                  <a:xfrm>
                    <a:off x="0" y="0"/>
                    <a:ext cx="40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48155" name="Group 46">
                  <a:extLst>
                    <a:ext uri="{FF2B5EF4-FFF2-40B4-BE49-F238E27FC236}">
                      <a16:creationId xmlns:a16="http://schemas.microsoft.com/office/drawing/2014/main" id="{41B3E85C-6BA2-48CB-AC97-8AADDF4063E7}"/>
                    </a:ext>
                  </a:extLst>
                </p:cNvPr>
                <p:cNvGrpSpPr>
                  <a:grpSpLocks/>
                </p:cNvGrpSpPr>
                <p:nvPr/>
              </p:nvGrpSpPr>
              <p:grpSpPr bwMode="auto">
                <a:xfrm>
                  <a:off x="1988" y="403"/>
                  <a:ext cx="409" cy="403"/>
                  <a:chOff x="0" y="0"/>
                  <a:chExt cx="409" cy="403"/>
                </a:xfrm>
              </p:grpSpPr>
              <p:sp>
                <p:nvSpPr>
                  <p:cNvPr id="48306" name="Rectangle 76">
                    <a:extLst>
                      <a:ext uri="{FF2B5EF4-FFF2-40B4-BE49-F238E27FC236}">
                        <a16:creationId xmlns:a16="http://schemas.microsoft.com/office/drawing/2014/main" id="{86202761-BD36-4392-A921-E310DDF751E2}"/>
                      </a:ext>
                    </a:extLst>
                  </p:cNvPr>
                  <p:cNvSpPr>
                    <a:spLocks noChangeArrowheads="1"/>
                  </p:cNvSpPr>
                  <p:nvPr/>
                </p:nvSpPr>
                <p:spPr bwMode="auto">
                  <a:xfrm>
                    <a:off x="43" y="0"/>
                    <a:ext cx="32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8307" name="Rectangle 77">
                    <a:extLst>
                      <a:ext uri="{FF2B5EF4-FFF2-40B4-BE49-F238E27FC236}">
                        <a16:creationId xmlns:a16="http://schemas.microsoft.com/office/drawing/2014/main" id="{846D264C-D3BB-4EF4-AD72-67F9D1B20BCE}"/>
                      </a:ext>
                    </a:extLst>
                  </p:cNvPr>
                  <p:cNvSpPr>
                    <a:spLocks noChangeArrowheads="1"/>
                  </p:cNvSpPr>
                  <p:nvPr/>
                </p:nvSpPr>
                <p:spPr bwMode="auto">
                  <a:xfrm>
                    <a:off x="0" y="0"/>
                    <a:ext cx="409"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48156" name="Group 49">
                  <a:extLst>
                    <a:ext uri="{FF2B5EF4-FFF2-40B4-BE49-F238E27FC236}">
                      <a16:creationId xmlns:a16="http://schemas.microsoft.com/office/drawing/2014/main" id="{9C72645E-29B1-4686-B1D6-3CA6F3D19040}"/>
                    </a:ext>
                  </a:extLst>
                </p:cNvPr>
                <p:cNvGrpSpPr>
                  <a:grpSpLocks/>
                </p:cNvGrpSpPr>
                <p:nvPr/>
              </p:nvGrpSpPr>
              <p:grpSpPr bwMode="auto">
                <a:xfrm>
                  <a:off x="2397" y="403"/>
                  <a:ext cx="410" cy="403"/>
                  <a:chOff x="0" y="0"/>
                  <a:chExt cx="410" cy="403"/>
                </a:xfrm>
              </p:grpSpPr>
              <p:sp>
                <p:nvSpPr>
                  <p:cNvPr id="48304" name="Rectangle 79">
                    <a:extLst>
                      <a:ext uri="{FF2B5EF4-FFF2-40B4-BE49-F238E27FC236}">
                        <a16:creationId xmlns:a16="http://schemas.microsoft.com/office/drawing/2014/main" id="{835E50F5-0CDD-4153-A50B-7C0E59BF3FF7}"/>
                      </a:ext>
                    </a:extLst>
                  </p:cNvPr>
                  <p:cNvSpPr>
                    <a:spLocks noChangeArrowheads="1"/>
                  </p:cNvSpPr>
                  <p:nvPr/>
                </p:nvSpPr>
                <p:spPr bwMode="auto">
                  <a:xfrm>
                    <a:off x="43" y="0"/>
                    <a:ext cx="32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8305" name="Rectangle 80">
                    <a:extLst>
                      <a:ext uri="{FF2B5EF4-FFF2-40B4-BE49-F238E27FC236}">
                        <a16:creationId xmlns:a16="http://schemas.microsoft.com/office/drawing/2014/main" id="{EF9F647D-4C8C-471E-BB99-1E34AE09F732}"/>
                      </a:ext>
                    </a:extLst>
                  </p:cNvPr>
                  <p:cNvSpPr>
                    <a:spLocks noChangeArrowheads="1"/>
                  </p:cNvSpPr>
                  <p:nvPr/>
                </p:nvSpPr>
                <p:spPr bwMode="auto">
                  <a:xfrm>
                    <a:off x="0" y="0"/>
                    <a:ext cx="410"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48157" name="Group 52">
                  <a:extLst>
                    <a:ext uri="{FF2B5EF4-FFF2-40B4-BE49-F238E27FC236}">
                      <a16:creationId xmlns:a16="http://schemas.microsoft.com/office/drawing/2014/main" id="{FE813827-7718-463D-A089-DD860CE89C66}"/>
                    </a:ext>
                  </a:extLst>
                </p:cNvPr>
                <p:cNvGrpSpPr>
                  <a:grpSpLocks/>
                </p:cNvGrpSpPr>
                <p:nvPr/>
              </p:nvGrpSpPr>
              <p:grpSpPr bwMode="auto">
                <a:xfrm>
                  <a:off x="2807" y="403"/>
                  <a:ext cx="401" cy="403"/>
                  <a:chOff x="0" y="0"/>
                  <a:chExt cx="401" cy="403"/>
                </a:xfrm>
              </p:grpSpPr>
              <p:sp>
                <p:nvSpPr>
                  <p:cNvPr id="48302" name="Rectangle 82">
                    <a:extLst>
                      <a:ext uri="{FF2B5EF4-FFF2-40B4-BE49-F238E27FC236}">
                        <a16:creationId xmlns:a16="http://schemas.microsoft.com/office/drawing/2014/main" id="{FB5D6DC9-FB44-48D0-93A9-9F94041B792C}"/>
                      </a:ext>
                    </a:extLst>
                  </p:cNvPr>
                  <p:cNvSpPr>
                    <a:spLocks noChangeArrowheads="1"/>
                  </p:cNvSpPr>
                  <p:nvPr/>
                </p:nvSpPr>
                <p:spPr bwMode="auto">
                  <a:xfrm>
                    <a:off x="43" y="0"/>
                    <a:ext cx="31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8303" name="Rectangle 83">
                    <a:extLst>
                      <a:ext uri="{FF2B5EF4-FFF2-40B4-BE49-F238E27FC236}">
                        <a16:creationId xmlns:a16="http://schemas.microsoft.com/office/drawing/2014/main" id="{688D20F3-E8B3-423A-B80E-E219D33E4C5F}"/>
                      </a:ext>
                    </a:extLst>
                  </p:cNvPr>
                  <p:cNvSpPr>
                    <a:spLocks noChangeArrowheads="1"/>
                  </p:cNvSpPr>
                  <p:nvPr/>
                </p:nvSpPr>
                <p:spPr bwMode="auto">
                  <a:xfrm>
                    <a:off x="0" y="0"/>
                    <a:ext cx="401"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48158" name="Group 55">
                  <a:extLst>
                    <a:ext uri="{FF2B5EF4-FFF2-40B4-BE49-F238E27FC236}">
                      <a16:creationId xmlns:a16="http://schemas.microsoft.com/office/drawing/2014/main" id="{0205BDDE-0392-4C63-BAF4-EAF8CE7D237B}"/>
                    </a:ext>
                  </a:extLst>
                </p:cNvPr>
                <p:cNvGrpSpPr>
                  <a:grpSpLocks/>
                </p:cNvGrpSpPr>
                <p:nvPr/>
              </p:nvGrpSpPr>
              <p:grpSpPr bwMode="auto">
                <a:xfrm>
                  <a:off x="0" y="806"/>
                  <a:ext cx="378" cy="403"/>
                  <a:chOff x="0" y="0"/>
                  <a:chExt cx="378" cy="403"/>
                </a:xfrm>
              </p:grpSpPr>
              <p:sp>
                <p:nvSpPr>
                  <p:cNvPr id="48300" name="Rectangle 85">
                    <a:extLst>
                      <a:ext uri="{FF2B5EF4-FFF2-40B4-BE49-F238E27FC236}">
                        <a16:creationId xmlns:a16="http://schemas.microsoft.com/office/drawing/2014/main" id="{D1ED1CCA-2A2D-4237-A0C9-713D3B81156E}"/>
                      </a:ext>
                    </a:extLst>
                  </p:cNvPr>
                  <p:cNvSpPr>
                    <a:spLocks noChangeArrowheads="1"/>
                  </p:cNvSpPr>
                  <p:nvPr/>
                </p:nvSpPr>
                <p:spPr bwMode="auto">
                  <a:xfrm>
                    <a:off x="43" y="0"/>
                    <a:ext cx="29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dirty="0">
                        <a:latin typeface="Times New Roman" panose="02020603050405020304" pitchFamily="18" charset="0"/>
                        <a:ea typeface="宋体" panose="02010600030101010101" pitchFamily="2" charset="-122"/>
                      </a:rPr>
                      <a:t> </a:t>
                    </a:r>
                    <a:endParaRPr lang="zh-CN" altLang="en-US" sz="1200" dirty="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dirty="0">
                      <a:latin typeface="Arial" panose="020B0604020202020204" pitchFamily="34" charset="0"/>
                      <a:ea typeface="宋体" panose="02010600030101010101" pitchFamily="2" charset="-122"/>
                    </a:endParaRPr>
                  </a:p>
                </p:txBody>
              </p:sp>
              <p:sp>
                <p:nvSpPr>
                  <p:cNvPr id="48301" name="Rectangle 86">
                    <a:extLst>
                      <a:ext uri="{FF2B5EF4-FFF2-40B4-BE49-F238E27FC236}">
                        <a16:creationId xmlns:a16="http://schemas.microsoft.com/office/drawing/2014/main" id="{EDCA1E2E-248E-4F2A-BDA9-30365A74C387}"/>
                      </a:ext>
                    </a:extLst>
                  </p:cNvPr>
                  <p:cNvSpPr>
                    <a:spLocks noChangeArrowheads="1"/>
                  </p:cNvSpPr>
                  <p:nvPr/>
                </p:nvSpPr>
                <p:spPr bwMode="auto">
                  <a:xfrm>
                    <a:off x="0" y="0"/>
                    <a:ext cx="37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48159" name="Group 58">
                  <a:extLst>
                    <a:ext uri="{FF2B5EF4-FFF2-40B4-BE49-F238E27FC236}">
                      <a16:creationId xmlns:a16="http://schemas.microsoft.com/office/drawing/2014/main" id="{0653BD5A-BBAC-46CA-9BBF-E9AF9ED33E3F}"/>
                    </a:ext>
                  </a:extLst>
                </p:cNvPr>
                <p:cNvGrpSpPr>
                  <a:grpSpLocks/>
                </p:cNvGrpSpPr>
                <p:nvPr/>
              </p:nvGrpSpPr>
              <p:grpSpPr bwMode="auto">
                <a:xfrm>
                  <a:off x="378" y="806"/>
                  <a:ext cx="394" cy="403"/>
                  <a:chOff x="0" y="0"/>
                  <a:chExt cx="394" cy="403"/>
                </a:xfrm>
              </p:grpSpPr>
              <p:sp>
                <p:nvSpPr>
                  <p:cNvPr id="48298" name="Rectangle 88">
                    <a:extLst>
                      <a:ext uri="{FF2B5EF4-FFF2-40B4-BE49-F238E27FC236}">
                        <a16:creationId xmlns:a16="http://schemas.microsoft.com/office/drawing/2014/main" id="{2C549496-1DA8-44B0-A19B-EF5D76BD9769}"/>
                      </a:ext>
                    </a:extLst>
                  </p:cNvPr>
                  <p:cNvSpPr>
                    <a:spLocks noChangeArrowheads="1"/>
                  </p:cNvSpPr>
                  <p:nvPr/>
                </p:nvSpPr>
                <p:spPr bwMode="auto">
                  <a:xfrm>
                    <a:off x="43" y="0"/>
                    <a:ext cx="30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8299" name="Rectangle 89">
                    <a:extLst>
                      <a:ext uri="{FF2B5EF4-FFF2-40B4-BE49-F238E27FC236}">
                        <a16:creationId xmlns:a16="http://schemas.microsoft.com/office/drawing/2014/main" id="{4D281DDB-5500-43B8-9391-98FF118C214C}"/>
                      </a:ext>
                    </a:extLst>
                  </p:cNvPr>
                  <p:cNvSpPr>
                    <a:spLocks noChangeArrowheads="1"/>
                  </p:cNvSpPr>
                  <p:nvPr/>
                </p:nvSpPr>
                <p:spPr bwMode="auto">
                  <a:xfrm>
                    <a:off x="0" y="0"/>
                    <a:ext cx="394"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48160" name="Group 61">
                  <a:extLst>
                    <a:ext uri="{FF2B5EF4-FFF2-40B4-BE49-F238E27FC236}">
                      <a16:creationId xmlns:a16="http://schemas.microsoft.com/office/drawing/2014/main" id="{CFFAA27F-C4FF-4E09-B9B6-7C8E3C099E41}"/>
                    </a:ext>
                  </a:extLst>
                </p:cNvPr>
                <p:cNvGrpSpPr>
                  <a:grpSpLocks/>
                </p:cNvGrpSpPr>
                <p:nvPr/>
              </p:nvGrpSpPr>
              <p:grpSpPr bwMode="auto">
                <a:xfrm>
                  <a:off x="772" y="806"/>
                  <a:ext cx="402" cy="403"/>
                  <a:chOff x="0" y="0"/>
                  <a:chExt cx="402" cy="403"/>
                </a:xfrm>
              </p:grpSpPr>
              <p:sp>
                <p:nvSpPr>
                  <p:cNvPr id="48296" name="Rectangle 91">
                    <a:extLst>
                      <a:ext uri="{FF2B5EF4-FFF2-40B4-BE49-F238E27FC236}">
                        <a16:creationId xmlns:a16="http://schemas.microsoft.com/office/drawing/2014/main" id="{5E735C42-A6CC-4A1B-9744-B5B2EE345B3E}"/>
                      </a:ext>
                    </a:extLst>
                  </p:cNvPr>
                  <p:cNvSpPr>
                    <a:spLocks noChangeArrowheads="1"/>
                  </p:cNvSpPr>
                  <p:nvPr/>
                </p:nvSpPr>
                <p:spPr bwMode="auto">
                  <a:xfrm>
                    <a:off x="43" y="0"/>
                    <a:ext cx="31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8297" name="Rectangle 92">
                    <a:extLst>
                      <a:ext uri="{FF2B5EF4-FFF2-40B4-BE49-F238E27FC236}">
                        <a16:creationId xmlns:a16="http://schemas.microsoft.com/office/drawing/2014/main" id="{7FC52335-8BFD-465A-A27F-6019BA12F2FB}"/>
                      </a:ext>
                    </a:extLst>
                  </p:cNvPr>
                  <p:cNvSpPr>
                    <a:spLocks noChangeArrowheads="1"/>
                  </p:cNvSpPr>
                  <p:nvPr/>
                </p:nvSpPr>
                <p:spPr bwMode="auto">
                  <a:xfrm>
                    <a:off x="0" y="0"/>
                    <a:ext cx="40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48161" name="Group 64">
                  <a:extLst>
                    <a:ext uri="{FF2B5EF4-FFF2-40B4-BE49-F238E27FC236}">
                      <a16:creationId xmlns:a16="http://schemas.microsoft.com/office/drawing/2014/main" id="{DF71D3A0-D7AD-4ABC-95CA-EA4CFB0F6DA9}"/>
                    </a:ext>
                  </a:extLst>
                </p:cNvPr>
                <p:cNvGrpSpPr>
                  <a:grpSpLocks/>
                </p:cNvGrpSpPr>
                <p:nvPr/>
              </p:nvGrpSpPr>
              <p:grpSpPr bwMode="auto">
                <a:xfrm>
                  <a:off x="1174" y="806"/>
                  <a:ext cx="406" cy="403"/>
                  <a:chOff x="0" y="0"/>
                  <a:chExt cx="406" cy="403"/>
                </a:xfrm>
              </p:grpSpPr>
              <p:sp>
                <p:nvSpPr>
                  <p:cNvPr id="48294" name="Rectangle 94">
                    <a:extLst>
                      <a:ext uri="{FF2B5EF4-FFF2-40B4-BE49-F238E27FC236}">
                        <a16:creationId xmlns:a16="http://schemas.microsoft.com/office/drawing/2014/main" id="{4D2320C5-1814-4B9E-ADC8-C00682945A9B}"/>
                      </a:ext>
                    </a:extLst>
                  </p:cNvPr>
                  <p:cNvSpPr>
                    <a:spLocks noChangeArrowheads="1"/>
                  </p:cNvSpPr>
                  <p:nvPr/>
                </p:nvSpPr>
                <p:spPr bwMode="auto">
                  <a:xfrm>
                    <a:off x="43" y="0"/>
                    <a:ext cx="32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8295" name="Rectangle 95">
                    <a:extLst>
                      <a:ext uri="{FF2B5EF4-FFF2-40B4-BE49-F238E27FC236}">
                        <a16:creationId xmlns:a16="http://schemas.microsoft.com/office/drawing/2014/main" id="{518EAAF7-318A-4A03-832F-F011E1DA75BB}"/>
                      </a:ext>
                    </a:extLst>
                  </p:cNvPr>
                  <p:cNvSpPr>
                    <a:spLocks noChangeArrowheads="1"/>
                  </p:cNvSpPr>
                  <p:nvPr/>
                </p:nvSpPr>
                <p:spPr bwMode="auto">
                  <a:xfrm>
                    <a:off x="0" y="0"/>
                    <a:ext cx="406"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48162" name="Group 67">
                  <a:extLst>
                    <a:ext uri="{FF2B5EF4-FFF2-40B4-BE49-F238E27FC236}">
                      <a16:creationId xmlns:a16="http://schemas.microsoft.com/office/drawing/2014/main" id="{FC12E61E-4884-4402-940D-3589C5D80C3A}"/>
                    </a:ext>
                  </a:extLst>
                </p:cNvPr>
                <p:cNvGrpSpPr>
                  <a:grpSpLocks/>
                </p:cNvGrpSpPr>
                <p:nvPr/>
              </p:nvGrpSpPr>
              <p:grpSpPr bwMode="auto">
                <a:xfrm>
                  <a:off x="1580" y="806"/>
                  <a:ext cx="408" cy="403"/>
                  <a:chOff x="0" y="0"/>
                  <a:chExt cx="408" cy="403"/>
                </a:xfrm>
              </p:grpSpPr>
              <p:sp>
                <p:nvSpPr>
                  <p:cNvPr id="48292" name="Rectangle 97">
                    <a:extLst>
                      <a:ext uri="{FF2B5EF4-FFF2-40B4-BE49-F238E27FC236}">
                        <a16:creationId xmlns:a16="http://schemas.microsoft.com/office/drawing/2014/main" id="{F64DAFE0-7B2A-4007-87AD-0FD359CEE8D3}"/>
                      </a:ext>
                    </a:extLst>
                  </p:cNvPr>
                  <p:cNvSpPr>
                    <a:spLocks noChangeArrowheads="1"/>
                  </p:cNvSpPr>
                  <p:nvPr/>
                </p:nvSpPr>
                <p:spPr bwMode="auto">
                  <a:xfrm>
                    <a:off x="43" y="0"/>
                    <a:ext cx="32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8293" name="Rectangle 98">
                    <a:extLst>
                      <a:ext uri="{FF2B5EF4-FFF2-40B4-BE49-F238E27FC236}">
                        <a16:creationId xmlns:a16="http://schemas.microsoft.com/office/drawing/2014/main" id="{F9F3A12E-E925-435A-A833-0A11E150CBDE}"/>
                      </a:ext>
                    </a:extLst>
                  </p:cNvPr>
                  <p:cNvSpPr>
                    <a:spLocks noChangeArrowheads="1"/>
                  </p:cNvSpPr>
                  <p:nvPr/>
                </p:nvSpPr>
                <p:spPr bwMode="auto">
                  <a:xfrm>
                    <a:off x="0" y="0"/>
                    <a:ext cx="40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48163" name="Group 70">
                  <a:extLst>
                    <a:ext uri="{FF2B5EF4-FFF2-40B4-BE49-F238E27FC236}">
                      <a16:creationId xmlns:a16="http://schemas.microsoft.com/office/drawing/2014/main" id="{1E302C73-C95D-46B8-9F64-B2E403C3C288}"/>
                    </a:ext>
                  </a:extLst>
                </p:cNvPr>
                <p:cNvGrpSpPr>
                  <a:grpSpLocks/>
                </p:cNvGrpSpPr>
                <p:nvPr/>
              </p:nvGrpSpPr>
              <p:grpSpPr bwMode="auto">
                <a:xfrm>
                  <a:off x="1988" y="806"/>
                  <a:ext cx="409" cy="403"/>
                  <a:chOff x="0" y="0"/>
                  <a:chExt cx="409" cy="403"/>
                </a:xfrm>
              </p:grpSpPr>
              <p:sp>
                <p:nvSpPr>
                  <p:cNvPr id="48290" name="Rectangle 100">
                    <a:extLst>
                      <a:ext uri="{FF2B5EF4-FFF2-40B4-BE49-F238E27FC236}">
                        <a16:creationId xmlns:a16="http://schemas.microsoft.com/office/drawing/2014/main" id="{ACABFA86-80C7-4F7A-A66E-5EE4F83976E6}"/>
                      </a:ext>
                    </a:extLst>
                  </p:cNvPr>
                  <p:cNvSpPr>
                    <a:spLocks noChangeArrowheads="1"/>
                  </p:cNvSpPr>
                  <p:nvPr/>
                </p:nvSpPr>
                <p:spPr bwMode="auto">
                  <a:xfrm>
                    <a:off x="43" y="0"/>
                    <a:ext cx="32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8291" name="Rectangle 101">
                    <a:extLst>
                      <a:ext uri="{FF2B5EF4-FFF2-40B4-BE49-F238E27FC236}">
                        <a16:creationId xmlns:a16="http://schemas.microsoft.com/office/drawing/2014/main" id="{4E47A8B8-3F6B-4F6C-AC26-4215A714C5E3}"/>
                      </a:ext>
                    </a:extLst>
                  </p:cNvPr>
                  <p:cNvSpPr>
                    <a:spLocks noChangeArrowheads="1"/>
                  </p:cNvSpPr>
                  <p:nvPr/>
                </p:nvSpPr>
                <p:spPr bwMode="auto">
                  <a:xfrm>
                    <a:off x="0" y="0"/>
                    <a:ext cx="409"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48164" name="Group 73">
                  <a:extLst>
                    <a:ext uri="{FF2B5EF4-FFF2-40B4-BE49-F238E27FC236}">
                      <a16:creationId xmlns:a16="http://schemas.microsoft.com/office/drawing/2014/main" id="{507EBCCC-8299-4B64-958B-7D8EFD2534E6}"/>
                    </a:ext>
                  </a:extLst>
                </p:cNvPr>
                <p:cNvGrpSpPr>
                  <a:grpSpLocks/>
                </p:cNvGrpSpPr>
                <p:nvPr/>
              </p:nvGrpSpPr>
              <p:grpSpPr bwMode="auto">
                <a:xfrm>
                  <a:off x="2397" y="806"/>
                  <a:ext cx="410" cy="403"/>
                  <a:chOff x="0" y="0"/>
                  <a:chExt cx="410" cy="403"/>
                </a:xfrm>
              </p:grpSpPr>
              <p:sp>
                <p:nvSpPr>
                  <p:cNvPr id="48288" name="Rectangle 103">
                    <a:extLst>
                      <a:ext uri="{FF2B5EF4-FFF2-40B4-BE49-F238E27FC236}">
                        <a16:creationId xmlns:a16="http://schemas.microsoft.com/office/drawing/2014/main" id="{01F17B8D-F511-4328-B200-8FF4C10CE635}"/>
                      </a:ext>
                    </a:extLst>
                  </p:cNvPr>
                  <p:cNvSpPr>
                    <a:spLocks noChangeArrowheads="1"/>
                  </p:cNvSpPr>
                  <p:nvPr/>
                </p:nvSpPr>
                <p:spPr bwMode="auto">
                  <a:xfrm>
                    <a:off x="43" y="0"/>
                    <a:ext cx="32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8289" name="Rectangle 104">
                    <a:extLst>
                      <a:ext uri="{FF2B5EF4-FFF2-40B4-BE49-F238E27FC236}">
                        <a16:creationId xmlns:a16="http://schemas.microsoft.com/office/drawing/2014/main" id="{D482A991-A6EA-42CF-8456-2592F01E71DA}"/>
                      </a:ext>
                    </a:extLst>
                  </p:cNvPr>
                  <p:cNvSpPr>
                    <a:spLocks noChangeArrowheads="1"/>
                  </p:cNvSpPr>
                  <p:nvPr/>
                </p:nvSpPr>
                <p:spPr bwMode="auto">
                  <a:xfrm>
                    <a:off x="0" y="0"/>
                    <a:ext cx="410"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48165" name="Group 76">
                  <a:extLst>
                    <a:ext uri="{FF2B5EF4-FFF2-40B4-BE49-F238E27FC236}">
                      <a16:creationId xmlns:a16="http://schemas.microsoft.com/office/drawing/2014/main" id="{96D0C745-FAC4-47D5-B986-9EBA94E624B8}"/>
                    </a:ext>
                  </a:extLst>
                </p:cNvPr>
                <p:cNvGrpSpPr>
                  <a:grpSpLocks/>
                </p:cNvGrpSpPr>
                <p:nvPr/>
              </p:nvGrpSpPr>
              <p:grpSpPr bwMode="auto">
                <a:xfrm>
                  <a:off x="2807" y="806"/>
                  <a:ext cx="401" cy="403"/>
                  <a:chOff x="0" y="0"/>
                  <a:chExt cx="401" cy="403"/>
                </a:xfrm>
              </p:grpSpPr>
              <p:sp>
                <p:nvSpPr>
                  <p:cNvPr id="48286" name="Rectangle 106">
                    <a:extLst>
                      <a:ext uri="{FF2B5EF4-FFF2-40B4-BE49-F238E27FC236}">
                        <a16:creationId xmlns:a16="http://schemas.microsoft.com/office/drawing/2014/main" id="{C0585E02-BDAC-46B3-80C6-954080A5D4A3}"/>
                      </a:ext>
                    </a:extLst>
                  </p:cNvPr>
                  <p:cNvSpPr>
                    <a:spLocks noChangeArrowheads="1"/>
                  </p:cNvSpPr>
                  <p:nvPr/>
                </p:nvSpPr>
                <p:spPr bwMode="auto">
                  <a:xfrm>
                    <a:off x="43" y="0"/>
                    <a:ext cx="31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8287" name="Rectangle 107">
                    <a:extLst>
                      <a:ext uri="{FF2B5EF4-FFF2-40B4-BE49-F238E27FC236}">
                        <a16:creationId xmlns:a16="http://schemas.microsoft.com/office/drawing/2014/main" id="{96CF0D05-D212-4226-930E-82EAE45533CF}"/>
                      </a:ext>
                    </a:extLst>
                  </p:cNvPr>
                  <p:cNvSpPr>
                    <a:spLocks noChangeArrowheads="1"/>
                  </p:cNvSpPr>
                  <p:nvPr/>
                </p:nvSpPr>
                <p:spPr bwMode="auto">
                  <a:xfrm>
                    <a:off x="0" y="0"/>
                    <a:ext cx="401"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48166" name="Group 79">
                  <a:extLst>
                    <a:ext uri="{FF2B5EF4-FFF2-40B4-BE49-F238E27FC236}">
                      <a16:creationId xmlns:a16="http://schemas.microsoft.com/office/drawing/2014/main" id="{74853215-3AE1-48C1-9BD5-3CCBF732EE6C}"/>
                    </a:ext>
                  </a:extLst>
                </p:cNvPr>
                <p:cNvGrpSpPr>
                  <a:grpSpLocks/>
                </p:cNvGrpSpPr>
                <p:nvPr/>
              </p:nvGrpSpPr>
              <p:grpSpPr bwMode="auto">
                <a:xfrm>
                  <a:off x="0" y="1209"/>
                  <a:ext cx="378" cy="403"/>
                  <a:chOff x="0" y="0"/>
                  <a:chExt cx="378" cy="403"/>
                </a:xfrm>
              </p:grpSpPr>
              <p:sp>
                <p:nvSpPr>
                  <p:cNvPr id="48284" name="Rectangle 109">
                    <a:extLst>
                      <a:ext uri="{FF2B5EF4-FFF2-40B4-BE49-F238E27FC236}">
                        <a16:creationId xmlns:a16="http://schemas.microsoft.com/office/drawing/2014/main" id="{73A9E082-9DEC-482E-8659-493531BD4F02}"/>
                      </a:ext>
                    </a:extLst>
                  </p:cNvPr>
                  <p:cNvSpPr>
                    <a:spLocks noChangeArrowheads="1"/>
                  </p:cNvSpPr>
                  <p:nvPr/>
                </p:nvSpPr>
                <p:spPr bwMode="auto">
                  <a:xfrm>
                    <a:off x="43" y="0"/>
                    <a:ext cx="29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8285" name="Rectangle 110">
                    <a:extLst>
                      <a:ext uri="{FF2B5EF4-FFF2-40B4-BE49-F238E27FC236}">
                        <a16:creationId xmlns:a16="http://schemas.microsoft.com/office/drawing/2014/main" id="{F97BFF4F-B0C1-4076-ACDF-F6DFD74B38CD}"/>
                      </a:ext>
                    </a:extLst>
                  </p:cNvPr>
                  <p:cNvSpPr>
                    <a:spLocks noChangeArrowheads="1"/>
                  </p:cNvSpPr>
                  <p:nvPr/>
                </p:nvSpPr>
                <p:spPr bwMode="auto">
                  <a:xfrm>
                    <a:off x="0" y="0"/>
                    <a:ext cx="37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48167" name="Group 82">
                  <a:extLst>
                    <a:ext uri="{FF2B5EF4-FFF2-40B4-BE49-F238E27FC236}">
                      <a16:creationId xmlns:a16="http://schemas.microsoft.com/office/drawing/2014/main" id="{9158BDE3-1018-47D3-BBE7-E1DA461723A0}"/>
                    </a:ext>
                  </a:extLst>
                </p:cNvPr>
                <p:cNvGrpSpPr>
                  <a:grpSpLocks/>
                </p:cNvGrpSpPr>
                <p:nvPr/>
              </p:nvGrpSpPr>
              <p:grpSpPr bwMode="auto">
                <a:xfrm>
                  <a:off x="378" y="1209"/>
                  <a:ext cx="394" cy="403"/>
                  <a:chOff x="0" y="0"/>
                  <a:chExt cx="394" cy="403"/>
                </a:xfrm>
              </p:grpSpPr>
              <p:sp>
                <p:nvSpPr>
                  <p:cNvPr id="48282" name="Rectangle 112">
                    <a:extLst>
                      <a:ext uri="{FF2B5EF4-FFF2-40B4-BE49-F238E27FC236}">
                        <a16:creationId xmlns:a16="http://schemas.microsoft.com/office/drawing/2014/main" id="{4A5DA6CD-74D5-4E4C-B45E-924EC7E902CD}"/>
                      </a:ext>
                    </a:extLst>
                  </p:cNvPr>
                  <p:cNvSpPr>
                    <a:spLocks noChangeArrowheads="1"/>
                  </p:cNvSpPr>
                  <p:nvPr/>
                </p:nvSpPr>
                <p:spPr bwMode="auto">
                  <a:xfrm>
                    <a:off x="43" y="0"/>
                    <a:ext cx="30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8283" name="Rectangle 113">
                    <a:extLst>
                      <a:ext uri="{FF2B5EF4-FFF2-40B4-BE49-F238E27FC236}">
                        <a16:creationId xmlns:a16="http://schemas.microsoft.com/office/drawing/2014/main" id="{2E4F17D3-43CE-4B83-B44C-96BC9FE64253}"/>
                      </a:ext>
                    </a:extLst>
                  </p:cNvPr>
                  <p:cNvSpPr>
                    <a:spLocks noChangeArrowheads="1"/>
                  </p:cNvSpPr>
                  <p:nvPr/>
                </p:nvSpPr>
                <p:spPr bwMode="auto">
                  <a:xfrm>
                    <a:off x="0" y="0"/>
                    <a:ext cx="394"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48168" name="Group 85">
                  <a:extLst>
                    <a:ext uri="{FF2B5EF4-FFF2-40B4-BE49-F238E27FC236}">
                      <a16:creationId xmlns:a16="http://schemas.microsoft.com/office/drawing/2014/main" id="{77EA13CF-0271-4440-B9D5-35E9286A4CCA}"/>
                    </a:ext>
                  </a:extLst>
                </p:cNvPr>
                <p:cNvGrpSpPr>
                  <a:grpSpLocks/>
                </p:cNvGrpSpPr>
                <p:nvPr/>
              </p:nvGrpSpPr>
              <p:grpSpPr bwMode="auto">
                <a:xfrm>
                  <a:off x="772" y="1209"/>
                  <a:ext cx="402" cy="403"/>
                  <a:chOff x="0" y="0"/>
                  <a:chExt cx="402" cy="403"/>
                </a:xfrm>
              </p:grpSpPr>
              <p:sp>
                <p:nvSpPr>
                  <p:cNvPr id="48280" name="Rectangle 115">
                    <a:extLst>
                      <a:ext uri="{FF2B5EF4-FFF2-40B4-BE49-F238E27FC236}">
                        <a16:creationId xmlns:a16="http://schemas.microsoft.com/office/drawing/2014/main" id="{8ABD77BF-8191-4C8A-A10F-B93A82406377}"/>
                      </a:ext>
                    </a:extLst>
                  </p:cNvPr>
                  <p:cNvSpPr>
                    <a:spLocks noChangeArrowheads="1"/>
                  </p:cNvSpPr>
                  <p:nvPr/>
                </p:nvSpPr>
                <p:spPr bwMode="auto">
                  <a:xfrm>
                    <a:off x="43" y="0"/>
                    <a:ext cx="31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8281" name="Rectangle 116">
                    <a:extLst>
                      <a:ext uri="{FF2B5EF4-FFF2-40B4-BE49-F238E27FC236}">
                        <a16:creationId xmlns:a16="http://schemas.microsoft.com/office/drawing/2014/main" id="{F00D13E4-5C1C-44CC-99A9-7EA187577953}"/>
                      </a:ext>
                    </a:extLst>
                  </p:cNvPr>
                  <p:cNvSpPr>
                    <a:spLocks noChangeArrowheads="1"/>
                  </p:cNvSpPr>
                  <p:nvPr/>
                </p:nvSpPr>
                <p:spPr bwMode="auto">
                  <a:xfrm>
                    <a:off x="0" y="0"/>
                    <a:ext cx="40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48169" name="Group 88">
                  <a:extLst>
                    <a:ext uri="{FF2B5EF4-FFF2-40B4-BE49-F238E27FC236}">
                      <a16:creationId xmlns:a16="http://schemas.microsoft.com/office/drawing/2014/main" id="{417F4ED1-9818-4BFF-879A-C8AE912A35D8}"/>
                    </a:ext>
                  </a:extLst>
                </p:cNvPr>
                <p:cNvGrpSpPr>
                  <a:grpSpLocks/>
                </p:cNvGrpSpPr>
                <p:nvPr/>
              </p:nvGrpSpPr>
              <p:grpSpPr bwMode="auto">
                <a:xfrm>
                  <a:off x="1174" y="1209"/>
                  <a:ext cx="406" cy="403"/>
                  <a:chOff x="0" y="0"/>
                  <a:chExt cx="406" cy="403"/>
                </a:xfrm>
              </p:grpSpPr>
              <p:sp>
                <p:nvSpPr>
                  <p:cNvPr id="48278" name="Rectangle 118">
                    <a:extLst>
                      <a:ext uri="{FF2B5EF4-FFF2-40B4-BE49-F238E27FC236}">
                        <a16:creationId xmlns:a16="http://schemas.microsoft.com/office/drawing/2014/main" id="{3135F979-C750-4174-8F31-AD523440F946}"/>
                      </a:ext>
                    </a:extLst>
                  </p:cNvPr>
                  <p:cNvSpPr>
                    <a:spLocks noChangeArrowheads="1"/>
                  </p:cNvSpPr>
                  <p:nvPr/>
                </p:nvSpPr>
                <p:spPr bwMode="auto">
                  <a:xfrm>
                    <a:off x="43" y="0"/>
                    <a:ext cx="32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8279" name="Rectangle 119">
                    <a:extLst>
                      <a:ext uri="{FF2B5EF4-FFF2-40B4-BE49-F238E27FC236}">
                        <a16:creationId xmlns:a16="http://schemas.microsoft.com/office/drawing/2014/main" id="{ECE11A03-C1E3-4647-AF64-7B25320AAAE9}"/>
                      </a:ext>
                    </a:extLst>
                  </p:cNvPr>
                  <p:cNvSpPr>
                    <a:spLocks noChangeArrowheads="1"/>
                  </p:cNvSpPr>
                  <p:nvPr/>
                </p:nvSpPr>
                <p:spPr bwMode="auto">
                  <a:xfrm>
                    <a:off x="0" y="0"/>
                    <a:ext cx="406"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48170" name="Group 91">
                  <a:extLst>
                    <a:ext uri="{FF2B5EF4-FFF2-40B4-BE49-F238E27FC236}">
                      <a16:creationId xmlns:a16="http://schemas.microsoft.com/office/drawing/2014/main" id="{D68F3A2E-DA6C-439B-8519-F1BC36FDD12C}"/>
                    </a:ext>
                  </a:extLst>
                </p:cNvPr>
                <p:cNvGrpSpPr>
                  <a:grpSpLocks/>
                </p:cNvGrpSpPr>
                <p:nvPr/>
              </p:nvGrpSpPr>
              <p:grpSpPr bwMode="auto">
                <a:xfrm>
                  <a:off x="1580" y="1209"/>
                  <a:ext cx="408" cy="403"/>
                  <a:chOff x="0" y="0"/>
                  <a:chExt cx="408" cy="403"/>
                </a:xfrm>
              </p:grpSpPr>
              <p:sp>
                <p:nvSpPr>
                  <p:cNvPr id="48276" name="Rectangle 121">
                    <a:extLst>
                      <a:ext uri="{FF2B5EF4-FFF2-40B4-BE49-F238E27FC236}">
                        <a16:creationId xmlns:a16="http://schemas.microsoft.com/office/drawing/2014/main" id="{C839304A-1BDE-428C-9185-E3A117B1DC51}"/>
                      </a:ext>
                    </a:extLst>
                  </p:cNvPr>
                  <p:cNvSpPr>
                    <a:spLocks noChangeArrowheads="1"/>
                  </p:cNvSpPr>
                  <p:nvPr/>
                </p:nvSpPr>
                <p:spPr bwMode="auto">
                  <a:xfrm>
                    <a:off x="43" y="0"/>
                    <a:ext cx="32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8277" name="Rectangle 122">
                    <a:extLst>
                      <a:ext uri="{FF2B5EF4-FFF2-40B4-BE49-F238E27FC236}">
                        <a16:creationId xmlns:a16="http://schemas.microsoft.com/office/drawing/2014/main" id="{EDA724AE-8302-4BFC-BE6A-541350B6F778}"/>
                      </a:ext>
                    </a:extLst>
                  </p:cNvPr>
                  <p:cNvSpPr>
                    <a:spLocks noChangeArrowheads="1"/>
                  </p:cNvSpPr>
                  <p:nvPr/>
                </p:nvSpPr>
                <p:spPr bwMode="auto">
                  <a:xfrm>
                    <a:off x="0" y="0"/>
                    <a:ext cx="40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48171" name="Group 94">
                  <a:extLst>
                    <a:ext uri="{FF2B5EF4-FFF2-40B4-BE49-F238E27FC236}">
                      <a16:creationId xmlns:a16="http://schemas.microsoft.com/office/drawing/2014/main" id="{26E277DB-35EC-4DC1-B419-7D848F63C523}"/>
                    </a:ext>
                  </a:extLst>
                </p:cNvPr>
                <p:cNvGrpSpPr>
                  <a:grpSpLocks/>
                </p:cNvGrpSpPr>
                <p:nvPr/>
              </p:nvGrpSpPr>
              <p:grpSpPr bwMode="auto">
                <a:xfrm>
                  <a:off x="1988" y="1209"/>
                  <a:ext cx="409" cy="403"/>
                  <a:chOff x="0" y="0"/>
                  <a:chExt cx="409" cy="403"/>
                </a:xfrm>
              </p:grpSpPr>
              <p:sp>
                <p:nvSpPr>
                  <p:cNvPr id="48274" name="Rectangle 124">
                    <a:extLst>
                      <a:ext uri="{FF2B5EF4-FFF2-40B4-BE49-F238E27FC236}">
                        <a16:creationId xmlns:a16="http://schemas.microsoft.com/office/drawing/2014/main" id="{9F28AE83-A3C3-4832-A658-EFDF53B3F4F6}"/>
                      </a:ext>
                    </a:extLst>
                  </p:cNvPr>
                  <p:cNvSpPr>
                    <a:spLocks noChangeArrowheads="1"/>
                  </p:cNvSpPr>
                  <p:nvPr/>
                </p:nvSpPr>
                <p:spPr bwMode="auto">
                  <a:xfrm>
                    <a:off x="43" y="0"/>
                    <a:ext cx="32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8275" name="Rectangle 125">
                    <a:extLst>
                      <a:ext uri="{FF2B5EF4-FFF2-40B4-BE49-F238E27FC236}">
                        <a16:creationId xmlns:a16="http://schemas.microsoft.com/office/drawing/2014/main" id="{5B9AF240-6406-444D-99AA-E0528E79ABF9}"/>
                      </a:ext>
                    </a:extLst>
                  </p:cNvPr>
                  <p:cNvSpPr>
                    <a:spLocks noChangeArrowheads="1"/>
                  </p:cNvSpPr>
                  <p:nvPr/>
                </p:nvSpPr>
                <p:spPr bwMode="auto">
                  <a:xfrm>
                    <a:off x="0" y="0"/>
                    <a:ext cx="409"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48172" name="Group 97">
                  <a:extLst>
                    <a:ext uri="{FF2B5EF4-FFF2-40B4-BE49-F238E27FC236}">
                      <a16:creationId xmlns:a16="http://schemas.microsoft.com/office/drawing/2014/main" id="{CECFC637-FFB6-4197-A83D-8F72110C353E}"/>
                    </a:ext>
                  </a:extLst>
                </p:cNvPr>
                <p:cNvGrpSpPr>
                  <a:grpSpLocks/>
                </p:cNvGrpSpPr>
                <p:nvPr/>
              </p:nvGrpSpPr>
              <p:grpSpPr bwMode="auto">
                <a:xfrm>
                  <a:off x="2397" y="1209"/>
                  <a:ext cx="410" cy="403"/>
                  <a:chOff x="0" y="0"/>
                  <a:chExt cx="410" cy="403"/>
                </a:xfrm>
              </p:grpSpPr>
              <p:sp>
                <p:nvSpPr>
                  <p:cNvPr id="48272" name="Rectangle 127">
                    <a:extLst>
                      <a:ext uri="{FF2B5EF4-FFF2-40B4-BE49-F238E27FC236}">
                        <a16:creationId xmlns:a16="http://schemas.microsoft.com/office/drawing/2014/main" id="{4AD4824C-9FDA-4710-865C-920CA624087B}"/>
                      </a:ext>
                    </a:extLst>
                  </p:cNvPr>
                  <p:cNvSpPr>
                    <a:spLocks noChangeArrowheads="1"/>
                  </p:cNvSpPr>
                  <p:nvPr/>
                </p:nvSpPr>
                <p:spPr bwMode="auto">
                  <a:xfrm>
                    <a:off x="43" y="0"/>
                    <a:ext cx="32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8273" name="Rectangle 128">
                    <a:extLst>
                      <a:ext uri="{FF2B5EF4-FFF2-40B4-BE49-F238E27FC236}">
                        <a16:creationId xmlns:a16="http://schemas.microsoft.com/office/drawing/2014/main" id="{11E6F3C0-CD9B-4D19-86BF-57B0F49B78DB}"/>
                      </a:ext>
                    </a:extLst>
                  </p:cNvPr>
                  <p:cNvSpPr>
                    <a:spLocks noChangeArrowheads="1"/>
                  </p:cNvSpPr>
                  <p:nvPr/>
                </p:nvSpPr>
                <p:spPr bwMode="auto">
                  <a:xfrm>
                    <a:off x="0" y="0"/>
                    <a:ext cx="410"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48173" name="Group 100">
                  <a:extLst>
                    <a:ext uri="{FF2B5EF4-FFF2-40B4-BE49-F238E27FC236}">
                      <a16:creationId xmlns:a16="http://schemas.microsoft.com/office/drawing/2014/main" id="{CB4CA7BF-E6AF-44AD-9128-DD8E4C73C626}"/>
                    </a:ext>
                  </a:extLst>
                </p:cNvPr>
                <p:cNvGrpSpPr>
                  <a:grpSpLocks/>
                </p:cNvGrpSpPr>
                <p:nvPr/>
              </p:nvGrpSpPr>
              <p:grpSpPr bwMode="auto">
                <a:xfrm>
                  <a:off x="2807" y="1209"/>
                  <a:ext cx="401" cy="403"/>
                  <a:chOff x="0" y="0"/>
                  <a:chExt cx="401" cy="403"/>
                </a:xfrm>
              </p:grpSpPr>
              <p:sp>
                <p:nvSpPr>
                  <p:cNvPr id="48270" name="Rectangle 130">
                    <a:extLst>
                      <a:ext uri="{FF2B5EF4-FFF2-40B4-BE49-F238E27FC236}">
                        <a16:creationId xmlns:a16="http://schemas.microsoft.com/office/drawing/2014/main" id="{C51F8A4B-783C-482F-BDAA-CAA74E3CC284}"/>
                      </a:ext>
                    </a:extLst>
                  </p:cNvPr>
                  <p:cNvSpPr>
                    <a:spLocks noChangeArrowheads="1"/>
                  </p:cNvSpPr>
                  <p:nvPr/>
                </p:nvSpPr>
                <p:spPr bwMode="auto">
                  <a:xfrm>
                    <a:off x="43" y="0"/>
                    <a:ext cx="31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8271" name="Rectangle 131">
                    <a:extLst>
                      <a:ext uri="{FF2B5EF4-FFF2-40B4-BE49-F238E27FC236}">
                        <a16:creationId xmlns:a16="http://schemas.microsoft.com/office/drawing/2014/main" id="{7A0DBA23-5569-4D01-B846-2F7B1F4EA4D7}"/>
                      </a:ext>
                    </a:extLst>
                  </p:cNvPr>
                  <p:cNvSpPr>
                    <a:spLocks noChangeArrowheads="1"/>
                  </p:cNvSpPr>
                  <p:nvPr/>
                </p:nvSpPr>
                <p:spPr bwMode="auto">
                  <a:xfrm>
                    <a:off x="0" y="0"/>
                    <a:ext cx="401"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48174" name="Group 103">
                  <a:extLst>
                    <a:ext uri="{FF2B5EF4-FFF2-40B4-BE49-F238E27FC236}">
                      <a16:creationId xmlns:a16="http://schemas.microsoft.com/office/drawing/2014/main" id="{3BF8E3D8-E2BD-4DC3-A1F2-54A9E21F6797}"/>
                    </a:ext>
                  </a:extLst>
                </p:cNvPr>
                <p:cNvGrpSpPr>
                  <a:grpSpLocks/>
                </p:cNvGrpSpPr>
                <p:nvPr/>
              </p:nvGrpSpPr>
              <p:grpSpPr bwMode="auto">
                <a:xfrm>
                  <a:off x="0" y="1612"/>
                  <a:ext cx="378" cy="403"/>
                  <a:chOff x="0" y="0"/>
                  <a:chExt cx="378" cy="403"/>
                </a:xfrm>
              </p:grpSpPr>
              <p:sp>
                <p:nvSpPr>
                  <p:cNvPr id="48268" name="Rectangle 133">
                    <a:extLst>
                      <a:ext uri="{FF2B5EF4-FFF2-40B4-BE49-F238E27FC236}">
                        <a16:creationId xmlns:a16="http://schemas.microsoft.com/office/drawing/2014/main" id="{C1461A62-280C-4B9E-9006-D60048E396BA}"/>
                      </a:ext>
                    </a:extLst>
                  </p:cNvPr>
                  <p:cNvSpPr>
                    <a:spLocks noChangeArrowheads="1"/>
                  </p:cNvSpPr>
                  <p:nvPr/>
                </p:nvSpPr>
                <p:spPr bwMode="auto">
                  <a:xfrm>
                    <a:off x="43" y="0"/>
                    <a:ext cx="29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8269" name="Rectangle 134">
                    <a:extLst>
                      <a:ext uri="{FF2B5EF4-FFF2-40B4-BE49-F238E27FC236}">
                        <a16:creationId xmlns:a16="http://schemas.microsoft.com/office/drawing/2014/main" id="{207E71D9-E42F-42F0-8CBB-B426C394AB30}"/>
                      </a:ext>
                    </a:extLst>
                  </p:cNvPr>
                  <p:cNvSpPr>
                    <a:spLocks noChangeArrowheads="1"/>
                  </p:cNvSpPr>
                  <p:nvPr/>
                </p:nvSpPr>
                <p:spPr bwMode="auto">
                  <a:xfrm>
                    <a:off x="0" y="0"/>
                    <a:ext cx="37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48175" name="Group 106">
                  <a:extLst>
                    <a:ext uri="{FF2B5EF4-FFF2-40B4-BE49-F238E27FC236}">
                      <a16:creationId xmlns:a16="http://schemas.microsoft.com/office/drawing/2014/main" id="{91543D06-D460-4463-ACAF-0B268C9A1B71}"/>
                    </a:ext>
                  </a:extLst>
                </p:cNvPr>
                <p:cNvGrpSpPr>
                  <a:grpSpLocks/>
                </p:cNvGrpSpPr>
                <p:nvPr/>
              </p:nvGrpSpPr>
              <p:grpSpPr bwMode="auto">
                <a:xfrm>
                  <a:off x="378" y="1612"/>
                  <a:ext cx="394" cy="403"/>
                  <a:chOff x="0" y="0"/>
                  <a:chExt cx="394" cy="403"/>
                </a:xfrm>
              </p:grpSpPr>
              <p:sp>
                <p:nvSpPr>
                  <p:cNvPr id="48266" name="Rectangle 136">
                    <a:extLst>
                      <a:ext uri="{FF2B5EF4-FFF2-40B4-BE49-F238E27FC236}">
                        <a16:creationId xmlns:a16="http://schemas.microsoft.com/office/drawing/2014/main" id="{9845D8C5-C417-4DDF-A47E-AD564E63A0F6}"/>
                      </a:ext>
                    </a:extLst>
                  </p:cNvPr>
                  <p:cNvSpPr>
                    <a:spLocks noChangeArrowheads="1"/>
                  </p:cNvSpPr>
                  <p:nvPr/>
                </p:nvSpPr>
                <p:spPr bwMode="auto">
                  <a:xfrm>
                    <a:off x="43" y="0"/>
                    <a:ext cx="30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8267" name="Rectangle 137">
                    <a:extLst>
                      <a:ext uri="{FF2B5EF4-FFF2-40B4-BE49-F238E27FC236}">
                        <a16:creationId xmlns:a16="http://schemas.microsoft.com/office/drawing/2014/main" id="{26BAC634-986D-4072-AD06-DDB4FC5EC577}"/>
                      </a:ext>
                    </a:extLst>
                  </p:cNvPr>
                  <p:cNvSpPr>
                    <a:spLocks noChangeArrowheads="1"/>
                  </p:cNvSpPr>
                  <p:nvPr/>
                </p:nvSpPr>
                <p:spPr bwMode="auto">
                  <a:xfrm>
                    <a:off x="0" y="0"/>
                    <a:ext cx="394"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48176" name="Group 109">
                  <a:extLst>
                    <a:ext uri="{FF2B5EF4-FFF2-40B4-BE49-F238E27FC236}">
                      <a16:creationId xmlns:a16="http://schemas.microsoft.com/office/drawing/2014/main" id="{AC8FCB91-7F3A-49DE-BBE3-7E19CF352F32}"/>
                    </a:ext>
                  </a:extLst>
                </p:cNvPr>
                <p:cNvGrpSpPr>
                  <a:grpSpLocks/>
                </p:cNvGrpSpPr>
                <p:nvPr/>
              </p:nvGrpSpPr>
              <p:grpSpPr bwMode="auto">
                <a:xfrm>
                  <a:off x="772" y="1612"/>
                  <a:ext cx="402" cy="403"/>
                  <a:chOff x="0" y="0"/>
                  <a:chExt cx="402" cy="403"/>
                </a:xfrm>
              </p:grpSpPr>
              <p:sp>
                <p:nvSpPr>
                  <p:cNvPr id="48264" name="Rectangle 139">
                    <a:extLst>
                      <a:ext uri="{FF2B5EF4-FFF2-40B4-BE49-F238E27FC236}">
                        <a16:creationId xmlns:a16="http://schemas.microsoft.com/office/drawing/2014/main" id="{CA1B0850-C55A-4156-A796-0D04673704EF}"/>
                      </a:ext>
                    </a:extLst>
                  </p:cNvPr>
                  <p:cNvSpPr>
                    <a:spLocks noChangeArrowheads="1"/>
                  </p:cNvSpPr>
                  <p:nvPr/>
                </p:nvSpPr>
                <p:spPr bwMode="auto">
                  <a:xfrm>
                    <a:off x="43" y="0"/>
                    <a:ext cx="31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8265" name="Rectangle 140">
                    <a:extLst>
                      <a:ext uri="{FF2B5EF4-FFF2-40B4-BE49-F238E27FC236}">
                        <a16:creationId xmlns:a16="http://schemas.microsoft.com/office/drawing/2014/main" id="{87D0F13F-0232-4D09-BCC8-FF9C0861B8A9}"/>
                      </a:ext>
                    </a:extLst>
                  </p:cNvPr>
                  <p:cNvSpPr>
                    <a:spLocks noChangeArrowheads="1"/>
                  </p:cNvSpPr>
                  <p:nvPr/>
                </p:nvSpPr>
                <p:spPr bwMode="auto">
                  <a:xfrm>
                    <a:off x="0" y="0"/>
                    <a:ext cx="40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48177" name="Group 112">
                  <a:extLst>
                    <a:ext uri="{FF2B5EF4-FFF2-40B4-BE49-F238E27FC236}">
                      <a16:creationId xmlns:a16="http://schemas.microsoft.com/office/drawing/2014/main" id="{6EEE671D-0C8A-44AD-B1AE-BFFEEAD70001}"/>
                    </a:ext>
                  </a:extLst>
                </p:cNvPr>
                <p:cNvGrpSpPr>
                  <a:grpSpLocks/>
                </p:cNvGrpSpPr>
                <p:nvPr/>
              </p:nvGrpSpPr>
              <p:grpSpPr bwMode="auto">
                <a:xfrm>
                  <a:off x="1174" y="1612"/>
                  <a:ext cx="406" cy="403"/>
                  <a:chOff x="0" y="0"/>
                  <a:chExt cx="406" cy="403"/>
                </a:xfrm>
              </p:grpSpPr>
              <p:sp>
                <p:nvSpPr>
                  <p:cNvPr id="48262" name="Rectangle 142">
                    <a:extLst>
                      <a:ext uri="{FF2B5EF4-FFF2-40B4-BE49-F238E27FC236}">
                        <a16:creationId xmlns:a16="http://schemas.microsoft.com/office/drawing/2014/main" id="{D5061B5A-1C33-45CB-A624-1CCE1629E2FB}"/>
                      </a:ext>
                    </a:extLst>
                  </p:cNvPr>
                  <p:cNvSpPr>
                    <a:spLocks noChangeArrowheads="1"/>
                  </p:cNvSpPr>
                  <p:nvPr/>
                </p:nvSpPr>
                <p:spPr bwMode="auto">
                  <a:xfrm>
                    <a:off x="43" y="0"/>
                    <a:ext cx="32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8263" name="Rectangle 143">
                    <a:extLst>
                      <a:ext uri="{FF2B5EF4-FFF2-40B4-BE49-F238E27FC236}">
                        <a16:creationId xmlns:a16="http://schemas.microsoft.com/office/drawing/2014/main" id="{043A77F2-1725-4282-B542-D8C23C3B187E}"/>
                      </a:ext>
                    </a:extLst>
                  </p:cNvPr>
                  <p:cNvSpPr>
                    <a:spLocks noChangeArrowheads="1"/>
                  </p:cNvSpPr>
                  <p:nvPr/>
                </p:nvSpPr>
                <p:spPr bwMode="auto">
                  <a:xfrm>
                    <a:off x="0" y="0"/>
                    <a:ext cx="406"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48178" name="Group 115">
                  <a:extLst>
                    <a:ext uri="{FF2B5EF4-FFF2-40B4-BE49-F238E27FC236}">
                      <a16:creationId xmlns:a16="http://schemas.microsoft.com/office/drawing/2014/main" id="{FA48C4E0-7116-43D1-B69D-600CCE0AE1F7}"/>
                    </a:ext>
                  </a:extLst>
                </p:cNvPr>
                <p:cNvGrpSpPr>
                  <a:grpSpLocks/>
                </p:cNvGrpSpPr>
                <p:nvPr/>
              </p:nvGrpSpPr>
              <p:grpSpPr bwMode="auto">
                <a:xfrm>
                  <a:off x="1580" y="1612"/>
                  <a:ext cx="408" cy="403"/>
                  <a:chOff x="0" y="0"/>
                  <a:chExt cx="408" cy="403"/>
                </a:xfrm>
              </p:grpSpPr>
              <p:sp>
                <p:nvSpPr>
                  <p:cNvPr id="48260" name="Rectangle 145">
                    <a:extLst>
                      <a:ext uri="{FF2B5EF4-FFF2-40B4-BE49-F238E27FC236}">
                        <a16:creationId xmlns:a16="http://schemas.microsoft.com/office/drawing/2014/main" id="{22FFC2F9-D0AA-4AB6-808B-F61817C76D80}"/>
                      </a:ext>
                    </a:extLst>
                  </p:cNvPr>
                  <p:cNvSpPr>
                    <a:spLocks noChangeArrowheads="1"/>
                  </p:cNvSpPr>
                  <p:nvPr/>
                </p:nvSpPr>
                <p:spPr bwMode="auto">
                  <a:xfrm>
                    <a:off x="43" y="0"/>
                    <a:ext cx="32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8261" name="Rectangle 146">
                    <a:extLst>
                      <a:ext uri="{FF2B5EF4-FFF2-40B4-BE49-F238E27FC236}">
                        <a16:creationId xmlns:a16="http://schemas.microsoft.com/office/drawing/2014/main" id="{F68B0927-062E-4DC6-9F63-4D426179293A}"/>
                      </a:ext>
                    </a:extLst>
                  </p:cNvPr>
                  <p:cNvSpPr>
                    <a:spLocks noChangeArrowheads="1"/>
                  </p:cNvSpPr>
                  <p:nvPr/>
                </p:nvSpPr>
                <p:spPr bwMode="auto">
                  <a:xfrm>
                    <a:off x="0" y="0"/>
                    <a:ext cx="40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48179" name="Group 118">
                  <a:extLst>
                    <a:ext uri="{FF2B5EF4-FFF2-40B4-BE49-F238E27FC236}">
                      <a16:creationId xmlns:a16="http://schemas.microsoft.com/office/drawing/2014/main" id="{1F570587-0EC7-47E0-AC99-BCE419C02D64}"/>
                    </a:ext>
                  </a:extLst>
                </p:cNvPr>
                <p:cNvGrpSpPr>
                  <a:grpSpLocks/>
                </p:cNvGrpSpPr>
                <p:nvPr/>
              </p:nvGrpSpPr>
              <p:grpSpPr bwMode="auto">
                <a:xfrm>
                  <a:off x="1988" y="1612"/>
                  <a:ext cx="409" cy="403"/>
                  <a:chOff x="0" y="0"/>
                  <a:chExt cx="409" cy="403"/>
                </a:xfrm>
              </p:grpSpPr>
              <p:sp>
                <p:nvSpPr>
                  <p:cNvPr id="48258" name="Rectangle 148">
                    <a:extLst>
                      <a:ext uri="{FF2B5EF4-FFF2-40B4-BE49-F238E27FC236}">
                        <a16:creationId xmlns:a16="http://schemas.microsoft.com/office/drawing/2014/main" id="{07EDF7D2-0A84-4A35-8762-E43B72BC9000}"/>
                      </a:ext>
                    </a:extLst>
                  </p:cNvPr>
                  <p:cNvSpPr>
                    <a:spLocks noChangeArrowheads="1"/>
                  </p:cNvSpPr>
                  <p:nvPr/>
                </p:nvSpPr>
                <p:spPr bwMode="auto">
                  <a:xfrm>
                    <a:off x="43" y="0"/>
                    <a:ext cx="32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8259" name="Rectangle 149">
                    <a:extLst>
                      <a:ext uri="{FF2B5EF4-FFF2-40B4-BE49-F238E27FC236}">
                        <a16:creationId xmlns:a16="http://schemas.microsoft.com/office/drawing/2014/main" id="{D1C496EE-71E7-4AE3-8478-032E6CF58D9B}"/>
                      </a:ext>
                    </a:extLst>
                  </p:cNvPr>
                  <p:cNvSpPr>
                    <a:spLocks noChangeArrowheads="1"/>
                  </p:cNvSpPr>
                  <p:nvPr/>
                </p:nvSpPr>
                <p:spPr bwMode="auto">
                  <a:xfrm>
                    <a:off x="0" y="0"/>
                    <a:ext cx="409"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48180" name="Group 121">
                  <a:extLst>
                    <a:ext uri="{FF2B5EF4-FFF2-40B4-BE49-F238E27FC236}">
                      <a16:creationId xmlns:a16="http://schemas.microsoft.com/office/drawing/2014/main" id="{E4FAD9F6-3837-4301-9DA5-3912F77B8125}"/>
                    </a:ext>
                  </a:extLst>
                </p:cNvPr>
                <p:cNvGrpSpPr>
                  <a:grpSpLocks/>
                </p:cNvGrpSpPr>
                <p:nvPr/>
              </p:nvGrpSpPr>
              <p:grpSpPr bwMode="auto">
                <a:xfrm>
                  <a:off x="2397" y="1612"/>
                  <a:ext cx="410" cy="403"/>
                  <a:chOff x="0" y="0"/>
                  <a:chExt cx="410" cy="403"/>
                </a:xfrm>
              </p:grpSpPr>
              <p:sp>
                <p:nvSpPr>
                  <p:cNvPr id="48256" name="Rectangle 151">
                    <a:extLst>
                      <a:ext uri="{FF2B5EF4-FFF2-40B4-BE49-F238E27FC236}">
                        <a16:creationId xmlns:a16="http://schemas.microsoft.com/office/drawing/2014/main" id="{02AD6ABD-3E43-4078-A81C-A6AE230955A8}"/>
                      </a:ext>
                    </a:extLst>
                  </p:cNvPr>
                  <p:cNvSpPr>
                    <a:spLocks noChangeArrowheads="1"/>
                  </p:cNvSpPr>
                  <p:nvPr/>
                </p:nvSpPr>
                <p:spPr bwMode="auto">
                  <a:xfrm>
                    <a:off x="43" y="0"/>
                    <a:ext cx="32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8257" name="Rectangle 152">
                    <a:extLst>
                      <a:ext uri="{FF2B5EF4-FFF2-40B4-BE49-F238E27FC236}">
                        <a16:creationId xmlns:a16="http://schemas.microsoft.com/office/drawing/2014/main" id="{663B352B-718C-4FE2-800F-D6CB187BA6D0}"/>
                      </a:ext>
                    </a:extLst>
                  </p:cNvPr>
                  <p:cNvSpPr>
                    <a:spLocks noChangeArrowheads="1"/>
                  </p:cNvSpPr>
                  <p:nvPr/>
                </p:nvSpPr>
                <p:spPr bwMode="auto">
                  <a:xfrm>
                    <a:off x="0" y="0"/>
                    <a:ext cx="410"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48181" name="Group 124">
                  <a:extLst>
                    <a:ext uri="{FF2B5EF4-FFF2-40B4-BE49-F238E27FC236}">
                      <a16:creationId xmlns:a16="http://schemas.microsoft.com/office/drawing/2014/main" id="{119A762F-52BC-4A28-890F-7BE5999D10AF}"/>
                    </a:ext>
                  </a:extLst>
                </p:cNvPr>
                <p:cNvGrpSpPr>
                  <a:grpSpLocks/>
                </p:cNvGrpSpPr>
                <p:nvPr/>
              </p:nvGrpSpPr>
              <p:grpSpPr bwMode="auto">
                <a:xfrm>
                  <a:off x="2807" y="1612"/>
                  <a:ext cx="401" cy="403"/>
                  <a:chOff x="0" y="0"/>
                  <a:chExt cx="401" cy="403"/>
                </a:xfrm>
              </p:grpSpPr>
              <p:sp>
                <p:nvSpPr>
                  <p:cNvPr id="48254" name="Rectangle 154">
                    <a:extLst>
                      <a:ext uri="{FF2B5EF4-FFF2-40B4-BE49-F238E27FC236}">
                        <a16:creationId xmlns:a16="http://schemas.microsoft.com/office/drawing/2014/main" id="{53576F4A-1693-445B-89D8-0FA951BDD59C}"/>
                      </a:ext>
                    </a:extLst>
                  </p:cNvPr>
                  <p:cNvSpPr>
                    <a:spLocks noChangeArrowheads="1"/>
                  </p:cNvSpPr>
                  <p:nvPr/>
                </p:nvSpPr>
                <p:spPr bwMode="auto">
                  <a:xfrm>
                    <a:off x="43" y="0"/>
                    <a:ext cx="31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8255" name="Rectangle 155">
                    <a:extLst>
                      <a:ext uri="{FF2B5EF4-FFF2-40B4-BE49-F238E27FC236}">
                        <a16:creationId xmlns:a16="http://schemas.microsoft.com/office/drawing/2014/main" id="{2B045415-77D8-4E7C-A585-7BE94E96FF88}"/>
                      </a:ext>
                    </a:extLst>
                  </p:cNvPr>
                  <p:cNvSpPr>
                    <a:spLocks noChangeArrowheads="1"/>
                  </p:cNvSpPr>
                  <p:nvPr/>
                </p:nvSpPr>
                <p:spPr bwMode="auto">
                  <a:xfrm>
                    <a:off x="0" y="0"/>
                    <a:ext cx="401"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48182" name="Group 127">
                  <a:extLst>
                    <a:ext uri="{FF2B5EF4-FFF2-40B4-BE49-F238E27FC236}">
                      <a16:creationId xmlns:a16="http://schemas.microsoft.com/office/drawing/2014/main" id="{61FEC59E-027A-4C1F-A60B-52B9ACAC26E7}"/>
                    </a:ext>
                  </a:extLst>
                </p:cNvPr>
                <p:cNvGrpSpPr>
                  <a:grpSpLocks/>
                </p:cNvGrpSpPr>
                <p:nvPr/>
              </p:nvGrpSpPr>
              <p:grpSpPr bwMode="auto">
                <a:xfrm>
                  <a:off x="0" y="2015"/>
                  <a:ext cx="378" cy="403"/>
                  <a:chOff x="0" y="0"/>
                  <a:chExt cx="378" cy="403"/>
                </a:xfrm>
              </p:grpSpPr>
              <p:sp>
                <p:nvSpPr>
                  <p:cNvPr id="48252" name="Rectangle 157">
                    <a:extLst>
                      <a:ext uri="{FF2B5EF4-FFF2-40B4-BE49-F238E27FC236}">
                        <a16:creationId xmlns:a16="http://schemas.microsoft.com/office/drawing/2014/main" id="{0379F306-C0BE-47E7-BC37-1E8FD10D92EA}"/>
                      </a:ext>
                    </a:extLst>
                  </p:cNvPr>
                  <p:cNvSpPr>
                    <a:spLocks noChangeArrowheads="1"/>
                  </p:cNvSpPr>
                  <p:nvPr/>
                </p:nvSpPr>
                <p:spPr bwMode="auto">
                  <a:xfrm>
                    <a:off x="43" y="0"/>
                    <a:ext cx="29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8253" name="Rectangle 158">
                    <a:extLst>
                      <a:ext uri="{FF2B5EF4-FFF2-40B4-BE49-F238E27FC236}">
                        <a16:creationId xmlns:a16="http://schemas.microsoft.com/office/drawing/2014/main" id="{70E0E3E5-2E98-443A-A630-846407563063}"/>
                      </a:ext>
                    </a:extLst>
                  </p:cNvPr>
                  <p:cNvSpPr>
                    <a:spLocks noChangeArrowheads="1"/>
                  </p:cNvSpPr>
                  <p:nvPr/>
                </p:nvSpPr>
                <p:spPr bwMode="auto">
                  <a:xfrm>
                    <a:off x="0" y="0"/>
                    <a:ext cx="37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48183" name="Group 130">
                  <a:extLst>
                    <a:ext uri="{FF2B5EF4-FFF2-40B4-BE49-F238E27FC236}">
                      <a16:creationId xmlns:a16="http://schemas.microsoft.com/office/drawing/2014/main" id="{FFB4530B-70C7-4852-B27C-3B6068D0084C}"/>
                    </a:ext>
                  </a:extLst>
                </p:cNvPr>
                <p:cNvGrpSpPr>
                  <a:grpSpLocks/>
                </p:cNvGrpSpPr>
                <p:nvPr/>
              </p:nvGrpSpPr>
              <p:grpSpPr bwMode="auto">
                <a:xfrm>
                  <a:off x="378" y="2015"/>
                  <a:ext cx="394" cy="403"/>
                  <a:chOff x="0" y="0"/>
                  <a:chExt cx="394" cy="403"/>
                </a:xfrm>
              </p:grpSpPr>
              <p:sp>
                <p:nvSpPr>
                  <p:cNvPr id="48250" name="Rectangle 160">
                    <a:extLst>
                      <a:ext uri="{FF2B5EF4-FFF2-40B4-BE49-F238E27FC236}">
                        <a16:creationId xmlns:a16="http://schemas.microsoft.com/office/drawing/2014/main" id="{D04652F4-480C-4209-967B-7A6A207FAF29}"/>
                      </a:ext>
                    </a:extLst>
                  </p:cNvPr>
                  <p:cNvSpPr>
                    <a:spLocks noChangeArrowheads="1"/>
                  </p:cNvSpPr>
                  <p:nvPr/>
                </p:nvSpPr>
                <p:spPr bwMode="auto">
                  <a:xfrm>
                    <a:off x="43" y="0"/>
                    <a:ext cx="30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8251" name="Rectangle 161">
                    <a:extLst>
                      <a:ext uri="{FF2B5EF4-FFF2-40B4-BE49-F238E27FC236}">
                        <a16:creationId xmlns:a16="http://schemas.microsoft.com/office/drawing/2014/main" id="{AB04E21E-097E-4C10-AE7C-5603360B1F31}"/>
                      </a:ext>
                    </a:extLst>
                  </p:cNvPr>
                  <p:cNvSpPr>
                    <a:spLocks noChangeArrowheads="1"/>
                  </p:cNvSpPr>
                  <p:nvPr/>
                </p:nvSpPr>
                <p:spPr bwMode="auto">
                  <a:xfrm>
                    <a:off x="0" y="0"/>
                    <a:ext cx="394"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48184" name="Group 133">
                  <a:extLst>
                    <a:ext uri="{FF2B5EF4-FFF2-40B4-BE49-F238E27FC236}">
                      <a16:creationId xmlns:a16="http://schemas.microsoft.com/office/drawing/2014/main" id="{69538C24-DD6F-4DB9-A2C6-C9435913F966}"/>
                    </a:ext>
                  </a:extLst>
                </p:cNvPr>
                <p:cNvGrpSpPr>
                  <a:grpSpLocks/>
                </p:cNvGrpSpPr>
                <p:nvPr/>
              </p:nvGrpSpPr>
              <p:grpSpPr bwMode="auto">
                <a:xfrm>
                  <a:off x="772" y="2015"/>
                  <a:ext cx="402" cy="403"/>
                  <a:chOff x="0" y="0"/>
                  <a:chExt cx="402" cy="403"/>
                </a:xfrm>
              </p:grpSpPr>
              <p:sp>
                <p:nvSpPr>
                  <p:cNvPr id="48248" name="Rectangle 163">
                    <a:extLst>
                      <a:ext uri="{FF2B5EF4-FFF2-40B4-BE49-F238E27FC236}">
                        <a16:creationId xmlns:a16="http://schemas.microsoft.com/office/drawing/2014/main" id="{C4770139-82AE-4147-8AF3-739768D0BDEE}"/>
                      </a:ext>
                    </a:extLst>
                  </p:cNvPr>
                  <p:cNvSpPr>
                    <a:spLocks noChangeArrowheads="1"/>
                  </p:cNvSpPr>
                  <p:nvPr/>
                </p:nvSpPr>
                <p:spPr bwMode="auto">
                  <a:xfrm>
                    <a:off x="43" y="0"/>
                    <a:ext cx="31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8249" name="Rectangle 164">
                    <a:extLst>
                      <a:ext uri="{FF2B5EF4-FFF2-40B4-BE49-F238E27FC236}">
                        <a16:creationId xmlns:a16="http://schemas.microsoft.com/office/drawing/2014/main" id="{77D272F9-C0B8-4062-A46E-FF39CBD5B9BB}"/>
                      </a:ext>
                    </a:extLst>
                  </p:cNvPr>
                  <p:cNvSpPr>
                    <a:spLocks noChangeArrowheads="1"/>
                  </p:cNvSpPr>
                  <p:nvPr/>
                </p:nvSpPr>
                <p:spPr bwMode="auto">
                  <a:xfrm>
                    <a:off x="0" y="0"/>
                    <a:ext cx="40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48185" name="Group 136">
                  <a:extLst>
                    <a:ext uri="{FF2B5EF4-FFF2-40B4-BE49-F238E27FC236}">
                      <a16:creationId xmlns:a16="http://schemas.microsoft.com/office/drawing/2014/main" id="{9F470022-C879-4DFE-AFFD-A3C55569D5BE}"/>
                    </a:ext>
                  </a:extLst>
                </p:cNvPr>
                <p:cNvGrpSpPr>
                  <a:grpSpLocks/>
                </p:cNvGrpSpPr>
                <p:nvPr/>
              </p:nvGrpSpPr>
              <p:grpSpPr bwMode="auto">
                <a:xfrm>
                  <a:off x="1174" y="2015"/>
                  <a:ext cx="406" cy="403"/>
                  <a:chOff x="0" y="0"/>
                  <a:chExt cx="406" cy="403"/>
                </a:xfrm>
              </p:grpSpPr>
              <p:sp>
                <p:nvSpPr>
                  <p:cNvPr id="48246" name="Rectangle 166">
                    <a:extLst>
                      <a:ext uri="{FF2B5EF4-FFF2-40B4-BE49-F238E27FC236}">
                        <a16:creationId xmlns:a16="http://schemas.microsoft.com/office/drawing/2014/main" id="{EE7303A5-3751-4846-B031-640B48EFB847}"/>
                      </a:ext>
                    </a:extLst>
                  </p:cNvPr>
                  <p:cNvSpPr>
                    <a:spLocks noChangeArrowheads="1"/>
                  </p:cNvSpPr>
                  <p:nvPr/>
                </p:nvSpPr>
                <p:spPr bwMode="auto">
                  <a:xfrm>
                    <a:off x="43" y="0"/>
                    <a:ext cx="32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8247" name="Rectangle 167">
                    <a:extLst>
                      <a:ext uri="{FF2B5EF4-FFF2-40B4-BE49-F238E27FC236}">
                        <a16:creationId xmlns:a16="http://schemas.microsoft.com/office/drawing/2014/main" id="{B237D9D5-80F7-4AE2-8EAC-3F62F675D21C}"/>
                      </a:ext>
                    </a:extLst>
                  </p:cNvPr>
                  <p:cNvSpPr>
                    <a:spLocks noChangeArrowheads="1"/>
                  </p:cNvSpPr>
                  <p:nvPr/>
                </p:nvSpPr>
                <p:spPr bwMode="auto">
                  <a:xfrm>
                    <a:off x="0" y="0"/>
                    <a:ext cx="406"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48186" name="Group 139">
                  <a:extLst>
                    <a:ext uri="{FF2B5EF4-FFF2-40B4-BE49-F238E27FC236}">
                      <a16:creationId xmlns:a16="http://schemas.microsoft.com/office/drawing/2014/main" id="{99F1B15C-4199-4D97-9DA3-727E7D9B4CC5}"/>
                    </a:ext>
                  </a:extLst>
                </p:cNvPr>
                <p:cNvGrpSpPr>
                  <a:grpSpLocks/>
                </p:cNvGrpSpPr>
                <p:nvPr/>
              </p:nvGrpSpPr>
              <p:grpSpPr bwMode="auto">
                <a:xfrm>
                  <a:off x="1580" y="2015"/>
                  <a:ext cx="408" cy="403"/>
                  <a:chOff x="0" y="0"/>
                  <a:chExt cx="408" cy="403"/>
                </a:xfrm>
              </p:grpSpPr>
              <p:sp>
                <p:nvSpPr>
                  <p:cNvPr id="48244" name="Rectangle 169">
                    <a:extLst>
                      <a:ext uri="{FF2B5EF4-FFF2-40B4-BE49-F238E27FC236}">
                        <a16:creationId xmlns:a16="http://schemas.microsoft.com/office/drawing/2014/main" id="{D48A0250-34CC-4FCB-B045-C3F8A24776E6}"/>
                      </a:ext>
                    </a:extLst>
                  </p:cNvPr>
                  <p:cNvSpPr>
                    <a:spLocks noChangeArrowheads="1"/>
                  </p:cNvSpPr>
                  <p:nvPr/>
                </p:nvSpPr>
                <p:spPr bwMode="auto">
                  <a:xfrm>
                    <a:off x="43" y="0"/>
                    <a:ext cx="32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8245" name="Rectangle 170">
                    <a:extLst>
                      <a:ext uri="{FF2B5EF4-FFF2-40B4-BE49-F238E27FC236}">
                        <a16:creationId xmlns:a16="http://schemas.microsoft.com/office/drawing/2014/main" id="{1D51BA4B-2000-4913-8F21-8CB88E996B08}"/>
                      </a:ext>
                    </a:extLst>
                  </p:cNvPr>
                  <p:cNvSpPr>
                    <a:spLocks noChangeArrowheads="1"/>
                  </p:cNvSpPr>
                  <p:nvPr/>
                </p:nvSpPr>
                <p:spPr bwMode="auto">
                  <a:xfrm>
                    <a:off x="0" y="0"/>
                    <a:ext cx="40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48187" name="Group 142">
                  <a:extLst>
                    <a:ext uri="{FF2B5EF4-FFF2-40B4-BE49-F238E27FC236}">
                      <a16:creationId xmlns:a16="http://schemas.microsoft.com/office/drawing/2014/main" id="{8C57EE2D-5AED-4094-B8B7-068AC7BCA243}"/>
                    </a:ext>
                  </a:extLst>
                </p:cNvPr>
                <p:cNvGrpSpPr>
                  <a:grpSpLocks/>
                </p:cNvGrpSpPr>
                <p:nvPr/>
              </p:nvGrpSpPr>
              <p:grpSpPr bwMode="auto">
                <a:xfrm>
                  <a:off x="1988" y="2015"/>
                  <a:ext cx="409" cy="403"/>
                  <a:chOff x="0" y="0"/>
                  <a:chExt cx="409" cy="403"/>
                </a:xfrm>
              </p:grpSpPr>
              <p:sp>
                <p:nvSpPr>
                  <p:cNvPr id="48242" name="Rectangle 172">
                    <a:extLst>
                      <a:ext uri="{FF2B5EF4-FFF2-40B4-BE49-F238E27FC236}">
                        <a16:creationId xmlns:a16="http://schemas.microsoft.com/office/drawing/2014/main" id="{DA39A7D2-AB99-4CCA-B82D-29D79891AFA9}"/>
                      </a:ext>
                    </a:extLst>
                  </p:cNvPr>
                  <p:cNvSpPr>
                    <a:spLocks noChangeArrowheads="1"/>
                  </p:cNvSpPr>
                  <p:nvPr/>
                </p:nvSpPr>
                <p:spPr bwMode="auto">
                  <a:xfrm>
                    <a:off x="43" y="0"/>
                    <a:ext cx="32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8243" name="Rectangle 173">
                    <a:extLst>
                      <a:ext uri="{FF2B5EF4-FFF2-40B4-BE49-F238E27FC236}">
                        <a16:creationId xmlns:a16="http://schemas.microsoft.com/office/drawing/2014/main" id="{5DC43859-D7D0-4A08-9FAB-686E3CFB8CC3}"/>
                      </a:ext>
                    </a:extLst>
                  </p:cNvPr>
                  <p:cNvSpPr>
                    <a:spLocks noChangeArrowheads="1"/>
                  </p:cNvSpPr>
                  <p:nvPr/>
                </p:nvSpPr>
                <p:spPr bwMode="auto">
                  <a:xfrm>
                    <a:off x="0" y="0"/>
                    <a:ext cx="409"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48188" name="Group 145">
                  <a:extLst>
                    <a:ext uri="{FF2B5EF4-FFF2-40B4-BE49-F238E27FC236}">
                      <a16:creationId xmlns:a16="http://schemas.microsoft.com/office/drawing/2014/main" id="{657AE057-03B3-4E5B-8F6E-96C13C7C0B5A}"/>
                    </a:ext>
                  </a:extLst>
                </p:cNvPr>
                <p:cNvGrpSpPr>
                  <a:grpSpLocks/>
                </p:cNvGrpSpPr>
                <p:nvPr/>
              </p:nvGrpSpPr>
              <p:grpSpPr bwMode="auto">
                <a:xfrm>
                  <a:off x="2397" y="2015"/>
                  <a:ext cx="410" cy="403"/>
                  <a:chOff x="0" y="0"/>
                  <a:chExt cx="410" cy="403"/>
                </a:xfrm>
              </p:grpSpPr>
              <p:sp>
                <p:nvSpPr>
                  <p:cNvPr id="48240" name="Rectangle 175">
                    <a:extLst>
                      <a:ext uri="{FF2B5EF4-FFF2-40B4-BE49-F238E27FC236}">
                        <a16:creationId xmlns:a16="http://schemas.microsoft.com/office/drawing/2014/main" id="{9E86552F-822A-47C9-A606-FBA4D2EC5EC0}"/>
                      </a:ext>
                    </a:extLst>
                  </p:cNvPr>
                  <p:cNvSpPr>
                    <a:spLocks noChangeArrowheads="1"/>
                  </p:cNvSpPr>
                  <p:nvPr/>
                </p:nvSpPr>
                <p:spPr bwMode="auto">
                  <a:xfrm>
                    <a:off x="43" y="0"/>
                    <a:ext cx="32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8241" name="Rectangle 176">
                    <a:extLst>
                      <a:ext uri="{FF2B5EF4-FFF2-40B4-BE49-F238E27FC236}">
                        <a16:creationId xmlns:a16="http://schemas.microsoft.com/office/drawing/2014/main" id="{94E2DC5E-18E1-4EF1-83BD-7655E6D0F49D}"/>
                      </a:ext>
                    </a:extLst>
                  </p:cNvPr>
                  <p:cNvSpPr>
                    <a:spLocks noChangeArrowheads="1"/>
                  </p:cNvSpPr>
                  <p:nvPr/>
                </p:nvSpPr>
                <p:spPr bwMode="auto">
                  <a:xfrm>
                    <a:off x="0" y="0"/>
                    <a:ext cx="410"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48189" name="Group 148">
                  <a:extLst>
                    <a:ext uri="{FF2B5EF4-FFF2-40B4-BE49-F238E27FC236}">
                      <a16:creationId xmlns:a16="http://schemas.microsoft.com/office/drawing/2014/main" id="{FCADCCC4-C18C-4F6A-B7B1-D103622EBC31}"/>
                    </a:ext>
                  </a:extLst>
                </p:cNvPr>
                <p:cNvGrpSpPr>
                  <a:grpSpLocks/>
                </p:cNvGrpSpPr>
                <p:nvPr/>
              </p:nvGrpSpPr>
              <p:grpSpPr bwMode="auto">
                <a:xfrm>
                  <a:off x="2807" y="2015"/>
                  <a:ext cx="401" cy="403"/>
                  <a:chOff x="0" y="0"/>
                  <a:chExt cx="401" cy="403"/>
                </a:xfrm>
              </p:grpSpPr>
              <p:sp>
                <p:nvSpPr>
                  <p:cNvPr id="48238" name="Rectangle 178">
                    <a:extLst>
                      <a:ext uri="{FF2B5EF4-FFF2-40B4-BE49-F238E27FC236}">
                        <a16:creationId xmlns:a16="http://schemas.microsoft.com/office/drawing/2014/main" id="{8F6E9D8C-DC83-47A9-B2E8-6B4013DF12E2}"/>
                      </a:ext>
                    </a:extLst>
                  </p:cNvPr>
                  <p:cNvSpPr>
                    <a:spLocks noChangeArrowheads="1"/>
                  </p:cNvSpPr>
                  <p:nvPr/>
                </p:nvSpPr>
                <p:spPr bwMode="auto">
                  <a:xfrm>
                    <a:off x="43" y="0"/>
                    <a:ext cx="31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8239" name="Rectangle 179">
                    <a:extLst>
                      <a:ext uri="{FF2B5EF4-FFF2-40B4-BE49-F238E27FC236}">
                        <a16:creationId xmlns:a16="http://schemas.microsoft.com/office/drawing/2014/main" id="{2BF4E5D1-4532-425F-AB3D-9B088AD8B934}"/>
                      </a:ext>
                    </a:extLst>
                  </p:cNvPr>
                  <p:cNvSpPr>
                    <a:spLocks noChangeArrowheads="1"/>
                  </p:cNvSpPr>
                  <p:nvPr/>
                </p:nvSpPr>
                <p:spPr bwMode="auto">
                  <a:xfrm>
                    <a:off x="0" y="0"/>
                    <a:ext cx="401"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48190" name="Group 151">
                  <a:extLst>
                    <a:ext uri="{FF2B5EF4-FFF2-40B4-BE49-F238E27FC236}">
                      <a16:creationId xmlns:a16="http://schemas.microsoft.com/office/drawing/2014/main" id="{CBCE8AE6-4115-4D91-91F9-959DA7A8D56E}"/>
                    </a:ext>
                  </a:extLst>
                </p:cNvPr>
                <p:cNvGrpSpPr>
                  <a:grpSpLocks/>
                </p:cNvGrpSpPr>
                <p:nvPr/>
              </p:nvGrpSpPr>
              <p:grpSpPr bwMode="auto">
                <a:xfrm>
                  <a:off x="0" y="2418"/>
                  <a:ext cx="378" cy="403"/>
                  <a:chOff x="0" y="0"/>
                  <a:chExt cx="378" cy="403"/>
                </a:xfrm>
              </p:grpSpPr>
              <p:sp>
                <p:nvSpPr>
                  <p:cNvPr id="48236" name="Rectangle 181">
                    <a:extLst>
                      <a:ext uri="{FF2B5EF4-FFF2-40B4-BE49-F238E27FC236}">
                        <a16:creationId xmlns:a16="http://schemas.microsoft.com/office/drawing/2014/main" id="{FC892B12-46AC-4C81-BBAE-A87B2AECA91A}"/>
                      </a:ext>
                    </a:extLst>
                  </p:cNvPr>
                  <p:cNvSpPr>
                    <a:spLocks noChangeArrowheads="1"/>
                  </p:cNvSpPr>
                  <p:nvPr/>
                </p:nvSpPr>
                <p:spPr bwMode="auto">
                  <a:xfrm>
                    <a:off x="43" y="0"/>
                    <a:ext cx="29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8237" name="Rectangle 182">
                    <a:extLst>
                      <a:ext uri="{FF2B5EF4-FFF2-40B4-BE49-F238E27FC236}">
                        <a16:creationId xmlns:a16="http://schemas.microsoft.com/office/drawing/2014/main" id="{597F0BDD-73B6-4F84-A137-A9322B597E26}"/>
                      </a:ext>
                    </a:extLst>
                  </p:cNvPr>
                  <p:cNvSpPr>
                    <a:spLocks noChangeArrowheads="1"/>
                  </p:cNvSpPr>
                  <p:nvPr/>
                </p:nvSpPr>
                <p:spPr bwMode="auto">
                  <a:xfrm>
                    <a:off x="0" y="0"/>
                    <a:ext cx="37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48191" name="Group 154">
                  <a:extLst>
                    <a:ext uri="{FF2B5EF4-FFF2-40B4-BE49-F238E27FC236}">
                      <a16:creationId xmlns:a16="http://schemas.microsoft.com/office/drawing/2014/main" id="{45D83CAC-609D-40BD-ADF4-0F312ED5F3EC}"/>
                    </a:ext>
                  </a:extLst>
                </p:cNvPr>
                <p:cNvGrpSpPr>
                  <a:grpSpLocks/>
                </p:cNvGrpSpPr>
                <p:nvPr/>
              </p:nvGrpSpPr>
              <p:grpSpPr bwMode="auto">
                <a:xfrm>
                  <a:off x="378" y="2418"/>
                  <a:ext cx="394" cy="403"/>
                  <a:chOff x="0" y="0"/>
                  <a:chExt cx="394" cy="403"/>
                </a:xfrm>
              </p:grpSpPr>
              <p:sp>
                <p:nvSpPr>
                  <p:cNvPr id="48234" name="Rectangle 184">
                    <a:extLst>
                      <a:ext uri="{FF2B5EF4-FFF2-40B4-BE49-F238E27FC236}">
                        <a16:creationId xmlns:a16="http://schemas.microsoft.com/office/drawing/2014/main" id="{D5BB5C1E-D9F5-44F1-8885-3BADAA7D3848}"/>
                      </a:ext>
                    </a:extLst>
                  </p:cNvPr>
                  <p:cNvSpPr>
                    <a:spLocks noChangeArrowheads="1"/>
                  </p:cNvSpPr>
                  <p:nvPr/>
                </p:nvSpPr>
                <p:spPr bwMode="auto">
                  <a:xfrm>
                    <a:off x="43" y="0"/>
                    <a:ext cx="30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8235" name="Rectangle 185">
                    <a:extLst>
                      <a:ext uri="{FF2B5EF4-FFF2-40B4-BE49-F238E27FC236}">
                        <a16:creationId xmlns:a16="http://schemas.microsoft.com/office/drawing/2014/main" id="{776C4CAF-D259-4CD0-A839-5A91EE962EDF}"/>
                      </a:ext>
                    </a:extLst>
                  </p:cNvPr>
                  <p:cNvSpPr>
                    <a:spLocks noChangeArrowheads="1"/>
                  </p:cNvSpPr>
                  <p:nvPr/>
                </p:nvSpPr>
                <p:spPr bwMode="auto">
                  <a:xfrm>
                    <a:off x="0" y="0"/>
                    <a:ext cx="394"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48192" name="Group 157">
                  <a:extLst>
                    <a:ext uri="{FF2B5EF4-FFF2-40B4-BE49-F238E27FC236}">
                      <a16:creationId xmlns:a16="http://schemas.microsoft.com/office/drawing/2014/main" id="{85A1BD80-99A0-4029-9635-6833AA3F5C43}"/>
                    </a:ext>
                  </a:extLst>
                </p:cNvPr>
                <p:cNvGrpSpPr>
                  <a:grpSpLocks/>
                </p:cNvGrpSpPr>
                <p:nvPr/>
              </p:nvGrpSpPr>
              <p:grpSpPr bwMode="auto">
                <a:xfrm>
                  <a:off x="772" y="2418"/>
                  <a:ext cx="402" cy="403"/>
                  <a:chOff x="0" y="0"/>
                  <a:chExt cx="402" cy="403"/>
                </a:xfrm>
              </p:grpSpPr>
              <p:sp>
                <p:nvSpPr>
                  <p:cNvPr id="48232" name="Rectangle 187">
                    <a:extLst>
                      <a:ext uri="{FF2B5EF4-FFF2-40B4-BE49-F238E27FC236}">
                        <a16:creationId xmlns:a16="http://schemas.microsoft.com/office/drawing/2014/main" id="{40ADD1CC-5110-4533-BE38-DE5805E7F5F9}"/>
                      </a:ext>
                    </a:extLst>
                  </p:cNvPr>
                  <p:cNvSpPr>
                    <a:spLocks noChangeArrowheads="1"/>
                  </p:cNvSpPr>
                  <p:nvPr/>
                </p:nvSpPr>
                <p:spPr bwMode="auto">
                  <a:xfrm>
                    <a:off x="43" y="0"/>
                    <a:ext cx="31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8233" name="Rectangle 188">
                    <a:extLst>
                      <a:ext uri="{FF2B5EF4-FFF2-40B4-BE49-F238E27FC236}">
                        <a16:creationId xmlns:a16="http://schemas.microsoft.com/office/drawing/2014/main" id="{C1D5E7E5-70BD-41A9-986D-A49DE5497230}"/>
                      </a:ext>
                    </a:extLst>
                  </p:cNvPr>
                  <p:cNvSpPr>
                    <a:spLocks noChangeArrowheads="1"/>
                  </p:cNvSpPr>
                  <p:nvPr/>
                </p:nvSpPr>
                <p:spPr bwMode="auto">
                  <a:xfrm>
                    <a:off x="0" y="0"/>
                    <a:ext cx="40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48193" name="Group 160">
                  <a:extLst>
                    <a:ext uri="{FF2B5EF4-FFF2-40B4-BE49-F238E27FC236}">
                      <a16:creationId xmlns:a16="http://schemas.microsoft.com/office/drawing/2014/main" id="{7CE52D50-EF91-41DA-8302-1CEEF8F95F55}"/>
                    </a:ext>
                  </a:extLst>
                </p:cNvPr>
                <p:cNvGrpSpPr>
                  <a:grpSpLocks/>
                </p:cNvGrpSpPr>
                <p:nvPr/>
              </p:nvGrpSpPr>
              <p:grpSpPr bwMode="auto">
                <a:xfrm>
                  <a:off x="1174" y="2418"/>
                  <a:ext cx="406" cy="403"/>
                  <a:chOff x="0" y="0"/>
                  <a:chExt cx="406" cy="403"/>
                </a:xfrm>
              </p:grpSpPr>
              <p:sp>
                <p:nvSpPr>
                  <p:cNvPr id="48230" name="Rectangle 190">
                    <a:extLst>
                      <a:ext uri="{FF2B5EF4-FFF2-40B4-BE49-F238E27FC236}">
                        <a16:creationId xmlns:a16="http://schemas.microsoft.com/office/drawing/2014/main" id="{997B3A92-5C92-4737-9768-606DB0D03082}"/>
                      </a:ext>
                    </a:extLst>
                  </p:cNvPr>
                  <p:cNvSpPr>
                    <a:spLocks noChangeArrowheads="1"/>
                  </p:cNvSpPr>
                  <p:nvPr/>
                </p:nvSpPr>
                <p:spPr bwMode="auto">
                  <a:xfrm>
                    <a:off x="43" y="0"/>
                    <a:ext cx="32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8231" name="Rectangle 191">
                    <a:extLst>
                      <a:ext uri="{FF2B5EF4-FFF2-40B4-BE49-F238E27FC236}">
                        <a16:creationId xmlns:a16="http://schemas.microsoft.com/office/drawing/2014/main" id="{D9357AC9-D04A-4FA3-87DF-210A9CF0C981}"/>
                      </a:ext>
                    </a:extLst>
                  </p:cNvPr>
                  <p:cNvSpPr>
                    <a:spLocks noChangeArrowheads="1"/>
                  </p:cNvSpPr>
                  <p:nvPr/>
                </p:nvSpPr>
                <p:spPr bwMode="auto">
                  <a:xfrm>
                    <a:off x="0" y="0"/>
                    <a:ext cx="406"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48194" name="Group 163">
                  <a:extLst>
                    <a:ext uri="{FF2B5EF4-FFF2-40B4-BE49-F238E27FC236}">
                      <a16:creationId xmlns:a16="http://schemas.microsoft.com/office/drawing/2014/main" id="{04509200-CB72-44C1-A189-798D2EDB788C}"/>
                    </a:ext>
                  </a:extLst>
                </p:cNvPr>
                <p:cNvGrpSpPr>
                  <a:grpSpLocks/>
                </p:cNvGrpSpPr>
                <p:nvPr/>
              </p:nvGrpSpPr>
              <p:grpSpPr bwMode="auto">
                <a:xfrm>
                  <a:off x="1580" y="2418"/>
                  <a:ext cx="408" cy="403"/>
                  <a:chOff x="0" y="0"/>
                  <a:chExt cx="408" cy="403"/>
                </a:xfrm>
              </p:grpSpPr>
              <p:sp>
                <p:nvSpPr>
                  <p:cNvPr id="48228" name="Rectangle 193">
                    <a:extLst>
                      <a:ext uri="{FF2B5EF4-FFF2-40B4-BE49-F238E27FC236}">
                        <a16:creationId xmlns:a16="http://schemas.microsoft.com/office/drawing/2014/main" id="{4EAB5B4C-8AB0-4471-8857-0A259D801703}"/>
                      </a:ext>
                    </a:extLst>
                  </p:cNvPr>
                  <p:cNvSpPr>
                    <a:spLocks noChangeArrowheads="1"/>
                  </p:cNvSpPr>
                  <p:nvPr/>
                </p:nvSpPr>
                <p:spPr bwMode="auto">
                  <a:xfrm>
                    <a:off x="43" y="0"/>
                    <a:ext cx="32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8229" name="Rectangle 194">
                    <a:extLst>
                      <a:ext uri="{FF2B5EF4-FFF2-40B4-BE49-F238E27FC236}">
                        <a16:creationId xmlns:a16="http://schemas.microsoft.com/office/drawing/2014/main" id="{ABD47A79-8F91-4AE9-AA0E-9D88F30AAF4C}"/>
                      </a:ext>
                    </a:extLst>
                  </p:cNvPr>
                  <p:cNvSpPr>
                    <a:spLocks noChangeArrowheads="1"/>
                  </p:cNvSpPr>
                  <p:nvPr/>
                </p:nvSpPr>
                <p:spPr bwMode="auto">
                  <a:xfrm>
                    <a:off x="0" y="0"/>
                    <a:ext cx="40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48195" name="Group 166">
                  <a:extLst>
                    <a:ext uri="{FF2B5EF4-FFF2-40B4-BE49-F238E27FC236}">
                      <a16:creationId xmlns:a16="http://schemas.microsoft.com/office/drawing/2014/main" id="{EA5BC23B-5837-42C3-8F55-CA78BC72B5DC}"/>
                    </a:ext>
                  </a:extLst>
                </p:cNvPr>
                <p:cNvGrpSpPr>
                  <a:grpSpLocks/>
                </p:cNvGrpSpPr>
                <p:nvPr/>
              </p:nvGrpSpPr>
              <p:grpSpPr bwMode="auto">
                <a:xfrm>
                  <a:off x="1988" y="2418"/>
                  <a:ext cx="409" cy="403"/>
                  <a:chOff x="0" y="0"/>
                  <a:chExt cx="409" cy="403"/>
                </a:xfrm>
              </p:grpSpPr>
              <p:sp>
                <p:nvSpPr>
                  <p:cNvPr id="48226" name="Rectangle 196">
                    <a:extLst>
                      <a:ext uri="{FF2B5EF4-FFF2-40B4-BE49-F238E27FC236}">
                        <a16:creationId xmlns:a16="http://schemas.microsoft.com/office/drawing/2014/main" id="{7CC4FCA9-88B6-4E96-9931-74DD98C49A5D}"/>
                      </a:ext>
                    </a:extLst>
                  </p:cNvPr>
                  <p:cNvSpPr>
                    <a:spLocks noChangeArrowheads="1"/>
                  </p:cNvSpPr>
                  <p:nvPr/>
                </p:nvSpPr>
                <p:spPr bwMode="auto">
                  <a:xfrm>
                    <a:off x="43" y="0"/>
                    <a:ext cx="32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8227" name="Rectangle 197">
                    <a:extLst>
                      <a:ext uri="{FF2B5EF4-FFF2-40B4-BE49-F238E27FC236}">
                        <a16:creationId xmlns:a16="http://schemas.microsoft.com/office/drawing/2014/main" id="{858C17D7-C55E-4302-8869-D3CBE2526963}"/>
                      </a:ext>
                    </a:extLst>
                  </p:cNvPr>
                  <p:cNvSpPr>
                    <a:spLocks noChangeArrowheads="1"/>
                  </p:cNvSpPr>
                  <p:nvPr/>
                </p:nvSpPr>
                <p:spPr bwMode="auto">
                  <a:xfrm>
                    <a:off x="0" y="0"/>
                    <a:ext cx="409"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48196" name="Group 169">
                  <a:extLst>
                    <a:ext uri="{FF2B5EF4-FFF2-40B4-BE49-F238E27FC236}">
                      <a16:creationId xmlns:a16="http://schemas.microsoft.com/office/drawing/2014/main" id="{E54DA029-6B59-4485-AA03-323375F48214}"/>
                    </a:ext>
                  </a:extLst>
                </p:cNvPr>
                <p:cNvGrpSpPr>
                  <a:grpSpLocks/>
                </p:cNvGrpSpPr>
                <p:nvPr/>
              </p:nvGrpSpPr>
              <p:grpSpPr bwMode="auto">
                <a:xfrm>
                  <a:off x="2397" y="2418"/>
                  <a:ext cx="410" cy="403"/>
                  <a:chOff x="0" y="0"/>
                  <a:chExt cx="410" cy="403"/>
                </a:xfrm>
              </p:grpSpPr>
              <p:sp>
                <p:nvSpPr>
                  <p:cNvPr id="48224" name="Rectangle 199">
                    <a:extLst>
                      <a:ext uri="{FF2B5EF4-FFF2-40B4-BE49-F238E27FC236}">
                        <a16:creationId xmlns:a16="http://schemas.microsoft.com/office/drawing/2014/main" id="{0C954166-051F-4A7D-90F1-A216960F408A}"/>
                      </a:ext>
                    </a:extLst>
                  </p:cNvPr>
                  <p:cNvSpPr>
                    <a:spLocks noChangeArrowheads="1"/>
                  </p:cNvSpPr>
                  <p:nvPr/>
                </p:nvSpPr>
                <p:spPr bwMode="auto">
                  <a:xfrm>
                    <a:off x="43" y="0"/>
                    <a:ext cx="32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8225" name="Rectangle 200">
                    <a:extLst>
                      <a:ext uri="{FF2B5EF4-FFF2-40B4-BE49-F238E27FC236}">
                        <a16:creationId xmlns:a16="http://schemas.microsoft.com/office/drawing/2014/main" id="{A47080CA-C86F-436A-800A-41C05C421485}"/>
                      </a:ext>
                    </a:extLst>
                  </p:cNvPr>
                  <p:cNvSpPr>
                    <a:spLocks noChangeArrowheads="1"/>
                  </p:cNvSpPr>
                  <p:nvPr/>
                </p:nvSpPr>
                <p:spPr bwMode="auto">
                  <a:xfrm>
                    <a:off x="0" y="0"/>
                    <a:ext cx="410"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48197" name="Group 172">
                  <a:extLst>
                    <a:ext uri="{FF2B5EF4-FFF2-40B4-BE49-F238E27FC236}">
                      <a16:creationId xmlns:a16="http://schemas.microsoft.com/office/drawing/2014/main" id="{88A9B971-3FEE-480F-96C6-0D15DC4415B0}"/>
                    </a:ext>
                  </a:extLst>
                </p:cNvPr>
                <p:cNvGrpSpPr>
                  <a:grpSpLocks/>
                </p:cNvGrpSpPr>
                <p:nvPr/>
              </p:nvGrpSpPr>
              <p:grpSpPr bwMode="auto">
                <a:xfrm>
                  <a:off x="2807" y="2418"/>
                  <a:ext cx="401" cy="403"/>
                  <a:chOff x="0" y="0"/>
                  <a:chExt cx="401" cy="403"/>
                </a:xfrm>
              </p:grpSpPr>
              <p:sp>
                <p:nvSpPr>
                  <p:cNvPr id="48222" name="Rectangle 202">
                    <a:extLst>
                      <a:ext uri="{FF2B5EF4-FFF2-40B4-BE49-F238E27FC236}">
                        <a16:creationId xmlns:a16="http://schemas.microsoft.com/office/drawing/2014/main" id="{D9EBB715-FC4E-49FE-9BCC-42D03FE8494D}"/>
                      </a:ext>
                    </a:extLst>
                  </p:cNvPr>
                  <p:cNvSpPr>
                    <a:spLocks noChangeArrowheads="1"/>
                  </p:cNvSpPr>
                  <p:nvPr/>
                </p:nvSpPr>
                <p:spPr bwMode="auto">
                  <a:xfrm>
                    <a:off x="43" y="0"/>
                    <a:ext cx="31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8223" name="Rectangle 203">
                    <a:extLst>
                      <a:ext uri="{FF2B5EF4-FFF2-40B4-BE49-F238E27FC236}">
                        <a16:creationId xmlns:a16="http://schemas.microsoft.com/office/drawing/2014/main" id="{5F5FAB54-C56F-4AE5-8553-E66CDBA88DCB}"/>
                      </a:ext>
                    </a:extLst>
                  </p:cNvPr>
                  <p:cNvSpPr>
                    <a:spLocks noChangeArrowheads="1"/>
                  </p:cNvSpPr>
                  <p:nvPr/>
                </p:nvSpPr>
                <p:spPr bwMode="auto">
                  <a:xfrm>
                    <a:off x="0" y="0"/>
                    <a:ext cx="401"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48198" name="Group 175">
                  <a:extLst>
                    <a:ext uri="{FF2B5EF4-FFF2-40B4-BE49-F238E27FC236}">
                      <a16:creationId xmlns:a16="http://schemas.microsoft.com/office/drawing/2014/main" id="{60281B96-60E0-452E-8FF4-CA04F350E9D0}"/>
                    </a:ext>
                  </a:extLst>
                </p:cNvPr>
                <p:cNvGrpSpPr>
                  <a:grpSpLocks/>
                </p:cNvGrpSpPr>
                <p:nvPr/>
              </p:nvGrpSpPr>
              <p:grpSpPr bwMode="auto">
                <a:xfrm>
                  <a:off x="0" y="2821"/>
                  <a:ext cx="378" cy="403"/>
                  <a:chOff x="0" y="0"/>
                  <a:chExt cx="378" cy="403"/>
                </a:xfrm>
              </p:grpSpPr>
              <p:sp>
                <p:nvSpPr>
                  <p:cNvPr id="48220" name="Rectangle 205">
                    <a:extLst>
                      <a:ext uri="{FF2B5EF4-FFF2-40B4-BE49-F238E27FC236}">
                        <a16:creationId xmlns:a16="http://schemas.microsoft.com/office/drawing/2014/main" id="{5B92FAEB-22E1-4217-AD40-07EDC3190433}"/>
                      </a:ext>
                    </a:extLst>
                  </p:cNvPr>
                  <p:cNvSpPr>
                    <a:spLocks noChangeArrowheads="1"/>
                  </p:cNvSpPr>
                  <p:nvPr/>
                </p:nvSpPr>
                <p:spPr bwMode="auto">
                  <a:xfrm>
                    <a:off x="43" y="0"/>
                    <a:ext cx="29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8221" name="Rectangle 206">
                    <a:extLst>
                      <a:ext uri="{FF2B5EF4-FFF2-40B4-BE49-F238E27FC236}">
                        <a16:creationId xmlns:a16="http://schemas.microsoft.com/office/drawing/2014/main" id="{CDF7A716-C3A7-4A4A-97AC-0BCB4379E2C0}"/>
                      </a:ext>
                    </a:extLst>
                  </p:cNvPr>
                  <p:cNvSpPr>
                    <a:spLocks noChangeArrowheads="1"/>
                  </p:cNvSpPr>
                  <p:nvPr/>
                </p:nvSpPr>
                <p:spPr bwMode="auto">
                  <a:xfrm>
                    <a:off x="0" y="0"/>
                    <a:ext cx="37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48199" name="Group 178">
                  <a:extLst>
                    <a:ext uri="{FF2B5EF4-FFF2-40B4-BE49-F238E27FC236}">
                      <a16:creationId xmlns:a16="http://schemas.microsoft.com/office/drawing/2014/main" id="{1A219A63-4C8F-4911-BA7E-BAC90EF2E246}"/>
                    </a:ext>
                  </a:extLst>
                </p:cNvPr>
                <p:cNvGrpSpPr>
                  <a:grpSpLocks/>
                </p:cNvGrpSpPr>
                <p:nvPr/>
              </p:nvGrpSpPr>
              <p:grpSpPr bwMode="auto">
                <a:xfrm>
                  <a:off x="378" y="2821"/>
                  <a:ext cx="394" cy="403"/>
                  <a:chOff x="0" y="0"/>
                  <a:chExt cx="394" cy="403"/>
                </a:xfrm>
              </p:grpSpPr>
              <p:sp>
                <p:nvSpPr>
                  <p:cNvPr id="48218" name="Rectangle 208">
                    <a:extLst>
                      <a:ext uri="{FF2B5EF4-FFF2-40B4-BE49-F238E27FC236}">
                        <a16:creationId xmlns:a16="http://schemas.microsoft.com/office/drawing/2014/main" id="{C8AB4D29-C740-459F-9338-F9B4603D9095}"/>
                      </a:ext>
                    </a:extLst>
                  </p:cNvPr>
                  <p:cNvSpPr>
                    <a:spLocks noChangeArrowheads="1"/>
                  </p:cNvSpPr>
                  <p:nvPr/>
                </p:nvSpPr>
                <p:spPr bwMode="auto">
                  <a:xfrm>
                    <a:off x="43" y="0"/>
                    <a:ext cx="30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8219" name="Rectangle 209">
                    <a:extLst>
                      <a:ext uri="{FF2B5EF4-FFF2-40B4-BE49-F238E27FC236}">
                        <a16:creationId xmlns:a16="http://schemas.microsoft.com/office/drawing/2014/main" id="{60DE1E84-C970-46B1-AA3E-402D35EC3305}"/>
                      </a:ext>
                    </a:extLst>
                  </p:cNvPr>
                  <p:cNvSpPr>
                    <a:spLocks noChangeArrowheads="1"/>
                  </p:cNvSpPr>
                  <p:nvPr/>
                </p:nvSpPr>
                <p:spPr bwMode="auto">
                  <a:xfrm>
                    <a:off x="0" y="0"/>
                    <a:ext cx="394"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48200" name="Group 181">
                  <a:extLst>
                    <a:ext uri="{FF2B5EF4-FFF2-40B4-BE49-F238E27FC236}">
                      <a16:creationId xmlns:a16="http://schemas.microsoft.com/office/drawing/2014/main" id="{35B6BDA0-3D26-4FDA-B9C0-674223CB11EF}"/>
                    </a:ext>
                  </a:extLst>
                </p:cNvPr>
                <p:cNvGrpSpPr>
                  <a:grpSpLocks/>
                </p:cNvGrpSpPr>
                <p:nvPr/>
              </p:nvGrpSpPr>
              <p:grpSpPr bwMode="auto">
                <a:xfrm>
                  <a:off x="772" y="2821"/>
                  <a:ext cx="402" cy="403"/>
                  <a:chOff x="0" y="0"/>
                  <a:chExt cx="402" cy="403"/>
                </a:xfrm>
              </p:grpSpPr>
              <p:sp>
                <p:nvSpPr>
                  <p:cNvPr id="48216" name="Rectangle 211">
                    <a:extLst>
                      <a:ext uri="{FF2B5EF4-FFF2-40B4-BE49-F238E27FC236}">
                        <a16:creationId xmlns:a16="http://schemas.microsoft.com/office/drawing/2014/main" id="{2107734B-DA84-49A3-B217-5E8882BCF830}"/>
                      </a:ext>
                    </a:extLst>
                  </p:cNvPr>
                  <p:cNvSpPr>
                    <a:spLocks noChangeArrowheads="1"/>
                  </p:cNvSpPr>
                  <p:nvPr/>
                </p:nvSpPr>
                <p:spPr bwMode="auto">
                  <a:xfrm>
                    <a:off x="43" y="0"/>
                    <a:ext cx="31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8217" name="Rectangle 212">
                    <a:extLst>
                      <a:ext uri="{FF2B5EF4-FFF2-40B4-BE49-F238E27FC236}">
                        <a16:creationId xmlns:a16="http://schemas.microsoft.com/office/drawing/2014/main" id="{DD758B05-17CB-4E66-B480-6D209EA3B095}"/>
                      </a:ext>
                    </a:extLst>
                  </p:cNvPr>
                  <p:cNvSpPr>
                    <a:spLocks noChangeArrowheads="1"/>
                  </p:cNvSpPr>
                  <p:nvPr/>
                </p:nvSpPr>
                <p:spPr bwMode="auto">
                  <a:xfrm>
                    <a:off x="0" y="0"/>
                    <a:ext cx="40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48201" name="Group 184">
                  <a:extLst>
                    <a:ext uri="{FF2B5EF4-FFF2-40B4-BE49-F238E27FC236}">
                      <a16:creationId xmlns:a16="http://schemas.microsoft.com/office/drawing/2014/main" id="{EA17B66F-C7D2-4BCE-80C3-2F14FC077D3A}"/>
                    </a:ext>
                  </a:extLst>
                </p:cNvPr>
                <p:cNvGrpSpPr>
                  <a:grpSpLocks/>
                </p:cNvGrpSpPr>
                <p:nvPr/>
              </p:nvGrpSpPr>
              <p:grpSpPr bwMode="auto">
                <a:xfrm>
                  <a:off x="1174" y="2821"/>
                  <a:ext cx="406" cy="403"/>
                  <a:chOff x="0" y="0"/>
                  <a:chExt cx="406" cy="403"/>
                </a:xfrm>
              </p:grpSpPr>
              <p:sp>
                <p:nvSpPr>
                  <p:cNvPr id="48214" name="Rectangle 214">
                    <a:extLst>
                      <a:ext uri="{FF2B5EF4-FFF2-40B4-BE49-F238E27FC236}">
                        <a16:creationId xmlns:a16="http://schemas.microsoft.com/office/drawing/2014/main" id="{7022824A-BC71-462A-A5BC-4E332EAFFA28}"/>
                      </a:ext>
                    </a:extLst>
                  </p:cNvPr>
                  <p:cNvSpPr>
                    <a:spLocks noChangeArrowheads="1"/>
                  </p:cNvSpPr>
                  <p:nvPr/>
                </p:nvSpPr>
                <p:spPr bwMode="auto">
                  <a:xfrm>
                    <a:off x="43" y="0"/>
                    <a:ext cx="32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8215" name="Rectangle 215">
                    <a:extLst>
                      <a:ext uri="{FF2B5EF4-FFF2-40B4-BE49-F238E27FC236}">
                        <a16:creationId xmlns:a16="http://schemas.microsoft.com/office/drawing/2014/main" id="{DF712485-613F-4E69-B2DC-EB635D51BA83}"/>
                      </a:ext>
                    </a:extLst>
                  </p:cNvPr>
                  <p:cNvSpPr>
                    <a:spLocks noChangeArrowheads="1"/>
                  </p:cNvSpPr>
                  <p:nvPr/>
                </p:nvSpPr>
                <p:spPr bwMode="auto">
                  <a:xfrm>
                    <a:off x="0" y="0"/>
                    <a:ext cx="406"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48202" name="Group 187">
                  <a:extLst>
                    <a:ext uri="{FF2B5EF4-FFF2-40B4-BE49-F238E27FC236}">
                      <a16:creationId xmlns:a16="http://schemas.microsoft.com/office/drawing/2014/main" id="{A94E8F48-0002-4FEA-9AFE-AEBBF21CD6EE}"/>
                    </a:ext>
                  </a:extLst>
                </p:cNvPr>
                <p:cNvGrpSpPr>
                  <a:grpSpLocks/>
                </p:cNvGrpSpPr>
                <p:nvPr/>
              </p:nvGrpSpPr>
              <p:grpSpPr bwMode="auto">
                <a:xfrm>
                  <a:off x="1580" y="2821"/>
                  <a:ext cx="408" cy="403"/>
                  <a:chOff x="0" y="0"/>
                  <a:chExt cx="408" cy="403"/>
                </a:xfrm>
              </p:grpSpPr>
              <p:sp>
                <p:nvSpPr>
                  <p:cNvPr id="48212" name="Rectangle 217">
                    <a:extLst>
                      <a:ext uri="{FF2B5EF4-FFF2-40B4-BE49-F238E27FC236}">
                        <a16:creationId xmlns:a16="http://schemas.microsoft.com/office/drawing/2014/main" id="{DD7D9B8E-579D-43C7-9190-7078EE7F11B7}"/>
                      </a:ext>
                    </a:extLst>
                  </p:cNvPr>
                  <p:cNvSpPr>
                    <a:spLocks noChangeArrowheads="1"/>
                  </p:cNvSpPr>
                  <p:nvPr/>
                </p:nvSpPr>
                <p:spPr bwMode="auto">
                  <a:xfrm>
                    <a:off x="43" y="0"/>
                    <a:ext cx="32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8213" name="Rectangle 218">
                    <a:extLst>
                      <a:ext uri="{FF2B5EF4-FFF2-40B4-BE49-F238E27FC236}">
                        <a16:creationId xmlns:a16="http://schemas.microsoft.com/office/drawing/2014/main" id="{6D30DC23-67B2-4C5B-81C9-1547CCC66CBE}"/>
                      </a:ext>
                    </a:extLst>
                  </p:cNvPr>
                  <p:cNvSpPr>
                    <a:spLocks noChangeArrowheads="1"/>
                  </p:cNvSpPr>
                  <p:nvPr/>
                </p:nvSpPr>
                <p:spPr bwMode="auto">
                  <a:xfrm>
                    <a:off x="0" y="0"/>
                    <a:ext cx="40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48203" name="Group 190">
                  <a:extLst>
                    <a:ext uri="{FF2B5EF4-FFF2-40B4-BE49-F238E27FC236}">
                      <a16:creationId xmlns:a16="http://schemas.microsoft.com/office/drawing/2014/main" id="{82240DA1-D3EC-45F4-A78D-29ECA2D39773}"/>
                    </a:ext>
                  </a:extLst>
                </p:cNvPr>
                <p:cNvGrpSpPr>
                  <a:grpSpLocks/>
                </p:cNvGrpSpPr>
                <p:nvPr/>
              </p:nvGrpSpPr>
              <p:grpSpPr bwMode="auto">
                <a:xfrm>
                  <a:off x="1988" y="2821"/>
                  <a:ext cx="409" cy="403"/>
                  <a:chOff x="0" y="0"/>
                  <a:chExt cx="409" cy="403"/>
                </a:xfrm>
              </p:grpSpPr>
              <p:sp>
                <p:nvSpPr>
                  <p:cNvPr id="48210" name="Rectangle 220">
                    <a:extLst>
                      <a:ext uri="{FF2B5EF4-FFF2-40B4-BE49-F238E27FC236}">
                        <a16:creationId xmlns:a16="http://schemas.microsoft.com/office/drawing/2014/main" id="{802B2907-61A4-44C1-BB2A-66BD224346F7}"/>
                      </a:ext>
                    </a:extLst>
                  </p:cNvPr>
                  <p:cNvSpPr>
                    <a:spLocks noChangeArrowheads="1"/>
                  </p:cNvSpPr>
                  <p:nvPr/>
                </p:nvSpPr>
                <p:spPr bwMode="auto">
                  <a:xfrm>
                    <a:off x="43" y="0"/>
                    <a:ext cx="32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8211" name="Rectangle 221">
                    <a:extLst>
                      <a:ext uri="{FF2B5EF4-FFF2-40B4-BE49-F238E27FC236}">
                        <a16:creationId xmlns:a16="http://schemas.microsoft.com/office/drawing/2014/main" id="{3374BD23-62FB-4577-AC68-C0B032C5859D}"/>
                      </a:ext>
                    </a:extLst>
                  </p:cNvPr>
                  <p:cNvSpPr>
                    <a:spLocks noChangeArrowheads="1"/>
                  </p:cNvSpPr>
                  <p:nvPr/>
                </p:nvSpPr>
                <p:spPr bwMode="auto">
                  <a:xfrm>
                    <a:off x="0" y="0"/>
                    <a:ext cx="409"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48204" name="Group 193">
                  <a:extLst>
                    <a:ext uri="{FF2B5EF4-FFF2-40B4-BE49-F238E27FC236}">
                      <a16:creationId xmlns:a16="http://schemas.microsoft.com/office/drawing/2014/main" id="{2FFC6BDF-06C0-4441-80EC-BFA962AE2854}"/>
                    </a:ext>
                  </a:extLst>
                </p:cNvPr>
                <p:cNvGrpSpPr>
                  <a:grpSpLocks/>
                </p:cNvGrpSpPr>
                <p:nvPr/>
              </p:nvGrpSpPr>
              <p:grpSpPr bwMode="auto">
                <a:xfrm>
                  <a:off x="2397" y="2821"/>
                  <a:ext cx="410" cy="403"/>
                  <a:chOff x="0" y="0"/>
                  <a:chExt cx="410" cy="403"/>
                </a:xfrm>
              </p:grpSpPr>
              <p:sp>
                <p:nvSpPr>
                  <p:cNvPr id="48208" name="Rectangle 223">
                    <a:extLst>
                      <a:ext uri="{FF2B5EF4-FFF2-40B4-BE49-F238E27FC236}">
                        <a16:creationId xmlns:a16="http://schemas.microsoft.com/office/drawing/2014/main" id="{4CCDD1FF-E12D-4290-9068-9C5BD040A0AA}"/>
                      </a:ext>
                    </a:extLst>
                  </p:cNvPr>
                  <p:cNvSpPr>
                    <a:spLocks noChangeArrowheads="1"/>
                  </p:cNvSpPr>
                  <p:nvPr/>
                </p:nvSpPr>
                <p:spPr bwMode="auto">
                  <a:xfrm>
                    <a:off x="43" y="0"/>
                    <a:ext cx="32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8209" name="Rectangle 224">
                    <a:extLst>
                      <a:ext uri="{FF2B5EF4-FFF2-40B4-BE49-F238E27FC236}">
                        <a16:creationId xmlns:a16="http://schemas.microsoft.com/office/drawing/2014/main" id="{4179D51D-4B48-4EF8-B766-A15E56D4ED9B}"/>
                      </a:ext>
                    </a:extLst>
                  </p:cNvPr>
                  <p:cNvSpPr>
                    <a:spLocks noChangeArrowheads="1"/>
                  </p:cNvSpPr>
                  <p:nvPr/>
                </p:nvSpPr>
                <p:spPr bwMode="auto">
                  <a:xfrm>
                    <a:off x="0" y="0"/>
                    <a:ext cx="410"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48205" name="Group 196">
                  <a:extLst>
                    <a:ext uri="{FF2B5EF4-FFF2-40B4-BE49-F238E27FC236}">
                      <a16:creationId xmlns:a16="http://schemas.microsoft.com/office/drawing/2014/main" id="{51830883-1E4E-4118-BB05-38F329096590}"/>
                    </a:ext>
                  </a:extLst>
                </p:cNvPr>
                <p:cNvGrpSpPr>
                  <a:grpSpLocks/>
                </p:cNvGrpSpPr>
                <p:nvPr/>
              </p:nvGrpSpPr>
              <p:grpSpPr bwMode="auto">
                <a:xfrm>
                  <a:off x="2807" y="2821"/>
                  <a:ext cx="401" cy="403"/>
                  <a:chOff x="0" y="0"/>
                  <a:chExt cx="401" cy="403"/>
                </a:xfrm>
              </p:grpSpPr>
              <p:sp>
                <p:nvSpPr>
                  <p:cNvPr id="48206" name="Rectangle 226">
                    <a:extLst>
                      <a:ext uri="{FF2B5EF4-FFF2-40B4-BE49-F238E27FC236}">
                        <a16:creationId xmlns:a16="http://schemas.microsoft.com/office/drawing/2014/main" id="{4218669C-7C14-4D46-ACE0-4CC06E8FE623}"/>
                      </a:ext>
                    </a:extLst>
                  </p:cNvPr>
                  <p:cNvSpPr>
                    <a:spLocks noChangeArrowheads="1"/>
                  </p:cNvSpPr>
                  <p:nvPr/>
                </p:nvSpPr>
                <p:spPr bwMode="auto">
                  <a:xfrm>
                    <a:off x="43" y="0"/>
                    <a:ext cx="31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8207" name="Rectangle 227">
                    <a:extLst>
                      <a:ext uri="{FF2B5EF4-FFF2-40B4-BE49-F238E27FC236}">
                        <a16:creationId xmlns:a16="http://schemas.microsoft.com/office/drawing/2014/main" id="{1BB430B6-D695-46D5-96D4-6FA721DEF6CF}"/>
                      </a:ext>
                    </a:extLst>
                  </p:cNvPr>
                  <p:cNvSpPr>
                    <a:spLocks noChangeArrowheads="1"/>
                  </p:cNvSpPr>
                  <p:nvPr/>
                </p:nvSpPr>
                <p:spPr bwMode="auto">
                  <a:xfrm>
                    <a:off x="0" y="0"/>
                    <a:ext cx="401"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sp>
            <p:nvSpPr>
              <p:cNvPr id="48141" name="Rectangle 228">
                <a:extLst>
                  <a:ext uri="{FF2B5EF4-FFF2-40B4-BE49-F238E27FC236}">
                    <a16:creationId xmlns:a16="http://schemas.microsoft.com/office/drawing/2014/main" id="{0DA05075-26C2-440D-A88B-4AB73732DF01}"/>
                  </a:ext>
                </a:extLst>
              </p:cNvPr>
              <p:cNvSpPr>
                <a:spLocks noChangeArrowheads="1"/>
              </p:cNvSpPr>
              <p:nvPr/>
            </p:nvSpPr>
            <p:spPr bwMode="auto">
              <a:xfrm>
                <a:off x="0" y="0"/>
                <a:ext cx="3214" cy="3230"/>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sp>
          <p:nvSpPr>
            <p:cNvPr id="48136" name="Oval 229">
              <a:extLst>
                <a:ext uri="{FF2B5EF4-FFF2-40B4-BE49-F238E27FC236}">
                  <a16:creationId xmlns:a16="http://schemas.microsoft.com/office/drawing/2014/main" id="{766AAEEA-6865-4E0E-9FAB-36918B2606E9}"/>
                </a:ext>
              </a:extLst>
            </p:cNvPr>
            <p:cNvSpPr>
              <a:spLocks noChangeArrowheads="1"/>
            </p:cNvSpPr>
            <p:nvPr/>
          </p:nvSpPr>
          <p:spPr bwMode="auto">
            <a:xfrm>
              <a:off x="304800" y="914400"/>
              <a:ext cx="76200" cy="762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8137" name="Oval 230">
              <a:extLst>
                <a:ext uri="{FF2B5EF4-FFF2-40B4-BE49-F238E27FC236}">
                  <a16:creationId xmlns:a16="http://schemas.microsoft.com/office/drawing/2014/main" id="{C0D769E4-5521-47CC-8ABD-E94326023B99}"/>
                </a:ext>
              </a:extLst>
            </p:cNvPr>
            <p:cNvSpPr>
              <a:spLocks noChangeArrowheads="1"/>
            </p:cNvSpPr>
            <p:nvPr/>
          </p:nvSpPr>
          <p:spPr bwMode="auto">
            <a:xfrm>
              <a:off x="762000" y="685800"/>
              <a:ext cx="76200" cy="762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aphicFrame>
          <p:nvGraphicFramePr>
            <p:cNvPr id="48138" name="Object 202">
              <a:extLst>
                <a:ext uri="{FF2B5EF4-FFF2-40B4-BE49-F238E27FC236}">
                  <a16:creationId xmlns:a16="http://schemas.microsoft.com/office/drawing/2014/main" id="{C6F56A4A-18BD-40EF-9124-6D83E6F7C029}"/>
                </a:ext>
              </a:extLst>
            </p:cNvPr>
            <p:cNvGraphicFramePr>
              <a:graphicFrameLocks noChangeAspect="1"/>
            </p:cNvGraphicFramePr>
            <p:nvPr>
              <p:extLst>
                <p:ext uri="{D42A27DB-BD31-4B8C-83A1-F6EECF244321}">
                  <p14:modId xmlns:p14="http://schemas.microsoft.com/office/powerpoint/2010/main" val="2703104218"/>
                </p:ext>
              </p:extLst>
            </p:nvPr>
          </p:nvGraphicFramePr>
          <p:xfrm>
            <a:off x="228600" y="990600"/>
            <a:ext cx="754063" cy="293688"/>
          </p:xfrm>
          <a:graphic>
            <a:graphicData uri="http://schemas.openxmlformats.org/presentationml/2006/ole">
              <mc:AlternateContent xmlns:mc="http://schemas.openxmlformats.org/markup-compatibility/2006">
                <mc:Choice xmlns:v="urn:schemas-microsoft-com:vml" Requires="v">
                  <p:oleObj r:id="rId3" imgW="584962" imgH="228898" progId="Equation.3">
                    <p:embed/>
                  </p:oleObj>
                </mc:Choice>
                <mc:Fallback>
                  <p:oleObj r:id="rId3" imgW="584962" imgH="228898" progId="Equation.3">
                    <p:embed/>
                    <p:pic>
                      <p:nvPicPr>
                        <p:cNvPr id="48138" name="Object 202">
                          <a:extLst>
                            <a:ext uri="{FF2B5EF4-FFF2-40B4-BE49-F238E27FC236}">
                              <a16:creationId xmlns:a16="http://schemas.microsoft.com/office/drawing/2014/main" id="{C6F56A4A-18BD-40EF-9124-6D83E6F7C0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990600"/>
                          <a:ext cx="754063"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39" name="Object 203">
              <a:extLst>
                <a:ext uri="{FF2B5EF4-FFF2-40B4-BE49-F238E27FC236}">
                  <a16:creationId xmlns:a16="http://schemas.microsoft.com/office/drawing/2014/main" id="{C0A06502-46ED-4333-ACBC-81A5DA87F34D}"/>
                </a:ext>
              </a:extLst>
            </p:cNvPr>
            <p:cNvGraphicFramePr>
              <a:graphicFrameLocks noChangeAspect="1"/>
            </p:cNvGraphicFramePr>
            <p:nvPr/>
          </p:nvGraphicFramePr>
          <p:xfrm>
            <a:off x="457568" y="381353"/>
            <a:ext cx="741126" cy="275872"/>
          </p:xfrm>
          <a:graphic>
            <a:graphicData uri="http://schemas.openxmlformats.org/presentationml/2006/ole">
              <mc:AlternateContent xmlns:mc="http://schemas.openxmlformats.org/markup-compatibility/2006">
                <mc:Choice xmlns:v="urn:schemas-microsoft-com:vml" Requires="v">
                  <p:oleObj r:id="rId5" imgW="610660" imgH="228998" progId="Equation.3">
                    <p:embed/>
                  </p:oleObj>
                </mc:Choice>
                <mc:Fallback>
                  <p:oleObj r:id="rId5" imgW="610660" imgH="228998" progId="Equation.3">
                    <p:embed/>
                    <p:pic>
                      <p:nvPicPr>
                        <p:cNvPr id="48139" name="Object 203">
                          <a:extLst>
                            <a:ext uri="{FF2B5EF4-FFF2-40B4-BE49-F238E27FC236}">
                              <a16:creationId xmlns:a16="http://schemas.microsoft.com/office/drawing/2014/main" id="{C0A06502-46ED-4333-ACBC-81A5DA87F34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568" y="381353"/>
                          <a:ext cx="741126" cy="275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 name="表格 3">
            <a:extLst>
              <a:ext uri="{FF2B5EF4-FFF2-40B4-BE49-F238E27FC236}">
                <a16:creationId xmlns:a16="http://schemas.microsoft.com/office/drawing/2014/main" id="{B2E13653-517F-A7D0-BB84-C49E7E9F4E07}"/>
              </a:ext>
            </a:extLst>
          </p:cNvPr>
          <p:cNvGraphicFramePr>
            <a:graphicFrameLocks noGrp="1"/>
          </p:cNvGraphicFramePr>
          <p:nvPr>
            <p:extLst>
              <p:ext uri="{D42A27DB-BD31-4B8C-83A1-F6EECF244321}">
                <p14:modId xmlns:p14="http://schemas.microsoft.com/office/powerpoint/2010/main" val="1747836814"/>
              </p:ext>
            </p:extLst>
          </p:nvPr>
        </p:nvGraphicFramePr>
        <p:xfrm>
          <a:off x="4572000" y="3525022"/>
          <a:ext cx="4217640" cy="1681324"/>
        </p:xfrm>
        <a:graphic>
          <a:graphicData uri="http://schemas.openxmlformats.org/drawingml/2006/table">
            <a:tbl>
              <a:tblPr firstRow="1" bandRow="1">
                <a:tableStyleId>{5C22544A-7EE6-4342-B048-85BDC9FD1C3A}</a:tableStyleId>
              </a:tblPr>
              <a:tblGrid>
                <a:gridCol w="2808312">
                  <a:extLst>
                    <a:ext uri="{9D8B030D-6E8A-4147-A177-3AD203B41FA5}">
                      <a16:colId xmlns:a16="http://schemas.microsoft.com/office/drawing/2014/main" val="1764026734"/>
                    </a:ext>
                  </a:extLst>
                </a:gridCol>
                <a:gridCol w="1409328">
                  <a:extLst>
                    <a:ext uri="{9D8B030D-6E8A-4147-A177-3AD203B41FA5}">
                      <a16:colId xmlns:a16="http://schemas.microsoft.com/office/drawing/2014/main" val="720210202"/>
                    </a:ext>
                  </a:extLst>
                </a:gridCol>
              </a:tblGrid>
              <a:tr h="490142">
                <a:tc gridSpan="2">
                  <a:txBody>
                    <a:bodyPr/>
                    <a:lstStyle/>
                    <a:p>
                      <a:pPr algn="ctr"/>
                      <a:r>
                        <a:rPr lang="zh-CN" altLang="en-US" sz="2000" kern="0" dirty="0"/>
                        <a:t>两个</a:t>
                      </a:r>
                      <a:r>
                        <a:rPr lang="en-US" altLang="zh-CN" sz="2000" kern="0" dirty="0"/>
                        <a:t>DCT</a:t>
                      </a:r>
                      <a:r>
                        <a:rPr lang="zh-CN" altLang="en-US" sz="2000" kern="0" dirty="0"/>
                        <a:t>系数大小关系与秘密消息的映射规则</a:t>
                      </a:r>
                      <a:endParaRPr lang="zh-CN" altLang="en-US" sz="2000" dirty="0"/>
                    </a:p>
                  </a:txBody>
                  <a:tcPr anchor="ctr"/>
                </a:tc>
                <a:tc hMerge="1">
                  <a:txBody>
                    <a:bodyPr/>
                    <a:lstStyle/>
                    <a:p>
                      <a:endParaRPr lang="zh-CN" altLang="en-US" dirty="0"/>
                    </a:p>
                  </a:txBody>
                  <a:tcPr/>
                </a:tc>
                <a:extLst>
                  <a:ext uri="{0D108BD9-81ED-4DB2-BD59-A6C34878D82A}">
                    <a16:rowId xmlns:a16="http://schemas.microsoft.com/office/drawing/2014/main" val="3062000228"/>
                  </a:ext>
                </a:extLst>
              </a:tr>
              <a:tr h="490142">
                <a:tc>
                  <a:txBody>
                    <a:bodyPr/>
                    <a:lstStyle/>
                    <a:p>
                      <a:pPr algn="ctr"/>
                      <a:endParaRPr lang="zh-CN" altLang="en-US" sz="2000" dirty="0"/>
                    </a:p>
                  </a:txBody>
                  <a:tcPr anchor="ctr"/>
                </a:tc>
                <a:tc>
                  <a:txBody>
                    <a:bodyPr/>
                    <a:lstStyle/>
                    <a:p>
                      <a:pPr algn="ctr"/>
                      <a:r>
                        <a:rPr lang="en-US" altLang="zh-CN" sz="2000" kern="0" dirty="0"/>
                        <a:t>1</a:t>
                      </a:r>
                      <a:endParaRPr lang="zh-CN" altLang="en-US" sz="2000" dirty="0"/>
                    </a:p>
                  </a:txBody>
                  <a:tcPr anchor="ctr"/>
                </a:tc>
                <a:extLst>
                  <a:ext uri="{0D108BD9-81ED-4DB2-BD59-A6C34878D82A}">
                    <a16:rowId xmlns:a16="http://schemas.microsoft.com/office/drawing/2014/main" val="3763278862"/>
                  </a:ext>
                </a:extLst>
              </a:tr>
              <a:tr h="490142">
                <a:tc>
                  <a:txBody>
                    <a:bodyPr/>
                    <a:lstStyle/>
                    <a:p>
                      <a:pPr algn="ctr"/>
                      <a:endParaRPr lang="zh-CN" altLang="en-US" sz="2000" dirty="0"/>
                    </a:p>
                  </a:txBody>
                  <a:tcPr anchor="ctr"/>
                </a:tc>
                <a:tc>
                  <a:txBody>
                    <a:bodyPr/>
                    <a:lstStyle/>
                    <a:p>
                      <a:pPr algn="ctr"/>
                      <a:r>
                        <a:rPr lang="en-US" altLang="zh-CN" sz="2000" kern="0" dirty="0"/>
                        <a:t>0</a:t>
                      </a:r>
                      <a:endParaRPr lang="zh-CN" altLang="en-US" sz="2000" dirty="0"/>
                    </a:p>
                  </a:txBody>
                  <a:tcPr anchor="ctr"/>
                </a:tc>
                <a:extLst>
                  <a:ext uri="{0D108BD9-81ED-4DB2-BD59-A6C34878D82A}">
                    <a16:rowId xmlns:a16="http://schemas.microsoft.com/office/drawing/2014/main" val="79867415"/>
                  </a:ext>
                </a:extLst>
              </a:tr>
            </a:tbl>
          </a:graphicData>
        </a:graphic>
      </p:graphicFrame>
      <p:graphicFrame>
        <p:nvGraphicFramePr>
          <p:cNvPr id="6" name="Object 5">
            <a:extLst>
              <a:ext uri="{FF2B5EF4-FFF2-40B4-BE49-F238E27FC236}">
                <a16:creationId xmlns:a16="http://schemas.microsoft.com/office/drawing/2014/main" id="{9D4812AD-7552-D1F4-6C2C-9E2627B47263}"/>
              </a:ext>
            </a:extLst>
          </p:cNvPr>
          <p:cNvGraphicFramePr>
            <a:graphicFrameLocks noChangeAspect="1"/>
          </p:cNvGraphicFramePr>
          <p:nvPr>
            <p:extLst>
              <p:ext uri="{D42A27DB-BD31-4B8C-83A1-F6EECF244321}">
                <p14:modId xmlns:p14="http://schemas.microsoft.com/office/powerpoint/2010/main" val="908722429"/>
              </p:ext>
            </p:extLst>
          </p:nvPr>
        </p:nvGraphicFramePr>
        <p:xfrm>
          <a:off x="4885736" y="4289508"/>
          <a:ext cx="2286000" cy="381000"/>
        </p:xfrm>
        <a:graphic>
          <a:graphicData uri="http://schemas.openxmlformats.org/presentationml/2006/ole">
            <mc:AlternateContent xmlns:mc="http://schemas.openxmlformats.org/markup-compatibility/2006">
              <mc:Choice xmlns:v="urn:schemas-microsoft-com:vml" Requires="v">
                <p:oleObj r:id="rId7" imgW="1360672" imgH="228898" progId="Equation.3">
                  <p:embed/>
                </p:oleObj>
              </mc:Choice>
              <mc:Fallback>
                <p:oleObj r:id="rId7" imgW="1360672" imgH="228898" progId="Equation.3">
                  <p:embed/>
                  <p:pic>
                    <p:nvPicPr>
                      <p:cNvPr id="209" name="Object 5">
                        <a:extLst>
                          <a:ext uri="{FF2B5EF4-FFF2-40B4-BE49-F238E27FC236}">
                            <a16:creationId xmlns:a16="http://schemas.microsoft.com/office/drawing/2014/main" id="{EAB86753-74BF-47E4-94DB-27B00422AA8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85736" y="4289508"/>
                        <a:ext cx="228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a:extLst>
              <a:ext uri="{FF2B5EF4-FFF2-40B4-BE49-F238E27FC236}">
                <a16:creationId xmlns:a16="http://schemas.microsoft.com/office/drawing/2014/main" id="{2F13FEC8-85DE-4FA9-20B1-CACE0733FCFB}"/>
              </a:ext>
            </a:extLst>
          </p:cNvPr>
          <p:cNvGraphicFramePr>
            <a:graphicFrameLocks noChangeAspect="1"/>
          </p:cNvGraphicFramePr>
          <p:nvPr>
            <p:extLst>
              <p:ext uri="{D42A27DB-BD31-4B8C-83A1-F6EECF244321}">
                <p14:modId xmlns:p14="http://schemas.microsoft.com/office/powerpoint/2010/main" val="4175152867"/>
              </p:ext>
            </p:extLst>
          </p:nvPr>
        </p:nvGraphicFramePr>
        <p:xfrm>
          <a:off x="4885736" y="4800817"/>
          <a:ext cx="2286000" cy="384175"/>
        </p:xfrm>
        <a:graphic>
          <a:graphicData uri="http://schemas.openxmlformats.org/presentationml/2006/ole">
            <mc:AlternateContent xmlns:mc="http://schemas.openxmlformats.org/markup-compatibility/2006">
              <mc:Choice xmlns:v="urn:schemas-microsoft-com:vml" Requires="v">
                <p:oleObj r:id="rId9" imgW="1360672" imgH="228898" progId="Equation.3">
                  <p:embed/>
                </p:oleObj>
              </mc:Choice>
              <mc:Fallback>
                <p:oleObj r:id="rId9" imgW="1360672" imgH="228898" progId="Equation.3">
                  <p:embed/>
                  <p:pic>
                    <p:nvPicPr>
                      <p:cNvPr id="210" name="Object 6">
                        <a:extLst>
                          <a:ext uri="{FF2B5EF4-FFF2-40B4-BE49-F238E27FC236}">
                            <a16:creationId xmlns:a16="http://schemas.microsoft.com/office/drawing/2014/main" id="{981EAB2F-F4D5-499C-A9E2-47511A16ACD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85736" y="4800817"/>
                        <a:ext cx="22860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标题 1">
            <a:extLst>
              <a:ext uri="{FF2B5EF4-FFF2-40B4-BE49-F238E27FC236}">
                <a16:creationId xmlns:a16="http://schemas.microsoft.com/office/drawing/2014/main" id="{FFA1240B-9328-56A4-78AD-11F1C727BA3F}"/>
              </a:ext>
            </a:extLst>
          </p:cNvPr>
          <p:cNvSpPr txBox="1">
            <a:spLocks/>
          </p:cNvSpPr>
          <p:nvPr/>
        </p:nvSpPr>
        <p:spPr>
          <a:xfrm>
            <a:off x="3" y="45437"/>
            <a:ext cx="9143999" cy="790615"/>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376" kern="0" dirty="0"/>
              <a:t>四、 </a:t>
            </a:r>
            <a:r>
              <a:rPr kumimoji="1" lang="en-US" altLang="zh-CN" sz="3376" kern="0" dirty="0"/>
              <a:t>DCT</a:t>
            </a:r>
            <a:r>
              <a:rPr kumimoji="1" lang="zh-CN" altLang="en-US" sz="3376" kern="0" dirty="0"/>
              <a:t>域隐写</a:t>
            </a:r>
          </a:p>
        </p:txBody>
      </p:sp>
    </p:spTree>
    <p:extLst>
      <p:ext uri="{BB962C8B-B14F-4D97-AF65-F5344CB8AC3E}">
        <p14:creationId xmlns:p14="http://schemas.microsoft.com/office/powerpoint/2010/main" val="8756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日期占位符 2">
            <a:extLst>
              <a:ext uri="{FF2B5EF4-FFF2-40B4-BE49-F238E27FC236}">
                <a16:creationId xmlns:a16="http://schemas.microsoft.com/office/drawing/2014/main" id="{31B150CE-74E6-4CD4-B868-E6E99E95B307}"/>
              </a:ext>
            </a:extLst>
          </p:cNvPr>
          <p:cNvSpPr txBox="1">
            <a:spLocks noGrp="1" noChangeArrowheads="1"/>
          </p:cNvSpPr>
          <p:nvPr/>
        </p:nvSpPr>
        <p:spPr bwMode="auto">
          <a:xfrm>
            <a:off x="457200" y="6356352"/>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en-US" altLang="zh-CN" sz="1200">
              <a:solidFill>
                <a:srgbClr val="898989"/>
              </a:solidFill>
              <a:latin typeface="Arial" panose="020B0604020202020204" pitchFamily="34" charset="0"/>
              <a:ea typeface="宋体" panose="02010600030101010101" pitchFamily="2" charset="-122"/>
            </a:endParaRPr>
          </a:p>
        </p:txBody>
      </p:sp>
      <p:sp>
        <p:nvSpPr>
          <p:cNvPr id="50179" name="TextBox 1">
            <a:extLst>
              <a:ext uri="{FF2B5EF4-FFF2-40B4-BE49-F238E27FC236}">
                <a16:creationId xmlns:a16="http://schemas.microsoft.com/office/drawing/2014/main" id="{B50F3A69-5E87-4C13-9E5D-265E448BB19F}"/>
              </a:ext>
            </a:extLst>
          </p:cNvPr>
          <p:cNvSpPr txBox="1">
            <a:spLocks noChangeArrowheads="1"/>
          </p:cNvSpPr>
          <p:nvPr/>
        </p:nvSpPr>
        <p:spPr bwMode="auto">
          <a:xfrm>
            <a:off x="1524000" y="1484315"/>
            <a:ext cx="54244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zh-CN" altLang="en-US" sz="1800">
              <a:latin typeface="Arial" panose="020B0604020202020204" pitchFamily="34" charset="0"/>
              <a:ea typeface="宋体" panose="02010600030101010101" pitchFamily="2" charset="-122"/>
            </a:endParaRPr>
          </a:p>
        </p:txBody>
      </p:sp>
      <p:sp>
        <p:nvSpPr>
          <p:cNvPr id="10" name="Rectangle 3">
            <a:extLst>
              <a:ext uri="{FF2B5EF4-FFF2-40B4-BE49-F238E27FC236}">
                <a16:creationId xmlns:a16="http://schemas.microsoft.com/office/drawing/2014/main" id="{689AAA48-6077-412F-AEFC-E50AB715D191}"/>
              </a:ext>
            </a:extLst>
          </p:cNvPr>
          <p:cNvSpPr txBox="1">
            <a:spLocks noChangeArrowheads="1"/>
          </p:cNvSpPr>
          <p:nvPr/>
        </p:nvSpPr>
        <p:spPr bwMode="auto">
          <a:xfrm>
            <a:off x="457200" y="1600200"/>
            <a:ext cx="8229600" cy="4756150"/>
          </a:xfrm>
          <a:prstGeom prst="rect">
            <a:avLst/>
          </a:prstGeom>
          <a:noFill/>
          <a:ln>
            <a:noFill/>
          </a:ln>
        </p:spPr>
        <p:txBody>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a:solidFill>
                  <a:schemeClr val="tx1"/>
                </a:solidFill>
                <a:latin typeface="+mn-lt"/>
                <a:ea typeface="+mn-ea"/>
              </a:defRPr>
            </a:lvl2pPr>
            <a:lvl3pPr marL="1143000" indent="-228600" algn="l" rtl="0" eaLnBrk="0" fontAlgn="base" hangingPunct="0">
              <a:spcBef>
                <a:spcPct val="20000"/>
              </a:spcBef>
              <a:spcAft>
                <a:spcPct val="0"/>
              </a:spcAft>
              <a:buClr>
                <a:srgbClr val="7B9B57"/>
              </a:buClr>
              <a:buSzPct val="6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8B7396"/>
              </a:buClr>
              <a:buSzPct val="45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9pPr>
          </a:lstStyle>
          <a:p>
            <a:pPr eaLnBrk="1" hangingPunct="1">
              <a:defRPr/>
            </a:pPr>
            <a:r>
              <a:rPr lang="zh-CN" altLang="en-US" sz="2800" kern="0" dirty="0"/>
              <a:t>两点法嵌入过程</a:t>
            </a:r>
            <a:endParaRPr lang="en-US" altLang="zh-CN" sz="2800" kern="0" dirty="0"/>
          </a:p>
          <a:p>
            <a:pPr marL="400050" lvl="1" indent="0" eaLnBrk="1" hangingPunct="1">
              <a:buNone/>
              <a:defRPr/>
            </a:pPr>
            <a:r>
              <a:rPr lang="en-US" altLang="zh-CN" sz="2400" kern="0" dirty="0"/>
              <a:t>1</a:t>
            </a:r>
            <a:r>
              <a:rPr lang="zh-CN" altLang="en-US" sz="2400" kern="0" dirty="0"/>
              <a:t>）将载体图像分为</a:t>
            </a:r>
            <a:r>
              <a:rPr lang="en-US" altLang="zh-CN" sz="2400" kern="0" dirty="0"/>
              <a:t>8×8</a:t>
            </a:r>
            <a:r>
              <a:rPr lang="zh-CN" altLang="en-US" sz="2400" kern="0" dirty="0"/>
              <a:t>的块，做二维</a:t>
            </a:r>
            <a:r>
              <a:rPr lang="en-US" altLang="zh-CN" sz="2400" kern="0" dirty="0"/>
              <a:t>DCT</a:t>
            </a:r>
            <a:r>
              <a:rPr lang="zh-CN" altLang="en-US" sz="2400" kern="0" dirty="0"/>
              <a:t>变换</a:t>
            </a:r>
          </a:p>
          <a:p>
            <a:pPr marL="400050" lvl="1" indent="0" eaLnBrk="1" hangingPunct="1">
              <a:buNone/>
              <a:defRPr/>
            </a:pPr>
            <a:r>
              <a:rPr lang="en-US" altLang="zh-CN" sz="2400" kern="0" dirty="0"/>
              <a:t>2</a:t>
            </a:r>
            <a:r>
              <a:rPr lang="zh-CN" altLang="en-US" sz="2400" kern="0" dirty="0"/>
              <a:t>）用                    来表示选中的两个系数的坐标</a:t>
            </a:r>
          </a:p>
          <a:p>
            <a:pPr marL="400050" lvl="1" indent="0" eaLnBrk="1" hangingPunct="1">
              <a:buNone/>
              <a:defRPr/>
            </a:pPr>
            <a:r>
              <a:rPr lang="en-US" altLang="zh-CN" sz="2400" kern="0" dirty="0"/>
              <a:t>3</a:t>
            </a:r>
            <a:r>
              <a:rPr lang="zh-CN" altLang="en-US" sz="2400" kern="0" dirty="0"/>
              <a:t>）对于第</a:t>
            </a:r>
            <a:r>
              <a:rPr lang="en-US" altLang="zh-CN" sz="2400" kern="0" dirty="0" err="1"/>
              <a:t>i</a:t>
            </a:r>
            <a:r>
              <a:rPr lang="en-US" altLang="zh-CN" sz="2400" kern="0" dirty="0"/>
              <a:t> bit</a:t>
            </a:r>
            <a:r>
              <a:rPr lang="zh-CN" altLang="en-US" sz="2400" kern="0" dirty="0"/>
              <a:t>秘密信息</a:t>
            </a:r>
          </a:p>
          <a:p>
            <a:pPr marL="400050" lvl="1" indent="0" eaLnBrk="1" hangingPunct="1">
              <a:buNone/>
              <a:defRPr/>
            </a:pPr>
            <a:r>
              <a:rPr lang="zh-CN" altLang="en-US" sz="2400" kern="0" dirty="0"/>
              <a:t>      </a:t>
            </a:r>
            <a:r>
              <a:rPr lang="en-US" altLang="zh-CN" sz="2400" kern="0" dirty="0"/>
              <a:t>if</a:t>
            </a:r>
            <a:r>
              <a:rPr lang="zh-CN" altLang="en-US" sz="2400" kern="0" dirty="0"/>
              <a:t>（要隐藏信息‘</a:t>
            </a:r>
            <a:r>
              <a:rPr lang="en-US" altLang="zh-CN" sz="2400" kern="0" dirty="0"/>
              <a:t>1’</a:t>
            </a:r>
            <a:r>
              <a:rPr lang="zh-CN" altLang="en-US" sz="2400" kern="0" dirty="0"/>
              <a:t>）</a:t>
            </a:r>
          </a:p>
          <a:p>
            <a:pPr marL="400050" lvl="1" indent="0" eaLnBrk="1" hangingPunct="1">
              <a:buNone/>
              <a:defRPr/>
            </a:pPr>
            <a:r>
              <a:rPr lang="zh-CN" altLang="en-US" sz="2400" kern="0" dirty="0"/>
              <a:t>            </a:t>
            </a:r>
            <a:r>
              <a:rPr lang="en-US" altLang="zh-CN" sz="2400" kern="0" dirty="0"/>
              <a:t>make</a:t>
            </a:r>
          </a:p>
          <a:p>
            <a:pPr marL="400050" lvl="1" indent="0" eaLnBrk="1" hangingPunct="1">
              <a:buNone/>
              <a:defRPr/>
            </a:pPr>
            <a:r>
              <a:rPr lang="en-US" altLang="zh-CN" sz="2400" kern="0" dirty="0"/>
              <a:t>      else</a:t>
            </a:r>
          </a:p>
          <a:p>
            <a:pPr marL="400050" lvl="1" indent="0" eaLnBrk="1" hangingPunct="1">
              <a:buNone/>
              <a:defRPr/>
            </a:pPr>
            <a:r>
              <a:rPr lang="en-US" altLang="zh-CN" sz="2400" kern="0" dirty="0"/>
              <a:t>            make</a:t>
            </a:r>
          </a:p>
          <a:p>
            <a:pPr marL="400050" lvl="1" indent="0" eaLnBrk="1" hangingPunct="1">
              <a:buNone/>
              <a:defRPr/>
            </a:pPr>
            <a:r>
              <a:rPr lang="en-US" altLang="zh-CN" sz="2400" kern="0" dirty="0"/>
              <a:t>4</a:t>
            </a:r>
            <a:r>
              <a:rPr lang="zh-CN" altLang="en-US" sz="2400" kern="0" dirty="0"/>
              <a:t>）逆</a:t>
            </a:r>
            <a:r>
              <a:rPr lang="en-US" altLang="zh-CN" sz="2400" kern="0" dirty="0"/>
              <a:t>DCT</a:t>
            </a:r>
            <a:r>
              <a:rPr lang="zh-CN" altLang="en-US" sz="2400" kern="0" dirty="0"/>
              <a:t>变换，还原图像</a:t>
            </a:r>
            <a:endParaRPr lang="en-US" altLang="zh-CN" sz="2400" kern="0" dirty="0"/>
          </a:p>
        </p:txBody>
      </p:sp>
      <p:graphicFrame>
        <p:nvGraphicFramePr>
          <p:cNvPr id="207" name="Object 3">
            <a:extLst>
              <a:ext uri="{FF2B5EF4-FFF2-40B4-BE49-F238E27FC236}">
                <a16:creationId xmlns:a16="http://schemas.microsoft.com/office/drawing/2014/main" id="{54A367A6-8934-479B-A91B-58C5E4D4F12C}"/>
              </a:ext>
            </a:extLst>
          </p:cNvPr>
          <p:cNvGraphicFramePr>
            <a:graphicFrameLocks noChangeAspect="1"/>
          </p:cNvGraphicFramePr>
          <p:nvPr>
            <p:extLst>
              <p:ext uri="{D42A27DB-BD31-4B8C-83A1-F6EECF244321}">
                <p14:modId xmlns:p14="http://schemas.microsoft.com/office/powerpoint/2010/main" val="2330202153"/>
              </p:ext>
            </p:extLst>
          </p:nvPr>
        </p:nvGraphicFramePr>
        <p:xfrm>
          <a:off x="1819105" y="2628901"/>
          <a:ext cx="635000" cy="304800"/>
        </p:xfrm>
        <a:graphic>
          <a:graphicData uri="http://schemas.openxmlformats.org/presentationml/2006/ole">
            <mc:AlternateContent xmlns:mc="http://schemas.openxmlformats.org/markup-compatibility/2006">
              <mc:Choice xmlns:v="urn:schemas-microsoft-com:vml" Requires="v">
                <p:oleObj r:id="rId3" imgW="458194" imgH="216370" progId="Equation.3">
                  <p:embed/>
                </p:oleObj>
              </mc:Choice>
              <mc:Fallback>
                <p:oleObj r:id="rId3" imgW="458194" imgH="216370" progId="Equation.3">
                  <p:embed/>
                  <p:pic>
                    <p:nvPicPr>
                      <p:cNvPr id="207" name="Object 3">
                        <a:extLst>
                          <a:ext uri="{FF2B5EF4-FFF2-40B4-BE49-F238E27FC236}">
                            <a16:creationId xmlns:a16="http://schemas.microsoft.com/office/drawing/2014/main" id="{54A367A6-8934-479B-A91B-58C5E4D4F1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9105" y="2628901"/>
                        <a:ext cx="63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8" name="Object 4">
            <a:extLst>
              <a:ext uri="{FF2B5EF4-FFF2-40B4-BE49-F238E27FC236}">
                <a16:creationId xmlns:a16="http://schemas.microsoft.com/office/drawing/2014/main" id="{CA09EA87-95FB-4AFD-9E51-C698D7BA5AD3}"/>
              </a:ext>
            </a:extLst>
          </p:cNvPr>
          <p:cNvGraphicFramePr>
            <a:graphicFrameLocks noChangeAspect="1"/>
          </p:cNvGraphicFramePr>
          <p:nvPr>
            <p:extLst>
              <p:ext uri="{D42A27DB-BD31-4B8C-83A1-F6EECF244321}">
                <p14:modId xmlns:p14="http://schemas.microsoft.com/office/powerpoint/2010/main" val="174341175"/>
              </p:ext>
            </p:extLst>
          </p:nvPr>
        </p:nvGraphicFramePr>
        <p:xfrm>
          <a:off x="2428875" y="2630488"/>
          <a:ext cx="685800" cy="303213"/>
        </p:xfrm>
        <a:graphic>
          <a:graphicData uri="http://schemas.openxmlformats.org/presentationml/2006/ole">
            <mc:AlternateContent xmlns:mc="http://schemas.openxmlformats.org/markup-compatibility/2006">
              <mc:Choice xmlns:v="urn:schemas-microsoft-com:vml" Requires="v">
                <p:oleObj r:id="rId5" imgW="495730" imgH="216088" progId="Equation.3">
                  <p:embed/>
                </p:oleObj>
              </mc:Choice>
              <mc:Fallback>
                <p:oleObj r:id="rId5" imgW="495730" imgH="216088" progId="Equation.3">
                  <p:embed/>
                  <p:pic>
                    <p:nvPicPr>
                      <p:cNvPr id="208" name="Object 4">
                        <a:extLst>
                          <a:ext uri="{FF2B5EF4-FFF2-40B4-BE49-F238E27FC236}">
                            <a16:creationId xmlns:a16="http://schemas.microsoft.com/office/drawing/2014/main" id="{CA09EA87-95FB-4AFD-9E51-C698D7BA5AD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8875" y="2630488"/>
                        <a:ext cx="685800"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9" name="Object 5">
            <a:extLst>
              <a:ext uri="{FF2B5EF4-FFF2-40B4-BE49-F238E27FC236}">
                <a16:creationId xmlns:a16="http://schemas.microsoft.com/office/drawing/2014/main" id="{EAB86753-74BF-47E4-94DB-27B00422AA8E}"/>
              </a:ext>
            </a:extLst>
          </p:cNvPr>
          <p:cNvGraphicFramePr>
            <a:graphicFrameLocks noChangeAspect="1"/>
          </p:cNvGraphicFramePr>
          <p:nvPr/>
        </p:nvGraphicFramePr>
        <p:xfrm>
          <a:off x="2771775" y="4149725"/>
          <a:ext cx="2286000" cy="381000"/>
        </p:xfrm>
        <a:graphic>
          <a:graphicData uri="http://schemas.openxmlformats.org/presentationml/2006/ole">
            <mc:AlternateContent xmlns:mc="http://schemas.openxmlformats.org/markup-compatibility/2006">
              <mc:Choice xmlns:v="urn:schemas-microsoft-com:vml" Requires="v">
                <p:oleObj r:id="rId7" imgW="1360672" imgH="228898" progId="Equation.3">
                  <p:embed/>
                </p:oleObj>
              </mc:Choice>
              <mc:Fallback>
                <p:oleObj r:id="rId7" imgW="1360672" imgH="228898" progId="Equation.3">
                  <p:embed/>
                  <p:pic>
                    <p:nvPicPr>
                      <p:cNvPr id="209" name="Object 5">
                        <a:extLst>
                          <a:ext uri="{FF2B5EF4-FFF2-40B4-BE49-F238E27FC236}">
                            <a16:creationId xmlns:a16="http://schemas.microsoft.com/office/drawing/2014/main" id="{EAB86753-74BF-47E4-94DB-27B00422AA8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1775" y="4149725"/>
                        <a:ext cx="228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0" name="Object 6">
            <a:extLst>
              <a:ext uri="{FF2B5EF4-FFF2-40B4-BE49-F238E27FC236}">
                <a16:creationId xmlns:a16="http://schemas.microsoft.com/office/drawing/2014/main" id="{981EAB2F-F4D5-499C-A9E2-47511A16ACDA}"/>
              </a:ext>
            </a:extLst>
          </p:cNvPr>
          <p:cNvGraphicFramePr>
            <a:graphicFrameLocks noChangeAspect="1"/>
          </p:cNvGraphicFramePr>
          <p:nvPr/>
        </p:nvGraphicFramePr>
        <p:xfrm>
          <a:off x="2755900" y="4938715"/>
          <a:ext cx="2286000" cy="384175"/>
        </p:xfrm>
        <a:graphic>
          <a:graphicData uri="http://schemas.openxmlformats.org/presentationml/2006/ole">
            <mc:AlternateContent xmlns:mc="http://schemas.openxmlformats.org/markup-compatibility/2006">
              <mc:Choice xmlns:v="urn:schemas-microsoft-com:vml" Requires="v">
                <p:oleObj r:id="rId9" imgW="1360672" imgH="228898" progId="Equation.3">
                  <p:embed/>
                </p:oleObj>
              </mc:Choice>
              <mc:Fallback>
                <p:oleObj r:id="rId9" imgW="1360672" imgH="228898" progId="Equation.3">
                  <p:embed/>
                  <p:pic>
                    <p:nvPicPr>
                      <p:cNvPr id="210" name="Object 6">
                        <a:extLst>
                          <a:ext uri="{FF2B5EF4-FFF2-40B4-BE49-F238E27FC236}">
                            <a16:creationId xmlns:a16="http://schemas.microsoft.com/office/drawing/2014/main" id="{981EAB2F-F4D5-499C-A9E2-47511A16ACD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55900" y="4938715"/>
                        <a:ext cx="22860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标题 1">
            <a:extLst>
              <a:ext uri="{FF2B5EF4-FFF2-40B4-BE49-F238E27FC236}">
                <a16:creationId xmlns:a16="http://schemas.microsoft.com/office/drawing/2014/main" id="{1E0A9021-1772-8E70-7B1F-8E89D5E61287}"/>
              </a:ext>
            </a:extLst>
          </p:cNvPr>
          <p:cNvSpPr txBox="1">
            <a:spLocks/>
          </p:cNvSpPr>
          <p:nvPr/>
        </p:nvSpPr>
        <p:spPr>
          <a:xfrm>
            <a:off x="3" y="45437"/>
            <a:ext cx="9143999" cy="790615"/>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376" kern="0" dirty="0"/>
              <a:t>四、 </a:t>
            </a:r>
            <a:r>
              <a:rPr kumimoji="1" lang="en-US" altLang="zh-CN" sz="3376" kern="0" dirty="0"/>
              <a:t>DCT</a:t>
            </a:r>
            <a:r>
              <a:rPr kumimoji="1" lang="zh-CN" altLang="en-US" sz="3376" kern="0" dirty="0"/>
              <a:t>域隐写</a:t>
            </a:r>
          </a:p>
        </p:txBody>
      </p:sp>
    </p:spTree>
    <p:extLst>
      <p:ext uri="{BB962C8B-B14F-4D97-AF65-F5344CB8AC3E}">
        <p14:creationId xmlns:p14="http://schemas.microsoft.com/office/powerpoint/2010/main" val="9022305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207"/>
                                        </p:tgtEl>
                                        <p:attrNameLst>
                                          <p:attrName>style.visibility</p:attrName>
                                        </p:attrNameLst>
                                      </p:cBhvr>
                                      <p:to>
                                        <p:strVal val="visible"/>
                                      </p:to>
                                    </p:set>
                                    <p:anim calcmode="lin" valueType="num">
                                      <p:cBhvr additive="base">
                                        <p:cTn id="7" dur="500" fill="hold"/>
                                        <p:tgtEl>
                                          <p:spTgt spid="207"/>
                                        </p:tgtEl>
                                        <p:attrNameLst>
                                          <p:attrName>ppt_x</p:attrName>
                                        </p:attrNameLst>
                                      </p:cBhvr>
                                      <p:tavLst>
                                        <p:tav tm="0">
                                          <p:val>
                                            <p:strVal val="#ppt_x"/>
                                          </p:val>
                                        </p:tav>
                                        <p:tav tm="100000">
                                          <p:val>
                                            <p:strVal val="#ppt_x"/>
                                          </p:val>
                                        </p:tav>
                                      </p:tavLst>
                                    </p:anim>
                                    <p:anim calcmode="lin" valueType="num">
                                      <p:cBhvr additive="base">
                                        <p:cTn id="8" dur="500" fill="hold"/>
                                        <p:tgtEl>
                                          <p:spTgt spid="20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8"/>
                                        </p:tgtEl>
                                        <p:attrNameLst>
                                          <p:attrName>style.visibility</p:attrName>
                                        </p:attrNameLst>
                                      </p:cBhvr>
                                      <p:to>
                                        <p:strVal val="visible"/>
                                      </p:to>
                                    </p:set>
                                    <p:anim calcmode="lin" valueType="num">
                                      <p:cBhvr additive="base">
                                        <p:cTn id="11" dur="500" fill="hold"/>
                                        <p:tgtEl>
                                          <p:spTgt spid="208"/>
                                        </p:tgtEl>
                                        <p:attrNameLst>
                                          <p:attrName>ppt_x</p:attrName>
                                        </p:attrNameLst>
                                      </p:cBhvr>
                                      <p:tavLst>
                                        <p:tav tm="0">
                                          <p:val>
                                            <p:strVal val="#ppt_x"/>
                                          </p:val>
                                        </p:tav>
                                        <p:tav tm="100000">
                                          <p:val>
                                            <p:strVal val="#ppt_x"/>
                                          </p:val>
                                        </p:tav>
                                      </p:tavLst>
                                    </p:anim>
                                    <p:anim calcmode="lin" valueType="num">
                                      <p:cBhvr additive="base">
                                        <p:cTn id="12" dur="500" fill="hold"/>
                                        <p:tgtEl>
                                          <p:spTgt spid="20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09"/>
                                        </p:tgtEl>
                                        <p:attrNameLst>
                                          <p:attrName>style.visibility</p:attrName>
                                        </p:attrNameLst>
                                      </p:cBhvr>
                                      <p:to>
                                        <p:strVal val="visible"/>
                                      </p:to>
                                    </p:set>
                                    <p:anim calcmode="lin" valueType="num">
                                      <p:cBhvr additive="base">
                                        <p:cTn id="15" dur="500" fill="hold"/>
                                        <p:tgtEl>
                                          <p:spTgt spid="209"/>
                                        </p:tgtEl>
                                        <p:attrNameLst>
                                          <p:attrName>ppt_x</p:attrName>
                                        </p:attrNameLst>
                                      </p:cBhvr>
                                      <p:tavLst>
                                        <p:tav tm="0">
                                          <p:val>
                                            <p:strVal val="#ppt_x"/>
                                          </p:val>
                                        </p:tav>
                                        <p:tav tm="100000">
                                          <p:val>
                                            <p:strVal val="#ppt_x"/>
                                          </p:val>
                                        </p:tav>
                                      </p:tavLst>
                                    </p:anim>
                                    <p:anim calcmode="lin" valueType="num">
                                      <p:cBhvr additive="base">
                                        <p:cTn id="16" dur="500" fill="hold"/>
                                        <p:tgtEl>
                                          <p:spTgt spid="20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10"/>
                                        </p:tgtEl>
                                        <p:attrNameLst>
                                          <p:attrName>style.visibility</p:attrName>
                                        </p:attrNameLst>
                                      </p:cBhvr>
                                      <p:to>
                                        <p:strVal val="visible"/>
                                      </p:to>
                                    </p:set>
                                    <p:anim calcmode="lin" valueType="num">
                                      <p:cBhvr additive="base">
                                        <p:cTn id="19" dur="500" fill="hold"/>
                                        <p:tgtEl>
                                          <p:spTgt spid="210"/>
                                        </p:tgtEl>
                                        <p:attrNameLst>
                                          <p:attrName>ppt_x</p:attrName>
                                        </p:attrNameLst>
                                      </p:cBhvr>
                                      <p:tavLst>
                                        <p:tav tm="0">
                                          <p:val>
                                            <p:strVal val="#ppt_x"/>
                                          </p:val>
                                        </p:tav>
                                        <p:tav tm="100000">
                                          <p:val>
                                            <p:strVal val="#ppt_x"/>
                                          </p:val>
                                        </p:tav>
                                      </p:tavLst>
                                    </p:anim>
                                    <p:anim calcmode="lin" valueType="num">
                                      <p:cBhvr additive="base">
                                        <p:cTn id="20" dur="500" fill="hold"/>
                                        <p:tgtEl>
                                          <p:spTgt spid="2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日期占位符 2">
            <a:extLst>
              <a:ext uri="{FF2B5EF4-FFF2-40B4-BE49-F238E27FC236}">
                <a16:creationId xmlns:a16="http://schemas.microsoft.com/office/drawing/2014/main" id="{492DD323-ACCD-4C4B-A595-8667B55A4803}"/>
              </a:ext>
            </a:extLst>
          </p:cNvPr>
          <p:cNvSpPr txBox="1">
            <a:spLocks noGrp="1" noChangeArrowheads="1"/>
          </p:cNvSpPr>
          <p:nvPr/>
        </p:nvSpPr>
        <p:spPr bwMode="auto">
          <a:xfrm>
            <a:off x="457200" y="6356352"/>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en-US" altLang="zh-CN" sz="1200">
              <a:solidFill>
                <a:srgbClr val="898989"/>
              </a:solidFill>
              <a:latin typeface="Arial" panose="020B0604020202020204" pitchFamily="34" charset="0"/>
              <a:ea typeface="宋体" panose="02010600030101010101" pitchFamily="2" charset="-122"/>
            </a:endParaRPr>
          </a:p>
        </p:txBody>
      </p:sp>
      <p:sp>
        <p:nvSpPr>
          <p:cNvPr id="52227" name="TextBox 1">
            <a:extLst>
              <a:ext uri="{FF2B5EF4-FFF2-40B4-BE49-F238E27FC236}">
                <a16:creationId xmlns:a16="http://schemas.microsoft.com/office/drawing/2014/main" id="{065FA442-3F7D-4D65-9D9C-3E9ADA033D24}"/>
              </a:ext>
            </a:extLst>
          </p:cNvPr>
          <p:cNvSpPr txBox="1">
            <a:spLocks noChangeArrowheads="1"/>
          </p:cNvSpPr>
          <p:nvPr/>
        </p:nvSpPr>
        <p:spPr bwMode="auto">
          <a:xfrm>
            <a:off x="1524000" y="1484315"/>
            <a:ext cx="54244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zh-CN" altLang="en-US" sz="1800">
              <a:latin typeface="Arial" panose="020B0604020202020204" pitchFamily="34" charset="0"/>
              <a:ea typeface="宋体" panose="02010600030101010101" pitchFamily="2" charset="-122"/>
            </a:endParaRPr>
          </a:p>
        </p:txBody>
      </p:sp>
      <p:sp>
        <p:nvSpPr>
          <p:cNvPr id="10" name="Rectangle 3">
            <a:extLst>
              <a:ext uri="{FF2B5EF4-FFF2-40B4-BE49-F238E27FC236}">
                <a16:creationId xmlns:a16="http://schemas.microsoft.com/office/drawing/2014/main" id="{7FAFA469-8A66-4C6F-9D0A-D5CCDDFBC118}"/>
              </a:ext>
            </a:extLst>
          </p:cNvPr>
          <p:cNvSpPr txBox="1">
            <a:spLocks noChangeArrowheads="1"/>
          </p:cNvSpPr>
          <p:nvPr/>
        </p:nvSpPr>
        <p:spPr bwMode="auto">
          <a:xfrm>
            <a:off x="457200" y="1600200"/>
            <a:ext cx="8229600" cy="4756150"/>
          </a:xfrm>
          <a:prstGeom prst="rect">
            <a:avLst/>
          </a:prstGeom>
          <a:noFill/>
          <a:ln>
            <a:noFill/>
          </a:ln>
        </p:spPr>
        <p:txBody>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a:solidFill>
                  <a:schemeClr val="tx1"/>
                </a:solidFill>
                <a:latin typeface="+mn-lt"/>
                <a:ea typeface="+mn-ea"/>
              </a:defRPr>
            </a:lvl2pPr>
            <a:lvl3pPr marL="1143000" indent="-228600" algn="l" rtl="0" eaLnBrk="0" fontAlgn="base" hangingPunct="0">
              <a:spcBef>
                <a:spcPct val="20000"/>
              </a:spcBef>
              <a:spcAft>
                <a:spcPct val="0"/>
              </a:spcAft>
              <a:buClr>
                <a:srgbClr val="7B9B57"/>
              </a:buClr>
              <a:buSzPct val="6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8B7396"/>
              </a:buClr>
              <a:buSzPct val="45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9pPr>
          </a:lstStyle>
          <a:p>
            <a:pPr eaLnBrk="1" hangingPunct="1">
              <a:defRPr/>
            </a:pPr>
            <a:r>
              <a:rPr lang="en-US" altLang="zh-CN" sz="2800" kern="0" dirty="0"/>
              <a:t>DCT</a:t>
            </a:r>
            <a:r>
              <a:rPr lang="zh-CN" altLang="en-US" sz="2800" kern="0" dirty="0"/>
              <a:t>系数的选择</a:t>
            </a:r>
            <a:endParaRPr lang="en-US" altLang="zh-CN" sz="2800" kern="0" dirty="0"/>
          </a:p>
          <a:p>
            <a:pPr marL="400050" lvl="1" indent="0" eaLnBrk="1" hangingPunct="1">
              <a:buNone/>
              <a:defRPr/>
            </a:pPr>
            <a:r>
              <a:rPr lang="en-US" altLang="zh-CN" sz="2400" kern="0" dirty="0"/>
              <a:t>1</a:t>
            </a:r>
            <a:r>
              <a:rPr lang="zh-CN" altLang="en-US" sz="2400" kern="0" dirty="0"/>
              <a:t>）量化系数一致：表明两个</a:t>
            </a:r>
            <a:r>
              <a:rPr lang="en-US" altLang="zh-CN" sz="2400" kern="0" dirty="0"/>
              <a:t>DCT</a:t>
            </a:r>
            <a:r>
              <a:rPr lang="zh-CN" altLang="en-US" sz="2400" kern="0" dirty="0"/>
              <a:t>系数在数量级上一致。如果选定位置的系数相差太大，修改后对图像影响较大。</a:t>
            </a:r>
          </a:p>
          <a:p>
            <a:pPr marL="400050" lvl="1" indent="0" eaLnBrk="1" hangingPunct="1">
              <a:spcAft>
                <a:spcPts val="600"/>
              </a:spcAft>
              <a:buNone/>
              <a:defRPr/>
            </a:pPr>
            <a:r>
              <a:rPr lang="en-US" altLang="zh-CN" sz="2400" kern="0" dirty="0"/>
              <a:t>2</a:t>
            </a:r>
            <a:r>
              <a:rPr lang="zh-CN" altLang="en-US" sz="2400" kern="0" dirty="0"/>
              <a:t>）位于</a:t>
            </a:r>
            <a:r>
              <a:rPr lang="en-US" altLang="zh-CN" sz="2400" kern="0" dirty="0"/>
              <a:t>DCT</a:t>
            </a:r>
            <a:r>
              <a:rPr lang="zh-CN" altLang="en-US" sz="2400" kern="0" dirty="0"/>
              <a:t>的中频部分：兼顾不可见性和鲁棒性。通常选择</a:t>
            </a:r>
            <a:r>
              <a:rPr lang="en-US" altLang="zh-CN" sz="2400" kern="0" dirty="0"/>
              <a:t>(5,2)</a:t>
            </a:r>
            <a:r>
              <a:rPr lang="zh-CN" altLang="en-US" sz="2400" kern="0" dirty="0"/>
              <a:t>和</a:t>
            </a:r>
            <a:r>
              <a:rPr lang="en-US" altLang="zh-CN" sz="2400" kern="0" dirty="0"/>
              <a:t>(4,3)</a:t>
            </a:r>
            <a:r>
              <a:rPr lang="zh-CN" altLang="en-US" sz="2400" kern="0" dirty="0"/>
              <a:t>或者</a:t>
            </a:r>
            <a:r>
              <a:rPr lang="en-US" altLang="zh-CN" sz="2400" kern="0" dirty="0"/>
              <a:t>(2,3)</a:t>
            </a:r>
            <a:r>
              <a:rPr lang="zh-CN" altLang="en-US" sz="2400" kern="0" dirty="0"/>
              <a:t>和</a:t>
            </a:r>
            <a:r>
              <a:rPr lang="en-US" altLang="zh-CN" sz="2400" kern="0" dirty="0"/>
              <a:t>(4,1)</a:t>
            </a:r>
          </a:p>
          <a:p>
            <a:pPr marL="400050" lvl="1" indent="0" eaLnBrk="1" hangingPunct="1">
              <a:buNone/>
              <a:defRPr/>
            </a:pPr>
            <a:r>
              <a:rPr lang="en-US" altLang="zh-CN" sz="2400" kern="0" dirty="0"/>
              <a:t>3</a:t>
            </a:r>
            <a:r>
              <a:rPr lang="zh-CN" altLang="en-US" sz="2400" kern="0" dirty="0"/>
              <a:t>）放大系数差值：如果选定位置的系数相差很小，很难保证隐秘图像在保存、信道上传输不发生变化。需要引入一个控制量</a:t>
            </a:r>
            <a:r>
              <a:rPr lang="en-US" altLang="zh-CN" sz="2400" kern="0" dirty="0"/>
              <a:t>α</a:t>
            </a:r>
            <a:r>
              <a:rPr lang="zh-CN" altLang="en-US" sz="2400" kern="0" dirty="0"/>
              <a:t>对系数差值进行放大，即使得                                  </a:t>
            </a:r>
          </a:p>
          <a:p>
            <a:pPr marL="400050" lvl="1" indent="0" eaLnBrk="1" hangingPunct="1">
              <a:buNone/>
              <a:defRPr/>
            </a:pPr>
            <a:endParaRPr lang="en-US" altLang="zh-CN" sz="2400" kern="0" dirty="0"/>
          </a:p>
        </p:txBody>
      </p:sp>
      <p:graphicFrame>
        <p:nvGraphicFramePr>
          <p:cNvPr id="52230" name="Object 4">
            <a:extLst>
              <a:ext uri="{FF2B5EF4-FFF2-40B4-BE49-F238E27FC236}">
                <a16:creationId xmlns:a16="http://schemas.microsoft.com/office/drawing/2014/main" id="{7788BF8E-C1AF-42E8-B371-BCDB6FC4FEC9}"/>
              </a:ext>
            </a:extLst>
          </p:cNvPr>
          <p:cNvGraphicFramePr>
            <a:graphicFrameLocks noChangeAspect="1"/>
          </p:cNvGraphicFramePr>
          <p:nvPr>
            <p:extLst>
              <p:ext uri="{D42A27DB-BD31-4B8C-83A1-F6EECF244321}">
                <p14:modId xmlns:p14="http://schemas.microsoft.com/office/powerpoint/2010/main" val="2913962874"/>
              </p:ext>
            </p:extLst>
          </p:nvPr>
        </p:nvGraphicFramePr>
        <p:xfrm>
          <a:off x="2843808" y="5257800"/>
          <a:ext cx="3110145" cy="447673"/>
        </p:xfrm>
        <a:graphic>
          <a:graphicData uri="http://schemas.openxmlformats.org/presentationml/2006/ole">
            <mc:AlternateContent xmlns:mc="http://schemas.openxmlformats.org/markup-compatibility/2006">
              <mc:Choice xmlns:v="urn:schemas-microsoft-com:vml" Requires="v">
                <p:oleObj r:id="rId3" imgW="1588879" imgH="228799" progId="">
                  <p:embed/>
                </p:oleObj>
              </mc:Choice>
              <mc:Fallback>
                <p:oleObj r:id="rId3" imgW="1588879" imgH="228799" progId="">
                  <p:embed/>
                  <p:pic>
                    <p:nvPicPr>
                      <p:cNvPr id="52230" name="Object 4">
                        <a:extLst>
                          <a:ext uri="{FF2B5EF4-FFF2-40B4-BE49-F238E27FC236}">
                            <a16:creationId xmlns:a16="http://schemas.microsoft.com/office/drawing/2014/main" id="{7788BF8E-C1AF-42E8-B371-BCDB6FC4FE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5257800"/>
                        <a:ext cx="3110145" cy="447673"/>
                      </a:xfrm>
                      <a:prstGeom prst="rect">
                        <a:avLst/>
                      </a:prstGeom>
                      <a:noFill/>
                      <a:ln>
                        <a:noFill/>
                      </a:ln>
                    </p:spPr>
                  </p:pic>
                </p:oleObj>
              </mc:Fallback>
            </mc:AlternateContent>
          </a:graphicData>
        </a:graphic>
      </p:graphicFrame>
      <p:sp>
        <p:nvSpPr>
          <p:cNvPr id="2" name="标题 1">
            <a:extLst>
              <a:ext uri="{FF2B5EF4-FFF2-40B4-BE49-F238E27FC236}">
                <a16:creationId xmlns:a16="http://schemas.microsoft.com/office/drawing/2014/main" id="{39520FC6-ACED-5BDF-65F5-0FABEA285116}"/>
              </a:ext>
            </a:extLst>
          </p:cNvPr>
          <p:cNvSpPr txBox="1">
            <a:spLocks/>
          </p:cNvSpPr>
          <p:nvPr/>
        </p:nvSpPr>
        <p:spPr>
          <a:xfrm>
            <a:off x="3" y="45437"/>
            <a:ext cx="9143999" cy="790615"/>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376" kern="0" dirty="0"/>
              <a:t>四、 </a:t>
            </a:r>
            <a:r>
              <a:rPr kumimoji="1" lang="en-US" altLang="zh-CN" sz="3376" kern="0" dirty="0"/>
              <a:t>DCT</a:t>
            </a:r>
            <a:r>
              <a:rPr kumimoji="1" lang="zh-CN" altLang="en-US" sz="3376" kern="0" dirty="0"/>
              <a:t>域隐写</a:t>
            </a:r>
          </a:p>
        </p:txBody>
      </p:sp>
    </p:spTree>
    <p:extLst>
      <p:ext uri="{BB962C8B-B14F-4D97-AF65-F5344CB8AC3E}">
        <p14:creationId xmlns:p14="http://schemas.microsoft.com/office/powerpoint/2010/main" val="3523156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日期占位符 2">
            <a:extLst>
              <a:ext uri="{FF2B5EF4-FFF2-40B4-BE49-F238E27FC236}">
                <a16:creationId xmlns:a16="http://schemas.microsoft.com/office/drawing/2014/main" id="{01B3AADA-6A23-4FE1-9B2A-0A8C52560840}"/>
              </a:ext>
            </a:extLst>
          </p:cNvPr>
          <p:cNvSpPr txBox="1">
            <a:spLocks noGrp="1" noChangeArrowheads="1"/>
          </p:cNvSpPr>
          <p:nvPr/>
        </p:nvSpPr>
        <p:spPr bwMode="auto">
          <a:xfrm>
            <a:off x="457200" y="6356352"/>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en-US" altLang="zh-CN" sz="1200">
              <a:solidFill>
                <a:srgbClr val="898989"/>
              </a:solidFill>
              <a:latin typeface="Arial" panose="020B0604020202020204" pitchFamily="34" charset="0"/>
              <a:ea typeface="宋体" panose="02010600030101010101" pitchFamily="2" charset="-122"/>
            </a:endParaRPr>
          </a:p>
        </p:txBody>
      </p:sp>
      <p:sp>
        <p:nvSpPr>
          <p:cNvPr id="54275" name="TextBox 1">
            <a:extLst>
              <a:ext uri="{FF2B5EF4-FFF2-40B4-BE49-F238E27FC236}">
                <a16:creationId xmlns:a16="http://schemas.microsoft.com/office/drawing/2014/main" id="{6238D24B-539C-4428-BF32-AFC876B2E494}"/>
              </a:ext>
            </a:extLst>
          </p:cNvPr>
          <p:cNvSpPr txBox="1">
            <a:spLocks noChangeArrowheads="1"/>
          </p:cNvSpPr>
          <p:nvPr/>
        </p:nvSpPr>
        <p:spPr bwMode="auto">
          <a:xfrm>
            <a:off x="1524000" y="1484315"/>
            <a:ext cx="54244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zh-CN" altLang="en-US" sz="1800">
              <a:latin typeface="Arial" panose="020B0604020202020204" pitchFamily="34" charset="0"/>
              <a:ea typeface="宋体" panose="02010600030101010101" pitchFamily="2" charset="-122"/>
            </a:endParaRPr>
          </a:p>
        </p:txBody>
      </p:sp>
      <p:sp>
        <p:nvSpPr>
          <p:cNvPr id="10" name="Rectangle 3">
            <a:extLst>
              <a:ext uri="{FF2B5EF4-FFF2-40B4-BE49-F238E27FC236}">
                <a16:creationId xmlns:a16="http://schemas.microsoft.com/office/drawing/2014/main" id="{63B0ED81-67E7-496C-9245-6216C28640DF}"/>
              </a:ext>
            </a:extLst>
          </p:cNvPr>
          <p:cNvSpPr txBox="1">
            <a:spLocks noChangeArrowheads="1"/>
          </p:cNvSpPr>
          <p:nvPr/>
        </p:nvSpPr>
        <p:spPr bwMode="auto">
          <a:xfrm>
            <a:off x="457200" y="1600200"/>
            <a:ext cx="8229600" cy="4756150"/>
          </a:xfrm>
          <a:prstGeom prst="rect">
            <a:avLst/>
          </a:prstGeom>
          <a:noFill/>
          <a:ln>
            <a:noFill/>
          </a:ln>
        </p:spPr>
        <p:txBody>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a:solidFill>
                  <a:schemeClr val="tx1"/>
                </a:solidFill>
                <a:latin typeface="+mn-lt"/>
                <a:ea typeface="+mn-ea"/>
              </a:defRPr>
            </a:lvl2pPr>
            <a:lvl3pPr marL="1143000" indent="-228600" algn="l" rtl="0" eaLnBrk="0" fontAlgn="base" hangingPunct="0">
              <a:spcBef>
                <a:spcPct val="20000"/>
              </a:spcBef>
              <a:spcAft>
                <a:spcPct val="0"/>
              </a:spcAft>
              <a:buClr>
                <a:srgbClr val="7B9B57"/>
              </a:buClr>
              <a:buSzPct val="6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8B7396"/>
              </a:buClr>
              <a:buSzPct val="45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9pPr>
          </a:lstStyle>
          <a:p>
            <a:pPr eaLnBrk="1" hangingPunct="1">
              <a:defRPr/>
            </a:pPr>
            <a:r>
              <a:rPr lang="zh-CN" altLang="en-US" sz="2800" kern="0" dirty="0"/>
              <a:t>分析</a:t>
            </a:r>
            <a:r>
              <a:rPr lang="en-US" altLang="zh-CN" sz="2800" kern="0" dirty="0"/>
              <a:t>α</a:t>
            </a:r>
            <a:r>
              <a:rPr lang="zh-CN" altLang="en-US" sz="2800" kern="0" dirty="0"/>
              <a:t>对算法的影响</a:t>
            </a:r>
            <a:endParaRPr lang="en-US" altLang="zh-CN" sz="2800" kern="0" dirty="0"/>
          </a:p>
          <a:p>
            <a:pPr marL="400050" lvl="1" indent="0" eaLnBrk="1" hangingPunct="1">
              <a:buNone/>
              <a:defRPr/>
            </a:pPr>
            <a:r>
              <a:rPr lang="en-US" altLang="zh-CN" sz="2400" kern="0" dirty="0"/>
              <a:t>α</a:t>
            </a:r>
            <a:r>
              <a:rPr lang="zh-CN" altLang="en-US" sz="2400" kern="0" dirty="0"/>
              <a:t>是为了避免传输过程中编码错误而引入的控制量。</a:t>
            </a:r>
            <a:endParaRPr lang="en-US" altLang="zh-CN" sz="2400" kern="0" dirty="0"/>
          </a:p>
          <a:p>
            <a:pPr marL="400050" lvl="1" indent="0" eaLnBrk="1" hangingPunct="1">
              <a:spcAft>
                <a:spcPts val="1200"/>
              </a:spcAft>
              <a:buNone/>
              <a:defRPr/>
            </a:pPr>
            <a:r>
              <a:rPr lang="en-US" altLang="zh-CN" sz="2400" kern="0" dirty="0"/>
              <a:t>α</a:t>
            </a:r>
            <a:r>
              <a:rPr lang="zh-CN" altLang="en-US" sz="2400" kern="0" dirty="0"/>
              <a:t>越大鲁棒性越好，对图像的破坏越大。 </a:t>
            </a:r>
            <a:r>
              <a:rPr lang="en-US" altLang="zh-CN" sz="2400" kern="0" dirty="0"/>
              <a:t>a</a:t>
            </a:r>
            <a:r>
              <a:rPr lang="zh-CN" altLang="en-US" sz="2400" kern="0" dirty="0"/>
              <a:t>越小鲁棒性越差，对图像的破坏越小。</a:t>
            </a:r>
            <a:endParaRPr lang="en-US" altLang="zh-CN" sz="2400" kern="0" dirty="0"/>
          </a:p>
          <a:p>
            <a:pPr marL="400050" lvl="1" indent="0" eaLnBrk="1" hangingPunct="1">
              <a:buNone/>
              <a:defRPr/>
            </a:pPr>
            <a:r>
              <a:rPr lang="en-US" altLang="zh-CN" sz="2400" kern="0" dirty="0"/>
              <a:t>1</a:t>
            </a:r>
            <a:r>
              <a:rPr lang="zh-CN" altLang="en-US" sz="2400" kern="0" dirty="0"/>
              <a:t>）取不同的质量因子和</a:t>
            </a:r>
            <a:r>
              <a:rPr lang="en-US" altLang="zh-CN" sz="2400" kern="0" dirty="0"/>
              <a:t>a</a:t>
            </a:r>
            <a:r>
              <a:rPr lang="zh-CN" altLang="en-US" sz="2400" kern="0" dirty="0"/>
              <a:t>，观察随着质量因子的变化，不同额</a:t>
            </a:r>
            <a:r>
              <a:rPr lang="en-US" altLang="zh-CN" sz="2400" kern="0" dirty="0"/>
              <a:t>a</a:t>
            </a:r>
            <a:r>
              <a:rPr lang="zh-CN" altLang="en-US" sz="2400" kern="0" dirty="0"/>
              <a:t>对应的误码率如何变化并作图</a:t>
            </a:r>
          </a:p>
          <a:p>
            <a:pPr marL="400050" lvl="1" indent="0" eaLnBrk="1" hangingPunct="1">
              <a:buNone/>
              <a:defRPr/>
            </a:pPr>
            <a:r>
              <a:rPr lang="en-US" altLang="zh-CN" sz="2400" kern="0" dirty="0"/>
              <a:t>        </a:t>
            </a:r>
            <a:r>
              <a:rPr lang="en-US" altLang="zh-CN" sz="2400" kern="0" dirty="0" err="1"/>
              <a:t>imwrite</a:t>
            </a:r>
            <a:r>
              <a:rPr lang="en-US" altLang="zh-CN" sz="2400" kern="0" dirty="0"/>
              <a:t>(</a:t>
            </a:r>
            <a:r>
              <a:rPr lang="en-US" altLang="zh-CN" sz="2400" kern="0" dirty="0" err="1"/>
              <a:t>image,’temp.jpg’,’jpg’,’quality’,q</a:t>
            </a:r>
            <a:r>
              <a:rPr lang="en-US" altLang="zh-CN" sz="2400" kern="0" dirty="0"/>
              <a:t>);</a:t>
            </a:r>
          </a:p>
          <a:p>
            <a:pPr marL="400050" lvl="1" indent="0" eaLnBrk="1" hangingPunct="1">
              <a:buNone/>
              <a:defRPr/>
            </a:pPr>
            <a:r>
              <a:rPr lang="en-US" altLang="zh-CN" sz="2400" kern="0" dirty="0"/>
              <a:t>2</a:t>
            </a:r>
            <a:r>
              <a:rPr lang="zh-CN" altLang="en-US" sz="2400" kern="0" dirty="0"/>
              <a:t>）在嵌入同样信息的情况下，观察随</a:t>
            </a:r>
            <a:r>
              <a:rPr lang="en-US" altLang="zh-CN" sz="2400" kern="0" dirty="0"/>
              <a:t>a</a:t>
            </a:r>
            <a:r>
              <a:rPr lang="zh-CN" altLang="en-US" sz="2400" kern="0" dirty="0"/>
              <a:t>的增大，图片发生的变化</a:t>
            </a:r>
          </a:p>
          <a:p>
            <a:pPr marL="400050" lvl="1" indent="0" eaLnBrk="1" hangingPunct="1">
              <a:buNone/>
              <a:defRPr/>
            </a:pPr>
            <a:endParaRPr lang="en-US" altLang="zh-CN" sz="2400" kern="0" dirty="0"/>
          </a:p>
        </p:txBody>
      </p:sp>
      <p:sp>
        <p:nvSpPr>
          <p:cNvPr id="2" name="标题 1">
            <a:extLst>
              <a:ext uri="{FF2B5EF4-FFF2-40B4-BE49-F238E27FC236}">
                <a16:creationId xmlns:a16="http://schemas.microsoft.com/office/drawing/2014/main" id="{BF71454D-A6D8-2629-AC64-520204C9FAFF}"/>
              </a:ext>
            </a:extLst>
          </p:cNvPr>
          <p:cNvSpPr txBox="1">
            <a:spLocks/>
          </p:cNvSpPr>
          <p:nvPr/>
        </p:nvSpPr>
        <p:spPr>
          <a:xfrm>
            <a:off x="3" y="45437"/>
            <a:ext cx="9143999" cy="790615"/>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376" kern="0" dirty="0"/>
              <a:t>四、 </a:t>
            </a:r>
            <a:r>
              <a:rPr kumimoji="1" lang="en-US" altLang="zh-CN" sz="3376" kern="0" dirty="0"/>
              <a:t>DCT</a:t>
            </a:r>
            <a:r>
              <a:rPr kumimoji="1" lang="zh-CN" altLang="en-US" sz="3376" kern="0" dirty="0"/>
              <a:t>域隐写</a:t>
            </a:r>
          </a:p>
        </p:txBody>
      </p:sp>
    </p:spTree>
    <p:extLst>
      <p:ext uri="{BB962C8B-B14F-4D97-AF65-F5344CB8AC3E}">
        <p14:creationId xmlns:p14="http://schemas.microsoft.com/office/powerpoint/2010/main" val="3507075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日期占位符 2">
            <a:extLst>
              <a:ext uri="{FF2B5EF4-FFF2-40B4-BE49-F238E27FC236}">
                <a16:creationId xmlns:a16="http://schemas.microsoft.com/office/drawing/2014/main" id="{7806B3AD-50D5-45EE-900C-C5941A09B3A6}"/>
              </a:ext>
            </a:extLst>
          </p:cNvPr>
          <p:cNvSpPr txBox="1">
            <a:spLocks noGrp="1" noChangeArrowheads="1"/>
          </p:cNvSpPr>
          <p:nvPr/>
        </p:nvSpPr>
        <p:spPr bwMode="auto">
          <a:xfrm>
            <a:off x="457200" y="6356352"/>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en-US" altLang="zh-CN" sz="1200">
              <a:solidFill>
                <a:srgbClr val="898989"/>
              </a:solidFill>
              <a:latin typeface="Arial" panose="020B0604020202020204" pitchFamily="34" charset="0"/>
              <a:ea typeface="宋体" panose="02010600030101010101" pitchFamily="2" charset="-122"/>
            </a:endParaRPr>
          </a:p>
        </p:txBody>
      </p:sp>
      <p:sp>
        <p:nvSpPr>
          <p:cNvPr id="56323" name="TextBox 1">
            <a:extLst>
              <a:ext uri="{FF2B5EF4-FFF2-40B4-BE49-F238E27FC236}">
                <a16:creationId xmlns:a16="http://schemas.microsoft.com/office/drawing/2014/main" id="{91BD90C9-6755-424E-A3CC-3B2F4CC3E895}"/>
              </a:ext>
            </a:extLst>
          </p:cNvPr>
          <p:cNvSpPr txBox="1">
            <a:spLocks noChangeArrowheads="1"/>
          </p:cNvSpPr>
          <p:nvPr/>
        </p:nvSpPr>
        <p:spPr bwMode="auto">
          <a:xfrm>
            <a:off x="1524000" y="1484315"/>
            <a:ext cx="54244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zh-CN" altLang="en-US" sz="1800">
              <a:latin typeface="Arial" panose="020B0604020202020204" pitchFamily="34" charset="0"/>
              <a:ea typeface="宋体" panose="02010600030101010101" pitchFamily="2" charset="-122"/>
            </a:endParaRPr>
          </a:p>
        </p:txBody>
      </p:sp>
      <p:sp>
        <p:nvSpPr>
          <p:cNvPr id="10" name="Rectangle 3">
            <a:extLst>
              <a:ext uri="{FF2B5EF4-FFF2-40B4-BE49-F238E27FC236}">
                <a16:creationId xmlns:a16="http://schemas.microsoft.com/office/drawing/2014/main" id="{C94A0105-27A2-47C0-9D4A-0CAAC6D05E37}"/>
              </a:ext>
            </a:extLst>
          </p:cNvPr>
          <p:cNvSpPr txBox="1">
            <a:spLocks noChangeArrowheads="1"/>
          </p:cNvSpPr>
          <p:nvPr/>
        </p:nvSpPr>
        <p:spPr bwMode="auto">
          <a:xfrm>
            <a:off x="457200" y="1600200"/>
            <a:ext cx="8229600" cy="4756150"/>
          </a:xfrm>
          <a:prstGeom prst="rect">
            <a:avLst/>
          </a:prstGeom>
          <a:noFill/>
          <a:ln>
            <a:noFill/>
          </a:ln>
        </p:spPr>
        <p:txBody>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a:solidFill>
                  <a:schemeClr val="tx1"/>
                </a:solidFill>
                <a:latin typeface="+mn-lt"/>
                <a:ea typeface="+mn-ea"/>
              </a:defRPr>
            </a:lvl2pPr>
            <a:lvl3pPr marL="1143000" indent="-228600" algn="l" rtl="0" eaLnBrk="0" fontAlgn="base" hangingPunct="0">
              <a:spcBef>
                <a:spcPct val="20000"/>
              </a:spcBef>
              <a:spcAft>
                <a:spcPct val="0"/>
              </a:spcAft>
              <a:buClr>
                <a:srgbClr val="7B9B57"/>
              </a:buClr>
              <a:buSzPct val="6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8B7396"/>
              </a:buClr>
              <a:buSzPct val="45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9pPr>
          </a:lstStyle>
          <a:p>
            <a:pPr eaLnBrk="1" hangingPunct="1">
              <a:defRPr/>
            </a:pPr>
            <a:r>
              <a:rPr lang="zh-CN" altLang="en-US" sz="2800" kern="0" dirty="0"/>
              <a:t>两点法消息提取过程</a:t>
            </a:r>
            <a:endParaRPr lang="en-US" altLang="zh-CN" sz="2800" kern="0" dirty="0"/>
          </a:p>
          <a:p>
            <a:pPr marL="400050" lvl="1" indent="0" eaLnBrk="1" hangingPunct="1">
              <a:buNone/>
              <a:defRPr/>
            </a:pPr>
            <a:r>
              <a:rPr lang="en-US" altLang="zh-CN" sz="2400" kern="0" dirty="0"/>
              <a:t>1</a:t>
            </a:r>
            <a:r>
              <a:rPr lang="zh-CN" altLang="en-US" sz="2400" kern="0" dirty="0"/>
              <a:t>）对图像进行二维</a:t>
            </a:r>
            <a:r>
              <a:rPr lang="en-US" altLang="zh-CN" sz="2400" kern="0" dirty="0"/>
              <a:t>DCT</a:t>
            </a:r>
            <a:r>
              <a:rPr lang="zh-CN" altLang="en-US" sz="2400" kern="0" dirty="0"/>
              <a:t>变换</a:t>
            </a:r>
            <a:endParaRPr lang="en-US" altLang="zh-CN" sz="2400" kern="0" dirty="0"/>
          </a:p>
          <a:p>
            <a:pPr marL="400050" lvl="1" indent="0" eaLnBrk="1" hangingPunct="1">
              <a:buNone/>
              <a:defRPr/>
            </a:pPr>
            <a:r>
              <a:rPr lang="en-US" altLang="zh-CN" sz="2400" kern="0" dirty="0"/>
              <a:t>2</a:t>
            </a:r>
            <a:r>
              <a:rPr lang="zh-CN" altLang="en-US" sz="2400" kern="0" dirty="0"/>
              <a:t>）比较每一块中约定位置的</a:t>
            </a:r>
            <a:r>
              <a:rPr lang="en-US" altLang="zh-CN" sz="2400" kern="0" dirty="0"/>
              <a:t>DCT</a:t>
            </a:r>
            <a:r>
              <a:rPr lang="zh-CN" altLang="en-US" sz="2400" kern="0" dirty="0"/>
              <a:t>系数值，根据其相对大小，得到隐藏信息的比特串，从而恢复出秘密信息</a:t>
            </a:r>
            <a:endParaRPr lang="en-US" altLang="zh-CN" sz="2400" kern="0" dirty="0"/>
          </a:p>
        </p:txBody>
      </p:sp>
      <p:sp>
        <p:nvSpPr>
          <p:cNvPr id="2" name="标题 1">
            <a:extLst>
              <a:ext uri="{FF2B5EF4-FFF2-40B4-BE49-F238E27FC236}">
                <a16:creationId xmlns:a16="http://schemas.microsoft.com/office/drawing/2014/main" id="{D400E8C0-FD25-5303-EA4B-CA8A32FD0BDD}"/>
              </a:ext>
            </a:extLst>
          </p:cNvPr>
          <p:cNvSpPr txBox="1">
            <a:spLocks/>
          </p:cNvSpPr>
          <p:nvPr/>
        </p:nvSpPr>
        <p:spPr>
          <a:xfrm>
            <a:off x="3" y="45437"/>
            <a:ext cx="9143999" cy="790615"/>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376" kern="0" dirty="0"/>
              <a:t>四、 </a:t>
            </a:r>
            <a:r>
              <a:rPr kumimoji="1" lang="en-US" altLang="zh-CN" sz="3376" kern="0" dirty="0"/>
              <a:t>DCT</a:t>
            </a:r>
            <a:r>
              <a:rPr kumimoji="1" lang="zh-CN" altLang="en-US" sz="3376" kern="0" dirty="0"/>
              <a:t>域隐写</a:t>
            </a:r>
          </a:p>
        </p:txBody>
      </p:sp>
    </p:spTree>
    <p:extLst>
      <p:ext uri="{BB962C8B-B14F-4D97-AF65-F5344CB8AC3E}">
        <p14:creationId xmlns:p14="http://schemas.microsoft.com/office/powerpoint/2010/main" val="3014638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日期占位符 2">
            <a:extLst>
              <a:ext uri="{FF2B5EF4-FFF2-40B4-BE49-F238E27FC236}">
                <a16:creationId xmlns:a16="http://schemas.microsoft.com/office/drawing/2014/main" id="{04465B2F-0184-444E-A683-90A735972047}"/>
              </a:ext>
            </a:extLst>
          </p:cNvPr>
          <p:cNvSpPr txBox="1">
            <a:spLocks noGrp="1" noChangeArrowheads="1"/>
          </p:cNvSpPr>
          <p:nvPr/>
        </p:nvSpPr>
        <p:spPr bwMode="auto">
          <a:xfrm>
            <a:off x="457200" y="6356352"/>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en-US" altLang="zh-CN" sz="1200">
              <a:solidFill>
                <a:srgbClr val="898989"/>
              </a:solidFill>
              <a:latin typeface="Arial" panose="020B0604020202020204" pitchFamily="34" charset="0"/>
              <a:ea typeface="宋体" panose="02010600030101010101" pitchFamily="2" charset="-122"/>
            </a:endParaRPr>
          </a:p>
        </p:txBody>
      </p:sp>
      <p:sp>
        <p:nvSpPr>
          <p:cNvPr id="58371" name="TextBox 1">
            <a:extLst>
              <a:ext uri="{FF2B5EF4-FFF2-40B4-BE49-F238E27FC236}">
                <a16:creationId xmlns:a16="http://schemas.microsoft.com/office/drawing/2014/main" id="{E7A18902-560A-4DDA-B87A-D10A8B837182}"/>
              </a:ext>
            </a:extLst>
          </p:cNvPr>
          <p:cNvSpPr txBox="1">
            <a:spLocks noChangeArrowheads="1"/>
          </p:cNvSpPr>
          <p:nvPr/>
        </p:nvSpPr>
        <p:spPr bwMode="auto">
          <a:xfrm>
            <a:off x="1524000" y="1484315"/>
            <a:ext cx="54244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zh-CN" altLang="en-US" sz="1800">
              <a:latin typeface="Arial" panose="020B0604020202020204" pitchFamily="34" charset="0"/>
              <a:ea typeface="宋体" panose="02010600030101010101" pitchFamily="2" charset="-122"/>
            </a:endParaRPr>
          </a:p>
        </p:txBody>
      </p:sp>
      <p:sp>
        <p:nvSpPr>
          <p:cNvPr id="10" name="Rectangle 3">
            <a:extLst>
              <a:ext uri="{FF2B5EF4-FFF2-40B4-BE49-F238E27FC236}">
                <a16:creationId xmlns:a16="http://schemas.microsoft.com/office/drawing/2014/main" id="{09391514-DB3D-48D1-A0BB-60B3F2F14419}"/>
              </a:ext>
            </a:extLst>
          </p:cNvPr>
          <p:cNvSpPr txBox="1">
            <a:spLocks noChangeArrowheads="1"/>
          </p:cNvSpPr>
          <p:nvPr/>
        </p:nvSpPr>
        <p:spPr bwMode="auto">
          <a:xfrm>
            <a:off x="457200" y="1600200"/>
            <a:ext cx="8229600" cy="4756150"/>
          </a:xfrm>
          <a:prstGeom prst="rect">
            <a:avLst/>
          </a:prstGeom>
          <a:noFill/>
          <a:ln>
            <a:noFill/>
          </a:ln>
        </p:spPr>
        <p:txBody>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a:solidFill>
                  <a:schemeClr val="tx1"/>
                </a:solidFill>
                <a:latin typeface="+mn-lt"/>
                <a:ea typeface="+mn-ea"/>
              </a:defRPr>
            </a:lvl2pPr>
            <a:lvl3pPr marL="1143000" indent="-228600" algn="l" rtl="0" eaLnBrk="0" fontAlgn="base" hangingPunct="0">
              <a:spcBef>
                <a:spcPct val="20000"/>
              </a:spcBef>
              <a:spcAft>
                <a:spcPct val="0"/>
              </a:spcAft>
              <a:buClr>
                <a:srgbClr val="7B9B57"/>
              </a:buClr>
              <a:buSzPct val="6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8B7396"/>
              </a:buClr>
              <a:buSzPct val="45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9pPr>
          </a:lstStyle>
          <a:p>
            <a:pPr eaLnBrk="1" hangingPunct="1">
              <a:defRPr/>
            </a:pPr>
            <a:r>
              <a:rPr lang="en-US" altLang="zh-CN" sz="2800" kern="0" dirty="0"/>
              <a:t>DCT</a:t>
            </a:r>
            <a:r>
              <a:rPr lang="zh-CN" altLang="en-US" sz="2800" kern="0" dirty="0"/>
              <a:t>域隐写</a:t>
            </a:r>
            <a:r>
              <a:rPr lang="en-US" altLang="zh-CN" sz="2800" kern="0" dirty="0"/>
              <a:t>—</a:t>
            </a:r>
            <a:r>
              <a:rPr lang="zh-CN" altLang="en-US" sz="2800" kern="0" dirty="0"/>
              <a:t>三点法</a:t>
            </a:r>
            <a:endParaRPr lang="en-US" altLang="zh-CN" sz="2800" kern="0" dirty="0"/>
          </a:p>
          <a:p>
            <a:pPr marL="400050" lvl="1" indent="0" eaLnBrk="1" hangingPunct="1">
              <a:buNone/>
              <a:defRPr/>
            </a:pPr>
            <a:r>
              <a:rPr lang="zh-CN" altLang="en-US" sz="2400" kern="0" dirty="0"/>
              <a:t>算法原理：利用</a:t>
            </a:r>
            <a:r>
              <a:rPr lang="en-US" altLang="zh-CN" sz="2400" kern="0" dirty="0"/>
              <a:t>DCT</a:t>
            </a:r>
            <a:r>
              <a:rPr lang="zh-CN" altLang="en-US" sz="2400" kern="0" dirty="0"/>
              <a:t>中频系数中的三个系数之间的相对关系来对秘密信息进行编码。</a:t>
            </a:r>
            <a:endParaRPr lang="en-US" altLang="zh-CN" sz="2400" kern="0" dirty="0"/>
          </a:p>
        </p:txBody>
      </p:sp>
      <p:grpSp>
        <p:nvGrpSpPr>
          <p:cNvPr id="58374" name="Group 5">
            <a:extLst>
              <a:ext uri="{FF2B5EF4-FFF2-40B4-BE49-F238E27FC236}">
                <a16:creationId xmlns:a16="http://schemas.microsoft.com/office/drawing/2014/main" id="{446B7595-9EFC-44C2-BA83-5C1A750DBE93}"/>
              </a:ext>
            </a:extLst>
          </p:cNvPr>
          <p:cNvGrpSpPr>
            <a:grpSpLocks/>
          </p:cNvGrpSpPr>
          <p:nvPr/>
        </p:nvGrpSpPr>
        <p:grpSpPr bwMode="auto">
          <a:xfrm>
            <a:off x="889769" y="3212976"/>
            <a:ext cx="3178175" cy="2743200"/>
            <a:chOff x="0" y="0"/>
            <a:chExt cx="1886630" cy="1752600"/>
          </a:xfrm>
        </p:grpSpPr>
        <p:grpSp>
          <p:nvGrpSpPr>
            <p:cNvPr id="58377" name="Group 6">
              <a:extLst>
                <a:ext uri="{FF2B5EF4-FFF2-40B4-BE49-F238E27FC236}">
                  <a16:creationId xmlns:a16="http://schemas.microsoft.com/office/drawing/2014/main" id="{A39EEE3F-8898-4BD0-BC72-1A2C80C7D23D}"/>
                </a:ext>
              </a:extLst>
            </p:cNvPr>
            <p:cNvGrpSpPr>
              <a:grpSpLocks/>
            </p:cNvGrpSpPr>
            <p:nvPr/>
          </p:nvGrpSpPr>
          <p:grpSpPr bwMode="auto">
            <a:xfrm>
              <a:off x="57830" y="0"/>
              <a:ext cx="1828800" cy="1752600"/>
              <a:chOff x="0" y="0"/>
              <a:chExt cx="3214" cy="3230"/>
            </a:xfrm>
          </p:grpSpPr>
          <p:grpSp>
            <p:nvGrpSpPr>
              <p:cNvPr id="58382" name="Group 7">
                <a:extLst>
                  <a:ext uri="{FF2B5EF4-FFF2-40B4-BE49-F238E27FC236}">
                    <a16:creationId xmlns:a16="http://schemas.microsoft.com/office/drawing/2014/main" id="{B407C134-3068-4912-979C-764C8B952329}"/>
                  </a:ext>
                </a:extLst>
              </p:cNvPr>
              <p:cNvGrpSpPr>
                <a:grpSpLocks/>
              </p:cNvGrpSpPr>
              <p:nvPr/>
            </p:nvGrpSpPr>
            <p:grpSpPr bwMode="auto">
              <a:xfrm>
                <a:off x="3" y="3"/>
                <a:ext cx="3208" cy="3224"/>
                <a:chOff x="0" y="0"/>
                <a:chExt cx="3208" cy="3224"/>
              </a:xfrm>
            </p:grpSpPr>
            <p:grpSp>
              <p:nvGrpSpPr>
                <p:cNvPr id="58384" name="Group 8">
                  <a:extLst>
                    <a:ext uri="{FF2B5EF4-FFF2-40B4-BE49-F238E27FC236}">
                      <a16:creationId xmlns:a16="http://schemas.microsoft.com/office/drawing/2014/main" id="{113FED10-2857-444F-87FB-E716ACDA5E55}"/>
                    </a:ext>
                  </a:extLst>
                </p:cNvPr>
                <p:cNvGrpSpPr>
                  <a:grpSpLocks/>
                </p:cNvGrpSpPr>
                <p:nvPr/>
              </p:nvGrpSpPr>
              <p:grpSpPr bwMode="auto">
                <a:xfrm>
                  <a:off x="0" y="0"/>
                  <a:ext cx="378" cy="435"/>
                  <a:chOff x="0" y="0"/>
                  <a:chExt cx="378" cy="435"/>
                </a:xfrm>
              </p:grpSpPr>
              <p:sp>
                <p:nvSpPr>
                  <p:cNvPr id="58574" name="Rectangle 37">
                    <a:extLst>
                      <a:ext uri="{FF2B5EF4-FFF2-40B4-BE49-F238E27FC236}">
                        <a16:creationId xmlns:a16="http://schemas.microsoft.com/office/drawing/2014/main" id="{045E2B59-7FA2-49A9-9C58-EB1E268BC904}"/>
                      </a:ext>
                    </a:extLst>
                  </p:cNvPr>
                  <p:cNvSpPr>
                    <a:spLocks noChangeArrowheads="1"/>
                  </p:cNvSpPr>
                  <p:nvPr/>
                </p:nvSpPr>
                <p:spPr bwMode="auto">
                  <a:xfrm>
                    <a:off x="43" y="0"/>
                    <a:ext cx="292"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575" name="Rectangle 38">
                    <a:extLst>
                      <a:ext uri="{FF2B5EF4-FFF2-40B4-BE49-F238E27FC236}">
                        <a16:creationId xmlns:a16="http://schemas.microsoft.com/office/drawing/2014/main" id="{03A12A21-BEA4-4D8F-98AA-65093A83F756}"/>
                      </a:ext>
                    </a:extLst>
                  </p:cNvPr>
                  <p:cNvSpPr>
                    <a:spLocks noChangeArrowheads="1"/>
                  </p:cNvSpPr>
                  <p:nvPr/>
                </p:nvSpPr>
                <p:spPr bwMode="auto">
                  <a:xfrm>
                    <a:off x="0" y="0"/>
                    <a:ext cx="37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58385" name="Group 11">
                  <a:extLst>
                    <a:ext uri="{FF2B5EF4-FFF2-40B4-BE49-F238E27FC236}">
                      <a16:creationId xmlns:a16="http://schemas.microsoft.com/office/drawing/2014/main" id="{C843097B-C587-4FF2-848F-0A0351BBBB73}"/>
                    </a:ext>
                  </a:extLst>
                </p:cNvPr>
                <p:cNvGrpSpPr>
                  <a:grpSpLocks/>
                </p:cNvGrpSpPr>
                <p:nvPr/>
              </p:nvGrpSpPr>
              <p:grpSpPr bwMode="auto">
                <a:xfrm>
                  <a:off x="378" y="0"/>
                  <a:ext cx="394" cy="403"/>
                  <a:chOff x="0" y="0"/>
                  <a:chExt cx="394" cy="403"/>
                </a:xfrm>
              </p:grpSpPr>
              <p:sp>
                <p:nvSpPr>
                  <p:cNvPr id="58572" name="Rectangle 40">
                    <a:extLst>
                      <a:ext uri="{FF2B5EF4-FFF2-40B4-BE49-F238E27FC236}">
                        <a16:creationId xmlns:a16="http://schemas.microsoft.com/office/drawing/2014/main" id="{DA598E07-8361-4D8B-8450-C743455BC056}"/>
                      </a:ext>
                    </a:extLst>
                  </p:cNvPr>
                  <p:cNvSpPr>
                    <a:spLocks noChangeArrowheads="1"/>
                  </p:cNvSpPr>
                  <p:nvPr/>
                </p:nvSpPr>
                <p:spPr bwMode="auto">
                  <a:xfrm>
                    <a:off x="43" y="0"/>
                    <a:ext cx="30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573" name="Rectangle 41">
                    <a:extLst>
                      <a:ext uri="{FF2B5EF4-FFF2-40B4-BE49-F238E27FC236}">
                        <a16:creationId xmlns:a16="http://schemas.microsoft.com/office/drawing/2014/main" id="{B6A035D2-E684-4696-A4B3-9D812BA238DD}"/>
                      </a:ext>
                    </a:extLst>
                  </p:cNvPr>
                  <p:cNvSpPr>
                    <a:spLocks noChangeArrowheads="1"/>
                  </p:cNvSpPr>
                  <p:nvPr/>
                </p:nvSpPr>
                <p:spPr bwMode="auto">
                  <a:xfrm>
                    <a:off x="0" y="0"/>
                    <a:ext cx="394"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58386" name="Group 14">
                  <a:extLst>
                    <a:ext uri="{FF2B5EF4-FFF2-40B4-BE49-F238E27FC236}">
                      <a16:creationId xmlns:a16="http://schemas.microsoft.com/office/drawing/2014/main" id="{D2FFE87C-88B1-43AC-901B-F31843EB2542}"/>
                    </a:ext>
                  </a:extLst>
                </p:cNvPr>
                <p:cNvGrpSpPr>
                  <a:grpSpLocks/>
                </p:cNvGrpSpPr>
                <p:nvPr/>
              </p:nvGrpSpPr>
              <p:grpSpPr bwMode="auto">
                <a:xfrm>
                  <a:off x="772" y="0"/>
                  <a:ext cx="402" cy="403"/>
                  <a:chOff x="0" y="0"/>
                  <a:chExt cx="402" cy="403"/>
                </a:xfrm>
              </p:grpSpPr>
              <p:sp>
                <p:nvSpPr>
                  <p:cNvPr id="58570" name="Rectangle 43">
                    <a:extLst>
                      <a:ext uri="{FF2B5EF4-FFF2-40B4-BE49-F238E27FC236}">
                        <a16:creationId xmlns:a16="http://schemas.microsoft.com/office/drawing/2014/main" id="{B50BC641-EAE0-436D-AA35-00827A2D8B83}"/>
                      </a:ext>
                    </a:extLst>
                  </p:cNvPr>
                  <p:cNvSpPr>
                    <a:spLocks noChangeArrowheads="1"/>
                  </p:cNvSpPr>
                  <p:nvPr/>
                </p:nvSpPr>
                <p:spPr bwMode="auto">
                  <a:xfrm>
                    <a:off x="43" y="0"/>
                    <a:ext cx="31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571" name="Rectangle 44">
                    <a:extLst>
                      <a:ext uri="{FF2B5EF4-FFF2-40B4-BE49-F238E27FC236}">
                        <a16:creationId xmlns:a16="http://schemas.microsoft.com/office/drawing/2014/main" id="{9B6414A8-32F7-40F3-AF2D-48B6BE4E28A9}"/>
                      </a:ext>
                    </a:extLst>
                  </p:cNvPr>
                  <p:cNvSpPr>
                    <a:spLocks noChangeArrowheads="1"/>
                  </p:cNvSpPr>
                  <p:nvPr/>
                </p:nvSpPr>
                <p:spPr bwMode="auto">
                  <a:xfrm>
                    <a:off x="0" y="0"/>
                    <a:ext cx="40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58387" name="Group 17">
                  <a:extLst>
                    <a:ext uri="{FF2B5EF4-FFF2-40B4-BE49-F238E27FC236}">
                      <a16:creationId xmlns:a16="http://schemas.microsoft.com/office/drawing/2014/main" id="{11542C1B-313B-4840-A625-C7DB91C90F7F}"/>
                    </a:ext>
                  </a:extLst>
                </p:cNvPr>
                <p:cNvGrpSpPr>
                  <a:grpSpLocks/>
                </p:cNvGrpSpPr>
                <p:nvPr/>
              </p:nvGrpSpPr>
              <p:grpSpPr bwMode="auto">
                <a:xfrm>
                  <a:off x="1174" y="0"/>
                  <a:ext cx="406" cy="403"/>
                  <a:chOff x="0" y="0"/>
                  <a:chExt cx="406" cy="403"/>
                </a:xfrm>
              </p:grpSpPr>
              <p:sp>
                <p:nvSpPr>
                  <p:cNvPr id="58568" name="Rectangle 46">
                    <a:extLst>
                      <a:ext uri="{FF2B5EF4-FFF2-40B4-BE49-F238E27FC236}">
                        <a16:creationId xmlns:a16="http://schemas.microsoft.com/office/drawing/2014/main" id="{0BAA6A76-FCD5-4D8C-AEC9-B3ACE580AD0C}"/>
                      </a:ext>
                    </a:extLst>
                  </p:cNvPr>
                  <p:cNvSpPr>
                    <a:spLocks noChangeArrowheads="1"/>
                  </p:cNvSpPr>
                  <p:nvPr/>
                </p:nvSpPr>
                <p:spPr bwMode="auto">
                  <a:xfrm>
                    <a:off x="43" y="0"/>
                    <a:ext cx="32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569" name="Rectangle 47">
                    <a:extLst>
                      <a:ext uri="{FF2B5EF4-FFF2-40B4-BE49-F238E27FC236}">
                        <a16:creationId xmlns:a16="http://schemas.microsoft.com/office/drawing/2014/main" id="{3DCBAC8D-C2D5-49D0-97C6-3656D362F977}"/>
                      </a:ext>
                    </a:extLst>
                  </p:cNvPr>
                  <p:cNvSpPr>
                    <a:spLocks noChangeArrowheads="1"/>
                  </p:cNvSpPr>
                  <p:nvPr/>
                </p:nvSpPr>
                <p:spPr bwMode="auto">
                  <a:xfrm>
                    <a:off x="0" y="0"/>
                    <a:ext cx="406"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58388" name="Group 20">
                  <a:extLst>
                    <a:ext uri="{FF2B5EF4-FFF2-40B4-BE49-F238E27FC236}">
                      <a16:creationId xmlns:a16="http://schemas.microsoft.com/office/drawing/2014/main" id="{9384A003-0082-42C2-97AD-2DD1C122B566}"/>
                    </a:ext>
                  </a:extLst>
                </p:cNvPr>
                <p:cNvGrpSpPr>
                  <a:grpSpLocks/>
                </p:cNvGrpSpPr>
                <p:nvPr/>
              </p:nvGrpSpPr>
              <p:grpSpPr bwMode="auto">
                <a:xfrm>
                  <a:off x="1580" y="0"/>
                  <a:ext cx="408" cy="403"/>
                  <a:chOff x="0" y="0"/>
                  <a:chExt cx="408" cy="403"/>
                </a:xfrm>
              </p:grpSpPr>
              <p:sp>
                <p:nvSpPr>
                  <p:cNvPr id="58566" name="Rectangle 49">
                    <a:extLst>
                      <a:ext uri="{FF2B5EF4-FFF2-40B4-BE49-F238E27FC236}">
                        <a16:creationId xmlns:a16="http://schemas.microsoft.com/office/drawing/2014/main" id="{1FF27509-0474-4A70-8978-CA9B412384EE}"/>
                      </a:ext>
                    </a:extLst>
                  </p:cNvPr>
                  <p:cNvSpPr>
                    <a:spLocks noChangeArrowheads="1"/>
                  </p:cNvSpPr>
                  <p:nvPr/>
                </p:nvSpPr>
                <p:spPr bwMode="auto">
                  <a:xfrm>
                    <a:off x="43" y="0"/>
                    <a:ext cx="32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567" name="Rectangle 50">
                    <a:extLst>
                      <a:ext uri="{FF2B5EF4-FFF2-40B4-BE49-F238E27FC236}">
                        <a16:creationId xmlns:a16="http://schemas.microsoft.com/office/drawing/2014/main" id="{C2D42428-02AC-4DFD-B414-1E5941F10B2D}"/>
                      </a:ext>
                    </a:extLst>
                  </p:cNvPr>
                  <p:cNvSpPr>
                    <a:spLocks noChangeArrowheads="1"/>
                  </p:cNvSpPr>
                  <p:nvPr/>
                </p:nvSpPr>
                <p:spPr bwMode="auto">
                  <a:xfrm>
                    <a:off x="0" y="0"/>
                    <a:ext cx="40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58389" name="Group 23">
                  <a:extLst>
                    <a:ext uri="{FF2B5EF4-FFF2-40B4-BE49-F238E27FC236}">
                      <a16:creationId xmlns:a16="http://schemas.microsoft.com/office/drawing/2014/main" id="{0BE8C8A0-2293-4050-A60C-C6B9B3B9D8BF}"/>
                    </a:ext>
                  </a:extLst>
                </p:cNvPr>
                <p:cNvGrpSpPr>
                  <a:grpSpLocks/>
                </p:cNvGrpSpPr>
                <p:nvPr/>
              </p:nvGrpSpPr>
              <p:grpSpPr bwMode="auto">
                <a:xfrm>
                  <a:off x="1988" y="0"/>
                  <a:ext cx="409" cy="403"/>
                  <a:chOff x="0" y="0"/>
                  <a:chExt cx="409" cy="403"/>
                </a:xfrm>
              </p:grpSpPr>
              <p:sp>
                <p:nvSpPr>
                  <p:cNvPr id="58564" name="Rectangle 52">
                    <a:extLst>
                      <a:ext uri="{FF2B5EF4-FFF2-40B4-BE49-F238E27FC236}">
                        <a16:creationId xmlns:a16="http://schemas.microsoft.com/office/drawing/2014/main" id="{71321CF1-0319-4EC8-B2F1-4F376AE33B53}"/>
                      </a:ext>
                    </a:extLst>
                  </p:cNvPr>
                  <p:cNvSpPr>
                    <a:spLocks noChangeArrowheads="1"/>
                  </p:cNvSpPr>
                  <p:nvPr/>
                </p:nvSpPr>
                <p:spPr bwMode="auto">
                  <a:xfrm>
                    <a:off x="43" y="0"/>
                    <a:ext cx="32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565" name="Rectangle 53">
                    <a:extLst>
                      <a:ext uri="{FF2B5EF4-FFF2-40B4-BE49-F238E27FC236}">
                        <a16:creationId xmlns:a16="http://schemas.microsoft.com/office/drawing/2014/main" id="{0D56E57A-27B6-43D5-8F95-7B1AFD5F14B7}"/>
                      </a:ext>
                    </a:extLst>
                  </p:cNvPr>
                  <p:cNvSpPr>
                    <a:spLocks noChangeArrowheads="1"/>
                  </p:cNvSpPr>
                  <p:nvPr/>
                </p:nvSpPr>
                <p:spPr bwMode="auto">
                  <a:xfrm>
                    <a:off x="0" y="0"/>
                    <a:ext cx="409"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58390" name="Group 26">
                  <a:extLst>
                    <a:ext uri="{FF2B5EF4-FFF2-40B4-BE49-F238E27FC236}">
                      <a16:creationId xmlns:a16="http://schemas.microsoft.com/office/drawing/2014/main" id="{1CD921BD-4DFE-4C5D-BEE0-A631DD5CC825}"/>
                    </a:ext>
                  </a:extLst>
                </p:cNvPr>
                <p:cNvGrpSpPr>
                  <a:grpSpLocks/>
                </p:cNvGrpSpPr>
                <p:nvPr/>
              </p:nvGrpSpPr>
              <p:grpSpPr bwMode="auto">
                <a:xfrm>
                  <a:off x="2397" y="0"/>
                  <a:ext cx="410" cy="403"/>
                  <a:chOff x="0" y="0"/>
                  <a:chExt cx="410" cy="403"/>
                </a:xfrm>
              </p:grpSpPr>
              <p:sp>
                <p:nvSpPr>
                  <p:cNvPr id="58562" name="Rectangle 55">
                    <a:extLst>
                      <a:ext uri="{FF2B5EF4-FFF2-40B4-BE49-F238E27FC236}">
                        <a16:creationId xmlns:a16="http://schemas.microsoft.com/office/drawing/2014/main" id="{C8689861-4604-40F9-91B2-7A8E9ACB2362}"/>
                      </a:ext>
                    </a:extLst>
                  </p:cNvPr>
                  <p:cNvSpPr>
                    <a:spLocks noChangeArrowheads="1"/>
                  </p:cNvSpPr>
                  <p:nvPr/>
                </p:nvSpPr>
                <p:spPr bwMode="auto">
                  <a:xfrm>
                    <a:off x="43" y="0"/>
                    <a:ext cx="32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563" name="Rectangle 56">
                    <a:extLst>
                      <a:ext uri="{FF2B5EF4-FFF2-40B4-BE49-F238E27FC236}">
                        <a16:creationId xmlns:a16="http://schemas.microsoft.com/office/drawing/2014/main" id="{527CE0FB-3B97-4474-8FAB-981F1ED9D6AB}"/>
                      </a:ext>
                    </a:extLst>
                  </p:cNvPr>
                  <p:cNvSpPr>
                    <a:spLocks noChangeArrowheads="1"/>
                  </p:cNvSpPr>
                  <p:nvPr/>
                </p:nvSpPr>
                <p:spPr bwMode="auto">
                  <a:xfrm>
                    <a:off x="0" y="0"/>
                    <a:ext cx="410"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58391" name="Group 29">
                  <a:extLst>
                    <a:ext uri="{FF2B5EF4-FFF2-40B4-BE49-F238E27FC236}">
                      <a16:creationId xmlns:a16="http://schemas.microsoft.com/office/drawing/2014/main" id="{65774934-B0F3-4FD3-8B00-777B0A894534}"/>
                    </a:ext>
                  </a:extLst>
                </p:cNvPr>
                <p:cNvGrpSpPr>
                  <a:grpSpLocks/>
                </p:cNvGrpSpPr>
                <p:nvPr/>
              </p:nvGrpSpPr>
              <p:grpSpPr bwMode="auto">
                <a:xfrm>
                  <a:off x="2807" y="0"/>
                  <a:ext cx="401" cy="403"/>
                  <a:chOff x="0" y="0"/>
                  <a:chExt cx="401" cy="403"/>
                </a:xfrm>
              </p:grpSpPr>
              <p:sp>
                <p:nvSpPr>
                  <p:cNvPr id="58560" name="Rectangle 58">
                    <a:extLst>
                      <a:ext uri="{FF2B5EF4-FFF2-40B4-BE49-F238E27FC236}">
                        <a16:creationId xmlns:a16="http://schemas.microsoft.com/office/drawing/2014/main" id="{84E4A33B-1819-4321-93C2-B8B271712C57}"/>
                      </a:ext>
                    </a:extLst>
                  </p:cNvPr>
                  <p:cNvSpPr>
                    <a:spLocks noChangeArrowheads="1"/>
                  </p:cNvSpPr>
                  <p:nvPr/>
                </p:nvSpPr>
                <p:spPr bwMode="auto">
                  <a:xfrm>
                    <a:off x="43" y="0"/>
                    <a:ext cx="31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561" name="Rectangle 59">
                    <a:extLst>
                      <a:ext uri="{FF2B5EF4-FFF2-40B4-BE49-F238E27FC236}">
                        <a16:creationId xmlns:a16="http://schemas.microsoft.com/office/drawing/2014/main" id="{C1E7BBDE-D2D4-4F39-980C-B545165138B5}"/>
                      </a:ext>
                    </a:extLst>
                  </p:cNvPr>
                  <p:cNvSpPr>
                    <a:spLocks noChangeArrowheads="1"/>
                  </p:cNvSpPr>
                  <p:nvPr/>
                </p:nvSpPr>
                <p:spPr bwMode="auto">
                  <a:xfrm>
                    <a:off x="0" y="0"/>
                    <a:ext cx="401"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58392" name="Group 32">
                  <a:extLst>
                    <a:ext uri="{FF2B5EF4-FFF2-40B4-BE49-F238E27FC236}">
                      <a16:creationId xmlns:a16="http://schemas.microsoft.com/office/drawing/2014/main" id="{6118DAC4-14E0-453B-A590-69F51C6ADD2E}"/>
                    </a:ext>
                  </a:extLst>
                </p:cNvPr>
                <p:cNvGrpSpPr>
                  <a:grpSpLocks/>
                </p:cNvGrpSpPr>
                <p:nvPr/>
              </p:nvGrpSpPr>
              <p:grpSpPr bwMode="auto">
                <a:xfrm>
                  <a:off x="0" y="403"/>
                  <a:ext cx="378" cy="403"/>
                  <a:chOff x="0" y="0"/>
                  <a:chExt cx="378" cy="403"/>
                </a:xfrm>
              </p:grpSpPr>
              <p:sp>
                <p:nvSpPr>
                  <p:cNvPr id="58558" name="Rectangle 61">
                    <a:extLst>
                      <a:ext uri="{FF2B5EF4-FFF2-40B4-BE49-F238E27FC236}">
                        <a16:creationId xmlns:a16="http://schemas.microsoft.com/office/drawing/2014/main" id="{71146E6D-5D35-4C00-983F-273B6C167233}"/>
                      </a:ext>
                    </a:extLst>
                  </p:cNvPr>
                  <p:cNvSpPr>
                    <a:spLocks noChangeArrowheads="1"/>
                  </p:cNvSpPr>
                  <p:nvPr/>
                </p:nvSpPr>
                <p:spPr bwMode="auto">
                  <a:xfrm>
                    <a:off x="43" y="0"/>
                    <a:ext cx="29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559" name="Rectangle 62">
                    <a:extLst>
                      <a:ext uri="{FF2B5EF4-FFF2-40B4-BE49-F238E27FC236}">
                        <a16:creationId xmlns:a16="http://schemas.microsoft.com/office/drawing/2014/main" id="{FA26E164-CBB1-4DA6-A7A8-4A3B017DADC9}"/>
                      </a:ext>
                    </a:extLst>
                  </p:cNvPr>
                  <p:cNvSpPr>
                    <a:spLocks noChangeArrowheads="1"/>
                  </p:cNvSpPr>
                  <p:nvPr/>
                </p:nvSpPr>
                <p:spPr bwMode="auto">
                  <a:xfrm>
                    <a:off x="0" y="0"/>
                    <a:ext cx="37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58393" name="Group 35">
                  <a:extLst>
                    <a:ext uri="{FF2B5EF4-FFF2-40B4-BE49-F238E27FC236}">
                      <a16:creationId xmlns:a16="http://schemas.microsoft.com/office/drawing/2014/main" id="{C7720B04-F126-4B75-9EF9-D1D660082A44}"/>
                    </a:ext>
                  </a:extLst>
                </p:cNvPr>
                <p:cNvGrpSpPr>
                  <a:grpSpLocks/>
                </p:cNvGrpSpPr>
                <p:nvPr/>
              </p:nvGrpSpPr>
              <p:grpSpPr bwMode="auto">
                <a:xfrm>
                  <a:off x="378" y="403"/>
                  <a:ext cx="394" cy="403"/>
                  <a:chOff x="0" y="0"/>
                  <a:chExt cx="394" cy="403"/>
                </a:xfrm>
              </p:grpSpPr>
              <p:sp>
                <p:nvSpPr>
                  <p:cNvPr id="58556" name="Rectangle 64">
                    <a:extLst>
                      <a:ext uri="{FF2B5EF4-FFF2-40B4-BE49-F238E27FC236}">
                        <a16:creationId xmlns:a16="http://schemas.microsoft.com/office/drawing/2014/main" id="{5CC48CED-07E5-4BC6-A0F0-DC03FCAE5306}"/>
                      </a:ext>
                    </a:extLst>
                  </p:cNvPr>
                  <p:cNvSpPr>
                    <a:spLocks noChangeArrowheads="1"/>
                  </p:cNvSpPr>
                  <p:nvPr/>
                </p:nvSpPr>
                <p:spPr bwMode="auto">
                  <a:xfrm>
                    <a:off x="43" y="0"/>
                    <a:ext cx="30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557" name="Rectangle 65">
                    <a:extLst>
                      <a:ext uri="{FF2B5EF4-FFF2-40B4-BE49-F238E27FC236}">
                        <a16:creationId xmlns:a16="http://schemas.microsoft.com/office/drawing/2014/main" id="{0ECB90EE-D763-4C5F-BEE1-F98FE5CF6FB0}"/>
                      </a:ext>
                    </a:extLst>
                  </p:cNvPr>
                  <p:cNvSpPr>
                    <a:spLocks noChangeArrowheads="1"/>
                  </p:cNvSpPr>
                  <p:nvPr/>
                </p:nvSpPr>
                <p:spPr bwMode="auto">
                  <a:xfrm>
                    <a:off x="0" y="0"/>
                    <a:ext cx="394"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58394" name="Group 38">
                  <a:extLst>
                    <a:ext uri="{FF2B5EF4-FFF2-40B4-BE49-F238E27FC236}">
                      <a16:creationId xmlns:a16="http://schemas.microsoft.com/office/drawing/2014/main" id="{8F76246E-79C0-45C1-B681-8E275D68FD77}"/>
                    </a:ext>
                  </a:extLst>
                </p:cNvPr>
                <p:cNvGrpSpPr>
                  <a:grpSpLocks/>
                </p:cNvGrpSpPr>
                <p:nvPr/>
              </p:nvGrpSpPr>
              <p:grpSpPr bwMode="auto">
                <a:xfrm>
                  <a:off x="772" y="403"/>
                  <a:ext cx="402" cy="403"/>
                  <a:chOff x="0" y="0"/>
                  <a:chExt cx="402" cy="403"/>
                </a:xfrm>
              </p:grpSpPr>
              <p:sp>
                <p:nvSpPr>
                  <p:cNvPr id="58554" name="Rectangle 67">
                    <a:extLst>
                      <a:ext uri="{FF2B5EF4-FFF2-40B4-BE49-F238E27FC236}">
                        <a16:creationId xmlns:a16="http://schemas.microsoft.com/office/drawing/2014/main" id="{74BB9EA7-D520-4F2D-8A5B-F1BD653B9439}"/>
                      </a:ext>
                    </a:extLst>
                  </p:cNvPr>
                  <p:cNvSpPr>
                    <a:spLocks noChangeArrowheads="1"/>
                  </p:cNvSpPr>
                  <p:nvPr/>
                </p:nvSpPr>
                <p:spPr bwMode="auto">
                  <a:xfrm>
                    <a:off x="43" y="0"/>
                    <a:ext cx="31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555" name="Rectangle 68">
                    <a:extLst>
                      <a:ext uri="{FF2B5EF4-FFF2-40B4-BE49-F238E27FC236}">
                        <a16:creationId xmlns:a16="http://schemas.microsoft.com/office/drawing/2014/main" id="{8556D7F8-550D-4E1B-9493-46DCA4F96527}"/>
                      </a:ext>
                    </a:extLst>
                  </p:cNvPr>
                  <p:cNvSpPr>
                    <a:spLocks noChangeArrowheads="1"/>
                  </p:cNvSpPr>
                  <p:nvPr/>
                </p:nvSpPr>
                <p:spPr bwMode="auto">
                  <a:xfrm>
                    <a:off x="0" y="0"/>
                    <a:ext cx="40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58395" name="Group 41">
                  <a:extLst>
                    <a:ext uri="{FF2B5EF4-FFF2-40B4-BE49-F238E27FC236}">
                      <a16:creationId xmlns:a16="http://schemas.microsoft.com/office/drawing/2014/main" id="{BE6AEA61-C78A-49AF-BCE1-57C9FA2ABF02}"/>
                    </a:ext>
                  </a:extLst>
                </p:cNvPr>
                <p:cNvGrpSpPr>
                  <a:grpSpLocks/>
                </p:cNvGrpSpPr>
                <p:nvPr/>
              </p:nvGrpSpPr>
              <p:grpSpPr bwMode="auto">
                <a:xfrm>
                  <a:off x="1174" y="403"/>
                  <a:ext cx="406" cy="403"/>
                  <a:chOff x="0" y="0"/>
                  <a:chExt cx="406" cy="403"/>
                </a:xfrm>
              </p:grpSpPr>
              <p:sp>
                <p:nvSpPr>
                  <p:cNvPr id="58552" name="Rectangle 70">
                    <a:extLst>
                      <a:ext uri="{FF2B5EF4-FFF2-40B4-BE49-F238E27FC236}">
                        <a16:creationId xmlns:a16="http://schemas.microsoft.com/office/drawing/2014/main" id="{E5ABC406-32E0-42CB-9B39-1E7089BAA86A}"/>
                      </a:ext>
                    </a:extLst>
                  </p:cNvPr>
                  <p:cNvSpPr>
                    <a:spLocks noChangeArrowheads="1"/>
                  </p:cNvSpPr>
                  <p:nvPr/>
                </p:nvSpPr>
                <p:spPr bwMode="auto">
                  <a:xfrm>
                    <a:off x="43" y="0"/>
                    <a:ext cx="32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553" name="Rectangle 71">
                    <a:extLst>
                      <a:ext uri="{FF2B5EF4-FFF2-40B4-BE49-F238E27FC236}">
                        <a16:creationId xmlns:a16="http://schemas.microsoft.com/office/drawing/2014/main" id="{38152725-0F24-4204-A994-4FAC9C78D93C}"/>
                      </a:ext>
                    </a:extLst>
                  </p:cNvPr>
                  <p:cNvSpPr>
                    <a:spLocks noChangeArrowheads="1"/>
                  </p:cNvSpPr>
                  <p:nvPr/>
                </p:nvSpPr>
                <p:spPr bwMode="auto">
                  <a:xfrm>
                    <a:off x="0" y="0"/>
                    <a:ext cx="406"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58396" name="Group 44">
                  <a:extLst>
                    <a:ext uri="{FF2B5EF4-FFF2-40B4-BE49-F238E27FC236}">
                      <a16:creationId xmlns:a16="http://schemas.microsoft.com/office/drawing/2014/main" id="{B8D6FE17-FAA1-46C0-BD84-2EC32DB80B00}"/>
                    </a:ext>
                  </a:extLst>
                </p:cNvPr>
                <p:cNvGrpSpPr>
                  <a:grpSpLocks/>
                </p:cNvGrpSpPr>
                <p:nvPr/>
              </p:nvGrpSpPr>
              <p:grpSpPr bwMode="auto">
                <a:xfrm>
                  <a:off x="1580" y="403"/>
                  <a:ext cx="408" cy="403"/>
                  <a:chOff x="0" y="0"/>
                  <a:chExt cx="408" cy="403"/>
                </a:xfrm>
              </p:grpSpPr>
              <p:sp>
                <p:nvSpPr>
                  <p:cNvPr id="58550" name="Rectangle 73">
                    <a:extLst>
                      <a:ext uri="{FF2B5EF4-FFF2-40B4-BE49-F238E27FC236}">
                        <a16:creationId xmlns:a16="http://schemas.microsoft.com/office/drawing/2014/main" id="{E8D66EBC-BA5E-4775-8F56-C30C77197D0B}"/>
                      </a:ext>
                    </a:extLst>
                  </p:cNvPr>
                  <p:cNvSpPr>
                    <a:spLocks noChangeArrowheads="1"/>
                  </p:cNvSpPr>
                  <p:nvPr/>
                </p:nvSpPr>
                <p:spPr bwMode="auto">
                  <a:xfrm>
                    <a:off x="43" y="0"/>
                    <a:ext cx="32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551" name="Rectangle 74">
                    <a:extLst>
                      <a:ext uri="{FF2B5EF4-FFF2-40B4-BE49-F238E27FC236}">
                        <a16:creationId xmlns:a16="http://schemas.microsoft.com/office/drawing/2014/main" id="{83FC7981-8EBE-408B-AAB5-CB69EF097C8E}"/>
                      </a:ext>
                    </a:extLst>
                  </p:cNvPr>
                  <p:cNvSpPr>
                    <a:spLocks noChangeArrowheads="1"/>
                  </p:cNvSpPr>
                  <p:nvPr/>
                </p:nvSpPr>
                <p:spPr bwMode="auto">
                  <a:xfrm>
                    <a:off x="0" y="0"/>
                    <a:ext cx="40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58397" name="Group 47">
                  <a:extLst>
                    <a:ext uri="{FF2B5EF4-FFF2-40B4-BE49-F238E27FC236}">
                      <a16:creationId xmlns:a16="http://schemas.microsoft.com/office/drawing/2014/main" id="{75B2E16F-A10F-4DCC-A09C-3319549E91B9}"/>
                    </a:ext>
                  </a:extLst>
                </p:cNvPr>
                <p:cNvGrpSpPr>
                  <a:grpSpLocks/>
                </p:cNvGrpSpPr>
                <p:nvPr/>
              </p:nvGrpSpPr>
              <p:grpSpPr bwMode="auto">
                <a:xfrm>
                  <a:off x="1988" y="403"/>
                  <a:ext cx="409" cy="403"/>
                  <a:chOff x="0" y="0"/>
                  <a:chExt cx="409" cy="403"/>
                </a:xfrm>
              </p:grpSpPr>
              <p:sp>
                <p:nvSpPr>
                  <p:cNvPr id="58548" name="Rectangle 76">
                    <a:extLst>
                      <a:ext uri="{FF2B5EF4-FFF2-40B4-BE49-F238E27FC236}">
                        <a16:creationId xmlns:a16="http://schemas.microsoft.com/office/drawing/2014/main" id="{00150EBF-5A93-4F82-9628-9A428624F368}"/>
                      </a:ext>
                    </a:extLst>
                  </p:cNvPr>
                  <p:cNvSpPr>
                    <a:spLocks noChangeArrowheads="1"/>
                  </p:cNvSpPr>
                  <p:nvPr/>
                </p:nvSpPr>
                <p:spPr bwMode="auto">
                  <a:xfrm>
                    <a:off x="43" y="0"/>
                    <a:ext cx="32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549" name="Rectangle 77">
                    <a:extLst>
                      <a:ext uri="{FF2B5EF4-FFF2-40B4-BE49-F238E27FC236}">
                        <a16:creationId xmlns:a16="http://schemas.microsoft.com/office/drawing/2014/main" id="{4E763740-4C21-4805-914B-71BB6C687D2C}"/>
                      </a:ext>
                    </a:extLst>
                  </p:cNvPr>
                  <p:cNvSpPr>
                    <a:spLocks noChangeArrowheads="1"/>
                  </p:cNvSpPr>
                  <p:nvPr/>
                </p:nvSpPr>
                <p:spPr bwMode="auto">
                  <a:xfrm>
                    <a:off x="0" y="0"/>
                    <a:ext cx="409"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58398" name="Group 50">
                  <a:extLst>
                    <a:ext uri="{FF2B5EF4-FFF2-40B4-BE49-F238E27FC236}">
                      <a16:creationId xmlns:a16="http://schemas.microsoft.com/office/drawing/2014/main" id="{7635578B-AFE7-45DD-B784-755C8A798D00}"/>
                    </a:ext>
                  </a:extLst>
                </p:cNvPr>
                <p:cNvGrpSpPr>
                  <a:grpSpLocks/>
                </p:cNvGrpSpPr>
                <p:nvPr/>
              </p:nvGrpSpPr>
              <p:grpSpPr bwMode="auto">
                <a:xfrm>
                  <a:off x="2397" y="403"/>
                  <a:ext cx="410" cy="403"/>
                  <a:chOff x="0" y="0"/>
                  <a:chExt cx="410" cy="403"/>
                </a:xfrm>
              </p:grpSpPr>
              <p:sp>
                <p:nvSpPr>
                  <p:cNvPr id="58546" name="Rectangle 79">
                    <a:extLst>
                      <a:ext uri="{FF2B5EF4-FFF2-40B4-BE49-F238E27FC236}">
                        <a16:creationId xmlns:a16="http://schemas.microsoft.com/office/drawing/2014/main" id="{6C49FB2E-C1FC-406B-B43E-D4BF4FB6CB87}"/>
                      </a:ext>
                    </a:extLst>
                  </p:cNvPr>
                  <p:cNvSpPr>
                    <a:spLocks noChangeArrowheads="1"/>
                  </p:cNvSpPr>
                  <p:nvPr/>
                </p:nvSpPr>
                <p:spPr bwMode="auto">
                  <a:xfrm>
                    <a:off x="43" y="0"/>
                    <a:ext cx="32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547" name="Rectangle 80">
                    <a:extLst>
                      <a:ext uri="{FF2B5EF4-FFF2-40B4-BE49-F238E27FC236}">
                        <a16:creationId xmlns:a16="http://schemas.microsoft.com/office/drawing/2014/main" id="{6375A107-8A7C-42FD-8C83-77195C621766}"/>
                      </a:ext>
                    </a:extLst>
                  </p:cNvPr>
                  <p:cNvSpPr>
                    <a:spLocks noChangeArrowheads="1"/>
                  </p:cNvSpPr>
                  <p:nvPr/>
                </p:nvSpPr>
                <p:spPr bwMode="auto">
                  <a:xfrm>
                    <a:off x="0" y="0"/>
                    <a:ext cx="410"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58399" name="Group 53">
                  <a:extLst>
                    <a:ext uri="{FF2B5EF4-FFF2-40B4-BE49-F238E27FC236}">
                      <a16:creationId xmlns:a16="http://schemas.microsoft.com/office/drawing/2014/main" id="{8343DD04-AB05-4ED8-938B-AD153E2C5913}"/>
                    </a:ext>
                  </a:extLst>
                </p:cNvPr>
                <p:cNvGrpSpPr>
                  <a:grpSpLocks/>
                </p:cNvGrpSpPr>
                <p:nvPr/>
              </p:nvGrpSpPr>
              <p:grpSpPr bwMode="auto">
                <a:xfrm>
                  <a:off x="2807" y="403"/>
                  <a:ext cx="401" cy="403"/>
                  <a:chOff x="0" y="0"/>
                  <a:chExt cx="401" cy="403"/>
                </a:xfrm>
              </p:grpSpPr>
              <p:sp>
                <p:nvSpPr>
                  <p:cNvPr id="58544" name="Rectangle 82">
                    <a:extLst>
                      <a:ext uri="{FF2B5EF4-FFF2-40B4-BE49-F238E27FC236}">
                        <a16:creationId xmlns:a16="http://schemas.microsoft.com/office/drawing/2014/main" id="{0AFDE83A-27F3-41E8-8C81-C60DB5AFC22A}"/>
                      </a:ext>
                    </a:extLst>
                  </p:cNvPr>
                  <p:cNvSpPr>
                    <a:spLocks noChangeArrowheads="1"/>
                  </p:cNvSpPr>
                  <p:nvPr/>
                </p:nvSpPr>
                <p:spPr bwMode="auto">
                  <a:xfrm>
                    <a:off x="43" y="0"/>
                    <a:ext cx="31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545" name="Rectangle 83">
                    <a:extLst>
                      <a:ext uri="{FF2B5EF4-FFF2-40B4-BE49-F238E27FC236}">
                        <a16:creationId xmlns:a16="http://schemas.microsoft.com/office/drawing/2014/main" id="{9FCD5069-B362-46C2-9B1D-6336BD64EBBC}"/>
                      </a:ext>
                    </a:extLst>
                  </p:cNvPr>
                  <p:cNvSpPr>
                    <a:spLocks noChangeArrowheads="1"/>
                  </p:cNvSpPr>
                  <p:nvPr/>
                </p:nvSpPr>
                <p:spPr bwMode="auto">
                  <a:xfrm>
                    <a:off x="0" y="0"/>
                    <a:ext cx="401"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58400" name="Group 56">
                  <a:extLst>
                    <a:ext uri="{FF2B5EF4-FFF2-40B4-BE49-F238E27FC236}">
                      <a16:creationId xmlns:a16="http://schemas.microsoft.com/office/drawing/2014/main" id="{229D3D29-A6DB-4435-B54A-9F2A5E1C3B98}"/>
                    </a:ext>
                  </a:extLst>
                </p:cNvPr>
                <p:cNvGrpSpPr>
                  <a:grpSpLocks/>
                </p:cNvGrpSpPr>
                <p:nvPr/>
              </p:nvGrpSpPr>
              <p:grpSpPr bwMode="auto">
                <a:xfrm>
                  <a:off x="0" y="806"/>
                  <a:ext cx="378" cy="403"/>
                  <a:chOff x="0" y="0"/>
                  <a:chExt cx="378" cy="403"/>
                </a:xfrm>
              </p:grpSpPr>
              <p:sp>
                <p:nvSpPr>
                  <p:cNvPr id="58542" name="Rectangle 85">
                    <a:extLst>
                      <a:ext uri="{FF2B5EF4-FFF2-40B4-BE49-F238E27FC236}">
                        <a16:creationId xmlns:a16="http://schemas.microsoft.com/office/drawing/2014/main" id="{A36593CA-21CC-4A1A-ADAE-6974877061F9}"/>
                      </a:ext>
                    </a:extLst>
                  </p:cNvPr>
                  <p:cNvSpPr>
                    <a:spLocks noChangeArrowheads="1"/>
                  </p:cNvSpPr>
                  <p:nvPr/>
                </p:nvSpPr>
                <p:spPr bwMode="auto">
                  <a:xfrm>
                    <a:off x="43" y="0"/>
                    <a:ext cx="29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543" name="Rectangle 86">
                    <a:extLst>
                      <a:ext uri="{FF2B5EF4-FFF2-40B4-BE49-F238E27FC236}">
                        <a16:creationId xmlns:a16="http://schemas.microsoft.com/office/drawing/2014/main" id="{287B01FA-3019-4E8D-AE9C-FDAFE7AC9EF5}"/>
                      </a:ext>
                    </a:extLst>
                  </p:cNvPr>
                  <p:cNvSpPr>
                    <a:spLocks noChangeArrowheads="1"/>
                  </p:cNvSpPr>
                  <p:nvPr/>
                </p:nvSpPr>
                <p:spPr bwMode="auto">
                  <a:xfrm>
                    <a:off x="0" y="0"/>
                    <a:ext cx="37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58401" name="Group 59">
                  <a:extLst>
                    <a:ext uri="{FF2B5EF4-FFF2-40B4-BE49-F238E27FC236}">
                      <a16:creationId xmlns:a16="http://schemas.microsoft.com/office/drawing/2014/main" id="{0047A957-C56C-460C-A9FA-4457140B9894}"/>
                    </a:ext>
                  </a:extLst>
                </p:cNvPr>
                <p:cNvGrpSpPr>
                  <a:grpSpLocks/>
                </p:cNvGrpSpPr>
                <p:nvPr/>
              </p:nvGrpSpPr>
              <p:grpSpPr bwMode="auto">
                <a:xfrm>
                  <a:off x="378" y="806"/>
                  <a:ext cx="394" cy="403"/>
                  <a:chOff x="0" y="0"/>
                  <a:chExt cx="394" cy="403"/>
                </a:xfrm>
              </p:grpSpPr>
              <p:sp>
                <p:nvSpPr>
                  <p:cNvPr id="58540" name="Rectangle 88">
                    <a:extLst>
                      <a:ext uri="{FF2B5EF4-FFF2-40B4-BE49-F238E27FC236}">
                        <a16:creationId xmlns:a16="http://schemas.microsoft.com/office/drawing/2014/main" id="{178066ED-547E-4034-B1AD-4B0B08DD5E99}"/>
                      </a:ext>
                    </a:extLst>
                  </p:cNvPr>
                  <p:cNvSpPr>
                    <a:spLocks noChangeArrowheads="1"/>
                  </p:cNvSpPr>
                  <p:nvPr/>
                </p:nvSpPr>
                <p:spPr bwMode="auto">
                  <a:xfrm>
                    <a:off x="43" y="0"/>
                    <a:ext cx="30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541" name="Rectangle 89">
                    <a:extLst>
                      <a:ext uri="{FF2B5EF4-FFF2-40B4-BE49-F238E27FC236}">
                        <a16:creationId xmlns:a16="http://schemas.microsoft.com/office/drawing/2014/main" id="{4FE4ED39-4C7D-4340-BDA5-36C601B0742D}"/>
                      </a:ext>
                    </a:extLst>
                  </p:cNvPr>
                  <p:cNvSpPr>
                    <a:spLocks noChangeArrowheads="1"/>
                  </p:cNvSpPr>
                  <p:nvPr/>
                </p:nvSpPr>
                <p:spPr bwMode="auto">
                  <a:xfrm>
                    <a:off x="0" y="0"/>
                    <a:ext cx="394"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58402" name="Group 62">
                  <a:extLst>
                    <a:ext uri="{FF2B5EF4-FFF2-40B4-BE49-F238E27FC236}">
                      <a16:creationId xmlns:a16="http://schemas.microsoft.com/office/drawing/2014/main" id="{A02F481C-DEBE-41D0-A25E-CAE4150EB7FF}"/>
                    </a:ext>
                  </a:extLst>
                </p:cNvPr>
                <p:cNvGrpSpPr>
                  <a:grpSpLocks/>
                </p:cNvGrpSpPr>
                <p:nvPr/>
              </p:nvGrpSpPr>
              <p:grpSpPr bwMode="auto">
                <a:xfrm>
                  <a:off x="772" y="806"/>
                  <a:ext cx="402" cy="403"/>
                  <a:chOff x="0" y="0"/>
                  <a:chExt cx="402" cy="403"/>
                </a:xfrm>
              </p:grpSpPr>
              <p:sp>
                <p:nvSpPr>
                  <p:cNvPr id="58538" name="Rectangle 91">
                    <a:extLst>
                      <a:ext uri="{FF2B5EF4-FFF2-40B4-BE49-F238E27FC236}">
                        <a16:creationId xmlns:a16="http://schemas.microsoft.com/office/drawing/2014/main" id="{ED71CE7C-13D4-442B-B875-456B1B4E0390}"/>
                      </a:ext>
                    </a:extLst>
                  </p:cNvPr>
                  <p:cNvSpPr>
                    <a:spLocks noChangeArrowheads="1"/>
                  </p:cNvSpPr>
                  <p:nvPr/>
                </p:nvSpPr>
                <p:spPr bwMode="auto">
                  <a:xfrm>
                    <a:off x="43" y="0"/>
                    <a:ext cx="31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539" name="Rectangle 92">
                    <a:extLst>
                      <a:ext uri="{FF2B5EF4-FFF2-40B4-BE49-F238E27FC236}">
                        <a16:creationId xmlns:a16="http://schemas.microsoft.com/office/drawing/2014/main" id="{788E8E99-45BE-4787-B7DE-42134997E3E8}"/>
                      </a:ext>
                    </a:extLst>
                  </p:cNvPr>
                  <p:cNvSpPr>
                    <a:spLocks noChangeArrowheads="1"/>
                  </p:cNvSpPr>
                  <p:nvPr/>
                </p:nvSpPr>
                <p:spPr bwMode="auto">
                  <a:xfrm>
                    <a:off x="0" y="0"/>
                    <a:ext cx="40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58403" name="Group 65">
                  <a:extLst>
                    <a:ext uri="{FF2B5EF4-FFF2-40B4-BE49-F238E27FC236}">
                      <a16:creationId xmlns:a16="http://schemas.microsoft.com/office/drawing/2014/main" id="{3E55DC9A-3374-4587-8DD8-4D3EB26A2429}"/>
                    </a:ext>
                  </a:extLst>
                </p:cNvPr>
                <p:cNvGrpSpPr>
                  <a:grpSpLocks/>
                </p:cNvGrpSpPr>
                <p:nvPr/>
              </p:nvGrpSpPr>
              <p:grpSpPr bwMode="auto">
                <a:xfrm>
                  <a:off x="1174" y="806"/>
                  <a:ext cx="406" cy="403"/>
                  <a:chOff x="0" y="0"/>
                  <a:chExt cx="406" cy="403"/>
                </a:xfrm>
              </p:grpSpPr>
              <p:sp>
                <p:nvSpPr>
                  <p:cNvPr id="58536" name="Rectangle 94">
                    <a:extLst>
                      <a:ext uri="{FF2B5EF4-FFF2-40B4-BE49-F238E27FC236}">
                        <a16:creationId xmlns:a16="http://schemas.microsoft.com/office/drawing/2014/main" id="{D0B34C5F-50B8-4CFB-B018-BF0F02D06440}"/>
                      </a:ext>
                    </a:extLst>
                  </p:cNvPr>
                  <p:cNvSpPr>
                    <a:spLocks noChangeArrowheads="1"/>
                  </p:cNvSpPr>
                  <p:nvPr/>
                </p:nvSpPr>
                <p:spPr bwMode="auto">
                  <a:xfrm>
                    <a:off x="43" y="0"/>
                    <a:ext cx="32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537" name="Rectangle 95">
                    <a:extLst>
                      <a:ext uri="{FF2B5EF4-FFF2-40B4-BE49-F238E27FC236}">
                        <a16:creationId xmlns:a16="http://schemas.microsoft.com/office/drawing/2014/main" id="{EC586DEC-B613-48BC-9353-47AC46E7E83C}"/>
                      </a:ext>
                    </a:extLst>
                  </p:cNvPr>
                  <p:cNvSpPr>
                    <a:spLocks noChangeArrowheads="1"/>
                  </p:cNvSpPr>
                  <p:nvPr/>
                </p:nvSpPr>
                <p:spPr bwMode="auto">
                  <a:xfrm>
                    <a:off x="0" y="0"/>
                    <a:ext cx="406"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58404" name="Group 68">
                  <a:extLst>
                    <a:ext uri="{FF2B5EF4-FFF2-40B4-BE49-F238E27FC236}">
                      <a16:creationId xmlns:a16="http://schemas.microsoft.com/office/drawing/2014/main" id="{7A22BE77-E151-43EC-B8B6-D8AD1A8A95FC}"/>
                    </a:ext>
                  </a:extLst>
                </p:cNvPr>
                <p:cNvGrpSpPr>
                  <a:grpSpLocks/>
                </p:cNvGrpSpPr>
                <p:nvPr/>
              </p:nvGrpSpPr>
              <p:grpSpPr bwMode="auto">
                <a:xfrm>
                  <a:off x="1580" y="806"/>
                  <a:ext cx="408" cy="403"/>
                  <a:chOff x="0" y="0"/>
                  <a:chExt cx="408" cy="403"/>
                </a:xfrm>
              </p:grpSpPr>
              <p:sp>
                <p:nvSpPr>
                  <p:cNvPr id="58534" name="Rectangle 97">
                    <a:extLst>
                      <a:ext uri="{FF2B5EF4-FFF2-40B4-BE49-F238E27FC236}">
                        <a16:creationId xmlns:a16="http://schemas.microsoft.com/office/drawing/2014/main" id="{641104CF-2EEE-4ABA-8AB3-E626A3A47B76}"/>
                      </a:ext>
                    </a:extLst>
                  </p:cNvPr>
                  <p:cNvSpPr>
                    <a:spLocks noChangeArrowheads="1"/>
                  </p:cNvSpPr>
                  <p:nvPr/>
                </p:nvSpPr>
                <p:spPr bwMode="auto">
                  <a:xfrm>
                    <a:off x="43" y="0"/>
                    <a:ext cx="32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535" name="Rectangle 98">
                    <a:extLst>
                      <a:ext uri="{FF2B5EF4-FFF2-40B4-BE49-F238E27FC236}">
                        <a16:creationId xmlns:a16="http://schemas.microsoft.com/office/drawing/2014/main" id="{F453F754-09CB-47B8-BF14-C0B6FC0EE31D}"/>
                      </a:ext>
                    </a:extLst>
                  </p:cNvPr>
                  <p:cNvSpPr>
                    <a:spLocks noChangeArrowheads="1"/>
                  </p:cNvSpPr>
                  <p:nvPr/>
                </p:nvSpPr>
                <p:spPr bwMode="auto">
                  <a:xfrm>
                    <a:off x="0" y="0"/>
                    <a:ext cx="40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58405" name="Group 71">
                  <a:extLst>
                    <a:ext uri="{FF2B5EF4-FFF2-40B4-BE49-F238E27FC236}">
                      <a16:creationId xmlns:a16="http://schemas.microsoft.com/office/drawing/2014/main" id="{23F35A46-CF33-4DDB-86EE-06E5C49E9B1F}"/>
                    </a:ext>
                  </a:extLst>
                </p:cNvPr>
                <p:cNvGrpSpPr>
                  <a:grpSpLocks/>
                </p:cNvGrpSpPr>
                <p:nvPr/>
              </p:nvGrpSpPr>
              <p:grpSpPr bwMode="auto">
                <a:xfrm>
                  <a:off x="1988" y="806"/>
                  <a:ext cx="409" cy="403"/>
                  <a:chOff x="0" y="0"/>
                  <a:chExt cx="409" cy="403"/>
                </a:xfrm>
              </p:grpSpPr>
              <p:sp>
                <p:nvSpPr>
                  <p:cNvPr id="58532" name="Rectangle 100">
                    <a:extLst>
                      <a:ext uri="{FF2B5EF4-FFF2-40B4-BE49-F238E27FC236}">
                        <a16:creationId xmlns:a16="http://schemas.microsoft.com/office/drawing/2014/main" id="{A7C23BDC-BD8C-48CE-BD3B-A8113B8CB786}"/>
                      </a:ext>
                    </a:extLst>
                  </p:cNvPr>
                  <p:cNvSpPr>
                    <a:spLocks noChangeArrowheads="1"/>
                  </p:cNvSpPr>
                  <p:nvPr/>
                </p:nvSpPr>
                <p:spPr bwMode="auto">
                  <a:xfrm>
                    <a:off x="43" y="0"/>
                    <a:ext cx="32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533" name="Rectangle 101">
                    <a:extLst>
                      <a:ext uri="{FF2B5EF4-FFF2-40B4-BE49-F238E27FC236}">
                        <a16:creationId xmlns:a16="http://schemas.microsoft.com/office/drawing/2014/main" id="{EE94A9C7-9447-4012-97FF-62507C545A91}"/>
                      </a:ext>
                    </a:extLst>
                  </p:cNvPr>
                  <p:cNvSpPr>
                    <a:spLocks noChangeArrowheads="1"/>
                  </p:cNvSpPr>
                  <p:nvPr/>
                </p:nvSpPr>
                <p:spPr bwMode="auto">
                  <a:xfrm>
                    <a:off x="0" y="0"/>
                    <a:ext cx="409"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58406" name="Group 74">
                  <a:extLst>
                    <a:ext uri="{FF2B5EF4-FFF2-40B4-BE49-F238E27FC236}">
                      <a16:creationId xmlns:a16="http://schemas.microsoft.com/office/drawing/2014/main" id="{FD988657-5208-4B04-943C-F4728A9F0A33}"/>
                    </a:ext>
                  </a:extLst>
                </p:cNvPr>
                <p:cNvGrpSpPr>
                  <a:grpSpLocks/>
                </p:cNvGrpSpPr>
                <p:nvPr/>
              </p:nvGrpSpPr>
              <p:grpSpPr bwMode="auto">
                <a:xfrm>
                  <a:off x="2397" y="806"/>
                  <a:ext cx="410" cy="403"/>
                  <a:chOff x="0" y="0"/>
                  <a:chExt cx="410" cy="403"/>
                </a:xfrm>
              </p:grpSpPr>
              <p:sp>
                <p:nvSpPr>
                  <p:cNvPr id="58530" name="Rectangle 103">
                    <a:extLst>
                      <a:ext uri="{FF2B5EF4-FFF2-40B4-BE49-F238E27FC236}">
                        <a16:creationId xmlns:a16="http://schemas.microsoft.com/office/drawing/2014/main" id="{77607585-EFF2-4080-8ECF-987C6EA2593E}"/>
                      </a:ext>
                    </a:extLst>
                  </p:cNvPr>
                  <p:cNvSpPr>
                    <a:spLocks noChangeArrowheads="1"/>
                  </p:cNvSpPr>
                  <p:nvPr/>
                </p:nvSpPr>
                <p:spPr bwMode="auto">
                  <a:xfrm>
                    <a:off x="43" y="0"/>
                    <a:ext cx="32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531" name="Rectangle 104">
                    <a:extLst>
                      <a:ext uri="{FF2B5EF4-FFF2-40B4-BE49-F238E27FC236}">
                        <a16:creationId xmlns:a16="http://schemas.microsoft.com/office/drawing/2014/main" id="{2933E349-D528-4DF2-B15D-81A5BBE4030A}"/>
                      </a:ext>
                    </a:extLst>
                  </p:cNvPr>
                  <p:cNvSpPr>
                    <a:spLocks noChangeArrowheads="1"/>
                  </p:cNvSpPr>
                  <p:nvPr/>
                </p:nvSpPr>
                <p:spPr bwMode="auto">
                  <a:xfrm>
                    <a:off x="0" y="0"/>
                    <a:ext cx="410"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58407" name="Group 77">
                  <a:extLst>
                    <a:ext uri="{FF2B5EF4-FFF2-40B4-BE49-F238E27FC236}">
                      <a16:creationId xmlns:a16="http://schemas.microsoft.com/office/drawing/2014/main" id="{20ECDA4F-A9DC-48CD-B783-5E1390C2E0B8}"/>
                    </a:ext>
                  </a:extLst>
                </p:cNvPr>
                <p:cNvGrpSpPr>
                  <a:grpSpLocks/>
                </p:cNvGrpSpPr>
                <p:nvPr/>
              </p:nvGrpSpPr>
              <p:grpSpPr bwMode="auto">
                <a:xfrm>
                  <a:off x="2807" y="806"/>
                  <a:ext cx="401" cy="403"/>
                  <a:chOff x="0" y="0"/>
                  <a:chExt cx="401" cy="403"/>
                </a:xfrm>
              </p:grpSpPr>
              <p:sp>
                <p:nvSpPr>
                  <p:cNvPr id="58528" name="Rectangle 106">
                    <a:extLst>
                      <a:ext uri="{FF2B5EF4-FFF2-40B4-BE49-F238E27FC236}">
                        <a16:creationId xmlns:a16="http://schemas.microsoft.com/office/drawing/2014/main" id="{D401AA7F-1096-4DA2-AA28-AF0B41BF3F70}"/>
                      </a:ext>
                    </a:extLst>
                  </p:cNvPr>
                  <p:cNvSpPr>
                    <a:spLocks noChangeArrowheads="1"/>
                  </p:cNvSpPr>
                  <p:nvPr/>
                </p:nvSpPr>
                <p:spPr bwMode="auto">
                  <a:xfrm>
                    <a:off x="43" y="0"/>
                    <a:ext cx="31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529" name="Rectangle 107">
                    <a:extLst>
                      <a:ext uri="{FF2B5EF4-FFF2-40B4-BE49-F238E27FC236}">
                        <a16:creationId xmlns:a16="http://schemas.microsoft.com/office/drawing/2014/main" id="{8177B199-2425-481D-BCE4-15F261E154D9}"/>
                      </a:ext>
                    </a:extLst>
                  </p:cNvPr>
                  <p:cNvSpPr>
                    <a:spLocks noChangeArrowheads="1"/>
                  </p:cNvSpPr>
                  <p:nvPr/>
                </p:nvSpPr>
                <p:spPr bwMode="auto">
                  <a:xfrm>
                    <a:off x="0" y="0"/>
                    <a:ext cx="401"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58408" name="Group 80">
                  <a:extLst>
                    <a:ext uri="{FF2B5EF4-FFF2-40B4-BE49-F238E27FC236}">
                      <a16:creationId xmlns:a16="http://schemas.microsoft.com/office/drawing/2014/main" id="{4BC34B43-DA79-4AB4-88CF-168BAC2546E3}"/>
                    </a:ext>
                  </a:extLst>
                </p:cNvPr>
                <p:cNvGrpSpPr>
                  <a:grpSpLocks/>
                </p:cNvGrpSpPr>
                <p:nvPr/>
              </p:nvGrpSpPr>
              <p:grpSpPr bwMode="auto">
                <a:xfrm>
                  <a:off x="0" y="1209"/>
                  <a:ext cx="378" cy="403"/>
                  <a:chOff x="0" y="0"/>
                  <a:chExt cx="378" cy="403"/>
                </a:xfrm>
              </p:grpSpPr>
              <p:sp>
                <p:nvSpPr>
                  <p:cNvPr id="58526" name="Rectangle 109">
                    <a:extLst>
                      <a:ext uri="{FF2B5EF4-FFF2-40B4-BE49-F238E27FC236}">
                        <a16:creationId xmlns:a16="http://schemas.microsoft.com/office/drawing/2014/main" id="{AA35774A-97CA-4B60-A9B2-0A2ECFA8D244}"/>
                      </a:ext>
                    </a:extLst>
                  </p:cNvPr>
                  <p:cNvSpPr>
                    <a:spLocks noChangeArrowheads="1"/>
                  </p:cNvSpPr>
                  <p:nvPr/>
                </p:nvSpPr>
                <p:spPr bwMode="auto">
                  <a:xfrm>
                    <a:off x="43" y="0"/>
                    <a:ext cx="29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527" name="Rectangle 110">
                    <a:extLst>
                      <a:ext uri="{FF2B5EF4-FFF2-40B4-BE49-F238E27FC236}">
                        <a16:creationId xmlns:a16="http://schemas.microsoft.com/office/drawing/2014/main" id="{C208C63C-2A50-49CB-A36F-F354E0E17D51}"/>
                      </a:ext>
                    </a:extLst>
                  </p:cNvPr>
                  <p:cNvSpPr>
                    <a:spLocks noChangeArrowheads="1"/>
                  </p:cNvSpPr>
                  <p:nvPr/>
                </p:nvSpPr>
                <p:spPr bwMode="auto">
                  <a:xfrm>
                    <a:off x="0" y="0"/>
                    <a:ext cx="37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58409" name="Group 83">
                  <a:extLst>
                    <a:ext uri="{FF2B5EF4-FFF2-40B4-BE49-F238E27FC236}">
                      <a16:creationId xmlns:a16="http://schemas.microsoft.com/office/drawing/2014/main" id="{E249E30B-03F7-4ABD-A0C5-2786B7FE9AEF}"/>
                    </a:ext>
                  </a:extLst>
                </p:cNvPr>
                <p:cNvGrpSpPr>
                  <a:grpSpLocks/>
                </p:cNvGrpSpPr>
                <p:nvPr/>
              </p:nvGrpSpPr>
              <p:grpSpPr bwMode="auto">
                <a:xfrm>
                  <a:off x="378" y="1209"/>
                  <a:ext cx="394" cy="403"/>
                  <a:chOff x="0" y="0"/>
                  <a:chExt cx="394" cy="403"/>
                </a:xfrm>
              </p:grpSpPr>
              <p:sp>
                <p:nvSpPr>
                  <p:cNvPr id="58524" name="Rectangle 112">
                    <a:extLst>
                      <a:ext uri="{FF2B5EF4-FFF2-40B4-BE49-F238E27FC236}">
                        <a16:creationId xmlns:a16="http://schemas.microsoft.com/office/drawing/2014/main" id="{DA06C6DF-320E-4CEA-AC9A-895B28B139FA}"/>
                      </a:ext>
                    </a:extLst>
                  </p:cNvPr>
                  <p:cNvSpPr>
                    <a:spLocks noChangeArrowheads="1"/>
                  </p:cNvSpPr>
                  <p:nvPr/>
                </p:nvSpPr>
                <p:spPr bwMode="auto">
                  <a:xfrm>
                    <a:off x="43" y="0"/>
                    <a:ext cx="30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525" name="Rectangle 113">
                    <a:extLst>
                      <a:ext uri="{FF2B5EF4-FFF2-40B4-BE49-F238E27FC236}">
                        <a16:creationId xmlns:a16="http://schemas.microsoft.com/office/drawing/2014/main" id="{65379B7C-C20C-4A76-A4C5-40B07ED1805F}"/>
                      </a:ext>
                    </a:extLst>
                  </p:cNvPr>
                  <p:cNvSpPr>
                    <a:spLocks noChangeArrowheads="1"/>
                  </p:cNvSpPr>
                  <p:nvPr/>
                </p:nvSpPr>
                <p:spPr bwMode="auto">
                  <a:xfrm>
                    <a:off x="0" y="0"/>
                    <a:ext cx="394"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58410" name="Group 86">
                  <a:extLst>
                    <a:ext uri="{FF2B5EF4-FFF2-40B4-BE49-F238E27FC236}">
                      <a16:creationId xmlns:a16="http://schemas.microsoft.com/office/drawing/2014/main" id="{43CFEF6A-7D7D-4231-8422-9B5FE15A97F9}"/>
                    </a:ext>
                  </a:extLst>
                </p:cNvPr>
                <p:cNvGrpSpPr>
                  <a:grpSpLocks/>
                </p:cNvGrpSpPr>
                <p:nvPr/>
              </p:nvGrpSpPr>
              <p:grpSpPr bwMode="auto">
                <a:xfrm>
                  <a:off x="772" y="1209"/>
                  <a:ext cx="402" cy="403"/>
                  <a:chOff x="0" y="0"/>
                  <a:chExt cx="402" cy="403"/>
                </a:xfrm>
              </p:grpSpPr>
              <p:sp>
                <p:nvSpPr>
                  <p:cNvPr id="58522" name="Rectangle 115">
                    <a:extLst>
                      <a:ext uri="{FF2B5EF4-FFF2-40B4-BE49-F238E27FC236}">
                        <a16:creationId xmlns:a16="http://schemas.microsoft.com/office/drawing/2014/main" id="{D7FD9595-9EB9-4796-A724-F4020697783F}"/>
                      </a:ext>
                    </a:extLst>
                  </p:cNvPr>
                  <p:cNvSpPr>
                    <a:spLocks noChangeArrowheads="1"/>
                  </p:cNvSpPr>
                  <p:nvPr/>
                </p:nvSpPr>
                <p:spPr bwMode="auto">
                  <a:xfrm>
                    <a:off x="43" y="0"/>
                    <a:ext cx="31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523" name="Rectangle 116">
                    <a:extLst>
                      <a:ext uri="{FF2B5EF4-FFF2-40B4-BE49-F238E27FC236}">
                        <a16:creationId xmlns:a16="http://schemas.microsoft.com/office/drawing/2014/main" id="{3184A215-6F0E-4116-8772-05F0565E101F}"/>
                      </a:ext>
                    </a:extLst>
                  </p:cNvPr>
                  <p:cNvSpPr>
                    <a:spLocks noChangeArrowheads="1"/>
                  </p:cNvSpPr>
                  <p:nvPr/>
                </p:nvSpPr>
                <p:spPr bwMode="auto">
                  <a:xfrm>
                    <a:off x="0" y="0"/>
                    <a:ext cx="40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58411" name="Group 89">
                  <a:extLst>
                    <a:ext uri="{FF2B5EF4-FFF2-40B4-BE49-F238E27FC236}">
                      <a16:creationId xmlns:a16="http://schemas.microsoft.com/office/drawing/2014/main" id="{1F5CE969-CAF8-48F7-8BDB-C03FD9EF8AC9}"/>
                    </a:ext>
                  </a:extLst>
                </p:cNvPr>
                <p:cNvGrpSpPr>
                  <a:grpSpLocks/>
                </p:cNvGrpSpPr>
                <p:nvPr/>
              </p:nvGrpSpPr>
              <p:grpSpPr bwMode="auto">
                <a:xfrm>
                  <a:off x="1174" y="1209"/>
                  <a:ext cx="406" cy="403"/>
                  <a:chOff x="0" y="0"/>
                  <a:chExt cx="406" cy="403"/>
                </a:xfrm>
              </p:grpSpPr>
              <p:sp>
                <p:nvSpPr>
                  <p:cNvPr id="58520" name="Rectangle 118">
                    <a:extLst>
                      <a:ext uri="{FF2B5EF4-FFF2-40B4-BE49-F238E27FC236}">
                        <a16:creationId xmlns:a16="http://schemas.microsoft.com/office/drawing/2014/main" id="{6708ADF1-03E3-480F-99F7-27935D50C483}"/>
                      </a:ext>
                    </a:extLst>
                  </p:cNvPr>
                  <p:cNvSpPr>
                    <a:spLocks noChangeArrowheads="1"/>
                  </p:cNvSpPr>
                  <p:nvPr/>
                </p:nvSpPr>
                <p:spPr bwMode="auto">
                  <a:xfrm>
                    <a:off x="43" y="0"/>
                    <a:ext cx="32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521" name="Rectangle 119">
                    <a:extLst>
                      <a:ext uri="{FF2B5EF4-FFF2-40B4-BE49-F238E27FC236}">
                        <a16:creationId xmlns:a16="http://schemas.microsoft.com/office/drawing/2014/main" id="{0732C089-2080-42DE-98E3-E33BE5F04F50}"/>
                      </a:ext>
                    </a:extLst>
                  </p:cNvPr>
                  <p:cNvSpPr>
                    <a:spLocks noChangeArrowheads="1"/>
                  </p:cNvSpPr>
                  <p:nvPr/>
                </p:nvSpPr>
                <p:spPr bwMode="auto">
                  <a:xfrm>
                    <a:off x="0" y="0"/>
                    <a:ext cx="406"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58412" name="Group 92">
                  <a:extLst>
                    <a:ext uri="{FF2B5EF4-FFF2-40B4-BE49-F238E27FC236}">
                      <a16:creationId xmlns:a16="http://schemas.microsoft.com/office/drawing/2014/main" id="{0B208044-38AC-472A-9F77-8C88305888B6}"/>
                    </a:ext>
                  </a:extLst>
                </p:cNvPr>
                <p:cNvGrpSpPr>
                  <a:grpSpLocks/>
                </p:cNvGrpSpPr>
                <p:nvPr/>
              </p:nvGrpSpPr>
              <p:grpSpPr bwMode="auto">
                <a:xfrm>
                  <a:off x="1580" y="1209"/>
                  <a:ext cx="408" cy="403"/>
                  <a:chOff x="0" y="0"/>
                  <a:chExt cx="408" cy="403"/>
                </a:xfrm>
              </p:grpSpPr>
              <p:sp>
                <p:nvSpPr>
                  <p:cNvPr id="58518" name="Rectangle 121">
                    <a:extLst>
                      <a:ext uri="{FF2B5EF4-FFF2-40B4-BE49-F238E27FC236}">
                        <a16:creationId xmlns:a16="http://schemas.microsoft.com/office/drawing/2014/main" id="{5337BE67-44DF-45CF-BEE3-85B29E9F3545}"/>
                      </a:ext>
                    </a:extLst>
                  </p:cNvPr>
                  <p:cNvSpPr>
                    <a:spLocks noChangeArrowheads="1"/>
                  </p:cNvSpPr>
                  <p:nvPr/>
                </p:nvSpPr>
                <p:spPr bwMode="auto">
                  <a:xfrm>
                    <a:off x="43" y="0"/>
                    <a:ext cx="32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519" name="Rectangle 122">
                    <a:extLst>
                      <a:ext uri="{FF2B5EF4-FFF2-40B4-BE49-F238E27FC236}">
                        <a16:creationId xmlns:a16="http://schemas.microsoft.com/office/drawing/2014/main" id="{73738677-3BF2-4B46-B95E-6EC52674CB1C}"/>
                      </a:ext>
                    </a:extLst>
                  </p:cNvPr>
                  <p:cNvSpPr>
                    <a:spLocks noChangeArrowheads="1"/>
                  </p:cNvSpPr>
                  <p:nvPr/>
                </p:nvSpPr>
                <p:spPr bwMode="auto">
                  <a:xfrm>
                    <a:off x="0" y="0"/>
                    <a:ext cx="40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58413" name="Group 95">
                  <a:extLst>
                    <a:ext uri="{FF2B5EF4-FFF2-40B4-BE49-F238E27FC236}">
                      <a16:creationId xmlns:a16="http://schemas.microsoft.com/office/drawing/2014/main" id="{3F26BC66-9608-4760-8D7C-41C12157021C}"/>
                    </a:ext>
                  </a:extLst>
                </p:cNvPr>
                <p:cNvGrpSpPr>
                  <a:grpSpLocks/>
                </p:cNvGrpSpPr>
                <p:nvPr/>
              </p:nvGrpSpPr>
              <p:grpSpPr bwMode="auto">
                <a:xfrm>
                  <a:off x="1988" y="1209"/>
                  <a:ext cx="409" cy="403"/>
                  <a:chOff x="0" y="0"/>
                  <a:chExt cx="409" cy="403"/>
                </a:xfrm>
              </p:grpSpPr>
              <p:sp>
                <p:nvSpPr>
                  <p:cNvPr id="58516" name="Rectangle 124">
                    <a:extLst>
                      <a:ext uri="{FF2B5EF4-FFF2-40B4-BE49-F238E27FC236}">
                        <a16:creationId xmlns:a16="http://schemas.microsoft.com/office/drawing/2014/main" id="{4A8847D9-DC21-4744-96A1-0C34A3243787}"/>
                      </a:ext>
                    </a:extLst>
                  </p:cNvPr>
                  <p:cNvSpPr>
                    <a:spLocks noChangeArrowheads="1"/>
                  </p:cNvSpPr>
                  <p:nvPr/>
                </p:nvSpPr>
                <p:spPr bwMode="auto">
                  <a:xfrm>
                    <a:off x="43" y="0"/>
                    <a:ext cx="32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517" name="Rectangle 125">
                    <a:extLst>
                      <a:ext uri="{FF2B5EF4-FFF2-40B4-BE49-F238E27FC236}">
                        <a16:creationId xmlns:a16="http://schemas.microsoft.com/office/drawing/2014/main" id="{AD7E9D55-E6EE-4962-8265-6FF4D5704A32}"/>
                      </a:ext>
                    </a:extLst>
                  </p:cNvPr>
                  <p:cNvSpPr>
                    <a:spLocks noChangeArrowheads="1"/>
                  </p:cNvSpPr>
                  <p:nvPr/>
                </p:nvSpPr>
                <p:spPr bwMode="auto">
                  <a:xfrm>
                    <a:off x="0" y="0"/>
                    <a:ext cx="409"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58414" name="Group 98">
                  <a:extLst>
                    <a:ext uri="{FF2B5EF4-FFF2-40B4-BE49-F238E27FC236}">
                      <a16:creationId xmlns:a16="http://schemas.microsoft.com/office/drawing/2014/main" id="{29ECD6D9-A06C-467F-B1A1-59158843A718}"/>
                    </a:ext>
                  </a:extLst>
                </p:cNvPr>
                <p:cNvGrpSpPr>
                  <a:grpSpLocks/>
                </p:cNvGrpSpPr>
                <p:nvPr/>
              </p:nvGrpSpPr>
              <p:grpSpPr bwMode="auto">
                <a:xfrm>
                  <a:off x="2397" y="1209"/>
                  <a:ext cx="410" cy="403"/>
                  <a:chOff x="0" y="0"/>
                  <a:chExt cx="410" cy="403"/>
                </a:xfrm>
              </p:grpSpPr>
              <p:sp>
                <p:nvSpPr>
                  <p:cNvPr id="58514" name="Rectangle 127">
                    <a:extLst>
                      <a:ext uri="{FF2B5EF4-FFF2-40B4-BE49-F238E27FC236}">
                        <a16:creationId xmlns:a16="http://schemas.microsoft.com/office/drawing/2014/main" id="{40406239-F50A-4E45-90F7-2CFE279B8F8F}"/>
                      </a:ext>
                    </a:extLst>
                  </p:cNvPr>
                  <p:cNvSpPr>
                    <a:spLocks noChangeArrowheads="1"/>
                  </p:cNvSpPr>
                  <p:nvPr/>
                </p:nvSpPr>
                <p:spPr bwMode="auto">
                  <a:xfrm>
                    <a:off x="43" y="0"/>
                    <a:ext cx="32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515" name="Rectangle 128">
                    <a:extLst>
                      <a:ext uri="{FF2B5EF4-FFF2-40B4-BE49-F238E27FC236}">
                        <a16:creationId xmlns:a16="http://schemas.microsoft.com/office/drawing/2014/main" id="{E6F19741-EBE7-423E-9ADA-83D4727BE7AA}"/>
                      </a:ext>
                    </a:extLst>
                  </p:cNvPr>
                  <p:cNvSpPr>
                    <a:spLocks noChangeArrowheads="1"/>
                  </p:cNvSpPr>
                  <p:nvPr/>
                </p:nvSpPr>
                <p:spPr bwMode="auto">
                  <a:xfrm>
                    <a:off x="0" y="0"/>
                    <a:ext cx="410"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58415" name="Group 101">
                  <a:extLst>
                    <a:ext uri="{FF2B5EF4-FFF2-40B4-BE49-F238E27FC236}">
                      <a16:creationId xmlns:a16="http://schemas.microsoft.com/office/drawing/2014/main" id="{DE944E03-2492-4024-9F9B-7400ED5C974F}"/>
                    </a:ext>
                  </a:extLst>
                </p:cNvPr>
                <p:cNvGrpSpPr>
                  <a:grpSpLocks/>
                </p:cNvGrpSpPr>
                <p:nvPr/>
              </p:nvGrpSpPr>
              <p:grpSpPr bwMode="auto">
                <a:xfrm>
                  <a:off x="2807" y="1209"/>
                  <a:ext cx="401" cy="403"/>
                  <a:chOff x="0" y="0"/>
                  <a:chExt cx="401" cy="403"/>
                </a:xfrm>
              </p:grpSpPr>
              <p:sp>
                <p:nvSpPr>
                  <p:cNvPr id="58512" name="Rectangle 130">
                    <a:extLst>
                      <a:ext uri="{FF2B5EF4-FFF2-40B4-BE49-F238E27FC236}">
                        <a16:creationId xmlns:a16="http://schemas.microsoft.com/office/drawing/2014/main" id="{129E4C8A-D858-4FE0-A06E-81B5061C59D8}"/>
                      </a:ext>
                    </a:extLst>
                  </p:cNvPr>
                  <p:cNvSpPr>
                    <a:spLocks noChangeArrowheads="1"/>
                  </p:cNvSpPr>
                  <p:nvPr/>
                </p:nvSpPr>
                <p:spPr bwMode="auto">
                  <a:xfrm>
                    <a:off x="43" y="0"/>
                    <a:ext cx="31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513" name="Rectangle 131">
                    <a:extLst>
                      <a:ext uri="{FF2B5EF4-FFF2-40B4-BE49-F238E27FC236}">
                        <a16:creationId xmlns:a16="http://schemas.microsoft.com/office/drawing/2014/main" id="{5ADC23C9-DA9A-4705-ADE8-BF962E2862E6}"/>
                      </a:ext>
                    </a:extLst>
                  </p:cNvPr>
                  <p:cNvSpPr>
                    <a:spLocks noChangeArrowheads="1"/>
                  </p:cNvSpPr>
                  <p:nvPr/>
                </p:nvSpPr>
                <p:spPr bwMode="auto">
                  <a:xfrm>
                    <a:off x="0" y="0"/>
                    <a:ext cx="401"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58416" name="Group 104">
                  <a:extLst>
                    <a:ext uri="{FF2B5EF4-FFF2-40B4-BE49-F238E27FC236}">
                      <a16:creationId xmlns:a16="http://schemas.microsoft.com/office/drawing/2014/main" id="{67DB9C35-C4A8-479C-B1B8-6F12687C3716}"/>
                    </a:ext>
                  </a:extLst>
                </p:cNvPr>
                <p:cNvGrpSpPr>
                  <a:grpSpLocks/>
                </p:cNvGrpSpPr>
                <p:nvPr/>
              </p:nvGrpSpPr>
              <p:grpSpPr bwMode="auto">
                <a:xfrm>
                  <a:off x="0" y="1612"/>
                  <a:ext cx="378" cy="403"/>
                  <a:chOff x="0" y="0"/>
                  <a:chExt cx="378" cy="403"/>
                </a:xfrm>
              </p:grpSpPr>
              <p:sp>
                <p:nvSpPr>
                  <p:cNvPr id="58510" name="Rectangle 133">
                    <a:extLst>
                      <a:ext uri="{FF2B5EF4-FFF2-40B4-BE49-F238E27FC236}">
                        <a16:creationId xmlns:a16="http://schemas.microsoft.com/office/drawing/2014/main" id="{A05579A4-B5DD-4A26-8019-41F5E23745F9}"/>
                      </a:ext>
                    </a:extLst>
                  </p:cNvPr>
                  <p:cNvSpPr>
                    <a:spLocks noChangeArrowheads="1"/>
                  </p:cNvSpPr>
                  <p:nvPr/>
                </p:nvSpPr>
                <p:spPr bwMode="auto">
                  <a:xfrm>
                    <a:off x="43" y="0"/>
                    <a:ext cx="29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511" name="Rectangle 134">
                    <a:extLst>
                      <a:ext uri="{FF2B5EF4-FFF2-40B4-BE49-F238E27FC236}">
                        <a16:creationId xmlns:a16="http://schemas.microsoft.com/office/drawing/2014/main" id="{A26FC9A4-0C16-4DF7-A9E7-F5B047349176}"/>
                      </a:ext>
                    </a:extLst>
                  </p:cNvPr>
                  <p:cNvSpPr>
                    <a:spLocks noChangeArrowheads="1"/>
                  </p:cNvSpPr>
                  <p:nvPr/>
                </p:nvSpPr>
                <p:spPr bwMode="auto">
                  <a:xfrm>
                    <a:off x="0" y="0"/>
                    <a:ext cx="37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58417" name="Group 107">
                  <a:extLst>
                    <a:ext uri="{FF2B5EF4-FFF2-40B4-BE49-F238E27FC236}">
                      <a16:creationId xmlns:a16="http://schemas.microsoft.com/office/drawing/2014/main" id="{972FE5F1-E743-4A50-935F-364DB3AFF2F3}"/>
                    </a:ext>
                  </a:extLst>
                </p:cNvPr>
                <p:cNvGrpSpPr>
                  <a:grpSpLocks/>
                </p:cNvGrpSpPr>
                <p:nvPr/>
              </p:nvGrpSpPr>
              <p:grpSpPr bwMode="auto">
                <a:xfrm>
                  <a:off x="378" y="1612"/>
                  <a:ext cx="394" cy="403"/>
                  <a:chOff x="0" y="0"/>
                  <a:chExt cx="394" cy="403"/>
                </a:xfrm>
              </p:grpSpPr>
              <p:sp>
                <p:nvSpPr>
                  <p:cNvPr id="58508" name="Rectangle 136">
                    <a:extLst>
                      <a:ext uri="{FF2B5EF4-FFF2-40B4-BE49-F238E27FC236}">
                        <a16:creationId xmlns:a16="http://schemas.microsoft.com/office/drawing/2014/main" id="{A5A26B93-446D-41F3-A78D-B92045965EF1}"/>
                      </a:ext>
                    </a:extLst>
                  </p:cNvPr>
                  <p:cNvSpPr>
                    <a:spLocks noChangeArrowheads="1"/>
                  </p:cNvSpPr>
                  <p:nvPr/>
                </p:nvSpPr>
                <p:spPr bwMode="auto">
                  <a:xfrm>
                    <a:off x="43" y="0"/>
                    <a:ext cx="30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509" name="Rectangle 137">
                    <a:extLst>
                      <a:ext uri="{FF2B5EF4-FFF2-40B4-BE49-F238E27FC236}">
                        <a16:creationId xmlns:a16="http://schemas.microsoft.com/office/drawing/2014/main" id="{069AF2AD-D8AC-4520-A240-244B26B92A12}"/>
                      </a:ext>
                    </a:extLst>
                  </p:cNvPr>
                  <p:cNvSpPr>
                    <a:spLocks noChangeArrowheads="1"/>
                  </p:cNvSpPr>
                  <p:nvPr/>
                </p:nvSpPr>
                <p:spPr bwMode="auto">
                  <a:xfrm>
                    <a:off x="0" y="0"/>
                    <a:ext cx="394"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58418" name="Group 110">
                  <a:extLst>
                    <a:ext uri="{FF2B5EF4-FFF2-40B4-BE49-F238E27FC236}">
                      <a16:creationId xmlns:a16="http://schemas.microsoft.com/office/drawing/2014/main" id="{2E73B0B4-1B44-477F-AC08-A2200F43816B}"/>
                    </a:ext>
                  </a:extLst>
                </p:cNvPr>
                <p:cNvGrpSpPr>
                  <a:grpSpLocks/>
                </p:cNvGrpSpPr>
                <p:nvPr/>
              </p:nvGrpSpPr>
              <p:grpSpPr bwMode="auto">
                <a:xfrm>
                  <a:off x="772" y="1612"/>
                  <a:ext cx="402" cy="403"/>
                  <a:chOff x="0" y="0"/>
                  <a:chExt cx="402" cy="403"/>
                </a:xfrm>
              </p:grpSpPr>
              <p:sp>
                <p:nvSpPr>
                  <p:cNvPr id="58506" name="Rectangle 139">
                    <a:extLst>
                      <a:ext uri="{FF2B5EF4-FFF2-40B4-BE49-F238E27FC236}">
                        <a16:creationId xmlns:a16="http://schemas.microsoft.com/office/drawing/2014/main" id="{654950E7-32CA-4FE4-94DA-4010595C96C9}"/>
                      </a:ext>
                    </a:extLst>
                  </p:cNvPr>
                  <p:cNvSpPr>
                    <a:spLocks noChangeArrowheads="1"/>
                  </p:cNvSpPr>
                  <p:nvPr/>
                </p:nvSpPr>
                <p:spPr bwMode="auto">
                  <a:xfrm>
                    <a:off x="43" y="0"/>
                    <a:ext cx="31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507" name="Rectangle 140">
                    <a:extLst>
                      <a:ext uri="{FF2B5EF4-FFF2-40B4-BE49-F238E27FC236}">
                        <a16:creationId xmlns:a16="http://schemas.microsoft.com/office/drawing/2014/main" id="{71DEBBCF-2F84-4BA3-B657-C24F9E26DA6C}"/>
                      </a:ext>
                    </a:extLst>
                  </p:cNvPr>
                  <p:cNvSpPr>
                    <a:spLocks noChangeArrowheads="1"/>
                  </p:cNvSpPr>
                  <p:nvPr/>
                </p:nvSpPr>
                <p:spPr bwMode="auto">
                  <a:xfrm>
                    <a:off x="0" y="0"/>
                    <a:ext cx="40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58419" name="Group 113">
                  <a:extLst>
                    <a:ext uri="{FF2B5EF4-FFF2-40B4-BE49-F238E27FC236}">
                      <a16:creationId xmlns:a16="http://schemas.microsoft.com/office/drawing/2014/main" id="{1CF50EEB-B55D-4A85-B985-C0DC826A2FA1}"/>
                    </a:ext>
                  </a:extLst>
                </p:cNvPr>
                <p:cNvGrpSpPr>
                  <a:grpSpLocks/>
                </p:cNvGrpSpPr>
                <p:nvPr/>
              </p:nvGrpSpPr>
              <p:grpSpPr bwMode="auto">
                <a:xfrm>
                  <a:off x="1174" y="1612"/>
                  <a:ext cx="406" cy="403"/>
                  <a:chOff x="0" y="0"/>
                  <a:chExt cx="406" cy="403"/>
                </a:xfrm>
              </p:grpSpPr>
              <p:sp>
                <p:nvSpPr>
                  <p:cNvPr id="58504" name="Rectangle 142">
                    <a:extLst>
                      <a:ext uri="{FF2B5EF4-FFF2-40B4-BE49-F238E27FC236}">
                        <a16:creationId xmlns:a16="http://schemas.microsoft.com/office/drawing/2014/main" id="{C3246FFC-6821-494B-8F30-75268FC54555}"/>
                      </a:ext>
                    </a:extLst>
                  </p:cNvPr>
                  <p:cNvSpPr>
                    <a:spLocks noChangeArrowheads="1"/>
                  </p:cNvSpPr>
                  <p:nvPr/>
                </p:nvSpPr>
                <p:spPr bwMode="auto">
                  <a:xfrm>
                    <a:off x="43" y="0"/>
                    <a:ext cx="32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505" name="Rectangle 143">
                    <a:extLst>
                      <a:ext uri="{FF2B5EF4-FFF2-40B4-BE49-F238E27FC236}">
                        <a16:creationId xmlns:a16="http://schemas.microsoft.com/office/drawing/2014/main" id="{5623E946-2514-4528-915D-30094D564CAF}"/>
                      </a:ext>
                    </a:extLst>
                  </p:cNvPr>
                  <p:cNvSpPr>
                    <a:spLocks noChangeArrowheads="1"/>
                  </p:cNvSpPr>
                  <p:nvPr/>
                </p:nvSpPr>
                <p:spPr bwMode="auto">
                  <a:xfrm>
                    <a:off x="0" y="0"/>
                    <a:ext cx="406"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58420" name="Group 116">
                  <a:extLst>
                    <a:ext uri="{FF2B5EF4-FFF2-40B4-BE49-F238E27FC236}">
                      <a16:creationId xmlns:a16="http://schemas.microsoft.com/office/drawing/2014/main" id="{2C92FC5F-CCD2-45D3-949A-2402ED95465D}"/>
                    </a:ext>
                  </a:extLst>
                </p:cNvPr>
                <p:cNvGrpSpPr>
                  <a:grpSpLocks/>
                </p:cNvGrpSpPr>
                <p:nvPr/>
              </p:nvGrpSpPr>
              <p:grpSpPr bwMode="auto">
                <a:xfrm>
                  <a:off x="1580" y="1612"/>
                  <a:ext cx="408" cy="403"/>
                  <a:chOff x="0" y="0"/>
                  <a:chExt cx="408" cy="403"/>
                </a:xfrm>
              </p:grpSpPr>
              <p:sp>
                <p:nvSpPr>
                  <p:cNvPr id="58502" name="Rectangle 145">
                    <a:extLst>
                      <a:ext uri="{FF2B5EF4-FFF2-40B4-BE49-F238E27FC236}">
                        <a16:creationId xmlns:a16="http://schemas.microsoft.com/office/drawing/2014/main" id="{E782E911-31E0-4545-9CA0-FC1A64BCE61C}"/>
                      </a:ext>
                    </a:extLst>
                  </p:cNvPr>
                  <p:cNvSpPr>
                    <a:spLocks noChangeArrowheads="1"/>
                  </p:cNvSpPr>
                  <p:nvPr/>
                </p:nvSpPr>
                <p:spPr bwMode="auto">
                  <a:xfrm>
                    <a:off x="43" y="0"/>
                    <a:ext cx="32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503" name="Rectangle 146">
                    <a:extLst>
                      <a:ext uri="{FF2B5EF4-FFF2-40B4-BE49-F238E27FC236}">
                        <a16:creationId xmlns:a16="http://schemas.microsoft.com/office/drawing/2014/main" id="{EED7EB25-FB89-4B2C-BCA7-9E67382E4FEE}"/>
                      </a:ext>
                    </a:extLst>
                  </p:cNvPr>
                  <p:cNvSpPr>
                    <a:spLocks noChangeArrowheads="1"/>
                  </p:cNvSpPr>
                  <p:nvPr/>
                </p:nvSpPr>
                <p:spPr bwMode="auto">
                  <a:xfrm>
                    <a:off x="0" y="0"/>
                    <a:ext cx="40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58421" name="Group 119">
                  <a:extLst>
                    <a:ext uri="{FF2B5EF4-FFF2-40B4-BE49-F238E27FC236}">
                      <a16:creationId xmlns:a16="http://schemas.microsoft.com/office/drawing/2014/main" id="{C77EF9F7-334F-4721-B658-02CFB039CC45}"/>
                    </a:ext>
                  </a:extLst>
                </p:cNvPr>
                <p:cNvGrpSpPr>
                  <a:grpSpLocks/>
                </p:cNvGrpSpPr>
                <p:nvPr/>
              </p:nvGrpSpPr>
              <p:grpSpPr bwMode="auto">
                <a:xfrm>
                  <a:off x="1988" y="1612"/>
                  <a:ext cx="409" cy="403"/>
                  <a:chOff x="0" y="0"/>
                  <a:chExt cx="409" cy="403"/>
                </a:xfrm>
              </p:grpSpPr>
              <p:sp>
                <p:nvSpPr>
                  <p:cNvPr id="58500" name="Rectangle 148">
                    <a:extLst>
                      <a:ext uri="{FF2B5EF4-FFF2-40B4-BE49-F238E27FC236}">
                        <a16:creationId xmlns:a16="http://schemas.microsoft.com/office/drawing/2014/main" id="{4C4CC6A6-C7BC-4473-BAA6-6C2C58E53050}"/>
                      </a:ext>
                    </a:extLst>
                  </p:cNvPr>
                  <p:cNvSpPr>
                    <a:spLocks noChangeArrowheads="1"/>
                  </p:cNvSpPr>
                  <p:nvPr/>
                </p:nvSpPr>
                <p:spPr bwMode="auto">
                  <a:xfrm>
                    <a:off x="43" y="0"/>
                    <a:ext cx="32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501" name="Rectangle 149">
                    <a:extLst>
                      <a:ext uri="{FF2B5EF4-FFF2-40B4-BE49-F238E27FC236}">
                        <a16:creationId xmlns:a16="http://schemas.microsoft.com/office/drawing/2014/main" id="{00F5BD0E-33B9-4F0A-B39D-5D4D3E0E08A5}"/>
                      </a:ext>
                    </a:extLst>
                  </p:cNvPr>
                  <p:cNvSpPr>
                    <a:spLocks noChangeArrowheads="1"/>
                  </p:cNvSpPr>
                  <p:nvPr/>
                </p:nvSpPr>
                <p:spPr bwMode="auto">
                  <a:xfrm>
                    <a:off x="0" y="0"/>
                    <a:ext cx="409"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58422" name="Group 122">
                  <a:extLst>
                    <a:ext uri="{FF2B5EF4-FFF2-40B4-BE49-F238E27FC236}">
                      <a16:creationId xmlns:a16="http://schemas.microsoft.com/office/drawing/2014/main" id="{C6898414-29DA-4240-9472-0E889E9708DD}"/>
                    </a:ext>
                  </a:extLst>
                </p:cNvPr>
                <p:cNvGrpSpPr>
                  <a:grpSpLocks/>
                </p:cNvGrpSpPr>
                <p:nvPr/>
              </p:nvGrpSpPr>
              <p:grpSpPr bwMode="auto">
                <a:xfrm>
                  <a:off x="2397" y="1612"/>
                  <a:ext cx="410" cy="403"/>
                  <a:chOff x="0" y="0"/>
                  <a:chExt cx="410" cy="403"/>
                </a:xfrm>
              </p:grpSpPr>
              <p:sp>
                <p:nvSpPr>
                  <p:cNvPr id="58498" name="Rectangle 151">
                    <a:extLst>
                      <a:ext uri="{FF2B5EF4-FFF2-40B4-BE49-F238E27FC236}">
                        <a16:creationId xmlns:a16="http://schemas.microsoft.com/office/drawing/2014/main" id="{EE3C9919-02F9-4D84-BCC4-A8DAA6AD74E4}"/>
                      </a:ext>
                    </a:extLst>
                  </p:cNvPr>
                  <p:cNvSpPr>
                    <a:spLocks noChangeArrowheads="1"/>
                  </p:cNvSpPr>
                  <p:nvPr/>
                </p:nvSpPr>
                <p:spPr bwMode="auto">
                  <a:xfrm>
                    <a:off x="43" y="0"/>
                    <a:ext cx="32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499" name="Rectangle 152">
                    <a:extLst>
                      <a:ext uri="{FF2B5EF4-FFF2-40B4-BE49-F238E27FC236}">
                        <a16:creationId xmlns:a16="http://schemas.microsoft.com/office/drawing/2014/main" id="{84176FFF-AE9E-407E-85B3-2DB318FAF285}"/>
                      </a:ext>
                    </a:extLst>
                  </p:cNvPr>
                  <p:cNvSpPr>
                    <a:spLocks noChangeArrowheads="1"/>
                  </p:cNvSpPr>
                  <p:nvPr/>
                </p:nvSpPr>
                <p:spPr bwMode="auto">
                  <a:xfrm>
                    <a:off x="0" y="0"/>
                    <a:ext cx="410"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58423" name="Group 125">
                  <a:extLst>
                    <a:ext uri="{FF2B5EF4-FFF2-40B4-BE49-F238E27FC236}">
                      <a16:creationId xmlns:a16="http://schemas.microsoft.com/office/drawing/2014/main" id="{6658F290-49B0-4129-8061-BBE09CBA4360}"/>
                    </a:ext>
                  </a:extLst>
                </p:cNvPr>
                <p:cNvGrpSpPr>
                  <a:grpSpLocks/>
                </p:cNvGrpSpPr>
                <p:nvPr/>
              </p:nvGrpSpPr>
              <p:grpSpPr bwMode="auto">
                <a:xfrm>
                  <a:off x="2807" y="1612"/>
                  <a:ext cx="401" cy="403"/>
                  <a:chOff x="0" y="0"/>
                  <a:chExt cx="401" cy="403"/>
                </a:xfrm>
              </p:grpSpPr>
              <p:sp>
                <p:nvSpPr>
                  <p:cNvPr id="58496" name="Rectangle 154">
                    <a:extLst>
                      <a:ext uri="{FF2B5EF4-FFF2-40B4-BE49-F238E27FC236}">
                        <a16:creationId xmlns:a16="http://schemas.microsoft.com/office/drawing/2014/main" id="{BB741145-23A4-4262-B1D6-2B9D3B504B63}"/>
                      </a:ext>
                    </a:extLst>
                  </p:cNvPr>
                  <p:cNvSpPr>
                    <a:spLocks noChangeArrowheads="1"/>
                  </p:cNvSpPr>
                  <p:nvPr/>
                </p:nvSpPr>
                <p:spPr bwMode="auto">
                  <a:xfrm>
                    <a:off x="43" y="0"/>
                    <a:ext cx="31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497" name="Rectangle 155">
                    <a:extLst>
                      <a:ext uri="{FF2B5EF4-FFF2-40B4-BE49-F238E27FC236}">
                        <a16:creationId xmlns:a16="http://schemas.microsoft.com/office/drawing/2014/main" id="{12AE2741-CF69-4CCF-8F57-D6CC254C8C17}"/>
                      </a:ext>
                    </a:extLst>
                  </p:cNvPr>
                  <p:cNvSpPr>
                    <a:spLocks noChangeArrowheads="1"/>
                  </p:cNvSpPr>
                  <p:nvPr/>
                </p:nvSpPr>
                <p:spPr bwMode="auto">
                  <a:xfrm>
                    <a:off x="0" y="0"/>
                    <a:ext cx="401"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58424" name="Group 128">
                  <a:extLst>
                    <a:ext uri="{FF2B5EF4-FFF2-40B4-BE49-F238E27FC236}">
                      <a16:creationId xmlns:a16="http://schemas.microsoft.com/office/drawing/2014/main" id="{EFA2B9A9-6BB5-41AE-803C-EA09F41CD388}"/>
                    </a:ext>
                  </a:extLst>
                </p:cNvPr>
                <p:cNvGrpSpPr>
                  <a:grpSpLocks/>
                </p:cNvGrpSpPr>
                <p:nvPr/>
              </p:nvGrpSpPr>
              <p:grpSpPr bwMode="auto">
                <a:xfrm>
                  <a:off x="0" y="2015"/>
                  <a:ext cx="378" cy="403"/>
                  <a:chOff x="0" y="0"/>
                  <a:chExt cx="378" cy="403"/>
                </a:xfrm>
              </p:grpSpPr>
              <p:sp>
                <p:nvSpPr>
                  <p:cNvPr id="58494" name="Rectangle 157">
                    <a:extLst>
                      <a:ext uri="{FF2B5EF4-FFF2-40B4-BE49-F238E27FC236}">
                        <a16:creationId xmlns:a16="http://schemas.microsoft.com/office/drawing/2014/main" id="{02110F8E-13DB-49D8-BBA2-FBF34ABCBA03}"/>
                      </a:ext>
                    </a:extLst>
                  </p:cNvPr>
                  <p:cNvSpPr>
                    <a:spLocks noChangeArrowheads="1"/>
                  </p:cNvSpPr>
                  <p:nvPr/>
                </p:nvSpPr>
                <p:spPr bwMode="auto">
                  <a:xfrm>
                    <a:off x="43" y="0"/>
                    <a:ext cx="29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495" name="Rectangle 158">
                    <a:extLst>
                      <a:ext uri="{FF2B5EF4-FFF2-40B4-BE49-F238E27FC236}">
                        <a16:creationId xmlns:a16="http://schemas.microsoft.com/office/drawing/2014/main" id="{0010F030-8C69-424A-BF99-3782BE1A7963}"/>
                      </a:ext>
                    </a:extLst>
                  </p:cNvPr>
                  <p:cNvSpPr>
                    <a:spLocks noChangeArrowheads="1"/>
                  </p:cNvSpPr>
                  <p:nvPr/>
                </p:nvSpPr>
                <p:spPr bwMode="auto">
                  <a:xfrm>
                    <a:off x="0" y="0"/>
                    <a:ext cx="37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58425" name="Group 131">
                  <a:extLst>
                    <a:ext uri="{FF2B5EF4-FFF2-40B4-BE49-F238E27FC236}">
                      <a16:creationId xmlns:a16="http://schemas.microsoft.com/office/drawing/2014/main" id="{42BA092C-010A-4894-AF26-CC68A7CEDA4C}"/>
                    </a:ext>
                  </a:extLst>
                </p:cNvPr>
                <p:cNvGrpSpPr>
                  <a:grpSpLocks/>
                </p:cNvGrpSpPr>
                <p:nvPr/>
              </p:nvGrpSpPr>
              <p:grpSpPr bwMode="auto">
                <a:xfrm>
                  <a:off x="378" y="2015"/>
                  <a:ext cx="394" cy="403"/>
                  <a:chOff x="0" y="0"/>
                  <a:chExt cx="394" cy="403"/>
                </a:xfrm>
              </p:grpSpPr>
              <p:sp>
                <p:nvSpPr>
                  <p:cNvPr id="58492" name="Rectangle 160">
                    <a:extLst>
                      <a:ext uri="{FF2B5EF4-FFF2-40B4-BE49-F238E27FC236}">
                        <a16:creationId xmlns:a16="http://schemas.microsoft.com/office/drawing/2014/main" id="{9849B24F-466E-4D7C-A1E5-57DEC602F74D}"/>
                      </a:ext>
                    </a:extLst>
                  </p:cNvPr>
                  <p:cNvSpPr>
                    <a:spLocks noChangeArrowheads="1"/>
                  </p:cNvSpPr>
                  <p:nvPr/>
                </p:nvSpPr>
                <p:spPr bwMode="auto">
                  <a:xfrm>
                    <a:off x="43" y="0"/>
                    <a:ext cx="30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493" name="Rectangle 161">
                    <a:extLst>
                      <a:ext uri="{FF2B5EF4-FFF2-40B4-BE49-F238E27FC236}">
                        <a16:creationId xmlns:a16="http://schemas.microsoft.com/office/drawing/2014/main" id="{131E0602-6AAC-4D6F-8099-3B52D4E41F22}"/>
                      </a:ext>
                    </a:extLst>
                  </p:cNvPr>
                  <p:cNvSpPr>
                    <a:spLocks noChangeArrowheads="1"/>
                  </p:cNvSpPr>
                  <p:nvPr/>
                </p:nvSpPr>
                <p:spPr bwMode="auto">
                  <a:xfrm>
                    <a:off x="0" y="0"/>
                    <a:ext cx="394"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58426" name="Group 134">
                  <a:extLst>
                    <a:ext uri="{FF2B5EF4-FFF2-40B4-BE49-F238E27FC236}">
                      <a16:creationId xmlns:a16="http://schemas.microsoft.com/office/drawing/2014/main" id="{C2502863-4DF3-4E6E-8876-4E5DF80724C4}"/>
                    </a:ext>
                  </a:extLst>
                </p:cNvPr>
                <p:cNvGrpSpPr>
                  <a:grpSpLocks/>
                </p:cNvGrpSpPr>
                <p:nvPr/>
              </p:nvGrpSpPr>
              <p:grpSpPr bwMode="auto">
                <a:xfrm>
                  <a:off x="772" y="2015"/>
                  <a:ext cx="402" cy="403"/>
                  <a:chOff x="0" y="0"/>
                  <a:chExt cx="402" cy="403"/>
                </a:xfrm>
              </p:grpSpPr>
              <p:sp>
                <p:nvSpPr>
                  <p:cNvPr id="58490" name="Rectangle 163">
                    <a:extLst>
                      <a:ext uri="{FF2B5EF4-FFF2-40B4-BE49-F238E27FC236}">
                        <a16:creationId xmlns:a16="http://schemas.microsoft.com/office/drawing/2014/main" id="{A48FB58B-0941-4B8E-95A3-E70E61054205}"/>
                      </a:ext>
                    </a:extLst>
                  </p:cNvPr>
                  <p:cNvSpPr>
                    <a:spLocks noChangeArrowheads="1"/>
                  </p:cNvSpPr>
                  <p:nvPr/>
                </p:nvSpPr>
                <p:spPr bwMode="auto">
                  <a:xfrm>
                    <a:off x="43" y="0"/>
                    <a:ext cx="31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491" name="Rectangle 164">
                    <a:extLst>
                      <a:ext uri="{FF2B5EF4-FFF2-40B4-BE49-F238E27FC236}">
                        <a16:creationId xmlns:a16="http://schemas.microsoft.com/office/drawing/2014/main" id="{AC5DAE78-E3DE-406C-9150-CAED3A536FA6}"/>
                      </a:ext>
                    </a:extLst>
                  </p:cNvPr>
                  <p:cNvSpPr>
                    <a:spLocks noChangeArrowheads="1"/>
                  </p:cNvSpPr>
                  <p:nvPr/>
                </p:nvSpPr>
                <p:spPr bwMode="auto">
                  <a:xfrm>
                    <a:off x="0" y="0"/>
                    <a:ext cx="40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58427" name="Group 137">
                  <a:extLst>
                    <a:ext uri="{FF2B5EF4-FFF2-40B4-BE49-F238E27FC236}">
                      <a16:creationId xmlns:a16="http://schemas.microsoft.com/office/drawing/2014/main" id="{268AF89E-399B-4A54-9B49-6F72A7970EFD}"/>
                    </a:ext>
                  </a:extLst>
                </p:cNvPr>
                <p:cNvGrpSpPr>
                  <a:grpSpLocks/>
                </p:cNvGrpSpPr>
                <p:nvPr/>
              </p:nvGrpSpPr>
              <p:grpSpPr bwMode="auto">
                <a:xfrm>
                  <a:off x="1174" y="2015"/>
                  <a:ext cx="406" cy="403"/>
                  <a:chOff x="0" y="0"/>
                  <a:chExt cx="406" cy="403"/>
                </a:xfrm>
              </p:grpSpPr>
              <p:sp>
                <p:nvSpPr>
                  <p:cNvPr id="58488" name="Rectangle 166">
                    <a:extLst>
                      <a:ext uri="{FF2B5EF4-FFF2-40B4-BE49-F238E27FC236}">
                        <a16:creationId xmlns:a16="http://schemas.microsoft.com/office/drawing/2014/main" id="{01AF2B56-E47C-4EE4-9F13-95C133B8BD36}"/>
                      </a:ext>
                    </a:extLst>
                  </p:cNvPr>
                  <p:cNvSpPr>
                    <a:spLocks noChangeArrowheads="1"/>
                  </p:cNvSpPr>
                  <p:nvPr/>
                </p:nvSpPr>
                <p:spPr bwMode="auto">
                  <a:xfrm>
                    <a:off x="43" y="0"/>
                    <a:ext cx="32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489" name="Rectangle 167">
                    <a:extLst>
                      <a:ext uri="{FF2B5EF4-FFF2-40B4-BE49-F238E27FC236}">
                        <a16:creationId xmlns:a16="http://schemas.microsoft.com/office/drawing/2014/main" id="{F49B667F-153D-4FE2-A2FE-D4761836BFDF}"/>
                      </a:ext>
                    </a:extLst>
                  </p:cNvPr>
                  <p:cNvSpPr>
                    <a:spLocks noChangeArrowheads="1"/>
                  </p:cNvSpPr>
                  <p:nvPr/>
                </p:nvSpPr>
                <p:spPr bwMode="auto">
                  <a:xfrm>
                    <a:off x="0" y="0"/>
                    <a:ext cx="406"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58428" name="Group 140">
                  <a:extLst>
                    <a:ext uri="{FF2B5EF4-FFF2-40B4-BE49-F238E27FC236}">
                      <a16:creationId xmlns:a16="http://schemas.microsoft.com/office/drawing/2014/main" id="{D93696C1-4425-45CB-B825-F5CA661A3260}"/>
                    </a:ext>
                  </a:extLst>
                </p:cNvPr>
                <p:cNvGrpSpPr>
                  <a:grpSpLocks/>
                </p:cNvGrpSpPr>
                <p:nvPr/>
              </p:nvGrpSpPr>
              <p:grpSpPr bwMode="auto">
                <a:xfrm>
                  <a:off x="1580" y="2015"/>
                  <a:ext cx="408" cy="403"/>
                  <a:chOff x="0" y="0"/>
                  <a:chExt cx="408" cy="403"/>
                </a:xfrm>
              </p:grpSpPr>
              <p:sp>
                <p:nvSpPr>
                  <p:cNvPr id="58486" name="Rectangle 169">
                    <a:extLst>
                      <a:ext uri="{FF2B5EF4-FFF2-40B4-BE49-F238E27FC236}">
                        <a16:creationId xmlns:a16="http://schemas.microsoft.com/office/drawing/2014/main" id="{60ED18DC-AF81-426A-8078-B458F6644467}"/>
                      </a:ext>
                    </a:extLst>
                  </p:cNvPr>
                  <p:cNvSpPr>
                    <a:spLocks noChangeArrowheads="1"/>
                  </p:cNvSpPr>
                  <p:nvPr/>
                </p:nvSpPr>
                <p:spPr bwMode="auto">
                  <a:xfrm>
                    <a:off x="43" y="0"/>
                    <a:ext cx="32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487" name="Rectangle 170">
                    <a:extLst>
                      <a:ext uri="{FF2B5EF4-FFF2-40B4-BE49-F238E27FC236}">
                        <a16:creationId xmlns:a16="http://schemas.microsoft.com/office/drawing/2014/main" id="{C713A90A-D57E-45F5-8047-08C1F21EB749}"/>
                      </a:ext>
                    </a:extLst>
                  </p:cNvPr>
                  <p:cNvSpPr>
                    <a:spLocks noChangeArrowheads="1"/>
                  </p:cNvSpPr>
                  <p:nvPr/>
                </p:nvSpPr>
                <p:spPr bwMode="auto">
                  <a:xfrm>
                    <a:off x="0" y="0"/>
                    <a:ext cx="40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58429" name="Group 143">
                  <a:extLst>
                    <a:ext uri="{FF2B5EF4-FFF2-40B4-BE49-F238E27FC236}">
                      <a16:creationId xmlns:a16="http://schemas.microsoft.com/office/drawing/2014/main" id="{3D5D3AB1-B16C-48B5-926B-87B0C25F5265}"/>
                    </a:ext>
                  </a:extLst>
                </p:cNvPr>
                <p:cNvGrpSpPr>
                  <a:grpSpLocks/>
                </p:cNvGrpSpPr>
                <p:nvPr/>
              </p:nvGrpSpPr>
              <p:grpSpPr bwMode="auto">
                <a:xfrm>
                  <a:off x="1988" y="2015"/>
                  <a:ext cx="409" cy="403"/>
                  <a:chOff x="0" y="0"/>
                  <a:chExt cx="409" cy="403"/>
                </a:xfrm>
              </p:grpSpPr>
              <p:sp>
                <p:nvSpPr>
                  <p:cNvPr id="58484" name="Rectangle 172">
                    <a:extLst>
                      <a:ext uri="{FF2B5EF4-FFF2-40B4-BE49-F238E27FC236}">
                        <a16:creationId xmlns:a16="http://schemas.microsoft.com/office/drawing/2014/main" id="{E7319FDF-0A8B-4343-A239-B1D5F22D71DC}"/>
                      </a:ext>
                    </a:extLst>
                  </p:cNvPr>
                  <p:cNvSpPr>
                    <a:spLocks noChangeArrowheads="1"/>
                  </p:cNvSpPr>
                  <p:nvPr/>
                </p:nvSpPr>
                <p:spPr bwMode="auto">
                  <a:xfrm>
                    <a:off x="43" y="0"/>
                    <a:ext cx="32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485" name="Rectangle 173">
                    <a:extLst>
                      <a:ext uri="{FF2B5EF4-FFF2-40B4-BE49-F238E27FC236}">
                        <a16:creationId xmlns:a16="http://schemas.microsoft.com/office/drawing/2014/main" id="{647DF2BA-C8B8-4991-8855-D0E33B4FD08E}"/>
                      </a:ext>
                    </a:extLst>
                  </p:cNvPr>
                  <p:cNvSpPr>
                    <a:spLocks noChangeArrowheads="1"/>
                  </p:cNvSpPr>
                  <p:nvPr/>
                </p:nvSpPr>
                <p:spPr bwMode="auto">
                  <a:xfrm>
                    <a:off x="0" y="0"/>
                    <a:ext cx="409"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58430" name="Group 146">
                  <a:extLst>
                    <a:ext uri="{FF2B5EF4-FFF2-40B4-BE49-F238E27FC236}">
                      <a16:creationId xmlns:a16="http://schemas.microsoft.com/office/drawing/2014/main" id="{159D8A42-E34D-4FD5-8786-57A135F1B456}"/>
                    </a:ext>
                  </a:extLst>
                </p:cNvPr>
                <p:cNvGrpSpPr>
                  <a:grpSpLocks/>
                </p:cNvGrpSpPr>
                <p:nvPr/>
              </p:nvGrpSpPr>
              <p:grpSpPr bwMode="auto">
                <a:xfrm>
                  <a:off x="2397" y="2015"/>
                  <a:ext cx="410" cy="403"/>
                  <a:chOff x="0" y="0"/>
                  <a:chExt cx="410" cy="403"/>
                </a:xfrm>
              </p:grpSpPr>
              <p:sp>
                <p:nvSpPr>
                  <p:cNvPr id="58482" name="Rectangle 175">
                    <a:extLst>
                      <a:ext uri="{FF2B5EF4-FFF2-40B4-BE49-F238E27FC236}">
                        <a16:creationId xmlns:a16="http://schemas.microsoft.com/office/drawing/2014/main" id="{DC5DBAD6-DE61-421A-B5C7-912836876417}"/>
                      </a:ext>
                    </a:extLst>
                  </p:cNvPr>
                  <p:cNvSpPr>
                    <a:spLocks noChangeArrowheads="1"/>
                  </p:cNvSpPr>
                  <p:nvPr/>
                </p:nvSpPr>
                <p:spPr bwMode="auto">
                  <a:xfrm>
                    <a:off x="43" y="0"/>
                    <a:ext cx="32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483" name="Rectangle 176">
                    <a:extLst>
                      <a:ext uri="{FF2B5EF4-FFF2-40B4-BE49-F238E27FC236}">
                        <a16:creationId xmlns:a16="http://schemas.microsoft.com/office/drawing/2014/main" id="{DE67B30E-9BD1-4C5B-A345-9145A92FA118}"/>
                      </a:ext>
                    </a:extLst>
                  </p:cNvPr>
                  <p:cNvSpPr>
                    <a:spLocks noChangeArrowheads="1"/>
                  </p:cNvSpPr>
                  <p:nvPr/>
                </p:nvSpPr>
                <p:spPr bwMode="auto">
                  <a:xfrm>
                    <a:off x="0" y="0"/>
                    <a:ext cx="410"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58431" name="Group 149">
                  <a:extLst>
                    <a:ext uri="{FF2B5EF4-FFF2-40B4-BE49-F238E27FC236}">
                      <a16:creationId xmlns:a16="http://schemas.microsoft.com/office/drawing/2014/main" id="{54BA596A-D152-48AB-A4F2-7E4506C55664}"/>
                    </a:ext>
                  </a:extLst>
                </p:cNvPr>
                <p:cNvGrpSpPr>
                  <a:grpSpLocks/>
                </p:cNvGrpSpPr>
                <p:nvPr/>
              </p:nvGrpSpPr>
              <p:grpSpPr bwMode="auto">
                <a:xfrm>
                  <a:off x="2807" y="2015"/>
                  <a:ext cx="401" cy="403"/>
                  <a:chOff x="0" y="0"/>
                  <a:chExt cx="401" cy="403"/>
                </a:xfrm>
              </p:grpSpPr>
              <p:sp>
                <p:nvSpPr>
                  <p:cNvPr id="58480" name="Rectangle 178">
                    <a:extLst>
                      <a:ext uri="{FF2B5EF4-FFF2-40B4-BE49-F238E27FC236}">
                        <a16:creationId xmlns:a16="http://schemas.microsoft.com/office/drawing/2014/main" id="{C79FB0EC-476B-4BD1-B31E-9110240427BB}"/>
                      </a:ext>
                    </a:extLst>
                  </p:cNvPr>
                  <p:cNvSpPr>
                    <a:spLocks noChangeArrowheads="1"/>
                  </p:cNvSpPr>
                  <p:nvPr/>
                </p:nvSpPr>
                <p:spPr bwMode="auto">
                  <a:xfrm>
                    <a:off x="43" y="0"/>
                    <a:ext cx="31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481" name="Rectangle 179">
                    <a:extLst>
                      <a:ext uri="{FF2B5EF4-FFF2-40B4-BE49-F238E27FC236}">
                        <a16:creationId xmlns:a16="http://schemas.microsoft.com/office/drawing/2014/main" id="{670D1363-47C3-4AAE-A380-94B62653CE5F}"/>
                      </a:ext>
                    </a:extLst>
                  </p:cNvPr>
                  <p:cNvSpPr>
                    <a:spLocks noChangeArrowheads="1"/>
                  </p:cNvSpPr>
                  <p:nvPr/>
                </p:nvSpPr>
                <p:spPr bwMode="auto">
                  <a:xfrm>
                    <a:off x="0" y="0"/>
                    <a:ext cx="401"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58432" name="Group 152">
                  <a:extLst>
                    <a:ext uri="{FF2B5EF4-FFF2-40B4-BE49-F238E27FC236}">
                      <a16:creationId xmlns:a16="http://schemas.microsoft.com/office/drawing/2014/main" id="{C1AD109F-FEEF-433A-A801-EB31C8D1FA4D}"/>
                    </a:ext>
                  </a:extLst>
                </p:cNvPr>
                <p:cNvGrpSpPr>
                  <a:grpSpLocks/>
                </p:cNvGrpSpPr>
                <p:nvPr/>
              </p:nvGrpSpPr>
              <p:grpSpPr bwMode="auto">
                <a:xfrm>
                  <a:off x="0" y="2418"/>
                  <a:ext cx="378" cy="403"/>
                  <a:chOff x="0" y="0"/>
                  <a:chExt cx="378" cy="403"/>
                </a:xfrm>
              </p:grpSpPr>
              <p:sp>
                <p:nvSpPr>
                  <p:cNvPr id="58478" name="Rectangle 181">
                    <a:extLst>
                      <a:ext uri="{FF2B5EF4-FFF2-40B4-BE49-F238E27FC236}">
                        <a16:creationId xmlns:a16="http://schemas.microsoft.com/office/drawing/2014/main" id="{6E849313-E15A-484C-904D-FD406A7C0A80}"/>
                      </a:ext>
                    </a:extLst>
                  </p:cNvPr>
                  <p:cNvSpPr>
                    <a:spLocks noChangeArrowheads="1"/>
                  </p:cNvSpPr>
                  <p:nvPr/>
                </p:nvSpPr>
                <p:spPr bwMode="auto">
                  <a:xfrm>
                    <a:off x="43" y="0"/>
                    <a:ext cx="29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479" name="Rectangle 182">
                    <a:extLst>
                      <a:ext uri="{FF2B5EF4-FFF2-40B4-BE49-F238E27FC236}">
                        <a16:creationId xmlns:a16="http://schemas.microsoft.com/office/drawing/2014/main" id="{84037F8E-4E25-403C-9182-CC718229D43A}"/>
                      </a:ext>
                    </a:extLst>
                  </p:cNvPr>
                  <p:cNvSpPr>
                    <a:spLocks noChangeArrowheads="1"/>
                  </p:cNvSpPr>
                  <p:nvPr/>
                </p:nvSpPr>
                <p:spPr bwMode="auto">
                  <a:xfrm>
                    <a:off x="0" y="0"/>
                    <a:ext cx="37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58433" name="Group 155">
                  <a:extLst>
                    <a:ext uri="{FF2B5EF4-FFF2-40B4-BE49-F238E27FC236}">
                      <a16:creationId xmlns:a16="http://schemas.microsoft.com/office/drawing/2014/main" id="{B255DC24-1BAE-440D-AD35-82EDED52B7A5}"/>
                    </a:ext>
                  </a:extLst>
                </p:cNvPr>
                <p:cNvGrpSpPr>
                  <a:grpSpLocks/>
                </p:cNvGrpSpPr>
                <p:nvPr/>
              </p:nvGrpSpPr>
              <p:grpSpPr bwMode="auto">
                <a:xfrm>
                  <a:off x="378" y="2418"/>
                  <a:ext cx="394" cy="403"/>
                  <a:chOff x="0" y="0"/>
                  <a:chExt cx="394" cy="403"/>
                </a:xfrm>
              </p:grpSpPr>
              <p:sp>
                <p:nvSpPr>
                  <p:cNvPr id="58476" name="Rectangle 184">
                    <a:extLst>
                      <a:ext uri="{FF2B5EF4-FFF2-40B4-BE49-F238E27FC236}">
                        <a16:creationId xmlns:a16="http://schemas.microsoft.com/office/drawing/2014/main" id="{7536154B-18CF-4AD3-8ADA-DF03F1CE243E}"/>
                      </a:ext>
                    </a:extLst>
                  </p:cNvPr>
                  <p:cNvSpPr>
                    <a:spLocks noChangeArrowheads="1"/>
                  </p:cNvSpPr>
                  <p:nvPr/>
                </p:nvSpPr>
                <p:spPr bwMode="auto">
                  <a:xfrm>
                    <a:off x="43" y="0"/>
                    <a:ext cx="30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477" name="Rectangle 185">
                    <a:extLst>
                      <a:ext uri="{FF2B5EF4-FFF2-40B4-BE49-F238E27FC236}">
                        <a16:creationId xmlns:a16="http://schemas.microsoft.com/office/drawing/2014/main" id="{CA71DFE5-637F-495D-A71B-3FE533E56679}"/>
                      </a:ext>
                    </a:extLst>
                  </p:cNvPr>
                  <p:cNvSpPr>
                    <a:spLocks noChangeArrowheads="1"/>
                  </p:cNvSpPr>
                  <p:nvPr/>
                </p:nvSpPr>
                <p:spPr bwMode="auto">
                  <a:xfrm>
                    <a:off x="0" y="0"/>
                    <a:ext cx="394"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58434" name="Group 158">
                  <a:extLst>
                    <a:ext uri="{FF2B5EF4-FFF2-40B4-BE49-F238E27FC236}">
                      <a16:creationId xmlns:a16="http://schemas.microsoft.com/office/drawing/2014/main" id="{28DF4E5C-5672-4CEC-9872-9C7B057D3B75}"/>
                    </a:ext>
                  </a:extLst>
                </p:cNvPr>
                <p:cNvGrpSpPr>
                  <a:grpSpLocks/>
                </p:cNvGrpSpPr>
                <p:nvPr/>
              </p:nvGrpSpPr>
              <p:grpSpPr bwMode="auto">
                <a:xfrm>
                  <a:off x="772" y="2418"/>
                  <a:ext cx="402" cy="403"/>
                  <a:chOff x="0" y="0"/>
                  <a:chExt cx="402" cy="403"/>
                </a:xfrm>
              </p:grpSpPr>
              <p:sp>
                <p:nvSpPr>
                  <p:cNvPr id="58474" name="Rectangle 187">
                    <a:extLst>
                      <a:ext uri="{FF2B5EF4-FFF2-40B4-BE49-F238E27FC236}">
                        <a16:creationId xmlns:a16="http://schemas.microsoft.com/office/drawing/2014/main" id="{3F45E0ED-3C04-4082-BF36-4898A4B4FA82}"/>
                      </a:ext>
                    </a:extLst>
                  </p:cNvPr>
                  <p:cNvSpPr>
                    <a:spLocks noChangeArrowheads="1"/>
                  </p:cNvSpPr>
                  <p:nvPr/>
                </p:nvSpPr>
                <p:spPr bwMode="auto">
                  <a:xfrm>
                    <a:off x="43" y="0"/>
                    <a:ext cx="31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475" name="Rectangle 188">
                    <a:extLst>
                      <a:ext uri="{FF2B5EF4-FFF2-40B4-BE49-F238E27FC236}">
                        <a16:creationId xmlns:a16="http://schemas.microsoft.com/office/drawing/2014/main" id="{32FEBC10-7BB8-40CE-8FD5-94FC96C663EA}"/>
                      </a:ext>
                    </a:extLst>
                  </p:cNvPr>
                  <p:cNvSpPr>
                    <a:spLocks noChangeArrowheads="1"/>
                  </p:cNvSpPr>
                  <p:nvPr/>
                </p:nvSpPr>
                <p:spPr bwMode="auto">
                  <a:xfrm>
                    <a:off x="0" y="0"/>
                    <a:ext cx="40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58435" name="Group 161">
                  <a:extLst>
                    <a:ext uri="{FF2B5EF4-FFF2-40B4-BE49-F238E27FC236}">
                      <a16:creationId xmlns:a16="http://schemas.microsoft.com/office/drawing/2014/main" id="{0FFF08DE-9098-4294-9CDC-85988D1B55C5}"/>
                    </a:ext>
                  </a:extLst>
                </p:cNvPr>
                <p:cNvGrpSpPr>
                  <a:grpSpLocks/>
                </p:cNvGrpSpPr>
                <p:nvPr/>
              </p:nvGrpSpPr>
              <p:grpSpPr bwMode="auto">
                <a:xfrm>
                  <a:off x="1174" y="2418"/>
                  <a:ext cx="406" cy="403"/>
                  <a:chOff x="0" y="0"/>
                  <a:chExt cx="406" cy="403"/>
                </a:xfrm>
              </p:grpSpPr>
              <p:sp>
                <p:nvSpPr>
                  <p:cNvPr id="58472" name="Rectangle 190">
                    <a:extLst>
                      <a:ext uri="{FF2B5EF4-FFF2-40B4-BE49-F238E27FC236}">
                        <a16:creationId xmlns:a16="http://schemas.microsoft.com/office/drawing/2014/main" id="{3CD2AC3C-97D4-4470-A2DE-E717AE332760}"/>
                      </a:ext>
                    </a:extLst>
                  </p:cNvPr>
                  <p:cNvSpPr>
                    <a:spLocks noChangeArrowheads="1"/>
                  </p:cNvSpPr>
                  <p:nvPr/>
                </p:nvSpPr>
                <p:spPr bwMode="auto">
                  <a:xfrm>
                    <a:off x="43" y="0"/>
                    <a:ext cx="32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473" name="Rectangle 191">
                    <a:extLst>
                      <a:ext uri="{FF2B5EF4-FFF2-40B4-BE49-F238E27FC236}">
                        <a16:creationId xmlns:a16="http://schemas.microsoft.com/office/drawing/2014/main" id="{8A65C069-4DFA-4BA5-AC76-7F4E459CB69B}"/>
                      </a:ext>
                    </a:extLst>
                  </p:cNvPr>
                  <p:cNvSpPr>
                    <a:spLocks noChangeArrowheads="1"/>
                  </p:cNvSpPr>
                  <p:nvPr/>
                </p:nvSpPr>
                <p:spPr bwMode="auto">
                  <a:xfrm>
                    <a:off x="0" y="0"/>
                    <a:ext cx="406"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58436" name="Group 164">
                  <a:extLst>
                    <a:ext uri="{FF2B5EF4-FFF2-40B4-BE49-F238E27FC236}">
                      <a16:creationId xmlns:a16="http://schemas.microsoft.com/office/drawing/2014/main" id="{FAC67A6A-547F-47FF-AED8-4E14F48C40D0}"/>
                    </a:ext>
                  </a:extLst>
                </p:cNvPr>
                <p:cNvGrpSpPr>
                  <a:grpSpLocks/>
                </p:cNvGrpSpPr>
                <p:nvPr/>
              </p:nvGrpSpPr>
              <p:grpSpPr bwMode="auto">
                <a:xfrm>
                  <a:off x="1580" y="2418"/>
                  <a:ext cx="408" cy="403"/>
                  <a:chOff x="0" y="0"/>
                  <a:chExt cx="408" cy="403"/>
                </a:xfrm>
              </p:grpSpPr>
              <p:sp>
                <p:nvSpPr>
                  <p:cNvPr id="58470" name="Rectangle 193">
                    <a:extLst>
                      <a:ext uri="{FF2B5EF4-FFF2-40B4-BE49-F238E27FC236}">
                        <a16:creationId xmlns:a16="http://schemas.microsoft.com/office/drawing/2014/main" id="{C3414667-D165-4808-BC00-F63D9A52988E}"/>
                      </a:ext>
                    </a:extLst>
                  </p:cNvPr>
                  <p:cNvSpPr>
                    <a:spLocks noChangeArrowheads="1"/>
                  </p:cNvSpPr>
                  <p:nvPr/>
                </p:nvSpPr>
                <p:spPr bwMode="auto">
                  <a:xfrm>
                    <a:off x="43" y="0"/>
                    <a:ext cx="32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471" name="Rectangle 194">
                    <a:extLst>
                      <a:ext uri="{FF2B5EF4-FFF2-40B4-BE49-F238E27FC236}">
                        <a16:creationId xmlns:a16="http://schemas.microsoft.com/office/drawing/2014/main" id="{51FBD4EB-D554-4F95-9688-D2089103E169}"/>
                      </a:ext>
                    </a:extLst>
                  </p:cNvPr>
                  <p:cNvSpPr>
                    <a:spLocks noChangeArrowheads="1"/>
                  </p:cNvSpPr>
                  <p:nvPr/>
                </p:nvSpPr>
                <p:spPr bwMode="auto">
                  <a:xfrm>
                    <a:off x="0" y="0"/>
                    <a:ext cx="40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58437" name="Group 167">
                  <a:extLst>
                    <a:ext uri="{FF2B5EF4-FFF2-40B4-BE49-F238E27FC236}">
                      <a16:creationId xmlns:a16="http://schemas.microsoft.com/office/drawing/2014/main" id="{BA00AAE2-03B6-41DD-8E2E-25F4F32FEFE0}"/>
                    </a:ext>
                  </a:extLst>
                </p:cNvPr>
                <p:cNvGrpSpPr>
                  <a:grpSpLocks/>
                </p:cNvGrpSpPr>
                <p:nvPr/>
              </p:nvGrpSpPr>
              <p:grpSpPr bwMode="auto">
                <a:xfrm>
                  <a:off x="1988" y="2418"/>
                  <a:ext cx="409" cy="403"/>
                  <a:chOff x="0" y="0"/>
                  <a:chExt cx="409" cy="403"/>
                </a:xfrm>
              </p:grpSpPr>
              <p:sp>
                <p:nvSpPr>
                  <p:cNvPr id="58468" name="Rectangle 196">
                    <a:extLst>
                      <a:ext uri="{FF2B5EF4-FFF2-40B4-BE49-F238E27FC236}">
                        <a16:creationId xmlns:a16="http://schemas.microsoft.com/office/drawing/2014/main" id="{9DEEDB01-9D42-410B-8C69-BD0003325D59}"/>
                      </a:ext>
                    </a:extLst>
                  </p:cNvPr>
                  <p:cNvSpPr>
                    <a:spLocks noChangeArrowheads="1"/>
                  </p:cNvSpPr>
                  <p:nvPr/>
                </p:nvSpPr>
                <p:spPr bwMode="auto">
                  <a:xfrm>
                    <a:off x="43" y="0"/>
                    <a:ext cx="32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469" name="Rectangle 197">
                    <a:extLst>
                      <a:ext uri="{FF2B5EF4-FFF2-40B4-BE49-F238E27FC236}">
                        <a16:creationId xmlns:a16="http://schemas.microsoft.com/office/drawing/2014/main" id="{46B87A2D-7E20-431E-B8C7-0E19F50E3C45}"/>
                      </a:ext>
                    </a:extLst>
                  </p:cNvPr>
                  <p:cNvSpPr>
                    <a:spLocks noChangeArrowheads="1"/>
                  </p:cNvSpPr>
                  <p:nvPr/>
                </p:nvSpPr>
                <p:spPr bwMode="auto">
                  <a:xfrm>
                    <a:off x="0" y="0"/>
                    <a:ext cx="409"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58438" name="Group 170">
                  <a:extLst>
                    <a:ext uri="{FF2B5EF4-FFF2-40B4-BE49-F238E27FC236}">
                      <a16:creationId xmlns:a16="http://schemas.microsoft.com/office/drawing/2014/main" id="{F0D05309-0234-4867-A3F0-BDBB33405C35}"/>
                    </a:ext>
                  </a:extLst>
                </p:cNvPr>
                <p:cNvGrpSpPr>
                  <a:grpSpLocks/>
                </p:cNvGrpSpPr>
                <p:nvPr/>
              </p:nvGrpSpPr>
              <p:grpSpPr bwMode="auto">
                <a:xfrm>
                  <a:off x="2397" y="2418"/>
                  <a:ext cx="410" cy="403"/>
                  <a:chOff x="0" y="0"/>
                  <a:chExt cx="410" cy="403"/>
                </a:xfrm>
              </p:grpSpPr>
              <p:sp>
                <p:nvSpPr>
                  <p:cNvPr id="58466" name="Rectangle 199">
                    <a:extLst>
                      <a:ext uri="{FF2B5EF4-FFF2-40B4-BE49-F238E27FC236}">
                        <a16:creationId xmlns:a16="http://schemas.microsoft.com/office/drawing/2014/main" id="{70DB7F0E-6207-45C5-945A-6039BCC089D4}"/>
                      </a:ext>
                    </a:extLst>
                  </p:cNvPr>
                  <p:cNvSpPr>
                    <a:spLocks noChangeArrowheads="1"/>
                  </p:cNvSpPr>
                  <p:nvPr/>
                </p:nvSpPr>
                <p:spPr bwMode="auto">
                  <a:xfrm>
                    <a:off x="43" y="0"/>
                    <a:ext cx="32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467" name="Rectangle 200">
                    <a:extLst>
                      <a:ext uri="{FF2B5EF4-FFF2-40B4-BE49-F238E27FC236}">
                        <a16:creationId xmlns:a16="http://schemas.microsoft.com/office/drawing/2014/main" id="{6FE73843-459A-4644-91FA-E61089B14BF0}"/>
                      </a:ext>
                    </a:extLst>
                  </p:cNvPr>
                  <p:cNvSpPr>
                    <a:spLocks noChangeArrowheads="1"/>
                  </p:cNvSpPr>
                  <p:nvPr/>
                </p:nvSpPr>
                <p:spPr bwMode="auto">
                  <a:xfrm>
                    <a:off x="0" y="0"/>
                    <a:ext cx="410"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58439" name="Group 173">
                  <a:extLst>
                    <a:ext uri="{FF2B5EF4-FFF2-40B4-BE49-F238E27FC236}">
                      <a16:creationId xmlns:a16="http://schemas.microsoft.com/office/drawing/2014/main" id="{7EC34FCF-E9E1-412C-ACEF-4DE7ACC0D24D}"/>
                    </a:ext>
                  </a:extLst>
                </p:cNvPr>
                <p:cNvGrpSpPr>
                  <a:grpSpLocks/>
                </p:cNvGrpSpPr>
                <p:nvPr/>
              </p:nvGrpSpPr>
              <p:grpSpPr bwMode="auto">
                <a:xfrm>
                  <a:off x="2807" y="2418"/>
                  <a:ext cx="401" cy="403"/>
                  <a:chOff x="0" y="0"/>
                  <a:chExt cx="401" cy="403"/>
                </a:xfrm>
              </p:grpSpPr>
              <p:sp>
                <p:nvSpPr>
                  <p:cNvPr id="58464" name="Rectangle 202">
                    <a:extLst>
                      <a:ext uri="{FF2B5EF4-FFF2-40B4-BE49-F238E27FC236}">
                        <a16:creationId xmlns:a16="http://schemas.microsoft.com/office/drawing/2014/main" id="{815737B9-B24B-4013-B34C-6236E5D12FCB}"/>
                      </a:ext>
                    </a:extLst>
                  </p:cNvPr>
                  <p:cNvSpPr>
                    <a:spLocks noChangeArrowheads="1"/>
                  </p:cNvSpPr>
                  <p:nvPr/>
                </p:nvSpPr>
                <p:spPr bwMode="auto">
                  <a:xfrm>
                    <a:off x="43" y="0"/>
                    <a:ext cx="31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465" name="Rectangle 203">
                    <a:extLst>
                      <a:ext uri="{FF2B5EF4-FFF2-40B4-BE49-F238E27FC236}">
                        <a16:creationId xmlns:a16="http://schemas.microsoft.com/office/drawing/2014/main" id="{D34177D7-2D4B-4D18-927B-5E7C89B329B6}"/>
                      </a:ext>
                    </a:extLst>
                  </p:cNvPr>
                  <p:cNvSpPr>
                    <a:spLocks noChangeArrowheads="1"/>
                  </p:cNvSpPr>
                  <p:nvPr/>
                </p:nvSpPr>
                <p:spPr bwMode="auto">
                  <a:xfrm>
                    <a:off x="0" y="0"/>
                    <a:ext cx="401"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58440" name="Group 176">
                  <a:extLst>
                    <a:ext uri="{FF2B5EF4-FFF2-40B4-BE49-F238E27FC236}">
                      <a16:creationId xmlns:a16="http://schemas.microsoft.com/office/drawing/2014/main" id="{759AF3E1-1AC2-4908-AB2A-DA519CFCC13F}"/>
                    </a:ext>
                  </a:extLst>
                </p:cNvPr>
                <p:cNvGrpSpPr>
                  <a:grpSpLocks/>
                </p:cNvGrpSpPr>
                <p:nvPr/>
              </p:nvGrpSpPr>
              <p:grpSpPr bwMode="auto">
                <a:xfrm>
                  <a:off x="0" y="2821"/>
                  <a:ext cx="378" cy="403"/>
                  <a:chOff x="0" y="0"/>
                  <a:chExt cx="378" cy="403"/>
                </a:xfrm>
              </p:grpSpPr>
              <p:sp>
                <p:nvSpPr>
                  <p:cNvPr id="58462" name="Rectangle 205">
                    <a:extLst>
                      <a:ext uri="{FF2B5EF4-FFF2-40B4-BE49-F238E27FC236}">
                        <a16:creationId xmlns:a16="http://schemas.microsoft.com/office/drawing/2014/main" id="{51336C77-3059-4927-9A70-30D3D5956EDA}"/>
                      </a:ext>
                    </a:extLst>
                  </p:cNvPr>
                  <p:cNvSpPr>
                    <a:spLocks noChangeArrowheads="1"/>
                  </p:cNvSpPr>
                  <p:nvPr/>
                </p:nvSpPr>
                <p:spPr bwMode="auto">
                  <a:xfrm>
                    <a:off x="43" y="0"/>
                    <a:ext cx="29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463" name="Rectangle 206">
                    <a:extLst>
                      <a:ext uri="{FF2B5EF4-FFF2-40B4-BE49-F238E27FC236}">
                        <a16:creationId xmlns:a16="http://schemas.microsoft.com/office/drawing/2014/main" id="{767FBA3E-7991-432B-A439-E16158439C90}"/>
                      </a:ext>
                    </a:extLst>
                  </p:cNvPr>
                  <p:cNvSpPr>
                    <a:spLocks noChangeArrowheads="1"/>
                  </p:cNvSpPr>
                  <p:nvPr/>
                </p:nvSpPr>
                <p:spPr bwMode="auto">
                  <a:xfrm>
                    <a:off x="0" y="0"/>
                    <a:ext cx="37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58441" name="Group 179">
                  <a:extLst>
                    <a:ext uri="{FF2B5EF4-FFF2-40B4-BE49-F238E27FC236}">
                      <a16:creationId xmlns:a16="http://schemas.microsoft.com/office/drawing/2014/main" id="{E692A563-A235-46BD-B51D-54DE57F3994A}"/>
                    </a:ext>
                  </a:extLst>
                </p:cNvPr>
                <p:cNvGrpSpPr>
                  <a:grpSpLocks/>
                </p:cNvGrpSpPr>
                <p:nvPr/>
              </p:nvGrpSpPr>
              <p:grpSpPr bwMode="auto">
                <a:xfrm>
                  <a:off x="378" y="2821"/>
                  <a:ext cx="394" cy="403"/>
                  <a:chOff x="0" y="0"/>
                  <a:chExt cx="394" cy="403"/>
                </a:xfrm>
              </p:grpSpPr>
              <p:sp>
                <p:nvSpPr>
                  <p:cNvPr id="58460" name="Rectangle 208">
                    <a:extLst>
                      <a:ext uri="{FF2B5EF4-FFF2-40B4-BE49-F238E27FC236}">
                        <a16:creationId xmlns:a16="http://schemas.microsoft.com/office/drawing/2014/main" id="{A527F68D-F339-4365-B7C4-4A994AE5A9D9}"/>
                      </a:ext>
                    </a:extLst>
                  </p:cNvPr>
                  <p:cNvSpPr>
                    <a:spLocks noChangeArrowheads="1"/>
                  </p:cNvSpPr>
                  <p:nvPr/>
                </p:nvSpPr>
                <p:spPr bwMode="auto">
                  <a:xfrm>
                    <a:off x="43" y="0"/>
                    <a:ext cx="30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461" name="Rectangle 209">
                    <a:extLst>
                      <a:ext uri="{FF2B5EF4-FFF2-40B4-BE49-F238E27FC236}">
                        <a16:creationId xmlns:a16="http://schemas.microsoft.com/office/drawing/2014/main" id="{C1A9C172-23E6-446E-9BA5-4FA6CC24BBE5}"/>
                      </a:ext>
                    </a:extLst>
                  </p:cNvPr>
                  <p:cNvSpPr>
                    <a:spLocks noChangeArrowheads="1"/>
                  </p:cNvSpPr>
                  <p:nvPr/>
                </p:nvSpPr>
                <p:spPr bwMode="auto">
                  <a:xfrm>
                    <a:off x="0" y="0"/>
                    <a:ext cx="394"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58442" name="Group 182">
                  <a:extLst>
                    <a:ext uri="{FF2B5EF4-FFF2-40B4-BE49-F238E27FC236}">
                      <a16:creationId xmlns:a16="http://schemas.microsoft.com/office/drawing/2014/main" id="{AD2755AC-DF54-4611-87DC-4B1B7D90CFE0}"/>
                    </a:ext>
                  </a:extLst>
                </p:cNvPr>
                <p:cNvGrpSpPr>
                  <a:grpSpLocks/>
                </p:cNvGrpSpPr>
                <p:nvPr/>
              </p:nvGrpSpPr>
              <p:grpSpPr bwMode="auto">
                <a:xfrm>
                  <a:off x="772" y="2821"/>
                  <a:ext cx="402" cy="403"/>
                  <a:chOff x="0" y="0"/>
                  <a:chExt cx="402" cy="403"/>
                </a:xfrm>
              </p:grpSpPr>
              <p:sp>
                <p:nvSpPr>
                  <p:cNvPr id="58458" name="Rectangle 211">
                    <a:extLst>
                      <a:ext uri="{FF2B5EF4-FFF2-40B4-BE49-F238E27FC236}">
                        <a16:creationId xmlns:a16="http://schemas.microsoft.com/office/drawing/2014/main" id="{9887B875-A68B-48CF-A042-1BAA9B0FBE3A}"/>
                      </a:ext>
                    </a:extLst>
                  </p:cNvPr>
                  <p:cNvSpPr>
                    <a:spLocks noChangeArrowheads="1"/>
                  </p:cNvSpPr>
                  <p:nvPr/>
                </p:nvSpPr>
                <p:spPr bwMode="auto">
                  <a:xfrm>
                    <a:off x="43" y="0"/>
                    <a:ext cx="31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459" name="Rectangle 212">
                    <a:extLst>
                      <a:ext uri="{FF2B5EF4-FFF2-40B4-BE49-F238E27FC236}">
                        <a16:creationId xmlns:a16="http://schemas.microsoft.com/office/drawing/2014/main" id="{2B54562B-17EB-4976-BA7B-0257C1D4B236}"/>
                      </a:ext>
                    </a:extLst>
                  </p:cNvPr>
                  <p:cNvSpPr>
                    <a:spLocks noChangeArrowheads="1"/>
                  </p:cNvSpPr>
                  <p:nvPr/>
                </p:nvSpPr>
                <p:spPr bwMode="auto">
                  <a:xfrm>
                    <a:off x="0" y="0"/>
                    <a:ext cx="40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58443" name="Group 185">
                  <a:extLst>
                    <a:ext uri="{FF2B5EF4-FFF2-40B4-BE49-F238E27FC236}">
                      <a16:creationId xmlns:a16="http://schemas.microsoft.com/office/drawing/2014/main" id="{CC832A58-51E3-4C63-A255-DA7AA0524CEB}"/>
                    </a:ext>
                  </a:extLst>
                </p:cNvPr>
                <p:cNvGrpSpPr>
                  <a:grpSpLocks/>
                </p:cNvGrpSpPr>
                <p:nvPr/>
              </p:nvGrpSpPr>
              <p:grpSpPr bwMode="auto">
                <a:xfrm>
                  <a:off x="1174" y="2821"/>
                  <a:ext cx="406" cy="403"/>
                  <a:chOff x="0" y="0"/>
                  <a:chExt cx="406" cy="403"/>
                </a:xfrm>
              </p:grpSpPr>
              <p:sp>
                <p:nvSpPr>
                  <p:cNvPr id="58456" name="Rectangle 214">
                    <a:extLst>
                      <a:ext uri="{FF2B5EF4-FFF2-40B4-BE49-F238E27FC236}">
                        <a16:creationId xmlns:a16="http://schemas.microsoft.com/office/drawing/2014/main" id="{E04B09A9-CE86-4B7C-8D08-5327230ED479}"/>
                      </a:ext>
                    </a:extLst>
                  </p:cNvPr>
                  <p:cNvSpPr>
                    <a:spLocks noChangeArrowheads="1"/>
                  </p:cNvSpPr>
                  <p:nvPr/>
                </p:nvSpPr>
                <p:spPr bwMode="auto">
                  <a:xfrm>
                    <a:off x="43" y="0"/>
                    <a:ext cx="32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457" name="Rectangle 215">
                    <a:extLst>
                      <a:ext uri="{FF2B5EF4-FFF2-40B4-BE49-F238E27FC236}">
                        <a16:creationId xmlns:a16="http://schemas.microsoft.com/office/drawing/2014/main" id="{41C9E02D-2E3D-4217-8001-C62BC3383D25}"/>
                      </a:ext>
                    </a:extLst>
                  </p:cNvPr>
                  <p:cNvSpPr>
                    <a:spLocks noChangeArrowheads="1"/>
                  </p:cNvSpPr>
                  <p:nvPr/>
                </p:nvSpPr>
                <p:spPr bwMode="auto">
                  <a:xfrm>
                    <a:off x="0" y="0"/>
                    <a:ext cx="406"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58444" name="Group 188">
                  <a:extLst>
                    <a:ext uri="{FF2B5EF4-FFF2-40B4-BE49-F238E27FC236}">
                      <a16:creationId xmlns:a16="http://schemas.microsoft.com/office/drawing/2014/main" id="{D6EDD255-26F7-4556-9613-54723A19AAF4}"/>
                    </a:ext>
                  </a:extLst>
                </p:cNvPr>
                <p:cNvGrpSpPr>
                  <a:grpSpLocks/>
                </p:cNvGrpSpPr>
                <p:nvPr/>
              </p:nvGrpSpPr>
              <p:grpSpPr bwMode="auto">
                <a:xfrm>
                  <a:off x="1580" y="2821"/>
                  <a:ext cx="408" cy="403"/>
                  <a:chOff x="0" y="0"/>
                  <a:chExt cx="408" cy="403"/>
                </a:xfrm>
              </p:grpSpPr>
              <p:sp>
                <p:nvSpPr>
                  <p:cNvPr id="58454" name="Rectangle 217">
                    <a:extLst>
                      <a:ext uri="{FF2B5EF4-FFF2-40B4-BE49-F238E27FC236}">
                        <a16:creationId xmlns:a16="http://schemas.microsoft.com/office/drawing/2014/main" id="{6DC477A3-5875-4A9B-80C2-0E2D4B2C0E18}"/>
                      </a:ext>
                    </a:extLst>
                  </p:cNvPr>
                  <p:cNvSpPr>
                    <a:spLocks noChangeArrowheads="1"/>
                  </p:cNvSpPr>
                  <p:nvPr/>
                </p:nvSpPr>
                <p:spPr bwMode="auto">
                  <a:xfrm>
                    <a:off x="43" y="0"/>
                    <a:ext cx="32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455" name="Rectangle 218">
                    <a:extLst>
                      <a:ext uri="{FF2B5EF4-FFF2-40B4-BE49-F238E27FC236}">
                        <a16:creationId xmlns:a16="http://schemas.microsoft.com/office/drawing/2014/main" id="{7E9CB5CB-C217-430B-9528-6A6C809B80EF}"/>
                      </a:ext>
                    </a:extLst>
                  </p:cNvPr>
                  <p:cNvSpPr>
                    <a:spLocks noChangeArrowheads="1"/>
                  </p:cNvSpPr>
                  <p:nvPr/>
                </p:nvSpPr>
                <p:spPr bwMode="auto">
                  <a:xfrm>
                    <a:off x="0" y="0"/>
                    <a:ext cx="40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58445" name="Group 191">
                  <a:extLst>
                    <a:ext uri="{FF2B5EF4-FFF2-40B4-BE49-F238E27FC236}">
                      <a16:creationId xmlns:a16="http://schemas.microsoft.com/office/drawing/2014/main" id="{61283310-72F7-42BC-8F99-F205D931461D}"/>
                    </a:ext>
                  </a:extLst>
                </p:cNvPr>
                <p:cNvGrpSpPr>
                  <a:grpSpLocks/>
                </p:cNvGrpSpPr>
                <p:nvPr/>
              </p:nvGrpSpPr>
              <p:grpSpPr bwMode="auto">
                <a:xfrm>
                  <a:off x="1988" y="2821"/>
                  <a:ext cx="409" cy="403"/>
                  <a:chOff x="0" y="0"/>
                  <a:chExt cx="409" cy="403"/>
                </a:xfrm>
              </p:grpSpPr>
              <p:sp>
                <p:nvSpPr>
                  <p:cNvPr id="58452" name="Rectangle 220">
                    <a:extLst>
                      <a:ext uri="{FF2B5EF4-FFF2-40B4-BE49-F238E27FC236}">
                        <a16:creationId xmlns:a16="http://schemas.microsoft.com/office/drawing/2014/main" id="{9B564350-426A-4EF2-BA1C-BE9D7EC8C8E4}"/>
                      </a:ext>
                    </a:extLst>
                  </p:cNvPr>
                  <p:cNvSpPr>
                    <a:spLocks noChangeArrowheads="1"/>
                  </p:cNvSpPr>
                  <p:nvPr/>
                </p:nvSpPr>
                <p:spPr bwMode="auto">
                  <a:xfrm>
                    <a:off x="43" y="0"/>
                    <a:ext cx="32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453" name="Rectangle 221">
                    <a:extLst>
                      <a:ext uri="{FF2B5EF4-FFF2-40B4-BE49-F238E27FC236}">
                        <a16:creationId xmlns:a16="http://schemas.microsoft.com/office/drawing/2014/main" id="{F0CCAAE0-F9F9-4BF2-835D-83743441F935}"/>
                      </a:ext>
                    </a:extLst>
                  </p:cNvPr>
                  <p:cNvSpPr>
                    <a:spLocks noChangeArrowheads="1"/>
                  </p:cNvSpPr>
                  <p:nvPr/>
                </p:nvSpPr>
                <p:spPr bwMode="auto">
                  <a:xfrm>
                    <a:off x="0" y="0"/>
                    <a:ext cx="409"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58446" name="Group 194">
                  <a:extLst>
                    <a:ext uri="{FF2B5EF4-FFF2-40B4-BE49-F238E27FC236}">
                      <a16:creationId xmlns:a16="http://schemas.microsoft.com/office/drawing/2014/main" id="{D98BDABD-27FF-4221-A8FB-8F718C3CD5D5}"/>
                    </a:ext>
                  </a:extLst>
                </p:cNvPr>
                <p:cNvGrpSpPr>
                  <a:grpSpLocks/>
                </p:cNvGrpSpPr>
                <p:nvPr/>
              </p:nvGrpSpPr>
              <p:grpSpPr bwMode="auto">
                <a:xfrm>
                  <a:off x="2397" y="2821"/>
                  <a:ext cx="410" cy="403"/>
                  <a:chOff x="0" y="0"/>
                  <a:chExt cx="410" cy="403"/>
                </a:xfrm>
              </p:grpSpPr>
              <p:sp>
                <p:nvSpPr>
                  <p:cNvPr id="58450" name="Rectangle 223">
                    <a:extLst>
                      <a:ext uri="{FF2B5EF4-FFF2-40B4-BE49-F238E27FC236}">
                        <a16:creationId xmlns:a16="http://schemas.microsoft.com/office/drawing/2014/main" id="{1A618E71-61E2-4066-BA7D-F406B8CE4D6D}"/>
                      </a:ext>
                    </a:extLst>
                  </p:cNvPr>
                  <p:cNvSpPr>
                    <a:spLocks noChangeArrowheads="1"/>
                  </p:cNvSpPr>
                  <p:nvPr/>
                </p:nvSpPr>
                <p:spPr bwMode="auto">
                  <a:xfrm>
                    <a:off x="43" y="0"/>
                    <a:ext cx="32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451" name="Rectangle 224">
                    <a:extLst>
                      <a:ext uri="{FF2B5EF4-FFF2-40B4-BE49-F238E27FC236}">
                        <a16:creationId xmlns:a16="http://schemas.microsoft.com/office/drawing/2014/main" id="{1AB73CDF-70F4-4047-BDCF-751BDD538705}"/>
                      </a:ext>
                    </a:extLst>
                  </p:cNvPr>
                  <p:cNvSpPr>
                    <a:spLocks noChangeArrowheads="1"/>
                  </p:cNvSpPr>
                  <p:nvPr/>
                </p:nvSpPr>
                <p:spPr bwMode="auto">
                  <a:xfrm>
                    <a:off x="0" y="0"/>
                    <a:ext cx="410"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58447" name="Group 197">
                  <a:extLst>
                    <a:ext uri="{FF2B5EF4-FFF2-40B4-BE49-F238E27FC236}">
                      <a16:creationId xmlns:a16="http://schemas.microsoft.com/office/drawing/2014/main" id="{8ACF98A8-384F-4BAE-A106-0F9C67E77B6F}"/>
                    </a:ext>
                  </a:extLst>
                </p:cNvPr>
                <p:cNvGrpSpPr>
                  <a:grpSpLocks/>
                </p:cNvGrpSpPr>
                <p:nvPr/>
              </p:nvGrpSpPr>
              <p:grpSpPr bwMode="auto">
                <a:xfrm>
                  <a:off x="2807" y="2821"/>
                  <a:ext cx="401" cy="403"/>
                  <a:chOff x="0" y="0"/>
                  <a:chExt cx="401" cy="403"/>
                </a:xfrm>
              </p:grpSpPr>
              <p:sp>
                <p:nvSpPr>
                  <p:cNvPr id="58448" name="Rectangle 226">
                    <a:extLst>
                      <a:ext uri="{FF2B5EF4-FFF2-40B4-BE49-F238E27FC236}">
                        <a16:creationId xmlns:a16="http://schemas.microsoft.com/office/drawing/2014/main" id="{1946C4D2-6996-4808-89D5-65BC20C9AEBC}"/>
                      </a:ext>
                    </a:extLst>
                  </p:cNvPr>
                  <p:cNvSpPr>
                    <a:spLocks noChangeArrowheads="1"/>
                  </p:cNvSpPr>
                  <p:nvPr/>
                </p:nvSpPr>
                <p:spPr bwMode="auto">
                  <a:xfrm>
                    <a:off x="43" y="0"/>
                    <a:ext cx="31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ea typeface="宋体" panose="02010600030101010101" pitchFamily="2" charset="-122"/>
                      </a:rPr>
                      <a:t> </a:t>
                    </a:r>
                    <a:endParaRPr lang="zh-CN" altLang="en-US" sz="1200">
                      <a:latin typeface="Arial" panose="020B0604020202020204" pitchFamily="34" charset="0"/>
                      <a:ea typeface="宋体" panose="02010600030101010101" pitchFamily="2" charset="-122"/>
                    </a:endParaRPr>
                  </a:p>
                  <a:p>
                    <a:pPr algn="just">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449" name="Rectangle 227">
                    <a:extLst>
                      <a:ext uri="{FF2B5EF4-FFF2-40B4-BE49-F238E27FC236}">
                        <a16:creationId xmlns:a16="http://schemas.microsoft.com/office/drawing/2014/main" id="{471C3DC1-C154-42AF-84BF-9E250C2FB825}"/>
                      </a:ext>
                    </a:extLst>
                  </p:cNvPr>
                  <p:cNvSpPr>
                    <a:spLocks noChangeArrowheads="1"/>
                  </p:cNvSpPr>
                  <p:nvPr/>
                </p:nvSpPr>
                <p:spPr bwMode="auto">
                  <a:xfrm>
                    <a:off x="0" y="0"/>
                    <a:ext cx="401"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sp>
            <p:nvSpPr>
              <p:cNvPr id="58383" name="Rectangle 228">
                <a:extLst>
                  <a:ext uri="{FF2B5EF4-FFF2-40B4-BE49-F238E27FC236}">
                    <a16:creationId xmlns:a16="http://schemas.microsoft.com/office/drawing/2014/main" id="{3BCED7BE-A0DE-45EA-875C-60350B3CD62C}"/>
                  </a:ext>
                </a:extLst>
              </p:cNvPr>
              <p:cNvSpPr>
                <a:spLocks noChangeArrowheads="1"/>
              </p:cNvSpPr>
              <p:nvPr/>
            </p:nvSpPr>
            <p:spPr bwMode="auto">
              <a:xfrm>
                <a:off x="0" y="0"/>
                <a:ext cx="3214" cy="3230"/>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dirty="0">
                  <a:latin typeface="Arial" panose="020B0604020202020204" pitchFamily="34" charset="0"/>
                  <a:ea typeface="宋体" panose="02010600030101010101" pitchFamily="2" charset="-122"/>
                </a:endParaRPr>
              </a:p>
            </p:txBody>
          </p:sp>
        </p:grpSp>
        <p:sp>
          <p:nvSpPr>
            <p:cNvPr id="58378" name="Oval 229">
              <a:extLst>
                <a:ext uri="{FF2B5EF4-FFF2-40B4-BE49-F238E27FC236}">
                  <a16:creationId xmlns:a16="http://schemas.microsoft.com/office/drawing/2014/main" id="{35D2012D-8DA7-4D0E-9BCE-74FA484378AB}"/>
                </a:ext>
              </a:extLst>
            </p:cNvPr>
            <p:cNvSpPr>
              <a:spLocks noChangeArrowheads="1"/>
            </p:cNvSpPr>
            <p:nvPr/>
          </p:nvSpPr>
          <p:spPr bwMode="auto">
            <a:xfrm>
              <a:off x="362630" y="914400"/>
              <a:ext cx="76200" cy="762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58379" name="Oval 230">
              <a:extLst>
                <a:ext uri="{FF2B5EF4-FFF2-40B4-BE49-F238E27FC236}">
                  <a16:creationId xmlns:a16="http://schemas.microsoft.com/office/drawing/2014/main" id="{FF139C34-DA34-4B1F-8170-30B0B6DFCADB}"/>
                </a:ext>
              </a:extLst>
            </p:cNvPr>
            <p:cNvSpPr>
              <a:spLocks noChangeArrowheads="1"/>
            </p:cNvSpPr>
            <p:nvPr/>
          </p:nvSpPr>
          <p:spPr bwMode="auto">
            <a:xfrm>
              <a:off x="819830" y="523522"/>
              <a:ext cx="76200" cy="762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aphicFrame>
          <p:nvGraphicFramePr>
            <p:cNvPr id="58380" name="Object 203">
              <a:extLst>
                <a:ext uri="{FF2B5EF4-FFF2-40B4-BE49-F238E27FC236}">
                  <a16:creationId xmlns:a16="http://schemas.microsoft.com/office/drawing/2014/main" id="{F5D549E7-01C0-4598-A3FD-0B6A697FB7D3}"/>
                </a:ext>
              </a:extLst>
            </p:cNvPr>
            <p:cNvGraphicFramePr>
              <a:graphicFrameLocks noChangeAspect="1"/>
            </p:cNvGraphicFramePr>
            <p:nvPr/>
          </p:nvGraphicFramePr>
          <p:xfrm>
            <a:off x="0" y="990600"/>
            <a:ext cx="754063" cy="293688"/>
          </p:xfrm>
          <a:graphic>
            <a:graphicData uri="http://schemas.openxmlformats.org/presentationml/2006/ole">
              <mc:AlternateContent xmlns:mc="http://schemas.openxmlformats.org/markup-compatibility/2006">
                <mc:Choice xmlns:v="urn:schemas-microsoft-com:vml" Requires="v">
                  <p:oleObj r:id="rId3" imgW="584962" imgH="228898" progId="Equation.3">
                    <p:embed/>
                  </p:oleObj>
                </mc:Choice>
                <mc:Fallback>
                  <p:oleObj r:id="rId3" imgW="584962" imgH="228898" progId="Equation.3">
                    <p:embed/>
                    <p:pic>
                      <p:nvPicPr>
                        <p:cNvPr id="58380" name="Object 203">
                          <a:extLst>
                            <a:ext uri="{FF2B5EF4-FFF2-40B4-BE49-F238E27FC236}">
                              <a16:creationId xmlns:a16="http://schemas.microsoft.com/office/drawing/2014/main" id="{F5D549E7-01C0-4598-A3FD-0B6A697FB7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990600"/>
                          <a:ext cx="754063"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81" name="Object 204">
              <a:extLst>
                <a:ext uri="{FF2B5EF4-FFF2-40B4-BE49-F238E27FC236}">
                  <a16:creationId xmlns:a16="http://schemas.microsoft.com/office/drawing/2014/main" id="{861FE79A-9C31-48E2-8304-A6C14336679A}"/>
                </a:ext>
              </a:extLst>
            </p:cNvPr>
            <p:cNvGraphicFramePr>
              <a:graphicFrameLocks noChangeAspect="1"/>
            </p:cNvGraphicFramePr>
            <p:nvPr/>
          </p:nvGraphicFramePr>
          <p:xfrm>
            <a:off x="929596" y="437797"/>
            <a:ext cx="741363" cy="276225"/>
          </p:xfrm>
          <a:graphic>
            <a:graphicData uri="http://schemas.openxmlformats.org/presentationml/2006/ole">
              <mc:AlternateContent xmlns:mc="http://schemas.openxmlformats.org/markup-compatibility/2006">
                <mc:Choice xmlns:v="urn:schemas-microsoft-com:vml" Requires="v">
                  <p:oleObj r:id="rId5" imgW="610660" imgH="228998" progId="Equation.3">
                    <p:embed/>
                  </p:oleObj>
                </mc:Choice>
                <mc:Fallback>
                  <p:oleObj r:id="rId5" imgW="610660" imgH="228998" progId="Equation.3">
                    <p:embed/>
                    <p:pic>
                      <p:nvPicPr>
                        <p:cNvPr id="58381" name="Object 204">
                          <a:extLst>
                            <a:ext uri="{FF2B5EF4-FFF2-40B4-BE49-F238E27FC236}">
                              <a16:creationId xmlns:a16="http://schemas.microsoft.com/office/drawing/2014/main" id="{861FE79A-9C31-48E2-8304-A6C1433667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596" y="437797"/>
                          <a:ext cx="7413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58375" name="Oval 230">
            <a:extLst>
              <a:ext uri="{FF2B5EF4-FFF2-40B4-BE49-F238E27FC236}">
                <a16:creationId xmlns:a16="http://schemas.microsoft.com/office/drawing/2014/main" id="{E71F3AFC-1584-4890-BAA4-902AAF453AD2}"/>
              </a:ext>
            </a:extLst>
          </p:cNvPr>
          <p:cNvSpPr>
            <a:spLocks noChangeArrowheads="1"/>
          </p:cNvSpPr>
          <p:nvPr/>
        </p:nvSpPr>
        <p:spPr bwMode="auto">
          <a:xfrm>
            <a:off x="2258194" y="4744915"/>
            <a:ext cx="128587" cy="119063"/>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aphicFrame>
        <p:nvGraphicFramePr>
          <p:cNvPr id="58376" name="Object 206">
            <a:extLst>
              <a:ext uri="{FF2B5EF4-FFF2-40B4-BE49-F238E27FC236}">
                <a16:creationId xmlns:a16="http://schemas.microsoft.com/office/drawing/2014/main" id="{EF60BBF4-B22D-4E6A-A321-1449BBB89766}"/>
              </a:ext>
            </a:extLst>
          </p:cNvPr>
          <p:cNvGraphicFramePr>
            <a:graphicFrameLocks noChangeAspect="1"/>
          </p:cNvGraphicFramePr>
          <p:nvPr>
            <p:extLst>
              <p:ext uri="{D42A27DB-BD31-4B8C-83A1-F6EECF244321}">
                <p14:modId xmlns:p14="http://schemas.microsoft.com/office/powerpoint/2010/main" val="401677448"/>
              </p:ext>
            </p:extLst>
          </p:nvPr>
        </p:nvGraphicFramePr>
        <p:xfrm>
          <a:off x="2618556" y="4816351"/>
          <a:ext cx="1223963" cy="431800"/>
        </p:xfrm>
        <a:graphic>
          <a:graphicData uri="http://schemas.openxmlformats.org/presentationml/2006/ole">
            <mc:AlternateContent xmlns:mc="http://schemas.openxmlformats.org/markup-compatibility/2006">
              <mc:Choice xmlns:v="urn:schemas-microsoft-com:vml" Requires="v">
                <p:oleObj r:id="rId7" imgW="597938" imgH="228998" progId="Equation.3">
                  <p:embed/>
                </p:oleObj>
              </mc:Choice>
              <mc:Fallback>
                <p:oleObj r:id="rId7" imgW="597938" imgH="228998" progId="Equation.3">
                  <p:embed/>
                  <p:pic>
                    <p:nvPicPr>
                      <p:cNvPr id="58376" name="Object 206">
                        <a:extLst>
                          <a:ext uri="{FF2B5EF4-FFF2-40B4-BE49-F238E27FC236}">
                            <a16:creationId xmlns:a16="http://schemas.microsoft.com/office/drawing/2014/main" id="{EF60BBF4-B22D-4E6A-A321-1449BBB897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18556" y="4816351"/>
                        <a:ext cx="12239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标题 1">
            <a:extLst>
              <a:ext uri="{FF2B5EF4-FFF2-40B4-BE49-F238E27FC236}">
                <a16:creationId xmlns:a16="http://schemas.microsoft.com/office/drawing/2014/main" id="{50845637-58AC-5129-770F-624372D6D8D0}"/>
              </a:ext>
            </a:extLst>
          </p:cNvPr>
          <p:cNvSpPr txBox="1">
            <a:spLocks/>
          </p:cNvSpPr>
          <p:nvPr/>
        </p:nvSpPr>
        <p:spPr>
          <a:xfrm>
            <a:off x="3" y="45437"/>
            <a:ext cx="9143999" cy="790615"/>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376" kern="0" dirty="0"/>
              <a:t>四、 </a:t>
            </a:r>
            <a:r>
              <a:rPr kumimoji="1" lang="en-US" altLang="zh-CN" sz="3376" kern="0" dirty="0"/>
              <a:t>DCT</a:t>
            </a:r>
            <a:r>
              <a:rPr kumimoji="1" lang="zh-CN" altLang="en-US" sz="3376" kern="0" dirty="0"/>
              <a:t>域隐写</a:t>
            </a:r>
          </a:p>
        </p:txBody>
      </p:sp>
      <p:graphicFrame>
        <p:nvGraphicFramePr>
          <p:cNvPr id="3" name="表格 2">
            <a:extLst>
              <a:ext uri="{FF2B5EF4-FFF2-40B4-BE49-F238E27FC236}">
                <a16:creationId xmlns:a16="http://schemas.microsoft.com/office/drawing/2014/main" id="{F50A8E0B-AC83-7FAA-B513-A0E72BA0561A}"/>
              </a:ext>
            </a:extLst>
          </p:cNvPr>
          <p:cNvGraphicFramePr>
            <a:graphicFrameLocks noGrp="1"/>
          </p:cNvGraphicFramePr>
          <p:nvPr>
            <p:extLst>
              <p:ext uri="{D42A27DB-BD31-4B8C-83A1-F6EECF244321}">
                <p14:modId xmlns:p14="http://schemas.microsoft.com/office/powerpoint/2010/main" val="3915335408"/>
              </p:ext>
            </p:extLst>
          </p:nvPr>
        </p:nvGraphicFramePr>
        <p:xfrm>
          <a:off x="4082349" y="3191739"/>
          <a:ext cx="5061651" cy="2419625"/>
        </p:xfrm>
        <a:graphic>
          <a:graphicData uri="http://schemas.openxmlformats.org/drawingml/2006/table">
            <a:tbl>
              <a:tblPr firstRow="1" bandRow="1">
                <a:tableStyleId>{5C22544A-7EE6-4342-B048-85BDC9FD1C3A}</a:tableStyleId>
              </a:tblPr>
              <a:tblGrid>
                <a:gridCol w="3153947">
                  <a:extLst>
                    <a:ext uri="{9D8B030D-6E8A-4147-A177-3AD203B41FA5}">
                      <a16:colId xmlns:a16="http://schemas.microsoft.com/office/drawing/2014/main" val="3645677562"/>
                    </a:ext>
                  </a:extLst>
                </a:gridCol>
                <a:gridCol w="1907704">
                  <a:extLst>
                    <a:ext uri="{9D8B030D-6E8A-4147-A177-3AD203B41FA5}">
                      <a16:colId xmlns:a16="http://schemas.microsoft.com/office/drawing/2014/main" val="3320509069"/>
                    </a:ext>
                  </a:extLst>
                </a:gridCol>
              </a:tblGrid>
              <a:tr h="630987">
                <a:tc gridSpan="2">
                  <a:txBody>
                    <a:bodyPr/>
                    <a:lstStyle/>
                    <a:p>
                      <a:pPr algn="ctr"/>
                      <a:r>
                        <a:rPr lang="en-US" altLang="zh-CN" sz="2000" kern="0" dirty="0"/>
                        <a:t>DCT</a:t>
                      </a:r>
                      <a:r>
                        <a:rPr lang="zh-CN" altLang="en-US" sz="2000" kern="0" dirty="0"/>
                        <a:t>系数大小关系与秘密消息的映射规则</a:t>
                      </a:r>
                      <a:endParaRPr lang="zh-CN" altLang="en-US" sz="2000" dirty="0"/>
                    </a:p>
                  </a:txBody>
                  <a:tcPr anchor="ctr"/>
                </a:tc>
                <a:tc hMerge="1">
                  <a:txBody>
                    <a:bodyPr/>
                    <a:lstStyle/>
                    <a:p>
                      <a:endParaRPr lang="zh-CN" altLang="en-US" dirty="0"/>
                    </a:p>
                  </a:txBody>
                  <a:tcPr/>
                </a:tc>
                <a:extLst>
                  <a:ext uri="{0D108BD9-81ED-4DB2-BD59-A6C34878D82A}">
                    <a16:rowId xmlns:a16="http://schemas.microsoft.com/office/drawing/2014/main" val="694526154"/>
                  </a:ext>
                </a:extLst>
              </a:tr>
              <a:tr h="894319">
                <a:tc>
                  <a:txBody>
                    <a:bodyPr/>
                    <a:lstStyle/>
                    <a:p>
                      <a:endParaRPr lang="zh-CN" altLang="en-US" dirty="0"/>
                    </a:p>
                  </a:txBody>
                  <a:tcPr anchor="ctr"/>
                </a:tc>
                <a:tc>
                  <a:txBody>
                    <a:bodyPr/>
                    <a:lstStyle/>
                    <a:p>
                      <a:pPr algn="ctr"/>
                      <a:r>
                        <a:rPr lang="zh-CN" altLang="en-US" sz="2000" kern="0" dirty="0"/>
                        <a:t>嵌入</a:t>
                      </a:r>
                      <a:r>
                        <a:rPr lang="en-US" altLang="zh-CN" sz="2000" kern="0" dirty="0"/>
                        <a:t>1</a:t>
                      </a:r>
                      <a:endParaRPr lang="zh-CN" altLang="en-US" sz="2000" dirty="0"/>
                    </a:p>
                  </a:txBody>
                  <a:tcPr anchor="ctr"/>
                </a:tc>
                <a:extLst>
                  <a:ext uri="{0D108BD9-81ED-4DB2-BD59-A6C34878D82A}">
                    <a16:rowId xmlns:a16="http://schemas.microsoft.com/office/drawing/2014/main" val="1917222821"/>
                  </a:ext>
                </a:extLst>
              </a:tr>
              <a:tr h="894319">
                <a:tc>
                  <a:txBody>
                    <a:bodyPr/>
                    <a:lstStyle/>
                    <a:p>
                      <a:endParaRPr lang="zh-CN" altLang="en-US" dirty="0"/>
                    </a:p>
                  </a:txBody>
                  <a:tcPr anchor="ctr"/>
                </a:tc>
                <a:tc>
                  <a:txBody>
                    <a:bodyPr/>
                    <a:lstStyle/>
                    <a:p>
                      <a:pPr algn="ctr"/>
                      <a:r>
                        <a:rPr lang="zh-CN" altLang="en-US" sz="2000" kern="0" dirty="0"/>
                        <a:t>嵌入</a:t>
                      </a:r>
                      <a:r>
                        <a:rPr lang="en-US" altLang="zh-CN" sz="2000" kern="0" dirty="0"/>
                        <a:t>0</a:t>
                      </a:r>
                      <a:endParaRPr lang="zh-CN" altLang="en-US" sz="2000" dirty="0"/>
                    </a:p>
                  </a:txBody>
                  <a:tcPr anchor="ctr"/>
                </a:tc>
                <a:extLst>
                  <a:ext uri="{0D108BD9-81ED-4DB2-BD59-A6C34878D82A}">
                    <a16:rowId xmlns:a16="http://schemas.microsoft.com/office/drawing/2014/main" val="134421116"/>
                  </a:ext>
                </a:extLst>
              </a:tr>
            </a:tbl>
          </a:graphicData>
        </a:graphic>
      </p:graphicFrame>
      <p:graphicFrame>
        <p:nvGraphicFramePr>
          <p:cNvPr id="4" name="Object 4">
            <a:extLst>
              <a:ext uri="{FF2B5EF4-FFF2-40B4-BE49-F238E27FC236}">
                <a16:creationId xmlns:a16="http://schemas.microsoft.com/office/drawing/2014/main" id="{8E1E1961-9737-8C6D-1A46-0D38B0AA45FF}"/>
              </a:ext>
            </a:extLst>
          </p:cNvPr>
          <p:cNvGraphicFramePr>
            <a:graphicFrameLocks noChangeAspect="1"/>
          </p:cNvGraphicFramePr>
          <p:nvPr>
            <p:extLst>
              <p:ext uri="{D42A27DB-BD31-4B8C-83A1-F6EECF244321}">
                <p14:modId xmlns:p14="http://schemas.microsoft.com/office/powerpoint/2010/main" val="1036943154"/>
              </p:ext>
            </p:extLst>
          </p:nvPr>
        </p:nvGraphicFramePr>
        <p:xfrm>
          <a:off x="4418797" y="3861068"/>
          <a:ext cx="2686676" cy="380465"/>
        </p:xfrm>
        <a:graphic>
          <a:graphicData uri="http://schemas.openxmlformats.org/presentationml/2006/ole">
            <mc:AlternateContent xmlns:mc="http://schemas.openxmlformats.org/markup-compatibility/2006">
              <mc:Choice xmlns:v="urn:schemas-microsoft-com:vml" Requires="v">
                <p:oleObj r:id="rId9" imgW="1613600" imgH="228699" progId="Equation.3">
                  <p:embed/>
                </p:oleObj>
              </mc:Choice>
              <mc:Fallback>
                <p:oleObj r:id="rId9" imgW="1613600" imgH="228699" progId="Equation.3">
                  <p:embed/>
                  <p:pic>
                    <p:nvPicPr>
                      <p:cNvPr id="60424" name="Object 4">
                        <a:extLst>
                          <a:ext uri="{FF2B5EF4-FFF2-40B4-BE49-F238E27FC236}">
                            <a16:creationId xmlns:a16="http://schemas.microsoft.com/office/drawing/2014/main" id="{05F3A33E-C3A5-41F9-BE27-FB9AF23C3C2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8797" y="3861068"/>
                        <a:ext cx="2686676" cy="380465"/>
                      </a:xfrm>
                      <a:prstGeom prst="rect">
                        <a:avLst/>
                      </a:prstGeom>
                      <a:noFill/>
                      <a:ln>
                        <a:noFill/>
                      </a:ln>
                    </p:spPr>
                  </p:pic>
                </p:oleObj>
              </mc:Fallback>
            </mc:AlternateContent>
          </a:graphicData>
        </a:graphic>
      </p:graphicFrame>
      <p:graphicFrame>
        <p:nvGraphicFramePr>
          <p:cNvPr id="5" name="Object 5">
            <a:extLst>
              <a:ext uri="{FF2B5EF4-FFF2-40B4-BE49-F238E27FC236}">
                <a16:creationId xmlns:a16="http://schemas.microsoft.com/office/drawing/2014/main" id="{162C6527-0251-FC08-54D9-F739A1E84AAC}"/>
              </a:ext>
            </a:extLst>
          </p:cNvPr>
          <p:cNvGraphicFramePr>
            <a:graphicFrameLocks noChangeAspect="1"/>
          </p:cNvGraphicFramePr>
          <p:nvPr>
            <p:extLst>
              <p:ext uri="{D42A27DB-BD31-4B8C-83A1-F6EECF244321}">
                <p14:modId xmlns:p14="http://schemas.microsoft.com/office/powerpoint/2010/main" val="948017216"/>
              </p:ext>
            </p:extLst>
          </p:nvPr>
        </p:nvGraphicFramePr>
        <p:xfrm>
          <a:off x="4392951" y="4263746"/>
          <a:ext cx="2743017" cy="380465"/>
        </p:xfrm>
        <a:graphic>
          <a:graphicData uri="http://schemas.openxmlformats.org/presentationml/2006/ole">
            <mc:AlternateContent xmlns:mc="http://schemas.openxmlformats.org/markup-compatibility/2006">
              <mc:Choice xmlns:v="urn:schemas-microsoft-com:vml" Requires="v">
                <p:oleObj r:id="rId11" imgW="1651717" imgH="228699" progId="Equation.3">
                  <p:embed/>
                </p:oleObj>
              </mc:Choice>
              <mc:Fallback>
                <p:oleObj r:id="rId11" imgW="1651717" imgH="228699" progId="Equation.3">
                  <p:embed/>
                  <p:pic>
                    <p:nvPicPr>
                      <p:cNvPr id="60425" name="Object 5">
                        <a:extLst>
                          <a:ext uri="{FF2B5EF4-FFF2-40B4-BE49-F238E27FC236}">
                            <a16:creationId xmlns:a16="http://schemas.microsoft.com/office/drawing/2014/main" id="{D89D9E5B-1B54-4A3A-90BC-F2241EC1482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92951" y="4263746"/>
                        <a:ext cx="2743017" cy="380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7">
            <a:extLst>
              <a:ext uri="{FF2B5EF4-FFF2-40B4-BE49-F238E27FC236}">
                <a16:creationId xmlns:a16="http://schemas.microsoft.com/office/drawing/2014/main" id="{038F7C6A-5CEC-30B8-7BB2-7B7EFD977949}"/>
              </a:ext>
            </a:extLst>
          </p:cNvPr>
          <p:cNvGraphicFramePr>
            <a:graphicFrameLocks noChangeAspect="1"/>
          </p:cNvGraphicFramePr>
          <p:nvPr>
            <p:extLst>
              <p:ext uri="{D42A27DB-BD31-4B8C-83A1-F6EECF244321}">
                <p14:modId xmlns:p14="http://schemas.microsoft.com/office/powerpoint/2010/main" val="2461764802"/>
              </p:ext>
            </p:extLst>
          </p:nvPr>
        </p:nvGraphicFramePr>
        <p:xfrm>
          <a:off x="4353737" y="4779335"/>
          <a:ext cx="2710447" cy="385564"/>
        </p:xfrm>
        <a:graphic>
          <a:graphicData uri="http://schemas.openxmlformats.org/presentationml/2006/ole">
            <mc:AlternateContent xmlns:mc="http://schemas.openxmlformats.org/markup-compatibility/2006">
              <mc:Choice xmlns:v="urn:schemas-microsoft-com:vml" Requires="v">
                <p:oleObj r:id="rId13" imgW="1613600" imgH="228699" progId="Equation.3">
                  <p:embed/>
                </p:oleObj>
              </mc:Choice>
              <mc:Fallback>
                <p:oleObj r:id="rId13" imgW="1613600" imgH="228699" progId="Equation.3">
                  <p:embed/>
                  <p:pic>
                    <p:nvPicPr>
                      <p:cNvPr id="60426" name="Object 7">
                        <a:extLst>
                          <a:ext uri="{FF2B5EF4-FFF2-40B4-BE49-F238E27FC236}">
                            <a16:creationId xmlns:a16="http://schemas.microsoft.com/office/drawing/2014/main" id="{7EBB4AD1-D13F-47E9-9E0F-C224EA95124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53737" y="4779335"/>
                        <a:ext cx="2710447" cy="385564"/>
                      </a:xfrm>
                      <a:prstGeom prst="rect">
                        <a:avLst/>
                      </a:prstGeom>
                      <a:noFill/>
                      <a:ln>
                        <a:noFill/>
                      </a:ln>
                    </p:spPr>
                  </p:pic>
                </p:oleObj>
              </mc:Fallback>
            </mc:AlternateContent>
          </a:graphicData>
        </a:graphic>
      </p:graphicFrame>
      <p:graphicFrame>
        <p:nvGraphicFramePr>
          <p:cNvPr id="7" name="Object 8">
            <a:extLst>
              <a:ext uri="{FF2B5EF4-FFF2-40B4-BE49-F238E27FC236}">
                <a16:creationId xmlns:a16="http://schemas.microsoft.com/office/drawing/2014/main" id="{2B34B98C-A5B3-8C8E-C20C-2B937728C0A2}"/>
              </a:ext>
            </a:extLst>
          </p:cNvPr>
          <p:cNvGraphicFramePr>
            <a:graphicFrameLocks noChangeAspect="1"/>
          </p:cNvGraphicFramePr>
          <p:nvPr>
            <p:extLst>
              <p:ext uri="{D42A27DB-BD31-4B8C-83A1-F6EECF244321}">
                <p14:modId xmlns:p14="http://schemas.microsoft.com/office/powerpoint/2010/main" val="3951180597"/>
              </p:ext>
            </p:extLst>
          </p:nvPr>
        </p:nvGraphicFramePr>
        <p:xfrm>
          <a:off x="4335528" y="5164899"/>
          <a:ext cx="2763310" cy="385564"/>
        </p:xfrm>
        <a:graphic>
          <a:graphicData uri="http://schemas.openxmlformats.org/presentationml/2006/ole">
            <mc:AlternateContent xmlns:mc="http://schemas.openxmlformats.org/markup-compatibility/2006">
              <mc:Choice xmlns:v="urn:schemas-microsoft-com:vml" Requires="v">
                <p:oleObj r:id="rId15" imgW="1639011" imgH="228699" progId="Equation.3">
                  <p:embed/>
                </p:oleObj>
              </mc:Choice>
              <mc:Fallback>
                <p:oleObj r:id="rId15" imgW="1639011" imgH="228699" progId="Equation.3">
                  <p:embed/>
                  <p:pic>
                    <p:nvPicPr>
                      <p:cNvPr id="60427" name="Object 8">
                        <a:extLst>
                          <a:ext uri="{FF2B5EF4-FFF2-40B4-BE49-F238E27FC236}">
                            <a16:creationId xmlns:a16="http://schemas.microsoft.com/office/drawing/2014/main" id="{248A5658-FE24-4E08-A280-B87F045916F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35528" y="5164899"/>
                        <a:ext cx="2763310" cy="38556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597770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AF63C4-26F7-8340-0439-E44990B4FE8E}"/>
              </a:ext>
            </a:extLst>
          </p:cNvPr>
          <p:cNvSpPr>
            <a:spLocks noGrp="1"/>
          </p:cNvSpPr>
          <p:nvPr>
            <p:ph type="ctrTitle"/>
          </p:nvPr>
        </p:nvSpPr>
        <p:spPr>
          <a:xfrm>
            <a:off x="685802" y="1041547"/>
            <a:ext cx="7772401" cy="2387454"/>
          </a:xfrm>
        </p:spPr>
        <p:txBody>
          <a:bodyPr/>
          <a:lstStyle/>
          <a:p>
            <a:r>
              <a:rPr lang="zh-CN" altLang="en-US" sz="4642" dirty="0"/>
              <a:t>基本图像信息隐藏方法实践</a:t>
            </a:r>
          </a:p>
        </p:txBody>
      </p:sp>
    </p:spTree>
    <p:extLst>
      <p:ext uri="{BB962C8B-B14F-4D97-AF65-F5344CB8AC3E}">
        <p14:creationId xmlns:p14="http://schemas.microsoft.com/office/powerpoint/2010/main" val="4773734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日期占位符 2">
            <a:extLst>
              <a:ext uri="{FF2B5EF4-FFF2-40B4-BE49-F238E27FC236}">
                <a16:creationId xmlns:a16="http://schemas.microsoft.com/office/drawing/2014/main" id="{04465B2F-0184-444E-A683-90A735972047}"/>
              </a:ext>
            </a:extLst>
          </p:cNvPr>
          <p:cNvSpPr txBox="1">
            <a:spLocks noGrp="1" noChangeArrowheads="1"/>
          </p:cNvSpPr>
          <p:nvPr/>
        </p:nvSpPr>
        <p:spPr bwMode="auto">
          <a:xfrm>
            <a:off x="457200" y="6356352"/>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en-US" altLang="zh-CN" sz="1200">
              <a:solidFill>
                <a:srgbClr val="898989"/>
              </a:solidFill>
              <a:latin typeface="Arial" panose="020B0604020202020204" pitchFamily="34" charset="0"/>
              <a:ea typeface="宋体" panose="02010600030101010101" pitchFamily="2" charset="-122"/>
            </a:endParaRPr>
          </a:p>
        </p:txBody>
      </p:sp>
      <p:sp>
        <p:nvSpPr>
          <p:cNvPr id="58371" name="TextBox 1">
            <a:extLst>
              <a:ext uri="{FF2B5EF4-FFF2-40B4-BE49-F238E27FC236}">
                <a16:creationId xmlns:a16="http://schemas.microsoft.com/office/drawing/2014/main" id="{E7A18902-560A-4DDA-B87A-D10A8B837182}"/>
              </a:ext>
            </a:extLst>
          </p:cNvPr>
          <p:cNvSpPr txBox="1">
            <a:spLocks noChangeArrowheads="1"/>
          </p:cNvSpPr>
          <p:nvPr/>
        </p:nvSpPr>
        <p:spPr bwMode="auto">
          <a:xfrm>
            <a:off x="1524000" y="1484315"/>
            <a:ext cx="54244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zh-CN" altLang="en-US" sz="1800">
              <a:latin typeface="Arial" panose="020B0604020202020204" pitchFamily="34" charset="0"/>
              <a:ea typeface="宋体" panose="02010600030101010101" pitchFamily="2" charset="-122"/>
            </a:endParaRPr>
          </a:p>
        </p:txBody>
      </p:sp>
      <p:sp>
        <p:nvSpPr>
          <p:cNvPr id="10" name="Rectangle 3">
            <a:extLst>
              <a:ext uri="{FF2B5EF4-FFF2-40B4-BE49-F238E27FC236}">
                <a16:creationId xmlns:a16="http://schemas.microsoft.com/office/drawing/2014/main" id="{09391514-DB3D-48D1-A0BB-60B3F2F14419}"/>
              </a:ext>
            </a:extLst>
          </p:cNvPr>
          <p:cNvSpPr txBox="1">
            <a:spLocks noChangeArrowheads="1"/>
          </p:cNvSpPr>
          <p:nvPr/>
        </p:nvSpPr>
        <p:spPr bwMode="auto">
          <a:xfrm>
            <a:off x="457200" y="1600200"/>
            <a:ext cx="8229600" cy="4756150"/>
          </a:xfrm>
          <a:prstGeom prst="rect">
            <a:avLst/>
          </a:prstGeom>
          <a:noFill/>
          <a:ln>
            <a:noFill/>
          </a:ln>
        </p:spPr>
        <p:txBody>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a:solidFill>
                  <a:schemeClr val="tx1"/>
                </a:solidFill>
                <a:latin typeface="+mn-lt"/>
                <a:ea typeface="+mn-ea"/>
              </a:defRPr>
            </a:lvl2pPr>
            <a:lvl3pPr marL="1143000" indent="-228600" algn="l" rtl="0" eaLnBrk="0" fontAlgn="base" hangingPunct="0">
              <a:spcBef>
                <a:spcPct val="20000"/>
              </a:spcBef>
              <a:spcAft>
                <a:spcPct val="0"/>
              </a:spcAft>
              <a:buClr>
                <a:srgbClr val="7B9B57"/>
              </a:buClr>
              <a:buSzPct val="6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8B7396"/>
              </a:buClr>
              <a:buSzPct val="45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9pPr>
          </a:lstStyle>
          <a:p>
            <a:pPr eaLnBrk="1" hangingPunct="1">
              <a:defRPr/>
            </a:pPr>
            <a:r>
              <a:rPr lang="zh-CN" altLang="en-US" sz="2800" kern="0" dirty="0"/>
              <a:t>参数</a:t>
            </a:r>
            <a:r>
              <a:rPr lang="en-US" altLang="zh-CN" sz="2800" kern="0" dirty="0"/>
              <a:t>D</a:t>
            </a:r>
          </a:p>
          <a:p>
            <a:pPr marL="400050" lvl="1" indent="0" eaLnBrk="1" hangingPunct="1">
              <a:buNone/>
              <a:defRPr/>
            </a:pPr>
            <a:r>
              <a:rPr lang="zh-CN" altLang="en-US" sz="2400" kern="0" dirty="0"/>
              <a:t>参数</a:t>
            </a:r>
            <a:r>
              <a:rPr lang="en-US" altLang="zh-CN" sz="2400" kern="0" dirty="0"/>
              <a:t>D</a:t>
            </a:r>
            <a:r>
              <a:rPr lang="zh-CN" altLang="en-US" sz="2400" kern="0" dirty="0"/>
              <a:t>的选择要考虑隐藏的健壮性和不可察觉性之间的平衡，</a:t>
            </a:r>
            <a:r>
              <a:rPr lang="en-US" altLang="zh-CN" sz="2400" kern="0" dirty="0"/>
              <a:t>D</a:t>
            </a:r>
            <a:r>
              <a:rPr lang="zh-CN" altLang="en-US" sz="2400" kern="0" dirty="0"/>
              <a:t>越大，隐藏算法对于图像处理就越健壮，但是对图像的改动就越大，越容易引起察觉。 </a:t>
            </a:r>
          </a:p>
          <a:p>
            <a:pPr marL="400050" lvl="1" indent="0" eaLnBrk="1" hangingPunct="1">
              <a:buNone/>
              <a:defRPr/>
            </a:pPr>
            <a:endParaRPr lang="en-US" altLang="zh-CN" sz="2400" kern="0" dirty="0"/>
          </a:p>
        </p:txBody>
      </p:sp>
      <p:sp>
        <p:nvSpPr>
          <p:cNvPr id="2" name="标题 1">
            <a:extLst>
              <a:ext uri="{FF2B5EF4-FFF2-40B4-BE49-F238E27FC236}">
                <a16:creationId xmlns:a16="http://schemas.microsoft.com/office/drawing/2014/main" id="{50845637-58AC-5129-770F-624372D6D8D0}"/>
              </a:ext>
            </a:extLst>
          </p:cNvPr>
          <p:cNvSpPr txBox="1">
            <a:spLocks/>
          </p:cNvSpPr>
          <p:nvPr/>
        </p:nvSpPr>
        <p:spPr>
          <a:xfrm>
            <a:off x="3" y="45437"/>
            <a:ext cx="9143999" cy="790615"/>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376" kern="0" dirty="0"/>
              <a:t>四、 </a:t>
            </a:r>
            <a:r>
              <a:rPr kumimoji="1" lang="en-US" altLang="zh-CN" sz="3376" kern="0" dirty="0"/>
              <a:t>DCT</a:t>
            </a:r>
            <a:r>
              <a:rPr kumimoji="1" lang="zh-CN" altLang="en-US" sz="3376" kern="0" dirty="0"/>
              <a:t>域隐写</a:t>
            </a:r>
          </a:p>
        </p:txBody>
      </p:sp>
      <p:graphicFrame>
        <p:nvGraphicFramePr>
          <p:cNvPr id="3" name="表格 2">
            <a:extLst>
              <a:ext uri="{FF2B5EF4-FFF2-40B4-BE49-F238E27FC236}">
                <a16:creationId xmlns:a16="http://schemas.microsoft.com/office/drawing/2014/main" id="{F50A8E0B-AC83-7FAA-B513-A0E72BA0561A}"/>
              </a:ext>
            </a:extLst>
          </p:cNvPr>
          <p:cNvGraphicFramePr>
            <a:graphicFrameLocks noGrp="1"/>
          </p:cNvGraphicFramePr>
          <p:nvPr>
            <p:extLst>
              <p:ext uri="{D42A27DB-BD31-4B8C-83A1-F6EECF244321}">
                <p14:modId xmlns:p14="http://schemas.microsoft.com/office/powerpoint/2010/main" val="2792076312"/>
              </p:ext>
            </p:extLst>
          </p:nvPr>
        </p:nvGraphicFramePr>
        <p:xfrm>
          <a:off x="2041174" y="3454417"/>
          <a:ext cx="5061651" cy="2419625"/>
        </p:xfrm>
        <a:graphic>
          <a:graphicData uri="http://schemas.openxmlformats.org/drawingml/2006/table">
            <a:tbl>
              <a:tblPr firstRow="1" bandRow="1">
                <a:tableStyleId>{5C22544A-7EE6-4342-B048-85BDC9FD1C3A}</a:tableStyleId>
              </a:tblPr>
              <a:tblGrid>
                <a:gridCol w="3153947">
                  <a:extLst>
                    <a:ext uri="{9D8B030D-6E8A-4147-A177-3AD203B41FA5}">
                      <a16:colId xmlns:a16="http://schemas.microsoft.com/office/drawing/2014/main" val="3645677562"/>
                    </a:ext>
                  </a:extLst>
                </a:gridCol>
                <a:gridCol w="1907704">
                  <a:extLst>
                    <a:ext uri="{9D8B030D-6E8A-4147-A177-3AD203B41FA5}">
                      <a16:colId xmlns:a16="http://schemas.microsoft.com/office/drawing/2014/main" val="3320509069"/>
                    </a:ext>
                  </a:extLst>
                </a:gridCol>
              </a:tblGrid>
              <a:tr h="630987">
                <a:tc gridSpan="2">
                  <a:txBody>
                    <a:bodyPr/>
                    <a:lstStyle/>
                    <a:p>
                      <a:pPr algn="ctr"/>
                      <a:r>
                        <a:rPr lang="en-US" altLang="zh-CN" sz="2000" kern="0" dirty="0"/>
                        <a:t>DCT</a:t>
                      </a:r>
                      <a:r>
                        <a:rPr lang="zh-CN" altLang="en-US" sz="2000" kern="0" dirty="0"/>
                        <a:t>系数大小关系与秘密消息的映射规则</a:t>
                      </a:r>
                      <a:endParaRPr lang="zh-CN" altLang="en-US" sz="2000" dirty="0"/>
                    </a:p>
                  </a:txBody>
                  <a:tcPr anchor="ctr"/>
                </a:tc>
                <a:tc hMerge="1">
                  <a:txBody>
                    <a:bodyPr/>
                    <a:lstStyle/>
                    <a:p>
                      <a:endParaRPr lang="zh-CN" altLang="en-US" dirty="0"/>
                    </a:p>
                  </a:txBody>
                  <a:tcPr/>
                </a:tc>
                <a:extLst>
                  <a:ext uri="{0D108BD9-81ED-4DB2-BD59-A6C34878D82A}">
                    <a16:rowId xmlns:a16="http://schemas.microsoft.com/office/drawing/2014/main" val="694526154"/>
                  </a:ext>
                </a:extLst>
              </a:tr>
              <a:tr h="894319">
                <a:tc>
                  <a:txBody>
                    <a:bodyPr/>
                    <a:lstStyle/>
                    <a:p>
                      <a:endParaRPr lang="zh-CN" altLang="en-US" dirty="0"/>
                    </a:p>
                  </a:txBody>
                  <a:tcPr anchor="ctr"/>
                </a:tc>
                <a:tc>
                  <a:txBody>
                    <a:bodyPr/>
                    <a:lstStyle/>
                    <a:p>
                      <a:pPr algn="ctr"/>
                      <a:r>
                        <a:rPr lang="en-US" altLang="zh-CN" sz="2000" kern="0" dirty="0"/>
                        <a:t>1</a:t>
                      </a:r>
                      <a:endParaRPr lang="zh-CN" altLang="en-US" sz="2000" dirty="0"/>
                    </a:p>
                  </a:txBody>
                  <a:tcPr anchor="ctr"/>
                </a:tc>
                <a:extLst>
                  <a:ext uri="{0D108BD9-81ED-4DB2-BD59-A6C34878D82A}">
                    <a16:rowId xmlns:a16="http://schemas.microsoft.com/office/drawing/2014/main" val="1917222821"/>
                  </a:ext>
                </a:extLst>
              </a:tr>
              <a:tr h="894319">
                <a:tc>
                  <a:txBody>
                    <a:bodyPr/>
                    <a:lstStyle/>
                    <a:p>
                      <a:endParaRPr lang="zh-CN" altLang="en-US" dirty="0"/>
                    </a:p>
                  </a:txBody>
                  <a:tcPr anchor="ctr"/>
                </a:tc>
                <a:tc>
                  <a:txBody>
                    <a:bodyPr/>
                    <a:lstStyle/>
                    <a:p>
                      <a:pPr algn="ctr"/>
                      <a:r>
                        <a:rPr lang="en-US" altLang="zh-CN" sz="2000" kern="0" dirty="0"/>
                        <a:t>0</a:t>
                      </a:r>
                      <a:endParaRPr lang="zh-CN" altLang="en-US" sz="2000" dirty="0"/>
                    </a:p>
                  </a:txBody>
                  <a:tcPr anchor="ctr"/>
                </a:tc>
                <a:extLst>
                  <a:ext uri="{0D108BD9-81ED-4DB2-BD59-A6C34878D82A}">
                    <a16:rowId xmlns:a16="http://schemas.microsoft.com/office/drawing/2014/main" val="134421116"/>
                  </a:ext>
                </a:extLst>
              </a:tr>
            </a:tbl>
          </a:graphicData>
        </a:graphic>
      </p:graphicFrame>
      <p:graphicFrame>
        <p:nvGraphicFramePr>
          <p:cNvPr id="4" name="Object 4">
            <a:extLst>
              <a:ext uri="{FF2B5EF4-FFF2-40B4-BE49-F238E27FC236}">
                <a16:creationId xmlns:a16="http://schemas.microsoft.com/office/drawing/2014/main" id="{8E1E1961-9737-8C6D-1A46-0D38B0AA45FF}"/>
              </a:ext>
            </a:extLst>
          </p:cNvPr>
          <p:cNvGraphicFramePr>
            <a:graphicFrameLocks noChangeAspect="1"/>
          </p:cNvGraphicFramePr>
          <p:nvPr>
            <p:extLst>
              <p:ext uri="{D42A27DB-BD31-4B8C-83A1-F6EECF244321}">
                <p14:modId xmlns:p14="http://schemas.microsoft.com/office/powerpoint/2010/main" val="1897743532"/>
              </p:ext>
            </p:extLst>
          </p:nvPr>
        </p:nvGraphicFramePr>
        <p:xfrm>
          <a:off x="2377622" y="4123746"/>
          <a:ext cx="2686676" cy="380465"/>
        </p:xfrm>
        <a:graphic>
          <a:graphicData uri="http://schemas.openxmlformats.org/presentationml/2006/ole">
            <mc:AlternateContent xmlns:mc="http://schemas.openxmlformats.org/markup-compatibility/2006">
              <mc:Choice xmlns:v="urn:schemas-microsoft-com:vml" Requires="v">
                <p:oleObj r:id="rId3" imgW="1613600" imgH="228699" progId="Equation.3">
                  <p:embed/>
                </p:oleObj>
              </mc:Choice>
              <mc:Fallback>
                <p:oleObj r:id="rId3" imgW="1613600" imgH="228699" progId="Equation.3">
                  <p:embed/>
                  <p:pic>
                    <p:nvPicPr>
                      <p:cNvPr id="4" name="Object 4">
                        <a:extLst>
                          <a:ext uri="{FF2B5EF4-FFF2-40B4-BE49-F238E27FC236}">
                            <a16:creationId xmlns:a16="http://schemas.microsoft.com/office/drawing/2014/main" id="{8E1E1961-9737-8C6D-1A46-0D38B0AA45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7622" y="4123746"/>
                        <a:ext cx="2686676" cy="380465"/>
                      </a:xfrm>
                      <a:prstGeom prst="rect">
                        <a:avLst/>
                      </a:prstGeom>
                      <a:noFill/>
                      <a:ln>
                        <a:noFill/>
                      </a:ln>
                    </p:spPr>
                  </p:pic>
                </p:oleObj>
              </mc:Fallback>
            </mc:AlternateContent>
          </a:graphicData>
        </a:graphic>
      </p:graphicFrame>
      <p:graphicFrame>
        <p:nvGraphicFramePr>
          <p:cNvPr id="5" name="Object 5">
            <a:extLst>
              <a:ext uri="{FF2B5EF4-FFF2-40B4-BE49-F238E27FC236}">
                <a16:creationId xmlns:a16="http://schemas.microsoft.com/office/drawing/2014/main" id="{162C6527-0251-FC08-54D9-F739A1E84AAC}"/>
              </a:ext>
            </a:extLst>
          </p:cNvPr>
          <p:cNvGraphicFramePr>
            <a:graphicFrameLocks noChangeAspect="1"/>
          </p:cNvGraphicFramePr>
          <p:nvPr>
            <p:extLst>
              <p:ext uri="{D42A27DB-BD31-4B8C-83A1-F6EECF244321}">
                <p14:modId xmlns:p14="http://schemas.microsoft.com/office/powerpoint/2010/main" val="3076490915"/>
              </p:ext>
            </p:extLst>
          </p:nvPr>
        </p:nvGraphicFramePr>
        <p:xfrm>
          <a:off x="2351776" y="4526424"/>
          <a:ext cx="2743017" cy="380465"/>
        </p:xfrm>
        <a:graphic>
          <a:graphicData uri="http://schemas.openxmlformats.org/presentationml/2006/ole">
            <mc:AlternateContent xmlns:mc="http://schemas.openxmlformats.org/markup-compatibility/2006">
              <mc:Choice xmlns:v="urn:schemas-microsoft-com:vml" Requires="v">
                <p:oleObj r:id="rId5" imgW="1651717" imgH="228699" progId="Equation.3">
                  <p:embed/>
                </p:oleObj>
              </mc:Choice>
              <mc:Fallback>
                <p:oleObj r:id="rId5" imgW="1651717" imgH="228699" progId="Equation.3">
                  <p:embed/>
                  <p:pic>
                    <p:nvPicPr>
                      <p:cNvPr id="5" name="Object 5">
                        <a:extLst>
                          <a:ext uri="{FF2B5EF4-FFF2-40B4-BE49-F238E27FC236}">
                            <a16:creationId xmlns:a16="http://schemas.microsoft.com/office/drawing/2014/main" id="{162C6527-0251-FC08-54D9-F739A1E84A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1776" y="4526424"/>
                        <a:ext cx="2743017" cy="380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7">
            <a:extLst>
              <a:ext uri="{FF2B5EF4-FFF2-40B4-BE49-F238E27FC236}">
                <a16:creationId xmlns:a16="http://schemas.microsoft.com/office/drawing/2014/main" id="{038F7C6A-5CEC-30B8-7BB2-7B7EFD977949}"/>
              </a:ext>
            </a:extLst>
          </p:cNvPr>
          <p:cNvGraphicFramePr>
            <a:graphicFrameLocks noChangeAspect="1"/>
          </p:cNvGraphicFramePr>
          <p:nvPr>
            <p:extLst>
              <p:ext uri="{D42A27DB-BD31-4B8C-83A1-F6EECF244321}">
                <p14:modId xmlns:p14="http://schemas.microsoft.com/office/powerpoint/2010/main" val="4232304233"/>
              </p:ext>
            </p:extLst>
          </p:nvPr>
        </p:nvGraphicFramePr>
        <p:xfrm>
          <a:off x="2312562" y="5042013"/>
          <a:ext cx="2710447" cy="385564"/>
        </p:xfrm>
        <a:graphic>
          <a:graphicData uri="http://schemas.openxmlformats.org/presentationml/2006/ole">
            <mc:AlternateContent xmlns:mc="http://schemas.openxmlformats.org/markup-compatibility/2006">
              <mc:Choice xmlns:v="urn:schemas-microsoft-com:vml" Requires="v">
                <p:oleObj r:id="rId7" imgW="1613600" imgH="228699" progId="Equation.3">
                  <p:embed/>
                </p:oleObj>
              </mc:Choice>
              <mc:Fallback>
                <p:oleObj r:id="rId7" imgW="1613600" imgH="228699" progId="Equation.3">
                  <p:embed/>
                  <p:pic>
                    <p:nvPicPr>
                      <p:cNvPr id="6" name="Object 7">
                        <a:extLst>
                          <a:ext uri="{FF2B5EF4-FFF2-40B4-BE49-F238E27FC236}">
                            <a16:creationId xmlns:a16="http://schemas.microsoft.com/office/drawing/2014/main" id="{038F7C6A-5CEC-30B8-7BB2-7B7EFD97794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12562" y="5042013"/>
                        <a:ext cx="2710447" cy="385564"/>
                      </a:xfrm>
                      <a:prstGeom prst="rect">
                        <a:avLst/>
                      </a:prstGeom>
                      <a:noFill/>
                      <a:ln>
                        <a:noFill/>
                      </a:ln>
                    </p:spPr>
                  </p:pic>
                </p:oleObj>
              </mc:Fallback>
            </mc:AlternateContent>
          </a:graphicData>
        </a:graphic>
      </p:graphicFrame>
      <p:graphicFrame>
        <p:nvGraphicFramePr>
          <p:cNvPr id="7" name="Object 8">
            <a:extLst>
              <a:ext uri="{FF2B5EF4-FFF2-40B4-BE49-F238E27FC236}">
                <a16:creationId xmlns:a16="http://schemas.microsoft.com/office/drawing/2014/main" id="{2B34B98C-A5B3-8C8E-C20C-2B937728C0A2}"/>
              </a:ext>
            </a:extLst>
          </p:cNvPr>
          <p:cNvGraphicFramePr>
            <a:graphicFrameLocks noChangeAspect="1"/>
          </p:cNvGraphicFramePr>
          <p:nvPr>
            <p:extLst>
              <p:ext uri="{D42A27DB-BD31-4B8C-83A1-F6EECF244321}">
                <p14:modId xmlns:p14="http://schemas.microsoft.com/office/powerpoint/2010/main" val="747047370"/>
              </p:ext>
            </p:extLst>
          </p:nvPr>
        </p:nvGraphicFramePr>
        <p:xfrm>
          <a:off x="2294353" y="5427577"/>
          <a:ext cx="2763310" cy="385564"/>
        </p:xfrm>
        <a:graphic>
          <a:graphicData uri="http://schemas.openxmlformats.org/presentationml/2006/ole">
            <mc:AlternateContent xmlns:mc="http://schemas.openxmlformats.org/markup-compatibility/2006">
              <mc:Choice xmlns:v="urn:schemas-microsoft-com:vml" Requires="v">
                <p:oleObj r:id="rId9" imgW="1639011" imgH="228699" progId="Equation.3">
                  <p:embed/>
                </p:oleObj>
              </mc:Choice>
              <mc:Fallback>
                <p:oleObj r:id="rId9" imgW="1639011" imgH="228699" progId="Equation.3">
                  <p:embed/>
                  <p:pic>
                    <p:nvPicPr>
                      <p:cNvPr id="7" name="Object 8">
                        <a:extLst>
                          <a:ext uri="{FF2B5EF4-FFF2-40B4-BE49-F238E27FC236}">
                            <a16:creationId xmlns:a16="http://schemas.microsoft.com/office/drawing/2014/main" id="{2B34B98C-A5B3-8C8E-C20C-2B937728C0A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94353" y="5427577"/>
                        <a:ext cx="2763310" cy="38556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424285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日期占位符 2">
            <a:extLst>
              <a:ext uri="{FF2B5EF4-FFF2-40B4-BE49-F238E27FC236}">
                <a16:creationId xmlns:a16="http://schemas.microsoft.com/office/drawing/2014/main" id="{7F317C4D-CF2A-455F-8E68-64760150673E}"/>
              </a:ext>
            </a:extLst>
          </p:cNvPr>
          <p:cNvSpPr txBox="1">
            <a:spLocks noGrp="1" noChangeArrowheads="1"/>
          </p:cNvSpPr>
          <p:nvPr/>
        </p:nvSpPr>
        <p:spPr bwMode="auto">
          <a:xfrm>
            <a:off x="457200" y="6356352"/>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en-US" altLang="zh-CN" sz="1200">
              <a:solidFill>
                <a:srgbClr val="898989"/>
              </a:solidFill>
              <a:latin typeface="Arial" panose="020B0604020202020204" pitchFamily="34" charset="0"/>
              <a:ea typeface="宋体" panose="02010600030101010101" pitchFamily="2" charset="-122"/>
            </a:endParaRPr>
          </a:p>
        </p:txBody>
      </p:sp>
      <p:sp>
        <p:nvSpPr>
          <p:cNvPr id="60419" name="TextBox 1">
            <a:extLst>
              <a:ext uri="{FF2B5EF4-FFF2-40B4-BE49-F238E27FC236}">
                <a16:creationId xmlns:a16="http://schemas.microsoft.com/office/drawing/2014/main" id="{A4C7A10D-AA18-4F03-B3CC-7D2718D937AD}"/>
              </a:ext>
            </a:extLst>
          </p:cNvPr>
          <p:cNvSpPr txBox="1">
            <a:spLocks noChangeArrowheads="1"/>
          </p:cNvSpPr>
          <p:nvPr/>
        </p:nvSpPr>
        <p:spPr bwMode="auto">
          <a:xfrm>
            <a:off x="1524000" y="1484315"/>
            <a:ext cx="54244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zh-CN" altLang="en-US" sz="1800">
              <a:latin typeface="Arial" panose="020B0604020202020204" pitchFamily="34" charset="0"/>
              <a:ea typeface="宋体" panose="02010600030101010101" pitchFamily="2" charset="-122"/>
            </a:endParaRPr>
          </a:p>
        </p:txBody>
      </p:sp>
      <p:sp>
        <p:nvSpPr>
          <p:cNvPr id="10" name="Rectangle 3">
            <a:extLst>
              <a:ext uri="{FF2B5EF4-FFF2-40B4-BE49-F238E27FC236}">
                <a16:creationId xmlns:a16="http://schemas.microsoft.com/office/drawing/2014/main" id="{942A3734-CB83-42CB-8707-E24670F8C8DE}"/>
              </a:ext>
            </a:extLst>
          </p:cNvPr>
          <p:cNvSpPr txBox="1">
            <a:spLocks noChangeArrowheads="1"/>
          </p:cNvSpPr>
          <p:nvPr/>
        </p:nvSpPr>
        <p:spPr bwMode="auto">
          <a:xfrm>
            <a:off x="457200" y="1600200"/>
            <a:ext cx="8229600" cy="4756150"/>
          </a:xfrm>
          <a:prstGeom prst="rect">
            <a:avLst/>
          </a:prstGeom>
          <a:noFill/>
          <a:ln>
            <a:noFill/>
          </a:ln>
        </p:spPr>
        <p:txBody>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a:solidFill>
                  <a:schemeClr val="tx1"/>
                </a:solidFill>
                <a:latin typeface="+mn-lt"/>
                <a:ea typeface="+mn-ea"/>
              </a:defRPr>
            </a:lvl2pPr>
            <a:lvl3pPr marL="1143000" indent="-228600" algn="l" rtl="0" eaLnBrk="0" fontAlgn="base" hangingPunct="0">
              <a:spcBef>
                <a:spcPct val="20000"/>
              </a:spcBef>
              <a:spcAft>
                <a:spcPct val="0"/>
              </a:spcAft>
              <a:buClr>
                <a:srgbClr val="7B9B57"/>
              </a:buClr>
              <a:buSzPct val="6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8B7396"/>
              </a:buClr>
              <a:buSzPct val="45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9pPr>
          </a:lstStyle>
          <a:p>
            <a:pPr eaLnBrk="1" hangingPunct="1">
              <a:defRPr/>
            </a:pPr>
            <a:r>
              <a:rPr lang="zh-CN" altLang="en-US" sz="2800" kern="0" dirty="0"/>
              <a:t>三点法嵌入过程</a:t>
            </a:r>
            <a:endParaRPr lang="en-US" altLang="zh-CN" sz="2800" kern="0" dirty="0"/>
          </a:p>
          <a:p>
            <a:pPr marL="400050" lvl="1" indent="0" eaLnBrk="1" hangingPunct="1">
              <a:buNone/>
              <a:defRPr/>
            </a:pPr>
            <a:r>
              <a:rPr lang="zh-CN" altLang="en-US" sz="2400" kern="0" dirty="0"/>
              <a:t>选择三个</a:t>
            </a:r>
            <a:r>
              <a:rPr lang="en-US" altLang="zh-CN" sz="2400" kern="0" dirty="0"/>
              <a:t>DCT</a:t>
            </a:r>
            <a:r>
              <a:rPr lang="zh-CN" altLang="en-US" sz="2400" kern="0" dirty="0"/>
              <a:t>系数，使得它们满足上述关系；</a:t>
            </a:r>
          </a:p>
          <a:p>
            <a:pPr marL="400050" lvl="1" indent="0" eaLnBrk="1" hangingPunct="1">
              <a:spcAft>
                <a:spcPts val="1200"/>
              </a:spcAft>
              <a:buNone/>
              <a:defRPr/>
            </a:pPr>
            <a:r>
              <a:rPr lang="zh-CN" altLang="en-US" sz="2400" kern="0" dirty="0"/>
              <a:t>如果需要做的修改太大，则放弃该块并标识为“无效”，对这三个系数做小的修改，使得：</a:t>
            </a:r>
            <a:endParaRPr lang="en-US" altLang="zh-CN" sz="2400" kern="0" dirty="0"/>
          </a:p>
          <a:p>
            <a:pPr marL="400050" lvl="1" indent="0" eaLnBrk="1" hangingPunct="1">
              <a:spcAft>
                <a:spcPts val="1200"/>
              </a:spcAft>
              <a:buNone/>
              <a:defRPr/>
            </a:pPr>
            <a:endParaRPr lang="en-US" altLang="zh-CN" sz="2400" kern="0" dirty="0"/>
          </a:p>
          <a:p>
            <a:pPr marL="400050" lvl="1" indent="0" eaLnBrk="1" hangingPunct="1">
              <a:spcAft>
                <a:spcPts val="1200"/>
              </a:spcAft>
              <a:buNone/>
              <a:defRPr/>
            </a:pPr>
            <a:r>
              <a:rPr lang="zh-CN" altLang="en-US" sz="2400" kern="0" dirty="0"/>
              <a:t>或</a:t>
            </a:r>
          </a:p>
          <a:p>
            <a:pPr marL="400050" lvl="1" indent="0" eaLnBrk="1" hangingPunct="1">
              <a:spcAft>
                <a:spcPts val="1200"/>
              </a:spcAft>
              <a:buNone/>
              <a:defRPr/>
            </a:pPr>
            <a:endParaRPr lang="zh-CN" altLang="en-US" sz="2400" kern="0" dirty="0"/>
          </a:p>
        </p:txBody>
      </p:sp>
      <p:sp>
        <p:nvSpPr>
          <p:cNvPr id="2" name="标题 1">
            <a:extLst>
              <a:ext uri="{FF2B5EF4-FFF2-40B4-BE49-F238E27FC236}">
                <a16:creationId xmlns:a16="http://schemas.microsoft.com/office/drawing/2014/main" id="{577D6D3B-27C5-7E99-1596-ECE507809665}"/>
              </a:ext>
            </a:extLst>
          </p:cNvPr>
          <p:cNvSpPr txBox="1">
            <a:spLocks/>
          </p:cNvSpPr>
          <p:nvPr/>
        </p:nvSpPr>
        <p:spPr>
          <a:xfrm>
            <a:off x="3" y="45437"/>
            <a:ext cx="9143999" cy="790615"/>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376" kern="0" dirty="0"/>
              <a:t>四、 </a:t>
            </a:r>
            <a:r>
              <a:rPr kumimoji="1" lang="en-US" altLang="zh-CN" sz="3376" kern="0" dirty="0"/>
              <a:t>DCT</a:t>
            </a:r>
            <a:r>
              <a:rPr kumimoji="1" lang="zh-CN" altLang="en-US" sz="3376" kern="0" dirty="0"/>
              <a:t>域隐写</a:t>
            </a:r>
          </a:p>
        </p:txBody>
      </p:sp>
      <p:graphicFrame>
        <p:nvGraphicFramePr>
          <p:cNvPr id="3" name="Object 3">
            <a:extLst>
              <a:ext uri="{FF2B5EF4-FFF2-40B4-BE49-F238E27FC236}">
                <a16:creationId xmlns:a16="http://schemas.microsoft.com/office/drawing/2014/main" id="{44AA24B8-C60D-A19B-18A4-E706C38B0B42}"/>
              </a:ext>
            </a:extLst>
          </p:cNvPr>
          <p:cNvGraphicFramePr>
            <a:graphicFrameLocks noChangeAspect="1"/>
          </p:cNvGraphicFramePr>
          <p:nvPr>
            <p:extLst>
              <p:ext uri="{D42A27DB-BD31-4B8C-83A1-F6EECF244321}">
                <p14:modId xmlns:p14="http://schemas.microsoft.com/office/powerpoint/2010/main" val="1518834887"/>
              </p:ext>
            </p:extLst>
          </p:nvPr>
        </p:nvGraphicFramePr>
        <p:xfrm>
          <a:off x="1979712" y="3395591"/>
          <a:ext cx="4419600" cy="482600"/>
        </p:xfrm>
        <a:graphic>
          <a:graphicData uri="http://schemas.openxmlformats.org/presentationml/2006/ole">
            <mc:AlternateContent xmlns:mc="http://schemas.openxmlformats.org/markup-compatibility/2006">
              <mc:Choice xmlns:v="urn:schemas-microsoft-com:vml" Requires="v">
                <p:oleObj r:id="rId3" imgW="2096410" imgH="228699" progId="Equation.3">
                  <p:embed/>
                </p:oleObj>
              </mc:Choice>
              <mc:Fallback>
                <p:oleObj r:id="rId3" imgW="2096410" imgH="228699" progId="Equation.3">
                  <p:embed/>
                  <p:pic>
                    <p:nvPicPr>
                      <p:cNvPr id="62470" name="Object 3">
                        <a:extLst>
                          <a:ext uri="{FF2B5EF4-FFF2-40B4-BE49-F238E27FC236}">
                            <a16:creationId xmlns:a16="http://schemas.microsoft.com/office/drawing/2014/main" id="{4B151806-EDCD-4AC8-A2CC-BCEDD25968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3395591"/>
                        <a:ext cx="4419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4">
            <a:extLst>
              <a:ext uri="{FF2B5EF4-FFF2-40B4-BE49-F238E27FC236}">
                <a16:creationId xmlns:a16="http://schemas.microsoft.com/office/drawing/2014/main" id="{644F380D-4ED6-AA8F-C755-AF209C5DEBAF}"/>
              </a:ext>
            </a:extLst>
          </p:cNvPr>
          <p:cNvGraphicFramePr>
            <a:graphicFrameLocks noChangeAspect="1"/>
          </p:cNvGraphicFramePr>
          <p:nvPr>
            <p:extLst>
              <p:ext uri="{D42A27DB-BD31-4B8C-83A1-F6EECF244321}">
                <p14:modId xmlns:p14="http://schemas.microsoft.com/office/powerpoint/2010/main" val="687018069"/>
              </p:ext>
            </p:extLst>
          </p:nvPr>
        </p:nvGraphicFramePr>
        <p:xfrm>
          <a:off x="1979712" y="4727503"/>
          <a:ext cx="4419600" cy="482600"/>
        </p:xfrm>
        <a:graphic>
          <a:graphicData uri="http://schemas.openxmlformats.org/presentationml/2006/ole">
            <mc:AlternateContent xmlns:mc="http://schemas.openxmlformats.org/markup-compatibility/2006">
              <mc:Choice xmlns:v="urn:schemas-microsoft-com:vml" Requires="v">
                <p:oleObj r:id="rId5" imgW="2096410" imgH="228699" progId="Equation.3">
                  <p:embed/>
                </p:oleObj>
              </mc:Choice>
              <mc:Fallback>
                <p:oleObj r:id="rId5" imgW="2096410" imgH="228699" progId="Equation.3">
                  <p:embed/>
                  <p:pic>
                    <p:nvPicPr>
                      <p:cNvPr id="62471" name="Object 4">
                        <a:extLst>
                          <a:ext uri="{FF2B5EF4-FFF2-40B4-BE49-F238E27FC236}">
                            <a16:creationId xmlns:a16="http://schemas.microsoft.com/office/drawing/2014/main" id="{671EC8AF-E5D2-4F2B-875F-49AE353424F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712" y="4727503"/>
                        <a:ext cx="4419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98606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日期占位符 2">
            <a:extLst>
              <a:ext uri="{FF2B5EF4-FFF2-40B4-BE49-F238E27FC236}">
                <a16:creationId xmlns:a16="http://schemas.microsoft.com/office/drawing/2014/main" id="{ECFE6B74-7C78-4061-9CB7-702A45194070}"/>
              </a:ext>
            </a:extLst>
          </p:cNvPr>
          <p:cNvSpPr txBox="1">
            <a:spLocks noGrp="1" noChangeArrowheads="1"/>
          </p:cNvSpPr>
          <p:nvPr/>
        </p:nvSpPr>
        <p:spPr bwMode="auto">
          <a:xfrm>
            <a:off x="457200" y="6356352"/>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en-US" altLang="zh-CN" sz="1200">
              <a:solidFill>
                <a:srgbClr val="898989"/>
              </a:solidFill>
              <a:latin typeface="Arial" panose="020B0604020202020204" pitchFamily="34" charset="0"/>
              <a:ea typeface="宋体" panose="02010600030101010101" pitchFamily="2" charset="-122"/>
            </a:endParaRPr>
          </a:p>
        </p:txBody>
      </p:sp>
      <p:sp>
        <p:nvSpPr>
          <p:cNvPr id="64515" name="TextBox 1">
            <a:extLst>
              <a:ext uri="{FF2B5EF4-FFF2-40B4-BE49-F238E27FC236}">
                <a16:creationId xmlns:a16="http://schemas.microsoft.com/office/drawing/2014/main" id="{4327A8E3-9AEC-4BBD-8260-2567A460FE33}"/>
              </a:ext>
            </a:extLst>
          </p:cNvPr>
          <p:cNvSpPr txBox="1">
            <a:spLocks noChangeArrowheads="1"/>
          </p:cNvSpPr>
          <p:nvPr/>
        </p:nvSpPr>
        <p:spPr bwMode="auto">
          <a:xfrm>
            <a:off x="1524000" y="1484315"/>
            <a:ext cx="54244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zh-CN" altLang="en-US" sz="1800">
              <a:latin typeface="Arial" panose="020B0604020202020204" pitchFamily="34" charset="0"/>
              <a:ea typeface="宋体" panose="02010600030101010101" pitchFamily="2" charset="-122"/>
            </a:endParaRPr>
          </a:p>
        </p:txBody>
      </p:sp>
      <p:sp>
        <p:nvSpPr>
          <p:cNvPr id="10" name="Rectangle 3">
            <a:extLst>
              <a:ext uri="{FF2B5EF4-FFF2-40B4-BE49-F238E27FC236}">
                <a16:creationId xmlns:a16="http://schemas.microsoft.com/office/drawing/2014/main" id="{996FB57F-A7E6-48A9-A00E-949060531C3F}"/>
              </a:ext>
            </a:extLst>
          </p:cNvPr>
          <p:cNvSpPr txBox="1">
            <a:spLocks noChangeArrowheads="1"/>
          </p:cNvSpPr>
          <p:nvPr/>
        </p:nvSpPr>
        <p:spPr bwMode="auto">
          <a:xfrm>
            <a:off x="457200" y="1600200"/>
            <a:ext cx="8229600" cy="4756150"/>
          </a:xfrm>
          <a:prstGeom prst="rect">
            <a:avLst/>
          </a:prstGeom>
          <a:noFill/>
          <a:ln>
            <a:noFill/>
          </a:ln>
        </p:spPr>
        <p:txBody>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a:solidFill>
                  <a:schemeClr val="tx1"/>
                </a:solidFill>
                <a:latin typeface="+mn-lt"/>
                <a:ea typeface="+mn-ea"/>
              </a:defRPr>
            </a:lvl2pPr>
            <a:lvl3pPr marL="1143000" indent="-228600" algn="l" rtl="0" eaLnBrk="0" fontAlgn="base" hangingPunct="0">
              <a:spcBef>
                <a:spcPct val="20000"/>
              </a:spcBef>
              <a:spcAft>
                <a:spcPct val="0"/>
              </a:spcAft>
              <a:buClr>
                <a:srgbClr val="7B9B57"/>
              </a:buClr>
              <a:buSzPct val="6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8B7396"/>
              </a:buClr>
              <a:buSzPct val="45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9pPr>
          </a:lstStyle>
          <a:p>
            <a:pPr eaLnBrk="1" hangingPunct="1">
              <a:defRPr/>
            </a:pPr>
            <a:r>
              <a:rPr lang="zh-CN" altLang="en-US" sz="2800" kern="0" dirty="0"/>
              <a:t>三点法提取过程</a:t>
            </a:r>
            <a:endParaRPr lang="en-US" altLang="zh-CN" sz="2800" kern="0" dirty="0"/>
          </a:p>
          <a:p>
            <a:pPr marL="400050" lvl="1" indent="0" eaLnBrk="1" hangingPunct="1">
              <a:buNone/>
              <a:defRPr/>
            </a:pPr>
            <a:r>
              <a:rPr lang="en-US" altLang="zh-CN" sz="2400" kern="0" dirty="0"/>
              <a:t>1</a:t>
            </a:r>
            <a:r>
              <a:rPr lang="zh-CN" altLang="en-US" sz="2400" kern="0" dirty="0"/>
              <a:t>）对图像进行</a:t>
            </a:r>
            <a:r>
              <a:rPr lang="en-US" altLang="zh-CN" sz="2400" kern="0" dirty="0"/>
              <a:t>DCT</a:t>
            </a:r>
            <a:r>
              <a:rPr lang="zh-CN" altLang="en-US" sz="2400" kern="0" dirty="0"/>
              <a:t>变换</a:t>
            </a:r>
            <a:endParaRPr lang="en-US" altLang="zh-CN" sz="2400" kern="0" dirty="0"/>
          </a:p>
          <a:p>
            <a:pPr marL="400050" lvl="1" indent="0" eaLnBrk="1" hangingPunct="1">
              <a:buNone/>
              <a:defRPr/>
            </a:pPr>
            <a:r>
              <a:rPr lang="en-US" altLang="zh-CN" sz="2400" kern="0" dirty="0"/>
              <a:t>2</a:t>
            </a:r>
            <a:r>
              <a:rPr lang="zh-CN" altLang="en-US" sz="2400" kern="0" dirty="0"/>
              <a:t>）比较每一块相应三个位置的系数，从它们之间的关系，可以判断隐藏的是信息“</a:t>
            </a:r>
            <a:r>
              <a:rPr lang="en-US" altLang="zh-CN" sz="2400" kern="0" dirty="0"/>
              <a:t>1”</a:t>
            </a:r>
            <a:r>
              <a:rPr lang="zh-CN" altLang="en-US" sz="2400" kern="0" dirty="0"/>
              <a:t>、“</a:t>
            </a:r>
            <a:r>
              <a:rPr lang="en-US" altLang="zh-CN" sz="2400" kern="0" dirty="0"/>
              <a:t>0”</a:t>
            </a:r>
            <a:r>
              <a:rPr lang="zh-CN" altLang="en-US" sz="2400" kern="0" dirty="0"/>
              <a:t>还是“无效”块，得到隐藏信息的比特串，从而恢复出秘密信息</a:t>
            </a:r>
            <a:endParaRPr lang="en-US" altLang="zh-CN" sz="2400" kern="0" dirty="0"/>
          </a:p>
        </p:txBody>
      </p:sp>
      <p:sp>
        <p:nvSpPr>
          <p:cNvPr id="2" name="标题 1">
            <a:extLst>
              <a:ext uri="{FF2B5EF4-FFF2-40B4-BE49-F238E27FC236}">
                <a16:creationId xmlns:a16="http://schemas.microsoft.com/office/drawing/2014/main" id="{2E1A975A-9989-8A2A-22BA-596D9CEB0670}"/>
              </a:ext>
            </a:extLst>
          </p:cNvPr>
          <p:cNvSpPr txBox="1">
            <a:spLocks/>
          </p:cNvSpPr>
          <p:nvPr/>
        </p:nvSpPr>
        <p:spPr>
          <a:xfrm>
            <a:off x="3" y="45437"/>
            <a:ext cx="9143999" cy="790615"/>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376" kern="0" dirty="0"/>
              <a:t>四、 </a:t>
            </a:r>
            <a:r>
              <a:rPr kumimoji="1" lang="en-US" altLang="zh-CN" sz="3376" kern="0" dirty="0"/>
              <a:t>DCT</a:t>
            </a:r>
            <a:r>
              <a:rPr kumimoji="1" lang="zh-CN" altLang="en-US" sz="3376" kern="0" dirty="0"/>
              <a:t>域隐写</a:t>
            </a:r>
          </a:p>
        </p:txBody>
      </p:sp>
    </p:spTree>
    <p:extLst>
      <p:ext uri="{BB962C8B-B14F-4D97-AF65-F5344CB8AC3E}">
        <p14:creationId xmlns:p14="http://schemas.microsoft.com/office/powerpoint/2010/main" val="985355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日期占位符 2">
            <a:extLst>
              <a:ext uri="{FF2B5EF4-FFF2-40B4-BE49-F238E27FC236}">
                <a16:creationId xmlns:a16="http://schemas.microsoft.com/office/drawing/2014/main" id="{28D2ABFF-1CD0-469E-B870-43863B5D58A3}"/>
              </a:ext>
            </a:extLst>
          </p:cNvPr>
          <p:cNvSpPr txBox="1">
            <a:spLocks noGrp="1" noChangeArrowheads="1"/>
          </p:cNvSpPr>
          <p:nvPr/>
        </p:nvSpPr>
        <p:spPr bwMode="auto">
          <a:xfrm>
            <a:off x="457200" y="6356352"/>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en-US" altLang="zh-CN" sz="1200">
              <a:solidFill>
                <a:srgbClr val="898989"/>
              </a:solidFill>
              <a:latin typeface="Arial" panose="020B0604020202020204" pitchFamily="34" charset="0"/>
              <a:ea typeface="宋体" panose="02010600030101010101" pitchFamily="2" charset="-122"/>
            </a:endParaRPr>
          </a:p>
        </p:txBody>
      </p:sp>
      <p:sp>
        <p:nvSpPr>
          <p:cNvPr id="66563" name="TextBox 1">
            <a:extLst>
              <a:ext uri="{FF2B5EF4-FFF2-40B4-BE49-F238E27FC236}">
                <a16:creationId xmlns:a16="http://schemas.microsoft.com/office/drawing/2014/main" id="{CEA9AC3A-5834-43C1-ABA1-7CAA4E060C51}"/>
              </a:ext>
            </a:extLst>
          </p:cNvPr>
          <p:cNvSpPr txBox="1">
            <a:spLocks noChangeArrowheads="1"/>
          </p:cNvSpPr>
          <p:nvPr/>
        </p:nvSpPr>
        <p:spPr bwMode="auto">
          <a:xfrm>
            <a:off x="1524000" y="1484315"/>
            <a:ext cx="54244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zh-CN" altLang="en-US" sz="1800">
              <a:latin typeface="Arial" panose="020B0604020202020204" pitchFamily="34" charset="0"/>
              <a:ea typeface="宋体" panose="02010600030101010101" pitchFamily="2" charset="-122"/>
            </a:endParaRPr>
          </a:p>
        </p:txBody>
      </p:sp>
      <p:sp>
        <p:nvSpPr>
          <p:cNvPr id="10" name="Rectangle 3">
            <a:extLst>
              <a:ext uri="{FF2B5EF4-FFF2-40B4-BE49-F238E27FC236}">
                <a16:creationId xmlns:a16="http://schemas.microsoft.com/office/drawing/2014/main" id="{2B1731FE-C115-42B0-97F5-1E10174EF5F9}"/>
              </a:ext>
            </a:extLst>
          </p:cNvPr>
          <p:cNvSpPr txBox="1">
            <a:spLocks noChangeArrowheads="1"/>
          </p:cNvSpPr>
          <p:nvPr/>
        </p:nvSpPr>
        <p:spPr bwMode="auto">
          <a:xfrm>
            <a:off x="457200" y="1600200"/>
            <a:ext cx="8229600" cy="4756150"/>
          </a:xfrm>
          <a:prstGeom prst="rect">
            <a:avLst/>
          </a:prstGeom>
          <a:noFill/>
          <a:ln>
            <a:noFill/>
          </a:ln>
        </p:spPr>
        <p:txBody>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a:solidFill>
                  <a:schemeClr val="tx1"/>
                </a:solidFill>
                <a:latin typeface="+mn-lt"/>
                <a:ea typeface="+mn-ea"/>
              </a:defRPr>
            </a:lvl2pPr>
            <a:lvl3pPr marL="1143000" indent="-228600" algn="l" rtl="0" eaLnBrk="0" fontAlgn="base" hangingPunct="0">
              <a:spcBef>
                <a:spcPct val="20000"/>
              </a:spcBef>
              <a:spcAft>
                <a:spcPct val="0"/>
              </a:spcAft>
              <a:buClr>
                <a:srgbClr val="7B9B57"/>
              </a:buClr>
              <a:buSzPct val="6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8B7396"/>
              </a:buClr>
              <a:buSzPct val="45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9pPr>
          </a:lstStyle>
          <a:p>
            <a:pPr marL="400050" lvl="1" indent="0" eaLnBrk="1" hangingPunct="1">
              <a:buNone/>
              <a:defRPr/>
            </a:pPr>
            <a:r>
              <a:rPr lang="zh-CN" altLang="en-US" kern="0" dirty="0">
                <a:solidFill>
                  <a:srgbClr val="FF6600"/>
                </a:solidFill>
                <a:highlight>
                  <a:srgbClr val="FFFF00"/>
                </a:highlight>
              </a:rPr>
              <a:t>实验</a:t>
            </a:r>
            <a:r>
              <a:rPr lang="en-US" altLang="zh-CN" kern="0" dirty="0">
                <a:solidFill>
                  <a:srgbClr val="FF6600"/>
                </a:solidFill>
                <a:highlight>
                  <a:srgbClr val="FFFF00"/>
                </a:highlight>
              </a:rPr>
              <a:t>4.4 </a:t>
            </a:r>
          </a:p>
          <a:p>
            <a:pPr marL="400050" lvl="1" indent="0" eaLnBrk="1" hangingPunct="1">
              <a:buNone/>
              <a:defRPr/>
            </a:pPr>
            <a:r>
              <a:rPr lang="en-US" altLang="zh-CN" sz="2400" kern="0" dirty="0"/>
              <a:t>1</a:t>
            </a:r>
            <a:r>
              <a:rPr lang="zh-CN" altLang="en-US" sz="2400" kern="0" dirty="0"/>
              <a:t>）编写两个函数，实现两点法或三点法的嵌入和提取。</a:t>
            </a:r>
          </a:p>
          <a:p>
            <a:pPr marL="400050" lvl="1" indent="0" eaLnBrk="1" hangingPunct="1">
              <a:buNone/>
              <a:defRPr/>
            </a:pPr>
            <a:r>
              <a:rPr lang="en-US" altLang="zh-CN" sz="2400" kern="0" dirty="0"/>
              <a:t>2</a:t>
            </a:r>
            <a:r>
              <a:rPr lang="zh-CN" altLang="en-US" sz="2400" kern="0" dirty="0"/>
              <a:t>）要求适应任意载体图像。</a:t>
            </a:r>
            <a:endParaRPr lang="en-US" altLang="zh-CN" sz="2400" kern="0" dirty="0"/>
          </a:p>
          <a:p>
            <a:pPr marL="400050" lvl="1" indent="0" eaLnBrk="1" hangingPunct="1">
              <a:buNone/>
              <a:defRPr/>
            </a:pPr>
            <a:r>
              <a:rPr lang="en-US" altLang="zh-CN" sz="2400" kern="0" dirty="0"/>
              <a:t>3</a:t>
            </a:r>
            <a:r>
              <a:rPr lang="zh-CN" altLang="en-US" sz="2400" kern="0" dirty="0"/>
              <a:t>）分析隐写图像在</a:t>
            </a:r>
            <a:r>
              <a:rPr lang="en-US" altLang="zh-CN" sz="2400" kern="0" dirty="0"/>
              <a:t>JPEG</a:t>
            </a:r>
            <a:r>
              <a:rPr lang="zh-CN" altLang="en-US" sz="2400" kern="0" dirty="0"/>
              <a:t>压缩条件下的健壮参数</a:t>
            </a:r>
            <a:r>
              <a:rPr lang="en-US" altLang="zh-CN" sz="2400" kern="0" dirty="0"/>
              <a:t>a</a:t>
            </a:r>
            <a:r>
              <a:rPr lang="zh-CN" altLang="en-US" sz="2400" kern="0" dirty="0"/>
              <a:t>与算法鲁棒性的关系 （两点法）。</a:t>
            </a:r>
          </a:p>
          <a:p>
            <a:pPr marL="400050" lvl="1" indent="0" eaLnBrk="1" hangingPunct="1">
              <a:buNone/>
              <a:defRPr/>
            </a:pPr>
            <a:endParaRPr lang="zh-CN" altLang="en-US" sz="2400" kern="0" dirty="0"/>
          </a:p>
        </p:txBody>
      </p:sp>
      <p:sp>
        <p:nvSpPr>
          <p:cNvPr id="2" name="标题 1">
            <a:extLst>
              <a:ext uri="{FF2B5EF4-FFF2-40B4-BE49-F238E27FC236}">
                <a16:creationId xmlns:a16="http://schemas.microsoft.com/office/drawing/2014/main" id="{A5E50651-9514-D6BF-5D72-8E386C61F25A}"/>
              </a:ext>
            </a:extLst>
          </p:cNvPr>
          <p:cNvSpPr txBox="1">
            <a:spLocks/>
          </p:cNvSpPr>
          <p:nvPr/>
        </p:nvSpPr>
        <p:spPr>
          <a:xfrm>
            <a:off x="3" y="45437"/>
            <a:ext cx="9143999" cy="790615"/>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376" kern="0" dirty="0"/>
              <a:t>四、 </a:t>
            </a:r>
            <a:r>
              <a:rPr kumimoji="1" lang="en-US" altLang="zh-CN" sz="3376" kern="0" dirty="0"/>
              <a:t>DCT</a:t>
            </a:r>
            <a:r>
              <a:rPr kumimoji="1" lang="zh-CN" altLang="en-US" sz="3376" kern="0" dirty="0"/>
              <a:t>域隐写</a:t>
            </a:r>
          </a:p>
        </p:txBody>
      </p:sp>
    </p:spTree>
    <p:extLst>
      <p:ext uri="{BB962C8B-B14F-4D97-AF65-F5344CB8AC3E}">
        <p14:creationId xmlns:p14="http://schemas.microsoft.com/office/powerpoint/2010/main" val="2700818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日期占位符 2">
            <a:extLst>
              <a:ext uri="{FF2B5EF4-FFF2-40B4-BE49-F238E27FC236}">
                <a16:creationId xmlns:a16="http://schemas.microsoft.com/office/drawing/2014/main" id="{FEDE2512-0DD7-4260-B495-0D58BD33A691}"/>
              </a:ext>
            </a:extLst>
          </p:cNvPr>
          <p:cNvSpPr txBox="1">
            <a:spLocks noGrp="1" noChangeArrowheads="1"/>
          </p:cNvSpPr>
          <p:nvPr/>
        </p:nvSpPr>
        <p:spPr bwMode="auto">
          <a:xfrm>
            <a:off x="457200" y="6356352"/>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en-US" altLang="zh-CN" sz="1200">
              <a:solidFill>
                <a:srgbClr val="898989"/>
              </a:solidFill>
              <a:latin typeface="Arial" panose="020B0604020202020204" pitchFamily="34" charset="0"/>
              <a:ea typeface="宋体" panose="02010600030101010101" pitchFamily="2" charset="-122"/>
            </a:endParaRPr>
          </a:p>
        </p:txBody>
      </p:sp>
      <p:sp>
        <p:nvSpPr>
          <p:cNvPr id="13315" name="TextBox 1">
            <a:extLst>
              <a:ext uri="{FF2B5EF4-FFF2-40B4-BE49-F238E27FC236}">
                <a16:creationId xmlns:a16="http://schemas.microsoft.com/office/drawing/2014/main" id="{4751784B-A67E-4F79-8208-1FED1880D662}"/>
              </a:ext>
            </a:extLst>
          </p:cNvPr>
          <p:cNvSpPr txBox="1">
            <a:spLocks noChangeArrowheads="1"/>
          </p:cNvSpPr>
          <p:nvPr/>
        </p:nvSpPr>
        <p:spPr bwMode="auto">
          <a:xfrm>
            <a:off x="1524000" y="1484315"/>
            <a:ext cx="54244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zh-CN" altLang="en-US" sz="1800">
              <a:latin typeface="Arial" panose="020B0604020202020204" pitchFamily="34" charset="0"/>
              <a:ea typeface="宋体" panose="02010600030101010101" pitchFamily="2" charset="-122"/>
            </a:endParaRPr>
          </a:p>
        </p:txBody>
      </p:sp>
      <p:sp>
        <p:nvSpPr>
          <p:cNvPr id="8" name="Rectangle 2">
            <a:extLst>
              <a:ext uri="{FF2B5EF4-FFF2-40B4-BE49-F238E27FC236}">
                <a16:creationId xmlns:a16="http://schemas.microsoft.com/office/drawing/2014/main" id="{234138F7-FD41-4DFA-A805-19EEBCE6ACC0}"/>
              </a:ext>
            </a:extLst>
          </p:cNvPr>
          <p:cNvSpPr txBox="1">
            <a:spLocks noRot="1" noChangeArrowheads="1"/>
          </p:cNvSpPr>
          <p:nvPr/>
        </p:nvSpPr>
        <p:spPr bwMode="auto">
          <a:xfrm>
            <a:off x="457200" y="274638"/>
            <a:ext cx="8229600" cy="1143000"/>
          </a:xfrm>
          <a:prstGeom prst="rect">
            <a:avLst/>
          </a:prstGeom>
          <a:noFill/>
          <a:ln>
            <a:noFill/>
          </a:ln>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Maiandra GD" pitchFamily="34" charset="0"/>
                <a:ea typeface="隶书" pitchFamily="49" charset="-122"/>
              </a:defRPr>
            </a:lvl2pPr>
            <a:lvl3pPr algn="ctr" rtl="0" eaLnBrk="0" fontAlgn="base" hangingPunct="0">
              <a:spcBef>
                <a:spcPct val="0"/>
              </a:spcBef>
              <a:spcAft>
                <a:spcPct val="0"/>
              </a:spcAft>
              <a:defRPr sz="4400">
                <a:solidFill>
                  <a:schemeClr val="tx2"/>
                </a:solidFill>
                <a:latin typeface="Maiandra GD" pitchFamily="34" charset="0"/>
                <a:ea typeface="隶书" pitchFamily="49" charset="-122"/>
              </a:defRPr>
            </a:lvl3pPr>
            <a:lvl4pPr algn="ctr" rtl="0" eaLnBrk="0" fontAlgn="base" hangingPunct="0">
              <a:spcBef>
                <a:spcPct val="0"/>
              </a:spcBef>
              <a:spcAft>
                <a:spcPct val="0"/>
              </a:spcAft>
              <a:defRPr sz="4400">
                <a:solidFill>
                  <a:schemeClr val="tx2"/>
                </a:solidFill>
                <a:latin typeface="Maiandra GD" pitchFamily="34" charset="0"/>
                <a:ea typeface="隶书" pitchFamily="49" charset="-122"/>
              </a:defRPr>
            </a:lvl4pPr>
            <a:lvl5pPr algn="ctr" rtl="0" eaLnBrk="0" fontAlgn="base" hangingPunct="0">
              <a:spcBef>
                <a:spcPct val="0"/>
              </a:spcBef>
              <a:spcAft>
                <a:spcPct val="0"/>
              </a:spcAft>
              <a:defRPr sz="4400">
                <a:solidFill>
                  <a:schemeClr val="tx2"/>
                </a:solidFill>
                <a:latin typeface="Maiandra GD" pitchFamily="34" charset="0"/>
                <a:ea typeface="隶书" pitchFamily="49" charset="-122"/>
              </a:defRPr>
            </a:lvl5pPr>
            <a:lvl6pPr marL="457200" algn="ctr" rtl="0" eaLnBrk="0" fontAlgn="base" hangingPunct="0">
              <a:spcBef>
                <a:spcPct val="0"/>
              </a:spcBef>
              <a:spcAft>
                <a:spcPct val="0"/>
              </a:spcAft>
              <a:defRPr sz="4400">
                <a:solidFill>
                  <a:schemeClr val="tx2"/>
                </a:solidFill>
                <a:latin typeface="Maiandra GD" pitchFamily="34" charset="0"/>
                <a:ea typeface="隶书" pitchFamily="49" charset="-122"/>
              </a:defRPr>
            </a:lvl6pPr>
            <a:lvl7pPr marL="914400" algn="ctr" rtl="0" eaLnBrk="0" fontAlgn="base" hangingPunct="0">
              <a:spcBef>
                <a:spcPct val="0"/>
              </a:spcBef>
              <a:spcAft>
                <a:spcPct val="0"/>
              </a:spcAft>
              <a:defRPr sz="4400">
                <a:solidFill>
                  <a:schemeClr val="tx2"/>
                </a:solidFill>
                <a:latin typeface="Maiandra GD" pitchFamily="34" charset="0"/>
                <a:ea typeface="隶书" pitchFamily="49" charset="-122"/>
              </a:defRPr>
            </a:lvl7pPr>
            <a:lvl8pPr marL="1371600" algn="ctr" rtl="0" eaLnBrk="0" fontAlgn="base" hangingPunct="0">
              <a:spcBef>
                <a:spcPct val="0"/>
              </a:spcBef>
              <a:spcAft>
                <a:spcPct val="0"/>
              </a:spcAft>
              <a:defRPr sz="4400">
                <a:solidFill>
                  <a:schemeClr val="tx2"/>
                </a:solidFill>
                <a:latin typeface="Maiandra GD" pitchFamily="34" charset="0"/>
                <a:ea typeface="隶书" pitchFamily="49" charset="-122"/>
              </a:defRPr>
            </a:lvl8pPr>
            <a:lvl9pPr marL="1828800" algn="ctr" rtl="0" eaLnBrk="0" fontAlgn="base" hangingPunct="0">
              <a:spcBef>
                <a:spcPct val="0"/>
              </a:spcBef>
              <a:spcAft>
                <a:spcPct val="0"/>
              </a:spcAft>
              <a:defRPr sz="4400">
                <a:solidFill>
                  <a:schemeClr val="tx2"/>
                </a:solidFill>
                <a:latin typeface="Maiandra GD" pitchFamily="34" charset="0"/>
                <a:ea typeface="隶书" pitchFamily="49" charset="-122"/>
              </a:defRPr>
            </a:lvl9pPr>
          </a:lstStyle>
          <a:p>
            <a:pPr eaLnBrk="1" hangingPunct="1">
              <a:defRPr/>
            </a:pPr>
            <a:endParaRPr lang="zh-CN" altLang="en-US" kern="0" dirty="0"/>
          </a:p>
        </p:txBody>
      </p:sp>
      <p:sp>
        <p:nvSpPr>
          <p:cNvPr id="10" name="Rectangle 3">
            <a:extLst>
              <a:ext uri="{FF2B5EF4-FFF2-40B4-BE49-F238E27FC236}">
                <a16:creationId xmlns:a16="http://schemas.microsoft.com/office/drawing/2014/main" id="{68646D20-B140-4F91-A738-A3A7A97CE14D}"/>
              </a:ext>
            </a:extLst>
          </p:cNvPr>
          <p:cNvSpPr txBox="1">
            <a:spLocks noChangeArrowheads="1"/>
          </p:cNvSpPr>
          <p:nvPr/>
        </p:nvSpPr>
        <p:spPr bwMode="auto">
          <a:xfrm>
            <a:off x="457200" y="1600202"/>
            <a:ext cx="8229600" cy="4525963"/>
          </a:xfrm>
          <a:prstGeom prst="rect">
            <a:avLst/>
          </a:prstGeom>
          <a:noFill/>
          <a:ln>
            <a:noFill/>
          </a:ln>
        </p:spPr>
        <p:txBody>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a:solidFill>
                  <a:schemeClr val="tx1"/>
                </a:solidFill>
                <a:latin typeface="+mn-lt"/>
                <a:ea typeface="+mn-ea"/>
              </a:defRPr>
            </a:lvl2pPr>
            <a:lvl3pPr marL="1143000" indent="-228600" algn="l" rtl="0" eaLnBrk="0" fontAlgn="base" hangingPunct="0">
              <a:spcBef>
                <a:spcPct val="20000"/>
              </a:spcBef>
              <a:spcAft>
                <a:spcPct val="0"/>
              </a:spcAft>
              <a:buClr>
                <a:srgbClr val="7B9B57"/>
              </a:buClr>
              <a:buSzPct val="6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8B7396"/>
              </a:buClr>
              <a:buSzPct val="45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9pPr>
          </a:lstStyle>
          <a:p>
            <a:pPr eaLnBrk="1" hangingPunct="1">
              <a:defRPr/>
            </a:pPr>
            <a:r>
              <a:rPr lang="zh-CN" altLang="en-US" sz="2800" kern="0" dirty="0"/>
              <a:t>二值图像隐写的基本思想	</a:t>
            </a:r>
            <a:r>
              <a:rPr lang="zh-CN" altLang="en-US" sz="2400" kern="0" dirty="0"/>
              <a:t> </a:t>
            </a:r>
            <a:endParaRPr lang="en-US" altLang="zh-CN" sz="2400" kern="0" dirty="0"/>
          </a:p>
          <a:p>
            <a:pPr marL="400050" lvl="1" indent="0" eaLnBrk="1" hangingPunct="1">
              <a:buNone/>
              <a:defRPr/>
            </a:pPr>
            <a:r>
              <a:rPr lang="zh-CN" altLang="en-US" sz="2400" kern="0" dirty="0"/>
              <a:t>二值图像只有两个灰度级，每个像素点均为黑色或者白色。</a:t>
            </a:r>
            <a:endParaRPr lang="en-US" altLang="zh-CN" sz="2400" kern="0" dirty="0"/>
          </a:p>
          <a:p>
            <a:pPr marL="400050" lvl="1" indent="0" eaLnBrk="1" hangingPunct="1">
              <a:buNone/>
              <a:defRPr/>
            </a:pPr>
            <a:r>
              <a:rPr lang="zh-CN" altLang="en-US" sz="2400" kern="0" dirty="0"/>
              <a:t>使用一个特定区域中黑像素的个数来编码秘密信息。</a:t>
            </a:r>
            <a:endParaRPr lang="en-US" altLang="zh-CN" sz="2400" kern="0" dirty="0"/>
          </a:p>
          <a:p>
            <a:pPr eaLnBrk="1" hangingPunct="1">
              <a:defRPr/>
            </a:pPr>
            <a:endParaRPr lang="en-US" altLang="zh-CN" sz="2400" kern="0" dirty="0"/>
          </a:p>
          <a:p>
            <a:pPr eaLnBrk="1" hangingPunct="1">
              <a:defRPr/>
            </a:pPr>
            <a:endParaRPr lang="en-US" altLang="zh-CN" sz="2400" kern="0" dirty="0"/>
          </a:p>
          <a:p>
            <a:pPr eaLnBrk="1" hangingPunct="1">
              <a:defRPr/>
            </a:pPr>
            <a:endParaRPr lang="en-US" altLang="zh-CN" sz="2400" kern="0" dirty="0"/>
          </a:p>
          <a:p>
            <a:pPr eaLnBrk="1" hangingPunct="1">
              <a:defRPr/>
            </a:pPr>
            <a:endParaRPr lang="en-US" altLang="zh-CN" sz="2400" kern="0" dirty="0"/>
          </a:p>
          <a:p>
            <a:pPr marL="400050" lvl="1" indent="0" eaLnBrk="1" hangingPunct="1">
              <a:buNone/>
              <a:defRPr/>
            </a:pPr>
            <a:r>
              <a:rPr lang="en-US" altLang="zh-CN" sz="2400" kern="0" dirty="0"/>
              <a:t>P1 (Bi)</a:t>
            </a:r>
            <a:r>
              <a:rPr lang="zh-CN" altLang="en-US" sz="2400" kern="0" dirty="0"/>
              <a:t>在</a:t>
            </a:r>
            <a:r>
              <a:rPr lang="en-US" altLang="zh-CN" sz="2400" kern="0" dirty="0"/>
              <a:t>50%</a:t>
            </a:r>
            <a:r>
              <a:rPr lang="zh-CN" altLang="en-US" sz="2400" kern="0" dirty="0"/>
              <a:t>附近时，传输错误极有可能破坏嵌入的消息为了使整个系统对传输错误和图像修改具有鲁棒性</a:t>
            </a:r>
            <a:r>
              <a:rPr lang="en-US" altLang="zh-CN" sz="2400" kern="0" dirty="0"/>
              <a:t>, </a:t>
            </a:r>
            <a:r>
              <a:rPr lang="zh-CN" altLang="en-US" sz="2400" kern="0" dirty="0"/>
              <a:t>必须约束嵌入处理过程。</a:t>
            </a:r>
            <a:endParaRPr lang="en-US" altLang="zh-CN" sz="2400" kern="0" dirty="0"/>
          </a:p>
          <a:p>
            <a:pPr eaLnBrk="1" hangingPunct="1">
              <a:defRPr/>
            </a:pPr>
            <a:endParaRPr lang="en-US" altLang="zh-CN" sz="2400" kern="0" dirty="0"/>
          </a:p>
        </p:txBody>
      </p:sp>
      <p:sp>
        <p:nvSpPr>
          <p:cNvPr id="2" name="标题 1">
            <a:extLst>
              <a:ext uri="{FF2B5EF4-FFF2-40B4-BE49-F238E27FC236}">
                <a16:creationId xmlns:a16="http://schemas.microsoft.com/office/drawing/2014/main" id="{FC7B3246-F1F0-DEB7-FDA1-89EF363917AB}"/>
              </a:ext>
            </a:extLst>
          </p:cNvPr>
          <p:cNvSpPr txBox="1">
            <a:spLocks/>
          </p:cNvSpPr>
          <p:nvPr/>
        </p:nvSpPr>
        <p:spPr>
          <a:xfrm>
            <a:off x="3" y="45437"/>
            <a:ext cx="9143999" cy="790615"/>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376" kern="0" dirty="0"/>
              <a:t>五、二值图像隐写</a:t>
            </a:r>
          </a:p>
        </p:txBody>
      </p:sp>
      <p:graphicFrame>
        <p:nvGraphicFramePr>
          <p:cNvPr id="3" name="表格 3">
            <a:extLst>
              <a:ext uri="{FF2B5EF4-FFF2-40B4-BE49-F238E27FC236}">
                <a16:creationId xmlns:a16="http://schemas.microsoft.com/office/drawing/2014/main" id="{5692F867-6C2C-085D-FE07-46D15D5250D4}"/>
              </a:ext>
            </a:extLst>
          </p:cNvPr>
          <p:cNvGraphicFramePr>
            <a:graphicFrameLocks noGrp="1"/>
          </p:cNvGraphicFramePr>
          <p:nvPr>
            <p:extLst>
              <p:ext uri="{D42A27DB-BD31-4B8C-83A1-F6EECF244321}">
                <p14:modId xmlns:p14="http://schemas.microsoft.com/office/powerpoint/2010/main" val="2876286377"/>
              </p:ext>
            </p:extLst>
          </p:nvPr>
        </p:nvGraphicFramePr>
        <p:xfrm>
          <a:off x="1403648" y="3254968"/>
          <a:ext cx="6096000" cy="1470426"/>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764026734"/>
                    </a:ext>
                  </a:extLst>
                </a:gridCol>
                <a:gridCol w="3048000">
                  <a:extLst>
                    <a:ext uri="{9D8B030D-6E8A-4147-A177-3AD203B41FA5}">
                      <a16:colId xmlns:a16="http://schemas.microsoft.com/office/drawing/2014/main" val="720210202"/>
                    </a:ext>
                  </a:extLst>
                </a:gridCol>
              </a:tblGrid>
              <a:tr h="490142">
                <a:tc gridSpan="2">
                  <a:txBody>
                    <a:bodyPr/>
                    <a:lstStyle/>
                    <a:p>
                      <a:pPr algn="ctr"/>
                      <a:r>
                        <a:rPr lang="en-US" altLang="zh-CN" sz="2000" dirty="0"/>
                        <a:t>B</a:t>
                      </a:r>
                      <a:r>
                        <a:rPr lang="en-US" altLang="zh-CN" sz="2000" baseline="-30000" dirty="0"/>
                        <a:t>i</a:t>
                      </a:r>
                      <a:r>
                        <a:rPr lang="zh-CN" altLang="en-US" sz="2000" kern="0" dirty="0"/>
                        <a:t>黑像素的个数与秘密消息的映射规则</a:t>
                      </a:r>
                      <a:endParaRPr lang="zh-CN" altLang="en-US" sz="2000" dirty="0"/>
                    </a:p>
                  </a:txBody>
                  <a:tcPr anchor="ctr"/>
                </a:tc>
                <a:tc hMerge="1">
                  <a:txBody>
                    <a:bodyPr/>
                    <a:lstStyle/>
                    <a:p>
                      <a:endParaRPr lang="zh-CN" altLang="en-US" dirty="0"/>
                    </a:p>
                  </a:txBody>
                  <a:tcPr/>
                </a:tc>
                <a:extLst>
                  <a:ext uri="{0D108BD9-81ED-4DB2-BD59-A6C34878D82A}">
                    <a16:rowId xmlns:a16="http://schemas.microsoft.com/office/drawing/2014/main" val="3062000228"/>
                  </a:ext>
                </a:extLst>
              </a:tr>
              <a:tr h="490142">
                <a:tc>
                  <a:txBody>
                    <a:bodyPr/>
                    <a:lstStyle/>
                    <a:p>
                      <a:pPr algn="ctr"/>
                      <a:r>
                        <a:rPr lang="en-US" altLang="zh-CN" sz="2000" dirty="0"/>
                        <a:t>P</a:t>
                      </a:r>
                      <a:r>
                        <a:rPr lang="en-US" altLang="zh-CN" sz="2000" baseline="-30000" dirty="0"/>
                        <a:t>1</a:t>
                      </a:r>
                      <a:r>
                        <a:rPr lang="en-US" altLang="zh-CN" sz="2000" dirty="0"/>
                        <a:t> (B</a:t>
                      </a:r>
                      <a:r>
                        <a:rPr lang="en-US" altLang="zh-CN" sz="2000" baseline="-30000" dirty="0"/>
                        <a:t>i</a:t>
                      </a:r>
                      <a:r>
                        <a:rPr lang="en-US" altLang="zh-CN" sz="2000" dirty="0"/>
                        <a:t>)</a:t>
                      </a:r>
                      <a:r>
                        <a:rPr lang="en-US" altLang="zh-CN" sz="2000" kern="0" dirty="0"/>
                        <a:t>&gt;50</a:t>
                      </a:r>
                      <a:r>
                        <a:rPr lang="zh-CN" altLang="en-US" sz="2000" kern="0" dirty="0"/>
                        <a:t>％</a:t>
                      </a:r>
                      <a:endParaRPr lang="zh-CN" altLang="en-US" sz="2000" dirty="0"/>
                    </a:p>
                  </a:txBody>
                  <a:tcPr anchor="ctr"/>
                </a:tc>
                <a:tc>
                  <a:txBody>
                    <a:bodyPr/>
                    <a:lstStyle/>
                    <a:p>
                      <a:pPr algn="ctr"/>
                      <a:r>
                        <a:rPr lang="zh-CN" altLang="en-US" sz="2000" kern="0" dirty="0"/>
                        <a:t>嵌入一个</a:t>
                      </a:r>
                      <a:r>
                        <a:rPr lang="en-US" altLang="zh-CN" sz="2000" kern="0" dirty="0"/>
                        <a:t>1</a:t>
                      </a:r>
                      <a:endParaRPr lang="zh-CN" altLang="en-US" sz="2000" dirty="0"/>
                    </a:p>
                  </a:txBody>
                  <a:tcPr anchor="ctr"/>
                </a:tc>
                <a:extLst>
                  <a:ext uri="{0D108BD9-81ED-4DB2-BD59-A6C34878D82A}">
                    <a16:rowId xmlns:a16="http://schemas.microsoft.com/office/drawing/2014/main" val="3763278862"/>
                  </a:ext>
                </a:extLst>
              </a:tr>
              <a:tr h="490142">
                <a:tc>
                  <a:txBody>
                    <a:bodyPr/>
                    <a:lstStyle/>
                    <a:p>
                      <a:pPr algn="ctr"/>
                      <a:r>
                        <a:rPr lang="en-US" altLang="zh-CN" sz="2000" dirty="0"/>
                        <a:t>P</a:t>
                      </a:r>
                      <a:r>
                        <a:rPr lang="en-US" altLang="zh-CN" sz="2000" baseline="-30000" dirty="0"/>
                        <a:t>0</a:t>
                      </a:r>
                      <a:r>
                        <a:rPr lang="en-US" altLang="zh-CN" sz="2000" dirty="0"/>
                        <a:t> (B</a:t>
                      </a:r>
                      <a:r>
                        <a:rPr lang="en-US" altLang="zh-CN" sz="2000" baseline="-30000" dirty="0"/>
                        <a:t>i</a:t>
                      </a:r>
                      <a:r>
                        <a:rPr lang="en-US" altLang="zh-CN" sz="2000" dirty="0"/>
                        <a:t>)</a:t>
                      </a:r>
                      <a:r>
                        <a:rPr lang="en-US" altLang="zh-CN" sz="2000" kern="0" dirty="0"/>
                        <a:t>&gt; 50</a:t>
                      </a:r>
                      <a:r>
                        <a:rPr lang="zh-CN" altLang="en-US" sz="2000" kern="0" dirty="0"/>
                        <a:t>％</a:t>
                      </a:r>
                      <a:endParaRPr lang="zh-CN" altLang="en-US" sz="2000" dirty="0"/>
                    </a:p>
                  </a:txBody>
                  <a:tcPr anchor="ctr"/>
                </a:tc>
                <a:tc>
                  <a:txBody>
                    <a:bodyPr/>
                    <a:lstStyle/>
                    <a:p>
                      <a:pPr algn="ctr"/>
                      <a:r>
                        <a:rPr lang="zh-CN" altLang="en-US" sz="2000" kern="0" dirty="0"/>
                        <a:t>嵌入一个</a:t>
                      </a:r>
                      <a:r>
                        <a:rPr lang="en-US" altLang="zh-CN" sz="2000" kern="0" dirty="0"/>
                        <a:t>0</a:t>
                      </a:r>
                      <a:endParaRPr lang="zh-CN" altLang="en-US" sz="2000" dirty="0"/>
                    </a:p>
                  </a:txBody>
                  <a:tcPr anchor="ctr"/>
                </a:tc>
                <a:extLst>
                  <a:ext uri="{0D108BD9-81ED-4DB2-BD59-A6C34878D82A}">
                    <a16:rowId xmlns:a16="http://schemas.microsoft.com/office/drawing/2014/main" val="79867415"/>
                  </a:ext>
                </a:extLst>
              </a:tr>
            </a:tbl>
          </a:graphicData>
        </a:graphic>
      </p:graphicFrame>
    </p:spTree>
    <p:extLst>
      <p:ext uri="{BB962C8B-B14F-4D97-AF65-F5344CB8AC3E}">
        <p14:creationId xmlns:p14="http://schemas.microsoft.com/office/powerpoint/2010/main" val="24117197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日期占位符 2">
            <a:extLst>
              <a:ext uri="{FF2B5EF4-FFF2-40B4-BE49-F238E27FC236}">
                <a16:creationId xmlns:a16="http://schemas.microsoft.com/office/drawing/2014/main" id="{FEDE2512-0DD7-4260-B495-0D58BD33A691}"/>
              </a:ext>
            </a:extLst>
          </p:cNvPr>
          <p:cNvSpPr txBox="1">
            <a:spLocks noGrp="1" noChangeArrowheads="1"/>
          </p:cNvSpPr>
          <p:nvPr/>
        </p:nvSpPr>
        <p:spPr bwMode="auto">
          <a:xfrm>
            <a:off x="457200" y="6356352"/>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en-US" altLang="zh-CN" sz="1200">
              <a:solidFill>
                <a:srgbClr val="898989"/>
              </a:solidFill>
              <a:latin typeface="Arial" panose="020B0604020202020204" pitchFamily="34" charset="0"/>
              <a:ea typeface="宋体" panose="02010600030101010101" pitchFamily="2" charset="-122"/>
            </a:endParaRPr>
          </a:p>
        </p:txBody>
      </p:sp>
      <p:sp>
        <p:nvSpPr>
          <p:cNvPr id="13315" name="TextBox 1">
            <a:extLst>
              <a:ext uri="{FF2B5EF4-FFF2-40B4-BE49-F238E27FC236}">
                <a16:creationId xmlns:a16="http://schemas.microsoft.com/office/drawing/2014/main" id="{4751784B-A67E-4F79-8208-1FED1880D662}"/>
              </a:ext>
            </a:extLst>
          </p:cNvPr>
          <p:cNvSpPr txBox="1">
            <a:spLocks noChangeArrowheads="1"/>
          </p:cNvSpPr>
          <p:nvPr/>
        </p:nvSpPr>
        <p:spPr bwMode="auto">
          <a:xfrm>
            <a:off x="1524000" y="1484315"/>
            <a:ext cx="54244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zh-CN" altLang="en-US" sz="1800">
              <a:latin typeface="Arial" panose="020B0604020202020204" pitchFamily="34" charset="0"/>
              <a:ea typeface="宋体" panose="02010600030101010101" pitchFamily="2" charset="-122"/>
            </a:endParaRPr>
          </a:p>
        </p:txBody>
      </p:sp>
      <p:sp>
        <p:nvSpPr>
          <p:cNvPr id="8" name="Rectangle 2">
            <a:extLst>
              <a:ext uri="{FF2B5EF4-FFF2-40B4-BE49-F238E27FC236}">
                <a16:creationId xmlns:a16="http://schemas.microsoft.com/office/drawing/2014/main" id="{234138F7-FD41-4DFA-A805-19EEBCE6ACC0}"/>
              </a:ext>
            </a:extLst>
          </p:cNvPr>
          <p:cNvSpPr txBox="1">
            <a:spLocks noRot="1" noChangeArrowheads="1"/>
          </p:cNvSpPr>
          <p:nvPr/>
        </p:nvSpPr>
        <p:spPr bwMode="auto">
          <a:xfrm>
            <a:off x="457200" y="274638"/>
            <a:ext cx="8229600" cy="1143000"/>
          </a:xfrm>
          <a:prstGeom prst="rect">
            <a:avLst/>
          </a:prstGeom>
          <a:noFill/>
          <a:ln>
            <a:noFill/>
          </a:ln>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Maiandra GD" pitchFamily="34" charset="0"/>
                <a:ea typeface="隶书" pitchFamily="49" charset="-122"/>
              </a:defRPr>
            </a:lvl2pPr>
            <a:lvl3pPr algn="ctr" rtl="0" eaLnBrk="0" fontAlgn="base" hangingPunct="0">
              <a:spcBef>
                <a:spcPct val="0"/>
              </a:spcBef>
              <a:spcAft>
                <a:spcPct val="0"/>
              </a:spcAft>
              <a:defRPr sz="4400">
                <a:solidFill>
                  <a:schemeClr val="tx2"/>
                </a:solidFill>
                <a:latin typeface="Maiandra GD" pitchFamily="34" charset="0"/>
                <a:ea typeface="隶书" pitchFamily="49" charset="-122"/>
              </a:defRPr>
            </a:lvl3pPr>
            <a:lvl4pPr algn="ctr" rtl="0" eaLnBrk="0" fontAlgn="base" hangingPunct="0">
              <a:spcBef>
                <a:spcPct val="0"/>
              </a:spcBef>
              <a:spcAft>
                <a:spcPct val="0"/>
              </a:spcAft>
              <a:defRPr sz="4400">
                <a:solidFill>
                  <a:schemeClr val="tx2"/>
                </a:solidFill>
                <a:latin typeface="Maiandra GD" pitchFamily="34" charset="0"/>
                <a:ea typeface="隶书" pitchFamily="49" charset="-122"/>
              </a:defRPr>
            </a:lvl4pPr>
            <a:lvl5pPr algn="ctr" rtl="0" eaLnBrk="0" fontAlgn="base" hangingPunct="0">
              <a:spcBef>
                <a:spcPct val="0"/>
              </a:spcBef>
              <a:spcAft>
                <a:spcPct val="0"/>
              </a:spcAft>
              <a:defRPr sz="4400">
                <a:solidFill>
                  <a:schemeClr val="tx2"/>
                </a:solidFill>
                <a:latin typeface="Maiandra GD" pitchFamily="34" charset="0"/>
                <a:ea typeface="隶书" pitchFamily="49" charset="-122"/>
              </a:defRPr>
            </a:lvl5pPr>
            <a:lvl6pPr marL="457200" algn="ctr" rtl="0" eaLnBrk="0" fontAlgn="base" hangingPunct="0">
              <a:spcBef>
                <a:spcPct val="0"/>
              </a:spcBef>
              <a:spcAft>
                <a:spcPct val="0"/>
              </a:spcAft>
              <a:defRPr sz="4400">
                <a:solidFill>
                  <a:schemeClr val="tx2"/>
                </a:solidFill>
                <a:latin typeface="Maiandra GD" pitchFamily="34" charset="0"/>
                <a:ea typeface="隶书" pitchFamily="49" charset="-122"/>
              </a:defRPr>
            </a:lvl6pPr>
            <a:lvl7pPr marL="914400" algn="ctr" rtl="0" eaLnBrk="0" fontAlgn="base" hangingPunct="0">
              <a:spcBef>
                <a:spcPct val="0"/>
              </a:spcBef>
              <a:spcAft>
                <a:spcPct val="0"/>
              </a:spcAft>
              <a:defRPr sz="4400">
                <a:solidFill>
                  <a:schemeClr val="tx2"/>
                </a:solidFill>
                <a:latin typeface="Maiandra GD" pitchFamily="34" charset="0"/>
                <a:ea typeface="隶书" pitchFamily="49" charset="-122"/>
              </a:defRPr>
            </a:lvl7pPr>
            <a:lvl8pPr marL="1371600" algn="ctr" rtl="0" eaLnBrk="0" fontAlgn="base" hangingPunct="0">
              <a:spcBef>
                <a:spcPct val="0"/>
              </a:spcBef>
              <a:spcAft>
                <a:spcPct val="0"/>
              </a:spcAft>
              <a:defRPr sz="4400">
                <a:solidFill>
                  <a:schemeClr val="tx2"/>
                </a:solidFill>
                <a:latin typeface="Maiandra GD" pitchFamily="34" charset="0"/>
                <a:ea typeface="隶书" pitchFamily="49" charset="-122"/>
              </a:defRPr>
            </a:lvl8pPr>
            <a:lvl9pPr marL="1828800" algn="ctr" rtl="0" eaLnBrk="0" fontAlgn="base" hangingPunct="0">
              <a:spcBef>
                <a:spcPct val="0"/>
              </a:spcBef>
              <a:spcAft>
                <a:spcPct val="0"/>
              </a:spcAft>
              <a:defRPr sz="4400">
                <a:solidFill>
                  <a:schemeClr val="tx2"/>
                </a:solidFill>
                <a:latin typeface="Maiandra GD" pitchFamily="34" charset="0"/>
                <a:ea typeface="隶书" pitchFamily="49" charset="-122"/>
              </a:defRPr>
            </a:lvl9pPr>
          </a:lstStyle>
          <a:p>
            <a:pPr eaLnBrk="1" hangingPunct="1">
              <a:defRPr/>
            </a:pPr>
            <a:endParaRPr lang="zh-CN" altLang="en-US" kern="0" dirty="0"/>
          </a:p>
        </p:txBody>
      </p:sp>
      <p:sp>
        <p:nvSpPr>
          <p:cNvPr id="10" name="Rectangle 3">
            <a:extLst>
              <a:ext uri="{FF2B5EF4-FFF2-40B4-BE49-F238E27FC236}">
                <a16:creationId xmlns:a16="http://schemas.microsoft.com/office/drawing/2014/main" id="{68646D20-B140-4F91-A738-A3A7A97CE14D}"/>
              </a:ext>
            </a:extLst>
          </p:cNvPr>
          <p:cNvSpPr txBox="1">
            <a:spLocks noChangeArrowheads="1"/>
          </p:cNvSpPr>
          <p:nvPr/>
        </p:nvSpPr>
        <p:spPr bwMode="auto">
          <a:xfrm>
            <a:off x="457200" y="1600202"/>
            <a:ext cx="8229600" cy="4525963"/>
          </a:xfrm>
          <a:prstGeom prst="rect">
            <a:avLst/>
          </a:prstGeom>
          <a:noFill/>
          <a:ln>
            <a:noFill/>
          </a:ln>
        </p:spPr>
        <p:txBody>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a:solidFill>
                  <a:schemeClr val="tx1"/>
                </a:solidFill>
                <a:latin typeface="+mn-lt"/>
                <a:ea typeface="+mn-ea"/>
              </a:defRPr>
            </a:lvl2pPr>
            <a:lvl3pPr marL="1143000" indent="-228600" algn="l" rtl="0" eaLnBrk="0" fontAlgn="base" hangingPunct="0">
              <a:spcBef>
                <a:spcPct val="20000"/>
              </a:spcBef>
              <a:spcAft>
                <a:spcPct val="0"/>
              </a:spcAft>
              <a:buClr>
                <a:srgbClr val="7B9B57"/>
              </a:buClr>
              <a:buSzPct val="6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8B7396"/>
              </a:buClr>
              <a:buSzPct val="45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9pPr>
          </a:lstStyle>
          <a:p>
            <a:pPr eaLnBrk="1" hangingPunct="1">
              <a:defRPr/>
            </a:pPr>
            <a:r>
              <a:rPr lang="zh-CN" altLang="en-US" sz="2800" kern="0" dirty="0"/>
              <a:t>对</a:t>
            </a:r>
            <a:r>
              <a:rPr lang="en-US" altLang="zh-CN" sz="2800" kern="0" dirty="0"/>
              <a:t>P1 (Bi)</a:t>
            </a:r>
            <a:r>
              <a:rPr lang="zh-CN" altLang="en-US" sz="2800" kern="0" dirty="0"/>
              <a:t>的调整 </a:t>
            </a:r>
            <a:r>
              <a:rPr lang="zh-CN" altLang="en-US" kern="0" dirty="0"/>
              <a:t>	 </a:t>
            </a:r>
            <a:endParaRPr lang="en-US" altLang="zh-CN" sz="2400" kern="0" dirty="0"/>
          </a:p>
          <a:p>
            <a:pPr marL="400050" lvl="1" indent="0" eaLnBrk="1" hangingPunct="1">
              <a:buNone/>
              <a:defRPr/>
            </a:pPr>
            <a:r>
              <a:rPr lang="en-US" altLang="zh-CN" sz="2400" kern="0" dirty="0"/>
              <a:t>R1&gt;50</a:t>
            </a:r>
            <a:r>
              <a:rPr lang="zh-CN" altLang="en-US" sz="2400" kern="0" dirty="0"/>
              <a:t>％，</a:t>
            </a:r>
            <a:r>
              <a:rPr lang="en-US" altLang="zh-CN" sz="2400" kern="0" dirty="0"/>
              <a:t>R0&lt;50</a:t>
            </a:r>
            <a:r>
              <a:rPr lang="zh-CN" altLang="en-US" sz="2400" kern="0" dirty="0"/>
              <a:t>％ ，</a:t>
            </a:r>
            <a:r>
              <a:rPr lang="en-US" altLang="zh-CN" sz="2400" kern="0" dirty="0"/>
              <a:t>λ</a:t>
            </a:r>
            <a:r>
              <a:rPr lang="zh-CN" altLang="en-US" sz="2400" kern="0" dirty="0"/>
              <a:t>是传输中允许改变的像素百分比</a:t>
            </a:r>
            <a:endParaRPr lang="en-US" altLang="zh-CN" sz="2400" kern="0" dirty="0"/>
          </a:p>
          <a:p>
            <a:pPr marL="400050" lvl="1" indent="0" eaLnBrk="1" hangingPunct="1">
              <a:buNone/>
              <a:defRPr/>
            </a:pPr>
            <a:endParaRPr lang="en-US" altLang="zh-CN" sz="2400" kern="0" dirty="0"/>
          </a:p>
          <a:p>
            <a:pPr marL="400050" lvl="1" indent="0" eaLnBrk="1" hangingPunct="1">
              <a:buNone/>
              <a:defRPr/>
            </a:pPr>
            <a:endParaRPr lang="en-US" altLang="zh-CN" sz="2400" kern="0" dirty="0"/>
          </a:p>
          <a:p>
            <a:pPr marL="400050" lvl="1" indent="0" eaLnBrk="1" hangingPunct="1">
              <a:buNone/>
              <a:defRPr/>
            </a:pPr>
            <a:endParaRPr lang="en-US" altLang="zh-CN" sz="2400" kern="0" dirty="0"/>
          </a:p>
          <a:p>
            <a:pPr marL="400050" lvl="1" indent="0" eaLnBrk="1" hangingPunct="1">
              <a:buNone/>
              <a:defRPr/>
            </a:pPr>
            <a:endParaRPr lang="en-US" altLang="zh-CN" sz="2400" kern="0" dirty="0"/>
          </a:p>
          <a:p>
            <a:pPr marL="400050" lvl="1" indent="0" eaLnBrk="1" hangingPunct="1">
              <a:buNone/>
              <a:defRPr/>
            </a:pPr>
            <a:endParaRPr lang="en-US" altLang="zh-CN" sz="2400" kern="0" dirty="0"/>
          </a:p>
          <a:p>
            <a:pPr marL="400050" lvl="1" indent="0" eaLnBrk="1" hangingPunct="1">
              <a:buNone/>
              <a:defRPr/>
            </a:pPr>
            <a:r>
              <a:rPr lang="zh-CN" altLang="en-US" sz="2400" kern="0" dirty="0"/>
              <a:t>嵌入</a:t>
            </a:r>
            <a:r>
              <a:rPr lang="en-US" altLang="zh-CN" sz="2400" kern="0" dirty="0"/>
              <a:t>0 </a:t>
            </a:r>
            <a:r>
              <a:rPr lang="zh-CN" altLang="en-US" sz="2400" kern="0" dirty="0"/>
              <a:t>→ </a:t>
            </a:r>
            <a:r>
              <a:rPr lang="en-US" altLang="zh-CN" sz="2400" kern="0" dirty="0"/>
              <a:t>P1 (Bi)</a:t>
            </a:r>
            <a:r>
              <a:rPr lang="zh-CN" altLang="en-US" sz="2400" kern="0" dirty="0"/>
              <a:t>∈</a:t>
            </a:r>
            <a:r>
              <a:rPr lang="en-US" altLang="zh-CN" sz="2400" kern="0" dirty="0"/>
              <a:t>[R1 , R1 + </a:t>
            </a:r>
            <a:r>
              <a:rPr lang="el-GR" altLang="zh-CN" sz="2400" kern="0" dirty="0"/>
              <a:t>λ] </a:t>
            </a:r>
            <a:endParaRPr lang="en-US" altLang="zh-CN" sz="2400" kern="0" dirty="0"/>
          </a:p>
          <a:p>
            <a:pPr marL="400050" lvl="1" indent="0" eaLnBrk="1" hangingPunct="1">
              <a:buNone/>
              <a:defRPr/>
            </a:pPr>
            <a:r>
              <a:rPr lang="zh-CN" altLang="en-US" sz="2400" kern="0" dirty="0"/>
              <a:t>嵌入</a:t>
            </a:r>
            <a:r>
              <a:rPr lang="en-US" altLang="zh-CN" sz="2400" kern="0" dirty="0"/>
              <a:t>1 </a:t>
            </a:r>
            <a:r>
              <a:rPr lang="zh-CN" altLang="en-US" sz="2400" kern="0" dirty="0"/>
              <a:t>→ </a:t>
            </a:r>
            <a:r>
              <a:rPr lang="en-US" altLang="zh-CN" sz="2400" kern="0" dirty="0"/>
              <a:t>P1 (Bi)</a:t>
            </a:r>
            <a:r>
              <a:rPr lang="zh-CN" altLang="en-US" sz="2400" kern="0" dirty="0"/>
              <a:t>∈</a:t>
            </a:r>
            <a:r>
              <a:rPr lang="en-US" altLang="zh-CN" sz="2400" kern="0" dirty="0"/>
              <a:t>[R0 - </a:t>
            </a:r>
            <a:r>
              <a:rPr lang="el-GR" altLang="zh-CN" sz="2400" kern="0" dirty="0"/>
              <a:t>λ , </a:t>
            </a:r>
            <a:r>
              <a:rPr lang="en-US" altLang="zh-CN" sz="2400" kern="0" dirty="0"/>
              <a:t>R0]</a:t>
            </a:r>
          </a:p>
          <a:p>
            <a:pPr marL="400050" lvl="1" indent="0" eaLnBrk="1" hangingPunct="1">
              <a:buNone/>
              <a:defRPr/>
            </a:pPr>
            <a:r>
              <a:rPr lang="zh-CN" altLang="en-US" sz="2400" kern="0" dirty="0"/>
              <a:t>如果需要修改太多的像素</a:t>
            </a:r>
            <a:r>
              <a:rPr lang="en-US" altLang="zh-CN" sz="2400" kern="0" dirty="0"/>
              <a:t>, </a:t>
            </a:r>
            <a:r>
              <a:rPr lang="zh-CN" altLang="en-US" sz="2400" kern="0" dirty="0"/>
              <a:t>就把这块标识成不可用块</a:t>
            </a:r>
            <a:endParaRPr lang="en-US" altLang="zh-CN" sz="2400" kern="0" dirty="0"/>
          </a:p>
          <a:p>
            <a:pPr marL="400050" lvl="1" indent="0" eaLnBrk="1" hangingPunct="1">
              <a:buNone/>
              <a:defRPr/>
            </a:pPr>
            <a:endParaRPr lang="zh-CN" altLang="en-US" sz="2400" kern="0" dirty="0"/>
          </a:p>
        </p:txBody>
      </p:sp>
      <p:graphicFrame>
        <p:nvGraphicFramePr>
          <p:cNvPr id="4" name="内容占位符 1">
            <a:extLst>
              <a:ext uri="{FF2B5EF4-FFF2-40B4-BE49-F238E27FC236}">
                <a16:creationId xmlns:a16="http://schemas.microsoft.com/office/drawing/2014/main" id="{36E2F2A3-4F57-4442-ED92-71F4050165F2}"/>
              </a:ext>
            </a:extLst>
          </p:cNvPr>
          <p:cNvGraphicFramePr>
            <a:graphicFrameLocks noChangeAspect="1"/>
          </p:cNvGraphicFramePr>
          <p:nvPr>
            <p:extLst>
              <p:ext uri="{D42A27DB-BD31-4B8C-83A1-F6EECF244321}">
                <p14:modId xmlns:p14="http://schemas.microsoft.com/office/powerpoint/2010/main" val="2572720003"/>
              </p:ext>
            </p:extLst>
          </p:nvPr>
        </p:nvGraphicFramePr>
        <p:xfrm>
          <a:off x="848325" y="2718783"/>
          <a:ext cx="5566143" cy="2069536"/>
        </p:xfrm>
        <a:graphic>
          <a:graphicData uri="http://schemas.openxmlformats.org/presentationml/2006/ole">
            <mc:AlternateContent xmlns:mc="http://schemas.openxmlformats.org/markup-compatibility/2006">
              <mc:Choice xmlns:v="urn:schemas-microsoft-com:vml" Requires="v">
                <p:oleObj r:id="rId3" imgW="2980952" imgH="1009791" progId="PBrush">
                  <p:embed/>
                </p:oleObj>
              </mc:Choice>
              <mc:Fallback>
                <p:oleObj r:id="rId3" imgW="2980952" imgH="1009791" progId="PBrush">
                  <p:embed/>
                  <p:pic>
                    <p:nvPicPr>
                      <p:cNvPr id="14342" name="内容占位符 1">
                        <a:extLst>
                          <a:ext uri="{FF2B5EF4-FFF2-40B4-BE49-F238E27FC236}">
                            <a16:creationId xmlns:a16="http://schemas.microsoft.com/office/drawing/2014/main" id="{C95E5DA8-30D0-4153-B203-C44E76182A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325" y="2718783"/>
                        <a:ext cx="5566143" cy="2069536"/>
                      </a:xfrm>
                      <a:prstGeom prst="rect">
                        <a:avLst/>
                      </a:prstGeom>
                      <a:noFill/>
                      <a:ln>
                        <a:noFill/>
                      </a:ln>
                    </p:spPr>
                  </p:pic>
                </p:oleObj>
              </mc:Fallback>
            </mc:AlternateContent>
          </a:graphicData>
        </a:graphic>
      </p:graphicFrame>
      <p:sp>
        <p:nvSpPr>
          <p:cNvPr id="3" name="矩形 2">
            <a:extLst>
              <a:ext uri="{FF2B5EF4-FFF2-40B4-BE49-F238E27FC236}">
                <a16:creationId xmlns:a16="http://schemas.microsoft.com/office/drawing/2014/main" id="{7045E2D9-32CA-1C79-F933-4F8435850772}"/>
              </a:ext>
            </a:extLst>
          </p:cNvPr>
          <p:cNvSpPr/>
          <p:nvPr/>
        </p:nvSpPr>
        <p:spPr>
          <a:xfrm>
            <a:off x="1041393" y="4336662"/>
            <a:ext cx="5368710" cy="445631"/>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738DB814-0875-2FD8-2031-3EBE001DAE19}"/>
              </a:ext>
            </a:extLst>
          </p:cNvPr>
          <p:cNvSpPr/>
          <p:nvPr/>
        </p:nvSpPr>
        <p:spPr>
          <a:xfrm>
            <a:off x="1080794" y="2718783"/>
            <a:ext cx="5333674" cy="382900"/>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724E53E7-89C5-421A-3232-9C7DACC370AB}"/>
              </a:ext>
            </a:extLst>
          </p:cNvPr>
          <p:cNvSpPr txBox="1"/>
          <p:nvPr/>
        </p:nvSpPr>
        <p:spPr>
          <a:xfrm>
            <a:off x="6432704" y="4363261"/>
            <a:ext cx="1912462" cy="461665"/>
          </a:xfrm>
          <a:prstGeom prst="rect">
            <a:avLst/>
          </a:prstGeom>
          <a:noFill/>
        </p:spPr>
        <p:txBody>
          <a:bodyPr wrap="square" rtlCol="0">
            <a:spAutoFit/>
          </a:bodyPr>
          <a:lstStyle/>
          <a:p>
            <a:r>
              <a:rPr lang="zh-CN" altLang="en-US" sz="2400" kern="0" dirty="0">
                <a:solidFill>
                  <a:srgbClr val="002060"/>
                </a:solidFill>
                <a:latin typeface="+mn-lt"/>
                <a:ea typeface="+mn-ea"/>
              </a:rPr>
              <a:t>最终隐藏块</a:t>
            </a:r>
          </a:p>
        </p:txBody>
      </p:sp>
      <p:sp>
        <p:nvSpPr>
          <p:cNvPr id="7" name="文本框 6">
            <a:extLst>
              <a:ext uri="{FF2B5EF4-FFF2-40B4-BE49-F238E27FC236}">
                <a16:creationId xmlns:a16="http://schemas.microsoft.com/office/drawing/2014/main" id="{0D860BA6-AC22-47E6-7770-FC443CAC0C5A}"/>
              </a:ext>
            </a:extLst>
          </p:cNvPr>
          <p:cNvSpPr txBox="1"/>
          <p:nvPr/>
        </p:nvSpPr>
        <p:spPr>
          <a:xfrm>
            <a:off x="6432704" y="2679400"/>
            <a:ext cx="1912462" cy="461665"/>
          </a:xfrm>
          <a:prstGeom prst="rect">
            <a:avLst/>
          </a:prstGeom>
          <a:noFill/>
        </p:spPr>
        <p:txBody>
          <a:bodyPr wrap="square" rtlCol="0">
            <a:spAutoFit/>
          </a:bodyPr>
          <a:lstStyle/>
          <a:p>
            <a:r>
              <a:rPr lang="zh-CN" altLang="en-US" sz="2400" kern="0" dirty="0">
                <a:solidFill>
                  <a:srgbClr val="002060"/>
                </a:solidFill>
                <a:latin typeface="+mn-lt"/>
                <a:ea typeface="+mn-ea"/>
              </a:rPr>
              <a:t>不可用块</a:t>
            </a:r>
          </a:p>
        </p:txBody>
      </p:sp>
      <p:sp>
        <p:nvSpPr>
          <p:cNvPr id="9" name="标题 1">
            <a:extLst>
              <a:ext uri="{FF2B5EF4-FFF2-40B4-BE49-F238E27FC236}">
                <a16:creationId xmlns:a16="http://schemas.microsoft.com/office/drawing/2014/main" id="{C2E369EE-6D74-4AD4-5D43-CAD3B600A878}"/>
              </a:ext>
            </a:extLst>
          </p:cNvPr>
          <p:cNvSpPr txBox="1">
            <a:spLocks/>
          </p:cNvSpPr>
          <p:nvPr/>
        </p:nvSpPr>
        <p:spPr>
          <a:xfrm>
            <a:off x="3" y="45437"/>
            <a:ext cx="9143999" cy="790615"/>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376" kern="0" dirty="0"/>
              <a:t>五、二值图像隐写</a:t>
            </a:r>
          </a:p>
        </p:txBody>
      </p:sp>
    </p:spTree>
    <p:extLst>
      <p:ext uri="{BB962C8B-B14F-4D97-AF65-F5344CB8AC3E}">
        <p14:creationId xmlns:p14="http://schemas.microsoft.com/office/powerpoint/2010/main" val="42635342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2">
            <a:extLst>
              <a:ext uri="{FF2B5EF4-FFF2-40B4-BE49-F238E27FC236}">
                <a16:creationId xmlns:a16="http://schemas.microsoft.com/office/drawing/2014/main" id="{6AE4BA00-B877-4AE8-AD1E-F92BD6CB94DC}"/>
              </a:ext>
            </a:extLst>
          </p:cNvPr>
          <p:cNvSpPr txBox="1">
            <a:spLocks noGrp="1" noChangeArrowheads="1"/>
          </p:cNvSpPr>
          <p:nvPr/>
        </p:nvSpPr>
        <p:spPr bwMode="auto">
          <a:xfrm>
            <a:off x="457200" y="6356352"/>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en-US" altLang="zh-CN" sz="1200">
              <a:solidFill>
                <a:srgbClr val="898989"/>
              </a:solidFill>
              <a:latin typeface="Arial" panose="020B0604020202020204" pitchFamily="34" charset="0"/>
              <a:ea typeface="宋体" panose="02010600030101010101" pitchFamily="2" charset="-122"/>
            </a:endParaRPr>
          </a:p>
        </p:txBody>
      </p:sp>
      <p:sp>
        <p:nvSpPr>
          <p:cNvPr id="14339" name="TextBox 1">
            <a:extLst>
              <a:ext uri="{FF2B5EF4-FFF2-40B4-BE49-F238E27FC236}">
                <a16:creationId xmlns:a16="http://schemas.microsoft.com/office/drawing/2014/main" id="{B806250A-2761-4A7E-98E2-E4291A0B1F51}"/>
              </a:ext>
            </a:extLst>
          </p:cNvPr>
          <p:cNvSpPr txBox="1">
            <a:spLocks noChangeArrowheads="1"/>
          </p:cNvSpPr>
          <p:nvPr/>
        </p:nvSpPr>
        <p:spPr bwMode="auto">
          <a:xfrm>
            <a:off x="1524000" y="1484315"/>
            <a:ext cx="54244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zh-CN" altLang="en-US" sz="1800">
              <a:latin typeface="Arial" panose="020B0604020202020204" pitchFamily="34" charset="0"/>
              <a:ea typeface="宋体" panose="02010600030101010101" pitchFamily="2" charset="-122"/>
            </a:endParaRPr>
          </a:p>
        </p:txBody>
      </p:sp>
      <p:pic>
        <p:nvPicPr>
          <p:cNvPr id="3" name="图片 2">
            <a:extLst>
              <a:ext uri="{FF2B5EF4-FFF2-40B4-BE49-F238E27FC236}">
                <a16:creationId xmlns:a16="http://schemas.microsoft.com/office/drawing/2014/main" id="{F1A5395F-3BB6-9B7A-4371-FBF83FE3E1E8}"/>
              </a:ext>
            </a:extLst>
          </p:cNvPr>
          <p:cNvPicPr>
            <a:picLocks noChangeAspect="1"/>
          </p:cNvPicPr>
          <p:nvPr/>
        </p:nvPicPr>
        <p:blipFill rotWithShape="1">
          <a:blip r:embed="rId3"/>
          <a:srcRect l="1260" r="1915" b="17128"/>
          <a:stretch/>
        </p:blipFill>
        <p:spPr>
          <a:xfrm>
            <a:off x="0" y="885020"/>
            <a:ext cx="7285479" cy="5422363"/>
          </a:xfrm>
          <a:prstGeom prst="rect">
            <a:avLst/>
          </a:prstGeom>
        </p:spPr>
      </p:pic>
      <p:pic>
        <p:nvPicPr>
          <p:cNvPr id="6" name="图片 5">
            <a:extLst>
              <a:ext uri="{FF2B5EF4-FFF2-40B4-BE49-F238E27FC236}">
                <a16:creationId xmlns:a16="http://schemas.microsoft.com/office/drawing/2014/main" id="{AF98BD39-21AE-498A-AC20-73AADFECE54E}"/>
              </a:ext>
            </a:extLst>
          </p:cNvPr>
          <p:cNvPicPr>
            <a:picLocks noChangeAspect="1"/>
          </p:cNvPicPr>
          <p:nvPr/>
        </p:nvPicPr>
        <p:blipFill rotWithShape="1">
          <a:blip r:embed="rId3"/>
          <a:srcRect l="40761" t="94624" r="33107" b="-11"/>
          <a:stretch/>
        </p:blipFill>
        <p:spPr>
          <a:xfrm>
            <a:off x="2903875" y="6415340"/>
            <a:ext cx="2232248" cy="400110"/>
          </a:xfrm>
          <a:prstGeom prst="rect">
            <a:avLst/>
          </a:prstGeom>
        </p:spPr>
      </p:pic>
      <p:sp>
        <p:nvSpPr>
          <p:cNvPr id="12" name="文本框 11">
            <a:extLst>
              <a:ext uri="{FF2B5EF4-FFF2-40B4-BE49-F238E27FC236}">
                <a16:creationId xmlns:a16="http://schemas.microsoft.com/office/drawing/2014/main" id="{642FAF70-4A03-C86F-48A1-001C930681E9}"/>
              </a:ext>
            </a:extLst>
          </p:cNvPr>
          <p:cNvSpPr txBox="1"/>
          <p:nvPr/>
        </p:nvSpPr>
        <p:spPr>
          <a:xfrm>
            <a:off x="1115616" y="3429000"/>
            <a:ext cx="1595896" cy="400110"/>
          </a:xfrm>
          <a:prstGeom prst="rect">
            <a:avLst/>
          </a:prstGeom>
          <a:noFill/>
        </p:spPr>
        <p:txBody>
          <a:bodyPr wrap="square">
            <a:spAutoFit/>
          </a:bodyPr>
          <a:lstStyle/>
          <a:p>
            <a:r>
              <a:rPr lang="en-US" altLang="zh-CN" sz="2000" dirty="0">
                <a:solidFill>
                  <a:srgbClr val="002060"/>
                </a:solidFill>
                <a:latin typeface="-apple-system"/>
              </a:rPr>
              <a:t>[R0 - 3λ , R0]</a:t>
            </a:r>
            <a:endParaRPr lang="zh-CN" altLang="en-US" sz="2000" dirty="0">
              <a:solidFill>
                <a:srgbClr val="002060"/>
              </a:solidFill>
            </a:endParaRPr>
          </a:p>
        </p:txBody>
      </p:sp>
      <p:sp>
        <p:nvSpPr>
          <p:cNvPr id="14" name="文本框 13">
            <a:extLst>
              <a:ext uri="{FF2B5EF4-FFF2-40B4-BE49-F238E27FC236}">
                <a16:creationId xmlns:a16="http://schemas.microsoft.com/office/drawing/2014/main" id="{4AC372A9-8EAD-2F2B-5C5E-8E03BC05A0F1}"/>
              </a:ext>
            </a:extLst>
          </p:cNvPr>
          <p:cNvSpPr txBox="1"/>
          <p:nvPr/>
        </p:nvSpPr>
        <p:spPr>
          <a:xfrm>
            <a:off x="5292304" y="3274137"/>
            <a:ext cx="1656184" cy="400110"/>
          </a:xfrm>
          <a:prstGeom prst="rect">
            <a:avLst/>
          </a:prstGeom>
          <a:noFill/>
        </p:spPr>
        <p:txBody>
          <a:bodyPr wrap="square">
            <a:spAutoFit/>
          </a:bodyPr>
          <a:lstStyle/>
          <a:p>
            <a:r>
              <a:rPr lang="en-US" altLang="zh-CN" sz="2000" dirty="0">
                <a:solidFill>
                  <a:srgbClr val="002060"/>
                </a:solidFill>
                <a:latin typeface="-apple-system"/>
              </a:rPr>
              <a:t>[R1 , R1 + λ]</a:t>
            </a:r>
            <a:endParaRPr lang="zh-CN" altLang="en-US" sz="2000" dirty="0">
              <a:solidFill>
                <a:srgbClr val="002060"/>
              </a:solidFill>
            </a:endParaRPr>
          </a:p>
        </p:txBody>
      </p:sp>
      <p:sp>
        <p:nvSpPr>
          <p:cNvPr id="2" name="标题 1">
            <a:extLst>
              <a:ext uri="{FF2B5EF4-FFF2-40B4-BE49-F238E27FC236}">
                <a16:creationId xmlns:a16="http://schemas.microsoft.com/office/drawing/2014/main" id="{761B29AC-82F3-96C8-9CB1-F9CD85447F8F}"/>
              </a:ext>
            </a:extLst>
          </p:cNvPr>
          <p:cNvSpPr txBox="1">
            <a:spLocks/>
          </p:cNvSpPr>
          <p:nvPr/>
        </p:nvSpPr>
        <p:spPr>
          <a:xfrm>
            <a:off x="3" y="45437"/>
            <a:ext cx="9143999" cy="790615"/>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376" kern="0" dirty="0"/>
              <a:t>五、二值图像隐写</a:t>
            </a:r>
          </a:p>
        </p:txBody>
      </p:sp>
      <p:pic>
        <p:nvPicPr>
          <p:cNvPr id="5" name="图片 4">
            <a:extLst>
              <a:ext uri="{FF2B5EF4-FFF2-40B4-BE49-F238E27FC236}">
                <a16:creationId xmlns:a16="http://schemas.microsoft.com/office/drawing/2014/main" id="{3E2D280B-2099-5638-DE62-DB155D15BB56}"/>
              </a:ext>
            </a:extLst>
          </p:cNvPr>
          <p:cNvPicPr>
            <a:picLocks noChangeAspect="1"/>
          </p:cNvPicPr>
          <p:nvPr/>
        </p:nvPicPr>
        <p:blipFill rotWithShape="1">
          <a:blip r:embed="rId4"/>
          <a:srcRect l="5869"/>
          <a:stretch/>
        </p:blipFill>
        <p:spPr>
          <a:xfrm>
            <a:off x="5136122" y="4725144"/>
            <a:ext cx="3997001" cy="1582239"/>
          </a:xfrm>
          <a:prstGeom prst="rect">
            <a:avLst/>
          </a:prstGeom>
        </p:spPr>
      </p:pic>
    </p:spTree>
    <p:extLst>
      <p:ext uri="{BB962C8B-B14F-4D97-AF65-F5344CB8AC3E}">
        <p14:creationId xmlns:p14="http://schemas.microsoft.com/office/powerpoint/2010/main" val="32059724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日期占位符 2">
            <a:extLst>
              <a:ext uri="{FF2B5EF4-FFF2-40B4-BE49-F238E27FC236}">
                <a16:creationId xmlns:a16="http://schemas.microsoft.com/office/drawing/2014/main" id="{CDEF2A0C-3DEF-44DE-8596-78D09C6B51AC}"/>
              </a:ext>
            </a:extLst>
          </p:cNvPr>
          <p:cNvSpPr txBox="1">
            <a:spLocks noGrp="1" noChangeArrowheads="1"/>
          </p:cNvSpPr>
          <p:nvPr/>
        </p:nvSpPr>
        <p:spPr bwMode="auto">
          <a:xfrm>
            <a:off x="457200" y="6356352"/>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en-US" altLang="zh-CN" sz="1200">
              <a:solidFill>
                <a:srgbClr val="898989"/>
              </a:solidFill>
              <a:latin typeface="Arial" panose="020B0604020202020204" pitchFamily="34" charset="0"/>
              <a:ea typeface="宋体" panose="02010600030101010101" pitchFamily="2" charset="-122"/>
            </a:endParaRPr>
          </a:p>
        </p:txBody>
      </p:sp>
      <p:sp>
        <p:nvSpPr>
          <p:cNvPr id="15363" name="TextBox 1">
            <a:extLst>
              <a:ext uri="{FF2B5EF4-FFF2-40B4-BE49-F238E27FC236}">
                <a16:creationId xmlns:a16="http://schemas.microsoft.com/office/drawing/2014/main" id="{346AD4A1-9692-4D02-9A7E-02B52D03E2F3}"/>
              </a:ext>
            </a:extLst>
          </p:cNvPr>
          <p:cNvSpPr txBox="1">
            <a:spLocks noChangeArrowheads="1"/>
          </p:cNvSpPr>
          <p:nvPr/>
        </p:nvSpPr>
        <p:spPr bwMode="auto">
          <a:xfrm>
            <a:off x="1524000" y="1484315"/>
            <a:ext cx="54244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zh-CN" altLang="en-US" sz="1800">
              <a:latin typeface="Arial" panose="020B0604020202020204" pitchFamily="34" charset="0"/>
              <a:ea typeface="宋体" panose="02010600030101010101" pitchFamily="2" charset="-122"/>
            </a:endParaRPr>
          </a:p>
        </p:txBody>
      </p:sp>
      <p:sp>
        <p:nvSpPr>
          <p:cNvPr id="10" name="Rectangle 3">
            <a:extLst>
              <a:ext uri="{FF2B5EF4-FFF2-40B4-BE49-F238E27FC236}">
                <a16:creationId xmlns:a16="http://schemas.microsoft.com/office/drawing/2014/main" id="{40DD1434-07B4-4AF3-8010-ABA47CF1A883}"/>
              </a:ext>
            </a:extLst>
          </p:cNvPr>
          <p:cNvSpPr txBox="1">
            <a:spLocks noChangeArrowheads="1"/>
          </p:cNvSpPr>
          <p:nvPr/>
        </p:nvSpPr>
        <p:spPr bwMode="auto">
          <a:xfrm>
            <a:off x="457200" y="1600202"/>
            <a:ext cx="8229600" cy="4525963"/>
          </a:xfrm>
          <a:prstGeom prst="rect">
            <a:avLst/>
          </a:prstGeom>
          <a:noFill/>
          <a:ln>
            <a:noFill/>
          </a:ln>
        </p:spPr>
        <p:txBody>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a:solidFill>
                  <a:schemeClr val="tx1"/>
                </a:solidFill>
                <a:latin typeface="+mn-lt"/>
                <a:ea typeface="+mn-ea"/>
              </a:defRPr>
            </a:lvl2pPr>
            <a:lvl3pPr marL="1143000" indent="-228600" algn="l" rtl="0" eaLnBrk="0" fontAlgn="base" hangingPunct="0">
              <a:spcBef>
                <a:spcPct val="20000"/>
              </a:spcBef>
              <a:spcAft>
                <a:spcPct val="0"/>
              </a:spcAft>
              <a:buClr>
                <a:srgbClr val="7B9B57"/>
              </a:buClr>
              <a:buSzPct val="6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8B7396"/>
              </a:buClr>
              <a:buSzPct val="45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9pPr>
          </a:lstStyle>
          <a:p>
            <a:pPr eaLnBrk="1" hangingPunct="1">
              <a:defRPr/>
            </a:pPr>
            <a:r>
              <a:rPr lang="zh-CN" altLang="en-US" sz="2800" kern="0" dirty="0"/>
              <a:t>二值图像的修改</a:t>
            </a:r>
            <a:r>
              <a:rPr lang="zh-CN" altLang="en-US" sz="2400" kern="0" dirty="0"/>
              <a:t>	 </a:t>
            </a:r>
            <a:endParaRPr lang="en-US" altLang="zh-CN" sz="2400" kern="0" dirty="0"/>
          </a:p>
          <a:p>
            <a:pPr marL="400050" lvl="1" indent="0" eaLnBrk="1" hangingPunct="1">
              <a:buNone/>
              <a:defRPr/>
            </a:pPr>
            <a:r>
              <a:rPr lang="zh-CN" altLang="en-US" sz="2400" kern="0" dirty="0"/>
              <a:t>         二值图像像素的修改必须先寻找边界，继而在边界处修改。白色或黑色区域的边界向外（内）扩大（减小）几个像素的面积则被认为是不可察觉的。 </a:t>
            </a:r>
          </a:p>
          <a:p>
            <a:pPr marL="400050" lvl="1" indent="0" eaLnBrk="1" hangingPunct="1">
              <a:buNone/>
              <a:defRPr/>
            </a:pPr>
            <a:r>
              <a:rPr lang="zh-CN" altLang="en-US" sz="2400" kern="0" dirty="0"/>
              <a:t>         在二值图像中，有四连接和八连接两种像素连接的定义方法。采用的连接定义不同，得到的图像边界也不同。</a:t>
            </a:r>
          </a:p>
        </p:txBody>
      </p:sp>
      <p:graphicFrame>
        <p:nvGraphicFramePr>
          <p:cNvPr id="15365" name="对象 1">
            <a:extLst>
              <a:ext uri="{FF2B5EF4-FFF2-40B4-BE49-F238E27FC236}">
                <a16:creationId xmlns:a16="http://schemas.microsoft.com/office/drawing/2014/main" id="{760FF7BD-657C-4DE3-AB90-DA82AEC36DDE}"/>
              </a:ext>
            </a:extLst>
          </p:cNvPr>
          <p:cNvGraphicFramePr>
            <a:graphicFrameLocks noChangeAspect="1"/>
          </p:cNvGraphicFramePr>
          <p:nvPr/>
        </p:nvGraphicFramePr>
        <p:xfrm>
          <a:off x="2519365" y="4327527"/>
          <a:ext cx="4105275" cy="2092325"/>
        </p:xfrm>
        <a:graphic>
          <a:graphicData uri="http://schemas.openxmlformats.org/presentationml/2006/ole">
            <mc:AlternateContent xmlns:mc="http://schemas.openxmlformats.org/markup-compatibility/2006">
              <mc:Choice xmlns:v="urn:schemas-microsoft-com:vml" Requires="v">
                <p:oleObj name="BMP 图像" r:id="rId3" imgW="4896533" imgH="2495238" progId="Paint.Picture">
                  <p:embed/>
                </p:oleObj>
              </mc:Choice>
              <mc:Fallback>
                <p:oleObj name="BMP 图像" r:id="rId3" imgW="4896533" imgH="2495238" progId="Paint.Picture">
                  <p:embed/>
                  <p:pic>
                    <p:nvPicPr>
                      <p:cNvPr id="15365" name="对象 1">
                        <a:extLst>
                          <a:ext uri="{FF2B5EF4-FFF2-40B4-BE49-F238E27FC236}">
                            <a16:creationId xmlns:a16="http://schemas.microsoft.com/office/drawing/2014/main" id="{760FF7BD-657C-4DE3-AB90-DA82AEC36D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9365" y="4327527"/>
                        <a:ext cx="4105275"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标题 1">
            <a:extLst>
              <a:ext uri="{FF2B5EF4-FFF2-40B4-BE49-F238E27FC236}">
                <a16:creationId xmlns:a16="http://schemas.microsoft.com/office/drawing/2014/main" id="{AD04F855-ECBA-7494-C47E-02E9683825A7}"/>
              </a:ext>
            </a:extLst>
          </p:cNvPr>
          <p:cNvSpPr txBox="1">
            <a:spLocks/>
          </p:cNvSpPr>
          <p:nvPr/>
        </p:nvSpPr>
        <p:spPr>
          <a:xfrm>
            <a:off x="3" y="45437"/>
            <a:ext cx="9143999" cy="790615"/>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376" kern="0" dirty="0"/>
              <a:t>五、二值图像隐写</a:t>
            </a:r>
          </a:p>
        </p:txBody>
      </p:sp>
    </p:spTree>
    <p:extLst>
      <p:ext uri="{BB962C8B-B14F-4D97-AF65-F5344CB8AC3E}">
        <p14:creationId xmlns:p14="http://schemas.microsoft.com/office/powerpoint/2010/main" val="37386068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日期占位符 2">
            <a:extLst>
              <a:ext uri="{FF2B5EF4-FFF2-40B4-BE49-F238E27FC236}">
                <a16:creationId xmlns:a16="http://schemas.microsoft.com/office/drawing/2014/main" id="{838D9690-F52A-44E7-8387-8DE7E4ACFB5D}"/>
              </a:ext>
            </a:extLst>
          </p:cNvPr>
          <p:cNvSpPr txBox="1">
            <a:spLocks noGrp="1" noChangeArrowheads="1"/>
          </p:cNvSpPr>
          <p:nvPr/>
        </p:nvSpPr>
        <p:spPr bwMode="auto">
          <a:xfrm>
            <a:off x="457200" y="6356352"/>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en-US" altLang="zh-CN" sz="1200">
              <a:solidFill>
                <a:srgbClr val="898989"/>
              </a:solidFill>
              <a:latin typeface="Arial" panose="020B0604020202020204" pitchFamily="34" charset="0"/>
              <a:ea typeface="宋体" panose="02010600030101010101" pitchFamily="2" charset="-122"/>
            </a:endParaRPr>
          </a:p>
        </p:txBody>
      </p:sp>
      <p:sp>
        <p:nvSpPr>
          <p:cNvPr id="16387" name="TextBox 1">
            <a:extLst>
              <a:ext uri="{FF2B5EF4-FFF2-40B4-BE49-F238E27FC236}">
                <a16:creationId xmlns:a16="http://schemas.microsoft.com/office/drawing/2014/main" id="{AEE4C257-C526-4F53-BAB4-92918F6F8CA6}"/>
              </a:ext>
            </a:extLst>
          </p:cNvPr>
          <p:cNvSpPr txBox="1">
            <a:spLocks noChangeArrowheads="1"/>
          </p:cNvSpPr>
          <p:nvPr/>
        </p:nvSpPr>
        <p:spPr bwMode="auto">
          <a:xfrm>
            <a:off x="1524000" y="1484315"/>
            <a:ext cx="54244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zh-CN" altLang="en-US" sz="1800">
              <a:latin typeface="Arial" panose="020B0604020202020204" pitchFamily="34" charset="0"/>
              <a:ea typeface="宋体" panose="02010600030101010101" pitchFamily="2" charset="-122"/>
            </a:endParaRPr>
          </a:p>
        </p:txBody>
      </p:sp>
      <p:sp>
        <p:nvSpPr>
          <p:cNvPr id="10" name="Rectangle 3">
            <a:extLst>
              <a:ext uri="{FF2B5EF4-FFF2-40B4-BE49-F238E27FC236}">
                <a16:creationId xmlns:a16="http://schemas.microsoft.com/office/drawing/2014/main" id="{578728F6-6764-4F5B-8D18-95EFC7EBDAFF}"/>
              </a:ext>
            </a:extLst>
          </p:cNvPr>
          <p:cNvSpPr txBox="1">
            <a:spLocks noChangeArrowheads="1"/>
          </p:cNvSpPr>
          <p:nvPr/>
        </p:nvSpPr>
        <p:spPr bwMode="auto">
          <a:xfrm>
            <a:off x="457200" y="1600202"/>
            <a:ext cx="8229600" cy="4525963"/>
          </a:xfrm>
          <a:prstGeom prst="rect">
            <a:avLst/>
          </a:prstGeom>
          <a:noFill/>
          <a:ln>
            <a:noFill/>
          </a:ln>
        </p:spPr>
        <p:txBody>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a:solidFill>
                  <a:schemeClr val="tx1"/>
                </a:solidFill>
                <a:latin typeface="+mn-lt"/>
                <a:ea typeface="+mn-ea"/>
              </a:defRPr>
            </a:lvl2pPr>
            <a:lvl3pPr marL="1143000" indent="-228600" algn="l" rtl="0" eaLnBrk="0" fontAlgn="base" hangingPunct="0">
              <a:spcBef>
                <a:spcPct val="20000"/>
              </a:spcBef>
              <a:spcAft>
                <a:spcPct val="0"/>
              </a:spcAft>
              <a:buClr>
                <a:srgbClr val="7B9B57"/>
              </a:buClr>
              <a:buSzPct val="6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8B7396"/>
              </a:buClr>
              <a:buSzPct val="45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9pPr>
          </a:lstStyle>
          <a:p>
            <a:pPr eaLnBrk="1" hangingPunct="1">
              <a:defRPr/>
            </a:pPr>
            <a:r>
              <a:rPr lang="zh-CN" altLang="en-US" sz="2800" kern="0" dirty="0"/>
              <a:t>二值图像的修改</a:t>
            </a:r>
            <a:r>
              <a:rPr lang="zh-CN" altLang="en-US" sz="2400" kern="0" dirty="0"/>
              <a:t>	 </a:t>
            </a:r>
            <a:endParaRPr lang="en-US" altLang="zh-CN" sz="2400" kern="0" dirty="0"/>
          </a:p>
          <a:p>
            <a:pPr marL="0" indent="0" eaLnBrk="1" hangingPunct="1">
              <a:spcAft>
                <a:spcPts val="1200"/>
              </a:spcAft>
              <a:buNone/>
              <a:defRPr/>
            </a:pPr>
            <a:r>
              <a:rPr lang="zh-CN" altLang="en-US" sz="2400" kern="0" dirty="0"/>
              <a:t>     在二值图像像素的修改中，要防止</a:t>
            </a:r>
            <a:r>
              <a:rPr lang="zh-CN" altLang="en-US" sz="2400" kern="0" dirty="0">
                <a:solidFill>
                  <a:srgbClr val="FF0000"/>
                </a:solidFill>
              </a:rPr>
              <a:t>边界扩散</a:t>
            </a:r>
            <a:r>
              <a:rPr lang="zh-CN" altLang="en-US" sz="2400" kern="0" dirty="0"/>
              <a:t>现象。</a:t>
            </a:r>
            <a:endParaRPr lang="en-US" altLang="zh-CN" sz="2400" kern="0" dirty="0"/>
          </a:p>
          <a:p>
            <a:pPr marL="0" indent="0" eaLnBrk="1" hangingPunct="1">
              <a:buNone/>
              <a:defRPr/>
            </a:pPr>
            <a:r>
              <a:rPr lang="en-US" altLang="zh-CN" sz="2400" kern="0" dirty="0"/>
              <a:t>     </a:t>
            </a:r>
            <a:r>
              <a:rPr lang="zh-CN" altLang="en-US" sz="2400" kern="0" dirty="0"/>
              <a:t>边界扩散与无边界扩散对图像的影响不同。</a:t>
            </a:r>
          </a:p>
        </p:txBody>
      </p:sp>
      <p:graphicFrame>
        <p:nvGraphicFramePr>
          <p:cNvPr id="16389" name="对象 1">
            <a:extLst>
              <a:ext uri="{FF2B5EF4-FFF2-40B4-BE49-F238E27FC236}">
                <a16:creationId xmlns:a16="http://schemas.microsoft.com/office/drawing/2014/main" id="{117A3094-0963-479E-9175-F65BB9E35F35}"/>
              </a:ext>
            </a:extLst>
          </p:cNvPr>
          <p:cNvGraphicFramePr>
            <a:graphicFrameLocks noChangeAspect="1"/>
          </p:cNvGraphicFramePr>
          <p:nvPr/>
        </p:nvGraphicFramePr>
        <p:xfrm>
          <a:off x="1411290" y="3500440"/>
          <a:ext cx="6321425" cy="2192337"/>
        </p:xfrm>
        <a:graphic>
          <a:graphicData uri="http://schemas.openxmlformats.org/presentationml/2006/ole">
            <mc:AlternateContent xmlns:mc="http://schemas.openxmlformats.org/markup-compatibility/2006">
              <mc:Choice xmlns:v="urn:schemas-microsoft-com:vml" Requires="v">
                <p:oleObj r:id="rId3" imgW="4009524" imgH="1390844" progId="PBrush">
                  <p:embed/>
                </p:oleObj>
              </mc:Choice>
              <mc:Fallback>
                <p:oleObj r:id="rId3" imgW="4009524" imgH="1390844" progId="PBrush">
                  <p:embed/>
                  <p:pic>
                    <p:nvPicPr>
                      <p:cNvPr id="16389" name="对象 1">
                        <a:extLst>
                          <a:ext uri="{FF2B5EF4-FFF2-40B4-BE49-F238E27FC236}">
                            <a16:creationId xmlns:a16="http://schemas.microsoft.com/office/drawing/2014/main" id="{117A3094-0963-479E-9175-F65BB9E35F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1290" y="3500440"/>
                        <a:ext cx="6321425" cy="219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标题 1">
            <a:extLst>
              <a:ext uri="{FF2B5EF4-FFF2-40B4-BE49-F238E27FC236}">
                <a16:creationId xmlns:a16="http://schemas.microsoft.com/office/drawing/2014/main" id="{BBB44F53-4BBC-0FFD-152C-516598F445B9}"/>
              </a:ext>
            </a:extLst>
          </p:cNvPr>
          <p:cNvSpPr txBox="1">
            <a:spLocks/>
          </p:cNvSpPr>
          <p:nvPr/>
        </p:nvSpPr>
        <p:spPr>
          <a:xfrm>
            <a:off x="3" y="45437"/>
            <a:ext cx="9143999" cy="790615"/>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376" kern="0" dirty="0"/>
              <a:t>五、二值图像隐写</a:t>
            </a:r>
          </a:p>
        </p:txBody>
      </p:sp>
    </p:spTree>
    <p:extLst>
      <p:ext uri="{BB962C8B-B14F-4D97-AF65-F5344CB8AC3E}">
        <p14:creationId xmlns:p14="http://schemas.microsoft.com/office/powerpoint/2010/main" val="40095450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日期占位符 2">
            <a:extLst>
              <a:ext uri="{FF2B5EF4-FFF2-40B4-BE49-F238E27FC236}">
                <a16:creationId xmlns:a16="http://schemas.microsoft.com/office/drawing/2014/main" id="{53E44D2D-26E2-4B0C-93F6-093311C27851}"/>
              </a:ext>
            </a:extLst>
          </p:cNvPr>
          <p:cNvSpPr txBox="1">
            <a:spLocks noGrp="1" noChangeArrowheads="1"/>
          </p:cNvSpPr>
          <p:nvPr/>
        </p:nvSpPr>
        <p:spPr bwMode="auto">
          <a:xfrm>
            <a:off x="457200" y="6356352"/>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en-US" altLang="zh-CN" sz="1200">
              <a:solidFill>
                <a:srgbClr val="898989"/>
              </a:solidFill>
              <a:latin typeface="Arial" panose="020B0604020202020204" pitchFamily="34" charset="0"/>
              <a:ea typeface="宋体" panose="02010600030101010101" pitchFamily="2" charset="-122"/>
            </a:endParaRPr>
          </a:p>
        </p:txBody>
      </p:sp>
      <p:sp>
        <p:nvSpPr>
          <p:cNvPr id="18435" name="TextBox 1">
            <a:extLst>
              <a:ext uri="{FF2B5EF4-FFF2-40B4-BE49-F238E27FC236}">
                <a16:creationId xmlns:a16="http://schemas.microsoft.com/office/drawing/2014/main" id="{D5E4FAD5-A53B-4540-93C2-6E8DF4A286ED}"/>
              </a:ext>
            </a:extLst>
          </p:cNvPr>
          <p:cNvSpPr txBox="1">
            <a:spLocks noChangeArrowheads="1"/>
          </p:cNvSpPr>
          <p:nvPr/>
        </p:nvSpPr>
        <p:spPr bwMode="auto">
          <a:xfrm>
            <a:off x="1524000" y="1484315"/>
            <a:ext cx="54244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zh-CN" altLang="en-US" sz="1800">
              <a:latin typeface="Arial" panose="020B0604020202020204" pitchFamily="34" charset="0"/>
              <a:ea typeface="宋体" panose="02010600030101010101" pitchFamily="2" charset="-122"/>
            </a:endParaRPr>
          </a:p>
        </p:txBody>
      </p:sp>
      <p:sp>
        <p:nvSpPr>
          <p:cNvPr id="10" name="Rectangle 3">
            <a:extLst>
              <a:ext uri="{FF2B5EF4-FFF2-40B4-BE49-F238E27FC236}">
                <a16:creationId xmlns:a16="http://schemas.microsoft.com/office/drawing/2014/main" id="{235A92D7-5F29-42F3-91D7-0D29E6136405}"/>
              </a:ext>
            </a:extLst>
          </p:cNvPr>
          <p:cNvSpPr txBox="1">
            <a:spLocks noChangeArrowheads="1"/>
          </p:cNvSpPr>
          <p:nvPr/>
        </p:nvSpPr>
        <p:spPr bwMode="auto">
          <a:xfrm>
            <a:off x="457200" y="1600202"/>
            <a:ext cx="8229600" cy="4525963"/>
          </a:xfrm>
          <a:prstGeom prst="rect">
            <a:avLst/>
          </a:prstGeom>
          <a:noFill/>
          <a:ln>
            <a:noFill/>
          </a:ln>
        </p:spPr>
        <p:txBody>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a:solidFill>
                  <a:schemeClr val="tx1"/>
                </a:solidFill>
                <a:latin typeface="+mn-lt"/>
                <a:ea typeface="+mn-ea"/>
              </a:defRPr>
            </a:lvl2pPr>
            <a:lvl3pPr marL="1143000" indent="-228600" algn="l" rtl="0" eaLnBrk="0" fontAlgn="base" hangingPunct="0">
              <a:spcBef>
                <a:spcPct val="20000"/>
              </a:spcBef>
              <a:spcAft>
                <a:spcPct val="0"/>
              </a:spcAft>
              <a:buClr>
                <a:srgbClr val="7B9B57"/>
              </a:buClr>
              <a:buSzPct val="6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8B7396"/>
              </a:buClr>
              <a:buSzPct val="45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9pPr>
          </a:lstStyle>
          <a:p>
            <a:pPr eaLnBrk="1" hangingPunct="1">
              <a:defRPr/>
            </a:pPr>
            <a:r>
              <a:rPr lang="zh-CN" altLang="en-US" sz="2800" kern="0" dirty="0"/>
              <a:t>信息嵌入步骤</a:t>
            </a:r>
            <a:r>
              <a:rPr lang="zh-CN" altLang="en-US" sz="2400" kern="0" dirty="0"/>
              <a:t>	 </a:t>
            </a:r>
            <a:endParaRPr lang="en-US" altLang="zh-CN" sz="2400" kern="0" dirty="0"/>
          </a:p>
          <a:p>
            <a:pPr marL="400050" lvl="1" indent="0" eaLnBrk="1" hangingPunct="1">
              <a:buNone/>
              <a:defRPr/>
            </a:pPr>
            <a:r>
              <a:rPr lang="en-US" altLang="zh-CN" sz="2400" kern="0" dirty="0"/>
              <a:t>1</a:t>
            </a:r>
            <a:r>
              <a:rPr lang="zh-CN" altLang="en-US" sz="2400" kern="0" dirty="0"/>
              <a:t>）读取秘密信息和载体图像信息</a:t>
            </a:r>
          </a:p>
          <a:p>
            <a:pPr marL="400050" lvl="1" indent="0" eaLnBrk="1" hangingPunct="1">
              <a:buNone/>
              <a:defRPr/>
            </a:pPr>
            <a:r>
              <a:rPr lang="en-US" altLang="zh-CN" sz="2400" kern="0" dirty="0"/>
              <a:t>2</a:t>
            </a:r>
            <a:r>
              <a:rPr lang="zh-CN" altLang="en-US" sz="2400" kern="0" dirty="0"/>
              <a:t>）确定图像块的首地址</a:t>
            </a:r>
          </a:p>
          <a:p>
            <a:pPr marL="400050" lvl="1" indent="0" eaLnBrk="1" hangingPunct="1">
              <a:buNone/>
              <a:defRPr/>
            </a:pPr>
            <a:r>
              <a:rPr lang="en-US" altLang="zh-CN" sz="2400" kern="0" dirty="0"/>
              <a:t>3</a:t>
            </a:r>
            <a:r>
              <a:rPr lang="zh-CN" altLang="en-US" sz="2400" kern="0" dirty="0"/>
              <a:t>）分析可用的图像块</a:t>
            </a:r>
          </a:p>
          <a:p>
            <a:pPr marL="400050" lvl="1" indent="0" eaLnBrk="1" hangingPunct="1">
              <a:buNone/>
              <a:defRPr/>
            </a:pPr>
            <a:r>
              <a:rPr lang="en-US" altLang="zh-CN" sz="2400" kern="0" dirty="0"/>
              <a:t>4</a:t>
            </a:r>
            <a:r>
              <a:rPr lang="zh-CN" altLang="en-US" sz="2400" kern="0" dirty="0"/>
              <a:t>）修改每块的像素关系，完成信息嵌入</a:t>
            </a:r>
          </a:p>
          <a:p>
            <a:pPr marL="400050" lvl="1" indent="0" eaLnBrk="1" hangingPunct="1">
              <a:buNone/>
              <a:defRPr/>
            </a:pPr>
            <a:r>
              <a:rPr lang="en-US" altLang="zh-CN" sz="2400" kern="0" dirty="0"/>
              <a:t>5</a:t>
            </a:r>
            <a:r>
              <a:rPr lang="zh-CN" altLang="en-US" sz="2400" kern="0" dirty="0"/>
              <a:t>）信息写回保存</a:t>
            </a:r>
          </a:p>
        </p:txBody>
      </p:sp>
      <p:sp>
        <p:nvSpPr>
          <p:cNvPr id="2" name="标题 1">
            <a:extLst>
              <a:ext uri="{FF2B5EF4-FFF2-40B4-BE49-F238E27FC236}">
                <a16:creationId xmlns:a16="http://schemas.microsoft.com/office/drawing/2014/main" id="{274276BE-79F6-CB43-FC15-F57D7B487F2F}"/>
              </a:ext>
            </a:extLst>
          </p:cNvPr>
          <p:cNvSpPr txBox="1">
            <a:spLocks/>
          </p:cNvSpPr>
          <p:nvPr/>
        </p:nvSpPr>
        <p:spPr>
          <a:xfrm>
            <a:off x="3" y="45437"/>
            <a:ext cx="9143999" cy="790615"/>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376" kern="0" dirty="0"/>
              <a:t>五、二值图像隐写</a:t>
            </a:r>
          </a:p>
        </p:txBody>
      </p:sp>
    </p:spTree>
    <p:extLst>
      <p:ext uri="{BB962C8B-B14F-4D97-AF65-F5344CB8AC3E}">
        <p14:creationId xmlns:p14="http://schemas.microsoft.com/office/powerpoint/2010/main" val="1285522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内容占位符 2">
            <a:extLst>
              <a:ext uri="{FF2B5EF4-FFF2-40B4-BE49-F238E27FC236}">
                <a16:creationId xmlns:a16="http://schemas.microsoft.com/office/drawing/2014/main" id="{4D6C3159-4AD5-4773-A4FE-8839DE2DCD7A}"/>
              </a:ext>
            </a:extLst>
          </p:cNvPr>
          <p:cNvSpPr>
            <a:spLocks noGrp="1" noChangeArrowheads="1"/>
          </p:cNvSpPr>
          <p:nvPr>
            <p:ph idx="1"/>
          </p:nvPr>
        </p:nvSpPr>
        <p:spPr/>
        <p:txBody>
          <a:bodyPr/>
          <a:lstStyle/>
          <a:p>
            <a:pPr eaLnBrk="1" hangingPunct="1"/>
            <a:r>
              <a:rPr lang="zh-CN" altLang="en-US" dirty="0"/>
              <a:t>考勤要求：</a:t>
            </a:r>
            <a:endParaRPr lang="en-US" altLang="zh-CN" dirty="0"/>
          </a:p>
          <a:p>
            <a:pPr marL="400017" lvl="1" indent="0">
              <a:lnSpc>
                <a:spcPct val="150000"/>
              </a:lnSpc>
              <a:buNone/>
            </a:pPr>
            <a:r>
              <a:rPr lang="en-US" altLang="zh-CN" dirty="0">
                <a:solidFill>
                  <a:schemeClr val="tx2"/>
                </a:solidFill>
              </a:rPr>
              <a:t>1.</a:t>
            </a:r>
            <a:r>
              <a:rPr lang="zh-CN" altLang="en-US" dirty="0">
                <a:solidFill>
                  <a:schemeClr val="tx2"/>
                </a:solidFill>
              </a:rPr>
              <a:t>每次实验课</a:t>
            </a:r>
            <a:r>
              <a:rPr lang="zh-CN" altLang="en-US" dirty="0">
                <a:solidFill>
                  <a:srgbClr val="FF0000"/>
                </a:solidFill>
              </a:rPr>
              <a:t>前</a:t>
            </a:r>
            <a:r>
              <a:rPr lang="en-US" altLang="zh-CN" dirty="0">
                <a:solidFill>
                  <a:srgbClr val="FF0000"/>
                </a:solidFill>
              </a:rPr>
              <a:t>15min</a:t>
            </a:r>
            <a:r>
              <a:rPr lang="zh-CN" altLang="en-US" dirty="0">
                <a:solidFill>
                  <a:schemeClr val="tx2"/>
                </a:solidFill>
              </a:rPr>
              <a:t>签到</a:t>
            </a:r>
            <a:endParaRPr lang="en-US" altLang="zh-CN" dirty="0">
              <a:solidFill>
                <a:schemeClr val="tx2"/>
              </a:solidFill>
            </a:endParaRPr>
          </a:p>
          <a:p>
            <a:pPr marL="400017" lvl="1" indent="0">
              <a:lnSpc>
                <a:spcPct val="150000"/>
              </a:lnSpc>
              <a:buNone/>
            </a:pPr>
            <a:r>
              <a:rPr lang="en-US" altLang="zh-CN" dirty="0">
                <a:solidFill>
                  <a:schemeClr val="tx2"/>
                </a:solidFill>
              </a:rPr>
              <a:t>2.</a:t>
            </a:r>
            <a:r>
              <a:rPr lang="zh-CN" altLang="en-US" dirty="0">
                <a:solidFill>
                  <a:schemeClr val="tx2"/>
                </a:solidFill>
              </a:rPr>
              <a:t>每次实验课需</a:t>
            </a:r>
            <a:r>
              <a:rPr lang="zh-CN" altLang="en-US" dirty="0">
                <a:solidFill>
                  <a:srgbClr val="FF0000"/>
                </a:solidFill>
              </a:rPr>
              <a:t>检查相关任务，当天未完成检查的同学实验成绩降档</a:t>
            </a:r>
            <a:r>
              <a:rPr lang="zh-CN" altLang="en-US" dirty="0">
                <a:solidFill>
                  <a:schemeClr val="tx2"/>
                </a:solidFill>
              </a:rPr>
              <a:t>（请各位同学提前预习）</a:t>
            </a:r>
            <a:endParaRPr lang="en-US" altLang="zh-CN" dirty="0">
              <a:solidFill>
                <a:schemeClr val="tx2"/>
              </a:solidFill>
            </a:endParaRPr>
          </a:p>
          <a:p>
            <a:pPr marL="400017" lvl="1" indent="0">
              <a:lnSpc>
                <a:spcPct val="150000"/>
              </a:lnSpc>
              <a:buNone/>
            </a:pPr>
            <a:r>
              <a:rPr lang="en-US" altLang="zh-CN" dirty="0">
                <a:solidFill>
                  <a:schemeClr val="tx2"/>
                </a:solidFill>
              </a:rPr>
              <a:t>3.</a:t>
            </a:r>
            <a:r>
              <a:rPr lang="zh-CN" altLang="en-US" dirty="0">
                <a:solidFill>
                  <a:schemeClr val="tx2"/>
                </a:solidFill>
              </a:rPr>
              <a:t>因</a:t>
            </a:r>
            <a:r>
              <a:rPr lang="zh-CN" altLang="en-US" dirty="0">
                <a:solidFill>
                  <a:srgbClr val="FF0000"/>
                </a:solidFill>
              </a:rPr>
              <a:t>生病等重大事项</a:t>
            </a:r>
            <a:r>
              <a:rPr lang="zh-CN" altLang="en-US" dirty="0">
                <a:solidFill>
                  <a:schemeClr val="tx2"/>
                </a:solidFill>
              </a:rPr>
              <a:t>缺勤需跟教辅请假说明，下次实验课检查相关任务，无故缺席按旷课处理。</a:t>
            </a:r>
            <a:endParaRPr lang="en-US" altLang="zh-CN" dirty="0">
              <a:solidFill>
                <a:schemeClr val="tx2"/>
              </a:solidFill>
            </a:endParaRPr>
          </a:p>
          <a:p>
            <a:pPr marL="400017" lvl="1" indent="0">
              <a:lnSpc>
                <a:spcPct val="150000"/>
              </a:lnSpc>
              <a:buNone/>
            </a:pPr>
            <a:r>
              <a:rPr lang="en-US" altLang="zh-CN" dirty="0">
                <a:solidFill>
                  <a:schemeClr val="tx2"/>
                </a:solidFill>
              </a:rPr>
              <a:t>4.</a:t>
            </a:r>
            <a:r>
              <a:rPr lang="zh-CN" altLang="en-US" dirty="0">
                <a:solidFill>
                  <a:schemeClr val="tx2"/>
                </a:solidFill>
              </a:rPr>
              <a:t>每次实验通过验收即可离开实验室</a:t>
            </a:r>
            <a:endParaRPr lang="en-US" altLang="zh-CN" dirty="0">
              <a:solidFill>
                <a:schemeClr val="tx2"/>
              </a:solidFill>
            </a:endParaRPr>
          </a:p>
        </p:txBody>
      </p:sp>
      <p:sp>
        <p:nvSpPr>
          <p:cNvPr id="8196" name="日期占位符 3">
            <a:extLst>
              <a:ext uri="{FF2B5EF4-FFF2-40B4-BE49-F238E27FC236}">
                <a16:creationId xmlns:a16="http://schemas.microsoft.com/office/drawing/2014/main" id="{05A11685-1B7C-450A-80A8-483BBE4AFFC3}"/>
              </a:ext>
            </a:extLst>
          </p:cNvPr>
          <p:cNvSpPr txBox="1">
            <a:spLocks noGrp="1" noChangeArrowheads="1"/>
          </p:cNvSpPr>
          <p:nvPr/>
        </p:nvSpPr>
        <p:spPr bwMode="auto">
          <a:xfrm>
            <a:off x="457452" y="6356173"/>
            <a:ext cx="2133470" cy="365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de-DE" altLang="en-US" sz="1200">
              <a:solidFill>
                <a:srgbClr val="898989"/>
              </a:solidFill>
              <a:latin typeface="Arial" panose="020B0604020202020204" pitchFamily="34" charset="0"/>
              <a:ea typeface="宋体" panose="02010600030101010101" pitchFamily="2" charset="-122"/>
            </a:endParaRPr>
          </a:p>
        </p:txBody>
      </p:sp>
      <p:sp>
        <p:nvSpPr>
          <p:cNvPr id="8197" name="灯片编号占位符 4">
            <a:extLst>
              <a:ext uri="{FF2B5EF4-FFF2-40B4-BE49-F238E27FC236}">
                <a16:creationId xmlns:a16="http://schemas.microsoft.com/office/drawing/2014/main" id="{090B78AC-80C6-4AFE-8063-01BF83825298}"/>
              </a:ext>
            </a:extLst>
          </p:cNvPr>
          <p:cNvSpPr txBox="1">
            <a:spLocks noGrp="1" noChangeArrowheads="1"/>
          </p:cNvSpPr>
          <p:nvPr/>
        </p:nvSpPr>
        <p:spPr bwMode="auto">
          <a:xfrm>
            <a:off x="6553079" y="6356173"/>
            <a:ext cx="2133470" cy="365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r" eaLnBrk="1" hangingPunct="1">
              <a:spcBef>
                <a:spcPct val="0"/>
              </a:spcBef>
              <a:buClrTx/>
              <a:buSzTx/>
              <a:buFont typeface="Wingdings 2" panose="05020102010507070707" pitchFamily="18" charset="2"/>
              <a:buNone/>
            </a:pPr>
            <a:fld id="{928D270D-A3C8-4C7E-B6F8-B926FB2EF308}" type="slidenum">
              <a:rPr lang="en-GB" altLang="en-US" sz="1200">
                <a:solidFill>
                  <a:srgbClr val="898989"/>
                </a:solidFill>
                <a:latin typeface="Arial" panose="020B0604020202020204" pitchFamily="34" charset="0"/>
                <a:ea typeface="宋体" panose="02010600030101010101" pitchFamily="2" charset="-122"/>
              </a:rPr>
              <a:pPr algn="r" eaLnBrk="1" hangingPunct="1">
                <a:spcBef>
                  <a:spcPct val="0"/>
                </a:spcBef>
                <a:buClrTx/>
                <a:buSzTx/>
                <a:buFont typeface="Wingdings 2" panose="05020102010507070707" pitchFamily="18" charset="2"/>
                <a:buNone/>
              </a:pPr>
              <a:t>3</a:t>
            </a:fld>
            <a:endParaRPr lang="en-GB" altLang="en-US" sz="1200">
              <a:solidFill>
                <a:srgbClr val="898989"/>
              </a:solidFill>
              <a:latin typeface="Arial" panose="020B0604020202020204" pitchFamily="34" charset="0"/>
              <a:ea typeface="宋体" panose="02010600030101010101" pitchFamily="2" charset="-122"/>
            </a:endParaRPr>
          </a:p>
        </p:txBody>
      </p:sp>
      <p:sp>
        <p:nvSpPr>
          <p:cNvPr id="7" name="标题 1">
            <a:extLst>
              <a:ext uri="{FF2B5EF4-FFF2-40B4-BE49-F238E27FC236}">
                <a16:creationId xmlns:a16="http://schemas.microsoft.com/office/drawing/2014/main" id="{0703A3BB-2F15-465F-9060-D60A786D221A}"/>
              </a:ext>
            </a:extLst>
          </p:cNvPr>
          <p:cNvSpPr txBox="1">
            <a:spLocks/>
          </p:cNvSpPr>
          <p:nvPr/>
        </p:nvSpPr>
        <p:spPr>
          <a:xfrm>
            <a:off x="3" y="22543"/>
            <a:ext cx="9144001" cy="790615"/>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376" kern="0" dirty="0"/>
              <a:t>实验课总体要求</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日期占位符 2">
            <a:extLst>
              <a:ext uri="{FF2B5EF4-FFF2-40B4-BE49-F238E27FC236}">
                <a16:creationId xmlns:a16="http://schemas.microsoft.com/office/drawing/2014/main" id="{1D607445-6963-4EE6-8115-9E5258C74860}"/>
              </a:ext>
            </a:extLst>
          </p:cNvPr>
          <p:cNvSpPr txBox="1">
            <a:spLocks noGrp="1" noChangeArrowheads="1"/>
          </p:cNvSpPr>
          <p:nvPr/>
        </p:nvSpPr>
        <p:spPr bwMode="auto">
          <a:xfrm>
            <a:off x="457200" y="6356352"/>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en-US" altLang="zh-CN" sz="1200">
              <a:solidFill>
                <a:srgbClr val="898989"/>
              </a:solidFill>
              <a:latin typeface="Arial" panose="020B0604020202020204" pitchFamily="34" charset="0"/>
              <a:ea typeface="宋体" panose="02010600030101010101" pitchFamily="2" charset="-122"/>
            </a:endParaRPr>
          </a:p>
        </p:txBody>
      </p:sp>
      <p:sp>
        <p:nvSpPr>
          <p:cNvPr id="20483" name="TextBox 1">
            <a:extLst>
              <a:ext uri="{FF2B5EF4-FFF2-40B4-BE49-F238E27FC236}">
                <a16:creationId xmlns:a16="http://schemas.microsoft.com/office/drawing/2014/main" id="{34912A9C-DDCE-4112-A89C-12A89A2A82B3}"/>
              </a:ext>
            </a:extLst>
          </p:cNvPr>
          <p:cNvSpPr txBox="1">
            <a:spLocks noChangeArrowheads="1"/>
          </p:cNvSpPr>
          <p:nvPr/>
        </p:nvSpPr>
        <p:spPr bwMode="auto">
          <a:xfrm>
            <a:off x="1524000" y="1484315"/>
            <a:ext cx="54244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zh-CN" altLang="en-US" sz="1800">
              <a:latin typeface="Arial" panose="020B0604020202020204" pitchFamily="34" charset="0"/>
              <a:ea typeface="宋体" panose="02010600030101010101" pitchFamily="2" charset="-122"/>
            </a:endParaRPr>
          </a:p>
        </p:txBody>
      </p:sp>
      <p:sp>
        <p:nvSpPr>
          <p:cNvPr id="10" name="Rectangle 3">
            <a:extLst>
              <a:ext uri="{FF2B5EF4-FFF2-40B4-BE49-F238E27FC236}">
                <a16:creationId xmlns:a16="http://schemas.microsoft.com/office/drawing/2014/main" id="{02914B70-FE6E-4767-8CF8-BF03C9F7ECF2}"/>
              </a:ext>
            </a:extLst>
          </p:cNvPr>
          <p:cNvSpPr txBox="1">
            <a:spLocks noChangeArrowheads="1"/>
          </p:cNvSpPr>
          <p:nvPr/>
        </p:nvSpPr>
        <p:spPr bwMode="auto">
          <a:xfrm>
            <a:off x="457202" y="1600202"/>
            <a:ext cx="5267325" cy="4525963"/>
          </a:xfrm>
          <a:prstGeom prst="rect">
            <a:avLst/>
          </a:prstGeom>
          <a:noFill/>
          <a:ln>
            <a:noFill/>
          </a:ln>
        </p:spPr>
        <p:txBody>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a:solidFill>
                  <a:schemeClr val="tx1"/>
                </a:solidFill>
                <a:latin typeface="+mn-lt"/>
                <a:ea typeface="+mn-ea"/>
              </a:defRPr>
            </a:lvl2pPr>
            <a:lvl3pPr marL="1143000" indent="-228600" algn="l" rtl="0" eaLnBrk="0" fontAlgn="base" hangingPunct="0">
              <a:spcBef>
                <a:spcPct val="20000"/>
              </a:spcBef>
              <a:spcAft>
                <a:spcPct val="0"/>
              </a:spcAft>
              <a:buClr>
                <a:srgbClr val="7B9B57"/>
              </a:buClr>
              <a:buSzPct val="6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8B7396"/>
              </a:buClr>
              <a:buSzPct val="45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9pPr>
          </a:lstStyle>
          <a:p>
            <a:pPr eaLnBrk="1" hangingPunct="1">
              <a:defRPr/>
            </a:pPr>
            <a:r>
              <a:rPr lang="zh-CN" altLang="en-US" sz="2800" kern="0" dirty="0"/>
              <a:t>修改像素值流程</a:t>
            </a:r>
            <a:r>
              <a:rPr lang="zh-CN" altLang="en-US" sz="2400" kern="0" dirty="0"/>
              <a:t>	 </a:t>
            </a:r>
            <a:endParaRPr lang="en-US" altLang="zh-CN" sz="2400" kern="0" dirty="0"/>
          </a:p>
          <a:p>
            <a:pPr marL="400050" lvl="1" indent="0" eaLnBrk="1" hangingPunct="1">
              <a:buNone/>
              <a:defRPr/>
            </a:pPr>
            <a:r>
              <a:rPr lang="zh-CN" altLang="en-US" sz="2400" kern="0" dirty="0"/>
              <a:t>         我们在</a:t>
            </a:r>
            <a:r>
              <a:rPr lang="en-US" altLang="zh-CN" sz="2400" kern="0" dirty="0"/>
              <a:t>10×10</a:t>
            </a:r>
            <a:r>
              <a:rPr lang="zh-CN" altLang="en-US" sz="2400" kern="0" dirty="0"/>
              <a:t>的范围内随机置乱</a:t>
            </a:r>
            <a:r>
              <a:rPr lang="en-US" altLang="zh-CN" sz="2400" kern="0" dirty="0"/>
              <a:t>100</a:t>
            </a:r>
            <a:r>
              <a:rPr lang="zh-CN" altLang="en-US" sz="2400" kern="0" dirty="0"/>
              <a:t>个点。然后根据置乱后的顺序找到第一个与所输入的像素值相同的像素，进而判断它的八连接有没有与之相反的像素，如果有则表明这一点可以是边界，可以修改；否则继续往后寻找。 </a:t>
            </a:r>
          </a:p>
          <a:p>
            <a:pPr marL="400050" lvl="1" indent="0" eaLnBrk="1" hangingPunct="1">
              <a:buNone/>
              <a:defRPr/>
            </a:pPr>
            <a:r>
              <a:rPr lang="zh-CN" altLang="en-US" sz="2400" kern="0" dirty="0"/>
              <a:t>         结合块首地址，我们可以在每一块中任意确定一个像素。</a:t>
            </a:r>
          </a:p>
        </p:txBody>
      </p:sp>
      <p:graphicFrame>
        <p:nvGraphicFramePr>
          <p:cNvPr id="20485" name="对象 3">
            <a:extLst>
              <a:ext uri="{FF2B5EF4-FFF2-40B4-BE49-F238E27FC236}">
                <a16:creationId xmlns:a16="http://schemas.microsoft.com/office/drawing/2014/main" id="{DAA26FA1-69AC-4F23-957B-9C8288A104CE}"/>
              </a:ext>
            </a:extLst>
          </p:cNvPr>
          <p:cNvGraphicFramePr>
            <a:graphicFrameLocks noChangeAspect="1"/>
          </p:cNvGraphicFramePr>
          <p:nvPr/>
        </p:nvGraphicFramePr>
        <p:xfrm>
          <a:off x="6013450" y="1557338"/>
          <a:ext cx="2692400" cy="4799012"/>
        </p:xfrm>
        <a:graphic>
          <a:graphicData uri="http://schemas.openxmlformats.org/presentationml/2006/ole">
            <mc:AlternateContent xmlns:mc="http://schemas.openxmlformats.org/markup-compatibility/2006">
              <mc:Choice xmlns:v="urn:schemas-microsoft-com:vml" Requires="v">
                <p:oleObj r:id="rId3" imgW="2142857" imgH="4210638" progId="PBrush">
                  <p:embed/>
                </p:oleObj>
              </mc:Choice>
              <mc:Fallback>
                <p:oleObj r:id="rId3" imgW="2142857" imgH="4210638" progId="PBrush">
                  <p:embed/>
                  <p:pic>
                    <p:nvPicPr>
                      <p:cNvPr id="20485" name="对象 3">
                        <a:extLst>
                          <a:ext uri="{FF2B5EF4-FFF2-40B4-BE49-F238E27FC236}">
                            <a16:creationId xmlns:a16="http://schemas.microsoft.com/office/drawing/2014/main" id="{DAA26FA1-69AC-4F23-957B-9C8288A104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3450" y="1557338"/>
                        <a:ext cx="2692400" cy="479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标题 1">
            <a:extLst>
              <a:ext uri="{FF2B5EF4-FFF2-40B4-BE49-F238E27FC236}">
                <a16:creationId xmlns:a16="http://schemas.microsoft.com/office/drawing/2014/main" id="{938C885C-3A87-4EA2-C393-05CF28272CB9}"/>
              </a:ext>
            </a:extLst>
          </p:cNvPr>
          <p:cNvSpPr txBox="1">
            <a:spLocks/>
          </p:cNvSpPr>
          <p:nvPr/>
        </p:nvSpPr>
        <p:spPr>
          <a:xfrm>
            <a:off x="3" y="45437"/>
            <a:ext cx="9143999" cy="790615"/>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376" kern="0" dirty="0"/>
              <a:t>五、二值图像隐写</a:t>
            </a:r>
          </a:p>
        </p:txBody>
      </p:sp>
    </p:spTree>
    <p:extLst>
      <p:ext uri="{BB962C8B-B14F-4D97-AF65-F5344CB8AC3E}">
        <p14:creationId xmlns:p14="http://schemas.microsoft.com/office/powerpoint/2010/main" val="24734450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日期占位符 2">
            <a:extLst>
              <a:ext uri="{FF2B5EF4-FFF2-40B4-BE49-F238E27FC236}">
                <a16:creationId xmlns:a16="http://schemas.microsoft.com/office/drawing/2014/main" id="{7B2401E9-BBCC-4AFB-A872-2EBFF454CC2C}"/>
              </a:ext>
            </a:extLst>
          </p:cNvPr>
          <p:cNvSpPr txBox="1">
            <a:spLocks noGrp="1" noChangeArrowheads="1"/>
          </p:cNvSpPr>
          <p:nvPr/>
        </p:nvSpPr>
        <p:spPr bwMode="auto">
          <a:xfrm>
            <a:off x="457200" y="6356352"/>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en-US" altLang="zh-CN" sz="1200">
              <a:solidFill>
                <a:srgbClr val="898989"/>
              </a:solidFill>
              <a:latin typeface="Arial" panose="020B0604020202020204" pitchFamily="34" charset="0"/>
              <a:ea typeface="宋体" panose="02010600030101010101" pitchFamily="2" charset="-122"/>
            </a:endParaRPr>
          </a:p>
        </p:txBody>
      </p:sp>
      <p:sp>
        <p:nvSpPr>
          <p:cNvPr id="22531" name="TextBox 1">
            <a:extLst>
              <a:ext uri="{FF2B5EF4-FFF2-40B4-BE49-F238E27FC236}">
                <a16:creationId xmlns:a16="http://schemas.microsoft.com/office/drawing/2014/main" id="{27FEE68D-303A-454C-B5ED-F496B914C7C7}"/>
              </a:ext>
            </a:extLst>
          </p:cNvPr>
          <p:cNvSpPr txBox="1">
            <a:spLocks noChangeArrowheads="1"/>
          </p:cNvSpPr>
          <p:nvPr/>
        </p:nvSpPr>
        <p:spPr bwMode="auto">
          <a:xfrm>
            <a:off x="1524000" y="1484315"/>
            <a:ext cx="54244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zh-CN" altLang="en-US" sz="1800">
              <a:latin typeface="Arial" panose="020B0604020202020204" pitchFamily="34" charset="0"/>
              <a:ea typeface="宋体" panose="02010600030101010101" pitchFamily="2" charset="-122"/>
            </a:endParaRPr>
          </a:p>
        </p:txBody>
      </p:sp>
      <p:sp>
        <p:nvSpPr>
          <p:cNvPr id="10" name="Rectangle 3">
            <a:extLst>
              <a:ext uri="{FF2B5EF4-FFF2-40B4-BE49-F238E27FC236}">
                <a16:creationId xmlns:a16="http://schemas.microsoft.com/office/drawing/2014/main" id="{547A79B4-5701-4540-971F-575FADA3CEF2}"/>
              </a:ext>
            </a:extLst>
          </p:cNvPr>
          <p:cNvSpPr txBox="1">
            <a:spLocks noChangeArrowheads="1"/>
          </p:cNvSpPr>
          <p:nvPr/>
        </p:nvSpPr>
        <p:spPr bwMode="auto">
          <a:xfrm>
            <a:off x="457202" y="1600202"/>
            <a:ext cx="5267325" cy="892175"/>
          </a:xfrm>
          <a:prstGeom prst="rect">
            <a:avLst/>
          </a:prstGeom>
          <a:noFill/>
          <a:ln>
            <a:noFill/>
          </a:ln>
        </p:spPr>
        <p:txBody>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a:solidFill>
                  <a:schemeClr val="tx1"/>
                </a:solidFill>
                <a:latin typeface="+mn-lt"/>
                <a:ea typeface="+mn-ea"/>
              </a:defRPr>
            </a:lvl2pPr>
            <a:lvl3pPr marL="1143000" indent="-228600" algn="l" rtl="0" eaLnBrk="0" fontAlgn="base" hangingPunct="0">
              <a:spcBef>
                <a:spcPct val="20000"/>
              </a:spcBef>
              <a:spcAft>
                <a:spcPct val="0"/>
              </a:spcAft>
              <a:buClr>
                <a:srgbClr val="7B9B57"/>
              </a:buClr>
              <a:buSzPct val="6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8B7396"/>
              </a:buClr>
              <a:buSzPct val="45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9pPr>
          </a:lstStyle>
          <a:p>
            <a:pPr eaLnBrk="1" hangingPunct="1">
              <a:defRPr/>
            </a:pPr>
            <a:r>
              <a:rPr lang="en-US" altLang="zh-CN" kern="0" dirty="0"/>
              <a:t>Count</a:t>
            </a:r>
            <a:r>
              <a:rPr lang="zh-CN" altLang="en-US" kern="0" dirty="0"/>
              <a:t>的确定	 </a:t>
            </a:r>
            <a:endParaRPr lang="en-US" altLang="zh-CN" kern="0" dirty="0"/>
          </a:p>
          <a:p>
            <a:pPr marL="400050" lvl="1" indent="0" eaLnBrk="1" hangingPunct="1">
              <a:buNone/>
              <a:defRPr/>
            </a:pPr>
            <a:r>
              <a:rPr lang="zh-CN" altLang="en-US" sz="2400" kern="0" dirty="0"/>
              <a:t>         </a:t>
            </a:r>
          </a:p>
        </p:txBody>
      </p:sp>
      <p:graphicFrame>
        <p:nvGraphicFramePr>
          <p:cNvPr id="22533" name="对象 4">
            <a:extLst>
              <a:ext uri="{FF2B5EF4-FFF2-40B4-BE49-F238E27FC236}">
                <a16:creationId xmlns:a16="http://schemas.microsoft.com/office/drawing/2014/main" id="{06D718F0-A26A-4BF6-AFF1-12A1F7C507DF}"/>
              </a:ext>
            </a:extLst>
          </p:cNvPr>
          <p:cNvGraphicFramePr>
            <a:graphicFrameLocks noChangeAspect="1"/>
          </p:cNvGraphicFramePr>
          <p:nvPr/>
        </p:nvGraphicFramePr>
        <p:xfrm>
          <a:off x="3887788" y="1854200"/>
          <a:ext cx="5046662" cy="4387850"/>
        </p:xfrm>
        <a:graphic>
          <a:graphicData uri="http://schemas.openxmlformats.org/presentationml/2006/ole">
            <mc:AlternateContent xmlns:mc="http://schemas.openxmlformats.org/markup-compatibility/2006">
              <mc:Choice xmlns:v="urn:schemas-microsoft-com:vml" Requires="v">
                <p:oleObj r:id="rId3" imgW="5038095" imgH="4114286" progId="PBrush">
                  <p:embed/>
                </p:oleObj>
              </mc:Choice>
              <mc:Fallback>
                <p:oleObj r:id="rId3" imgW="5038095" imgH="4114286" progId="PBrush">
                  <p:embed/>
                  <p:pic>
                    <p:nvPicPr>
                      <p:cNvPr id="22533" name="对象 4">
                        <a:extLst>
                          <a:ext uri="{FF2B5EF4-FFF2-40B4-BE49-F238E27FC236}">
                            <a16:creationId xmlns:a16="http://schemas.microsoft.com/office/drawing/2014/main" id="{06D718F0-A26A-4BF6-AFF1-12A1F7C507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7788" y="1854200"/>
                        <a:ext cx="5046662" cy="438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2534" name="图片 9">
            <a:extLst>
              <a:ext uri="{FF2B5EF4-FFF2-40B4-BE49-F238E27FC236}">
                <a16:creationId xmlns:a16="http://schemas.microsoft.com/office/drawing/2014/main" id="{5A651989-CA52-4D22-8335-5F18F70D3B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4677" y="2414588"/>
            <a:ext cx="31337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图片 13">
            <a:extLst>
              <a:ext uri="{FF2B5EF4-FFF2-40B4-BE49-F238E27FC236}">
                <a16:creationId xmlns:a16="http://schemas.microsoft.com/office/drawing/2014/main" id="{6318BAD4-025A-47A8-B8A4-CD18044EE03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8690" y="4333877"/>
            <a:ext cx="24860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a:ext uri="{FF2B5EF4-FFF2-40B4-BE49-F238E27FC236}">
                <a16:creationId xmlns:a16="http://schemas.microsoft.com/office/drawing/2014/main" id="{CD676B8B-F841-91A5-6A5B-8DF743B51DCE}"/>
              </a:ext>
            </a:extLst>
          </p:cNvPr>
          <p:cNvSpPr txBox="1">
            <a:spLocks/>
          </p:cNvSpPr>
          <p:nvPr/>
        </p:nvSpPr>
        <p:spPr>
          <a:xfrm>
            <a:off x="3" y="45437"/>
            <a:ext cx="9143999" cy="790615"/>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376" kern="0" dirty="0"/>
              <a:t>五、二值图像隐写</a:t>
            </a:r>
          </a:p>
        </p:txBody>
      </p:sp>
    </p:spTree>
    <p:extLst>
      <p:ext uri="{BB962C8B-B14F-4D97-AF65-F5344CB8AC3E}">
        <p14:creationId xmlns:p14="http://schemas.microsoft.com/office/powerpoint/2010/main" val="41748682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2">
            <a:extLst>
              <a:ext uri="{FF2B5EF4-FFF2-40B4-BE49-F238E27FC236}">
                <a16:creationId xmlns:a16="http://schemas.microsoft.com/office/drawing/2014/main" id="{6C5795BE-5394-4A75-8429-3C540D754D2A}"/>
              </a:ext>
            </a:extLst>
          </p:cNvPr>
          <p:cNvSpPr txBox="1">
            <a:spLocks noGrp="1" noChangeArrowheads="1"/>
          </p:cNvSpPr>
          <p:nvPr/>
        </p:nvSpPr>
        <p:spPr bwMode="auto">
          <a:xfrm>
            <a:off x="457200" y="6356352"/>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en-US" altLang="zh-CN" sz="1200">
              <a:solidFill>
                <a:srgbClr val="898989"/>
              </a:solidFill>
              <a:latin typeface="Arial" panose="020B0604020202020204" pitchFamily="34" charset="0"/>
              <a:ea typeface="宋体" panose="02010600030101010101" pitchFamily="2" charset="-122"/>
            </a:endParaRPr>
          </a:p>
        </p:txBody>
      </p:sp>
      <p:sp>
        <p:nvSpPr>
          <p:cNvPr id="24579" name="TextBox 1">
            <a:extLst>
              <a:ext uri="{FF2B5EF4-FFF2-40B4-BE49-F238E27FC236}">
                <a16:creationId xmlns:a16="http://schemas.microsoft.com/office/drawing/2014/main" id="{5CA48372-85DB-4046-A3EF-5A96096DC2EB}"/>
              </a:ext>
            </a:extLst>
          </p:cNvPr>
          <p:cNvSpPr txBox="1">
            <a:spLocks noChangeArrowheads="1"/>
          </p:cNvSpPr>
          <p:nvPr/>
        </p:nvSpPr>
        <p:spPr bwMode="auto">
          <a:xfrm>
            <a:off x="1524000" y="1484315"/>
            <a:ext cx="54244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zh-CN" altLang="en-US" sz="1800">
              <a:latin typeface="Arial" panose="020B0604020202020204" pitchFamily="34" charset="0"/>
              <a:ea typeface="宋体" panose="02010600030101010101" pitchFamily="2" charset="-122"/>
            </a:endParaRPr>
          </a:p>
        </p:txBody>
      </p:sp>
      <p:sp>
        <p:nvSpPr>
          <p:cNvPr id="10" name="Rectangle 3">
            <a:extLst>
              <a:ext uri="{FF2B5EF4-FFF2-40B4-BE49-F238E27FC236}">
                <a16:creationId xmlns:a16="http://schemas.microsoft.com/office/drawing/2014/main" id="{B914053F-5A7C-45EA-A17A-BBA8A45B1B15}"/>
              </a:ext>
            </a:extLst>
          </p:cNvPr>
          <p:cNvSpPr txBox="1">
            <a:spLocks noChangeArrowheads="1"/>
          </p:cNvSpPr>
          <p:nvPr/>
        </p:nvSpPr>
        <p:spPr bwMode="auto">
          <a:xfrm>
            <a:off x="457200" y="1600202"/>
            <a:ext cx="8229600" cy="4525963"/>
          </a:xfrm>
          <a:prstGeom prst="rect">
            <a:avLst/>
          </a:prstGeom>
          <a:noFill/>
          <a:ln>
            <a:noFill/>
          </a:ln>
        </p:spPr>
        <p:txBody>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a:solidFill>
                  <a:schemeClr val="tx1"/>
                </a:solidFill>
                <a:latin typeface="+mn-lt"/>
                <a:ea typeface="+mn-ea"/>
              </a:defRPr>
            </a:lvl2pPr>
            <a:lvl3pPr marL="1143000" indent="-228600" algn="l" rtl="0" eaLnBrk="0" fontAlgn="base" hangingPunct="0">
              <a:spcBef>
                <a:spcPct val="20000"/>
              </a:spcBef>
              <a:spcAft>
                <a:spcPct val="0"/>
              </a:spcAft>
              <a:buClr>
                <a:srgbClr val="7B9B57"/>
              </a:buClr>
              <a:buSzPct val="6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8B7396"/>
              </a:buClr>
              <a:buSzPct val="45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9pPr>
          </a:lstStyle>
          <a:p>
            <a:pPr eaLnBrk="1" hangingPunct="1">
              <a:defRPr/>
            </a:pPr>
            <a:r>
              <a:rPr lang="zh-CN" altLang="en-US" sz="2800" kern="0" dirty="0"/>
              <a:t>消息提取步骤</a:t>
            </a:r>
            <a:r>
              <a:rPr lang="zh-CN" altLang="en-US" sz="2400" kern="0" dirty="0"/>
              <a:t>	 </a:t>
            </a:r>
            <a:endParaRPr lang="en-US" altLang="zh-CN" sz="2400" kern="0" dirty="0"/>
          </a:p>
          <a:p>
            <a:pPr marL="400050" lvl="1" indent="0" eaLnBrk="1" hangingPunct="1">
              <a:buNone/>
              <a:defRPr/>
            </a:pPr>
            <a:r>
              <a:rPr lang="en-US" altLang="zh-CN" sz="2400" kern="0" dirty="0"/>
              <a:t>1</a:t>
            </a:r>
            <a:r>
              <a:rPr lang="zh-CN" altLang="en-US" sz="2400" kern="0" dirty="0"/>
              <a:t>）读取隐写图像信息</a:t>
            </a:r>
          </a:p>
          <a:p>
            <a:pPr marL="400050" lvl="1" indent="0" eaLnBrk="1" hangingPunct="1">
              <a:buNone/>
              <a:defRPr/>
            </a:pPr>
            <a:r>
              <a:rPr lang="en-US" altLang="zh-CN" sz="2400" kern="0" dirty="0"/>
              <a:t>2</a:t>
            </a:r>
            <a:r>
              <a:rPr lang="zh-CN" altLang="en-US" sz="2400" kern="0" dirty="0"/>
              <a:t>）根据密钥确定图像块的首地址和图像块使用的顺序</a:t>
            </a:r>
          </a:p>
          <a:p>
            <a:pPr marL="400050" lvl="1" indent="0" eaLnBrk="1" hangingPunct="1">
              <a:buNone/>
              <a:defRPr/>
            </a:pPr>
            <a:r>
              <a:rPr lang="en-US" altLang="zh-CN" sz="2400" kern="0" dirty="0"/>
              <a:t>3</a:t>
            </a:r>
            <a:r>
              <a:rPr lang="zh-CN" altLang="en-US" sz="2400" kern="0" dirty="0"/>
              <a:t>）按顺序分析图像块</a:t>
            </a:r>
          </a:p>
          <a:p>
            <a:pPr marL="400050" lvl="1" indent="0" eaLnBrk="1" hangingPunct="1">
              <a:buNone/>
              <a:defRPr/>
            </a:pPr>
            <a:r>
              <a:rPr lang="en-US" altLang="zh-CN" sz="2400" kern="0" dirty="0"/>
              <a:t>4</a:t>
            </a:r>
            <a:r>
              <a:rPr lang="zh-CN" altLang="en-US" sz="2400" kern="0" dirty="0"/>
              <a:t>）按照每块的像素关系，完成消息提取</a:t>
            </a:r>
          </a:p>
          <a:p>
            <a:pPr marL="400050" lvl="1" indent="0" eaLnBrk="1" hangingPunct="1">
              <a:buNone/>
              <a:defRPr/>
            </a:pPr>
            <a:r>
              <a:rPr lang="en-US" altLang="zh-CN" sz="2400" kern="0" dirty="0"/>
              <a:t>5</a:t>
            </a:r>
            <a:r>
              <a:rPr lang="zh-CN" altLang="en-US" sz="2400" kern="0" dirty="0"/>
              <a:t>）消息写回保存</a:t>
            </a:r>
          </a:p>
        </p:txBody>
      </p:sp>
      <p:sp>
        <p:nvSpPr>
          <p:cNvPr id="2" name="标题 1">
            <a:extLst>
              <a:ext uri="{FF2B5EF4-FFF2-40B4-BE49-F238E27FC236}">
                <a16:creationId xmlns:a16="http://schemas.microsoft.com/office/drawing/2014/main" id="{AC861719-9D17-8DDA-BDEA-B5DBC7396A5C}"/>
              </a:ext>
            </a:extLst>
          </p:cNvPr>
          <p:cNvSpPr txBox="1">
            <a:spLocks/>
          </p:cNvSpPr>
          <p:nvPr/>
        </p:nvSpPr>
        <p:spPr>
          <a:xfrm>
            <a:off x="3" y="45437"/>
            <a:ext cx="9143999" cy="790615"/>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376" kern="0" dirty="0"/>
              <a:t>五、二值图像隐写</a:t>
            </a:r>
          </a:p>
        </p:txBody>
      </p:sp>
    </p:spTree>
    <p:extLst>
      <p:ext uri="{BB962C8B-B14F-4D97-AF65-F5344CB8AC3E}">
        <p14:creationId xmlns:p14="http://schemas.microsoft.com/office/powerpoint/2010/main" val="21361768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日期占位符 2">
            <a:extLst>
              <a:ext uri="{FF2B5EF4-FFF2-40B4-BE49-F238E27FC236}">
                <a16:creationId xmlns:a16="http://schemas.microsoft.com/office/drawing/2014/main" id="{EE27025F-C403-4B0D-A1DC-DE916972749D}"/>
              </a:ext>
            </a:extLst>
          </p:cNvPr>
          <p:cNvSpPr txBox="1">
            <a:spLocks noGrp="1" noChangeArrowheads="1"/>
          </p:cNvSpPr>
          <p:nvPr/>
        </p:nvSpPr>
        <p:spPr bwMode="auto">
          <a:xfrm>
            <a:off x="457200" y="6356352"/>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en-US" altLang="zh-CN" sz="1200">
              <a:solidFill>
                <a:srgbClr val="898989"/>
              </a:solidFill>
              <a:latin typeface="Arial" panose="020B0604020202020204" pitchFamily="34" charset="0"/>
              <a:ea typeface="宋体" panose="02010600030101010101" pitchFamily="2" charset="-122"/>
            </a:endParaRPr>
          </a:p>
        </p:txBody>
      </p:sp>
      <p:sp>
        <p:nvSpPr>
          <p:cNvPr id="26627" name="TextBox 1">
            <a:extLst>
              <a:ext uri="{FF2B5EF4-FFF2-40B4-BE49-F238E27FC236}">
                <a16:creationId xmlns:a16="http://schemas.microsoft.com/office/drawing/2014/main" id="{F018D62E-3B1C-4361-98D9-D93C69615487}"/>
              </a:ext>
            </a:extLst>
          </p:cNvPr>
          <p:cNvSpPr txBox="1">
            <a:spLocks noChangeArrowheads="1"/>
          </p:cNvSpPr>
          <p:nvPr/>
        </p:nvSpPr>
        <p:spPr bwMode="auto">
          <a:xfrm>
            <a:off x="1524000" y="1484315"/>
            <a:ext cx="54244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zh-CN" altLang="en-US" sz="1800">
              <a:latin typeface="Arial" panose="020B0604020202020204" pitchFamily="34" charset="0"/>
              <a:ea typeface="宋体" panose="02010600030101010101" pitchFamily="2" charset="-122"/>
            </a:endParaRPr>
          </a:p>
        </p:txBody>
      </p:sp>
      <p:sp>
        <p:nvSpPr>
          <p:cNvPr id="10" name="Rectangle 3">
            <a:extLst>
              <a:ext uri="{FF2B5EF4-FFF2-40B4-BE49-F238E27FC236}">
                <a16:creationId xmlns:a16="http://schemas.microsoft.com/office/drawing/2014/main" id="{16FEA4F1-1E20-43EB-9A91-B3F8492C9930}"/>
              </a:ext>
            </a:extLst>
          </p:cNvPr>
          <p:cNvSpPr txBox="1">
            <a:spLocks noChangeArrowheads="1"/>
          </p:cNvSpPr>
          <p:nvPr/>
        </p:nvSpPr>
        <p:spPr bwMode="auto">
          <a:xfrm>
            <a:off x="457200" y="1600202"/>
            <a:ext cx="8229600" cy="4525963"/>
          </a:xfrm>
          <a:prstGeom prst="rect">
            <a:avLst/>
          </a:prstGeom>
          <a:noFill/>
          <a:ln>
            <a:noFill/>
          </a:ln>
        </p:spPr>
        <p:txBody>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a:solidFill>
                  <a:schemeClr val="tx1"/>
                </a:solidFill>
                <a:latin typeface="+mn-lt"/>
                <a:ea typeface="+mn-ea"/>
              </a:defRPr>
            </a:lvl2pPr>
            <a:lvl3pPr marL="1143000" indent="-228600" algn="l" rtl="0" eaLnBrk="0" fontAlgn="base" hangingPunct="0">
              <a:spcBef>
                <a:spcPct val="20000"/>
              </a:spcBef>
              <a:spcAft>
                <a:spcPct val="0"/>
              </a:spcAft>
              <a:buClr>
                <a:srgbClr val="7B9B57"/>
              </a:buClr>
              <a:buSzPct val="6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8B7396"/>
              </a:buClr>
              <a:buSzPct val="45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9pPr>
          </a:lstStyle>
          <a:p>
            <a:pPr eaLnBrk="1" hangingPunct="1">
              <a:defRPr/>
            </a:pPr>
            <a:r>
              <a:rPr lang="zh-CN" altLang="en-US" sz="2800" kern="0" dirty="0"/>
              <a:t>健壮参数</a:t>
            </a:r>
            <a:r>
              <a:rPr lang="en-US" altLang="zh-CN" sz="2800" kern="0" dirty="0"/>
              <a:t>λ</a:t>
            </a:r>
            <a:r>
              <a:rPr lang="zh-CN" altLang="en-US" sz="2800" kern="0" dirty="0"/>
              <a:t>对实验结果的影响</a:t>
            </a:r>
            <a:r>
              <a:rPr lang="zh-CN" altLang="en-US" sz="2400" kern="0" dirty="0"/>
              <a:t>	 </a:t>
            </a:r>
            <a:endParaRPr lang="en-US" altLang="zh-CN" sz="2400" kern="0" dirty="0"/>
          </a:p>
          <a:p>
            <a:pPr marL="400050" lvl="1" indent="0" eaLnBrk="1" hangingPunct="1">
              <a:buNone/>
              <a:defRPr/>
            </a:pPr>
            <a:r>
              <a:rPr lang="zh-CN" altLang="en-US" sz="2400" kern="0" dirty="0"/>
              <a:t>在</a:t>
            </a:r>
            <a:r>
              <a:rPr lang="en-US" altLang="zh-CN" sz="2400" kern="0" dirty="0"/>
              <a:t>R0</a:t>
            </a:r>
            <a:r>
              <a:rPr lang="zh-CN" altLang="en-US" sz="2400" kern="0" dirty="0"/>
              <a:t>，</a:t>
            </a:r>
            <a:r>
              <a:rPr lang="en-US" altLang="zh-CN" sz="2400" kern="0" dirty="0"/>
              <a:t>R1</a:t>
            </a:r>
            <a:r>
              <a:rPr lang="zh-CN" altLang="en-US" sz="2400" kern="0" dirty="0"/>
              <a:t>一定的情况下</a:t>
            </a:r>
            <a:endParaRPr lang="en-US" altLang="zh-CN" sz="2400" kern="0" dirty="0"/>
          </a:p>
          <a:p>
            <a:pPr marL="400050" lvl="1" indent="0" eaLnBrk="1" hangingPunct="1">
              <a:buNone/>
              <a:defRPr/>
            </a:pPr>
            <a:endParaRPr lang="en-US" altLang="zh-CN" sz="2400" kern="0" dirty="0"/>
          </a:p>
          <a:p>
            <a:pPr marL="400050" lvl="1" indent="0" eaLnBrk="1" hangingPunct="1">
              <a:buNone/>
              <a:defRPr/>
            </a:pPr>
            <a:endParaRPr lang="en-US" altLang="zh-CN" sz="2400" kern="0" dirty="0"/>
          </a:p>
          <a:p>
            <a:pPr marL="400050" lvl="1" indent="0" eaLnBrk="1" hangingPunct="1">
              <a:buNone/>
              <a:defRPr/>
            </a:pPr>
            <a:endParaRPr lang="en-US" altLang="zh-CN" sz="2400" kern="0" dirty="0"/>
          </a:p>
          <a:p>
            <a:pPr marL="400050" lvl="1" indent="0" eaLnBrk="1" hangingPunct="1">
              <a:buNone/>
              <a:defRPr/>
            </a:pPr>
            <a:endParaRPr lang="en-US" altLang="zh-CN" sz="2400" kern="0" dirty="0"/>
          </a:p>
          <a:p>
            <a:pPr marL="400050" lvl="1" indent="0" eaLnBrk="1" hangingPunct="1">
              <a:buNone/>
              <a:defRPr/>
            </a:pPr>
            <a:endParaRPr lang="en-US" altLang="zh-CN" sz="2400" kern="0" dirty="0"/>
          </a:p>
          <a:p>
            <a:pPr marL="400050" lvl="1" indent="0" eaLnBrk="1" hangingPunct="1">
              <a:buNone/>
              <a:defRPr/>
            </a:pPr>
            <a:r>
              <a:rPr lang="zh-CN" altLang="en-US" sz="2400" kern="0" dirty="0"/>
              <a:t>一般取</a:t>
            </a:r>
            <a:r>
              <a:rPr lang="en-US" altLang="zh-CN" sz="2400" kern="0" dirty="0"/>
              <a:t>λ</a:t>
            </a:r>
            <a:r>
              <a:rPr lang="zh-CN" altLang="en-US" sz="2400" kern="0" dirty="0"/>
              <a:t>为</a:t>
            </a:r>
            <a:r>
              <a:rPr lang="en-US" altLang="zh-CN" sz="2400" kern="0" dirty="0"/>
              <a:t>2%</a:t>
            </a:r>
            <a:r>
              <a:rPr lang="zh-CN" altLang="en-US" sz="2400" kern="0" dirty="0"/>
              <a:t>，选用不同的载体实验时，建议先对</a:t>
            </a:r>
            <a:r>
              <a:rPr lang="en-US" altLang="zh-CN" sz="2400" kern="0" dirty="0"/>
              <a:t>λ</a:t>
            </a:r>
            <a:r>
              <a:rPr lang="zh-CN" altLang="en-US" sz="2400" kern="0" dirty="0"/>
              <a:t>作简单的测试</a:t>
            </a:r>
          </a:p>
        </p:txBody>
      </p:sp>
      <p:graphicFrame>
        <p:nvGraphicFramePr>
          <p:cNvPr id="2" name="表格 2">
            <a:extLst>
              <a:ext uri="{FF2B5EF4-FFF2-40B4-BE49-F238E27FC236}">
                <a16:creationId xmlns:a16="http://schemas.microsoft.com/office/drawing/2014/main" id="{D167F249-0A30-6743-4E40-7FEF2E2094B5}"/>
              </a:ext>
            </a:extLst>
          </p:cNvPr>
          <p:cNvGraphicFramePr>
            <a:graphicFrameLocks noGrp="1"/>
          </p:cNvGraphicFramePr>
          <p:nvPr>
            <p:extLst>
              <p:ext uri="{D42A27DB-BD31-4B8C-83A1-F6EECF244321}">
                <p14:modId xmlns:p14="http://schemas.microsoft.com/office/powerpoint/2010/main" val="559134053"/>
              </p:ext>
            </p:extLst>
          </p:nvPr>
        </p:nvGraphicFramePr>
        <p:xfrm>
          <a:off x="1187624" y="2657040"/>
          <a:ext cx="6768752" cy="1920240"/>
        </p:xfrm>
        <a:graphic>
          <a:graphicData uri="http://schemas.openxmlformats.org/drawingml/2006/table">
            <a:tbl>
              <a:tblPr firstRow="1" bandRow="1">
                <a:tableStyleId>{5C22544A-7EE6-4342-B048-85BDC9FD1C3A}</a:tableStyleId>
              </a:tblPr>
              <a:tblGrid>
                <a:gridCol w="1692188">
                  <a:extLst>
                    <a:ext uri="{9D8B030D-6E8A-4147-A177-3AD203B41FA5}">
                      <a16:colId xmlns:a16="http://schemas.microsoft.com/office/drawing/2014/main" val="2826825916"/>
                    </a:ext>
                  </a:extLst>
                </a:gridCol>
                <a:gridCol w="1692188">
                  <a:extLst>
                    <a:ext uri="{9D8B030D-6E8A-4147-A177-3AD203B41FA5}">
                      <a16:colId xmlns:a16="http://schemas.microsoft.com/office/drawing/2014/main" val="2758679717"/>
                    </a:ext>
                  </a:extLst>
                </a:gridCol>
                <a:gridCol w="1692188">
                  <a:extLst>
                    <a:ext uri="{9D8B030D-6E8A-4147-A177-3AD203B41FA5}">
                      <a16:colId xmlns:a16="http://schemas.microsoft.com/office/drawing/2014/main" val="2359300221"/>
                    </a:ext>
                  </a:extLst>
                </a:gridCol>
                <a:gridCol w="1692188">
                  <a:extLst>
                    <a:ext uri="{9D8B030D-6E8A-4147-A177-3AD203B41FA5}">
                      <a16:colId xmlns:a16="http://schemas.microsoft.com/office/drawing/2014/main" val="2010559649"/>
                    </a:ext>
                  </a:extLst>
                </a:gridCol>
              </a:tblGrid>
              <a:tr h="6400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kern="0" dirty="0"/>
                        <a:t>λ</a:t>
                      </a:r>
                      <a:endParaRPr lang="zh-CN" altLang="en-US" sz="2000" dirty="0"/>
                    </a:p>
                  </a:txBody>
                  <a:tcPr anchor="ctr"/>
                </a:tc>
                <a:tc>
                  <a:txBody>
                    <a:bodyPr/>
                    <a:lstStyle/>
                    <a:p>
                      <a:pPr algn="ctr"/>
                      <a:r>
                        <a:rPr lang="zh-CN" altLang="en-US" sz="2000" dirty="0"/>
                        <a:t>修改的像素</a:t>
                      </a:r>
                    </a:p>
                  </a:txBody>
                  <a:tcPr anchor="ctr"/>
                </a:tc>
                <a:tc>
                  <a:txBody>
                    <a:bodyPr/>
                    <a:lstStyle/>
                    <a:p>
                      <a:pPr algn="ctr"/>
                      <a:r>
                        <a:rPr lang="zh-CN" altLang="en-US" sz="2000" dirty="0"/>
                        <a:t>容量</a:t>
                      </a:r>
                    </a:p>
                  </a:txBody>
                  <a:tcPr anchor="ctr"/>
                </a:tc>
                <a:tc>
                  <a:txBody>
                    <a:bodyPr/>
                    <a:lstStyle/>
                    <a:p>
                      <a:pPr algn="ctr"/>
                      <a:r>
                        <a:rPr lang="zh-CN" altLang="en-US" sz="2000" dirty="0"/>
                        <a:t>提取正确率</a:t>
                      </a:r>
                    </a:p>
                  </a:txBody>
                  <a:tcPr anchor="ctr"/>
                </a:tc>
                <a:extLst>
                  <a:ext uri="{0D108BD9-81ED-4DB2-BD59-A6C34878D82A}">
                    <a16:rowId xmlns:a16="http://schemas.microsoft.com/office/drawing/2014/main" val="2925098786"/>
                  </a:ext>
                </a:extLst>
              </a:tr>
              <a:tr h="640080">
                <a:tc>
                  <a:txBody>
                    <a:bodyPr/>
                    <a:lstStyle/>
                    <a:p>
                      <a:pPr algn="ctr"/>
                      <a:r>
                        <a:rPr lang="zh-CN" altLang="en-US" sz="2000" kern="0" dirty="0"/>
                        <a:t>较小</a:t>
                      </a:r>
                      <a:endParaRPr lang="zh-CN" altLang="en-US" sz="2000" dirty="0"/>
                    </a:p>
                  </a:txBody>
                  <a:tcPr anchor="ctr"/>
                </a:tc>
                <a:tc>
                  <a:txBody>
                    <a:bodyPr/>
                    <a:lstStyle/>
                    <a:p>
                      <a:pPr algn="ctr"/>
                      <a:r>
                        <a:rPr lang="zh-CN" altLang="en-US" sz="2000" kern="0" dirty="0"/>
                        <a:t>较多</a:t>
                      </a:r>
                      <a:endParaRPr lang="zh-CN" altLang="en-US" sz="2000" dirty="0"/>
                    </a:p>
                  </a:txBody>
                  <a:tcPr anchor="ctr"/>
                </a:tc>
                <a:tc>
                  <a:txBody>
                    <a:bodyPr/>
                    <a:lstStyle/>
                    <a:p>
                      <a:pPr algn="ctr"/>
                      <a:r>
                        <a:rPr lang="zh-CN" altLang="en-US" sz="2000" kern="0" dirty="0"/>
                        <a:t>较大</a:t>
                      </a:r>
                      <a:endParaRPr lang="zh-CN" altLang="en-US" sz="2000" dirty="0"/>
                    </a:p>
                  </a:txBody>
                  <a:tcPr anchor="ctr"/>
                </a:tc>
                <a:tc>
                  <a:txBody>
                    <a:bodyPr/>
                    <a:lstStyle/>
                    <a:p>
                      <a:pPr algn="ctr"/>
                      <a:r>
                        <a:rPr lang="zh-CN" altLang="en-US" sz="2000" dirty="0"/>
                        <a:t>较低</a:t>
                      </a:r>
                    </a:p>
                  </a:txBody>
                  <a:tcPr anchor="ctr"/>
                </a:tc>
                <a:extLst>
                  <a:ext uri="{0D108BD9-81ED-4DB2-BD59-A6C34878D82A}">
                    <a16:rowId xmlns:a16="http://schemas.microsoft.com/office/drawing/2014/main" val="3111256036"/>
                  </a:ext>
                </a:extLst>
              </a:tr>
              <a:tr h="640080">
                <a:tc>
                  <a:txBody>
                    <a:bodyPr/>
                    <a:lstStyle/>
                    <a:p>
                      <a:pPr algn="ctr"/>
                      <a:r>
                        <a:rPr lang="zh-CN" altLang="en-US" sz="2000" kern="0" dirty="0"/>
                        <a:t>较大</a:t>
                      </a:r>
                      <a:endParaRPr lang="zh-CN" altLang="en-US" sz="2000" dirty="0"/>
                    </a:p>
                  </a:txBody>
                  <a:tcPr anchor="ctr"/>
                </a:tc>
                <a:tc>
                  <a:txBody>
                    <a:bodyPr/>
                    <a:lstStyle/>
                    <a:p>
                      <a:pPr algn="ctr"/>
                      <a:r>
                        <a:rPr lang="zh-CN" altLang="en-US" sz="2000" kern="0" dirty="0"/>
                        <a:t>较少</a:t>
                      </a:r>
                      <a:endParaRPr lang="zh-CN" altLang="en-US" sz="2000" dirty="0"/>
                    </a:p>
                  </a:txBody>
                  <a:tcPr anchor="ctr"/>
                </a:tc>
                <a:tc>
                  <a:txBody>
                    <a:bodyPr/>
                    <a:lstStyle/>
                    <a:p>
                      <a:pPr algn="ctr"/>
                      <a:r>
                        <a:rPr lang="zh-CN" altLang="en-US" sz="2000" kern="0" dirty="0"/>
                        <a:t>较小</a:t>
                      </a:r>
                      <a:endParaRPr lang="zh-CN" altLang="en-US" sz="2000" dirty="0"/>
                    </a:p>
                  </a:txBody>
                  <a:tcPr anchor="ctr"/>
                </a:tc>
                <a:tc>
                  <a:txBody>
                    <a:bodyPr/>
                    <a:lstStyle/>
                    <a:p>
                      <a:pPr algn="ctr"/>
                      <a:r>
                        <a:rPr lang="zh-CN" altLang="en-US" sz="2000" dirty="0"/>
                        <a:t>较高</a:t>
                      </a:r>
                    </a:p>
                  </a:txBody>
                  <a:tcPr anchor="ctr"/>
                </a:tc>
                <a:extLst>
                  <a:ext uri="{0D108BD9-81ED-4DB2-BD59-A6C34878D82A}">
                    <a16:rowId xmlns:a16="http://schemas.microsoft.com/office/drawing/2014/main" val="1744760550"/>
                  </a:ext>
                </a:extLst>
              </a:tr>
            </a:tbl>
          </a:graphicData>
        </a:graphic>
      </p:graphicFrame>
      <p:sp>
        <p:nvSpPr>
          <p:cNvPr id="3" name="标题 1">
            <a:extLst>
              <a:ext uri="{FF2B5EF4-FFF2-40B4-BE49-F238E27FC236}">
                <a16:creationId xmlns:a16="http://schemas.microsoft.com/office/drawing/2014/main" id="{37F15945-D7D3-8B70-6AC4-AADB8D2D3348}"/>
              </a:ext>
            </a:extLst>
          </p:cNvPr>
          <p:cNvSpPr txBox="1">
            <a:spLocks/>
          </p:cNvSpPr>
          <p:nvPr/>
        </p:nvSpPr>
        <p:spPr>
          <a:xfrm>
            <a:off x="3" y="45437"/>
            <a:ext cx="9143999" cy="790615"/>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376" kern="0" dirty="0"/>
              <a:t>五、二值图像隐写</a:t>
            </a:r>
          </a:p>
        </p:txBody>
      </p:sp>
    </p:spTree>
    <p:extLst>
      <p:ext uri="{BB962C8B-B14F-4D97-AF65-F5344CB8AC3E}">
        <p14:creationId xmlns:p14="http://schemas.microsoft.com/office/powerpoint/2010/main" val="28059060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日期占位符 2">
            <a:extLst>
              <a:ext uri="{FF2B5EF4-FFF2-40B4-BE49-F238E27FC236}">
                <a16:creationId xmlns:a16="http://schemas.microsoft.com/office/drawing/2014/main" id="{B9376366-7F86-4D11-84D8-DE274344A0EF}"/>
              </a:ext>
            </a:extLst>
          </p:cNvPr>
          <p:cNvSpPr txBox="1">
            <a:spLocks noGrp="1" noChangeArrowheads="1"/>
          </p:cNvSpPr>
          <p:nvPr/>
        </p:nvSpPr>
        <p:spPr bwMode="auto">
          <a:xfrm>
            <a:off x="457200" y="6356352"/>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en-US" altLang="zh-CN" sz="1200">
              <a:solidFill>
                <a:srgbClr val="898989"/>
              </a:solidFill>
              <a:latin typeface="Arial" panose="020B0604020202020204" pitchFamily="34" charset="0"/>
              <a:ea typeface="宋体" panose="02010600030101010101" pitchFamily="2" charset="-122"/>
            </a:endParaRPr>
          </a:p>
        </p:txBody>
      </p:sp>
      <p:sp>
        <p:nvSpPr>
          <p:cNvPr id="28675" name="TextBox 1">
            <a:extLst>
              <a:ext uri="{FF2B5EF4-FFF2-40B4-BE49-F238E27FC236}">
                <a16:creationId xmlns:a16="http://schemas.microsoft.com/office/drawing/2014/main" id="{972BFB14-FBC2-4E4B-B781-854927A422DD}"/>
              </a:ext>
            </a:extLst>
          </p:cNvPr>
          <p:cNvSpPr txBox="1">
            <a:spLocks noChangeArrowheads="1"/>
          </p:cNvSpPr>
          <p:nvPr/>
        </p:nvSpPr>
        <p:spPr bwMode="auto">
          <a:xfrm>
            <a:off x="1524000" y="1484315"/>
            <a:ext cx="54244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zh-CN" altLang="en-US" sz="1800">
              <a:latin typeface="Arial" panose="020B0604020202020204" pitchFamily="34" charset="0"/>
              <a:ea typeface="宋体" panose="02010600030101010101" pitchFamily="2" charset="-122"/>
            </a:endParaRPr>
          </a:p>
        </p:txBody>
      </p:sp>
      <p:sp>
        <p:nvSpPr>
          <p:cNvPr id="10" name="Rectangle 3">
            <a:extLst>
              <a:ext uri="{FF2B5EF4-FFF2-40B4-BE49-F238E27FC236}">
                <a16:creationId xmlns:a16="http://schemas.microsoft.com/office/drawing/2014/main" id="{8140230A-510B-437A-B9F3-EEEEDA578F05}"/>
              </a:ext>
            </a:extLst>
          </p:cNvPr>
          <p:cNvSpPr txBox="1">
            <a:spLocks noChangeArrowheads="1"/>
          </p:cNvSpPr>
          <p:nvPr/>
        </p:nvSpPr>
        <p:spPr bwMode="auto">
          <a:xfrm>
            <a:off x="457200" y="1600202"/>
            <a:ext cx="8229600" cy="3052763"/>
          </a:xfrm>
          <a:prstGeom prst="rect">
            <a:avLst/>
          </a:prstGeom>
          <a:noFill/>
          <a:ln>
            <a:noFill/>
          </a:ln>
        </p:spPr>
        <p:txBody>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a:solidFill>
                  <a:schemeClr val="tx1"/>
                </a:solidFill>
                <a:latin typeface="+mn-lt"/>
                <a:ea typeface="+mn-ea"/>
              </a:defRPr>
            </a:lvl2pPr>
            <a:lvl3pPr marL="1143000" indent="-228600" algn="l" rtl="0" eaLnBrk="0" fontAlgn="base" hangingPunct="0">
              <a:spcBef>
                <a:spcPct val="20000"/>
              </a:spcBef>
              <a:spcAft>
                <a:spcPct val="0"/>
              </a:spcAft>
              <a:buClr>
                <a:srgbClr val="7B9B57"/>
              </a:buClr>
              <a:buSzPct val="6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8B7396"/>
              </a:buClr>
              <a:buSzPct val="45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9pPr>
          </a:lstStyle>
          <a:p>
            <a:pPr eaLnBrk="1" hangingPunct="1">
              <a:defRPr/>
            </a:pPr>
            <a:r>
              <a:rPr lang="zh-CN" altLang="en-US" sz="2800" kern="0" dirty="0"/>
              <a:t>阈值</a:t>
            </a:r>
            <a:r>
              <a:rPr lang="en-US" altLang="zh-CN" sz="2800" kern="0" dirty="0"/>
              <a:t>R0</a:t>
            </a:r>
            <a:r>
              <a:rPr lang="zh-CN" altLang="en-US" sz="2800" kern="0" dirty="0"/>
              <a:t>，</a:t>
            </a:r>
            <a:r>
              <a:rPr lang="en-US" altLang="zh-CN" sz="2800" kern="0" dirty="0"/>
              <a:t>R1</a:t>
            </a:r>
            <a:r>
              <a:rPr lang="zh-CN" altLang="en-US" sz="2800" kern="0" dirty="0"/>
              <a:t>对实验结果的影响</a:t>
            </a:r>
            <a:r>
              <a:rPr lang="zh-CN" altLang="en-US" kern="0" dirty="0"/>
              <a:t>	 </a:t>
            </a:r>
            <a:endParaRPr lang="en-US" altLang="zh-CN" kern="0" dirty="0"/>
          </a:p>
          <a:p>
            <a:pPr marL="400050" lvl="1" indent="0" eaLnBrk="1" hangingPunct="1">
              <a:buNone/>
              <a:defRPr/>
            </a:pPr>
            <a:r>
              <a:rPr lang="zh-CN" altLang="en-US" sz="2400" kern="0" dirty="0"/>
              <a:t>         适当调整</a:t>
            </a:r>
            <a:r>
              <a:rPr lang="en-US" altLang="zh-CN" sz="2400" kern="0" dirty="0"/>
              <a:t>R0</a:t>
            </a:r>
            <a:r>
              <a:rPr lang="zh-CN" altLang="en-US" sz="2400" kern="0" dirty="0"/>
              <a:t>和</a:t>
            </a:r>
            <a:r>
              <a:rPr lang="en-US" altLang="zh-CN" sz="2400" kern="0" dirty="0"/>
              <a:t>R1</a:t>
            </a:r>
            <a:r>
              <a:rPr lang="zh-CN" altLang="en-US" sz="2400" kern="0" dirty="0"/>
              <a:t>的距离，可以减小所分析的图像块的数量。</a:t>
            </a:r>
            <a:endParaRPr lang="en-US" altLang="zh-CN" sz="2400" kern="0" dirty="0"/>
          </a:p>
        </p:txBody>
      </p:sp>
      <p:graphicFrame>
        <p:nvGraphicFramePr>
          <p:cNvPr id="2" name="表格 2">
            <a:extLst>
              <a:ext uri="{FF2B5EF4-FFF2-40B4-BE49-F238E27FC236}">
                <a16:creationId xmlns:a16="http://schemas.microsoft.com/office/drawing/2014/main" id="{4B1A9679-805B-282E-0311-70B5DC2BAF1B}"/>
              </a:ext>
            </a:extLst>
          </p:cNvPr>
          <p:cNvGraphicFramePr>
            <a:graphicFrameLocks noGrp="1"/>
          </p:cNvGraphicFramePr>
          <p:nvPr>
            <p:extLst>
              <p:ext uri="{D42A27DB-BD31-4B8C-83A1-F6EECF244321}">
                <p14:modId xmlns:p14="http://schemas.microsoft.com/office/powerpoint/2010/main" val="18128920"/>
              </p:ext>
            </p:extLst>
          </p:nvPr>
        </p:nvGraphicFramePr>
        <p:xfrm>
          <a:off x="1187625" y="3126581"/>
          <a:ext cx="6768750" cy="1920240"/>
        </p:xfrm>
        <a:graphic>
          <a:graphicData uri="http://schemas.openxmlformats.org/drawingml/2006/table">
            <a:tbl>
              <a:tblPr firstRow="1" bandRow="1">
                <a:tableStyleId>{5C22544A-7EE6-4342-B048-85BDC9FD1C3A}</a:tableStyleId>
              </a:tblPr>
              <a:tblGrid>
                <a:gridCol w="2256250">
                  <a:extLst>
                    <a:ext uri="{9D8B030D-6E8A-4147-A177-3AD203B41FA5}">
                      <a16:colId xmlns:a16="http://schemas.microsoft.com/office/drawing/2014/main" val="2826825916"/>
                    </a:ext>
                  </a:extLst>
                </a:gridCol>
                <a:gridCol w="2256250">
                  <a:extLst>
                    <a:ext uri="{9D8B030D-6E8A-4147-A177-3AD203B41FA5}">
                      <a16:colId xmlns:a16="http://schemas.microsoft.com/office/drawing/2014/main" val="2758679717"/>
                    </a:ext>
                  </a:extLst>
                </a:gridCol>
                <a:gridCol w="2256250">
                  <a:extLst>
                    <a:ext uri="{9D8B030D-6E8A-4147-A177-3AD203B41FA5}">
                      <a16:colId xmlns:a16="http://schemas.microsoft.com/office/drawing/2014/main" val="2359300221"/>
                    </a:ext>
                  </a:extLst>
                </a:gridCol>
              </a:tblGrid>
              <a:tr h="6400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t>R0,</a:t>
                      </a:r>
                      <a:r>
                        <a:rPr lang="zh-CN" altLang="en-US" sz="2000" dirty="0"/>
                        <a:t> </a:t>
                      </a:r>
                      <a:r>
                        <a:rPr lang="en-US" altLang="zh-CN" sz="2000" dirty="0"/>
                        <a:t>R1</a:t>
                      </a:r>
                      <a:endParaRPr lang="zh-CN" altLang="en-US" sz="2000" dirty="0"/>
                    </a:p>
                  </a:txBody>
                  <a:tcPr anchor="ctr"/>
                </a:tc>
                <a:tc>
                  <a:txBody>
                    <a:bodyPr/>
                    <a:lstStyle/>
                    <a:p>
                      <a:pPr algn="ctr"/>
                      <a:r>
                        <a:rPr lang="zh-CN" altLang="en-US" sz="2000" dirty="0"/>
                        <a:t>消息长度</a:t>
                      </a:r>
                    </a:p>
                  </a:txBody>
                  <a:tcPr anchor="ctr"/>
                </a:tc>
                <a:tc>
                  <a:txBody>
                    <a:bodyPr/>
                    <a:lstStyle/>
                    <a:p>
                      <a:pPr algn="ctr"/>
                      <a:r>
                        <a:rPr lang="zh-CN" altLang="en-US" sz="2000" dirty="0"/>
                        <a:t>分析的图像块数量</a:t>
                      </a:r>
                    </a:p>
                  </a:txBody>
                  <a:tcPr anchor="ctr"/>
                </a:tc>
                <a:extLst>
                  <a:ext uri="{0D108BD9-81ED-4DB2-BD59-A6C34878D82A}">
                    <a16:rowId xmlns:a16="http://schemas.microsoft.com/office/drawing/2014/main" val="2925098786"/>
                  </a:ext>
                </a:extLst>
              </a:tr>
              <a:tr h="640080">
                <a:tc>
                  <a:txBody>
                    <a:bodyPr/>
                    <a:lstStyle/>
                    <a:p>
                      <a:pPr algn="ctr"/>
                      <a:r>
                        <a:rPr lang="en-US" altLang="zh-CN" sz="2000" kern="0" dirty="0"/>
                        <a:t>R0 =49,</a:t>
                      </a:r>
                      <a:r>
                        <a:rPr lang="zh-CN" altLang="en-US" sz="2000" kern="0" dirty="0"/>
                        <a:t>  </a:t>
                      </a:r>
                      <a:r>
                        <a:rPr lang="en-US" altLang="zh-CN" sz="2000" kern="0" dirty="0"/>
                        <a:t>R1 =51</a:t>
                      </a:r>
                      <a:endParaRPr lang="zh-CN" altLang="en-US" sz="2000" dirty="0"/>
                    </a:p>
                  </a:txBody>
                  <a:tcPr anchor="ctr"/>
                </a:tc>
                <a:tc>
                  <a:txBody>
                    <a:bodyPr/>
                    <a:lstStyle/>
                    <a:p>
                      <a:pPr algn="ctr"/>
                      <a:r>
                        <a:rPr lang="en-US" altLang="zh-CN" sz="2000" kern="0" dirty="0"/>
                        <a:t>24bits</a:t>
                      </a:r>
                      <a:endParaRPr lang="zh-CN" altLang="en-US" sz="2000" dirty="0"/>
                    </a:p>
                  </a:txBody>
                  <a:tcPr anchor="ctr"/>
                </a:tc>
                <a:tc>
                  <a:txBody>
                    <a:bodyPr/>
                    <a:lstStyle/>
                    <a:p>
                      <a:pPr algn="ctr"/>
                      <a:r>
                        <a:rPr lang="en-US" altLang="zh-CN" sz="2000" kern="0" dirty="0"/>
                        <a:t>615</a:t>
                      </a:r>
                      <a:endParaRPr lang="zh-CN" altLang="en-US" sz="2000" dirty="0"/>
                    </a:p>
                  </a:txBody>
                  <a:tcPr anchor="ctr"/>
                </a:tc>
                <a:extLst>
                  <a:ext uri="{0D108BD9-81ED-4DB2-BD59-A6C34878D82A}">
                    <a16:rowId xmlns:a16="http://schemas.microsoft.com/office/drawing/2014/main" val="3111256036"/>
                  </a:ext>
                </a:extLst>
              </a:tr>
              <a:tr h="640080">
                <a:tc>
                  <a:txBody>
                    <a:bodyPr/>
                    <a:lstStyle/>
                    <a:p>
                      <a:pPr algn="ctr"/>
                      <a:r>
                        <a:rPr lang="en-US" altLang="zh-CN" sz="2000" kern="0" dirty="0"/>
                        <a:t>R0 =45,</a:t>
                      </a:r>
                      <a:r>
                        <a:rPr lang="zh-CN" altLang="en-US" sz="2000" kern="0" dirty="0"/>
                        <a:t>  </a:t>
                      </a:r>
                      <a:r>
                        <a:rPr lang="en-US" altLang="zh-CN" sz="2000" kern="0" dirty="0"/>
                        <a:t>R1 =55</a:t>
                      </a:r>
                      <a:endParaRPr lang="zh-CN" altLang="en-US" sz="2000" dirty="0"/>
                    </a:p>
                  </a:txBody>
                  <a:tcPr anchor="ctr"/>
                </a:tc>
                <a:tc>
                  <a:txBody>
                    <a:bodyPr/>
                    <a:lstStyle/>
                    <a:p>
                      <a:pPr algn="ctr"/>
                      <a:r>
                        <a:rPr lang="en-US" altLang="zh-CN" sz="2000" kern="0" dirty="0"/>
                        <a:t>24bits</a:t>
                      </a:r>
                      <a:endParaRPr lang="zh-CN" altLang="en-US" sz="2000" dirty="0"/>
                    </a:p>
                  </a:txBody>
                  <a:tcPr anchor="ctr"/>
                </a:tc>
                <a:tc>
                  <a:txBody>
                    <a:bodyPr/>
                    <a:lstStyle/>
                    <a:p>
                      <a:pPr algn="ctr"/>
                      <a:r>
                        <a:rPr lang="en-US" altLang="zh-CN" sz="2000" kern="0" dirty="0"/>
                        <a:t>299</a:t>
                      </a:r>
                      <a:endParaRPr lang="zh-CN" altLang="en-US" sz="2000" dirty="0"/>
                    </a:p>
                  </a:txBody>
                  <a:tcPr anchor="ctr"/>
                </a:tc>
                <a:extLst>
                  <a:ext uri="{0D108BD9-81ED-4DB2-BD59-A6C34878D82A}">
                    <a16:rowId xmlns:a16="http://schemas.microsoft.com/office/drawing/2014/main" val="1744760550"/>
                  </a:ext>
                </a:extLst>
              </a:tr>
            </a:tbl>
          </a:graphicData>
        </a:graphic>
      </p:graphicFrame>
      <p:sp>
        <p:nvSpPr>
          <p:cNvPr id="3" name="标题 1">
            <a:extLst>
              <a:ext uri="{FF2B5EF4-FFF2-40B4-BE49-F238E27FC236}">
                <a16:creationId xmlns:a16="http://schemas.microsoft.com/office/drawing/2014/main" id="{4A57B6C5-A58E-17AD-0DB0-CEDCAB3DB96F}"/>
              </a:ext>
            </a:extLst>
          </p:cNvPr>
          <p:cNvSpPr txBox="1">
            <a:spLocks/>
          </p:cNvSpPr>
          <p:nvPr/>
        </p:nvSpPr>
        <p:spPr>
          <a:xfrm>
            <a:off x="3" y="45437"/>
            <a:ext cx="9143999" cy="790615"/>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376" kern="0" dirty="0"/>
              <a:t>五、二值图像隐写</a:t>
            </a:r>
          </a:p>
        </p:txBody>
      </p:sp>
    </p:spTree>
    <p:extLst>
      <p:ext uri="{BB962C8B-B14F-4D97-AF65-F5344CB8AC3E}">
        <p14:creationId xmlns:p14="http://schemas.microsoft.com/office/powerpoint/2010/main" val="9373075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9">
            <a:extLst>
              <a:ext uri="{FF2B5EF4-FFF2-40B4-BE49-F238E27FC236}">
                <a16:creationId xmlns:a16="http://schemas.microsoft.com/office/drawing/2014/main" id="{53D5AFFB-6C67-4513-B71C-E31A7728B168}"/>
              </a:ext>
            </a:extLst>
          </p:cNvPr>
          <p:cNvSpPr>
            <a:spLocks noGrp="1" noChangeArrowheads="1"/>
          </p:cNvSpPr>
          <p:nvPr>
            <p:ph idx="1"/>
          </p:nvPr>
        </p:nvSpPr>
        <p:spPr/>
        <p:txBody>
          <a:bodyPr/>
          <a:lstStyle/>
          <a:p>
            <a:pPr marL="400050" lvl="1" indent="0" eaLnBrk="1" hangingPunct="1">
              <a:buNone/>
              <a:defRPr/>
            </a:pPr>
            <a:r>
              <a:rPr lang="zh-CN" altLang="en-US" dirty="0">
                <a:solidFill>
                  <a:srgbClr val="FF6600"/>
                </a:solidFill>
                <a:highlight>
                  <a:srgbClr val="FFFF00"/>
                </a:highlight>
              </a:rPr>
              <a:t>实验</a:t>
            </a:r>
            <a:r>
              <a:rPr lang="en-US" altLang="zh-CN" dirty="0">
                <a:solidFill>
                  <a:srgbClr val="FF6600"/>
                </a:solidFill>
                <a:highlight>
                  <a:srgbClr val="FFFF00"/>
                </a:highlight>
              </a:rPr>
              <a:t>5.1</a:t>
            </a:r>
            <a:r>
              <a:rPr lang="zh-CN" altLang="en-US" dirty="0">
                <a:solidFill>
                  <a:srgbClr val="FF6600"/>
                </a:solidFill>
                <a:highlight>
                  <a:srgbClr val="FFFF00"/>
                </a:highlight>
              </a:rPr>
              <a:t>（可选）</a:t>
            </a:r>
            <a:endParaRPr lang="en-US" altLang="zh-CN" dirty="0">
              <a:solidFill>
                <a:srgbClr val="FF6600"/>
              </a:solidFill>
              <a:highlight>
                <a:srgbClr val="FFFF00"/>
              </a:highlight>
            </a:endParaRPr>
          </a:p>
          <a:p>
            <a:pPr marL="0" indent="0" eaLnBrk="1" hangingPunct="1">
              <a:buNone/>
              <a:defRPr/>
            </a:pPr>
            <a:r>
              <a:rPr lang="en-US" altLang="zh-CN" sz="2400" dirty="0"/>
              <a:t>     1</a:t>
            </a:r>
            <a:r>
              <a:rPr lang="zh-CN" altLang="en-US" sz="2400" dirty="0"/>
              <a:t>）实现二值图像信息嵌入和提取</a:t>
            </a:r>
          </a:p>
          <a:p>
            <a:pPr eaLnBrk="1" hangingPunct="1">
              <a:buFont typeface="Wingdings" panose="05000000000000000000" pitchFamily="2" charset="2"/>
              <a:buNone/>
              <a:defRPr/>
            </a:pPr>
            <a:r>
              <a:rPr lang="zh-CN" altLang="en-US" sz="2400" dirty="0"/>
              <a:t>     </a:t>
            </a:r>
            <a:r>
              <a:rPr lang="en-US" altLang="zh-CN" sz="2400" dirty="0"/>
              <a:t>2</a:t>
            </a:r>
            <a:r>
              <a:rPr lang="zh-CN" altLang="en-US" sz="2400" dirty="0"/>
              <a:t>）对隐写图像进行随机加噪，分析阈值</a:t>
            </a:r>
            <a:r>
              <a:rPr lang="en-US" altLang="zh-CN" sz="2400" dirty="0"/>
              <a:t>R0</a:t>
            </a:r>
            <a:r>
              <a:rPr lang="zh-CN" altLang="en-US" sz="2400" dirty="0"/>
              <a:t>，</a:t>
            </a:r>
            <a:r>
              <a:rPr lang="en-US" altLang="zh-CN" sz="2400" dirty="0"/>
              <a:t>R1 </a:t>
            </a:r>
            <a:r>
              <a:rPr lang="zh-CN" altLang="en-US" sz="2400" dirty="0"/>
              <a:t>以及健壮参数</a:t>
            </a:r>
            <a:r>
              <a:rPr lang="en-US" altLang="zh-CN" sz="2400" dirty="0"/>
              <a:t>λ</a:t>
            </a:r>
            <a:r>
              <a:rPr lang="zh-CN" altLang="en-US" sz="2400" dirty="0"/>
              <a:t>对算法鲁棒性的影响</a:t>
            </a:r>
            <a:endParaRPr lang="en-US" altLang="zh-CN" sz="2400" dirty="0"/>
          </a:p>
          <a:p>
            <a:pPr eaLnBrk="1" hangingPunct="1">
              <a:buFont typeface="Wingdings" panose="05000000000000000000" pitchFamily="2" charset="2"/>
              <a:buNone/>
              <a:defRPr/>
            </a:pPr>
            <a:r>
              <a:rPr lang="zh-CN" altLang="en-US" sz="2800" dirty="0"/>
              <a:t> </a:t>
            </a:r>
          </a:p>
        </p:txBody>
      </p:sp>
      <p:sp>
        <p:nvSpPr>
          <p:cNvPr id="30723" name="日期占位符 3">
            <a:extLst>
              <a:ext uri="{FF2B5EF4-FFF2-40B4-BE49-F238E27FC236}">
                <a16:creationId xmlns:a16="http://schemas.microsoft.com/office/drawing/2014/main" id="{25181D87-D8A5-4CC0-A12D-053B12E6623C}"/>
              </a:ext>
            </a:extLst>
          </p:cNvPr>
          <p:cNvSpPr txBox="1">
            <a:spLocks noGrp="1" noChangeArrowheads="1"/>
          </p:cNvSpPr>
          <p:nvPr/>
        </p:nvSpPr>
        <p:spPr bwMode="auto">
          <a:xfrm>
            <a:off x="457200" y="6356352"/>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en-US" altLang="zh-CN" sz="1200">
              <a:solidFill>
                <a:srgbClr val="898989"/>
              </a:solidFill>
              <a:latin typeface="Arial" panose="020B0604020202020204" pitchFamily="34" charset="0"/>
              <a:ea typeface="宋体" panose="02010600030101010101" pitchFamily="2" charset="-122"/>
            </a:endParaRPr>
          </a:p>
        </p:txBody>
      </p:sp>
      <p:sp>
        <p:nvSpPr>
          <p:cNvPr id="30724" name="Rectangle 8">
            <a:extLst>
              <a:ext uri="{FF2B5EF4-FFF2-40B4-BE49-F238E27FC236}">
                <a16:creationId xmlns:a16="http://schemas.microsoft.com/office/drawing/2014/main" id="{5F1A7DF8-1BD0-4FDB-85AF-F75E38DE6641}"/>
              </a:ext>
            </a:extLst>
          </p:cNvPr>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zh-CN" altLang="en-US" sz="1800">
              <a:latin typeface="Arial" panose="020B0604020202020204" pitchFamily="34" charset="0"/>
              <a:ea typeface="宋体" panose="02010600030101010101" pitchFamily="2" charset="-122"/>
            </a:endParaRPr>
          </a:p>
        </p:txBody>
      </p:sp>
      <p:sp>
        <p:nvSpPr>
          <p:cNvPr id="3" name="标题 1">
            <a:extLst>
              <a:ext uri="{FF2B5EF4-FFF2-40B4-BE49-F238E27FC236}">
                <a16:creationId xmlns:a16="http://schemas.microsoft.com/office/drawing/2014/main" id="{6477BEAD-8700-7414-7D86-07680A1C7229}"/>
              </a:ext>
            </a:extLst>
          </p:cNvPr>
          <p:cNvSpPr txBox="1">
            <a:spLocks/>
          </p:cNvSpPr>
          <p:nvPr/>
        </p:nvSpPr>
        <p:spPr>
          <a:xfrm>
            <a:off x="3" y="45437"/>
            <a:ext cx="9143999" cy="790615"/>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376" kern="0" dirty="0"/>
              <a:t>五、二值图像隐写</a:t>
            </a:r>
          </a:p>
        </p:txBody>
      </p:sp>
    </p:spTree>
    <p:extLst>
      <p:ext uri="{BB962C8B-B14F-4D97-AF65-F5344CB8AC3E}">
        <p14:creationId xmlns:p14="http://schemas.microsoft.com/office/powerpoint/2010/main" val="29025563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日期占位符 2">
            <a:extLst>
              <a:ext uri="{FF2B5EF4-FFF2-40B4-BE49-F238E27FC236}">
                <a16:creationId xmlns:a16="http://schemas.microsoft.com/office/drawing/2014/main" id="{A20E978B-474A-4FC6-B379-AE997BC83A5E}"/>
              </a:ext>
            </a:extLst>
          </p:cNvPr>
          <p:cNvSpPr txBox="1">
            <a:spLocks noGrp="1" noChangeArrowheads="1"/>
          </p:cNvSpPr>
          <p:nvPr/>
        </p:nvSpPr>
        <p:spPr bwMode="auto">
          <a:xfrm>
            <a:off x="457200" y="6356352"/>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en-US" altLang="zh-CN" sz="1200">
              <a:solidFill>
                <a:srgbClr val="898989"/>
              </a:solidFill>
              <a:latin typeface="Arial" panose="020B0604020202020204" pitchFamily="34" charset="0"/>
              <a:ea typeface="宋体" panose="02010600030101010101" pitchFamily="2" charset="-122"/>
            </a:endParaRPr>
          </a:p>
        </p:txBody>
      </p:sp>
      <p:sp>
        <p:nvSpPr>
          <p:cNvPr id="68611" name="TextBox 1">
            <a:extLst>
              <a:ext uri="{FF2B5EF4-FFF2-40B4-BE49-F238E27FC236}">
                <a16:creationId xmlns:a16="http://schemas.microsoft.com/office/drawing/2014/main" id="{B181775E-CF55-4429-9F53-0E2C4090CF36}"/>
              </a:ext>
            </a:extLst>
          </p:cNvPr>
          <p:cNvSpPr txBox="1">
            <a:spLocks noChangeArrowheads="1"/>
          </p:cNvSpPr>
          <p:nvPr/>
        </p:nvSpPr>
        <p:spPr bwMode="auto">
          <a:xfrm>
            <a:off x="1524000" y="1484315"/>
            <a:ext cx="54244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zh-CN" altLang="en-US" sz="1800">
              <a:latin typeface="Arial" panose="020B0604020202020204" pitchFamily="34" charset="0"/>
              <a:ea typeface="宋体" panose="02010600030101010101" pitchFamily="2" charset="-122"/>
            </a:endParaRPr>
          </a:p>
        </p:txBody>
      </p:sp>
      <p:sp>
        <p:nvSpPr>
          <p:cNvPr id="3" name="Rectangle 3">
            <a:extLst>
              <a:ext uri="{FF2B5EF4-FFF2-40B4-BE49-F238E27FC236}">
                <a16:creationId xmlns:a16="http://schemas.microsoft.com/office/drawing/2014/main" id="{D47213FB-45BF-4788-BC08-77310B013647}"/>
              </a:ext>
            </a:extLst>
          </p:cNvPr>
          <p:cNvSpPr txBox="1">
            <a:spLocks noChangeArrowheads="1"/>
          </p:cNvSpPr>
          <p:nvPr/>
        </p:nvSpPr>
        <p:spPr bwMode="auto">
          <a:xfrm>
            <a:off x="457200" y="1326158"/>
            <a:ext cx="8229600" cy="4983162"/>
          </a:xfrm>
          <a:prstGeom prst="rect">
            <a:avLst/>
          </a:prstGeom>
          <a:noFill/>
          <a:ln>
            <a:noFill/>
          </a:ln>
        </p:spPr>
        <p:txBody>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a:solidFill>
                  <a:schemeClr val="tx1"/>
                </a:solidFill>
                <a:latin typeface="+mn-lt"/>
                <a:ea typeface="+mn-ea"/>
              </a:defRPr>
            </a:lvl2pPr>
            <a:lvl3pPr marL="1143000" indent="-228600" algn="l" rtl="0" eaLnBrk="0" fontAlgn="base" hangingPunct="0">
              <a:spcBef>
                <a:spcPct val="20000"/>
              </a:spcBef>
              <a:spcAft>
                <a:spcPct val="0"/>
              </a:spcAft>
              <a:buClr>
                <a:srgbClr val="7B9B57"/>
              </a:buClr>
              <a:buSzPct val="6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8B7396"/>
              </a:buClr>
              <a:buSzPct val="45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9pPr>
          </a:lstStyle>
          <a:p>
            <a:pPr eaLnBrk="1" hangingPunct="1">
              <a:spcAft>
                <a:spcPts val="1200"/>
              </a:spcAft>
              <a:defRPr/>
            </a:pPr>
            <a:r>
              <a:rPr lang="zh-CN" altLang="en-US" kern="0" dirty="0"/>
              <a:t>实验课检查内容</a:t>
            </a:r>
            <a:endParaRPr lang="en-US" altLang="zh-CN" kern="0" dirty="0"/>
          </a:p>
          <a:p>
            <a:pPr marL="400050" lvl="1" indent="0" eaLnBrk="1" hangingPunct="1">
              <a:spcAft>
                <a:spcPts val="1200"/>
              </a:spcAft>
              <a:buNone/>
              <a:defRPr/>
            </a:pPr>
            <a:r>
              <a:rPr lang="zh-CN" altLang="en-US" sz="2400" kern="0" dirty="0"/>
              <a:t>实验</a:t>
            </a:r>
            <a:r>
              <a:rPr lang="en-US" altLang="zh-CN" sz="2400" kern="0" dirty="0">
                <a:solidFill>
                  <a:srgbClr val="FF0000"/>
                </a:solidFill>
              </a:rPr>
              <a:t>3.3</a:t>
            </a:r>
            <a:r>
              <a:rPr lang="zh-CN" altLang="en-US" sz="2400" kern="0" dirty="0">
                <a:solidFill>
                  <a:srgbClr val="FF0000"/>
                </a:solidFill>
              </a:rPr>
              <a:t>、</a:t>
            </a:r>
            <a:r>
              <a:rPr lang="en-US" altLang="zh-CN" sz="2400" kern="0" dirty="0">
                <a:solidFill>
                  <a:srgbClr val="FF0000"/>
                </a:solidFill>
              </a:rPr>
              <a:t>4.3</a:t>
            </a:r>
            <a:r>
              <a:rPr lang="zh-CN" altLang="en-US" sz="2400" kern="0" dirty="0">
                <a:solidFill>
                  <a:srgbClr val="FF0000"/>
                </a:solidFill>
              </a:rPr>
              <a:t>、</a:t>
            </a:r>
            <a:r>
              <a:rPr lang="en-US" altLang="zh-CN" sz="2400" kern="0" dirty="0">
                <a:solidFill>
                  <a:srgbClr val="FF0000"/>
                </a:solidFill>
              </a:rPr>
              <a:t>4.4</a:t>
            </a:r>
          </a:p>
          <a:p>
            <a:pPr marL="400050" lvl="1" indent="0" eaLnBrk="1" hangingPunct="1">
              <a:spcAft>
                <a:spcPts val="1200"/>
              </a:spcAft>
              <a:buNone/>
              <a:defRPr/>
            </a:pPr>
            <a:r>
              <a:rPr lang="zh-CN" altLang="en-US" kern="0" dirty="0"/>
              <a:t>下列实验须撰写实验报告</a:t>
            </a:r>
            <a:endParaRPr lang="en-US" altLang="zh-CN" kern="0" dirty="0"/>
          </a:p>
          <a:p>
            <a:pPr marL="0" indent="0" eaLnBrk="1" hangingPunct="1">
              <a:spcAft>
                <a:spcPts val="1200"/>
              </a:spcAft>
              <a:buNone/>
              <a:defRPr/>
            </a:pPr>
            <a:r>
              <a:rPr lang="zh-CN" altLang="en-US" sz="2400" kern="0" dirty="0"/>
              <a:t>      实验</a:t>
            </a:r>
            <a:r>
              <a:rPr lang="en-US" altLang="zh-CN" sz="2400" kern="0" dirty="0">
                <a:solidFill>
                  <a:srgbClr val="FF0000"/>
                </a:solidFill>
              </a:rPr>
              <a:t>3.3</a:t>
            </a:r>
            <a:r>
              <a:rPr lang="zh-CN" altLang="en-US" sz="2400" kern="0" dirty="0">
                <a:solidFill>
                  <a:srgbClr val="FF0000"/>
                </a:solidFill>
              </a:rPr>
              <a:t>、</a:t>
            </a:r>
            <a:r>
              <a:rPr lang="en-US" altLang="zh-CN" sz="2400" kern="0" dirty="0">
                <a:solidFill>
                  <a:srgbClr val="FF0000"/>
                </a:solidFill>
              </a:rPr>
              <a:t>4.3</a:t>
            </a:r>
            <a:r>
              <a:rPr lang="zh-CN" altLang="en-US" sz="2400" kern="0" dirty="0">
                <a:solidFill>
                  <a:srgbClr val="FF0000"/>
                </a:solidFill>
              </a:rPr>
              <a:t>、</a:t>
            </a:r>
            <a:r>
              <a:rPr lang="en-US" altLang="zh-CN" sz="2400" kern="0" dirty="0">
                <a:solidFill>
                  <a:srgbClr val="FF0000"/>
                </a:solidFill>
              </a:rPr>
              <a:t>4.4</a:t>
            </a:r>
            <a:r>
              <a:rPr lang="zh-CN" altLang="en-US" sz="2400" kern="0" dirty="0">
                <a:solidFill>
                  <a:srgbClr val="FF0000"/>
                </a:solidFill>
              </a:rPr>
              <a:t>、</a:t>
            </a:r>
            <a:r>
              <a:rPr lang="en-US" altLang="zh-CN" sz="2400" kern="0" dirty="0">
                <a:solidFill>
                  <a:srgbClr val="FF0000"/>
                </a:solidFill>
              </a:rPr>
              <a:t>5.1</a:t>
            </a:r>
            <a:r>
              <a:rPr lang="zh-CN" altLang="en-US" sz="2400" kern="0" dirty="0">
                <a:solidFill>
                  <a:srgbClr val="FF0000"/>
                </a:solidFill>
              </a:rPr>
              <a:t>（可选）</a:t>
            </a:r>
            <a:r>
              <a:rPr lang="zh-CN" altLang="en-US" sz="2400" kern="0" dirty="0"/>
              <a:t>（已高亮标注）</a:t>
            </a:r>
            <a:endParaRPr lang="en-US" altLang="zh-CN" sz="2400" kern="0" dirty="0"/>
          </a:p>
          <a:p>
            <a:pPr marL="0" indent="0" eaLnBrk="1" hangingPunct="1">
              <a:spcAft>
                <a:spcPts val="1200"/>
              </a:spcAft>
              <a:buNone/>
              <a:defRPr/>
            </a:pPr>
            <a:r>
              <a:rPr lang="en-US" altLang="zh-CN" sz="2400" kern="0" dirty="0"/>
              <a:t>       </a:t>
            </a:r>
            <a:r>
              <a:rPr lang="zh-CN" altLang="en-US" sz="2400" kern="0" dirty="0"/>
              <a:t>命名：</a:t>
            </a:r>
            <a:r>
              <a:rPr lang="zh-CN" altLang="en-US" sz="2400" kern="0" dirty="0">
                <a:solidFill>
                  <a:srgbClr val="FF0000"/>
                </a:solidFill>
              </a:rPr>
              <a:t>学号</a:t>
            </a:r>
            <a:r>
              <a:rPr lang="en-US" altLang="zh-CN" sz="2400" kern="0" dirty="0">
                <a:solidFill>
                  <a:srgbClr val="FF0000"/>
                </a:solidFill>
              </a:rPr>
              <a:t>_</a:t>
            </a:r>
            <a:r>
              <a:rPr lang="zh-CN" altLang="en-US" sz="2400" kern="0" dirty="0">
                <a:solidFill>
                  <a:srgbClr val="FF0000"/>
                </a:solidFill>
              </a:rPr>
              <a:t>姓名</a:t>
            </a:r>
            <a:r>
              <a:rPr lang="en-US" altLang="zh-CN" sz="2400" kern="0" dirty="0">
                <a:solidFill>
                  <a:srgbClr val="FF0000"/>
                </a:solidFill>
              </a:rPr>
              <a:t>_</a:t>
            </a:r>
            <a:r>
              <a:rPr lang="zh-CN" altLang="en-US" sz="2400" kern="0" dirty="0">
                <a:solidFill>
                  <a:srgbClr val="FF0000"/>
                </a:solidFill>
              </a:rPr>
              <a:t>第</a:t>
            </a:r>
            <a:r>
              <a:rPr lang="en-US" altLang="zh-CN" sz="2400" kern="0" dirty="0">
                <a:solidFill>
                  <a:srgbClr val="FF0000"/>
                </a:solidFill>
              </a:rPr>
              <a:t>1</a:t>
            </a:r>
            <a:r>
              <a:rPr lang="zh-CN" altLang="en-US" sz="2400" kern="0" dirty="0">
                <a:solidFill>
                  <a:srgbClr val="FF0000"/>
                </a:solidFill>
              </a:rPr>
              <a:t>次实验</a:t>
            </a:r>
            <a:r>
              <a:rPr lang="en-US" altLang="zh-CN" sz="2400" kern="0" dirty="0">
                <a:solidFill>
                  <a:srgbClr val="FF0000"/>
                </a:solidFill>
              </a:rPr>
              <a:t>.pdf</a:t>
            </a:r>
            <a:endParaRPr lang="en-US" altLang="zh-CN" sz="2800" kern="0" dirty="0">
              <a:solidFill>
                <a:srgbClr val="FF0000"/>
              </a:solidFill>
            </a:endParaRPr>
          </a:p>
          <a:p>
            <a:pPr eaLnBrk="1" hangingPunct="1">
              <a:spcAft>
                <a:spcPts val="0"/>
              </a:spcAft>
              <a:defRPr/>
            </a:pPr>
            <a:r>
              <a:rPr lang="zh-CN" altLang="en-US" kern="0" dirty="0"/>
              <a:t>实验报告提交</a:t>
            </a:r>
            <a:endParaRPr lang="en-US" altLang="zh-CN" kern="0" dirty="0"/>
          </a:p>
          <a:p>
            <a:pPr lvl="2" eaLnBrk="1" hangingPunct="1">
              <a:spcAft>
                <a:spcPts val="1200"/>
              </a:spcAft>
              <a:defRPr/>
            </a:pPr>
            <a:r>
              <a:rPr lang="zh-CN" altLang="en-US" kern="0" dirty="0"/>
              <a:t>下次实验课之前</a:t>
            </a:r>
            <a:endParaRPr lang="en-US" altLang="zh-CN" kern="0" dirty="0"/>
          </a:p>
          <a:p>
            <a:pPr lvl="2" eaLnBrk="1" hangingPunct="1">
              <a:spcAft>
                <a:spcPts val="1200"/>
              </a:spcAft>
              <a:defRPr/>
            </a:pPr>
            <a:r>
              <a:rPr lang="zh-CN" altLang="en-US" kern="0" dirty="0"/>
              <a:t>邮箱：</a:t>
            </a:r>
            <a:r>
              <a:rPr lang="en-US" altLang="zh-CN" dirty="0"/>
              <a:t>2019302180203@whu.edu.cn</a:t>
            </a:r>
            <a:endParaRPr lang="en-US" altLang="zh-CN" kern="0" dirty="0"/>
          </a:p>
          <a:p>
            <a:pPr eaLnBrk="1" hangingPunct="1">
              <a:spcAft>
                <a:spcPts val="1200"/>
              </a:spcAft>
              <a:defRPr/>
            </a:pPr>
            <a:endParaRPr lang="en-US" altLang="zh-CN" kern="0" dirty="0"/>
          </a:p>
          <a:p>
            <a:pPr marL="0" indent="0" eaLnBrk="1" hangingPunct="1">
              <a:buNone/>
              <a:defRPr/>
            </a:pPr>
            <a:endParaRPr lang="en-US" altLang="zh-CN" sz="2800" kern="0" dirty="0"/>
          </a:p>
        </p:txBody>
      </p:sp>
      <p:sp>
        <p:nvSpPr>
          <p:cNvPr id="5" name="标题 1">
            <a:extLst>
              <a:ext uri="{FF2B5EF4-FFF2-40B4-BE49-F238E27FC236}">
                <a16:creationId xmlns:a16="http://schemas.microsoft.com/office/drawing/2014/main" id="{E7643825-3254-E6A3-3441-3FA0EB9237D9}"/>
              </a:ext>
            </a:extLst>
          </p:cNvPr>
          <p:cNvSpPr txBox="1">
            <a:spLocks/>
          </p:cNvSpPr>
          <p:nvPr/>
        </p:nvSpPr>
        <p:spPr>
          <a:xfrm>
            <a:off x="3" y="45437"/>
            <a:ext cx="9143999" cy="790615"/>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376" kern="0" dirty="0"/>
              <a:t>实验报告</a:t>
            </a:r>
          </a:p>
        </p:txBody>
      </p:sp>
    </p:spTree>
    <p:extLst>
      <p:ext uri="{BB962C8B-B14F-4D97-AF65-F5344CB8AC3E}">
        <p14:creationId xmlns:p14="http://schemas.microsoft.com/office/powerpoint/2010/main" val="2146397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内容占位符 2">
            <a:extLst>
              <a:ext uri="{FF2B5EF4-FFF2-40B4-BE49-F238E27FC236}">
                <a16:creationId xmlns:a16="http://schemas.microsoft.com/office/drawing/2014/main" id="{5FA777F1-FB8B-4A7D-BEF3-BC5A59373325}"/>
              </a:ext>
            </a:extLst>
          </p:cNvPr>
          <p:cNvSpPr>
            <a:spLocks noGrp="1" noChangeArrowheads="1"/>
          </p:cNvSpPr>
          <p:nvPr>
            <p:ph idx="1"/>
          </p:nvPr>
        </p:nvSpPr>
        <p:spPr>
          <a:xfrm>
            <a:off x="300191" y="1149142"/>
            <a:ext cx="8592291" cy="5085708"/>
          </a:xfrm>
        </p:spPr>
        <p:txBody>
          <a:bodyPr/>
          <a:lstStyle/>
          <a:p>
            <a:pPr>
              <a:spcAft>
                <a:spcPts val="1200"/>
              </a:spcAft>
              <a:defRPr/>
            </a:pPr>
            <a:r>
              <a:rPr lang="zh-CN" altLang="en-US" dirty="0"/>
              <a:t>关于抄袭</a:t>
            </a:r>
            <a:r>
              <a:rPr lang="en-US" altLang="zh-CN" dirty="0"/>
              <a:t>(</a:t>
            </a:r>
            <a:r>
              <a:rPr lang="zh-CN" altLang="en-US" dirty="0"/>
              <a:t>态度问题</a:t>
            </a:r>
            <a:r>
              <a:rPr lang="en-US" altLang="zh-CN" dirty="0"/>
              <a:t>)</a:t>
            </a:r>
          </a:p>
          <a:p>
            <a:pPr marL="400017" lvl="1" indent="0">
              <a:spcAft>
                <a:spcPts val="1200"/>
              </a:spcAft>
              <a:buNone/>
              <a:defRPr/>
            </a:pPr>
            <a:r>
              <a:rPr lang="en-US" altLang="zh-CN" sz="2532" dirty="0">
                <a:solidFill>
                  <a:schemeClr val="tx2"/>
                </a:solidFill>
              </a:rPr>
              <a:t>1.</a:t>
            </a:r>
            <a:r>
              <a:rPr lang="zh-CN" altLang="en-US" sz="2532" dirty="0">
                <a:solidFill>
                  <a:schemeClr val="tx2"/>
                </a:solidFill>
              </a:rPr>
              <a:t>杜绝</a:t>
            </a:r>
            <a:r>
              <a:rPr lang="zh-CN" altLang="en-US" sz="2532" dirty="0">
                <a:solidFill>
                  <a:srgbClr val="FF0000"/>
                </a:solidFill>
              </a:rPr>
              <a:t>抄袭</a:t>
            </a:r>
            <a:r>
              <a:rPr lang="zh-CN" altLang="en-US" sz="2532" dirty="0">
                <a:solidFill>
                  <a:schemeClr val="tx2"/>
                </a:solidFill>
              </a:rPr>
              <a:t>同学以及往届学生的报告、杜绝“移花接木”</a:t>
            </a:r>
          </a:p>
          <a:p>
            <a:pPr marL="400017" lvl="1" indent="0">
              <a:spcAft>
                <a:spcPts val="1200"/>
              </a:spcAft>
              <a:buNone/>
              <a:defRPr/>
            </a:pPr>
            <a:r>
              <a:rPr lang="en-US" altLang="zh-CN" sz="2532" dirty="0">
                <a:solidFill>
                  <a:schemeClr val="tx2"/>
                </a:solidFill>
              </a:rPr>
              <a:t>2.</a:t>
            </a:r>
            <a:r>
              <a:rPr lang="zh-CN" altLang="en-US" sz="2532" dirty="0">
                <a:solidFill>
                  <a:schemeClr val="tx2"/>
                </a:solidFill>
              </a:rPr>
              <a:t>所有的实验报告都会被专业的工具</a:t>
            </a:r>
            <a:r>
              <a:rPr lang="zh-CN" altLang="en-US" sz="2532" dirty="0">
                <a:solidFill>
                  <a:srgbClr val="FF0000"/>
                </a:solidFill>
              </a:rPr>
              <a:t>查重</a:t>
            </a:r>
            <a:endParaRPr lang="en-US" altLang="zh-CN" sz="2532" dirty="0">
              <a:solidFill>
                <a:srgbClr val="FF0000"/>
              </a:solidFill>
            </a:endParaRPr>
          </a:p>
          <a:p>
            <a:pPr marL="400017" lvl="1" indent="0">
              <a:spcAft>
                <a:spcPts val="1200"/>
              </a:spcAft>
              <a:buNone/>
              <a:defRPr/>
            </a:pPr>
            <a:r>
              <a:rPr lang="en-US" altLang="zh-CN" sz="2532" dirty="0">
                <a:solidFill>
                  <a:schemeClr val="tx2"/>
                </a:solidFill>
              </a:rPr>
              <a:t>3.</a:t>
            </a:r>
            <a:r>
              <a:rPr lang="zh-CN" altLang="en-US" sz="2532" dirty="0">
                <a:solidFill>
                  <a:schemeClr val="tx2"/>
                </a:solidFill>
              </a:rPr>
              <a:t>一经发现，按</a:t>
            </a:r>
            <a:r>
              <a:rPr lang="zh-CN" altLang="en-US" sz="2532" dirty="0">
                <a:solidFill>
                  <a:srgbClr val="FF0000"/>
                </a:solidFill>
              </a:rPr>
              <a:t>考试作弊</a:t>
            </a:r>
            <a:r>
              <a:rPr lang="zh-CN" altLang="en-US" sz="2532" dirty="0">
                <a:solidFill>
                  <a:schemeClr val="tx2"/>
                </a:solidFill>
              </a:rPr>
              <a:t>处理</a:t>
            </a:r>
            <a:endParaRPr lang="en-US" altLang="zh-CN" sz="2532" dirty="0">
              <a:solidFill>
                <a:schemeClr val="tx2"/>
              </a:solidFill>
            </a:endParaRPr>
          </a:p>
          <a:p>
            <a:pPr marL="0" indent="0">
              <a:buNone/>
              <a:defRPr/>
            </a:pPr>
            <a:endParaRPr lang="en-US" altLang="zh-CN" sz="2532" dirty="0"/>
          </a:p>
          <a:p>
            <a:pPr eaLnBrk="1" hangingPunct="1">
              <a:lnSpc>
                <a:spcPct val="150000"/>
              </a:lnSpc>
              <a:buFont typeface="Wingdings 2" panose="05020102010507070707" pitchFamily="18" charset="2"/>
              <a:buNone/>
              <a:defRPr/>
            </a:pPr>
            <a:r>
              <a:rPr lang="zh-CN" altLang="en-US" sz="2532" dirty="0"/>
              <a:t>    要求：代码可以参考别人的，但必须看懂，要跑自己的数据，独立地完成整个实验过程。</a:t>
            </a:r>
          </a:p>
        </p:txBody>
      </p:sp>
      <p:sp>
        <p:nvSpPr>
          <p:cNvPr id="10244" name="灯片编号占位符 4">
            <a:extLst>
              <a:ext uri="{FF2B5EF4-FFF2-40B4-BE49-F238E27FC236}">
                <a16:creationId xmlns:a16="http://schemas.microsoft.com/office/drawing/2014/main" id="{B40D53F1-0323-44FD-AE71-4018623BF426}"/>
              </a:ext>
            </a:extLst>
          </p:cNvPr>
          <p:cNvSpPr txBox="1">
            <a:spLocks noGrp="1" noChangeArrowheads="1"/>
          </p:cNvSpPr>
          <p:nvPr/>
        </p:nvSpPr>
        <p:spPr bwMode="auto">
          <a:xfrm>
            <a:off x="6553079" y="6356173"/>
            <a:ext cx="2133470" cy="365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algn="r" eaLnBrk="1" hangingPunct="1">
              <a:spcBef>
                <a:spcPct val="0"/>
              </a:spcBef>
              <a:buClrTx/>
              <a:buSzTx/>
              <a:buFont typeface="Wingdings 2" panose="05020102010507070707" pitchFamily="18" charset="2"/>
              <a:buNone/>
            </a:pPr>
            <a:fld id="{E06C5778-733C-4675-845B-B90774EDBD43}" type="slidenum">
              <a:rPr lang="en-GB" altLang="en-US" sz="1200">
                <a:solidFill>
                  <a:srgbClr val="898989"/>
                </a:solidFill>
                <a:latin typeface="Arial" panose="020B0604020202020204" pitchFamily="34" charset="0"/>
                <a:ea typeface="宋体" panose="02010600030101010101" pitchFamily="2" charset="-122"/>
              </a:rPr>
              <a:pPr algn="r" eaLnBrk="1" hangingPunct="1">
                <a:spcBef>
                  <a:spcPct val="0"/>
                </a:spcBef>
                <a:buClrTx/>
                <a:buSzTx/>
                <a:buFont typeface="Wingdings 2" panose="05020102010507070707" pitchFamily="18" charset="2"/>
                <a:buNone/>
              </a:pPr>
              <a:t>4</a:t>
            </a:fld>
            <a:endParaRPr lang="en-GB" altLang="en-US" sz="1200">
              <a:solidFill>
                <a:srgbClr val="898989"/>
              </a:solidFill>
              <a:latin typeface="Arial" panose="020B0604020202020204" pitchFamily="34" charset="0"/>
              <a:ea typeface="宋体" panose="02010600030101010101" pitchFamily="2" charset="-122"/>
            </a:endParaRPr>
          </a:p>
        </p:txBody>
      </p:sp>
      <p:sp>
        <p:nvSpPr>
          <p:cNvPr id="5" name="标题 1">
            <a:extLst>
              <a:ext uri="{FF2B5EF4-FFF2-40B4-BE49-F238E27FC236}">
                <a16:creationId xmlns:a16="http://schemas.microsoft.com/office/drawing/2014/main" id="{12FC40E0-03D8-4397-9003-895C635769A7}"/>
              </a:ext>
            </a:extLst>
          </p:cNvPr>
          <p:cNvSpPr txBox="1">
            <a:spLocks/>
          </p:cNvSpPr>
          <p:nvPr/>
        </p:nvSpPr>
        <p:spPr>
          <a:xfrm>
            <a:off x="3" y="22543"/>
            <a:ext cx="9144001" cy="790615"/>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376" kern="0" dirty="0"/>
              <a:t>实验课总体要求</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a16="http://schemas.microsoft.com/office/drawing/2014/main" id="{42A1FFDD-5126-40FA-A4E9-183ED93C0A51}"/>
              </a:ext>
            </a:extLst>
          </p:cNvPr>
          <p:cNvSpPr>
            <a:spLocks noGrp="1" noChangeArrowheads="1"/>
          </p:cNvSpPr>
          <p:nvPr>
            <p:ph idx="4294967295"/>
          </p:nvPr>
        </p:nvSpPr>
        <p:spPr>
          <a:xfrm>
            <a:off x="0" y="1653467"/>
            <a:ext cx="8460432" cy="4368484"/>
          </a:xfrm>
        </p:spPr>
        <p:txBody>
          <a:bodyPr/>
          <a:lstStyle/>
          <a:p>
            <a:pPr>
              <a:lnSpc>
                <a:spcPts val="4599"/>
              </a:lnSpc>
            </a:pPr>
            <a:r>
              <a:rPr lang="zh-CN" altLang="en-US" dirty="0"/>
              <a:t>一、</a:t>
            </a:r>
            <a:r>
              <a:rPr lang="en-US" altLang="zh-CN" dirty="0"/>
              <a:t> </a:t>
            </a:r>
            <a:r>
              <a:rPr lang="en-US" altLang="zh-CN" dirty="0" err="1"/>
              <a:t>Matlab</a:t>
            </a:r>
            <a:r>
              <a:rPr lang="zh-CN" altLang="en-US" dirty="0"/>
              <a:t>基本操作（提前自学实践）</a:t>
            </a:r>
          </a:p>
          <a:p>
            <a:pPr>
              <a:lnSpc>
                <a:spcPts val="4599"/>
              </a:lnSpc>
            </a:pPr>
            <a:r>
              <a:rPr lang="zh-CN" altLang="en-US" dirty="0"/>
              <a:t>二、</a:t>
            </a:r>
            <a:r>
              <a:rPr lang="en-US" altLang="zh-CN" dirty="0"/>
              <a:t> </a:t>
            </a:r>
            <a:r>
              <a:rPr lang="zh-CN" altLang="en-US" dirty="0"/>
              <a:t>图像变换及翻转实验（提前自学实践）</a:t>
            </a:r>
            <a:endParaRPr lang="en-US" altLang="zh-CN" dirty="0"/>
          </a:p>
          <a:p>
            <a:pPr>
              <a:lnSpc>
                <a:spcPts val="4599"/>
              </a:lnSpc>
            </a:pPr>
            <a:r>
              <a:rPr lang="zh-CN" altLang="en-US" dirty="0">
                <a:solidFill>
                  <a:srgbClr val="FF0000"/>
                </a:solidFill>
              </a:rPr>
              <a:t>三、</a:t>
            </a:r>
            <a:r>
              <a:rPr lang="en-US" altLang="zh-CN" dirty="0">
                <a:solidFill>
                  <a:srgbClr val="FF0000"/>
                </a:solidFill>
              </a:rPr>
              <a:t> LSB</a:t>
            </a:r>
            <a:r>
              <a:rPr lang="zh-CN" altLang="en-US" dirty="0">
                <a:solidFill>
                  <a:srgbClr val="FF0000"/>
                </a:solidFill>
              </a:rPr>
              <a:t>隐写</a:t>
            </a:r>
            <a:endParaRPr lang="en-US" altLang="zh-CN" dirty="0">
              <a:solidFill>
                <a:srgbClr val="FF0000"/>
              </a:solidFill>
            </a:endParaRPr>
          </a:p>
          <a:p>
            <a:pPr>
              <a:lnSpc>
                <a:spcPts val="4599"/>
              </a:lnSpc>
            </a:pPr>
            <a:r>
              <a:rPr lang="zh-CN" altLang="en-US" dirty="0">
                <a:solidFill>
                  <a:srgbClr val="FF0000"/>
                </a:solidFill>
              </a:rPr>
              <a:t>四、</a:t>
            </a:r>
            <a:r>
              <a:rPr lang="en-US" altLang="zh-CN" dirty="0">
                <a:solidFill>
                  <a:srgbClr val="FF0000"/>
                </a:solidFill>
              </a:rPr>
              <a:t>DCT</a:t>
            </a:r>
            <a:r>
              <a:rPr lang="zh-CN" altLang="en-US" dirty="0">
                <a:solidFill>
                  <a:srgbClr val="FF0000"/>
                </a:solidFill>
              </a:rPr>
              <a:t>域隐写</a:t>
            </a:r>
            <a:endParaRPr lang="en-US" altLang="zh-CN" dirty="0">
              <a:solidFill>
                <a:srgbClr val="FF0000"/>
              </a:solidFill>
            </a:endParaRPr>
          </a:p>
          <a:p>
            <a:pPr>
              <a:lnSpc>
                <a:spcPts val="4599"/>
              </a:lnSpc>
            </a:pPr>
            <a:r>
              <a:rPr lang="zh-CN" altLang="en-US" dirty="0">
                <a:solidFill>
                  <a:srgbClr val="FF0000"/>
                </a:solidFill>
              </a:rPr>
              <a:t>五、二值图像隐写（扩展实验）</a:t>
            </a:r>
            <a:endParaRPr lang="en-US" altLang="zh-CN" dirty="0">
              <a:solidFill>
                <a:srgbClr val="FF0000"/>
              </a:solidFill>
            </a:endParaRPr>
          </a:p>
          <a:p>
            <a:pPr>
              <a:lnSpc>
                <a:spcPts val="4599"/>
              </a:lnSpc>
            </a:pPr>
            <a:endParaRPr lang="en-US" altLang="zh-CN" dirty="0">
              <a:solidFill>
                <a:srgbClr val="FF0000"/>
              </a:solidFill>
            </a:endParaRPr>
          </a:p>
        </p:txBody>
      </p:sp>
      <p:sp>
        <p:nvSpPr>
          <p:cNvPr id="3" name="标题 1">
            <a:extLst>
              <a:ext uri="{FF2B5EF4-FFF2-40B4-BE49-F238E27FC236}">
                <a16:creationId xmlns:a16="http://schemas.microsoft.com/office/drawing/2014/main" id="{B0F90B06-A3AD-4C73-AC00-59B833E4A023}"/>
              </a:ext>
            </a:extLst>
          </p:cNvPr>
          <p:cNvSpPr txBox="1">
            <a:spLocks/>
          </p:cNvSpPr>
          <p:nvPr/>
        </p:nvSpPr>
        <p:spPr>
          <a:xfrm>
            <a:off x="3" y="45437"/>
            <a:ext cx="9143999" cy="790615"/>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376" kern="0" dirty="0"/>
              <a:t>实验</a:t>
            </a:r>
            <a:r>
              <a:rPr kumimoji="1" lang="en-US" altLang="zh-CN" sz="3376" kern="0" dirty="0"/>
              <a:t>1-2</a:t>
            </a:r>
            <a:r>
              <a:rPr kumimoji="1" lang="zh-CN" altLang="en-US" sz="3376" kern="0" dirty="0"/>
              <a:t>内容</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2">
            <a:extLst>
              <a:ext uri="{FF2B5EF4-FFF2-40B4-BE49-F238E27FC236}">
                <a16:creationId xmlns:a16="http://schemas.microsoft.com/office/drawing/2014/main" id="{F8D29953-2E11-43AE-904E-1BF2D7FCAE28}"/>
              </a:ext>
            </a:extLst>
          </p:cNvPr>
          <p:cNvSpPr txBox="1">
            <a:spLocks noGrp="1" noChangeArrowheads="1"/>
          </p:cNvSpPr>
          <p:nvPr/>
        </p:nvSpPr>
        <p:spPr bwMode="auto">
          <a:xfrm>
            <a:off x="457200" y="6356352"/>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en-US" altLang="zh-CN" sz="1200">
              <a:solidFill>
                <a:srgbClr val="898989"/>
              </a:solidFill>
              <a:latin typeface="Arial" panose="020B0604020202020204" pitchFamily="34" charset="0"/>
              <a:ea typeface="宋体" panose="02010600030101010101" pitchFamily="2" charset="-122"/>
            </a:endParaRPr>
          </a:p>
        </p:txBody>
      </p:sp>
      <p:sp>
        <p:nvSpPr>
          <p:cNvPr id="31747" name="TextBox 1">
            <a:extLst>
              <a:ext uri="{FF2B5EF4-FFF2-40B4-BE49-F238E27FC236}">
                <a16:creationId xmlns:a16="http://schemas.microsoft.com/office/drawing/2014/main" id="{E38CA91E-3274-443C-B150-B3289BF37492}"/>
              </a:ext>
            </a:extLst>
          </p:cNvPr>
          <p:cNvSpPr txBox="1">
            <a:spLocks noChangeArrowheads="1"/>
          </p:cNvSpPr>
          <p:nvPr/>
        </p:nvSpPr>
        <p:spPr bwMode="auto">
          <a:xfrm>
            <a:off x="1524000" y="1484315"/>
            <a:ext cx="54244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zh-CN" altLang="en-US" sz="1800">
              <a:latin typeface="Arial" panose="020B0604020202020204" pitchFamily="34" charset="0"/>
              <a:ea typeface="宋体" panose="02010600030101010101" pitchFamily="2" charset="-122"/>
            </a:endParaRPr>
          </a:p>
        </p:txBody>
      </p:sp>
      <p:sp>
        <p:nvSpPr>
          <p:cNvPr id="10" name="Rectangle 3">
            <a:extLst>
              <a:ext uri="{FF2B5EF4-FFF2-40B4-BE49-F238E27FC236}">
                <a16:creationId xmlns:a16="http://schemas.microsoft.com/office/drawing/2014/main" id="{8758A489-3AC5-4367-8FAC-4D30C7EFCB9F}"/>
              </a:ext>
            </a:extLst>
          </p:cNvPr>
          <p:cNvSpPr txBox="1">
            <a:spLocks noChangeArrowheads="1"/>
          </p:cNvSpPr>
          <p:nvPr/>
        </p:nvSpPr>
        <p:spPr bwMode="auto">
          <a:xfrm>
            <a:off x="457200" y="1600200"/>
            <a:ext cx="8229600" cy="4319588"/>
          </a:xfrm>
          <a:prstGeom prst="rect">
            <a:avLst/>
          </a:prstGeom>
          <a:noFill/>
          <a:ln>
            <a:noFill/>
          </a:ln>
        </p:spPr>
        <p:txBody>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a:solidFill>
                  <a:schemeClr val="tx1"/>
                </a:solidFill>
                <a:latin typeface="+mn-lt"/>
                <a:ea typeface="+mn-ea"/>
              </a:defRPr>
            </a:lvl2pPr>
            <a:lvl3pPr marL="1143000" indent="-228600" algn="l" rtl="0" eaLnBrk="0" fontAlgn="base" hangingPunct="0">
              <a:spcBef>
                <a:spcPct val="20000"/>
              </a:spcBef>
              <a:spcAft>
                <a:spcPct val="0"/>
              </a:spcAft>
              <a:buClr>
                <a:srgbClr val="7B9B57"/>
              </a:buClr>
              <a:buSzPct val="6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8B7396"/>
              </a:buClr>
              <a:buSzPct val="45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9pPr>
          </a:lstStyle>
          <a:p>
            <a:pPr eaLnBrk="1" hangingPunct="1">
              <a:defRPr/>
            </a:pPr>
            <a:r>
              <a:rPr lang="en-US" altLang="zh-CN" sz="2800" kern="0" dirty="0"/>
              <a:t>LSB</a:t>
            </a:r>
            <a:r>
              <a:rPr lang="zh-CN" altLang="en-US" sz="2800" kern="0" dirty="0"/>
              <a:t>与</a:t>
            </a:r>
            <a:r>
              <a:rPr lang="en-US" altLang="zh-CN" sz="2800" kern="0" dirty="0"/>
              <a:t>MSB</a:t>
            </a:r>
            <a:r>
              <a:rPr lang="zh-CN" altLang="en-US" sz="2800" kern="0" dirty="0"/>
              <a:t>平面图的观察</a:t>
            </a:r>
            <a:r>
              <a:rPr lang="zh-CN" altLang="en-US" kern="0" dirty="0"/>
              <a:t>	 </a:t>
            </a:r>
            <a:endParaRPr lang="en-US" altLang="zh-CN" kern="0" dirty="0"/>
          </a:p>
          <a:p>
            <a:pPr marL="400050" lvl="1" indent="0" eaLnBrk="1" hangingPunct="1">
              <a:buNone/>
              <a:defRPr/>
            </a:pPr>
            <a:r>
              <a:rPr lang="en-US" altLang="zh-CN" sz="2400" kern="0" dirty="0"/>
              <a:t>LSB</a:t>
            </a:r>
            <a:r>
              <a:rPr lang="zh-CN" altLang="en-US" sz="2400" kern="0" dirty="0"/>
              <a:t>（</a:t>
            </a:r>
            <a:r>
              <a:rPr lang="en-US" altLang="zh-CN" sz="2400" kern="0" dirty="0"/>
              <a:t>Least  Significant Bites</a:t>
            </a:r>
            <a:r>
              <a:rPr lang="zh-CN" altLang="en-US" sz="2400" kern="0" dirty="0"/>
              <a:t>）最不重要位，最低有效位。</a:t>
            </a:r>
          </a:p>
          <a:p>
            <a:pPr marL="400050" lvl="1" indent="0" eaLnBrk="1" hangingPunct="1">
              <a:buNone/>
              <a:defRPr/>
            </a:pPr>
            <a:r>
              <a:rPr lang="en-US" altLang="zh-CN" sz="2400" kern="0" dirty="0"/>
              <a:t>MSB</a:t>
            </a:r>
            <a:r>
              <a:rPr lang="zh-CN" altLang="en-US" sz="2400" kern="0" dirty="0"/>
              <a:t>（</a:t>
            </a:r>
            <a:r>
              <a:rPr lang="en-US" altLang="zh-CN" sz="2400" kern="0" dirty="0"/>
              <a:t>Most  Significant Bites</a:t>
            </a:r>
            <a:r>
              <a:rPr lang="zh-CN" altLang="en-US" sz="2400" kern="0" dirty="0"/>
              <a:t>）最高重要位，最高有效位。</a:t>
            </a:r>
          </a:p>
          <a:p>
            <a:pPr marL="400050" lvl="1" indent="0" eaLnBrk="1" hangingPunct="1">
              <a:buNone/>
              <a:defRPr/>
            </a:pPr>
            <a:r>
              <a:rPr lang="zh-CN" altLang="en-US" kern="0" dirty="0">
                <a:solidFill>
                  <a:srgbClr val="FF6600"/>
                </a:solidFill>
              </a:rPr>
              <a:t>实验</a:t>
            </a:r>
            <a:r>
              <a:rPr lang="en-US" altLang="zh-CN" kern="0" dirty="0">
                <a:solidFill>
                  <a:srgbClr val="FF6600"/>
                </a:solidFill>
              </a:rPr>
              <a:t>3.1</a:t>
            </a:r>
            <a:r>
              <a:rPr lang="zh-CN" altLang="en-US" kern="0" dirty="0">
                <a:solidFill>
                  <a:srgbClr val="FF6600"/>
                </a:solidFill>
              </a:rPr>
              <a:t>（</a:t>
            </a:r>
            <a:r>
              <a:rPr lang="en-US" altLang="zh-CN" kern="0" dirty="0">
                <a:solidFill>
                  <a:srgbClr val="FF6600"/>
                </a:solidFill>
              </a:rPr>
              <a:t>P141</a:t>
            </a:r>
            <a:r>
              <a:rPr lang="zh-CN" altLang="en-US" kern="0" dirty="0">
                <a:solidFill>
                  <a:srgbClr val="FF6600"/>
                </a:solidFill>
              </a:rPr>
              <a:t>）</a:t>
            </a:r>
            <a:endParaRPr lang="en-US" altLang="zh-CN" kern="0" dirty="0">
              <a:solidFill>
                <a:srgbClr val="FF6600"/>
              </a:solidFill>
            </a:endParaRPr>
          </a:p>
          <a:p>
            <a:pPr marL="400050" lvl="1" indent="0" eaLnBrk="1" hangingPunct="1">
              <a:buNone/>
              <a:defRPr/>
            </a:pPr>
            <a:r>
              <a:rPr lang="en-US" altLang="zh-CN" sz="2400" kern="0" dirty="0"/>
              <a:t>	</a:t>
            </a:r>
            <a:r>
              <a:rPr lang="zh-CN" altLang="en-US" sz="2400" kern="0" dirty="0"/>
              <a:t>将图像各个分量的</a:t>
            </a:r>
            <a:r>
              <a:rPr lang="en-US" altLang="zh-CN" sz="2400" kern="0" dirty="0"/>
              <a:t>LSB</a:t>
            </a:r>
            <a:r>
              <a:rPr lang="zh-CN" altLang="en-US" sz="2400" kern="0" dirty="0"/>
              <a:t>清</a:t>
            </a:r>
            <a:r>
              <a:rPr lang="en-US" altLang="zh-CN" sz="2400" kern="0" dirty="0"/>
              <a:t>0</a:t>
            </a:r>
            <a:r>
              <a:rPr lang="zh-CN" altLang="en-US" sz="2400" kern="0" dirty="0"/>
              <a:t>，如下：</a:t>
            </a:r>
          </a:p>
          <a:p>
            <a:pPr marL="400050" lvl="1" indent="0" eaLnBrk="1" hangingPunct="1">
              <a:buNone/>
              <a:defRPr/>
            </a:pPr>
            <a:r>
              <a:rPr lang="zh-CN" altLang="en-US" sz="2400" kern="0" dirty="0"/>
              <a:t>	</a:t>
            </a:r>
            <a:r>
              <a:rPr lang="en-US" altLang="zh-CN" sz="2400" kern="0" dirty="0"/>
              <a:t>&gt;&gt; data = </a:t>
            </a:r>
            <a:r>
              <a:rPr lang="en-US" altLang="zh-CN" sz="2400" kern="0" dirty="0" err="1"/>
              <a:t>imread</a:t>
            </a:r>
            <a:r>
              <a:rPr lang="en-US" altLang="zh-CN" sz="2400" kern="0" dirty="0"/>
              <a:t>('lenna.jpg');</a:t>
            </a:r>
          </a:p>
          <a:p>
            <a:pPr marL="400050" lvl="1" indent="0" eaLnBrk="1" hangingPunct="1">
              <a:buNone/>
              <a:defRPr/>
            </a:pPr>
            <a:r>
              <a:rPr lang="en-US" altLang="zh-CN" sz="2400" kern="0" dirty="0"/>
              <a:t>	&gt;&gt; data1 = </a:t>
            </a:r>
            <a:r>
              <a:rPr lang="en-US" altLang="zh-CN" sz="2400" kern="0" dirty="0" err="1"/>
              <a:t>bitand</a:t>
            </a:r>
            <a:r>
              <a:rPr lang="en-US" altLang="zh-CN" sz="2400" kern="0" dirty="0"/>
              <a:t>(data,254);%bin2dec</a:t>
            </a:r>
          </a:p>
          <a:p>
            <a:pPr marL="400050" lvl="1" indent="0" eaLnBrk="1" hangingPunct="1">
              <a:buNone/>
              <a:defRPr/>
            </a:pPr>
            <a:r>
              <a:rPr lang="en-US" altLang="zh-CN" sz="2400" kern="0" dirty="0"/>
              <a:t>	&gt;&gt; subplot(2,2,3)</a:t>
            </a:r>
            <a:r>
              <a:rPr lang="en-US" altLang="zh-CN" sz="2400" kern="0" dirty="0" err="1"/>
              <a:t>imshow</a:t>
            </a:r>
            <a:r>
              <a:rPr lang="en-US" altLang="zh-CN" sz="2400" kern="0" dirty="0"/>
              <a:t>(data1);</a:t>
            </a:r>
          </a:p>
        </p:txBody>
      </p:sp>
      <p:sp>
        <p:nvSpPr>
          <p:cNvPr id="4" name="标题 1">
            <a:extLst>
              <a:ext uri="{FF2B5EF4-FFF2-40B4-BE49-F238E27FC236}">
                <a16:creationId xmlns:a16="http://schemas.microsoft.com/office/drawing/2014/main" id="{61880F35-369E-805A-931B-204225992FB9}"/>
              </a:ext>
            </a:extLst>
          </p:cNvPr>
          <p:cNvSpPr txBox="1">
            <a:spLocks/>
          </p:cNvSpPr>
          <p:nvPr/>
        </p:nvSpPr>
        <p:spPr>
          <a:xfrm>
            <a:off x="3" y="45437"/>
            <a:ext cx="9143999" cy="790615"/>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376" kern="0" dirty="0"/>
              <a:t>三、</a:t>
            </a:r>
            <a:r>
              <a:rPr kumimoji="1" lang="en-US" altLang="zh-CN" sz="3376" kern="0" dirty="0"/>
              <a:t>LSB</a:t>
            </a:r>
            <a:r>
              <a:rPr kumimoji="1" lang="zh-CN" altLang="en-US" sz="3376" kern="0" dirty="0"/>
              <a:t>隐写</a:t>
            </a:r>
          </a:p>
        </p:txBody>
      </p:sp>
    </p:spTree>
    <p:extLst>
      <p:ext uri="{BB962C8B-B14F-4D97-AF65-F5344CB8AC3E}">
        <p14:creationId xmlns:p14="http://schemas.microsoft.com/office/powerpoint/2010/main" val="107256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日期占位符 2">
            <a:extLst>
              <a:ext uri="{FF2B5EF4-FFF2-40B4-BE49-F238E27FC236}">
                <a16:creationId xmlns:a16="http://schemas.microsoft.com/office/drawing/2014/main" id="{26C48794-2ABC-4E55-A825-1EE294DC0705}"/>
              </a:ext>
            </a:extLst>
          </p:cNvPr>
          <p:cNvSpPr txBox="1">
            <a:spLocks noGrp="1" noChangeArrowheads="1"/>
          </p:cNvSpPr>
          <p:nvPr/>
        </p:nvSpPr>
        <p:spPr bwMode="auto">
          <a:xfrm>
            <a:off x="457200" y="6356352"/>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en-US" altLang="zh-CN" sz="1200">
              <a:solidFill>
                <a:srgbClr val="898989"/>
              </a:solidFill>
              <a:latin typeface="Arial" panose="020B0604020202020204" pitchFamily="34" charset="0"/>
              <a:ea typeface="宋体" panose="02010600030101010101" pitchFamily="2" charset="-122"/>
            </a:endParaRPr>
          </a:p>
        </p:txBody>
      </p:sp>
      <p:sp>
        <p:nvSpPr>
          <p:cNvPr id="33795" name="TextBox 1">
            <a:extLst>
              <a:ext uri="{FF2B5EF4-FFF2-40B4-BE49-F238E27FC236}">
                <a16:creationId xmlns:a16="http://schemas.microsoft.com/office/drawing/2014/main" id="{BE99D1EB-99D9-408E-AC65-29F856095352}"/>
              </a:ext>
            </a:extLst>
          </p:cNvPr>
          <p:cNvSpPr txBox="1">
            <a:spLocks noChangeArrowheads="1"/>
          </p:cNvSpPr>
          <p:nvPr/>
        </p:nvSpPr>
        <p:spPr bwMode="auto">
          <a:xfrm>
            <a:off x="1524000" y="1484315"/>
            <a:ext cx="54244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zh-CN" altLang="en-US" sz="1800">
              <a:latin typeface="Arial" panose="020B0604020202020204" pitchFamily="34" charset="0"/>
              <a:ea typeface="宋体" panose="02010600030101010101" pitchFamily="2" charset="-122"/>
            </a:endParaRPr>
          </a:p>
        </p:txBody>
      </p:sp>
      <p:sp>
        <p:nvSpPr>
          <p:cNvPr id="10" name="Rectangle 3">
            <a:extLst>
              <a:ext uri="{FF2B5EF4-FFF2-40B4-BE49-F238E27FC236}">
                <a16:creationId xmlns:a16="http://schemas.microsoft.com/office/drawing/2014/main" id="{3242D699-8A04-4A42-9865-E1F14E5E92E5}"/>
              </a:ext>
            </a:extLst>
          </p:cNvPr>
          <p:cNvSpPr txBox="1">
            <a:spLocks noChangeArrowheads="1"/>
          </p:cNvSpPr>
          <p:nvPr/>
        </p:nvSpPr>
        <p:spPr bwMode="auto">
          <a:xfrm>
            <a:off x="457200" y="1600200"/>
            <a:ext cx="8229600" cy="4756150"/>
          </a:xfrm>
          <a:prstGeom prst="rect">
            <a:avLst/>
          </a:prstGeom>
          <a:noFill/>
          <a:ln>
            <a:noFill/>
          </a:ln>
        </p:spPr>
        <p:txBody>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a:solidFill>
                  <a:schemeClr val="tx1"/>
                </a:solidFill>
                <a:latin typeface="+mn-lt"/>
                <a:ea typeface="+mn-ea"/>
              </a:defRPr>
            </a:lvl2pPr>
            <a:lvl3pPr marL="1143000" indent="-228600" algn="l" rtl="0" eaLnBrk="0" fontAlgn="base" hangingPunct="0">
              <a:spcBef>
                <a:spcPct val="20000"/>
              </a:spcBef>
              <a:spcAft>
                <a:spcPct val="0"/>
              </a:spcAft>
              <a:buClr>
                <a:srgbClr val="7B9B57"/>
              </a:buClr>
              <a:buSzPct val="6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8B7396"/>
              </a:buClr>
              <a:buSzPct val="45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9pPr>
          </a:lstStyle>
          <a:p>
            <a:pPr eaLnBrk="1" hangingPunct="1">
              <a:defRPr/>
            </a:pPr>
            <a:r>
              <a:rPr lang="en-US" altLang="zh-CN" sz="2800" kern="0" dirty="0"/>
              <a:t>LSB</a:t>
            </a:r>
            <a:r>
              <a:rPr lang="zh-CN" altLang="en-US" sz="2800" kern="0" dirty="0"/>
              <a:t>与</a:t>
            </a:r>
            <a:r>
              <a:rPr lang="en-US" altLang="zh-CN" sz="2800" kern="0" dirty="0"/>
              <a:t>MSB</a:t>
            </a:r>
            <a:r>
              <a:rPr lang="zh-CN" altLang="en-US" sz="2800" kern="0" dirty="0"/>
              <a:t>平面图的观察</a:t>
            </a:r>
            <a:r>
              <a:rPr lang="zh-CN" altLang="en-US" kern="0" dirty="0"/>
              <a:t>	 </a:t>
            </a:r>
            <a:endParaRPr lang="en-US" altLang="zh-CN" kern="0" dirty="0"/>
          </a:p>
          <a:p>
            <a:pPr marL="400050" lvl="1" indent="0" eaLnBrk="1" hangingPunct="1">
              <a:buNone/>
              <a:defRPr/>
            </a:pPr>
            <a:r>
              <a:rPr lang="en-US" altLang="zh-CN" sz="2400" kern="0" dirty="0"/>
              <a:t>LSB</a:t>
            </a:r>
            <a:r>
              <a:rPr lang="zh-CN" altLang="en-US" sz="2400" kern="0" dirty="0"/>
              <a:t>（</a:t>
            </a:r>
            <a:r>
              <a:rPr lang="en-US" altLang="zh-CN" sz="2400" kern="0" dirty="0"/>
              <a:t>Least  Significant Bites</a:t>
            </a:r>
            <a:r>
              <a:rPr lang="zh-CN" altLang="en-US" sz="2400" kern="0" dirty="0"/>
              <a:t>）最不重要位，最低有效位。</a:t>
            </a:r>
          </a:p>
          <a:p>
            <a:pPr marL="400050" lvl="1" indent="0" eaLnBrk="1" hangingPunct="1">
              <a:buNone/>
              <a:defRPr/>
            </a:pPr>
            <a:r>
              <a:rPr lang="en-US" altLang="zh-CN" sz="2400" kern="0" dirty="0"/>
              <a:t>MSB</a:t>
            </a:r>
            <a:r>
              <a:rPr lang="zh-CN" altLang="en-US" sz="2400" kern="0" dirty="0"/>
              <a:t>（</a:t>
            </a:r>
            <a:r>
              <a:rPr lang="en-US" altLang="zh-CN" sz="2400" kern="0" dirty="0"/>
              <a:t>Most  Significant Bites</a:t>
            </a:r>
            <a:r>
              <a:rPr lang="zh-CN" altLang="en-US" sz="2400" kern="0" dirty="0"/>
              <a:t>）最高重要位，最高有效位。</a:t>
            </a:r>
          </a:p>
          <a:p>
            <a:pPr marL="400050" lvl="1" indent="0" eaLnBrk="1" hangingPunct="1">
              <a:buNone/>
              <a:defRPr/>
            </a:pPr>
            <a:r>
              <a:rPr lang="zh-CN" altLang="en-US" kern="0" dirty="0">
                <a:solidFill>
                  <a:srgbClr val="FF6600"/>
                </a:solidFill>
              </a:rPr>
              <a:t>实验</a:t>
            </a:r>
            <a:r>
              <a:rPr lang="en-US" altLang="zh-CN" kern="0" dirty="0">
                <a:solidFill>
                  <a:srgbClr val="FF6600"/>
                </a:solidFill>
              </a:rPr>
              <a:t>3.1</a:t>
            </a:r>
          </a:p>
          <a:p>
            <a:pPr marL="400050" lvl="1" indent="0" eaLnBrk="1" hangingPunct="1">
              <a:buNone/>
              <a:defRPr/>
            </a:pPr>
            <a:r>
              <a:rPr lang="en-US" altLang="zh-CN" sz="2400" kern="0" dirty="0"/>
              <a:t>	</a:t>
            </a:r>
            <a:r>
              <a:rPr lang="zh-CN" altLang="en-US" sz="2400" kern="0" dirty="0"/>
              <a:t>将图像各个分量的</a:t>
            </a:r>
            <a:r>
              <a:rPr lang="en-US" altLang="zh-CN" sz="2400" kern="0" dirty="0"/>
              <a:t>MSB</a:t>
            </a:r>
            <a:r>
              <a:rPr lang="zh-CN" altLang="en-US" sz="2400" kern="0" dirty="0"/>
              <a:t>清</a:t>
            </a:r>
            <a:r>
              <a:rPr lang="en-US" altLang="zh-CN" sz="2400" kern="0" dirty="0"/>
              <a:t>0</a:t>
            </a:r>
            <a:r>
              <a:rPr lang="zh-CN" altLang="en-US" sz="2400" kern="0" dirty="0"/>
              <a:t>，如下：</a:t>
            </a:r>
          </a:p>
          <a:p>
            <a:pPr marL="400050" lvl="1" indent="0" eaLnBrk="1" hangingPunct="1">
              <a:buNone/>
              <a:defRPr/>
            </a:pPr>
            <a:r>
              <a:rPr lang="zh-CN" altLang="en-US" sz="2400" kern="0" dirty="0"/>
              <a:t>	</a:t>
            </a:r>
            <a:r>
              <a:rPr lang="en-US" altLang="zh-CN" sz="2400" kern="0" dirty="0"/>
              <a:t>&gt;&gt; data2 = </a:t>
            </a:r>
            <a:r>
              <a:rPr lang="en-US" altLang="zh-CN" sz="2400" kern="0" dirty="0" err="1"/>
              <a:t>bitand</a:t>
            </a:r>
            <a:r>
              <a:rPr lang="en-US" altLang="zh-CN" sz="2400" kern="0" dirty="0"/>
              <a:t>(data,127);</a:t>
            </a:r>
          </a:p>
          <a:p>
            <a:pPr marL="400050" lvl="1" indent="0" eaLnBrk="1" hangingPunct="1">
              <a:buNone/>
              <a:defRPr/>
            </a:pPr>
            <a:r>
              <a:rPr lang="en-US" altLang="zh-CN" sz="2400" kern="0" dirty="0"/>
              <a:t>	&gt;&gt; subplot(2,2,4)</a:t>
            </a:r>
            <a:r>
              <a:rPr lang="en-US" altLang="zh-CN" sz="2400" kern="0" dirty="0" err="1"/>
              <a:t>imshow</a:t>
            </a:r>
            <a:r>
              <a:rPr lang="en-US" altLang="zh-CN" sz="2400" kern="0" dirty="0"/>
              <a:t>(data2);</a:t>
            </a:r>
          </a:p>
          <a:p>
            <a:pPr marL="400050" lvl="1" indent="0" eaLnBrk="1" hangingPunct="1">
              <a:buNone/>
              <a:defRPr/>
            </a:pPr>
            <a:r>
              <a:rPr lang="en-US" altLang="zh-CN" sz="2400" kern="0" dirty="0"/>
              <a:t>	</a:t>
            </a:r>
            <a:r>
              <a:rPr lang="zh-CN" altLang="en-US" sz="2400" kern="0" dirty="0"/>
              <a:t>原图：</a:t>
            </a:r>
          </a:p>
          <a:p>
            <a:pPr marL="400050" lvl="1" indent="0" eaLnBrk="1" hangingPunct="1">
              <a:buNone/>
              <a:defRPr/>
            </a:pPr>
            <a:r>
              <a:rPr lang="zh-CN" altLang="en-US" sz="2400" kern="0" dirty="0"/>
              <a:t>	</a:t>
            </a:r>
            <a:r>
              <a:rPr lang="en-US" altLang="zh-CN" sz="2400" kern="0" dirty="0"/>
              <a:t>&gt;&gt; subplot(2,2,1)</a:t>
            </a:r>
            <a:r>
              <a:rPr lang="en-US" altLang="zh-CN" sz="2400" kern="0" dirty="0" err="1"/>
              <a:t>imshow</a:t>
            </a:r>
            <a:r>
              <a:rPr lang="en-US" altLang="zh-CN" sz="2400" kern="0" dirty="0"/>
              <a:t>(data);</a:t>
            </a:r>
          </a:p>
          <a:p>
            <a:pPr marL="0" indent="0" eaLnBrk="1" hangingPunct="1">
              <a:buNone/>
              <a:defRPr/>
            </a:pPr>
            <a:endParaRPr lang="en-US" altLang="zh-CN" sz="2800" kern="0" dirty="0"/>
          </a:p>
        </p:txBody>
      </p:sp>
      <p:sp>
        <p:nvSpPr>
          <p:cNvPr id="2" name="标题 1">
            <a:extLst>
              <a:ext uri="{FF2B5EF4-FFF2-40B4-BE49-F238E27FC236}">
                <a16:creationId xmlns:a16="http://schemas.microsoft.com/office/drawing/2014/main" id="{FD06552D-0890-01AD-53C6-B7E8E7750DBF}"/>
              </a:ext>
            </a:extLst>
          </p:cNvPr>
          <p:cNvSpPr txBox="1">
            <a:spLocks/>
          </p:cNvSpPr>
          <p:nvPr/>
        </p:nvSpPr>
        <p:spPr>
          <a:xfrm>
            <a:off x="3" y="45437"/>
            <a:ext cx="9143999" cy="790615"/>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376" kern="0" dirty="0"/>
              <a:t>三、 </a:t>
            </a:r>
            <a:r>
              <a:rPr kumimoji="1" lang="en-US" altLang="zh-CN" sz="3376" kern="0" dirty="0"/>
              <a:t>LSB</a:t>
            </a:r>
            <a:r>
              <a:rPr kumimoji="1" lang="zh-CN" altLang="en-US" sz="3376" kern="0" dirty="0"/>
              <a:t>隐写</a:t>
            </a:r>
          </a:p>
        </p:txBody>
      </p:sp>
    </p:spTree>
    <p:extLst>
      <p:ext uri="{BB962C8B-B14F-4D97-AF65-F5344CB8AC3E}">
        <p14:creationId xmlns:p14="http://schemas.microsoft.com/office/powerpoint/2010/main" val="403608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日期占位符 2">
            <a:extLst>
              <a:ext uri="{FF2B5EF4-FFF2-40B4-BE49-F238E27FC236}">
                <a16:creationId xmlns:a16="http://schemas.microsoft.com/office/drawing/2014/main" id="{C7BC0803-8304-4833-BEC8-5F3275525D83}"/>
              </a:ext>
            </a:extLst>
          </p:cNvPr>
          <p:cNvSpPr txBox="1">
            <a:spLocks noGrp="1" noChangeArrowheads="1"/>
          </p:cNvSpPr>
          <p:nvPr/>
        </p:nvSpPr>
        <p:spPr bwMode="auto">
          <a:xfrm>
            <a:off x="457200" y="6356352"/>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en-US" altLang="zh-CN" sz="1200">
              <a:solidFill>
                <a:srgbClr val="898989"/>
              </a:solidFill>
              <a:latin typeface="Arial" panose="020B0604020202020204" pitchFamily="34" charset="0"/>
              <a:ea typeface="宋体" panose="02010600030101010101" pitchFamily="2" charset="-122"/>
            </a:endParaRPr>
          </a:p>
        </p:txBody>
      </p:sp>
      <p:sp>
        <p:nvSpPr>
          <p:cNvPr id="35843" name="TextBox 1">
            <a:extLst>
              <a:ext uri="{FF2B5EF4-FFF2-40B4-BE49-F238E27FC236}">
                <a16:creationId xmlns:a16="http://schemas.microsoft.com/office/drawing/2014/main" id="{FE7C838E-9FED-4FAC-AF51-82941A02F71F}"/>
              </a:ext>
            </a:extLst>
          </p:cNvPr>
          <p:cNvSpPr txBox="1">
            <a:spLocks noChangeArrowheads="1"/>
          </p:cNvSpPr>
          <p:nvPr/>
        </p:nvSpPr>
        <p:spPr bwMode="auto">
          <a:xfrm>
            <a:off x="1524000" y="1484315"/>
            <a:ext cx="54244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zh-CN" altLang="en-US" sz="1800">
              <a:latin typeface="Arial" panose="020B0604020202020204" pitchFamily="34" charset="0"/>
              <a:ea typeface="宋体" panose="02010600030101010101" pitchFamily="2" charset="-122"/>
            </a:endParaRPr>
          </a:p>
        </p:txBody>
      </p:sp>
      <p:sp>
        <p:nvSpPr>
          <p:cNvPr id="10" name="Rectangle 3">
            <a:extLst>
              <a:ext uri="{FF2B5EF4-FFF2-40B4-BE49-F238E27FC236}">
                <a16:creationId xmlns:a16="http://schemas.microsoft.com/office/drawing/2014/main" id="{DDC3395F-9E80-4885-BC3B-1AA34009AF55}"/>
              </a:ext>
            </a:extLst>
          </p:cNvPr>
          <p:cNvSpPr txBox="1">
            <a:spLocks noChangeArrowheads="1"/>
          </p:cNvSpPr>
          <p:nvPr/>
        </p:nvSpPr>
        <p:spPr bwMode="auto">
          <a:xfrm>
            <a:off x="457200" y="1600200"/>
            <a:ext cx="8229600" cy="4756150"/>
          </a:xfrm>
          <a:prstGeom prst="rect">
            <a:avLst/>
          </a:prstGeom>
          <a:noFill/>
          <a:ln>
            <a:noFill/>
          </a:ln>
        </p:spPr>
        <p:txBody>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a:solidFill>
                  <a:schemeClr val="tx1"/>
                </a:solidFill>
                <a:latin typeface="+mn-lt"/>
                <a:ea typeface="+mn-ea"/>
              </a:defRPr>
            </a:lvl2pPr>
            <a:lvl3pPr marL="1143000" indent="-228600" algn="l" rtl="0" eaLnBrk="0" fontAlgn="base" hangingPunct="0">
              <a:spcBef>
                <a:spcPct val="20000"/>
              </a:spcBef>
              <a:spcAft>
                <a:spcPct val="0"/>
              </a:spcAft>
              <a:buClr>
                <a:srgbClr val="7B9B57"/>
              </a:buClr>
              <a:buSzPct val="6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8B7396"/>
              </a:buClr>
              <a:buSzPct val="45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9pPr>
          </a:lstStyle>
          <a:p>
            <a:pPr eaLnBrk="1" hangingPunct="1">
              <a:defRPr/>
            </a:pPr>
            <a:r>
              <a:rPr lang="en-US" altLang="zh-CN" sz="2800" kern="0" dirty="0"/>
              <a:t>LSB</a:t>
            </a:r>
            <a:r>
              <a:rPr lang="zh-CN" altLang="en-US" sz="2800" kern="0" dirty="0"/>
              <a:t>隐写：顺序选取图像载体像素</a:t>
            </a:r>
            <a:r>
              <a:rPr lang="zh-CN" altLang="en-US" kern="0" dirty="0"/>
              <a:t>	 </a:t>
            </a:r>
            <a:endParaRPr lang="en-US" altLang="zh-CN" kern="0" dirty="0"/>
          </a:p>
          <a:p>
            <a:pPr marL="400050" lvl="1" indent="0" eaLnBrk="1" hangingPunct="1">
              <a:buNone/>
              <a:defRPr/>
            </a:pPr>
            <a:r>
              <a:rPr lang="zh-CN" altLang="en-US" kern="0" dirty="0">
                <a:solidFill>
                  <a:srgbClr val="FF6600"/>
                </a:solidFill>
              </a:rPr>
              <a:t>实验</a:t>
            </a:r>
            <a:r>
              <a:rPr lang="en-US" altLang="zh-CN" kern="0" dirty="0">
                <a:solidFill>
                  <a:srgbClr val="FF6600"/>
                </a:solidFill>
              </a:rPr>
              <a:t>3.2</a:t>
            </a:r>
          </a:p>
          <a:p>
            <a:pPr marL="400050" lvl="1" indent="0" eaLnBrk="1" hangingPunct="1">
              <a:buNone/>
              <a:defRPr/>
            </a:pPr>
            <a:r>
              <a:rPr lang="zh-CN" altLang="en-US" sz="2400" kern="0" dirty="0"/>
              <a:t>嵌入：</a:t>
            </a:r>
            <a:endParaRPr lang="en-US" altLang="zh-CN" sz="2400" kern="0" dirty="0"/>
          </a:p>
          <a:p>
            <a:pPr marL="400050" lvl="1" indent="0" eaLnBrk="1" hangingPunct="1">
              <a:buNone/>
              <a:defRPr/>
            </a:pPr>
            <a:r>
              <a:rPr lang="en-US" altLang="zh-CN" sz="2400" kern="0" dirty="0"/>
              <a:t>1</a:t>
            </a:r>
            <a:r>
              <a:rPr lang="zh-CN" altLang="en-US" sz="2400" kern="0" dirty="0"/>
              <a:t>）顺序选取图像载体像素的</a:t>
            </a:r>
            <a:r>
              <a:rPr lang="en-US" altLang="zh-CN" sz="2400" kern="0" dirty="0"/>
              <a:t>LSB</a:t>
            </a:r>
            <a:r>
              <a:rPr lang="zh-CN" altLang="en-US" sz="2400" kern="0" dirty="0"/>
              <a:t>，作为秘密信息载体</a:t>
            </a:r>
            <a:endParaRPr lang="en-US" altLang="zh-CN" sz="2400" kern="0" dirty="0"/>
          </a:p>
          <a:p>
            <a:pPr marL="400050" lvl="1" indent="0" eaLnBrk="1" hangingPunct="1">
              <a:buNone/>
              <a:defRPr/>
            </a:pPr>
            <a:r>
              <a:rPr lang="en-US" altLang="zh-CN" sz="2400" kern="0" dirty="0"/>
              <a:t>2</a:t>
            </a:r>
            <a:r>
              <a:rPr lang="zh-CN" altLang="en-US" sz="2400" kern="0" dirty="0"/>
              <a:t>）将</a:t>
            </a:r>
            <a:r>
              <a:rPr lang="en-US" altLang="zh-CN" sz="2400" kern="0" dirty="0"/>
              <a:t>n</a:t>
            </a:r>
            <a:r>
              <a:rPr lang="zh-CN" altLang="en-US" sz="2400" kern="0" dirty="0"/>
              <a:t>比特秘密信息按位替换到载体中</a:t>
            </a:r>
            <a:endParaRPr lang="en-US" altLang="zh-CN" sz="2400" kern="0" dirty="0"/>
          </a:p>
          <a:p>
            <a:pPr marL="400050" lvl="1" indent="0" eaLnBrk="1" hangingPunct="1">
              <a:buNone/>
              <a:defRPr/>
            </a:pPr>
            <a:r>
              <a:rPr lang="en-US" altLang="zh-CN" sz="2400" kern="0" dirty="0"/>
              <a:t>3</a:t>
            </a:r>
            <a:r>
              <a:rPr lang="zh-CN" altLang="en-US" sz="2400" kern="0" dirty="0"/>
              <a:t>）将载体重新写入图片</a:t>
            </a:r>
          </a:p>
          <a:p>
            <a:pPr marL="400050" lvl="1" indent="0" eaLnBrk="1" hangingPunct="1">
              <a:buNone/>
              <a:defRPr/>
            </a:pPr>
            <a:r>
              <a:rPr lang="zh-CN" altLang="en-US" sz="2400" kern="0" dirty="0"/>
              <a:t>提取：</a:t>
            </a:r>
            <a:endParaRPr lang="en-US" altLang="zh-CN" sz="2400" kern="0" dirty="0"/>
          </a:p>
          <a:p>
            <a:pPr marL="400050" lvl="1" indent="0" eaLnBrk="1" hangingPunct="1">
              <a:buNone/>
              <a:defRPr/>
            </a:pPr>
            <a:r>
              <a:rPr lang="en-US" altLang="zh-CN" sz="2400" kern="0" dirty="0"/>
              <a:t>1</a:t>
            </a:r>
            <a:r>
              <a:rPr lang="zh-CN" altLang="en-US" sz="2400" kern="0" dirty="0"/>
              <a:t>）顺序选取图像载体像素的</a:t>
            </a:r>
            <a:r>
              <a:rPr lang="en-US" altLang="zh-CN" sz="2400" kern="0" dirty="0"/>
              <a:t>LSB</a:t>
            </a:r>
            <a:r>
              <a:rPr lang="zh-CN" altLang="en-US" sz="2400" kern="0" dirty="0"/>
              <a:t>，作为秘密信息载体 </a:t>
            </a:r>
            <a:endParaRPr lang="en-US" altLang="zh-CN" sz="2400" kern="0" dirty="0"/>
          </a:p>
          <a:p>
            <a:pPr marL="400050" lvl="1" indent="0" eaLnBrk="1" hangingPunct="1">
              <a:buNone/>
              <a:defRPr/>
            </a:pPr>
            <a:r>
              <a:rPr lang="en-US" altLang="zh-CN" sz="2400" kern="0" dirty="0"/>
              <a:t>2</a:t>
            </a:r>
            <a:r>
              <a:rPr lang="zh-CN" altLang="en-US" sz="2400" kern="0" dirty="0"/>
              <a:t>）提取载体的前</a:t>
            </a:r>
            <a:r>
              <a:rPr lang="en-US" altLang="zh-CN" sz="2400" kern="0" dirty="0"/>
              <a:t>n</a:t>
            </a:r>
            <a:r>
              <a:rPr lang="zh-CN" altLang="en-US" sz="2400" kern="0" dirty="0"/>
              <a:t>位</a:t>
            </a:r>
            <a:endParaRPr lang="en-US" altLang="zh-CN" kern="0" dirty="0"/>
          </a:p>
        </p:txBody>
      </p:sp>
      <p:sp>
        <p:nvSpPr>
          <p:cNvPr id="2" name="标题 1">
            <a:extLst>
              <a:ext uri="{FF2B5EF4-FFF2-40B4-BE49-F238E27FC236}">
                <a16:creationId xmlns:a16="http://schemas.microsoft.com/office/drawing/2014/main" id="{9839C57E-7016-CE28-D7B3-D824124D6900}"/>
              </a:ext>
            </a:extLst>
          </p:cNvPr>
          <p:cNvSpPr txBox="1">
            <a:spLocks/>
          </p:cNvSpPr>
          <p:nvPr/>
        </p:nvSpPr>
        <p:spPr>
          <a:xfrm>
            <a:off x="3" y="45437"/>
            <a:ext cx="9143999" cy="790615"/>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376" kern="0" dirty="0"/>
              <a:t>三、 </a:t>
            </a:r>
            <a:r>
              <a:rPr kumimoji="1" lang="en-US" altLang="zh-CN" sz="3376" kern="0" dirty="0"/>
              <a:t>LSB</a:t>
            </a:r>
            <a:r>
              <a:rPr kumimoji="1" lang="zh-CN" altLang="en-US" sz="3376" kern="0" dirty="0"/>
              <a:t>隐写</a:t>
            </a:r>
          </a:p>
        </p:txBody>
      </p:sp>
    </p:spTree>
    <p:extLst>
      <p:ext uri="{BB962C8B-B14F-4D97-AF65-F5344CB8AC3E}">
        <p14:creationId xmlns:p14="http://schemas.microsoft.com/office/powerpoint/2010/main" val="1367392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2">
            <a:extLst>
              <a:ext uri="{FF2B5EF4-FFF2-40B4-BE49-F238E27FC236}">
                <a16:creationId xmlns:a16="http://schemas.microsoft.com/office/drawing/2014/main" id="{AC390D8D-8C2B-49BA-BDB7-89A8A62AA2FE}"/>
              </a:ext>
            </a:extLst>
          </p:cNvPr>
          <p:cNvSpPr txBox="1">
            <a:spLocks noGrp="1" noChangeArrowheads="1"/>
          </p:cNvSpPr>
          <p:nvPr/>
        </p:nvSpPr>
        <p:spPr bwMode="auto">
          <a:xfrm>
            <a:off x="457200" y="6356352"/>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en-US" altLang="zh-CN" sz="1200">
              <a:solidFill>
                <a:srgbClr val="898989"/>
              </a:solidFill>
              <a:latin typeface="Arial" panose="020B0604020202020204" pitchFamily="34" charset="0"/>
              <a:ea typeface="宋体" panose="02010600030101010101" pitchFamily="2" charset="-122"/>
            </a:endParaRPr>
          </a:p>
        </p:txBody>
      </p:sp>
      <p:sp>
        <p:nvSpPr>
          <p:cNvPr id="37891" name="TextBox 1">
            <a:extLst>
              <a:ext uri="{FF2B5EF4-FFF2-40B4-BE49-F238E27FC236}">
                <a16:creationId xmlns:a16="http://schemas.microsoft.com/office/drawing/2014/main" id="{9E89E552-8ED8-472C-BC32-25D6DA35E902}"/>
              </a:ext>
            </a:extLst>
          </p:cNvPr>
          <p:cNvSpPr txBox="1">
            <a:spLocks noChangeArrowheads="1"/>
          </p:cNvSpPr>
          <p:nvPr/>
        </p:nvSpPr>
        <p:spPr bwMode="auto">
          <a:xfrm>
            <a:off x="1524000" y="1484315"/>
            <a:ext cx="54244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zh-CN" altLang="en-US" sz="1800">
              <a:latin typeface="Arial" panose="020B0604020202020204" pitchFamily="34" charset="0"/>
              <a:ea typeface="宋体" panose="02010600030101010101" pitchFamily="2" charset="-122"/>
            </a:endParaRPr>
          </a:p>
        </p:txBody>
      </p:sp>
      <p:sp>
        <p:nvSpPr>
          <p:cNvPr id="10" name="Rectangle 3">
            <a:extLst>
              <a:ext uri="{FF2B5EF4-FFF2-40B4-BE49-F238E27FC236}">
                <a16:creationId xmlns:a16="http://schemas.microsoft.com/office/drawing/2014/main" id="{0E396EA8-9D02-4652-A5AE-A3FC009D9465}"/>
              </a:ext>
            </a:extLst>
          </p:cNvPr>
          <p:cNvSpPr txBox="1">
            <a:spLocks noChangeArrowheads="1"/>
          </p:cNvSpPr>
          <p:nvPr/>
        </p:nvSpPr>
        <p:spPr bwMode="auto">
          <a:xfrm>
            <a:off x="457200" y="1600200"/>
            <a:ext cx="8229600" cy="4756150"/>
          </a:xfrm>
          <a:prstGeom prst="rect">
            <a:avLst/>
          </a:prstGeom>
          <a:noFill/>
          <a:ln>
            <a:noFill/>
          </a:ln>
        </p:spPr>
        <p:txBody>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a:solidFill>
                  <a:schemeClr val="tx1"/>
                </a:solidFill>
                <a:latin typeface="+mn-lt"/>
                <a:ea typeface="+mn-ea"/>
              </a:defRPr>
            </a:lvl2pPr>
            <a:lvl3pPr marL="1143000" indent="-228600" algn="l" rtl="0" eaLnBrk="0" fontAlgn="base" hangingPunct="0">
              <a:spcBef>
                <a:spcPct val="20000"/>
              </a:spcBef>
              <a:spcAft>
                <a:spcPct val="0"/>
              </a:spcAft>
              <a:buClr>
                <a:srgbClr val="7B9B57"/>
              </a:buClr>
              <a:buSzPct val="6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8B7396"/>
              </a:buClr>
              <a:buSzPct val="45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9pPr>
          </a:lstStyle>
          <a:p>
            <a:pPr eaLnBrk="1" hangingPunct="1">
              <a:defRPr/>
            </a:pPr>
            <a:r>
              <a:rPr lang="en-US" altLang="zh-CN" sz="2800" kern="0" dirty="0"/>
              <a:t>LSB</a:t>
            </a:r>
            <a:r>
              <a:rPr lang="zh-CN" altLang="en-US" sz="2800" kern="0" dirty="0"/>
              <a:t>隐写：随机选取图像载体像素</a:t>
            </a:r>
            <a:endParaRPr lang="en-US" altLang="zh-CN" sz="2800" kern="0" dirty="0"/>
          </a:p>
          <a:p>
            <a:pPr marL="400050" lvl="1" indent="0" eaLnBrk="1" hangingPunct="1">
              <a:buNone/>
              <a:defRPr/>
            </a:pPr>
            <a:r>
              <a:rPr lang="zh-CN" altLang="en-US" sz="2400" kern="0" dirty="0"/>
              <a:t>顺序选取像素点导致图像各部分统计特征不一致。为了解决这一问题，可以随机间隔选取像素序列。与顺序嵌入相比，需要设计随机取点的算法。</a:t>
            </a:r>
            <a:r>
              <a:rPr lang="zh-CN" altLang="en-US" kern="0" dirty="0"/>
              <a:t> </a:t>
            </a:r>
            <a:endParaRPr lang="en-US" altLang="zh-CN" kern="0" dirty="0"/>
          </a:p>
          <a:p>
            <a:pPr marL="400050" lvl="1" indent="0" eaLnBrk="1" hangingPunct="1">
              <a:buNone/>
              <a:defRPr/>
            </a:pPr>
            <a:r>
              <a:rPr lang="zh-CN" altLang="en-US" kern="0" dirty="0">
                <a:solidFill>
                  <a:srgbClr val="FF6600"/>
                </a:solidFill>
                <a:highlight>
                  <a:srgbClr val="FFFF00"/>
                </a:highlight>
              </a:rPr>
              <a:t>实验</a:t>
            </a:r>
            <a:r>
              <a:rPr lang="en-US" altLang="zh-CN" kern="0" dirty="0">
                <a:solidFill>
                  <a:srgbClr val="FF6600"/>
                </a:solidFill>
                <a:highlight>
                  <a:srgbClr val="FFFF00"/>
                </a:highlight>
              </a:rPr>
              <a:t>3.3</a:t>
            </a:r>
          </a:p>
          <a:p>
            <a:pPr marL="400050" lvl="1" indent="0" eaLnBrk="1" hangingPunct="1">
              <a:buNone/>
              <a:defRPr/>
            </a:pPr>
            <a:r>
              <a:rPr lang="zh-CN" altLang="en-US" sz="2400" kern="0" dirty="0"/>
              <a:t> </a:t>
            </a:r>
            <a:r>
              <a:rPr lang="en-US" altLang="zh-CN" sz="2400" kern="0" dirty="0"/>
              <a:t>1</a:t>
            </a:r>
            <a:r>
              <a:rPr lang="zh-CN" altLang="en-US" sz="2400" kern="0" dirty="0"/>
              <a:t>）设计随机取点的算法，随机选取像素点嵌入秘密信息</a:t>
            </a:r>
          </a:p>
          <a:p>
            <a:pPr marL="400050" lvl="1" indent="0" eaLnBrk="1" hangingPunct="1">
              <a:buNone/>
              <a:defRPr/>
            </a:pPr>
            <a:r>
              <a:rPr lang="en-US" altLang="zh-CN" sz="2400" kern="0" dirty="0"/>
              <a:t> 2</a:t>
            </a:r>
            <a:r>
              <a:rPr lang="zh-CN" altLang="en-US" sz="2400" kern="0" dirty="0"/>
              <a:t>）提取秘密信息	      </a:t>
            </a:r>
            <a:endParaRPr lang="en-US" altLang="zh-CN" sz="2400" kern="0" dirty="0"/>
          </a:p>
          <a:p>
            <a:pPr marL="400050" lvl="1" indent="0" eaLnBrk="1" hangingPunct="1">
              <a:buNone/>
              <a:defRPr/>
            </a:pPr>
            <a:r>
              <a:rPr lang="en-US" altLang="zh-CN" sz="2400" kern="0" dirty="0"/>
              <a:t> 3</a:t>
            </a:r>
            <a:r>
              <a:rPr lang="zh-CN" altLang="en-US" sz="2400" kern="0" dirty="0"/>
              <a:t>）画出随机位置</a:t>
            </a:r>
            <a:endParaRPr lang="en-US" altLang="zh-CN" sz="2400" kern="0" dirty="0"/>
          </a:p>
          <a:p>
            <a:pPr marL="400050" lvl="1" indent="0" eaLnBrk="1" hangingPunct="1">
              <a:buNone/>
              <a:defRPr/>
            </a:pPr>
            <a:r>
              <a:rPr lang="en-US" altLang="zh-CN" sz="2400" kern="0" dirty="0"/>
              <a:t> 4</a:t>
            </a:r>
            <a:r>
              <a:rPr lang="zh-CN" altLang="en-US" sz="2400" kern="0" dirty="0"/>
              <a:t>）对比隐写前后图像直方图，分析</a:t>
            </a:r>
            <a:r>
              <a:rPr lang="en-US" altLang="zh-CN" sz="2400" kern="0" dirty="0"/>
              <a:t>LSB</a:t>
            </a:r>
            <a:r>
              <a:rPr lang="zh-CN" altLang="en-US" sz="2400" kern="0" dirty="0"/>
              <a:t>隐写导致的值对效应</a:t>
            </a:r>
            <a:endParaRPr lang="en-US" altLang="zh-CN" sz="2400" kern="0" dirty="0"/>
          </a:p>
        </p:txBody>
      </p:sp>
      <p:sp>
        <p:nvSpPr>
          <p:cNvPr id="2" name="标题 1">
            <a:extLst>
              <a:ext uri="{FF2B5EF4-FFF2-40B4-BE49-F238E27FC236}">
                <a16:creationId xmlns:a16="http://schemas.microsoft.com/office/drawing/2014/main" id="{23875BC2-397C-411F-8852-5A8E8B1005CE}"/>
              </a:ext>
            </a:extLst>
          </p:cNvPr>
          <p:cNvSpPr txBox="1">
            <a:spLocks/>
          </p:cNvSpPr>
          <p:nvPr/>
        </p:nvSpPr>
        <p:spPr>
          <a:xfrm>
            <a:off x="3" y="45437"/>
            <a:ext cx="9143999" cy="790615"/>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376" kern="0" dirty="0"/>
              <a:t>三、 </a:t>
            </a:r>
            <a:r>
              <a:rPr kumimoji="1" lang="en-US" altLang="zh-CN" sz="3376" kern="0" dirty="0"/>
              <a:t>LSB</a:t>
            </a:r>
            <a:r>
              <a:rPr kumimoji="1" lang="zh-CN" altLang="en-US" sz="3376" kern="0" dirty="0"/>
              <a:t>隐写</a:t>
            </a:r>
          </a:p>
        </p:txBody>
      </p:sp>
    </p:spTree>
    <p:extLst>
      <p:ext uri="{BB962C8B-B14F-4D97-AF65-F5344CB8AC3E}">
        <p14:creationId xmlns:p14="http://schemas.microsoft.com/office/powerpoint/2010/main" val="4057207292"/>
      </p:ext>
    </p:extLst>
  </p:cSld>
  <p:clrMapOvr>
    <a:masterClrMapping/>
  </p:clrMapOvr>
</p:sld>
</file>

<file path=ppt/theme/theme1.xml><?xml version="1.0" encoding="utf-8"?>
<a:theme xmlns:a="http://schemas.openxmlformats.org/drawingml/2006/main" name="4_龙腾四海">
  <a:themeElements>
    <a:clrScheme name="4_龙腾四海 1">
      <a:dk1>
        <a:srgbClr val="000000"/>
      </a:dk1>
      <a:lt1>
        <a:srgbClr val="FFFFFF"/>
      </a:lt1>
      <a:dk2>
        <a:srgbClr val="001B36"/>
      </a:dk2>
      <a:lt2>
        <a:srgbClr val="EDF8FE"/>
      </a:lt2>
      <a:accent1>
        <a:srgbClr val="477AB1"/>
      </a:accent1>
      <a:accent2>
        <a:srgbClr val="51848E"/>
      </a:accent2>
      <a:accent3>
        <a:srgbClr val="FFFFFF"/>
      </a:accent3>
      <a:accent4>
        <a:srgbClr val="000000"/>
      </a:accent4>
      <a:accent5>
        <a:srgbClr val="B1BED5"/>
      </a:accent5>
      <a:accent6>
        <a:srgbClr val="497780"/>
      </a:accent6>
      <a:hlink>
        <a:srgbClr val="0080FF"/>
      </a:hlink>
      <a:folHlink>
        <a:srgbClr val="FF00FF"/>
      </a:folHlink>
    </a:clrScheme>
    <a:fontScheme name="4_龙腾四海">
      <a:majorFont>
        <a:latin typeface="Maiandra GD"/>
        <a:ea typeface="隶书"/>
        <a:cs typeface=""/>
      </a:majorFont>
      <a:minorFont>
        <a:latin typeface="Cambria"/>
        <a:ea typeface="华文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龙腾四海 1">
        <a:dk1>
          <a:srgbClr val="000000"/>
        </a:dk1>
        <a:lt1>
          <a:srgbClr val="FFFFFF"/>
        </a:lt1>
        <a:dk2>
          <a:srgbClr val="001B36"/>
        </a:dk2>
        <a:lt2>
          <a:srgbClr val="EDF8FE"/>
        </a:lt2>
        <a:accent1>
          <a:srgbClr val="477AB1"/>
        </a:accent1>
        <a:accent2>
          <a:srgbClr val="51848E"/>
        </a:accent2>
        <a:accent3>
          <a:srgbClr val="FFFFFF"/>
        </a:accent3>
        <a:accent4>
          <a:srgbClr val="000000"/>
        </a:accent4>
        <a:accent5>
          <a:srgbClr val="B1BED5"/>
        </a:accent5>
        <a:accent6>
          <a:srgbClr val="497780"/>
        </a:accent6>
        <a:hlink>
          <a:srgbClr val="0080FF"/>
        </a:hlink>
        <a:folHlink>
          <a:srgbClr val="FF00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1658</TotalTime>
  <Pages>0</Pages>
  <Words>2513</Words>
  <Characters>0</Characters>
  <Application>Microsoft Office PowerPoint</Application>
  <PresentationFormat>全屏显示(4:3)</PresentationFormat>
  <Lines>0</Lines>
  <Paragraphs>417</Paragraphs>
  <Slides>36</Slides>
  <Notes>33</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3</vt:i4>
      </vt:variant>
      <vt:variant>
        <vt:lpstr>幻灯片标题</vt:lpstr>
      </vt:variant>
      <vt:variant>
        <vt:i4>36</vt:i4>
      </vt:variant>
    </vt:vector>
  </HeadingPairs>
  <TitlesOfParts>
    <vt:vector size="48" baseType="lpstr">
      <vt:lpstr>-apple-system</vt:lpstr>
      <vt:lpstr>黑体</vt:lpstr>
      <vt:lpstr>Arial</vt:lpstr>
      <vt:lpstr>Cambria</vt:lpstr>
      <vt:lpstr>Maiandra GD</vt:lpstr>
      <vt:lpstr>Times New Roman</vt:lpstr>
      <vt:lpstr>Wingdings</vt:lpstr>
      <vt:lpstr>Wingdings 2</vt:lpstr>
      <vt:lpstr>4_龙腾四海</vt:lpstr>
      <vt:lpstr>Equation.3</vt:lpstr>
      <vt:lpstr>PBrush</vt:lpstr>
      <vt:lpstr>BMP 图像</vt:lpstr>
      <vt:lpstr>信息隐藏实验一</vt:lpstr>
      <vt:lpstr>基本图像信息隐藏方法实践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WuHan University</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实验一:LSB实验</dc:title>
  <dc:subject/>
  <dc:creator>jruan</dc:creator>
  <cp:keywords/>
  <dc:description/>
  <cp:lastModifiedBy>xuewen liang</cp:lastModifiedBy>
  <cp:revision>385</cp:revision>
  <dcterms:created xsi:type="dcterms:W3CDTF">2006-09-03T08:31:48Z</dcterms:created>
  <dcterms:modified xsi:type="dcterms:W3CDTF">2023-10-09T11:36:52Z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2052-10.1.0.6750</vt:lpwstr>
  </property>
</Properties>
</file>